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7.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8.xml" ContentType="application/vnd.openxmlformats-officedocument.presentationml.notesSlide+xml"/>
  <Override PartName="/ppt/ink/ink31.xml" ContentType="application/inkml+xml"/>
  <Override PartName="/ppt/ink/ink32.xml" ContentType="application/inkml+xml"/>
  <Override PartName="/ppt/notesSlides/notesSlide9.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notesSlides/notesSlide11.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notesSlides/notesSlide12.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13.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notesSlides/notesSlide14.xml" ContentType="application/vnd.openxmlformats-officedocument.presentationml.notesSlide+xml"/>
  <Override PartName="/ppt/ink/ink61.xml" ContentType="application/inkml+xml"/>
  <Override PartName="/ppt/ink/ink62.xml" ContentType="application/inkml+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6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372" r:id="rId2"/>
    <p:sldId id="257" r:id="rId3"/>
    <p:sldId id="1384" r:id="rId4"/>
    <p:sldId id="1385" r:id="rId5"/>
    <p:sldId id="1386" r:id="rId6"/>
    <p:sldId id="1387" r:id="rId7"/>
    <p:sldId id="1390" r:id="rId8"/>
    <p:sldId id="1388" r:id="rId9"/>
    <p:sldId id="1389" r:id="rId10"/>
    <p:sldId id="1391" r:id="rId11"/>
    <p:sldId id="1452" r:id="rId12"/>
    <p:sldId id="1393" r:id="rId13"/>
    <p:sldId id="1458" r:id="rId14"/>
    <p:sldId id="1460" r:id="rId15"/>
    <p:sldId id="1459" r:id="rId16"/>
    <p:sldId id="1461" r:id="rId17"/>
    <p:sldId id="1453" r:id="rId18"/>
    <p:sldId id="542" r:id="rId19"/>
    <p:sldId id="536" r:id="rId20"/>
    <p:sldId id="1454" r:id="rId21"/>
    <p:sldId id="425" r:id="rId22"/>
    <p:sldId id="426" r:id="rId23"/>
    <p:sldId id="428" r:id="rId24"/>
    <p:sldId id="540" r:id="rId25"/>
    <p:sldId id="544" r:id="rId26"/>
    <p:sldId id="545" r:id="rId27"/>
    <p:sldId id="1456" r:id="rId28"/>
    <p:sldId id="1457" r:id="rId2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bk\Jade\Vorlesungen\2024WS\GE\Lecture\P\GDP_Germany_US_LinReg20241028b.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2020-2023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strRef>
              <c:f>Germany_Okun!$F$3</c:f>
              <c:strCache>
                <c:ptCount val="1"/>
                <c:pt idx="0">
                  <c:v>dy/y</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1"/>
            <c:dispEq val="1"/>
            <c:trendlineLbl>
              <c:layout>
                <c:manualLayout>
                  <c:x val="1.9122703412073491E-2"/>
                  <c:y val="-0.4699609944590259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trendlineLbl>
          </c:trendline>
          <c:trendline>
            <c:spPr>
              <a:ln w="19050" cap="rnd">
                <a:solidFill>
                  <a:schemeClr val="accent1"/>
                </a:solidFill>
                <a:prstDash val="sysDot"/>
              </a:ln>
              <a:effectLst/>
            </c:spPr>
            <c:trendlineType val="linear"/>
            <c:dispRSqr val="0"/>
            <c:dispEq val="0"/>
          </c:trendline>
          <c:xVal>
            <c:numRef>
              <c:f>Germany_Okun!$E$43:$E$46</c:f>
              <c:numCache>
                <c:formatCode>General</c:formatCode>
                <c:ptCount val="4"/>
                <c:pt idx="0">
                  <c:v>0.60000000000000009</c:v>
                </c:pt>
                <c:pt idx="1">
                  <c:v>0</c:v>
                </c:pt>
                <c:pt idx="2">
                  <c:v>-0.5</c:v>
                </c:pt>
                <c:pt idx="3">
                  <c:v>-0.10000000000000009</c:v>
                </c:pt>
              </c:numCache>
            </c:numRef>
          </c:xVal>
          <c:yVal>
            <c:numRef>
              <c:f>Germany_Okun!$F$43:$F$46</c:f>
              <c:numCache>
                <c:formatCode>General</c:formatCode>
                <c:ptCount val="4"/>
                <c:pt idx="0">
                  <c:v>-4.0999999999999996</c:v>
                </c:pt>
                <c:pt idx="1">
                  <c:v>3.7</c:v>
                </c:pt>
                <c:pt idx="2">
                  <c:v>1.4</c:v>
                </c:pt>
                <c:pt idx="3">
                  <c:v>-0.3</c:v>
                </c:pt>
              </c:numCache>
            </c:numRef>
          </c:yVal>
          <c:smooth val="0"/>
          <c:extLst>
            <c:ext xmlns:c16="http://schemas.microsoft.com/office/drawing/2014/chart" uri="{C3380CC4-5D6E-409C-BE32-E72D297353CC}">
              <c16:uniqueId val="{00000002-4629-41A1-AF66-D9EF5FDEECC8}"/>
            </c:ext>
          </c:extLst>
        </c:ser>
        <c:dLbls>
          <c:showLegendKey val="0"/>
          <c:showVal val="0"/>
          <c:showCatName val="0"/>
          <c:showSerName val="0"/>
          <c:showPercent val="0"/>
          <c:showBubbleSize val="0"/>
        </c:dLbls>
        <c:axId val="2004924016"/>
        <c:axId val="2008595424"/>
      </c:scatterChart>
      <c:valAx>
        <c:axId val="20049240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due-%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08595424"/>
        <c:crosses val="autoZero"/>
        <c:crossBetween val="midCat"/>
      </c:valAx>
      <c:valAx>
        <c:axId val="200859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dy/y-%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2004924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0:54.509"/>
    </inkml:context>
    <inkml:brush xml:id="br0">
      <inkml:brushProperty name="width" value="0.025" units="cm"/>
      <inkml:brushProperty name="height" value="0.025" units="cm"/>
    </inkml:brush>
  </inkml:definitions>
  <inkml:trace contextRef="#ctx0" brushRef="#br0">180 1058 17780,'-6'9'997,"4"-4"-439,-18 24 387,3-17 4977,195 6-3821,-97-8-1897,8 3-19,1-5 0,-1-3 0,1-4-1,25-6-184,-1-2 319,1 6 0,0 4-1,69 14-318,-79-10 74,0-3-1,0-6 1,12-5-74,312-69 24,-366 71-15,0 2 0,0 3 1,0 2-1,24 6-9,-15-3 15,1-4 1,0-2-1,0-4 1,0-3-1,-1-3 0,-1-3 1,14-8-16,-56 19 29,-1 0 0,0 2 0,1 1-1,-1 1 1,0 1 0,1 2 0,-1 1 0,-1 1 0,1 1 0,22 10-29,-11-5-74,0-2 1,0-2-1,1-1 1,28 0 73,-67-6-144,1-1 1,-1 1-1,1-1 1,-1 0 0,1 0-1,-1 0 1,1 0 0,-1 0-1,1 0 1,-1 0 0,1 0-1,-1-1 1,1 1-1,-1-1 1,0 1 0,1-1-1,-1 1 1,1-1 0,-1 0-1,0 0 1,0 1 0,1-1-1,-1 0 1,0 0-1,0 0 1,0 0 0,0-1-1,0 1 1,0 0 0,-1 0-1,1-1 1,0 1 0,0 0-1,-1-1 1,1 1-1,-1-1 1,0 1 0,1 0-1,-1-1 1,0 1 0,0-1-1,0 1 1,0-1 0,0 1-1,0-1 1,0-1 143,-17-17-2795</inkml:trace>
  <inkml:trace contextRef="#ctx0" brushRef="#br0" timeOffset="974.206">374 14 20108,'0'0'68,"1"0"-1,0 0 0,-1 1 1,1-1-1,-1 0 1,1 0-1,-1 0 0,1 0 1,0 1-1,-1-1 1,1 0-1,-1 1 0,1-1 1,-1 0-1,0 1 1,1-1-1,-1 1 0,1-1 1,-1 0-1,0 1 1,1-1-1,-1 1 0,0-1 1,1 1-1,-1-1 1,0 1-1,0 0 0,0-1 1,1 1-1,-1-1 1,0 1-1,0-1 0,0 1 1,0 0-1,0-1 1,0 1-1,0-1 0,0 1 1,0 0-1,0-1 1,-1 1-1,1-1 0,0 1 1,0-1-1,0 1 1,-1-1-1,1 1 0,0-1 1,-1 1-1,1-1 1,0 1-1,-1-1 0,1 1 1,-1-1-68,74-25 1729,-49 21-1596,0 0-1,1 2 0,0 0 0,0 2 0,-1 1 0,1 0 0,0 2 0,-1 1 0,0 1 0,0 1 0,0 1 0,0 2-132,78 16 46,-49-14 46,0-2-1,0-2 1,1-3-1,0-3 1,-1-1-1,1-3 1,33-7-92,44-12 574,2 6 1,122 1-575,-208 18 40,0 3-1,-1 1 0,0 3 1,22 7-40,58 13 90,-93-22-70,1-1 0,0-2-1,1-2 1,-1 0 0,0-3 0,1-1-1,-1-1 1,1-2 0,-1-1 0,21-7-20,-22 2 45,1 1 0,0 2 0,0 1 0,0 2 1,1 1-1,-1 2 0,1 1 0,-1 2 0,2 2-45,17 4 46,-41-5-42,1 0 0,-1-1-1,0 0 1,1-1 0,-1-1-1,1 0 1,-1 0 0,1-1 0,-1-1-1,1 0 1,-1-1 0,0 0-1,0-1 1,0 0 0,0-1-4,50-31 29,-61 37-70,1-1 0,0 1 0,0 0-1,-1-1 1,1 1 0,0 0 0,-1 0 0,1 0-1,-1 0 1,1 0 0,-1 1 0,0-1 0,1 0 0,-1 1-1,0-1 1,0 0 0,0 1 0,0 0 0,0-1-1,0 1 1,-1-1 0,1 1 0,0 0 0,-1 0 0,1-1-1,-1 1 1,0 0 0,0 0 0,0 0 0,0 0-1,0-1 1,0 1 0,0 2 41,0 11 1124</inkml:trace>
  <inkml:trace contextRef="#ctx0" brushRef="#br0" timeOffset="16857.646">602 187 9978,'-22'3'505,"1"1"0,0 1 0,0 1 0,1 1 0,-1 1 0,2 1-1,-15 8-504,-22 8 2847,30-13-1514,4-5-871,1 2 0,-1 0 0,2 2 0,-1 0 0,1 1 0,1 1-1,0 1 1,1 1 0,1 0 0,0 2 0,0 1-462,3 1 63,1 2-1,1 0 1,1 1 0,1 0-1,0 0 1,2 1 0,1 1-1,0-1 1,2 1 0,1 0-1,1 0 1,1 1 0,1-1-1,1 0 1,1 1 0,1 1-63,3 1 26,0 0 1,2-1-1,0 0 1,2 0-1,1-1 1,1 0 0,2 0-1,0-2 1,1 1-1,14 16-26,-4-15 13,0 0-1,2-1 0,1-2 1,0 0-1,2-2 1,0-2-1,1 0 1,1-2-1,1-1 0,0-2 1,13 3-13,27 16 18,-44-19-1,0-2-1,0-1 1,1-1 0,1-2 0,-1-1-1,1-1 1,26 1-17,34 0 15,-1 5 0,0 3-1,87 26-14,-98-19 25,2-4 0,0-4 0,0-3 0,5-4-25,987 57 696,-237-57-466,-521-17-212,-1-13 0,44-21-18,-77 16 92,130 9-92,65-5-10,332-18-31,-414 26 70,-1-17 1,323-73-30,-533 66-16,136-51 16,300-103 77,-517 169-124,-60 18 45,-2-3 0,1-1 1,-2-1-1,1-3 0,-1-1 2,-29 11 1,0 1 0,-1-2-1,0 1 1,0-1 0,0 0-1,-1-1 1,0 0 0,0 0-1,-1-1 1,0 1 0,-1-1-1,1-1 1,-2 1 0,0-1-1,0 1 1,0-1 0,-1 0 0,-1-1-1,0 1 1,0 0 0,-1-1-1,0 1 1,-1-1 0,0 1-1,-1-1 1,0 1 0,-1-1-1,0 1 1,0 0 0,-1 0-1,-4-9 0,4 12 2,-1 1 0,0-1 0,-1 1-1,1 0 1,-1 1 0,0-1 0,-1 1-1,0 0 1,1 0 0,-1 0 0,-1 1-1,1 0 1,-1 0 0,1 1-1,-1 0 1,0 0 0,0 1 0,-1-1-1,-5 0-1,-148-18-73,-352 11-243,-558-29 380,770 26 39,-47-17-103,138 16 72,-2 10-1,-32 10-71,-133-1-23,-240-27 82,477 12-39,-1 5 0,-77 11-20,82 6-27,2 0 48,-1-5 1,-8-6-22,-468-35 2,91-2 30,455 33-35,0 3 0,0 2-1,1 4 1,-1 2 0,-37 12 3,-195 17-12,-244-28 19,300-1-10,-155 12 19,-228 25-110,573-38-205,-2 0-224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1:27.749"/>
    </inkml:context>
    <inkml:brush xml:id="br0">
      <inkml:brushProperty name="width" value="0.025" units="cm"/>
      <inkml:brushProperty name="height" value="0.025" units="cm"/>
    </inkml:brush>
  </inkml:definitions>
  <inkml:trace contextRef="#ctx0" brushRef="#br0">59 1061 16347,'34'2'3014,"89"11"-2348,52 23 513,-123-23-994,0-2-1,1-2 0,43 0-184,471-17 66,-427 14-49,0-7 0,-1-6 1,63-13-18,-23-4 23,289-52-52,121-24 36,-423 70 325,140-5-332,-262 31 8,-1-2 0,0-2 0,-1-2 0,0-2 0,-1-1 0,39-20-8,186-92 21,-260 120-19,1 0 0,-1-1-1,0 0 1,0 1 0,-1-2-1,0 1 1,0-1 0,-1 0-1,1 0 1,-1 0 0,-1 0-1,0-1 1,0 1 0,0-1-1,-1 0 1,0 0-1,0 0 1,-1 0 0,0 0-1,-1-1 1,1 1 0,-2 0-1,1 0 1,-1 0 0,0 0-1,-1 0 1,0 0 0,0 0-1,-1 0 1,0 0 0,0 1-1,-1-1 1,0 1-1,-4-5-1,-14-6 2,0 2 0,-1 0 0,-1 2 0,0 0 0,-1 2 0,0 1 0,-1 1 0,-1 1 0,1 1 0,-1 1 0,0 2 0,-10-1-2,0-2-17,-19-5 51,1 3 0,-2 2-1,1 2 1,-17 3-34,-310 1 117,-11 3 349,-44-69-317,360 55-153,-255-26-3,72 18 61,-139-10 228,84 11-28,255 20-252,-1 3 0,1 3 0,0 2 1,1 3-1,0 3 0,-56 20-2,98-26 15,1 0 1,0 2-1,1 0 0,0 1 0,0 0 1,1 2-1,-4 4-15,-169 168 38,179-178-33,-1 1-1,2 0 0,-1 0 0,1 1 1,0 0-1,1 0 0,0 1 0,1 0 0,0 1 1,0-1-1,1 1 0,1 0 0,0 0 1,0 0-1,1 1 0,0 0 0,1-1 0,1 1 1,0 0-1,0 0 0,1 0 0,1 0 1,0 0-1,1 4-4,4-3 3,1-1 1,0 0 0,0 0-1,2-1 1,-1 0-1,1 0 1,1-1 0,0-1-1,0 1 1,1-1-1,0-1 1,1 0 0,0-1-1,0 0 1,11 4-4,2 4-1,4 6 0,1-2 1,1-1-1,1-1 0,0-2 1,1-1-1,1-2 0,0-1 0,0-2 1,1-1-1,0-2 0,24 1 1,-13-8 1,0-2 1,0-3-1,-1-1 0,0-2 0,0-2 0,-1-3 0,0-1 1,-2-2-1,30-16-1,-16 6-42,1 2 0,1 3 0,0 3-1,2 2 1,0 2 0,1 4 0,59-4 42,-69 17-337,-11 8 462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16.002"/>
    </inkml:context>
    <inkml:brush xml:id="br0">
      <inkml:brushProperty name="width" value="0.025" units="cm"/>
      <inkml:brushProperty name="height" value="0.025" units="cm"/>
    </inkml:brush>
  </inkml:definitions>
  <inkml:trace contextRef="#ctx0" brushRef="#br0">1 177 11074,'0'0'522,"0"0"274,0 0 303,0 0 348,-1 10 2968,11 69-2463,-5-71-1837,0 0 0,1-1 1,0 0-1,0 0 0,1 0 1,0-1-1,0 0 0,0 0 1,1-1-1,0 0 0,0 0 1,0 0-1,1-1 1,-1-1-1,1 0 0,0 0 1,0 0-1,0-1 0,1-1 1,-1 1-1,0-2 0,1 1 1,-1-1-1,0-1 0,1 1 1,2-2-116,192-4 48,168 11-37,-171-5 246,146-85-40,-293 73-193,1 2 0,0 3 0,0 2 0,0 2 0,1 3 0,2 2-24,-54-2 3,63 7 65,0-2-1,0-4 1,0-3 0,8-3-68,-37 3 9,1 1 0,-1 2 0,0 1 0,1 3 0,34 8-9,96 8-7,169-42 25,-142 19 4,-101 3-5,-1-4 0,68-11-17,364-17-58,-498 28 58,40-5 27,1 3 0,-1 4 1,20 3-28,28 6-11,1-5 0,-1-5 1,9-6 10,471-19-14,-200 10 101,290 46-60,-570-33-11,0 6 0,61 11-16,426 56-6,75 19 214,-150-23-206,-409-52 2,1-6-1,77-6-3,-123-1-9,580 10 39,-182-29-26,52-17-46,172 5 56,55 28-8,-628 2 6,153-2 70,178-28-82,-3 6 214,-289 21-63,811-15-165,-725 12-14,336-22 94,121-5-62,-114 1-12,-167-32-5,-102-3-39,-261 55 62,1 3 0,1 3 1,60 2-11,234-7 346,-166 25-362,36-2 6,-108-5 18,-173-1 454,41-3-501,-1 1-1,1 0 0,0 1 0,1 0 0,-1 1 0,1 0 0,0 1 1,0 1-1,-7 4 40,9-4-719,1-1-291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50.881"/>
    </inkml:context>
    <inkml:brush xml:id="br0">
      <inkml:brushProperty name="width" value="0.025" units="cm"/>
      <inkml:brushProperty name="height" value="0.025" units="cm"/>
    </inkml:brush>
  </inkml:definitions>
  <inkml:trace contextRef="#ctx0" brushRef="#br0">1 1 12267,'7'27'5549,"21"-11"-3848,36-6-826,27-8 331,-66-4-995,0 2 0,0 1 0,0 0 0,0 2-1,0 1 1,-1 1 0,0 2 0,21 7-211,-33-8 41,1 0 0,0 0-1,0-2 1,0 1 0,0-2 0,1 0-1,0 0 1,-1-2 0,1 1 0,0-2-1,0 0 1,0 0 0,0-2 0,0 0-41,290-73 101,-283 73-69,1 0-1,-1 1 0,1 1 1,0 1-1,-1 1 1,1 1-1,-1 1 0,0 1 1,0 0-1,-1 2 1,7 3-32,-22-8 50,-1 0 1,1 0-1,-1-1 1,1 1 0,0-1-1,0 0 1,-1-1-1,1 1 1,0-1 0,0 0-1,0 0 1,0-1-1,0 1 1,-1-1 0,1 0-1,0 0 1,2-2-51,5 1-158,-12 2-450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08.870"/>
    </inkml:context>
    <inkml:brush xml:id="br0">
      <inkml:brushProperty name="width" value="0.025" units="cm"/>
      <inkml:brushProperty name="height" value="0.025" units="cm"/>
    </inkml:brush>
  </inkml:definitions>
  <inkml:trace contextRef="#ctx0" brushRef="#br0">23 151 10810,'-6'2'-94,"-11"7"6189,28-3-3078,155-40-2659,-14 49-172,-70-16 149,0-3 0,74-14-335,66-4 295,464-39-187,-484 19 6,-200 41 44,-2 1 39,-4 2-44,-13 9 69,-3 4 902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39.333"/>
    </inkml:context>
    <inkml:brush xml:id="br0">
      <inkml:brushProperty name="width" value="0.025" units="cm"/>
      <inkml:brushProperty name="height" value="0.025" units="cm"/>
    </inkml:brush>
  </inkml:definitions>
  <inkml:trace contextRef="#ctx0" brushRef="#br0">4 1222 12195,'0'0'2324,"-1"3"4275,-1 12-4732,35 28-1046,-20-33-519,293 43 783,-291-50-1067,22 6-8,1-1 1,1-3 0,-1-1-1,1-1 1,0-3 0,0-1-1,-1-1 1,28-7-11,-27-1-15,1 1 0,0 3 0,1 1 0,0 1 0,17 3 15,240 44 60,-150-15-42,121 8 98,-97-44 138,-171 8-354,-1 0 137,-1 0 0,1 0 0,0 1 0,0-1 0,-1 0 0,1 1 0,0-1 0,0 0 0,0 0 0,-1 1 0,1-1-1,0 1 1,0-1 0,0 0 0,0 1 0,0-1 0,0 0 0,0 1 0,0-1 0,0 0 0,0 1 0,0-1 0,0 1 0,0-1 0,0 0 0,0 1-1,0-1 1,0 0 0,0 1 0,1-1 0,-1 0 0,0 1 0,0-1 0,0 0 0,1 1 0,-1-1 0,0 0 0,0 1 0,1-1 0,-1 0 0,0 0 0,1 0-1,-1 1 1,0-1 0,1 0 0,-1 0 0,0 0 0,1 0 0,-1 1 0,0-1 0,1 0 0,-1 0-37,-31 17 88,7-12-1,-14 4-570,38-9 2195</inkml:trace>
  <inkml:trace contextRef="#ctx0" brushRef="#br0" timeOffset="6596.912">1710 0 11979,'-53'12'2955,"-66"63"-1574,55-10 2011,-15 49-2436,55-77-856,-1 7 46,2 1 0,2 1-1,2 1 1,-7 31-146,8-25 51,-86 303 349,95-314-390,0-8 24,2 0 0,2 0 0,0 0 1,3 0-1,1 1 0,1-1 0,2 1 1,3 14-35,2-17 6,2 1 0,2-2 0,0 0 0,2 0-1,1-1 1,2-1 0,1 0 0,1-1 0,1-1 0,2-1 0,0 0 0,2-2 0,7 6-6,-21-23-1,0-1 0,1 1 0,0-2 0,0 1 0,0-1 0,1-1 0,-1 0 0,1 0 0,0-1 0,0-1 0,1 0 1,-1 0-1,0-1 0,1 0 0,-1-1 0,0-1 0,1 0 0,-1 0 0,0-1 0,1 0 0,-1-1 0,0 0 1,19-7 8,0 0 1,0-2 0,-2-1-1,1-2 1,-2 0-1,0-2 1,9-8-9,-5-4 10,-1-1 1,-2-2 0,-1 0 0,-2-2-1,-1-1 1,-1-1 0,-3-1 0,-1 0-1,-1-2 1,-2 0 0,-2-1-1,0-7-10,5-3 36,12-28 29,4-9 54,-3-2 0,17-80-119,-45 148 69,-1-1 0,-1 1 1,-1-1-1,0 1 1,-2-1-1,0 1 0,-2-1 1,0 1-1,-1 0 1,-2 0-1,0 0 0,-1 1 1,-1 0-1,0 0 1,-2 1-1,-1 0 1,0 0-1,-1 1 0,-1 1 1,-13-14-70,12 14 23,-1 0 0,0 2 0,-2 0 0,1 0 0,-2 2 0,0 0 0,0 1 0,-1 1 0,-1 1 0,0 0 0,0 2 0,-1 0 0,0 1 1,-14-2-24,-45 4 266,-8 9 2403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01.052"/>
    </inkml:context>
    <inkml:brush xml:id="br0">
      <inkml:brushProperty name="width" value="0.025" units="cm"/>
      <inkml:brushProperty name="height" value="0.025" units="cm"/>
    </inkml:brush>
  </inkml:definitions>
  <inkml:trace contextRef="#ctx0" brushRef="#br0">271 1119 20364,'27'-147'4735,"-27"146"-4665,0-1-1,0 1 1,0-1 0,0 1 0,-1-1 0,1 1 0,0 0 0,-1-1-1,1 1 1,-1 0 0,1-1 0,-1 1 0,0 0 0,1-1 0,-1 1-1,0 0 1,0 0 0,0 0 0,0 0 0,0 0 0,0 0 0,0 0 0,0 0-1,-1 0 1,1 0 0,0 1 0,-1-1 0,1 1 0,0-1 0,-1 1-1,1-1 1,0 1 0,-1 0 0,1-1 0,-1 1 0,1 0 0,-1 0-1,1 0 1,-1 0 0,0 1-70,-60 14 884,51-10-849,0 0 1,0 0-1,0 1 0,1 1 1,0 0-1,0 0 1,1 1-1,0 0 0,0 1 1,1 0-1,0 0 1,1 1-1,0-1 1,0 2-1,1-1 0,0 1 1,1 0-1,0 0 1,1 1-1,-1 5-35,-3 9-1,2 0 1,1 0-1,1 1 0,1-1 1,2 1-1,0 0 0,2-1 1,1 8 0,-2-31-2,0 0 0,0 0 1,0 0-1,0 0 0,0 0 0,1 0 1,-1 0-1,1 0 0,0 0 1,0-1-1,0 1 0,0 0 1,0 0-1,1-1 0,-1 1 0,1-1 1,-1 1-1,1-1 0,0 0 1,0 1-1,0-1 0,1 0 1,-1 0-1,0-1 0,1 1 0,-1 0 1,1-1-1,0 0 0,0 1 1,-1-1-1,1 0 0,0 0 0,0-1 1,0 1-1,0-1 0,0 1 1,0-1-1,0 0 0,0 0 1,2 0 1,91-51-1106,-31 6-122</inkml:trace>
  <inkml:trace contextRef="#ctx0" brushRef="#br0" timeOffset="517.419">525 848 24453,'-1'3'30,"-18"33"340,1 1 0,3 1 0,1 1 1,1 0-1,0 11-370,12-43 55,0-4-27,0 0-1,0 0 1,0 0 0,1 1-1,-1-1 1,1 0 0,0 0-1,0 1 1,0-1-1,1 0 1,-1 0 0,1 1-1,-1-1 1,1 0 0,0 0-1,0 0 1,0 0-1,1 0 1,-1 0 0,1 0-28,1-2 10,1-1-1,-1 0 1,0 0 0,0 0 0,0 0 0,0-1 0,1 1-1,-1-1 1,0 0 0,0 0 0,0 0 0,0 0-1,0 0 1,-1-1 0,1 0 0,0 1 0,-1-1 0,1 0-1,-1 0 1,1 0 0,-1 0 0,0-1 0,0 1 0,0-1-1,0 1 1,-1-1 0,1 0 0,-1 0 0,1 0-1,0-2-9,14-21 21,0 0 0,-2-1 0,-1-1 0,-1 0 0,-2 0 0,-1-1 0,-1-1 0,-1 0 0,-2 0 0,0-3-21,-7-5-9,-11 52 21,7 14 95,0-1 1,2 1 0,1 0-1,2 0 1,0 0 0,2 0-1,1 1 1,1-1 0,2-1-1,0 1 1,2-1 0,4 9-108,5 11 51,0 3-15,2-1-1,2 0 1,3-2-1,7 11-35,-25-53 2,-1 0 0,0 0 0,-1 1 0,1 0 0,-1 0-1,-1 0 1,1 0 0,-1 0 0,0 0 0,0 1 0,0-1 0,-1 1 0,0 0-1,-1-1 1,1 1 0,-1-1 0,-1 1 0,1 0 0,-1-1 0,0 1 0,-1-1 0,-1 6-2,-51 59 402,53-70-387,-1 0 0,0 1 0,0-1 0,0 0 0,0 0 0,0 0 0,0 0 0,0 0 0,0-1 0,-1 1 0,1-1 0,0 1 0,0-1 0,0 0 0,-1 0 0,1 0 0,0 0 0,0 0 0,-1 0 0,1-1 0,0 1 0,0-1 0,0 0 0,-1 1 0,1-1 0,0 0 0,0 0 0,0 0 0,1-1 0,-1 1 0,0 0 0,0-1 0,1 1 0,-1-1 0,0 0 0,1 1 0,-1-2-15,-7-12 8,1 0 0,1-1 0,0 0 0,1 0 1,1-1-1,0 1 0,2-1 0,0 0 0,0 0 0,2 0 0,0 0 0,1-1 0,0 1 0,2 0 0,3-14-8,-3-5-376,3 0-1,1 0 1,1 1 0,2 0-1,1 0 1,2 1-1,2 0 377,1 10-1687,-1 4 168</inkml:trace>
  <inkml:trace contextRef="#ctx0" brushRef="#br0" timeOffset="778.988">1198 451 20772,'-1'-2'164,"0"1"-1,-1 0 0,1-1 0,-1 1 0,1 0 0,0 0 1,-1 0-1,0 0 0,1 0 0,-1 0 0,0 1 0,1-1 0,-1 1 1,0-1-1,0 1 0,1-1 0,-1 1 0,0 0 0,0 0 1,0 0-1,0 0 0,1 0 0,-1 0 0,0 0 0,0 1 0,0-1 1,1 1-1,-1-1 0,0 1 0,1 0 0,-1 0 0,0 0 0,1 0 1,-1 0-1,1 0 0,-1 0 0,1 0 0,0 0 0,-2 2-163,-50 63 804,46-54-510,-7 7-146,1 1 0,1 0 0,1 1 0,1 0 0,1 0 0,1 1 0,0 1 0,2 0 0,0 3-148,5-22 3,0 0 0,1 0 0,-1 0-1,1 0 1,0 0 0,0 0 0,1 0 0,-1-1 0,1 1-1,0 0 1,0 0 0,0 0 0,0-1 0,1 1 0,-1 0-1,1-1 1,0 0 0,0 1 0,0-1 0,1 0 0,-1 0 0,1 0-1,-1 0 1,1-1 0,0 1 0,0-1 0,1 1 0,-1-1-1,0 0 1,1 0 0,-1-1 0,1 1 0,0-1 0,-1 0 0,1 0-1,0 0 1,0 0 0,0-1-3,1 1-136,1-1-1,-1 0 1,1 0 0,-1-1-1,1 1 1,-1-1-1,0 0 1,1-1 0,-1 0-1,0 1 1,0-2 0,0 1-1,0 0 1,0-1 0,-1 0-1,1 0 1,-1-1-1,0 1 1,0-1 0,1 0 136,18-24-3605</inkml:trace>
  <inkml:trace contextRef="#ctx0" brushRef="#br0" timeOffset="1068.077">1369 42 22085,'-3'4'207,"0"0"-1,0 1 1,0-1 0,1 0 0,0 1 0,0 0 0,0-1-1,1 1 1,-1 0 0,1 0 0,0 0 0,1 0 0,-1 0-1,1 0 1,0 0 0,0 0 0,1 0 0,-1 0 0,1 0 0,1 4-207,0 12 688,-1 24-263,3 0 0,1 0 0,3 0 1,1-1-1,3 0 0,14 35-425,-20-61 24,-5-12-24,0 0 0,0 1 0,1-1 0,-1 0 0,2 0 0,-1 0 0,1 0 0,-1 0 0,2-1 0,-1 1 0,1-1 0,-1 0 0,1 0 0,1 0 0,-1-1 0,1 1 0,0-1 0,0 0 0,0 0 0,0-1 0,1 0 0,-1 0 0,1 0 0,0 0 0,3 0 0,-6-4-73,0-1 0,-1 0 0,1 1 0,-1-1 0,0 0 0,1 0-1,-1-1 1,0 1 0,0 0 0,0-1 0,-1 1 0,1-1 0,0 1 0,-1-1 0,0 0 0,0 0 0,0 0 0,0 0 0,0 0-1,0 0 1,-1 0 0,1 0 0,-1 0 0,0 0 0,0 0 0,0 0 0,0 0 0,-1 0 0,1 0 0,-1 0 0,0 0 0,0 0 0,0 0-1,0 0 74,-7-40-594</inkml:trace>
  <inkml:trace contextRef="#ctx0" brushRef="#br0" timeOffset="1427.24">1640 283 18828,'13'0'385,"-1"-1"0,0 0 0,0 0 1,1-1-1,-1-1 0,-1 0 0,1-1 0,0 0 0,-1-1 0,0 0 0,0-1 0,0 0 1,-1-1-1,0 0 0,0 0 0,0-1 0,-1-1 0,6-6-385,-3 4 245,0-1 1,0 0-1,-1-1 0,-1 0 0,0-1 1,0 0-1,-2-1 0,0 0 0,0 0 1,0-4-246,-8 17 21,0 1 0,0-1 1,0 1-1,-1-1 0,1 1 1,0 0-1,-1-1 1,1 1-1,-1-1 0,1 1 1,-1 0-1,0-1 0,0 1 1,1 0-1,-1 0 0,0 0 1,0 0-1,0 0 1,0 0-1,0 0 0,0 0 1,-1 0-1,1 0 0,0 0 1,0 0-1,-1 1 0,1-1 1,0 1-1,-1-1 0,1 1 1,-1 0-1,1-1 1,-1 1-1,1 0 0,0 0 1,-1 0-1,1 0 0,-1 0 1,1 0-1,-1 0 0,1 1 1,-1-1-1,1 0 0,0 1 1,-1-1-1,1 1 1,0 0-1,-1-1 0,1 1 1,0 0-1,0 0 0,-1 0 1,1 0-1,0 0 0,0 0 1,0 0-1,0 0 1,1 0-1,-1 0 0,0 1 1,0-1-1,1 0-21,-17 17 56,1 0 0,1 0 0,1 1-1,1 1 1,0 1 0,2 0 0,0 0 0,1 1 0,1 0 0,-1 8-56,6-23 1,1 0 0,-1 1 0,1-1 0,0 0 1,1 1-1,0 0 0,0 0 0,1-1 0,0 1 0,0 0 1,0 0-1,1 0 0,1 0 0,-1 0 0,1 0 0,1 0 0,0 0 1,0 0-1,0-1 0,1 1 0,0-1 0,0 0 0,4 6-1,-2-11-113,0 0 0,0 0 0,1 0 0,-1-1-1,1 0 1,-1 0 0,1 0 0,0 0-1,-1-1 1,1 0 0,-1-1 0,1 1 0,0-1-1,-1 0 1,1 0 0,-1-1 0,1 1 0,-1-1-1,0 0 1,0-1 0,0 0 0,0 1-1,0-1 1,0-1 0,-1 1 0,0-1 0,0 0-1,4-3 114,27-25-4387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1.760"/>
    </inkml:context>
    <inkml:brush xml:id="br0">
      <inkml:brushProperty name="width" value="0.025" units="cm"/>
      <inkml:brushProperty name="height" value="0.025" units="cm"/>
    </inkml:brush>
  </inkml:definitions>
  <inkml:trace contextRef="#ctx0" brushRef="#br0">485 3228 21020,'0'-4'207,"0"-1"-1,-1 0 0,1 1 0,-1-1 0,0 0 0,0 1 0,-1-1 0,1 1 0,-1 0 0,0-1 0,0 1 0,0 0 0,-1 0 0,1 0 0,-1 0 1,0 1-1,0-1 0,0 1 0,-1 0 0,1 0 0,-1 0 0,0 0 0,0 0 0,0 1 0,0 0 0,0 0 0,-1 0 0,1 0 0,0 1 0,-1 0 0,1 0 1,-1 0-1,-2 0-206,-6 3 60,0 1-1,0 0 1,1 1 0,0 0 0,0 1 0,0 1 0,0 0 0,1 0 0,0 1 0,0 1 0,1 0 0,0 0 0,0 1 0,1 0 0,0 1 0,1 0 0,0 0 0,1 1 0,-6 8-60,-10 13 30,2 0 1,0 1-1,3 2 1,0 0-1,3 0 1,1 2-1,1 0 1,2 0-1,-2 18-30,11-44 17,1 0 0,0 1 0,1-1 0,0 0 0,1 1 1,0-1-1,0 0 0,1 0 0,1 0 0,0 0 0,2 3-17,-4-9-23,1-1 0,0 0 0,0 0 0,1 0 0,-1 0 0,1-1 1,0 1-1,0-1 0,0 1 0,0-1 0,0 0 0,1 0 0,0 0 0,-1-1 0,1 1 1,0-1-1,0 0 0,0 0 0,1 0 0,-1-1 0,0 0 0,1 0 0,-1 0 1,1 0-1,-1 0 0,1-1 0,-1 0 0,1 0 0,1 0 23,44-12-1239,3-12-587</inkml:trace>
  <inkml:trace contextRef="#ctx0" brushRef="#br0" timeOffset="522.893">772 2928 23765,'-164'315'3186,"146"-219"-2479,19-94-702,-1-1 0,1 0-1,0 1 1,0-1 0,0 0 0,0 1 0,0-1-1,0 0 1,0 0 0,1 0 0,-1 0 0,0 0-1,0 0 1,1-1 0,-1 1 0,1 0 0,-1-1 0,1 1-1,-1-1 1,1 1 0,-1-1 0,1 0 0,-1 1-1,1-1 1,-1 0 0,1 0 0,0 0 0,-1-1-1,1 1 1,-1 0 0,1 0 0,-1-1 0,1 1 0,-1-1-1,1 1 1,-1-1 0,1 0 0,-1 0 0,0 1-1,1-1 1,-1 0 0,0 0 0,0 0 0,0-1-1,0 1 1,0 0 0,0 0 0,0-1 0,0 1 0,0 0-1,0-1-4,42-38 111,-2-2 0,-2-1 1,-2-2-1,-2-2 0,-2-1 0,-2-1 0,9-23-111,22-19 331,-61 91-329,-1-1 1,1 0 0,-1 0 0,1 0 0,0 0-1,0 1 1,0-1 0,-1 0 0,1 1 0,0-1 0,0 0-1,0 1 1,0-1 0,0 1 0,0 0 0,0-1 0,0 1-1,0 0 1,0-1 0,0 1 0,0 0 0,0 0-1,0 0 1,0 0 0,1 0 0,-1 0 0,0 0 0,0 1-1,0-1 1,0 0 0,0 0 0,0 1 0,0-1 0,0 1-1,0-1 1,0 1 0,0-1 0,-1 1 0,1 0-1,0-1 1,0 1 0,0 0 0,-1 0 0,1 0 0,0-1-1,0 2-2,16 50 137,-13-17-31,-5-27-87,2-1 1,-1 0 0,1 1 0,0-1 0,0 0 0,1 0 0,0 0 0,0 0 0,1 0 0,0 0-1,0-1 1,2 3-20,-4-9 1,-1 1-1,1-1 1,0 1 0,0-1-1,0 0 1,0 0-1,0 1 1,-1-1-1,1 0 1,0 0-1,0 0 1,0 0-1,0 0 1,0 0 0,0 0-1,0 0 1,0 0-1,0-1 1,-1 1-1,1 0 1,0-1-1,0 1 1,0 0 0,0-1-1,-1 1 1,1-1-1,0 1 1,-1-1-1,1 0 1,0 1-1,-1-1 1,1 0-1,0 1 1,-1-1 0,1 0-1,-1 0 1,0 1-1,1-1 1,-1 0-1,1-1 0,0 0 2,104-161 104,-99 153-105,7-12-2,0 1-1,2 0 1,0 1 0,1 0 0,1 2 0,1 0 0,1 1 0,0 0-1,14-7 2,-32 23-1,1 0 0,-1 0 0,1 0 0,-1 1 0,1-1 0,0 0 0,-1 1 0,1-1 0,0 1 0,-1 0 0,1 0 0,0-1 0,-1 1 0,1 0 0,0 0 0,0 1 0,-1-1 0,1 0 0,0 1 0,-1-1 0,1 1 0,0-1 0,-1 1 0,1 0 0,-1-1 0,1 1 0,-1 0 0,1 0 0,-1 0 0,0 0 0,0 1 0,1-1 0,-1 0 0,0 0 0,0 1 0,0-1 0,0 1 0,0-1 0,0 1 0,-1-1-1,1 1 1,-1 0 0,1 0 1,16 76-26,-17-71 27,1 2-8,0-1 7,-1 0 1,1-1-1,0 1 0,0-1 0,1 1 1,0-1-1,1 1 0,-1-1 0,1 0 1,1 0-1,-1-1 0,3 3 0,-5-8 1,-1 0-1,1-1 1,0 1 0,0-1-1,-1 1 1,1-1 0,0 0-1,0 1 1,0-1 0,0 0 0,-1 0-1,1 0 1,0 1 0,0-1-1,0 0 1,0 0 0,0 0-1,0 0 1,0 0 0,0-1-1,-1 1 1,1 0 0,0 0-1,0-1 1,0 1 0,0 0-1,0-1 1,-1 1 0,1-1 0,0 1-1,0-1 1,-1 1 0,1-1-1,0 1 1,-1-1 0,1 0-1,-1 0 1,1 1 0,-1-1-1,1 0 1,0 0-1,77-155 92,-54 98-93,-12 29-60,-8 17-105,1 0 1,0 0 0,1 0-1,0 1 1,1 0-1,0 0 1,1 0-1,0 1 1,3-1 165,-11 10-68,0 1 0,1 0-1,-1-1 1,0 1 0,1 0 0,-1-1-1,1 1 1,-1 0 0,1 0 0,-1-1 0,0 1-1,1 0 1,-1 0 0,1 0 0,-1 0-1,1 0 1,-1-1 0,1 1 0,-1 0 0,1 0-1,-1 0 1,1 0 0,-1 1 0,1-1-1,-1 0 1,1 0 0,-1 0 0,1 0-1,-1 0 1,1 1 0,-1-1 0,1 0 0,-1 0-1,0 1 1,1-1 0,-1 0 0,1 1-1,-1-1 1,0 0 0,1 1 0,-1-1 0,0 1-1,0-1 1,1 0 0,-1 1 0,0-1-1,0 1 1,1-1 0,-1 1 0,0-1-1,0 1 1,0-1 0,0 1 0,0-1 0,0 1-1,0-1 1,0 1 0,0-1 0,0 1-1,0-1 1,0 1 0,0-1 0,-1 1 68,3 14-2239</inkml:trace>
  <inkml:trace contextRef="#ctx0" brushRef="#br0" timeOffset="1019.268">2009 2196 11338,'-1'14'9354,"-1"12"-5221,-5 100-2880,8 8-259,6 1 0,5-1 1,22 88-995,-25-175 15,-1 0 1,-2 1-1,-3 0 0,-2 38-15,-6-71 84,0-33-9,5-301 128,0 260-213,3 0-1,3 1 1,2 0 0,3 0 0,2 1 0,3 0 0,7-12 10,57-111 44,-80 178-46,1 1 1,-1-1-1,1 0 0,0 1 0,0-1 1,0 1-1,0-1 0,0 1 1,0 0-1,0-1 0,0 1 0,1 0 1,-1 0-1,0 0 0,1-1 1,-1 1-1,1 1 0,-1-1 0,1 0 1,-1 0-1,1 1 0,0-1 1,-1 1-1,1-1 0,0 1 1,0 0-1,-1-1 0,1 1 0,0 0 1,0 0-1,0 0 0,-1 1 1,1-1-1,0 0 0,-1 1 0,1-1 1,0 1-1,-1-1 0,1 1 1,0 0-1,-1 0 0,1 0 0,-1 0 1,1 0-1,-1 0 0,0 0 1,1 0-1,-1 1 0,0-1 1,0 0-1,0 1 0,0-1 0,0 1 1,0-1-1,0 1 0,-1-1 1,1 2 1,3 8 10,-2 0 1,1 0-1,-2 0 0,1 0 1,-1 0-1,-1 0 1,0 0-1,-1 0 1,0 0-1,0 1 1,-2-1-1,1-1 1,-1 1-1,-1 0 1,1-1-1,-2 1 1,0-1-1,0-1 1,-1 1-1,0-1 1,0 1-1,-1-2 0,0 1 1,-1-1-1,0 0 1,0-1-1,-5 4-10,-22 4-18,34-15-5,1 0 1,-1-1-1,0 1 1,1 0-1,-1-1 1,1 1-1,-1 0 1,0-1-1,1 1 1,-1-1-1,1 1 1,-1-1-1,1 1 1,0-1-1,-1 0 1,1 1-1,-1-1 1,1 1 0,0-1-1,0 0 1,-1 1-1,1-1 1,0 0-1,0 0 1,0 1-1,0-1 1,0 0-1,0 1 1,0-1-1,0 0 1,0 0-1,0 1 1,0-1-1,0 0 1,0 1-1,1-1 1,-1 0-1,0 1 1,0-1 0,1 0-1,-1 1 1,0-1-1,1 1 1,-1-1-1,1 1 1,-1-1-1,1 1 1,0-1 22,34-60-2814,-13 27-136</inkml:trace>
  <inkml:trace contextRef="#ctx0" brushRef="#br0" timeOffset="1584.821">2477 2056 10530,'12'-23'2992,"-2"3"3770,-13 33-1671,0 5-4797,-10 25 328,2 1-1,2 1 1,2 0-1,2 0 1,1 6-622,4-50 4,-1 0 1,1 0-1,-1 0 1,1 0-1,0 0 1,0 0 0,0 0-1,-1 0 1,1 0-1,0-1 1,0 1-1,0 0 1,0 0-1,1 0 1,-1 0-1,0 0 1,0 0-1,0 0 1,1 0-1,-1 0 1,1 0-1,-1-1 1,0 1-1,1 0 1,0 0 0,-1 0-1,1-1 1,-1 1-1,1 0 1,0-1-1,-1 1 1,1 0-1,0-1 1,0 1-1,0-1 1,-1 0-1,1 1 1,0-1-1,0 1 1,0-1-1,0 0 1,0 0-1,0 0 1,0 1 0,0-1-1,0 0 1,0 0-1,-1 0 1,1 0-1,0 0 1,0-1-1,0 1 1,0 0-1,0 0 1,0-1-1,0 1 1,0 0-1,0-1 1,0 0-5,48-40 105,41-65-10,-61 70-85,1 0-1,2 2 0,1 2 0,20-15-9,-53 47 0,0 1 0,0-1 0,0 1 0,0-1 0,0 1 0,0-1 1,1 1-1,-1-1 0,0 1 0,0-1 0,0 1 0,1-1 0,-1 0 0,0 1 0,0-1 0,1 1 0,-1-1 1,0 0-1,1 1 0,-1-1 0,0 0 0,1 1 0,-1-1 0,1 0 0,-1 0 0,0 1 0,1-1 0,-1 0 1,1 0-1,-1 0 0,1 1 0,-1-1 0,1 0 0,-1 0 0,1 0 0,-1 0 0,1 0 0,-1 0 0,1 0 1,-1 0-1,0 0 0,1 0 0,-1-1 0,1 1 0,-1 0 0,1 0 0,-1 0 0,1 0 0,-1-1 0,1 1 1,-1 0-1,0-1 0,1 1 0,-1 0 0,0-1 0,1 1 0,-1 0 0,0-1 0,1 1 0,-1 0 0,0-1 0,-14 37-10,1-33 76,12-28 1,2 16-63,1 0-1,0 0 1,0 0-1,1 0 1,0 1 0,0 0-1,1-1 1,0 1-1,1 0 1,0 1 0,0-1-1,0 1 1,1 0-1,0 1 1,1-1 0,-1 1-1,4-2-3,-7 8-4,0-1 0,0 1-1,0-1 1,0 1-1,0 0 1,0 0 0,1 0-1,-1 1 1,0-1 0,0 1-1,0 0 1,0 0-1,0 0 1,0 0 0,-1 0-1,1 0 1,0 1 0,0 0-1,-1-1 1,1 1-1,-1 0 1,1 0 0,-1 0-1,0 1 1,1 0 4,39 23-87,-31-27 87,1 0 1,-1 0-1,1-1 0,-1 0 0,1-1 0,-1-1 0,0 0 0,0 0 1,-1-1-1,1 0 0,-1-1 0,0 0 0,-1-1 0,1 0 0,-1-1 1,-1 1-1,1-2 0,5-6 0,-14 15 0,10-8 8,0 0 1,0-1-1,0 0 1,-1-1-1,-1 0 0,1 0 1,-2 0-1,0-1 1,0-1-1,0 1 0,-2-1 1,0 0-1,0 0 1,-1-1-1,0 1 0,-1-1 1,0 0-1,-2 0 1,1 0-1,-1 0 0,-1 0 1,0 0-1,-2-4-8,2 14 3,0 1-1,-1-1 1,0 0 0,1 1-1,-1-1 1,0 1-1,0-1 1,0 1-1,-1-1 1,1 1 0,-1 0-1,1 0 1,-1-1-1,0 1 1,0 0-1,1 1 1,-1-1-1,-1 0 1,1 1 0,0-1-1,0 1 1,-1-1-1,1 1 1,-1 0-1,1 0 1,-1 0 0,1 0-1,-1 1 1,1-1-1,-1 1 1,0 0-1,1-1 1,-1 1 0,0 0-1,0 1 1,1-1-1,-1 0 1,0 1-1,1-1 1,-2 2-3,-4 4 2,1 0 0,-1 1 0,1 0 1,1 0-1,0 1 0,0 0 0,0 0 0,1 1 0,0-1 1,1 1-1,0 0 0,0 0 0,1 1 0,0-1 1,0 1-1,1 2-2,-4 2 8,1 1 0,1-1 0,0 1 0,1 0 0,1 0 0,0 0 0,1 1 1,1-1-1,0 0 0,1 1 0,1-1 0,0 0 0,2 2-8,-1-12-7,1-1 0,1 1 0,-1-1 0,0 0 0,1 0 0,0 0-1,0-1 1,0 0 0,0 0 0,1 0 0,-1 0 0,1-1 0,0 0 0,0 0 0,-1-1 0,1 0 0,0 1 0,0-2 0,1 1-1,-1-1 1,0 0 0,0 0 0,0-1 0,0 0 0,0 0 0,3-1 7,47-4-635</inkml:trace>
  <inkml:trace contextRef="#ctx0" brushRef="#br0" timeOffset="2453.436">3870 893 22261,'7'80'1752,"4"1"0,3-2 0,10 25-1752,-18-81 73,1 0 1,1 0 0,1 0 0,1-1 0,1 0 0,0-1 0,2 0 0,1-1 0,0 0 0,1-1-1,1-1 1,3 1-74,-18-17 5,0-1 0,1 0-1,-1 0 1,0 0 0,0 0-1,1 0 1,-1 0 0,1 0-1,-1 0 1,1 0 0,0-1-1,-1 1 1,1-1 0,-1 1-1,1-1 1,0 0 0,0 1-1,-1-1 1,1 0 0,0 0-1,-1 0 1,1 0 0,0-1-1,0 1 1,-1 0 0,1-1-1,-1 1 1,1-1 0,0 0-1,-1 1 1,1-1 0,-1 0-1,1 0 1,-1 0 0,0 0-1,1 0 1,-1 0 0,1-1-5,32-63 177,-27 44-149,0 0-1,-2 0 1,-1-1 0,0 0-1,-1 0 1,-2 0 0,0 0-1,-1 0 1,-2 0 0,0 0-1,-1 1 1,-1-1 0,-1 0-1,-1 1 1,-4-7-28,4 10 11,-1 1-1,0 0 1,-2 0 0,0 1-1,0 0 1,-2 1 0,0 0-1,0 0 1,-2 1 0,-10-9-11,22 22-1,0 1 0,0-1 0,0 0 0,0 1 0,0-1 0,0 1 0,0 0 0,0-1 0,0 1 0,0 0 0,0-1 0,0 1 0,-1 0 0,1 0 0,0 0 0,0 0 0,0 0 0,0 0 0,0 1 0,0-1 0,0 0 0,0 0 0,-1 1 0,1-1 0,0 1 0,0-1 0,0 1 1,0-1-1,1 1 0,-1 0 0,0-1 0,0 1 0,0 0 0,0 0 0,1 0 0,-1-1 0,0 1 0,1 0 0,-1 0 0,1 0 0,-1 0 0,1 0 0,-1 0 0,1 0 0,0 0 0,-1 1 0,1-1 0,0 0 0,0 0 0,0 0 0,0 0 1,-3 10-2,1 1 1,0-1-1,1 0 0,1 1 0,0-1 0,0 0 0,1 1 1,0-1-1,1 0 0,0 0 0,1 1 0,0-2 0,1 1 0,0 0 1,1-1-1,0 0 0,1 0 0,0 0 0,0-1 0,1 0 1,4 4 1,-8-10-2,1 0 1,0-1-1,0 0 1,-1 0-1,1 0 1,1 0-1,-1-1 1,0 1-1,0-1 1,0 0-1,1-1 1,-1 1-1,1-1 1,-1 1-1,0-1 1,1-1-1,-1 1 1,1 0-1,-1-1 1,0 0-1,0 0 1,1-1-1,-1 1 1,0-1-1,0 0 1,0 0-1,0 0 1,-1 0-1,1-1 1,-1 1-1,4-4 2,5-4 9,-1-1 0,0 0 1,-1 0-1,0-1 0,0 0 0,-2-1 0,1 0 0,3-9-9,-4 8 9,-1-1 0,0 0 0,-1 0 0,-1 0-1,0 0 1,-1-1 0,-1 0 0,-1 0 0,0 0-1,-1 0 1,0 0 0,-1 0 0,-2-9-9,-23-22-31,24 47 31,0 0 1,0 0-1,0 0 0,0 0 0,0 0 0,0 0 1,1 0-1,-1 0 0,0 0 0,0 0 0,0 1 0,0-1 1,0 0-1,1 1 0,-1-1 0,0 1 0,0-1 1,0 1-1,1-1 0,-1 1 0,0-1 0,1 1 1,-1 0-1,0-1 0,1 1 0,-1 0 0,1 0 0,-1-1 1,1 1-1,0 0 0,-1 0 0,1 0 0,0 0 1,0-1-1,-1 1 0,1 0 0,0 0 0,0 0 0,0 0 1,0 0-1,0 0 0,0 0 0,0 0 0,0 1 0,-7 37-4,1 1-1,2 0 1,2 0-1,1 1 1,4 20 4,14 44 57,-16-102-52,1 0 0,-1 0 0,1-1-1,-1 1 1,1 0 0,0-1 0,0 1 0,0-1-1,0 0 1,0 0 0,1 0 0,-1 0 0,1 0-1,-1 0 1,1-1 0,0 1 0,0-1 0,0 0-1,0 1 1,-1-2 0,1 1 0,1 0 0,-1 0-1,0-1 1,0 0 0,0 1 0,0-1 0,0-1-1,0 1 1,0 0 0,1-1 0,-1 1 0,0-1-5,13-4 10,0 0 0,0-1 0,0-1 0,-1-1 0,0 0 0,0-1 0,-1 0 0,0-1 0,-1-1 0,0 0 0,0-1 0,-2 0 0,1-1 0,-2 0 1,1-1-1,-2 0 0,0-1 0,-1 0 0,0 0 0,-1 0 0,-1-1 0,0 0 0,-2-1 0,2-8-10,2-7 7,-15 21 30,-8 80 6,10-46-30,2 0 1,0 0 0,2 0 0,0 0-1,2 0 1,0 0 0,5 19-14,-5-39-3,1 0 0,-1 0 0,1 0 0,0 0 0,0-1 0,0 1 0,0-1 0,0 1 0,1-1 0,-1 0 1,1 0-1,0 0 0,-1 0 0,1 0 0,0-1 0,0 1 0,0-1 0,0 0 0,0 0 0,1 0 0,-1 0 0,0 0 0,0-1 1,1 0-1,-1 1 0,0-1 0,0 0 0,1-1 0,-1 1 0,0-1 0,1 1 0,-1-1 0,0 0 0,0 0 0,0 0 0,0-1 1,0 1-1,0-1 0,0 1 0,0-1 0,-1 0 0,1 0 0,-1-1 0,1 1 0,-1 0 0,0-1 0,0 1 0,0-1 0,0 0 1,0 0-1,-1 1 0,1-1 0,-1-1 0,0 1 0,0 0 0,0 0 0,0-2 3,5-53-1924,-11 26 93</inkml:trace>
  <inkml:trace contextRef="#ctx0" brushRef="#br0" timeOffset="2706.785">4617 662 22645,'0'0'968,"0"2"216,0-1-512,21 25-496,-8-18-312,9-4-776,3 0-136</inkml:trace>
  <inkml:trace contextRef="#ctx0" brushRef="#br0" timeOffset="2971.91">4990 677 25125,'-25'22'688,"1"2"-1,2 1 0,0 0 1,2 2-1,0 1-687,13-9 152,17-20-51,24-24-97,-30 22-38,7-3-38,-1 0 1,1 1 0,1 0-1,-1 1 1,1 0-1,0 1 1,-1 0-1,2 0 1,-1 2 0,0-1-1,0 2 1,0 0-1,1 0 1,-1 1 0,0 0-1,0 1 1,0 1-1,0 0 1,0 0-1,8 5 73,-17-8 7,0 0 0,0 1 1,-1 0-1,1-1 0,0 1 1,-1 0-1,1 0 1,0 0-1,-1 1 0,1-1 1,-1 1-1,0-1 1,1 1-1,-1 0 0,0 0 1,0 0-1,0 0 0,0 0 1,-1 0-1,1 1 1,-1-1-1,1 0 0,-1 1 1,0 0-1,0-1 1,0 1-1,0 0 0,0-1 1,0 1-1,-1 0 0,1 0 1,-1-1-1,0 1 1,0 0-1,0 0 0,0 0 1,-1 0-1,1-1 1,-1 1-1,0 0 0,0 0 1,0-1-1,0 1 1,0-1-1,-1 3-8,-13 18 121,0 0 0,-1-1 1,-2 0-1,0-1 0,-1-2 0,-1 0 1,-7 5-122,11-9 30,-46 26-932,43-42-235</inkml:trace>
  <inkml:trace contextRef="#ctx0" brushRef="#br0" timeOffset="3639.295">5581 1 23917,'90'349'3151,"-84"-322"-3035,2 0-1,1-1 0,1 0 0,1-1 1,2 0-1,0 0 0,1-1 0,2-1 0,0-1 1,7 6-116,72 64 212,-95-92-209,1 1 0,-1 0 0,0-1 0,1 1 0,-1 0 1,1-1-1,-1 1 0,1-1 0,-1 1 0,1-1 0,-1 1 0,1-1 1,0 1-1,-1-1 0,1 1 0,0-1 0,-1 0 0,1 1 0,0-1 1,-1 0-1,1 0 0,0 1 0,0-1 0,-1 0 0,1 0 0,0 0 1,0 0-1,-1 0 0,1 0 0,0 0 0,0 0 0,-1-1 0,1 1 1,0 0-1,0 0 0,-1 0 0,1-1 0,0 1 0,-1-1 0,1 1 1,0 0-1,-1-1 0,1 1 0,0-1 0,-1 1 0,1-1 0,-1 1 0,1-1 1,-1 0-1,0 1 0,1-1 0,-1 0 0,1 1 0,-1-1 0,0 0 1,0 0-4,-2-42 106,-5 27-79,-1 1 0,-1 0 0,0 1 0,-1 0-1,0 1 1,-2 0 0,1 0 0,-4-2-27,-27-31 36,-57-84-81,99 122 60,91-5 6,170-46-1818,-246 56 1584,-1-1 0,0 0 0,-1-1-1,1 0 1,-1-1 0,0-1 0,0 0-1,-1 0 1,0-2 0,0 1 0,-1-2-1,5-4 214,-17 14 25,1 0-1,-1 0 0,0 0 0,0 0 1,1-1-1,-1 1 0,1 0 0,-1 0 1,0 0-1,1-1 0,-1 1 1,0 0-1,1-1 0,-1 1 0,1 0 1,-1-1-1,1 1 0,-1-1 1,1 1-1,-1-1 0,1 1 0,-1-1 1,1 1-1,0-1 0,-1 1 0,1-1 1,0 0-1,-1 1 0,1-1 1,0 0-1,0 1 0,0-1 0,0 0 1,0 1-1,0-1 0,-1 0 0,1 1 1,1-1-1,-1 0 0,0 1 1,0-1-1,0 0 0,0 1 0,0-1 1,1 0-1,-1 1 0,0-1 1,1 1-1,-1-1 0,0 0 0,1 1 1,-1-1-1,0 1 0,1-1 0,-1 1 1,1-1-1,-1 1 0,1 0 1,0-1-25,-9 7 146,1 1 0,0 1 0,0-1 1,1 1-1,0 0 0,0 0 1,1 1-1,0 0 0,0 0 0,1 0 1,0 1-1,1-1 0,0 1 0,0 0 1,1 0-1,0 1-146,-1-2 53,1 1-1,0-1 1,0 1 0,1-1-1,0 1 1,1-1 0,0 1-1,0 0 1,1-1 0,0 1 0,1-1-1,0 1 1,1-1 0,2 6-53,-4-13 5,0 0 1,0-1 0,1 1-1,-1 0 1,1-1 0,-1 1 0,1-1-1,0 1 1,-1-1 0,1 0 0,0 0-1,0 0 1,0 0 0,0 0 0,0 0-1,0 0 1,0-1 0,0 1-1,1-1 1,-1 1 0,0-1 0,0 0-1,0 0 1,1 0 0,-1 0 0,0 0-1,0-1 1,0 1 0,0-1 0,1 1-1,-1-1 1,0 0 0,0 0-1,0 0 1,0 0-6,74-45 70,-74 45-68,31-22 35,0-3 0,-2 0 1,-1-2-1,-1-1 0,-1-2 1,-2 0-1,14-22-37,-38 50 3,0 1 1,1-1-1,-1 1 0,0-1 1,-1 0-1,1 0 0,0 0 1,-1 0-1,0 0 0,1 0 1,-1 0-1,0 0 0,-1 0 1,1-1-1,0 1 0,-1 0 1,0-1-1,0 1 0,0 0 1,0-1-1,-1 1 0,1 0 1,-1 0-1,0-1 0,0 1 1,0 0-1,0 0 0,0 0 1,-1 0-1,1 0 0,-1 0 1,0 0-1,0 1 0,0-1 1,0 1-1,-2-3-3,-7 1-51,-1 1 1,1 0-1,0 0 0,-1 1 1,0 1-1,1 0 0,-1 0 1,0 1-1,1 1 0,-1 0 1,0 0-1,1 1 0,-10 4 51,-38 12-892</inkml:trace>
  <inkml:trace contextRef="#ctx0" brushRef="#br0" timeOffset="4778.107">2257 3510 24813,'0'82'493,"3"-1"0,5 1 0,2-1 1,4-1-1,4 0 0,3-2 0,17 38-493,22-4 216,-60-112-211,0 0-1,0-1 1,-1 1 0,1 0 0,0-1-1,0 1 1,0 0 0,0-1 0,0 1-1,0 0 1,0-1 0,0 1 0,0 0-1,0-1 1,0 1 0,0 0 0,0-1-1,0 1 1,0-1 0,0 1 0,0 0-1,0-1 1,0 1 0,0 0 0,1-1-1,-1 1 1,0 0 0,0 0 0,0-1-1,1 1 1,-1 0 0,0 0 0,0-1-1,1 1 1,-1 0 0,0 0 0,0-1-1,1 1 1,-1 0 0,0 0 0,1 0-1,-1 0 1,0 0 0,1-1 0,-1 1-1,0 0 1,1 0 0,-1 0 0,1 0-1,-1 0 1,0 0 0,1 0 0,-1 0-1,0 0 1,1 0 0,-1 1 0,0-1-1,1 0 1,-1 0 0,0 0 0,1 0-1,-1 0 1,0 1 0,1-1 0,-1 0-1,0 0 1,0 0 0,1 1 0,-1-1-5,-2-31 183,2 31-181,-9-49 75,-1 0-1,-3 1 1,-2 0 0,-2 1-1,-2 1 1,-2 1-1,-14-21-76,20 40 11,12 36 5,4-2-16,1 0 0,0 0 0,0-1 0,1 1 0,-1-1 0,2 1 0,-1-1 0,1 0 0,0 0 0,1 0 0,0-1 0,0 1 0,0-1 0,1-1 0,-1 1 0,2-1 0,3 4 0,-6-9 0,-1 0-1,1 0 1,-1-1 0,1 1-1,-1-1 1,1 1 0,-1-1-1,1 0 1,-1-1 0,0 1-1,1 0 1,-1-1 0,0 0-1,0 0 1,0 0 0,0 0-1,-1 0 1,1-1 0,0 1-1,-1-1 1,0 1 0,1-1-1,-1 0 1,0 0 0,-1 0-1,1 0 1,0-1 0,-1 0 0,28-43 14,-2-1 0,-2-1 0,-2-2 1,-3 0-1,-2-1 0,1-13-14,-12 46 0,-1 0 1,-1-1-1,0 1 1,-2-1-1,0 0 0,-1 0 1,-1 0-1,-1 0 1,-1 0-1,-1 0 0,0 0 1,-2 0-1,0 0 0,-1 1 1,-1 0-1,-1 0 1,-7-13-1,-21 2 2,34 30-2,0 0-1,0 0 0,0 1 0,0-1 0,0 0 1,0 1-1,0-1 0,0 1 0,0-1 1,0 1-1,0-1 0,0 1 0,1-1 1,-1 1-1,0 0 0,0 0 0,1-1 0,-1 1 1,0 0-1,1 0 0,-1 0 0,1 0 1,-1-1-1,1 1 0,0 0 0,-1 0 0,1 0 1,0 0-1,0 0 0,-1 0 0,1 0 1,0 0-1,0 0 0,0 0 0,0 0 1,0 1-1,1-1 0,-1 0 1,-1 60 1,2 0 0,3-1-1,10 53 0,-9-80 6,-1 0 0,-3-9-2,1-1 1,1 0-1,2 0 0,0 0 1,1 0-1,1-1 0,2 0 1,0 0-1,1-1 0,10 15-4,-17-31 1,0-1 0,0-1 1,1 1-1,-1 0 0,1-1 0,0 0 0,0 0 0,0 0 0,0 0 0,1-1 0,-1 1 0,1-1 0,-1 0 0,1-1 0,0 1 1,0-1-1,0 0 0,0 0 0,0 0 0,0-1 0,0 0 0,0 0 0,0 0 0,0 0 0,0-1 0,-1 0 0,1 0 0,0 0 0,0-1 1,0 0-1,-1 0 0,1 0 0,-1 0 0,1-1 0,-1 1 0,0-1 0,0 0 0,0-1 0,-1 1 0,1-1 0,0-1-1,13-18 5,-2-1-1,-1-1 1,-1-1-1,-1 0 1,-1 0-1,-1-1 1,-2 0-1,-1-1 1,0 0-1,-3 0 1,0-1 0,-2 1-1,-1-29-4,-1 53 17,-1 5-25,-36 90-30,30-74 39,0 0 1,1 1-1,1 0 0,1 0 1,0 0-1,1 0 1,1 1-1,1-1 0,1 1 1,0-1-1,1 1 1,1-1-1,1 0 0,1 1 1,0-1-1,1-1 1,5 11-2,-9-26 1,-1 0 1,0 0-1,1-1 1,-1 1-1,1 0 1,0-1-1,0 1 1,-1-1-1,1 1 1,0 0-1,0-1 1,0 0-1,1 1 1,-1-1-1,0 0 1,0 0-1,1 1 1,-1-1 0,1 0-1,-1-1 1,1 1-1,-1 0 1,1 0-1,0 0 1,-1-1-1,1 1 1,0-1-1,0 0 1,-1 1-1,1-1 1,0 0-1,0 0 1,-1 0-1,1 0 1,0 0-1,0-1 1,-1 1-1,1 0 1,0-1-1,0 1 1,-1-1-1,1 0 1,0 0-1,-1 1 1,1-1 0,-1 0-1,1 0 1,-1 0-1,0-1 1,1 1-1,-1 0-1,86-95-445,-56 54-765</inkml:trace>
  <inkml:trace contextRef="#ctx0" brushRef="#br0" timeOffset="5369.205">3410 2697 17972,'0'-1'100,"0"1"1,0-1 0,0 0-1,0 0 1,0 0-1,0 1 1,0-1-1,0 0 1,0 0 0,0 1-1,1-1 1,-1 0-1,0 1 1,0-1 0,1 0-1,-1 1 1,0-1-1,1 0 1,-1 1-1,1-1 1,-1 0 0,1 1-1,-1-1 1,1 1-1,0-1 1,-1 1 0,1 0-1,-1-1 1,1 1-1,0-1 1,0 1-1,-1 0 1,1 0 0,0-1-1,-1 1 1,1 0-1,0 0 1,0 0-1,-1 0 1,1 0 0,0 0-1,0 0 1,-1 0-1,1 0 1,0 0 0,0 0-1,-1 1 1,1-1-1,0 0 1,0 0-1,-1 1 1,1-1 0,0 1-1,-1-1 1,1 0-1,-1 1 1,1-1 0,0 1-1,-1-1 1,1 1-1,-1 0 1,1 0-101,30 141 2638,-26-107-2320,33 310 895,-37-334-1185,-1-4-11,1 0 0,-1 0 0,1 0 0,0 0 0,1 0-1,0-1 1,0 1 0,0 0 0,1-1 0,0 0 0,0 1 0,1-1-1,0 0 1,0-1 0,3 4-17,-6-8 3,1-1-1,-1 0 1,0 0 0,1 0-1,-1 0 1,1 0 0,-1 0-1,0 0 1,0 0-1,1-1 1,-1 1 0,0 0-1,1-1 1,-1 1 0,0-1-1,0 0 1,0 1-1,1-1 1,-1 0 0,0 0-1,0 0 1,0 1 0,0-1-1,0 0 1,-1 0-1,1-1 1,0 1 0,0 0-1,-1 0 1,1 0 0,0 0-1,-1-1 1,1 0-3,102-231 29,-103 234-29,0-1 0,0 1 0,0 0 1,1 0-1,-1 0 0,0 0 0,1-1 0,-1 1 0,0 0 0,1 0 0,-1-1 0,1 1 0,-1 0 1,1 0-1,-1-1 0,1 1 0,0-1 0,-1 1 0,1-1 0,0 1 0,0-1 0,-1 1 0,1-1 0,0 1 1,0-1-1,-1 0 0,1 0 0,0 1 0,0-1 0,0 0 0,0 0 0,0 0 0,-1 0 0,1 0 1,0 0-1,0 0 0,0 0 0,0 0 0,0 0 0,-1-1 0,1 1 0,0 0 0,0-1 0,0 1 1,-1 0-1,1-1 0,0 1 0,0-1 0,-1 1 0,1-1 0,0 0 0,-1 1 0,1-1 0,-1 1 1,1-2-2,-1 27 43,-1-1 1,-1 0-1,-1 1 0,-1-1 0,-1 0 0,-1-1 0,-2 0 0,0 0 0,-1 0 0,-2-1 0,0 0 0,-5 5-42,16-25 6,0 0 1,-1 0 0,1 0 0,-1 0 0,1 0 0,-1 0 0,0 0 0,0-1 0,0 1-1,0 0 1,0-1 0,0 1 0,-1 0 0,1-1 0,-1 1 0,1-1 0,-1 0 0,1 0 0,-1 1-1,0-1 1,1 0 0,-1 0 0,0-1 0,0 1 0,0 0 0,0 0 0,1-1 0,-1 1-1,0-1 1,0 0 0,0 0 0,0 0 0,0 0 0,0 0 0,0 0 0,0 0 0,0 0-1,0-1 1,0 1 0,0-1 0,0 0 0,0 1 0,0-1 0,0 0 0,1 0 0,-1 0-1,0 0 1,1-1 0,-1 1 0,1 0 0,-1-1 0,1 1 0,0-1 0,-2-1-7,0-3-170,1-1 1,-1 1-1,1-1 0,1 0 1,-1 0-1,1 0 1,0 0-1,1 0 1,-1 0-1,1 0 1,1-1-1,-1 1 0,1 0 1,2-5 169,9-30-1909</inkml:trace>
  <inkml:trace contextRef="#ctx0" brushRef="#br0" timeOffset="5728.394">3962 2980 21677,'0'2'1067,"-1"25"794,0-19-1678,0-1 0,0 0 1,0 1-1,1-1 0,0 1 1,1-1-1,-1 0 0,2 1 0,-1-1 1,1 0-1,0 1 0,0-1 1,1 0-1,0-1 0,0 1 0,1 0 1,0-1-1,0 0 0,3 4-183,-4-8 10,-1-1 0,1 0 0,-1 0 0,1 0 0,0 0 0,-1 0-1,1 0 1,0-1 0,0 1 0,0-1 0,-1 0 0,1 0 0,0 0-1,0 0 1,0 0 0,0-1 0,-1 1 0,1-1 0,0 0 0,0 0-1,-1 0 1,1 0 0,-1 0 0,1 0 0,-1-1 0,1 1 0,-1-1 0,0 0-1,0 0 1,0 0 0,0 0 0,0 0 0,1-1-10,54-84 85,-37 37-57,-3-1 0,-2-1-1,-2 0 1,-2-1 0,1-33-28,-11 80-18,-1 10-6,9 327 887,-9-325-835,16 44 155,11-94-1125,-18 16-219</inkml:trace>
  <inkml:trace contextRef="#ctx0" brushRef="#br0" timeOffset="6002.416">4222 2519 24101,'-10'1'1168,"1"2"473,2 2-785,7-5-648,0 0-112,0 0-136,0 0-160,0 0-840,0-2 1608</inkml:trace>
  <inkml:trace contextRef="#ctx0" brushRef="#br0" timeOffset="6734.359">4806 2510 19148,'6'-73'6323,"-8"72"-6259,0 1 0,0 0 0,1 0 0,-1-1 0,0 1 0,0 0 0,0 0 1,1 0-1,-1 1 0,0-1 0,0 0 0,1 1 0,-1-1 0,0 1 0,1 0 0,-1-1 0,0 1 0,1 0 1,-1 0-1,1 0 0,-1 0 0,1 0 0,0 0 0,-1 1 0,1-1 0,0 0 0,0 1 0,0-1 1,0 1-1,0-1 0,0 1 0,0 0-64,-4 3 59,-179 175 375,129-122-284,192-104-153,-129 44-4,4-1-1,0 0 0,1 1-1,-1 1 1,0 0 0,1 0-1,-1 1 1,0 1 0,1 0-1,-1 1 1,0 0 0,0 1-1,11 4 9,-21-7 18,-1 1-1,1 0 1,0 0-1,0 1 1,-1-1-1,1 0 1,-1 0-1,1 1 1,-1-1 0,0 1-1,1 0 1,-1-1-1,0 1 1,0 0-1,0-1 1,0 1-1,0 0 1,-1 0-1,1 0 1,-1 0-1,1 0 1,-1 0-1,1 0 1,-1 0-1,0 0 1,0 0-1,0 0 1,0 0-1,-1 0 1,1 0-1,0 0 1,-1 0-1,1 0 1,-1 0-1,0 0 1,0 0 0,0-1-1,0 1 1,0 0-1,0 0-17,-59 58 1065,47-51-1081,-1-1-1,1-1 1,-2-1 0,1 0 0,-1 0-1,0-1 1,0-1 0,0-1 0,0 0-1,-14 0 17,31-3-1025,9-4-530</inkml:trace>
  <inkml:trace contextRef="#ctx0" brushRef="#br0" timeOffset="7095.695">5152 2358 20652,'-3'-7'1417,"3"7"615,0 0-600,0 0-311,3 16-129,-3 15-504,0 7-88,-2 6-208,-6 2-48,2-2-40,3-6-80,9-13-112,4-11-160,6-21-600,1-12-592,-5-22-673</inkml:trace>
  <inkml:trace contextRef="#ctx0" brushRef="#br0" timeOffset="7299.357">5124 1934 22565,'-7'2'1224,"1"13"248,-3 6-543,3 11-601,-1 1-208,3-2-272,2-5-320,11-10 3056</inkml:trace>
  <inkml:trace contextRef="#ctx0" brushRef="#br0" timeOffset="7616.058">5445 2136 22357,'-6'186'4542,"18"-142"-3801,-12-43-730,1 0 0,-1-1 0,1 1 0,-1 0 0,1-1 0,0 1 0,-1-1 0,1 1 0,0-1 0,-1 1 0,1-1 0,0 0 0,-1 1 0,1-1 0,0 0 0,0 1 0,0-1 0,-1 0 0,1 0 0,0 0 0,0 0 0,0 0-1,-1 0 1,1 0 0,0 0 0,0 0 0,0 0 0,0 0 0,-1-1 0,1 1 0,0 0 0,0 0 0,-1-1 0,1 1 0,0-1 0,-1 1 0,1 0 0,0-1 0,-1 0 0,1 1 0,0-1 0,-1 1 0,1-1 0,-1 0 0,1 1 0,-1-1-1,0 0 1,1 1 0,-1-1 0,0 0 0,1 0-11,72-128 550,-67 113-530,1 1 0,0-1-1,1 1 1,1 0 0,0 1-1,1 0 1,1 0 0,0 1 0,0 1-1,5-4-19,-13 14 2,0 0-1,0 0 1,0 1-1,0-1 1,0 0 0,0 1-1,0 0 1,0 0-1,0 0 1,1 0-1,-1 0 1,0 1 0,1-1-1,-1 1 1,1 0-1,-1 0 1,0 0-1,1 1 1,-1-1 0,0 1-1,1-1 1,-1 1-1,0 0 1,0 1-1,1-1 1,-1 1-1,0-1 1,0 1 0,-1 0-1,1 0 1,0 0-1,-1 0 1,1 0-1,-1 1 1,1-1 0,-1 1-1,0 0 1,0 0-1,-1 0 1,1 0-1,0 0 1,-1 0 0,0 0-1,0 0 1,0 0-1,0 1-1,2 4 48,-2-7-38,-1 0 0,0 0 0,0 0 1,0 0-1,1 0 0,-1 0 0,1 0 0,-1-1 0,1 1 0,-1 0 0,1 0 0,-1 0 1,1 0-1,0-1 0,-1 1 0,1 0 0,0-1 0,0 1 0,-1 0 0,1-1 0,0 1 1,0-1-1,0 1 0,0-1 0,0 0 0,0 1 0,0-1 0,0 0 0,0 0 0,0 1 1,0-1-1,0 0 0,0 0 0,0 0 0,0 0 0,0-1 0,0 1 0,0 0-10,32-5 20,-23 9-2,-5 122-1524,-4-120-6</inkml:trace>
  <inkml:trace contextRef="#ctx0" brushRef="#br0" timeOffset="7961.121">6120 1859 17020,'0'4'690,"-1"-3"-527,0 0 1,0 0-1,1 1 1,-1-1-1,1 0 1,-1 0-1,1 1 1,-1-1 0,1 0-1,0 1 1,-1-1-1,1 0 1,0 1-1,0-1 1,0 1-1,0-1 1,1 0-1,-1 1 1,0-1-1,0 0 1,1 1-1,-1-1 1,1 0-1,-1 1 1,1-1-1,0 0 1,-1 0-1,1 0 1,0 0-1,0 1 1,0-1-1,0 0 1,0-1-1,0 1 1,0 0-1,0 0 1,0 0-1,0-1 1,1 1-1,-1 0 1,0-1-1,0 1 1,1-1-1,-1 1 1,0-1-1,1 0 1,-1 0-1,0 0 1,1 1-1,-1-1 1,1 0-1,-1-1 1,0 1-1,1 0 1,-1 0-1,0-1 1,1 1-164,9-10 147,-1 0 0,0 0 0,0-1 0,-2 0 0,1-1 0,-1 0 0,-1-1 0,0 1 0,-1-1 0,0 0 0,-1-1 0,0 0 0,1-11-147,-4 23 9,-1 1 0,0-1-1,0 1 1,0-1 0,-1 1 0,1-1 0,0 0 0,0 0 0,-1 1-1,1-1 1,-1 0 0,0 0 0,0 1 0,1-1 0,-1 0 0,0 0-1,0 0 1,-1 1 0,1-1 0,0 0 0,-1 0 0,1 0 0,-1 1-1,1-1 1,-1 0 0,0 1 0,0-1 0,1 0 0,-1 1 0,0-1-1,-1 1 1,1 0 0,0-1 0,0 1 0,-1 0 0,1 0-1,0-1 1,-1 1 0,1 0 0,-1 1 0,0-1 0,1 0 0,-1 0-1,0 1 1,1-1 0,-1 1 0,0-1 0,0 1 0,0 0 0,0 0-9,-5 5 15,0 1 0,1-1 1,-1 2-1,1-1 0,0 1 0,1 0 1,-1 0-1,2 1 0,-1 0 1,1-1-1,0 1 0,0 1 1,1-1-1,0 1 0,1-1 0,-1 4-15,0-4 12,-5 12-6,1 0-1,0 1 1,2-1 0,0 1 0,1 1 0,1-1 0,1 0 0,1 1-1,1-1 1,1 2-6,-1-22-11,0 0-1,0 0 1,0 0-1,0-1 0,1 1 1,-1 0-1,0 0 1,0 0-1,0 0 0,1 0 1,-1 0-1,1 0 1,-1 0-1,1 0 0,-1-1 1,1 1-1,-1 0 1,1 0-1,-1-1 1,1 1-1,0 0 0,0-1 1,-1 1-1,1 0 1,0-1-1,0 1 0,0-1 1,0 0-1,-1 1 1,1-1-1,0 0 0,0 1 1,0-1-1,0 0 1,0 0-1,0 0 0,0 0 1,0 0-1,0 0 1,0 0-1,0 0 1,0 0-1,0 0 0,0-1 1,0 1-1,0 0 1,-1-1-1,1 1 12,39-33-1560,-9-10 266,2-10-805</inkml:trace>
  <inkml:trace contextRef="#ctx0" brushRef="#br0" timeOffset="8280.785">6679 1357 21509,'-58'87'5174,"45"-71"-4827,-122 158 1072,136-174-1417,-1 0 0,0 0 1,1 0-1,-1 0 0,0 0 1,1 1-1,-1-1 0,1 0 0,-1 0 1,0 0-1,1 0 0,-1 1 1,0-1-1,1 0 0,-1 0 1,0 1-1,0-1 0,1 0 0,-1 1 1,0-1-1,0 0 0,1 1 1,-1-1-1,0 0 0,0 1 1,0-1-1,0 0 0,0 1 0,1-1 1,-1 1-1,0-1 0,0 0 1,0 1-1,0-1 0,0 0 1,0 1-1,0-1 0,0 1 0,0-1 1,-1 0-1,1 1 0,0-1 1,0 1-1,0-1 0,0 0 1,0 1-1,-1-1 0,1 0 0,0 1-2,34-23-10,68-70-316,-100 90 316,-1 0 1,1 1 0,0-1-1,0 1 1,0-1-1,0 1 1,0 0 0,0 0-1,0 0 1,0 0-1,0 0 1,0 0 0,1 1-1,-1-1 1,0 1-1,0-1 1,1 1 0,-1 0-1,0 0 1,1 0-1,-1 0 1,0 0 0,1 1-1,-1-1 1,0 1 0,1 0-1,-1-1 1,0 1-1,0 0 1,0 0 0,0 0-1,0 1 1,0-1-1,0 0 1,0 1 0,0-1-1,-1 1 1,1 0-1,-1-1 1,1 1 0,-1 0-1,1 0 1,-1 0 0,0 0-1,0 0 1,0 0-1,0 1 1,-1-1 0,1 2 9,1 10 65,-2 1 0,0 0 1,-1 0-1,0 0 0,-1-1 1,0 1-1,-2 0 0,0-1 1,0 0-1,-1 0 0,-1 0 1,0-1-1,-1 0 0,-1 0 1,0-1-1,0 1 1,-1-2-1,-10 10-65,-4-4-195,20-36-1126,13-12-322</inkml:trace>
  <inkml:trace contextRef="#ctx0" brushRef="#br0" timeOffset="8615.645">6874 1198 22541,'-20'26'695,"0"0"0,1 2 0,2 0 0,1 1 0,1 0 0,2 2 0,1-1 0,-7 29-695,19-59 4,1-1 1,-1 1 0,0 0-1,1 0 1,-1 0-1,1 0 1,-1 0 0,1 0-1,-1 0 1,1 0-1,-1 0 1,0 0 0,1 0-1,-1 0 1,1 0 0,-1 0-1,1 0 1,-1 0-1,0 0 1,1 1 0,-1-1-1,1 0 1,-1 0-1,0 1 1,1-1 0,-1 0-1,0 0 1,1 1 0,-1-1-1,0 0 1,1 1-1,-1-1 1,0 1 0,0-1-1,1 0 1,-1 1 0,0-1-1,0 1 1,0-1-1,0 0 1,0 1 0,0-1-1,1 1 1,-1-1-1,0 1 1,0-1 0,0 1-1,0-1 1,-1 0 0,1 1-1,0-1 1,0 1-1,0-1 1,0 1 0,0-1-1,0 0 1,-1 1-1,1-1 1,0 1 0,0-1-1,-1 0 1,1 1 0,0-1-1,-1 0 1,1 1-1,0-1 1,-1 0 0,1 0-1,0 1 1,-1-1-5,26-24 39,-8 1-51,-11 15-21,-1-1 1,1 1 0,1 0 0,-1 1 0,1-1 0,1 1 0,-1 1 0,1-1-1,0 1 1,1 1 0,-1-1 0,1 1 0,0 1 0,1 0 0,7-3 32,-15 7-7,-1 0 0,1 0 0,-1 0 0,1 0 0,-1 1 1,1-1-1,-1 0 0,1 1 0,-1-1 0,0 1 0,1-1 0,-1 1 1,0 0-1,1-1 0,-1 1 0,0 0 0,0 0 0,0 0 1,1 0-1,-1 0 0,0 0 0,0 0 0,-1 1 0,1-1 1,0 0-1,0 0 0,-1 1 0,1-1 0,0 1 0,-1-1 0,0 0 1,1 1-1,-1-1 0,0 1 0,1-1 0,-1 1 0,0-1 1,0 1-1,0-1 0,-1 1 0,1-1 0,0 2 7,-9 68 618,4-49-446,-1 0 0,-1 0-1,-1-1 1,-1 0 0,0 0 0,-2-1-1,0 0 1,-4 2-172,15-23-14,0 1 1,0-1-1,0 1 1,0-1-1,0 1 1,0 0-1,-1-1 1,1 1-1,0-1 1,0 1-1,-1-1 0,1 1 1,0 0-1,-1-1 1,1 1-1,0 0 1,-1-1-1,1 1 1,0 0-1,-1 0 1,1-1-1,-1 1 0,1 0 1,-1 0-1,1 0 1,0 0-1,-1-1 1,1 1-1,-1 0 1,1 0-1,-1 0 1,1 0-1,-1 0 0,1 0 1,-1 0-1,1 0 1,-1 0-1,1 0 1,-1 1-1,1-1 1,0 0-1,-1 0 1,1 0-1,-1 1 1,1-1-1,-1 0 0,1 0 1,0 1-1,-1-1 1,1 0-1,0 1 1,-1-1-1,1 0 1,0 1-1,-1-1 1,1 1-1,0-1 0,0 0 1,0 1-1,-1-1 1,1 1-1,0-1 1,0 1-1,0-1 14,-1-20 272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0.682"/>
    </inkml:context>
    <inkml:brush xml:id="br0">
      <inkml:brushProperty name="width" value="0.025" units="cm"/>
      <inkml:brushProperty name="height" value="0.025" units="cm"/>
    </inkml:brush>
  </inkml:definitions>
  <inkml:trace contextRef="#ctx0" brushRef="#br0">432 1653 18932,'0'0'2004,"3"-3"36,90-47-21,-54 32-1777,-2-2 1,0-1-1,-1-2 1,-1-1-1,-2-2 1,0-1-1,9-12-242,163-165 310,28 10 198,153-91-508,161-131 207,-459 346-225,3 4 0,54-27 18,-69 37-1243,-72 42-316,-22 11-1483</inkml:trace>
  <inkml:trace contextRef="#ctx0" brushRef="#br0" timeOffset="369.624">324 1049 18332,'-2'-8'261,"1"0"0,-1 1 0,1-1 0,0 0 0,1 0 0,0 0 0,0 0 0,1 0 0,0 0 0,0 0 0,1 1 0,0-1 0,0 1 0,1-1 1,0 1-1,0 0 0,1 0 0,0 0 0,1-2-261,-4 8 26,-1 0 0,0 0 0,1 0 0,-1 0 0,1 1 0,-1-1 0,1 0 1,-1 0-1,1 1 0,-1-1 0,1 0 0,0 1 0,-1-1 0,1 0 0,0 1 0,-1-1 1,1 1-1,0-1 0,0 1 0,0 0 0,0-1 0,-1 1 0,1 0 0,0 0 0,0-1 1,0 1-1,0 0 0,0 0 0,0 0 0,0 0 0,0 0 0,-1 0 0,1 0 0,0 1 1,0-1-1,0 0 0,0 0 0,0 1 0,0-1 0,-1 1 0,1-1 0,0 0 0,0 1 1,0-1-1,-1 1 0,1 0 0,0-1 0,-1 1 0,1 0 0,-1-1 0,1 1 0,-1 0 1,1 0-27,10 58 488,-18 4-341,-2 0 0,-3 0 0,-3-1 0,-8 16-147,18-59 15,-127 404 974,-32 30-989,159-440 12,0 0 0,0 1-1,1 0 1,1 0 0,0 0-1,1 1 1,1-1 0,-1 10-12,2-23-1,0 0 1,0 0 0,-1 0-1,1 1 1,0-1-1,0 0 1,0 0-1,0 1 1,1-1 0,-1 0-1,0 0 1,0 0-1,1 1 1,-1-1 0,1 0-1,-1 0 1,1 0-1,-1 0 1,1 0 0,0 0-1,-1 0 1,1 0-1,0 0 1,0 0-1,0 0 1,0 0 0,0-1-1,0 1 1,0 0-1,0-1 1,0 1 0,0 0-1,0-1 1,0 0-1,0 1 1,1-1 0,-1 0-1,0 1 1,0-1-1,1 0 1,-1 0 0,0 0-1,0 0 1,1 0-1,-1 0 1,1-1 0,60-35 8,93-111 29,94-29 310,-107 95 1588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17.114"/>
    </inkml:context>
    <inkml:brush xml:id="br0">
      <inkml:brushProperty name="width" value="0.025" units="cm"/>
      <inkml:brushProperty name="height" value="0.025" units="cm"/>
    </inkml:brush>
  </inkml:definitions>
  <inkml:trace contextRef="#ctx0" brushRef="#br0">1 84 16251,'0'0'1829,"0"0"-47,0 0-454,0 0-449,8 0 1256,134-11 816,-21 31-2468,-84-12-427,0-2 0,1-1-1,0-2 1,1-2 0,-1-1 0,20-3-56,9-7 34,0 2-1,1 4 1,0 3 0,-1 3 0,55 8-34,-50 3 21,-45-7-20,0-1 0,0-1 0,0-2 0,1 0 0,-1-2 0,1-1 0,2-2-1,-12 2 4,1 1 0,0 0 0,-1 1 0,1 1 0,-1 1 1,1 1-1,-1 0 0,15 6-4,-17-4 0,0-1 0,1-1 0,0-1 0,0 0 0,0-1 0,0-1 0,0-1 0,0 0 0,0-1 0,12-3 0,70-32-14,-85 28 17,2 1-1,-1 1 0,1 1 1,0 0-1,0 1 1,0 0-1,17 0-2,16 3 13,-34 2-15,0-1 1,1 0 0,-1-1 0,0-1-1,0 0 1,0-1 0,-1-1-1,1 0 1,-1-1 0,0 0 0,0-2-1,0 1 1,10-8 1,-19 10 10,-1 0 0,1 0-1,0 0 1,0 1 0,0 0-1,0 0 1,1 1 0,-1-1 0,1 1-1,0 0 1,0 1 0,-1-1 0,1 1-1,0 0 1,0 1 0,0-1 0,0 1-1,0 0 1,0 1 0,6 0-10,36 16-518,-34-12-307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1.878"/>
    </inkml:context>
    <inkml:brush xml:id="br0">
      <inkml:brushProperty name="width" value="0.025" units="cm"/>
      <inkml:brushProperty name="height" value="0.025" units="cm"/>
    </inkml:brush>
  </inkml:definitions>
  <inkml:trace contextRef="#ctx0" brushRef="#br0">0 237 19060,'0'0'1392,"0"0"73,6 3-1032,3-2-424,0 0 1,1-1-1,-1 0 0,1 0 1,-1-1-1,0 0 0,1-1 1,-1 0-1,0 0 0,0-1 1,0 0-1,-1-1 0,1 0 1,3-2-10,28-9 20,23-2 186,1 4 1,0 2-1,1 3 0,9 2-206,139-20 1043,-29-7-897,1 8 0,72 4-146,316 34 816,-328 0-429,198-18-387,166-38-18,-549 47 15,1 2 0,-1 2 0,-1 3 0,0 3 3,57 10 29,-49-13-58,-1-3 0,1-3 0,0-3 0,1-3-1,1-3 30,244-17-470,57 14 470,-288 8-12,1-4 1,-1-4 0,0-4-1,9-5 12,-50 10 24,0 2 0,0 1-1,1 2 1,18 3-24,103-4 235,-105 0 1250,-84-5-4637,7-11 469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5.625"/>
    </inkml:context>
    <inkml:brush xml:id="br0">
      <inkml:brushProperty name="width" value="0.025" units="cm"/>
      <inkml:brushProperty name="height" value="0.025" units="cm"/>
    </inkml:brush>
  </inkml:definitions>
  <inkml:trace contextRef="#ctx0" brushRef="#br0">1 305 22293,'0'-1'10,"0"-1"0,0 1 0,0-1 0,0 1 0,0-1 0,0 1-1,1-1 1,-1 1 0,0-1 0,1 1 0,-1 0 0,1-1 0,0 1 0,-1 0 0,1-1 0,0 1 0,0 0 0,0 0 0,0 0 0,0 0 0,0 0 0,0 0 0,0 0 0,0 0 0,0 0 0,1 0 0,-1 0 0,0 1 0,1-1 0,-1 1-1,0-1 1,1 1 0,-1-1 0,1 1 0,-1 0 0,1 0 0,-1 0 0,0 0 0,1 0 0,-1 0 0,1 0 0,-1 0 0,1 0 0,-1 1 0,1-1 0,-1 1 0,1-1-10,29-2 46,1 1 0,-1 2-1,1 1 1,-1 2 0,0 0 0,0 3 0,-1 0 0,11 5-46,92 18 116,-61-20-87,0-4 1,1-4-1,0-2 1,0-3-1,-1-4 1,0-3-1,5-4-29,190-32 224,3 12 0,157 5-224,-351 27 9,621-27 144,-565 17-14,162-18 361,1 13-1,0 13 0,89 19-499,-220 1 349,0-7 0,1-7 0,0-7-1,86-17-348,245-83 172,-456 97-634,2 1-1,-1 3 1,1 1-1,-1 2 1,1 2-1,11 2 463,-5 2-2788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24.901"/>
    </inkml:context>
    <inkml:brush xml:id="br0">
      <inkml:brushProperty name="width" value="0.025" units="cm"/>
      <inkml:brushProperty name="height" value="0.025" units="cm"/>
    </inkml:brush>
  </inkml:definitions>
  <inkml:trace contextRef="#ctx0" brushRef="#br0">1 175 9946,'0'0'1496,"-1"0"2170,7 1-2535,82 11 1782,54-26-2744,-100 7 5,-16 4-196,3-2 268,-1 1 0,1 1 0,0 1 0,0 2 0,0 1 0,0 1 0,-1 1 0,26 7-246,74 28 296,3-6 1,0-6 0,1-6 0,64 0-297,407-6 52,4 0 74,-430-9-80,-1-7 0,142-20-46,-78-5 9,2 10-1,-1 12 1,129 16-9,94 41 134,34-33 53,328-15-206,-344-7 95,343-46-101,-36 21 49,35 6 152,44 0 352,21 21-432,-129 25 126,28-93-274,174 9 73,-173 37-33,-628 15 15,15-3 17,168 14-20,859 47 28,-886-60 6,150-30-34,-168 12 35,-96 8-25,-43 3-26,0 7-1,0 6 0,25 9 17,805 37 40,-132-22 281,34-10-159,-376-45-172,-308 24 2,0 9-1,131 18 9,61 1 11,58-30 131,-301 26 837,-156-13-1149,-1 0-191,0 0-323,0 0-196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38.786"/>
    </inkml:context>
    <inkml:brush xml:id="br0">
      <inkml:brushProperty name="width" value="0.025" units="cm"/>
      <inkml:brushProperty name="height" value="0.025" units="cm"/>
    </inkml:brush>
  </inkml:definitions>
  <inkml:trace contextRef="#ctx0" brushRef="#br0">915 1650 21317,'2'-10'1002,"-1"7"1461,-10 42-641,-22 160-917,-46 287-359,52-149 507,25-334-1021,0-3 1,0-30-1128,3 2-249</inkml:trace>
  <inkml:trace contextRef="#ctx0" brushRef="#br0" timeOffset="806.819">507 2717 20004,'-7'6'389,"6"-5"-277,-1-1 0,1 1 0,-1-1 0,1 1 0,-1 0 0,1-1 0,-1 1 0,1 0 0,0 0 1,-1 0-1,1 0 0,0 0 0,0 0 0,0 1 0,0-1 0,0 0 0,0 1 0,0-1 0,0 0 1,1 1-1,-1-1 0,0 1 0,1-1 0,-1 1 0,1-1 0,0 1 0,-1 0 0,1-1 0,0 1 1,0 0-1,0-1 0,0 1 0,0-1 0,1 1 0,-1 0 0,0-1 0,1 1 0,-1-1 0,1 1 1,-1-1-1,1 1 0,0-1 0,0 1 0,0-1 0,0 0 0,0 1 0,0-1 0,0 0 0,0 0 1,0 0-113,9 2 118,-1-1 1,0-1-1,0 0 1,1 0-1,-1 0 1,1-1-1,-1-1 1,0 0-1,1 0 1,-1-1-1,0 0 1,0 0-1,0-1 1,0-1-1,0 1 1,-1-1-1,5-3-118,26-8 85,107-26-9,137-20-76,-114 26 0,-77 20 10,1 4 1,0 4 0,1 4-1,-1 4 1,0 4 0,17 6-11,-42-3 14,0-4 0,0-3 0,0-3 0,0-2 0,0-4 0,46-12-14,-93 15 1,58-17-10,1 4 0,1 3 1,0 4-1,1 3 1,0 4-1,75 6 9,420 24 52,-549-19-21,-41 11-354,-63-1-2971,53-18 1803</inkml:trace>
  <inkml:trace contextRef="#ctx0" brushRef="#br0" timeOffset="1132.762">3647 2266 23205,'0'1'84,"-1"-1"0,0 1 1,0-1-1,0 1 0,1 0 0,-1 0 1,0-1-1,1 1 0,-1 0 0,0 0 1,1 0-1,-1 0 0,1 0 1,0 0-1,-1 0 0,1 0 0,0 0 1,-1 0-1,1 0 0,0 0 0,0 0 1,0 0-1,0 0 0,0 0 0,0 0 1,0 0-1,0 0 0,1 0 0,-1 0 1,0 0-1,1 0 0,-1 0 0,0 0 1,1-1-1,-1 1 0,1 0 0,-1 0 1,1 0-1,0 0 0,-1-1 0,1 1 1,0 0-1,0-1 0,0 1 0,-1 0 1,1-1-1,0 1 0,0-1 0,0 1 1,0-1-1,0 0 0,0 1 0,0-1 1,0 0-1,0 0 0,0 1 0,0-1-84,61 11 852,176-14-381,-236 3-471,1 1 0,0-1 0,-1 1 0,1 0 0,-1-1 0,1 1-1,-1 1 1,1-1 0,-1 0 0,1 0 0,-1 1 0,0 0 0,0-1-1,0 1 1,0 0 0,0 0 0,0 0 0,-1 0 0,1 0 0,-1 1 0,1-1-1,-1 0 1,0 1 0,0-1 0,0 1 0,0-1 0,0 1 0,0 0 0,-1-1-1,1 1 1,-1 0 0,0-1 0,0 1 0,0 0 0,0-1 0,-1 1 0,1 0-1,0-1 1,-1 1 0,0 0 0,0-1 0,-1 3 0,-9 28 95,-2 0 0,-1-1 0,-1-1 0,-2 0 0,-9 10-95,-8 18 169,-104 192-48,136-247-1362,2-4-1850</inkml:trace>
  <inkml:trace contextRef="#ctx0" brushRef="#br0" timeOffset="1939.411">615 1739 17476,'-46'75'7420,"46"-74"-6556,6-5 758,94-116-198,-54 56-1237,384-480 60,-410 527-262,-24 41 7,0-7 0,-4 17 27,2 1-1,1 0 1,2 0 0,2 0-1,1 0 1,1 1 0,2-1-1,2 0 1,7 24-19,4-15-59,2-15-301</inkml:trace>
  <inkml:trace contextRef="#ctx0" brushRef="#br0" timeOffset="3259.872">45 1406 23869,'10'48'369,"-2"1"0,-3-1 0,-1 1 0,-2 0 0,-3 0 1,-2 0-1,-1 0 0,-3-1 0,-2 0 0,-2 0 0,-3-1 0,-2 2-369,8-59 655,16-158-202,-1 111-440,3 2-1,2-1 0,3 1 1,1 1-1,4 1 1,1 1-1,22-37-12,-41 84 1,0 2 0,0-1-1,0 0 1,0 0 0,1 1 0,-1-1 0,1 1 0,0-1-1,0 1 1,0 0 0,1 1 0,-1-1 0,1 0-1,0 1 1,-1 0 0,1 0 0,0 0 0,0 0-1,0 1 1,0-1 0,1 1 0,-1 0 0,0 0 0,1 1-1,-1-1 1,0 1 0,1 0 0,-1 0 0,0 1-1,1-1 1,1 2-1,3 0-4,0 1-1,0 0 0,0 0 1,0 1-1,-1 0 0,0 1 1,0 0-1,0 0 0,-1 1 1,0 0-1,0 0 1,0 1-1,0 0 0,-1 1 5,-3-5 5,-1 0-1,1 0 0,-1 0 0,0 1 1,0 0-1,0-1 0,-1 1 1,1 0-1,-1-1 0,0 1 1,0 0-1,0 0 0,-1 0 1,1 0-1,-1 0 0,0 0 1,0 0-1,0 0 0,-1 0 1,0 0-1,1 0 0,-1 0 0,-1 0 1,1 0-1,0 0 0,-1-1 1,0 1-1,0 0 0,0-1 1,0 0-1,-1 1 0,1-1 1,-2 1-5,-9 9 38,-1-1 0,-1 0 0,0 0 0,0-2 0,-1 0 0,0-1 0,-1 0 0,0-1 0,0-1 0,-1-1 0,1-1 0,-1 0 0,-1-1 0,-4 0-38,7-12-790,21-5-526</inkml:trace>
  <inkml:trace contextRef="#ctx0" brushRef="#br0" timeOffset="4116.232">3644 2774 22197,'9'13'674,"-2"0"1,0 0 0,0 1-1,-2 0 1,1 1 0,-2-1-1,0 1 1,2 12-675,6 21 599,109 321 72,-103-310-1058,-18-57-223,0-2-505,-7-1-1917,-1 1 2410,-18-8-3260,-10-24-2351,-61-70-2389,28 31 16746,52 26 2791,38 17-8296,196-137 290,-183 140-3703</inkml:trace>
  <inkml:trace contextRef="#ctx0" brushRef="#br0" timeOffset="5741.816">1389 2454 10874,'6'-25'9732,"10"4"-5195,58-24-4433,-54 35 943,15-6-925,-1-2 1,-1-1-1,-1-2 1,-1-1-1,-1-2 1,0-1-1,10-13-122,69-94 243,-74 86-147,1 2 0,3 2 0,31-27-96,320-215 400,-283 178-312,67-55 69,122-7 313,-295 167-579,-1 1 91,0 0 0,0 0 0,-1-1 0,1 1 0,0 0 0,0 0 0,0 0 0,-1 0 0,1-1-1,0 1 1,0 0 0,0 0 0,-1 0 0,1-1 0,0 1 0,0 0 0,0 0 0,0-1 0,0 1 0,0 0 0,0-1 0,0 1-1,0 0 1,0 0 0,0-1 0,0 1 0,0 0 0,0-1 18,-42 11-136</inkml:trace>
  <inkml:trace contextRef="#ctx0" brushRef="#br0" timeOffset="6278.522">3850 847 25349,'0'0'953,"-6"24"-121,-2 0-424,-3 4-160,0 4-120,-4 3-40,-4 5-24,-4 2-32,-5 5 8,-3 1 16,2-1-24,-1-2 0,6-7-32,7-6-120,7-18-472,8-12-552,12-24-361</inkml:trace>
  <inkml:trace contextRef="#ctx0" brushRef="#br0" timeOffset="6561.174">3843 887 25974,'0'24'672,"0"6"-64,3-1-264,3 0-112,3-3-136,-1 2-56,1 0-16,-2 1-24,-2 2 8,-4-2 8,-1-1 24,-1-2 0,-2-4-160,-2 0-200,-2-6-720,1-3-281,-1-10-1207,-3-5-4842</inkml:trace>
  <inkml:trace contextRef="#ctx0" brushRef="#br0" timeOffset="6775.742">3771 1103 24669,'8'-6'1185,"2"1"-145,2 2-440,4 1-256,3-3-184,4 1-24,2-2-384,-2 2-480,1-4 1128</inkml:trace>
  <inkml:trace contextRef="#ctx0" brushRef="#br0" timeOffset="7884.265">4477 714 25381,'-3'1'1062,"-61"58"618,-178 133-1450,213-155-192,84-39-39,15-18 9,80-9 21,-149 28-28,0 1-1,1 0 0,-1 0 0,1 0 1,-1 0-1,0 0 0,1 0 0,-1 1 1,1-1-1,-1 0 0,0 1 0,1-1 0,-1 1 1,0 0-1,0-1 0,1 1 0,-1 0 1,0 0-1,0-1 0,0 1 0,0 0 1,0 0-1,0 0 0,0 0 0,0 1 1,-1-1-1,1 0 0,0 0 0,-1 0 0,1 1 1,0-1-1,-1 0 0,0 1 0,1-1 1,-1 0-1,0 1 0,0-1 0,1 1 1,-1-1-1,0 0 0,0 1 0,-1-1 0,1 1 1,0-1-1,0 0 0,-1 1 0,1-1 1,-1 1-1,-32 62 87,20-49 50,0-1 0,-1-1-1,-1 0 1,-1-1 0,0 0 0,0-1-1,-1-1 1,0-1 0,-1 0-1,0-2 1,0 0 0,-1 0 0,0-2-1,0-1 1,-6 1-137,-31-1 108,55-5-124,1 1 1,-1-1-1,1 0 0,0 1 1,-1-1-1,1 0 0,-1 0 0,1 1 1,0-1-1,-1 0 0,1 0 0,0 0 1,0 1-1,0-1 0,0 0 0,0 0 1,0 0-1,0 1 0,0-1 0,0 0 1,0 0-1,0 0 0,0 0 0,1 1 1,-1-1-1,0 0 0,0 0 1,1 1-1,-1-1 0,1 0 0,-1 1 1,1-1-1,-1 0 0,1 1 0,-1-1 1,1 1-1,0-1 0,-1 0 0,1 1 1,0 0-1,-1-1 0,1 1 0,0-1 1,-1 1 15,3-2-109,21-25-1129</inkml:trace>
  <inkml:trace contextRef="#ctx0" brushRef="#br0" timeOffset="9393.384">1747 1256 23349,'2'3'575,"155"271"1689,-143-252-2225,1-2 0,1 0 0,1-1 0,0 0 0,1-2 0,1 0 0,1-1 0,1-1 0,0 0-1,0-2 1,24 10-39,-34-17-3,28 13 41,0 1 0,-2 2-1,0 2 1,30 25-38,-25-12 108,-20-15-25,2-1 0,0-1 0,1-1 1,1-2-1,1 0 0,0-2 0,2-1-83,5 1 63,0 1 1,-1 2 0,-1 1-1,-1 1 1,0 2-1,22 21-63,-49-40 49,-1 1 0,0-1 1,1 0-1,-1 1 0,-1-1 0,1 1 0,0 0 0,-1 0 0,0 0 0,0 0 0,0 1 0,-1-1 1,1 0-1,-1 1 0,0-1 0,0 3-49,-1-6 263,0-1-11,0 0-8,0 0-52,0 0-56,0 0-30,0 0-43,-31-15-354,14 6 1095</inkml:trace>
  <inkml:trace contextRef="#ctx0" brushRef="#br0" timeOffset="10344.154">3573 1730 19316,'-10'-7'5531,"-17"38"-4343,-56 122 64,-69 235-618,145-380-2645,6-35 34</inkml:trace>
  <inkml:trace contextRef="#ctx0" brushRef="#br0" timeOffset="10625.152">3516 1805 23485,'-7'13'656,"4"4"352,-2 4-303,10 7 103,6 2-24,6 5-400,0 0-136,8 2-152,-3-4-64,-2 1-8,2-2 8,-12-3-208,-7-1-184,-4-6-792,-5-6-233</inkml:trace>
  <inkml:trace contextRef="#ctx0" brushRef="#br0" timeOffset="10899.487">3338 2101 23429,'9'-1'728,"8"-7"224,7-2-215,16-3-97,3-2-120,6 1-264,1-2-416,-12-6 2352</inkml:trace>
  <inkml:trace contextRef="#ctx0" brushRef="#br0" timeOffset="11153.389">3995 1710 22221,'-6'7'1056,"0"12"704,2 7-855,-1 15-129,1 6-8,4 6-392,0-2-120,7-8-160,2-2-192,0-11-552,-2-7-640,-7-4-593</inkml:trace>
  <inkml:trace contextRef="#ctx0" brushRef="#br0" timeOffset="11430.718">3776 1793 17452,'24'-39'7255,"48"7"-6160,-66 30-742,21-5-235,0 0-1,0 2 1,1 1 0,-1 1-1,1 2 1,0 0 0,0 2-1,-1 1 1,1 1 0,0 2 0,-1 1-1,23 7-117,-42-10 14,0-1-1,0 1 0,-1 1 1,1-1-1,-1 1 1,0 1-1,0-1 0,0 1 1,-1 1-1,1-1 1,-1 1-1,-1 0 0,1 0 1,-1 1-1,0-1 1,-1 1-1,1 1 0,-1-1 1,-1 0-1,1 1 1,-1 0-1,1 5-13,-1 0 74,1 0 0,-2 0 0,0 0-1,-1 1 1,0-1 0,-1 1 0,-1-1 0,0 1 0,0-1-1,-2 1 1,1-1 0,-2 0 0,0 0 0,0-1 0,-1 1 0,-1-1-1,0 0 1,-1 0 0,0-1 0,-1 1 0,0-2 0,-1 1-1,0-1 1,-1 0-74,-12 5 83,0-1 0,-2-1 0,1-1 0,-2-1-1,1-1 1,-2-2 0,1 0 0,-1-2 0,0 0 0,-18 0-83,40-4-6,1-1 1,0 0 0,-1 0-1,1-1 1,-1 1 0,1-1-1,-1 0 1,1 1 0,-1-2 0,1 1-1,-1 0 1,1-1 0,-1 1-1,1-1 1,-1 0 0,1 0-1,0-1 1,-1 1 0,1 0 0,0-1-1,0 0 1,0 0 0,0 0-1,1 0 1,-1-1 0,0 1-1,1-1 1,0 1 0,-1-1 0,1 0-1,0 0 1,0 0 0,1 0-1,-1 0 1,1 0 0,-1 0-1,1-3 6,-5-34-824,7-8-1036</inkml:trace>
  <inkml:trace contextRef="#ctx0" brushRef="#br0" timeOffset="13981.669">2372 951 22093,'0'0'1071,"0"0"-195,0 0-179,0 0-150,-4 2-191,-1 4-305,1 0 0,-1 1 0,1 0 1,1 0-1,-1 0 0,1 0 0,1 0 0,-1 1 0,1-1 0,0 1 0,1 0 0,0-1 0,0 1 1,1 0-1,0 0 0,0 0 0,2 5-51,-4 19 123,10 231 488,57 350-68,-61-500-396,-5-1 0,-5 1 0,-11 53-147,4-104 40,12-59-22,1-3 27,-1-10 124,-44-217-246,0 69-297,14 61-8,5-1 1,4-1 0,4-1 0,4-1 0,5-8 381,12 46-23,3 1 1,3 0 0,2 1-1,3 0 1,19-50 22,-10 30-20,-16 21 20,-8 60 3,0 0 0,0 0 1,0 1-1,0-1 1,0 0-1,0 1 1,0-1-1,0 1 0,0-1 1,0 1-1,0-1 1,0 1-1,0 0 0,0-1 1,1 1-1,-1 0 1,0 0-1,0 0 1,1 0-1,-1 0 0,1-1 1,-1 1-1,1 0 1,-1 0-1,1 1 1,-1-1-1,1 0 0,0 0 1,-1 0-1,1 0 1,0 0-1,0 0 1,0 0-1,0 0 0,0 0 1,0 1-1,0-1-3,-22 342 764,22-244-544,4-1 1,5 1-1,9 31-220,17 59 130,22 170 121,-53-276-104,-4-82-114,-1-4 22,-9-387 146,-33-462-1425,30 768 1158,13 82 80,0 2-2,0 0-19,0 0-12,-1 4 7,7 274 38,26 316 123,-32-467-124,-2-65 10,2 1 0,4-1 0,1 0 0,4 0 0,14 55-35,-13-110 86,-5-28-10,1-247 116,-3 169-210,-2-852-1386,-12 843 701,10 101 604,-2 8 75,0 4 22,1 1 0,-1-1-1,1 0 1,0 1-1,0-1 1,0 1-1,1 0 1,0-1-1,0 1 1,1 0 0,-1 0-1,1 0 1,0 0-1,1 5 3,-1 13 14,-5 164 431,17 143-445,-6-203 192,-1-29-104,1 281 82,-8-350-540</inkml:trace>
  <inkml:trace contextRef="#ctx0" brushRef="#br0" timeOffset="15419.371">2627 1202 22765,'4'0'113,"-1"0"0,1-1 0,0 1 1,0-1-1,-1 0 0,1 0 0,-1 0 0,1 0 1,-1-1-1,1 0 0,-1 1 0,0-1 0,0 0 1,0-1-1,0 1 0,0 0 0,0-1-113,13-8 246,127-73 843,-85 52-715,-2-1 1,-1-3-1,44-39-374,169-174 539,55 37-395,-129 92-103,-34 18-9,-138 92-26,-31 18 0,8-8-4,-118 76-1719,94-59 1042</inkml:trace>
  <inkml:trace contextRef="#ctx0" brushRef="#br0" timeOffset="15758.033">4411 65 23613,'-18'41'704,"-1"2"-80,-3 7-240,-1-2-56,0-4-79,2-5 15,1-6-88,1-4-64,3-9-32,1-2-24,8-5-88,1-3-144,6-10-545,0 0-295,12-7-1584</inkml:trace>
  <inkml:trace contextRef="#ctx0" brushRef="#br0" timeOffset="15995.924">4437 63 26094,'-6'32'712,"0"12"-320,2 3-48,4 1-160,0-3-56,4-8-56,2-4-40,-1-6-16,1-4 8,-2-4 8,0 0-48,-1-3-208,0-4-208,-3-2-832,0-1 7</inkml:trace>
  <inkml:trace contextRef="#ctx0" brushRef="#br0" timeOffset="16224.314">4388 336 25669,'37'-22'457,"-19"19"-153,-2 2-272,2-2-672,-2-3 391</inkml:trace>
  <inkml:trace contextRef="#ctx0" brushRef="#br0" timeOffset="17358.195">4996 2 25549,'-3'-1'129,"0"1"-1,-1-1 1,1 1-1,-1 0 1,1 0 0,0 0-1,-1 1 1,1-1-1,0 1 1,-1 0-1,1 0 1,0 0-1,0 0 1,-1 0-1,1 1 1,0 0-1,1-1 1,-1 1-1,-2 2-128,0-2 98,-20 9-35,0 1 0,0 1 1,1 1-1,1 1 0,1 2 1,0 0-1,1 1 0,1 1 1,1 0-1,0 2 0,2 0 1,-8 13-64,24-33 4,0 0 0,0-1 0,0 1 0,0 0 0,0 0 0,0 0 0,0 0 0,1 0-1,-1 0 1,0 0 0,1 0 0,-1 0 0,1 0 0,-1 0 0,1 0 0,-1 0 0,1 0 0,0 1 0,-1-1 0,1 0 0,0 0 0,0 0 0,0 1 0,0-1 0,0 0 0,0 0 0,1 1 0,-1-1 0,0 0 0,0 0 0,1 0 0,-1 0-1,1 0 1,-1 1 0,1-1 0,0 0 0,-1 0 0,1 0 0,0 0 0,0-1 0,0 1 0,-1 0 0,1 0 0,0 0 0,0-1 0,0 1 0,0 0 0,0-1 0,1 1 0,-1-1 0,0 1 0,0-1 0,0 0 0,0 1 0,1-1 0,-1 0-1,0 0 1,0 0 0,0 0 0,1 0 0,-1 0 0,0 0 0,1-1-4,134-33 57,38-4 18,-172 38-75,0-1-1,1 1 0,-1 0 0,0 0 1,1 0-1,-1 1 0,0-1 1,0 0-1,1 1 0,-1 0 1,0-1-1,0 1 0,0 0 1,0 0-1,0 0 0,0 1 0,0-1 1,0 0-1,0 1 0,0-1 1,-1 1-1,1-1 0,-1 1 1,1 0-1,-1 0 0,1 0 1,-1 0-1,0 0 0,0 0 1,0 0-1,0 0 0,-1 0 0,1 1 1,0-1-1,-1 0 0,0 0 1,1 1-1,-1-1 0,0 0 1,0 1-1,0-1 0,-1 0 1,1 0-1,-1 1 0,1-1 0,-1 0 1,0 0-1,1 1 0,-1-1 1,0 0-1,0 0 0,-1 0 1,1 0-1,0-1 0,-1 1 1,0 0 0,-8 11 56,-1 0 1,0-2 0,-1 1-1,0-2 1,-1 1 0,0-2-1,-1 0 1,0 0 0,0-1-1,-1-1 1,0 0 0,0-2-1,-1 1 1,0-2 0,0 0-1,0-1 1,0 0 0,-11-1-57,27-2 0,-55 3 282,54-3-289,0 0 0,0 0 1,0 0-1,0 0 0,0 0 1,0 0-1,0 0 0,0-1 0,0 1 1,0 0-1,0 0 0,0-1 1,0 1-1,0-1 0,1 1 1,-1-1-1,0 1 0,0-1 0,0 0 1,1 1-1,-1-1 0,0 0 1,1 1-1,-1-1 0,1 0 0,-1 0 1,0 0-1,1 0 0,0 0 1,-1 1-1,1-1 0,0 0 0,-1 0 1,1 0-1,0 0 0,0 0 1,0 0-1,0 0 0,0 0 1,0 0-1,0 0 0,0 0 0,0 0 1,0 0-1,1 0 0,-1 0 1,0 0-1,1 0 0,-1 0 0,1 0 1,-1 0 6,31-28-2187,-7 19 364</inkml:trace>
  <inkml:trace contextRef="#ctx0" brushRef="#br0" timeOffset="17711.147">5132 278 26526,'0'32'304,"-1"1"0,-2 0 1,-1-1-1,-2 0 0,-1 0 1,-1 0-1,-2-1 1,-1 0-1,-12 21-304,4-13 171,18-37-86,5-12 42,2 1-120,-1-1 0,2 1-1,-1 0 1,1 1 0,1-1 0,-1 1 0,1 1 0,1 0 0,-1 0 0,1 0 0,1 1 0,-1 1 0,1-1 0,0 2 0,7-3-7,65-20-183,-30 11-292</inkml:trace>
  <inkml:trace contextRef="#ctx0" brushRef="#br0" timeOffset="47281.778">2376 1084 21429,'10'-32'3351,"-14"95"-1768,-6 25-1268,4 1 1,3 1-1,5-1 0,12 82-315,-1 11 63,-4 32 79,-15 128-142,5-311 1,-17-150-40,-4-401 62,-6 81-30,0 315 15,28 124-7,0-1-1,0 1 0,0-1 0,0 1 1,0 0-1,0-1 0,0 1 0,0 0 1,0-1-1,0 1 0,0-1 0,0 1 1,0 0-1,0-1 0,0 1 0,0 0 1,0-1-1,-1 1 0,1 0 1,0-1-1,0 1 0,-1 0 0,1-1 1,0 1-1,0 0 0,-1 0 0,1-1 1,0 1-1,-1 0 0,1 0 0,0-1 1,-1 1-1,1 0 0,0 0 1,-1 0-1,1 0 0,0 0 0,-1 0 1,1-1-1,0 1 0,-1 0 0,1 0 1,-1 0-1,1 0 0,0 0 0,-1 1 1,1-1-1,0 0 0,-1 0 0,1 0 1,-1 0-1,1 0 0,0 0 1,-1 1-1,1-1 0,0 0 0,-1 0 1,1 0-1,0 1 0,0-1 0,-1 0 1,1 0-1,0 1 0,0-1 0,-1 0 1,1 1-1,0-1 0,0 0 0,0 1 1,-1-1-1,-7 32-5,21 251-11,-4-56 36,10 0 0,10 3-20,13 101 17,-29-282-30,-13-49 12,1 0 1,0 0-1,0 0 1,-1 0-1,1 0 1,-1-1-1,1 1 1,0 0-1,-1 0 1,1-1-1,0 1 1,-1-1-1,1 1 1,-1 0-1,1-1 1,-1 1-1,1-1 1,-1 1-1,1-1 1,-1 1-1,0-1 1,1 0-1,-1 1 1,0-1-1,1 1 1,-1-1-1,0 0 1,0 1-1,0-1 1,1 0-1,-1 1 1,0-1-1,0 0 1,0 1-1,0-1 1,0 0-1,0 1 1,0-1-1,-1 0 1,1 0-1,0 1 1,0-1-1,0 1 1,-1-1-1,1 0 1,0 1-1,-1-1 1,1 1-1,0-1 1,-1 0-1,1 1 1,-1-1-1,1 1 1,-1 0-1,1-1 1,-1 1 0,-14-193-39,12-18 39,1-12 3,-10 0-1,-19-72-2,4 210 32,22 81-29,2 10-4,0 0 1,0 0-1,1 1 1,0 0 0,0-1-1,1 1 1,0 0-1,0 0 1,0-1-1,1 1 1,0 0-1,1 0 1,0 4 0,-1 4-3,13 276 7,13-1 1,12 2-5,-22-178-7,8-38 5,-20-90-21,-30-169-10,18 37 33,7-1 1,9-44-1,-2-206 0,-7 374 0,2 6 0,-1-1 0,-1 1 0,0 0 0,-1 0 0,-1-1 1,-1 1-1,0 1 0,-1-1 0,-1 1 0,-1 0 0,0 0 0,-1 0 0,-4-5 0,-28-8-22,38 36 0,0 12 18,0-1 0,1 1-1,1 0 1,1-1 0,0 1-1,2-1 1,3 15 4,-1 5-10,58 595 5,-22-227 16,-27-343-1,-6-80-36,-4-120 23,-3-870-134,-13 891 83,12 115 54,0 0 0,0 0 0,0-1-1,0 1 1,0 0 0,0-1 0,0 1-1,0 0 1,-1 0 0,1-1 0,0 1-1,-1 0 1,1 0 0,-1 0 0,0 0 0,1 0-1,-1 0 1,0 0 0,0 0 0,1 0-1,-1 0 1,0 0 0,0 0 0,0 0-1,0 0 1,0 1 0,0-1 0,0 0 0,-1 1-1,1-1 1,0 1 0,0 0 0,0-1-1,-1 1 1,1 0 0,0-1 0,0 1-1,-1 0 1,1 0 0,0 0 0,0 0 0,-1 0-1,1 1 1,0-1 0,0 0 0,-1 1-1,1-1 1,0 0 0,0 1 0,0 0-1,0-1 1,-1 1 0,-25 102-37,17 21 43,5 0 0,6 0 0,5 0 0,6 0 0,5-1 0,28 101-6,-15 26-13,-43-308-66,-3-118 4,8-1 0,9-26 75,-2-47-104,-1 192-61,-2-1-1,-2 1 0,-3 0 1,-4-6 165,1 32-53,13 32 52,-1 0 0,0 1 1,0-1-1,0 0 0,0 1 0,0-1 1,1 1-1,-1-1 0,0 0 0,0 1 1,0-1-1,0 0 0,0 1 1,0-1-1,0 1 0,0-1 0,0 0 1,0 1-1,-1-1 0,1 0 0,0 1 1,0-1-1,0 0 0,0 1 0,0-1 1,-1 0-1,1 1 0,0-1 0,0 0 1,-1 1-1,1-1 0,0 0 0,0 0 1,-1 1-1,1-1 0,0 0 0,-1 0 1,1 0-1,0 1 0,-1-1 0,1 0 1,0 0-1,-1 0 0,1 0 1,0 0-1,-1 0 0,1 0 0,-1 0 1,1 0-1,0 0 0,-1 0 0,1 0 1,0 0-1,-1 0 0,1 0 0,-1 0 1,1 0-1,0 0 0,-1-1 0,1 1 1,0 0-1,-1 0 0,1 0 0,0-1 1,0 1-1,-1 0 0,1 0 0,0-1 1,-1 1 0,-8 51-6,2 0 1,2 0 0,2 1 0,3 0 0,2-1 0,2 1-1,3 6 6,1 40-2,-2-19 2,50 504-9,-40-414-804,-14-142 2990</inkml:trace>
  <inkml:trace contextRef="#ctx0" brushRef="#br0" timeOffset="52737.579">3662 2759 21557,'-5'8'206,"1"1"-1,0-1 1,0 1 0,1-1 0,0 1 0,1 0 0,0 0 0,0 0 0,1 0 0,0 1 0,1-1-1,0 0 1,0 0 0,1 1 0,0-1 0,0 0 0,1 0 0,1 0 0,-1 0 0,2-1 0,-1 1-1,1-1 1,0 1 0,1-1 0,0 0 0,0-1 0,0 1 0,7 5-206,-11-12 20,0 0-1,0 1 1,0-1 0,0 0-1,0 0 1,1 0 0,-1 0-1,0 0 1,0 0 0,1-1-1,-1 1 1,1 0 0,-1-1-1,1 1 1,-1-1 0,1 1 0,-1-1-1,1 0 1,-1 0 0,1 1-1,0-1 1,-1 0 0,1 0-1,-1-1 1,1 1 0,-1 0-1,1-1 1,-1 1 0,1 0-1,-1-1 1,1 0 0,-1 1 0,1-1-1,-1 0 1,0 0 0,1 0-1,-1 0 1,0 0 0,0 0-1,0 0 1,1 0-20,39-56 302,-38 53-294,47-121-1922,-35-8-6659,-21 161 13212,0 1-3305,-11 159 2948,-2 64-3655,13-115-1175,3-109-596</inkml:trace>
  <inkml:trace contextRef="#ctx0" brushRef="#br0" timeOffset="53688.004">2472 2373 15675,'-4'-15'10601,"-6"22"-8706,-6 30-2556,-17 273 1297,20-130-388,14-168-29,7-26-77,2-16-95,-1-1 0,-2 0 0,-1 0 0,-1-1 0,0-16-47,-1 10-1,17-250-8,-20 288 8,-1-1 1,1 1 0,-1-1 0,1 1 0,-1-1 0,1 1 0,-1-1 0,0 0 0,1 1 0,-1-1 0,0 1 0,0-1 0,1 0 0,-1 1 0,0-1 0,0 0 0,0 0 0,0 1 0,0-1-1,0 0 1,0 1 0,0-1 0,0 0 0,0 1 0,0-1 0,0 0 0,0 1 0,-1-1 0,1 0 0,0 1 0,-1-1 0,1 0 0,0 1 0,-1-1 0,1 1 0,-1-1 0,1 1 0,-1-1-1,1 1 1,-1-1 0,1 1 0,-1-1 0,1 1 0,-1 0 0,1-1 0,-1 1 0,0 0 0,1-1 0,-1 1 0,0 0 0,1 0 0,-1 0 0,0 0 0,1 0 0,-1 0 0,0 0 0,0 0-1,1 0 1,-2 0 0,-17 38 18,8 10-22,2 1 0,2 1 0,3-1 0,1 40 4,-6 63-1,16-161 17,0-12-5,-1 0 0,-1 0 1,-1-1-1,-1 1 0,-1-1 0,0-20-11,0 12 4,1-174 6,-12 190-10,-5 34 18,-3 26-27,2 1 0,2 1 1,2-1-1,3 2 0,1 0 1,2 18 8,5-4-798,8-56-358</inkml:trace>
  <inkml:trace contextRef="#ctx0" brushRef="#br0" timeOffset="54296.657">2050 2838 15323,'0'0'3461,"0"0"-319,0 0-1375,5 4 420,32 81-58,-15-21-1685,43 24-113,-62-85-326,-1-1 1,1 0 0,-1 0 0,1 0-1,0 0 1,0-1 0,0 1-1,0-1 1,0 0 0,0 1 0,0-1-1,1-1 1,-1 1 0,0 0-1,0-1 1,1 0 0,-1 0 0,0 0-1,1 0 1,-1 0 0,0-1-1,1 1 1,-1-1 0,0 0 0,0 0-1,0 0 1,0-1 0,0 1-1,0-1 1,0 1 0,1-2-6,52-60-1679,-40 34 1035</inkml:trace>
  <inkml:trace contextRef="#ctx0" brushRef="#br0" timeOffset="54562.119">2418 2862 22709,'-14'33'1176,"-4"8"488,-2 1-239,2 10-401,5 2-352,1 4-312,-1-1-112,7-5-168,-2-2-16,9-15-48,3-6 32,1-16-256,-5-13-256,0 0-728,3-14 40</inkml:trace>
  <inkml:trace contextRef="#ctx0" brushRef="#br0" timeOffset="55354.616">2779 2565 20684,'0'0'1057,"-1"7"1343,-78 187 953,45-130-2914,-2 0-1,-2-3 1,-18 19-439,58-96 104,148-282-136,-72 145-153,-74 147 150,-25 73-10,3-16 42,-3 7 116,2 1 0,3 1 0,-5 40-113,23-57 175,-2-43-174,0 1 0,0-1 0,0 1 0,0-1 1,1 1-1,-1-1 0,0 1 0,0-1 1,1 1-1,-1-1 0,0 1 0,1-1 0,-1 1 1,0-1-1,1 0 0,-1 1 0,1-1 0,-1 0 1,1 1-1,-1-1 0,1 0 0,-1 0 1,1 1-1,-1-1 0,1 0 0,-1 0 0,1 0 1,-1 0-1,1 1 0,-1-1 0,1 0 0,-1 0 1,1 0-1,0 0 0,-1-1 0,1 1 0,-1 0 1,1 0-1,-1 0 0,1 0 0,-1 0 1,1-1-1,-1 1 0,1 0 0,-1 0 0,1-1 1,-1 1-1,1 0 0,-1-1 0,0 1 0,1-1 1,-1 1-1,0 0 0,1-1 0,-1 1 1,0-1-1,1 1 0,-1-1 0,0 1 0,0-1 1,0 1-1,1-1 0,-1 1 0,0-1 0,0 0 1,0 1-1,0-1-1,6-7 6,0 1-1,0-1 1,-1 0 0,0-1 0,-1 1-1,0-1 1,0 0 0,-1 0 0,0 0-1,0-1 1,-1 1 0,-1-1 0,0 1-1,0-1 1,0 0 0,-1 1 0,-1-1-1,0 0 1,0 1 0,-1-1 0,0 1-1,0 0 1,-1-1 0,0 1 0,-1 0-1,-1-1-5,4 6-5,-1-1-1,0 0 0,0 1 1,0 0-1,-1-1 0,1 1 1,-1 0-1,0 0 0,0 0 0,-1 1 1,1-1-1,-1 1 0,0-1 1,1 1-1,-2 1 0,1-1 1,0 0-1,0 1 0,-1 0 1,1 0-1,-1 0 0,0 1 1,0-1-1,1 1 0,-1 1 1,0-1-1,-4 0 6,5 4-2,1-1 0,0 1 0,-1 0 0,2 0 0,-1 0 0,0 1 0,1-1 0,-1 1 0,1-1-1,0 1 1,0 0 0,0 0 0,1 0 0,-1 0 0,1 0 0,0 0 0,0 0 0,1 0 0,-1 1 0,1-1 0,0 0 0,0 0 0,0 1 0,1-1 0,-1 0 0,1 0 0,0 0 0,0 1 0,1-1 0,-1 0 0,1-1 0,1 4 2,5 1-1,0-1 1,0 0-1,0 0 1,1-1-1,0 0 1,0-1-1,1 0 1,-1-1-1,1 1 1,0-2-1,1 1 1,-1-2-1,0 1 1,1-1-1,-1-1 1,1 0-1,0-1 1,-1 1-1,1-2 1,0 0-1,8-2 1,4 4-13,101-5 57,-122 3-36,-23 2-26,-334-8 44,281 2-26,72 4-2,59-25-83,136-59-137,-106 52-199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0:26.320"/>
    </inkml:context>
    <inkml:brush xml:id="br0">
      <inkml:brushProperty name="width" value="0.025" units="cm"/>
      <inkml:brushProperty name="height" value="0.025" units="cm"/>
    </inkml:brush>
  </inkml:definitions>
  <inkml:trace contextRef="#ctx0" brushRef="#br0">2160 1556 11338,'-16'67'2885,"16"-68"-2743,1 1 1,-1-1-1,0 1 0,1-1 0,-1 1 1,1-1-1,-1 0 0,0 1 0,1-1 1,-1 1-1,1 0 0,0-1 1,-1 1-1,1-1 0,-1 1 0,1 0 1,-1-1-1,1 1 0,0 0 0,-1 0 1,1 0-1,0-1 0,-1 1 0,1 0 1,0 0-1,-1 0 0,1 0 1,0 0-1,-1 0 0,1 0 0,0 0 1,-1 1-1,1-1 0,0 0 0,-1 0 1,1 0-1,0 1 0,-1-1 1,1 0-1,-1 1 0,1-1 0,0 1 1,-1-1-1,1 0 0,-1 1 0,1-1 1,-1 1-1,0-1 0,1 1 0,-1 0 1,0-1-1,1 1 0,-1 0-142,42 37 326,5-19-300,-32-14 1,-9-1-12,1-1 0,-1 0 0,1 0 0,0-1 0,0 1 1,0-1-1,0-1 0,1 0 0,-1 0 0,0 0 0,0-1 0,1 0 0,-1 0 0,0-1 0,1 0 0,-1 0 0,0-1 0,0 0 0,0 0 0,1-1-15,26-17 37,-28 16-35,-1 1-1,1-1 1,0 1 0,0 0 0,1 0-1,-1 1 1,1-1 0,-1 2-1,1-1 1,0 1 0,-1 0-1,1 0 1,5 0-2,50 16 147,21-3 270,-42-15-344,27-10-23,-36-10-50,-28 19 4,0 0 0,1 1 1,0-1-1,0 1 0,0 0 0,0 0 0,0 1 0,1-1 0,-1 1 0,1 1 0,-1-1 0,1 1 0,0 0 0,1 0-4,147-30 56,-50 26 2,-35 0 266,-24 13-301,15-7-8,130-88 4,49 29-28,32-37 3,-54 68 21,-63 13-7,-111 6-10,-27 4-1,0 0 0,0 2 0,0 0 1,1 0-1,-1 2 0,1 0 0,-1 1 0,0 0 0,1 2 0,3 1 3,73 28 5,83 19 28,173-59-36,-29-28-9,-279 37 16,1-2-1,-1-1 0,1-3 1,-1-1-1,14-5-3,121-2-1,-65 11 9,246-46-12,-105 74 0,-198-25 6,1-3-1,-1-1 1,0-3-1,0-3 1,11-4-2,135-25-1,3 8 1,25 7 0,-177 19 1,1 2 0,0 3 0,-1 1 0,0 3 0,26 7-1,-29-6-3,0-2 1,0-2-1,0-2 0,5-3 3,46 1-1,105 18 33,-124-15-33,-23-2 1,0 2-1,0 3 0,0 3 1,-1 1-1,26 10 1,-29-3 0,0-2-1,1-3 0,0-2 1,1-3-1,23-1 1,-23-4 1,-1 2 0,1 2 0,-1 3 0,0 2-1,22 9 0,260 85-28,-22-52 52,-280-45-25,-1-2 0,1-2 0,1 0-1,-1-3 1,0-1 0,0-1-1,4-3 2,5 2 0,232-1 17,-119-15-18,-21 27 21,-82-5-431,-46 3-30</inkml:trace>
  <inkml:trace contextRef="#ctx0" brushRef="#br0" timeOffset="1937.87">9683 609 8010,'-172'22'11697,"157"-18"-11513,0 1 1,1 1 0,0 0-1,0 1 1,0 0-1,1 1 1,0 1-1,0 0 1,1 1 0,-1 1-185,-2 3-6,11-12 11,0 1-1,0 0 1,1 0 0,-1 1-1,1-1 1,-1 1 0,1-1 0,0 1-1,1 0 1,-1 0 0,1 1-1,0-1 1,0 0 0,0 1 0,0-1-1,1 1 1,0 0 0,0-1 0,0 1-1,0 0 1,1 3-5,3 13 93,0-1 1,2 1-1,0-1 0,2-1 0,0 1 1,1-1-1,1 0 0,0-1 1,2 0-1,0-1 0,9 11-93,45 82 216,-37-46-172,-23-47-31,1-1 0,0-1 0,1 1 0,1-1 1,0-1-1,1 1 0,1-1 0,0-1 0,1 0 0,1 0 0,-1-1 1,2-1-1,0 0 0,0 0 0,9 4-13,205 84 71,-120-55-48,2-4 0,89 19-23,-160-52 12,0-2 0,0-1 0,1-2 0,-1-2 0,22-2-12,147 9 22,-174 0 18,0 2 1,0 1 0,-1 2 0,-1 1-1,0 1 1,-1 2 0,21 15-41,-34-22 8,0-1-1,1 0 1,0-1-1,0-1 1,1-1-1,-1 0 1,1-1-1,0-2 1,1 0-1,-1 0 1,0-2-1,0-1 1,16-2-8,28-6 27,-1-3-1,0-3 1,31-14-27,-38 13 3,315-50 11,-216-19 43,-146 78-55,-1 0-1,0-1 1,0 0-1,-1 0 1,0-1 0,-1 0-1,0 0 1,0 0-1,-1 0 1,0-1-1,-1 0 1,0 1 0,0-1-1,-1-1 1,0 1-1,-1 0 1,0 0-1,-1-1 1,0 1 0,-1 0-1,0-1 1,-1-3-2,-53-129 19,43 118-17,-107-248 195,118 271-184,-1 0-1,1 0 1,0 1-1,0-1 1,0 0-1,0 0 0,1 0 1,-1 0-1,0 0 1,1 0-1,0 0 1,-1-1-1,1 1 0,0 0 1,0 0-1,0 0 1,0 0-1,1 0 1,-1 0-1,0 0 0,1 0 1,0 0-1,-1 0 1,1 0-1,0 0 1,0 0-1,0 0 0,0 0 1,0 1-1,1-1 1,-1 0-1,1 1 1,-1-1-1,1 1 0,-1-1 1,1 1-1,0 0 1,-1 0-1,1 0 1,0 0-1,1-1-12,-2 2 1,2 0-11,0 0 0,0 0 0,-1-1-1,1 1 1,-1-1 0,1 0 0,0 1-1,-1-1 1,1 0 0,-1 0 0,1-1-1,-1 1 1,0 0 0,0-1 0,1 0-1,-1 1 1,0-1 0,0 0 0,-1 0-1,1 0 1,0 0 0,-1 0 0,1-1-1,-1 1 1,0 0 0,1-1 0,-1 1-1,0-1 1,-1 1 0,1-1 0,0 0-1,-1 1 1,0-1 0,1 0 0,-1 1-1,0-1 1,0 0 0,-1-2 10,-9-19-1,-1 0 1,-2 1-1,0 0 0,-1 1 1,-2 1-1,0 0 1,-1 1-1,-1 1 1,-11-9 0,-2 0 6,-1 1 1,-1 1 0,-1 2 0,-1 1 0,-2 2 0,0 1 0,-1 3 0,-1 0 0,0 3 0,-1 1 0,-1 2 0,0 2 0,-20-2-7,-184-18 136,-114 6-136,308 19 10,-1 3 0,1 1 1,0 3-1,0 2 0,0 3 0,1 2 0,-24 8-10,-164 39 33,190-50 12,1 2 0,0 3 0,0 1-1,1 3 1,1 1 0,1 3 0,-9 6-45,32-12-32,0 2 1,0 0 0,2 2 0,0 0 0,1 1-1,1 0 1,1 2 0,0 0 0,2 1 0,-9 18 31,19-32-153,0 0 1,1 1-1,0-1 1,0 1 0,1 0-1,0 0 1,1 0-1,0 0 1,0 0 0,1 1-1,1 7 153,1 28-1253</inkml:trace>
  <inkml:trace contextRef="#ctx0" brushRef="#br0" timeOffset="84752.887">1435 3762 14507,'-9'24'2701,"22"-25"-2641,18 0-4,-4 15 3673,10 8-3493,-35-21-228,1 0 0,0 0 1,0 0-1,0 0 0,0-1 1,0 1-1,0-1 1,0 0-1,0 0 0,0 0 1,-1-1-1,1 1 1,0 0-1,0-1 0,0 0 1,0 0-1,0 0 0,0 0 1,-1 0-1,1-1-8,13-3 9,396-67 643,-395 68-624,1 2-1,1 0 1,-1 1 0,0 0 0,0 2-1,0 0 1,0 1 0,13 3-28,57 5 158,225-10 393,-118 47-119,77-75-347,-239 27-85,0 1 0,-1 2 1,1 1-1,-1 2 0,1 1 0,-1 2 0,160 22 15,-134-12 28,1-1 0,0-4 0,2-1 0,-1-4 0,1-2 0,0-3 0,0-2 0,0-4 0,52-8-43,279-22 42,-101-15 203,61 48-135,-276-4-105,-48 2-1,-1 1 0,1 0 0,0 3 0,0 0 1,-1 2-1,9 2-4,11 5 45,0-3 1,0-1-1,1-2 1,0-3-1,-1-1 1,18-4-46,187 5 15,171-45-19,-91 62 17,32-55-36,-235 26 23,0-6 0,90-25 0,-143 8 8,-74 32-8,-1 0 0,1-1 0,0 1 0,-1 0 0,1-1 0,-1 1 0,0-1 0,1 0 0,-1 1 0,0-1 0,0 0 0,0 0 1,0 0-1,0 0 0,0 0 0,-1 0 0,1 0 0,-1 0 0,1 0 0,-1 0 0,0 0 0,0-1 0,0 1 0,0 0 0,0 0 0,-1 0 0,1 0 0,0 0 0,-1 0 0,0 0 0,1 0 0,-1 0 0,0 0 0,0 0 1,0 0-1,0 0 0,-2-1 0,-9-13-20,-1 1 1,-1 0 0,-1 1-1,0 0 1,0 2 0,-17-11 19,-80-79-6,-31-176-24,134 268 21,0 2 1,0-1 0,-1 1 0,0 1 0,0 0-1,-1 0 1,0 1 0,0 0 0,-1 1 0,1 1-1,-1 0 1,0 0 0,0 1 0,-1 0-1,1 1 1,0 1 0,-1 0 0,-3 1 8,-50-12-32,-525-93 210,219-1-179,85-1-6,-25-7 26,127 53-19,100 36-13,-2 3 0,0 4 1,-1 4-1,-1 4 0,0 4 0,0 4 1,-62 7 12,-98 11 94,-152 34-94,-134 4-4,73-6 32,126 5 7,290-53-31,-1 2 0,0 3 0,1 1 0,0 2 1,0 3-1,1 1 0,0 2 0,2 2 0,-1 2 0,2 2 0,-5 5-4,34-17 2,-13 10-2,-1-1 1,-1-1-1,-1-2 1,0-1-1,-20 6 0,-54 9 19,64-20 4,1 2 1,-1 2 0,2 2 0,0 1 0,1 2 0,-19 12-24,28-11 68,2 1-1,-1 2 1,2 0 0,1 2 0,1 0 0,1 2 0,1 0 0,1 2 0,1 0 0,1 0-1,1 3-67,9-12 7,0 0 0,0 0 0,2 1 0,1 0 0,0 0 0,1 0-1,0 10-6,3-25 8,0 1 0,1-1-1,-1 1 1,1-1 0,0 0-1,0 1 1,1-1-1,-1 0 1,1 0 0,0 0-1,0 0 1,0 0 0,1 0-1,-1 0 1,1-1-1,0 0 1,0 1 0,0-1-1,1 0 1,-1 0-1,1-1 1,-1 1 0,1-1-1,0 1-7,102 45 65,-98-45-75,65 17 16,0-3 1,1-3 0,1-3-1,0-4 1,37-2-7,-61-2 18,71 1-80,1-5 0,-1-6-1,0-5 1,39-12 62,-69 8-432</inkml:trace>
  <inkml:trace contextRef="#ctx0" brushRef="#br0" timeOffset="119202.465">7036 4502 9714,'-54'17'3026,"51"-15"-931,3-2-98,0 0-761,6 0-523,117-22 696,-111 17-1348,0 1 0,1 0 0,0 1 0,-1 0 0,1 1 0,0 0 0,0 2 0,0-1 1,0 1-1,0 1 0,9 2-61,145 52 500,-132-48-437,0-1 1,0-2-1,0-2 1,1-1-1,29-3-63,-52 1 7,-1 1 0,1 1 0,0 0 0,0 0 0,-1 2 0,1-1 0,-1 1 0,0 1 0,1 0 0,5 4-7,12 2 73,0-1 0,1-1 0,1-1 0,-1-2 0,1-2 1,0-1-1,0-1 0,0-1 0,3-3-73,-19 3-2,59 0 30,-2 0 180,1-2 0,-1-4 0,3-4-208,115-21 79,1 9 1,164 2-80,-205 16-8,0-7 0,84-19 8,360-57 45,-523 79-46,0 4 0,1 3 0,-1 2 0,0 4-1,0 3 1,21 7 1,236 75 48,101-26-90,185 0 90,-494-53-50,1-6 1,-1-5 0,1-5-1,114-21 2,350-34 51,-16 64-71,-393-13 12,-87 2-1,0 4-1,0 5 1,10 3 9,199 52 72,-238-47-73,1-3 0,-1-3 0,1-2 0,0-4 0,27-4 1,58-9 58,-146 15 97,-1 0 82,0 0 77,0 0-9,0 0-42,0 0-100,0 0-69,0 0-39,0 0-59,1 0-495,1 0-153</inkml:trace>
  <inkml:trace contextRef="#ctx0" brushRef="#br0" timeOffset="143085.607">1903 6001 17140,'133'-28'4179,"379"-42"-1770,-481 68-2323,0 2 1,1 1 0,-1 1 0,-1 2-1,20 4-86,6 1 30,15-3-23,0-4 0,1-2 1,63-10-8,-16 2 3,-81 6 1,168 7 43,106 52-110,-277-52 82,0-1 0,0-2 0,0-2 1,0 0-1,26-5-19,436-3 13,-470 9-7,0 0-1,0 1 0,0 2 1,0 0-1,-1 2 0,5 3-5,275 38-20,-249-41 30,1-3-1,-1-2 1,55-7-10,-85 5-6,58-2-15,129-18 39,-93 8-10,-135-6-50,-81-62 14,-78-95-125,134 125 135,17 22-2,-1 1-1,0 0 1,-3 2 0,0 1-1,-21-15 21,-38-24 12,-146-90-10,-127-9-26,310 142 29,-1 2 1,-1 2-1,-1 2 0,0 2 1,0 3-1,-36-3-5,10 1 18,-668-82-18,639 83 11,-73-3-14,0 8 1,-1 8-1,-55 12 3,-932 60 3,1023-66 9,0 6 0,0 6 0,-87 27-12,-186 53-14,391-90 11,0 2 0,1 0 0,1 2 0,0 0 0,1 2 0,1 0 0,0 2 0,1 0 0,1 1 0,1 1 0,0 2 3,16-19-1,1 0 0,-1 0 0,1 1-1,0-1 1,0 0 0,0 1 0,0 0 0,0-1-1,1 1 1,0 0 0,0 0 0,0 0 0,0 0-1,0 0 1,1 0 0,0 0 0,0 0 0,0 0 0,0 0-1,1 0 1,-1 0 0,1 0 0,0 0 0,0 0-1,1-1 1,-1 1 0,1 0 0,0-1 0,0 1-1,0-1 1,0 1 0,1-1 0,-1 0 0,1 0 0,0 0-1,0 0 1,0-1 1,24 32-6,2-2 1,1-1-1,1-2 0,2-1 0,1-1 1,1-2-1,1-2 0,1-1 1,1-1-1,8 0 6,303 132 4,-251-113-2,1-5 1,1-4-1,62 9-2,20 6 11,-3-5-20,3-8-1,17-5 10,-100-15-3,75 8 5,0-8 1,2-7-1,-1-8 1,-1-7-1,1-8 0,102-27-2,-40 6-216,2 10-1,0 10 0,86 11 217,-229 8-703</inkml:trace>
  <inkml:trace contextRef="#ctx0" brushRef="#br0" timeOffset="144568.492">4884 6049 22629,'150'23'160,"-94"-21"-97,0-2 0,0-3 0,0-2 0,-1-3 0,40-11-63,43-6 40,112-2 19,70 8-59,52-4 46,-293 18-25,0 4 0,1 3-1,-1 4 1,0 4 0,-1 2 0,0 4-1,20 10-20,26 0 115,-122-26-28,-2 0 46,-24-10 175,-4 2-285,0 1 0,-1 2 0,0 0 0,-1 3 0,1 0 0,-29 2-23,38 0 10,-210 0 9,0 10 0,-28 14-19,172-13 1,7 2 12,0-4 0,0-3 0,-1-4 0,-71-8-13,43-7-27,0-4-1,-70-23 28,142 28 31,51 0-38,88 12-26,144 34 23,96 7 6,-20-44-19,-1-15 0,162-35 23,-149 16 12,-140 11-3,103-30-9,2 9-408,-243 44 536</inkml:trace>
  <inkml:trace contextRef="#ctx0" brushRef="#br0" timeOffset="185899.345">7829 6058 18164,'1'-2'65,"0"0"-1,-1-1 1,2 1 0,-1 0 0,0 0 0,0 0-1,1 0 1,-1 1 0,1-1 0,0 0 0,-1 1-1,1-1 1,0 1 0,0-1 0,0 1 0,0 0-1,0 0 1,0 0 0,0 0 0,1 0 0,-1 0-1,0 1 1,0-1 0,1 1 0,1-1-65,-1 0 95,74 4 678,88-12 118,-132 4-704,0 2 0,0 1 1,1 2-1,-1 1 1,0 2-1,0 1 0,29 8-187,-26-4 5,1-2 0,-1-1 0,1-1 0,0-3 1,0-1-1,15-3-5,167 12 636,-100 5-266,0-5 1,1-5-1,88-10-370,57 2 81,50 30-80,-223-14-10,0-4-1,1-4 1,-1-4-1,10-5 10,-66 1-17,106-12-32,1 6 0,68 7 49,130 50 142,-215-42-130,1-5 1,63-12-13,99-1-5,271 0 50,-124 3 58,68-25-103,-327 23-14,2 7 1,134 16 13,200 13-31,-322-15 0,149-13 31,18 0-17,592-6 39,-686 23-6,-156-9-200,1-5 0,81-12 184,96-2-214,209 9 258,-85-15 4,-371 20-39,-17-1 31,1 1 0,-1 1 0,1 1 0,-1 1 0,1 2 0,-1 0-1,0 1 1,-1 1 0,12 4-40,-19-4-52</inkml:trace>
  <inkml:trace contextRef="#ctx0" brushRef="#br0" timeOffset="194780.123">17153 5090 20892,'-2'6'2179,"15"-11"-1386,1-6-625,-1 0 0,-1-1-1,1 0 1,-2-1 0,0-1 0,-1 0 0,0 0 0,-1 0 0,0-1 0,1-5-168,33-66 699,-4-1 0,23-78-699,-36 87 223,4 2-1,3 1 1,4 1-1,19-24-222,-51 89 1,-3 5-3,0 0 0,0 0-1,0 1 1,0-1 0,1 1 0,0-1 0,-1 1 0,1 0-1,0 0 1,1 0 0,-1 1 0,0-1 0,1 1 0,-1 0 0,1 0-1,0 0 1,2-1 2,1 26-205,-32 31-1239,3-21 215</inkml:trace>
  <inkml:trace contextRef="#ctx0" brushRef="#br0" timeOffset="195143.305">17051 4502 22717,'1'8'3157,"7"56"-2741,-8 6-287,-4-1 0,-2 0 1,-4 0-1,-15 58-129,21-115 35,0 1 0,1 0 0,1 0 0,0 0 1,1 0-1,0 0 0,1 1 0,1-1 0,0 0 0,1 0 0,0 0 0,1 0 0,0 0 0,1 0 0,1-1 1,0 1-36,-3-11 6,0 1 1,0-1 0,0 0 0,0 0-1,0 0 1,1-1 0,-1 1 0,1 0-1,-1-1 1,1 1 0,-1-1 0,1 0-1,0 0 1,0 0 0,0-1 0,-1 1-1,1 0 1,0-1 0,0 0 0,0 0-1,0 0 1,0 0 0,0 0 0,0 0-1,0-1 1,-1 0 0,1 1 0,0-1-1,0 0 1,1-1-7,81-45 104,58-69-434,-102 83-561</inkml:trace>
  <inkml:trace contextRef="#ctx0" brushRef="#br0" timeOffset="195950.24">18224 3705 17612,'1'-4'238,"0"-6"467,1 0-1,0 0 1,1 0 0,0 1 0,0-1-1,1 1 1,0 0 0,1 0 0,0 0-1,0 0-704,-3 7 788,6 38 1217,-40 527 479,52-404-2296,-19-158-194,-1-1-53,2-47-1980,-6 18 195</inkml:trace>
  <inkml:trace contextRef="#ctx0" brushRef="#br0" timeOffset="196250.148">18128 3966 12763,'2'24'11156,"23"-5"-8205,35-2-1859,-47-19-971,1 0 0,-1-1-1,1-1 1,-1 0 0,0-1 0,0 0-1,-1-1 1,1-1 0,-1 0 0,-1 0 0,0-1-1,0-1 1,0 1 0,7-10-121,-16 17 9,7-6-3,0 0-1,-1-1 1,0 0-1,0 0 1,0 0-1,-2-1 1,1 0-1,-1-1 1,3-4-6,-9 13-25,0 0 0,0 0 0,0 1 0,0-1 0,0 0 0,0 0 0,0 1 0,0-1 0,-1 0 0,1 0 0,0 1 0,0-1 0,-1 0 0,1 1 0,-1-1 0,1 0 0,0 1 0,-1-1 0,1 0 1,-1 1-1,1-1 0,-1 1 0,0-1 0,1 1 0,-1-1 0,1 1 0,-1 0 0,0-1 0,1 1 0,-1 0 0,0-1 0,0 1 0,1 0 0,-1 0 0,0 0 0,0-1 0,1 1 0,-1 0 0,0 0 0,0 0 0,1 0 0,-1 1 0,0-1 1,0 0-1,1 0 0,-1 0 0,0 1 0,0-1 0,1 0 0,-1 1 0,0-1 0,1 0 0,-1 1 0,0-1 0,1 1 0,-1-1 0,1 1 0,-1-1 0,1 1 0,-1 0 0,1-1 0,-1 1 0,1-1 0,0 1 0,-1 0 0,1 0 0,0-1 1,-1 1-1,1 0 0,0 0 25,-27 17-1445,-3 4 386</inkml:trace>
  <inkml:trace contextRef="#ctx0" brushRef="#br0" timeOffset="197081.279">18300 3576 21373,'0'0'1174,"0"0"331,0 0-160,0 0-271,0 0-132,3 4-332,145 158 1384,-119-135-1915,0 1 0,-2 1 1,-1 1-1,-2 2 1,-1 0-1,3 9-79,56 136 170,-81-175-152,-1-2 12,-15-10 32,-18-60-15,-4-16-47,-4 1 1,-4 2-1,-30-40 0,22 62-16,52 59 14,-1 1 0,1 0 0,0-1 0,-1 1 0,1 0 0,-1 0 0,0 0 0,1 0 0,-1 0 0,0 0 0,1 1 0,-1-1 0,0 0 0,0 1 0,0 0 0,0-1 0,1 1 0,-1 0 0,0 0 0,0 0 0,0 0 0,0 0 0,0 0 0,0 1 0,1-1 0,-1 1 0,0-1 0,0 1 0,0 0 0,1 0 0,-1-1 0,0 1 0,1 0 0,-1 1 0,1-1 0,-1 0 0,1 0 0,0 1 0,-2 0 2,2 2-1,0 0 0,1 0 1,-1-1-1,1 1 0,0 0 1,0 0-1,0 0 0,0 0 1,1-1-1,-1 1 1,1 0-1,0 0 0,0-1 1,1 1-1,-1 0 0,1-1 1,-1 1-1,1-1 0,0 0 1,1 0-1,-1 0 0,1 0 1,-1 0-1,1 0 1,2 2 0,256 330 40,-163-208-19,-97-126-38,-1-1-29,-3-6-375,-85-88-4940,49 67 2983</inkml:trace>
  <inkml:trace contextRef="#ctx0" brushRef="#br0" timeOffset="197523.169">18223 3972 20580,'-5'10'6040,"19"5"-5653,-14-15-242,7 3-25,0 0 0,0 0 0,1-1-1,-1 0 1,0 0 0,1 0 0,0-1-1,-1-1 1,1 1 0,0-1 0,-1-1-1,1 1 1,5-2-120,-1 1 68,6 0-42,0-1 1,0 0-1,-1-2 0,0 0 1,0-1-1,0 0 1,0-2-1,-1 0 1,0 0-1,0-2 0,-1 0 1,0-1-1,0 0 1,-2-1-1,1-1 1,10-11-27,-19 17 14,-4 5 2,-61 22 71,-246 119 470,303-139-518,3-15 26,4 8-65,0 0-1,1 0 0,0 0 0,0 1 0,0-1 0,1 1 0,-1 1 0,1-1 1,1 1-1,-1 0 0,7-3 1,-2 0 1,7-5-213,1 0 0,0 1-1,0 1 1,1 1 0,1 0-1,0 2 1,0 0 0,0 2-1,15-2 213,-10 6-757</inkml:trace>
  <inkml:trace contextRef="#ctx0" brushRef="#br0" timeOffset="197955.792">18846 3314 23821,'-1'-19'4034,"3"57"-2531,3 1-1404,2-1 0,1 0 0,2 0 0,1 0-1,3-2 1,1 1 0,1-2 0,2 0 0,1-1-1,2-1 1,2 0-99,44 48 67,-40-50-61,-1 1 1,-1 1-1,-2 1 0,8 17-6,-31-47-945,-8-7-449</inkml:trace>
  <inkml:trace contextRef="#ctx0" brushRef="#br0" timeOffset="199015.244">17840 3347 13219,'-3'-5'807,"-27"-29"4484,29 34-5233,1-1 0,-1 1 0,1-1 0,-1 1 0,1-1 0,-1 1 0,1 0 0,-1-1 0,1 1 0,-1 0 0,1 0 0,-1-1 0,0 1-1,1 0 1,-1 0 0,0 0 0,1 0 0,-1 0 0,0 0 0,1 0 0,-1 0 0,1 0 0,-1 0 0,0 0 0,1 0 0,-1 0 0,0 1 0,1-1 0,-1 0 0,1 0 0,-1 1 0,1-1 0,-1 0 0,0 1-1,1-1 1,-1 1 0,1-1 0,0 1 0,-1-1 0,1 1 0,-1-1 0,1 1 0,0-1 0,-1 1 0,1-1 0,0 1 0,0-1 0,-1 1 0,1 0 0,0-1 0,0 1 0,0 0 0,0-1 0,0 1 0,0 0-1,0-1 1,0 1 0,0-1 0,0 1 0,0 0 0,0-1 0,0 1-58,0 14 188,0-1-1,1 0 0,0 0 1,1 0-1,1 0 1,0 0-1,1 0 1,1-1-1,2 6-187,-1 1 144,152 377 1049,54 212-747,-172-473-322,-41-129-68,-13-35 2046</inkml:trace>
  <inkml:trace contextRef="#ctx0" brushRef="#br0" timeOffset="199469.497">17868 3316 19068,'4'-4'195,"0"-1"0,1 1-1,0 0 1,-1 0 0,1 0 0,1 1 0,-1 0-1,0 0 1,1 0 0,0 1 0,-1-1-1,1 1 1,0 1 0,0-1 0,0 1 0,0 0-1,3 0-194,33-10 678,240-119 626,-225 106-1280,-2-3 1,0-2-1,-2-3 0,-1-2 0,-2-2 0,-1-2 0,-2-3 1,39-43-25,-23 2 17,73-77 8,-135 157-25,0 1 0,-1 0 0,1-1-1,0 1 1,0 0 0,0 0 0,0 0 0,0 0-1,0 0 1,0 0 0,0 0 0,1 0 0,-1 0-1,0 1 1,0-1 0,1 0 0,-1 1 0,1-1-1,-1 1 1,0-1 0,1 1 0,-1 0 0,1 0-1,-1 0 1,1 0 0,-1 0 0,1 0 0,-1 0-1,1 0 1,-1 0 0,0 1 0,1-1 0,-1 0-1,1 1 1,-1-1 0,0 1 0,1 0 0,-1 0-1,0-1 1,0 1 0,1 0 0,-1 0 0,0 0-1,0 0 1,0 0 0,0 0 0,0 0 0,0 1-1,-1-1 1,1 0 0,0 1 0,-1-1 0,1 1 0,22 154 519,-20-106-286,1 17 126,4 0 1,2 0-1,4-1 1,2-1-1,7 13-359,19 30 183,6-2-1,3-1 0,43 59-182,173 219 74,-264-380-165,0 0 1,0 0-1,-1 0 1,0 0-1,1 0 1,-1 0-1,0 1 1,-1-1-1,1 1 1,-1 0-1,1-1 1,-1 1-1,0 0 1,0 0-1,-1 0 1,1 0-1,-1 0 1,0 0-1,0 0 1,0 0-1,-1 0 1,1 0-1,-1-1 1,0 1 0,0 0-1,0 0 1,-1 0-1,1-1 1,-1 1-1,0-1 1,0 1-1,0-1 1,-2 1 90,-26 17-1934</inkml:trace>
  <inkml:trace contextRef="#ctx0" brushRef="#br0" timeOffset="199745.126">18509 4967 21020,'0'0'34,"1"0"-1,-1 0 1,0 0-1,1-1 1,-1 1-1,0 0 0,1-1 1,-1 1-1,0 0 1,1-1-1,-1 1 1,0 0-1,0-1 0,1 1 1,-1-1-1,0 1 1,0 0-1,0-1 1,0 1-1,0-1 0,0 1 1,0-1-1,0 1 1,0-1-1,0 1 1,0 0-1,0-1 0,0 1 1,0-1-1,0 1 1,0-1-1,0 1 1,0 0-1,0-1 0,-1 1 1,1-1-1,0 1 1,0 0-1,-1-1 1,1 1-1,0 0 0,0-1 1,-1 1-1,1 0 1,0-1-1,-1 1 1,1 0-1,-1 0 0,1-1 1,0 1-1,-1 0 1,1 0-1,-1 0 1,1 0-1,0-1 0,-1 1 1,1 0-1,-1 0 1,1 0-1,-1 0 1,1 0-1,-1 0-33,51-71 1065,3 2 1,3 2 0,10-5-1066,-1 11 104,2 3 0,3 3 0,2 3 1,2 3-1,27-10-104,94-64 40,-94 55-776,2 4 0,38-13 736,-66 42-1054</inkml:trace>
  <inkml:trace contextRef="#ctx0" brushRef="#br0" timeOffset="-158862.246">11185 249 16107,'-180'-122'1429,"158"108"-1413,0 0 0,-1 1 1,0 2-1,-1 0 0,0 1 1,-1 2-1,0 1 0,0 0 0,-1 2 1,0 1-1,0 1 0,0 1 1,0 2-1,0 0 0,-22 4-16,-46 8 851,0 5 0,2 4-1,-67 25-850,77-23 709,-30 8-116,38-15-307,0 2-1,2 4 1,0 4 0,2 2 0,1 3 0,1 3 0,2 4 0,2 2 0,-40 33-286,76-45 89,1 1 1,1 1-1,2 1 1,1 2-1,2 0 1,1 1-1,1 1 1,3 1 0,0 0-1,3 1 1,1 1-1,1 0 1,-3 30-90,10-19 91,2 0 1,2 0 0,3 0 0,1-1-1,3 1 1,2-1 0,2 0-1,3 3-91,-3-2 2,1 0 0,3-1 0,2-1 0,2 0-1,2-1 1,2-1 0,2-2 0,23 31-2,-7-25 7,2-1 0,2-3 0,2-2 0,2-2 0,1-1 0,3-4 0,1-1 0,1-3 0,59 24-7,-36-24-11,1-4 0,2-4 1,0-3-1,2-4 0,0-3 1,52 0 10,-36-8-36,0-4 0,0-5 1,0-5-1,-1-3 1,0-5-1,-2-4 0,0-4 1,-1-4-1,-1-5 1,-2-3-1,-2-5 0,-2-3 1,21-18 35,343-229-174,-349 215 134,-4-4 0,-4-5 0,-3-4-1,-4-4 1,27-42 40,-83 96-48,-2-2 0,-2-1 0,-2-1 0,-1-1 0,-3-1 0,-1-1 0,2-14 48,-8 16-14,-2-1-1,-1 0 1,-3-1 0,-2 0-1,-2-1 1,-1-11 14,-3 38 40,-2 0 1,0 0-1,-2 0 1,0 0-1,-1 0 1,-1 1-1,-1 0 1,0 0-1,-2 0 1,0 1-1,-1 0 1,0 1-1,-2 0 1,0 0-1,-1 1 0,-1 0-40,-17-11 78,-1 2 0,-1 1-1,-1 1 1,-1 2-1,-1 1 1,0 2-1,-2 1 1,0 2-1,0 2 1,-2 1 0,1 2-1,-2 1 1,-26-1-78,-50-10-2,-1 5 1,-1 5 0,0 6-1,0 4 1,0 6 0,0 4-1,1 6 1,-12 8 1,83-15-310,0 2 1,0 2-1,1 3 1,1 1-1,1 2 0,0 2 1,-2 4 309,-45 34-1731</inkml:trace>
  <inkml:trace contextRef="#ctx0" brushRef="#br0" timeOffset="-157798.539">11540 1833 21557,'-1'1'54,"0"0"1,1 0-1,-1 0 0,1 0 1,0 0-1,-1 0 1,1 1-1,0-1 1,-1 0-1,1 0 1,0 0-1,0 0 1,0 0-1,0 0 0,0 1 1,0-1-1,1 0 1,-1 0-1,0 0 1,0 0-1,1 0 1,-1 0-1,1 0 1,-1 0-1,1 0 0,-1 0 1,1 0-1,0 0 1,-1 0-1,1 0 1,0 0-1,0-1 1,-1 1-1,1 0 1,0-1-1,0 1 0,0 0 1,0-1-1,0 1 1,0-1-1,0 1 1,0-1-1,0 0 1,1 0-1,-1 1-54,62 15-314,-50-14 475,53 10-87,0 3-1,-1 3 0,-1 3 0,-1 2 0,-1 4 1,-1 1-1,-1 4 0,-2 2 0,20 18-73,255 181 2022,-206-155-1609,-3 6 0,8 14-413,131 95 149,-149-114-112,-4 5-1,51 53-36,243 255 23,-360-348-18,-2 1 1,-2 2 0,-2 2-1,-2 1 1,-2 2-1,20 43-5,162 327 146,-192-371-100,-2 0 0,-2 1 1,-2 1-1,-3 1 1,-2 0-47,32 78 142,-44-131-408,0 4 489,-8-3-3226,-25 1 2719</inkml:trace>
  <inkml:trace contextRef="#ctx0" brushRef="#br0" timeOffset="-157381.423">14435 4699 21917,'6'16'138,"1"-1"0,1 1 1,0-1-1,2-1 0,-1 1 0,2-2 1,0 1-1,0-2 0,1 1 1,1-1-1,0-1 0,0-1 1,1 0-1,1 0 0,0-2 0,0 1 1,0-2-1,1 0 0,0-1 1,14 3-139,224 47 700,-241-54-627,-1-1 1,0 0 0,1-1 0,-1 0-1,1-1 1,-1-1 0,1 0 0,-1 0-1,0-1 1,0-1 0,0 0 0,-1 0-1,1-2 1,-1 1 0,0-1 0,0-1-1,-1 0 1,0 0 0,0-1 0,-1 0-1,0-1 1,0 0 0,-1-1 0,0 1-1,-1-2 1,0 1 0,5-11-74,8-23-210,-1 0 1,-3-2 0,-1 0-1,-3 0 1,-1-1 0,-3-1-1,-2 0 1,-1 0-1,-3-22 210,0-93-1024,-9 2-884</inkml:trace>
  <inkml:trace contextRef="#ctx0" brushRef="#br0" timeOffset="-156693.474">11515 2134 18476,'2'105'1750,"-1"-102"-1718,0 0-1,0 0 1,0 1 0,0-1 0,0 0-1,1 0 1,0 0 0,-1 0 0,1-1-1,0 1 1,0 0 0,1-1-1,-1 1 1,0-1 0,1 0 0,0 0-1,-1 0 1,1 0 0,0 0 0,0-1-1,0 1 1,0-1 0,0 0-1,1 0 1,-1 0 0,0 0 0,0 0-1,1-1 1,-1 0 0,1 1-32,-3-2 43,1 0 1,0 0 0,0 0-1,0 0 1,-1 0 0,1 0-1,-1 0 1,1 0-1,-1-1 1,1 1 0,-1-1-1,0 1 1,1-1 0,-1 1-1,0-1 1,0 0 0,0 0-1,-1 1 1,1-1-1,0 0 1,-1 0 0,1 0-1,-1 0 1,1 0 0,-1 0-1,0 0 1,0 0-1,0 0 1,0 0 0,0 0-1,-1 0 1,1 0 0,0 0-1,-1 0 1,0 0-44,1-6 129,-2-48 65,-4 1 0,-1-1 0,-3 1 0,-3 1 0,-1 0 0,-3 0 0,-3 2 0,-2 1 0,-5-7-194,19 41 60,-9-18 251,1-1 1,2 0 0,2-1-1,-7-34-311,17 61 26,1 0-1,-1-1 0,2 1 0,-1 0 0,2-1 0,-1 1 1,1-1-1,1 1 0,0 0 0,0-1 0,1 1 0,1 0 1,-1 1-1,2-1 0,-1 1 0,1-1 0,1 1 0,-1 1 0,2-1 1,2-2-26,-5 6-2,0 1 0,0-1 0,1 1 0,0 0 0,0 0 1,0 1-1,0 0 0,1 0 0,-1 0 0,1 0 0,0 1 0,0 0 1,0 0-1,0 0 0,0 1 0,0 0 0,1 0 0,-1 1 0,0-1 1,0 2-1,1-1 0,-1 0 0,0 1 0,1 1 2,7 1-54,0 1 1,0 1-1,-1 0 0,1 1 1,-1 1-1,-1 0 0,1 0 1,-1 1-1,0 1 0,-1 1 54,53 43-651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7:01.604"/>
    </inkml:context>
    <inkml:brush xml:id="br0">
      <inkml:brushProperty name="width" value="0.025" units="cm"/>
      <inkml:brushProperty name="height" value="0.025" units="cm"/>
    </inkml:brush>
  </inkml:definitions>
  <inkml:trace contextRef="#ctx0" brushRef="#br0">2367 95 14579,'-41'-5'384,"2"-2"0,-1-1 0,1-2 0,0-2 1,-10-7-385,5 9 509,0 1 0,0 3 0,0 1 0,-1 2 1,0 3-1,1 1 0,-1 2 0,1 2 1,-1 2-1,-29 9-509,52-12-159,-28 4 282,-401 83 163,402-74-180,1 1 0,0 2 0,1 3 0,2 1 0,0 3 0,2 1-1,-25 23-105,-308 191 525,349-217-461,0 1 0,2 1 1,0 1-1,2 2 0,2 0 1,0 1-1,2 1 0,2 1 1,1 1-1,1 0 0,2 1 0,1 0 1,-4 25-65,5 0 85,2 0 0,3 0 0,2 0 0,3 1-1,6 53-84,-1 4 36,-14 663 580,10-729-549,3 0 0,2 0 0,3 0 1,1-1-1,3 0 0,2-1 0,2 0 0,3-1 0,1-1 0,3-1 0,1-1 1,8 7-68,21 32 11,3-4 1,4-1 0,3-3-1,3-3 1,4-3 0,3-4-1,2-2 1,4-4-12,-5-17 55,2-4 0,74 27-55,61 31 31,-174-78-31,41 23-23,1-4-1,3-3 1,32 8 23,6-10-25,1-6 0,1-5 1,0-5-1,58-1 25,46-4-13,-1-10 0,1-10 0,18-11 13,400-39-58,-94-13 59,53-49-17,203-7-19,-324 10-42,-432 103 99,135-31-36,117-11 14,14 14-84,290-76 84,-55 22-16,362-68 68,-737 137-53,638-73-78,40 46 220,447-18-233,-534 29 53,-536 22 41,520-31 10,58 69-47,210 27-28,-126 9-467,419 38-508,-352-31 975,-921-59 55,210 10-51,971 18 36,-75-44 49,13 51-26,225 117-9,-690-60-3,-640-88 12,453 48 21,316-14-21,384-69-29,-829 21 40,-28 1 19,57-20-30,-67-21-64,290-83 64,-42 6 96,-413 80-49,-21 7-37,-1-7 1,-1-7-11,-68 20-22,27-8 81,-2-6 0,-2-4 0,-2-4 0,33-27-59,43-28 156,-128 81-147,-1-2-1,-2-3 0,-1-1 0,-1-3 0,12-14-8,-27 13 27,-1-2 0,-2 0 0,-2-2 0,-2-1 0,7-19-27,23-37 19,-6 19-8,-27 49-32,-2-1 1,-1-1-1,-1-1 0,-2 0 1,-1-1-1,-2-1 0,-2 0 1,-1-1-1,1-14 21,-9 31-3,0-1-1,-1 1 1,-1 0 0,-1-1-1,-1 1 1,-1 0 0,-1 0 0,0 0-1,-1 1 1,-2-1 0,0 1-1,-1 0 1,0 1 0,-2 0 0,-11-16 3,-2-2 23,-1 0 0,-3 3 0,0 0 0,-2 1 0,-1 2 0,-2 1 0,-1 2 0,-1 1 0,-1 1 0,-1 2 0,-27-12-23,-79-17-97,-1 6 1,-3 6-1,-1 7 1,-2 6-1,-60 0 97,-408-30 211,-1 27 0,-272 34-211,760-3-6,-2930 12-151,-517-39 678,2053-2-831,-482-78-393,334-53 717,894 70-234,-145 29 220,-1295 18 32,1498 32 101,-694 6 110,-144 74 139,1031-28-325,-173 49-57,-554 71-52,-13-77-301,461-56 52,365-19 362,-445-21 1136,743-2-769,1-7 0,-1-7-428,12 4-144,-272-77 23,322 78 205,52 17-70,0-2 0,1-2 0,1 0 0,-1-2 0,1 0 0,1-2 0,0-2 0,-21-15-14,-61-58-1611,72 61 1663</inkml:trace>
  <inkml:trace contextRef="#ctx0" brushRef="#br0" timeOffset="35675.144">11120 5780 12787,'-139'45'-1149,"138"-45"1084,-5 5 8494,22-1-6122,-16-4-2094,18 5 425,91 20-590,-27-20-81,-44-1 40,0-1 0,0-2-1,0-2 1,-1-2 0,1-1 0,-1-1-1,18-7-6,-35 7 17,0 0-1,0 2 0,0 0 0,0 1 0,1 1 1,19 1-17,-3 1 0,1-3 0,0-1 0,-1-2 1,0-2-1,0-1 0,20-2 10,1 3-1,-1 2 1,1 3 0,41 4-10,17 20 72,24-21 0,74 14 474,66-38-498,-78 19-37,71-2 111,26 58-40,-214-40-98,1-3-1,0-4 1,42-5 16,-69-1-32,149 10 93,148 32-14,-320-34-35,1 1 0,-2 2 1,1 1-1,-1 2 0,9 6-12,-10-7 2,0-1-1,0-2 1,1-1-1,0-2 1,1-1-1,0-2 1,-1-1-1,1-2 1,25-4-2,-8-1 20,83 3 72,-84 12-113,0-3 1,0-1 0,0-4 0,1-1-1,-1-3 1,13-3 20,283-11 63,-305 16-56,-16 0-16,20 2 8,0-2 0,-1-2 0,1-2 0,-1-2 0,0-2 0,0-2 0,24-10 1,4-12-23,55 1 32,-39 15-38,-56 19 71,-15-1-43,0 0 0,0-1 1,-1-1-1,1-1 0,0-1 0,0-1 0,5-1 1,24-3-10,-42 7 8,0-1 0,-1 1-1,1-1 1,0 1 0,-1-2 0,1 1 0,-1-1 0,0 1 0,1-2 0,-1 1-1,0 0 1,0-1 0,0 0 0,-1 0 0,1-1 0,0 0 2,-5 4 0,7-6-22,0 0 1,0 0-1,-1-1 0,0 0 1,-1 0-1,1 0 1,-1-1-1,0 0 0,-1 0 1,0 0-1,-1 0 1,1-1-1,-1 0 0,-1 1 1,1-6 21,13-196-463,23 60 419,-34 125 33,-2-1-1,-1 0 1,-1 0-1,-2 0 1,0 0-1,-2 0 1,0 0-1,-2 0 12,0 2 4,-1 2 0,-1-1-1,0 1 1,-2 0 0,-1 0 0,0 1 0,-2 0-4,-76-196-108,83 205 106,1 1 1,-2-1-1,1 1 1,-1 0 0,-1 1-1,0 0 1,-1 0-1,0 0 1,0 1-1,-1 0 1,0 1 0,0 0-1,-1 0 1,-8-4 1,-210-122-108,109 92 110,-368-34 108,351 71 121,0 6 0,-61 11-231,-28 0 50,-164-34-92,-37 16 512,354 3-538,1-4 1,1-3-1,-16-7 68,-51-7-87,38 15 35,0 4 0,-47 5 52,-87-4-1,108-4 37,1 6 0,-114 13-36,-241 63-183,-180 35 1,2 9 7,569-96 196,0 4 1,2 4-1,1 3 0,-58 34-21,48-22 177,-3-5-1,-1-4 1,-15 0-177,102-33 2,-1 0 1,1 1-1,0 0 0,0 1 1,0 0-1,1 1 0,0 0 1,0 1-1,0 0 1,1 1-1,0 0 0,1 1 1,0 0-1,0 0 0,0 1 1,2 0-1,-1 0 0,-5 10-2,0 14-8,2 1-1,1 0 0,2 0 1,1 1-1,2 0 0,1 0 0,2 0 1,1 0-1,3 16 9,0-27 1,1 1-1,1-1 1,1 0 0,1-1-1,1 1 1,1-1 0,1 0-1,2-1 1,0 0 0,1-1-1,1 0 1,2-1 0,0-1 0,14 15-1,10 8-25,3-1 0,2-1 0,1-3 0,2-2 0,38 22 25,43 4-780,-55-43-84</inkml:trace>
  <inkml:trace contextRef="#ctx0" brushRef="#br0" timeOffset="48698.607">2110 6686 18164,'-1'2'56,"0"0"0,1 0-1,-1 1 1,1-1 0,0 0 0,0 0 0,0 0 0,0 0-1,0 1 1,0-1 0,0 0 0,1 0 0,-1 0 0,1 0-1,0 0 1,-1 0 0,1 0 0,0 0 0,0 0 0,0 0 0,1 0-1,-1 0 1,0-1 0,1 1 0,-1 0 0,1-1 0,0 0-1,-1 1 1,1-1 0,0 0 0,0 0 0,0 0 0,-1 0-1,1 0 1,1 0 0,-1 0 0,0 0-56,84 24 927,-85-25-923,510 86 1905,-407-76-1892,0-5 0,92-8-17,-32 0 29,146 39 423,180 0-196,-318-32 0,157-16-256,-314 11 15,510-7 217,-143 14-240,-342-6 14,0 0 1,0-3-1,0-2 0,0-1 1,0-2-1,-1-1 0,-1-3 1,25-10-7,74-39 25,132-37-25,-238 89-5,-1-1 0,0-1 0,0-2 0,-1-1 0,-1-1 0,-1-2 0,20-14 5,2-6 17,-3-2-1,-1-2 1,-2-2-1,-1-2 1,-3-2-1,-2-1 1,-2-2-1,21-41-16,-51 84 3,-1-1 0,0 1-1,0-1 1,-1 0 0,0-1 0,-1 1-1,1 0 1,-1-1 0,-1 1 0,0-1-1,0 0 1,-1 1 0,0-1 0,0 0-1,-1 0 1,0 1 0,-1-1 0,0 1-1,0-1-2,-1 1 3,0 0-1,-1 0 1,0 0-1,-1 1 1,0 0-1,0 0 1,0 0-1,-1 0 1,0 1-1,0 0 1,-1 0-1,1 0 1,-1 1-1,-1 0 1,1 1-1,-1-1 1,0 1-1,0 1 0,0 0 1,0 0-1,0 0 1,-8 0-3,-10-4-9,0 2 0,-1 0-1,1 2 1,-1 1 0,0 1 0,0 1 0,0 2-1,0 1 1,-21 5 9,-40 11-15,-2-3-1,1-4 0,-2-4 0,1-4 1,-74-6 15,-35-12-32,67 7-8,0-6-1,0-5 0,-74-23 41,-233-74-37,117 55 56,236 49-17,0-4 1,2-4 0,-21-9-3,56 10 2,-2 3 1,0 1 0,0 3-1,-1 2 1,-1 3 0,-29 0-3,-217 27 2,203-15 70,1 5-1,-1 4 1,-58 18-72,123-25 30,1 2 0,1 1 0,0 1 0,1 1 0,0 2 0,0 1 0,2 1 0,0 1 0,1 1 0,-16 18-30,-204 161 165,236-189-128,0 0 1,0 0-1,1 1 0,0 0 0,1 0 0,0 1 0,0 0 1,1 0-1,1 1 0,0-1 0,0 1 0,1 1 0,1-1 0,0 0 1,1 1-1,0-1 0,1 1 0,0 0 0,1 0 0,0-1 1,2 7-38,3 23 6,2 0 0,2 0 0,1-1 0,2-1 1,2 0-1,17 33-6,-29-69-17,-1 0 0,1 0 1,0 0-1,1 0 0,-1 0 1,1-1-1,-1 1 0,1-1 1,0 0-1,0 0 0,1 0 0,-1 0 1,1-1-1,-1 1 0,1-1 1,0 0-1,0 0 0,0 0 1,0-1-1,0 1 0,0-1 0,0 0 1,3 0 16,27-7 1559</inkml:trace>
  <inkml:trace contextRef="#ctx0" brushRef="#br0" timeOffset="211164.365">17473 4810 16251,'-37'-82'1857,"37"81"-1949,-1 0 0,0 0 1,0 1-1,0-1 0,0 0 1,0 0-1,0 1 0,0-1 1,0 0-1,-1 1 0,1-1 1,0 1-1,0-1 0,0 1 1,-1 0-1,1 0 0,0 0 0,-1-1 1,1 1-1,0 0 0,0 0 1,-1 1-1,1-1 0,0 0 1,0 0-1,-1 1 0,1-1 1,0 0-1,0 1 0,0-1 1,0 1-1,-1 0 0,1-1 0,0 1 1,0 0-1,0 0 0,0 0 1,1-1-1,-1 1 0,0 0 1,0 0-1,0 0 0,1 1 92,-21 10-2013,-52-2 2157,-39-31 5094,-18 0-1366,-112 56-2912,139-29-939,-126-6 89,113-22-44,-79-6-42,-271 29 18,-10-1 23,379-1 62,-1 5 0,1 4-1,-14 6-126,-30 1 533,0-6-1,-45-6-532,-72 3 53,-442 19-53,-151 6-33,-25 25 37,623-35 28,-949 38 10,-391 78 353,1466-122-263,-1097 102 261,1138-113-411,-132 5 14,1 9 0,-113 28 4,221-24 20,-30 9-24,-1-6 0,-1-7 0,-1-5 0,-63-6 4,-458-54-71,359 51-44,-99 22 115,-43 2-16,344-23 17,1 5-1,0 4 0,1 4 1,-22 11-1,-185 71-153,281-89 143,1 2 0,1 0 0,0 2-1,1 1 1,0 0 0,1 2 0,1 0-1,1 2 1,1 0 0,-8 12 10,-48 71 16,-89 104-41,139-184 24,2 2 1,1 1-1,1 1 1,1 0-1,-3 10 1,18-28 4,0-1 0,1 1 0,0-1 1,0 1-1,1 1 0,0-1 0,1 0 0,0 1 0,1-1 0,-1 1 0,2-1 1,0 1-1,0 0 0,0-1 0,1 1 0,1-1 0,0 1 0,0-1 0,0 0 1,5 9-5,3-3 12,1 0 0,1-1 1,0 0-1,1-1 0,0 0 1,1-1-1,1-1 0,-1 0 1,2-1-1,0 0 1,0-1-1,0-1 0,1-1 1,0-1-1,8 2-12,88 31-30,1-6 1,1-5-1,1-5 0,47 1 30,40-1-53,1-9-1,0-9 0,1-8 1,65-16 53,1340-90-30,-347-31 104,-321 28-22,32 69-75,-287 22 28,451-51 19,-38 45-100,86 48 111,-588-3-168,415 73 133,-884-74 12,0-5 0,0-6 1,76-8-13,141-32-94,5-15 94,-192 25 10,102-2-20,102-19-256,121-55 135,-462 95 134,-1-1 0,0 0 0,0-2 0,0 0 0,-1-2 0,0 0 0,-1-1 0,0-1 0,-1-1 0,-1 0 0,0-2 0,0 0-1,-1 0 1,-1-2 0,-1 0 0,-1 0 0,0-1 0,-1-1 0,3-7-3,99-295 64,-109 309-50,0 1 1,-2-1-1,1 0 0,-1 0 1,-1 0-1,0-1 0,-1 1 0,0 0 1,-1-1-1,-1 1 0,0-1 0,0 1 1,-1 0-1,-1 0 0,0 0 1,0 0-1,-6-11-14,-15-30 8,-3 0 0,-3 2 0,-1 1 1,-3 1-1,-2 2 0,-1 2 0,-21-18-8,30 42 7,0 0-1,-1 2 0,-1 1 1,-1 1-1,-1 2 0,0 1 1,0 1-1,-1 2 1,-22-3-7,-82-34 113,-65-46 36,-89-34 204,265 121-335,1 0 0,-1 1-1,0 1 1,0 2 0,-1 0 0,1 2 0,-1 1 0,1 1 0,0 2 0,-23 4-18,-24 16-153,1 9-166</inkml:trace>
  <inkml:trace contextRef="#ctx0" brushRef="#br0" timeOffset="87950.526">14447 4428 10362,'-257'-6'5112,"-460"-25"-2542,-367-69-439,50 69-698,185 9-1740,-1374-37-914,1631 49-2844,-382 50 4065,513 7 1628,2 21-1,3 19 1,-410 138-1628,160 2 680,685-221-660,-194 60 198,2 10 1,-196 99-219,201-69 555,5 9-1,-83 68-554,244-151 118,1 3 1,2 1 0,2 2-1,1 2 1,2 1 0,2 1-1,1 2 1,3 1 0,1 2 0,3 0-1,2 2 1,-11 34-119,26-57-24,0 1 0,2 0-1,1 0 1,1 0 0,1 0 0,1 1 0,2-1 0,1 1-1,1-1 1,1 0 0,2 0 0,0-1 0,2 1 0,1-1-1,1-1 1,1 0 0,1 0 0,1-1 0,7 8 24,4 5-37,2-1 0,2-1 0,1-2-1,1-1 1,2-1 0,1-1 0,1-2 0,2-1 0,0-2 0,2-2 0,29 13 37,2-6-10,1-3 0,1-3 0,1-3 1,1-3-1,1-4 0,70 5 10,95-2 22,121-12-22,-259-5 5,2494-28 224,-1097-77 78,-253 29-273,278 100 14,-958-7-539,392-44 491,831-148-666,-1370 141 657,139-9 303,-3-25 0,221-67-294,86-105 182,-792 219-165,-46 14-12,610-201 86,-565 181-86,-1-3 0,-2-2 0,-1-3 0,-2-3 1,-2-3-1,-1-2 0,-2-3 0,11-16-5,-35 31 10,4 1-26,-2-2 0,-1-2 0,-1 0-1,-2-3 1,-2 0 0,-1-2 0,-2-1 0,-2-1 0,-1-2-1,-3 0 1,-1-1 0,0-6 16,-13 30-10,-1 1 0,-1-1-1,-1 0 1,0-1 0,-1 1-1,-2 0 1,0-1 0,-1 1-1,-1 0 1,-1-1 0,0 1 0,-2 0-1,0 1 1,-2-1 0,0 1-1,-1 1 1,-1-1 0,-5-7 10,-18-16 30,-2 2 1,-1 1-1,-2 2 1,-2 2-1,-2 1 0,-15-8-30,0 2 91,-2 3 0,-2 3 0,-1 2 0,-1 3 0,-2 3 0,0 2 0,-5 2-91,-98-23 176,-1 7 1,-38 2-177,-186-11-40,-1 17 0,-1 17 0,-308 33 40,-466 68-1070,770-42 585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6:44.250"/>
    </inkml:context>
    <inkml:brush xml:id="br0">
      <inkml:brushProperty name="width" value="0.025" units="cm"/>
      <inkml:brushProperty name="height" value="0.025" units="cm"/>
    </inkml:brush>
  </inkml:definitions>
  <inkml:trace contextRef="#ctx0" brushRef="#br0">27216 2281 22117,'54'-142'6249,"-54"143"-6238,0-1 0,0 1 0,0-1 1,0 1-1,0-1 0,-1 1 0,1-1 0,0 1 0,0-1 0,0 1 1,1-1-1,-1 1 0,0-1 0,0 1 0,0-1 0,0 1 0,0-1 1,1 1-1,-1-1 0,0 1 0,0-1 0,1 0 0,-1 1 0,0-1 1,1 1-1,-1-1 0,0 0 0,1 1 0,-1-1 0,1 0 0,-1 1 1,0-1-1,1 0 0,-1 0 0,1 1 0,-1-1 0,1 0 0,-1 0 1,1 0-1,-1 0 0,1 0 0,-1 0 0,1 0 0,-1 0 0,1 0 1,-1 0-1,1 0 0,-1 0 0,1 0 0,-1 0 0,1 0 0,-1 0 1,1-1-1,-1 1 0,1 0 0,-1 0 0,1 0 0,-1-1 0,0 1 1,1 0-1,-1-1 0,1 1 0,-1-1 0,0 1 0,1 0 0,-1-1 1,0 1-1,1-1-11,2 47 59,-3-46-54,-34 285 81,32-268-72,7 118 67,-5-134-78,0 0-1,0 0 1,0 0 0,0 0 0,0 0-1,0 0 1,1 0 0,-1 0 0,0 0-1,1 0 1,-1 0 0,0 0 0,1 0-1,-1 0 1,1-1 0,0 1 0,-1 0 0,1 0-1,-1 0 1,1-1 0,0 1 0,0 0-1,0-1 1,-1 1 0,1-1 0,0 1-1,0-1 1,0 1 0,0-1 0,0 0-1,0 0 1,0 1 0,0-1 0,0 0-1,0 0 1,0 0 0,0 0 0,0 0-1,0 0 1,0 0 0,0 0 0,0 0-1,-1 0 1,1-1 0,0 1 0,0 0-1,0-1 1,0 1 0,0-1 0,0 1-1,0-1 1,-1 1 0,1-1 0,0 0-1,0 1 1,-1-1 0,1 0 0,0 0-1,-1 1 1,1-2-3,43-54 179,-31 35-122,8-11 38,0 0 1,-2-2 0,-2 0-1,-1-1 1,-2-1 0,7-26-96,-18 2 88,-14 63-89,10 71 3,34 90 14,-30-156-14,0 0 0,0 0 0,1-1-1,0 0 1,0 1 0,0-2 0,1 1-1,1 0 1,-1-1 0,1 0 0,0 0-1,0-1 1,0 1 0,1-1 0,0-1-1,0 1 1,0-1 0,1-1 0,0 1-2,-4-2 13,0-1 1,0 0 0,1 0 0,-1-1 0,0 1 0,1-1 0,-1 0 0,0 0 0,1 0 0,-1-1-1,0 1 1,0-1 0,1 0 0,-1 0 0,0-1 0,0 1 0,0-1 0,0 0 0,0 0 0,-1 0-1,1 0 1,-1-1 0,1 0 0,-1 0 0,0 0 0,0 0 0,0 0 0,0 0 0,-1-1 0,1 1-1,-1-1-13,7-10 76,-2 0-1,1 0 1,-2 0-1,0-1 1,-1 0-1,0 0 0,2-15-75,-4 14 20,-1 0-1,0 0 1,-1 0-1,-1 0 0,0-1 1,-2 1-1,1 0 1,-2 0-1,0 0 1,-1 0-1,-1 1 0,0-1 1,-1 1-1,-1 0 1,0 1-1,-3-5-19,9 18-3,1 0 0,0 0 0,0 0 0,-1 0 0,1 0 0,0 0 0,-1 0 0,1 0 1,-1 0-1,1 0 0,-1 0 0,1 0 0,-1 0 0,0 1 0,1-1 0,-1 0 0,0 1 0,0-1 0,0 0 0,1 1 0,-1-1 0,0 1 0,0-1 0,0 1 0,0-1 0,0 1 0,0 0 0,0 0 0,0-1 0,0 1 0,0 0 0,0 0 1,0 0-1,0 0 0,0 0 0,0 0 0,0 0 0,0 1 0,0-1 0,0 0 0,0 0 0,0 1 0,0-1 0,0 1 0,0-1 0,0 1 0,0-1 0,0 1 0,0 0 0,1-1 0,-1 1 0,0 0 0,1 0 0,-1-1 0,0 1 1,1 0-1,-1 0 0,1 0 0,-1 0 0,1 0 0,-1 0 0,1 0 0,0 0 0,-1 0 3,-15 67-1277,17-51-89,6-3-660</inkml:trace>
  <inkml:trace contextRef="#ctx0" brushRef="#br0" timeOffset="390.974">27854 1643 22997,'-17'45'1305,"1"1"1,3 0-1,2 1 0,-4 35-1305,10-44 273,2 0-1,2 1 0,1-1 0,3 0 0,0 0 1,4 6-273,-6-37 21,-1-1-9,0-1-1,1 0 1,0 0 0,0 1-1,0-1 1,1 0-1,0 0 1,0 0 0,0-1-1,0 1 1,1 0 0,0-1-1,0 1 1,0-1 0,0 0-1,1 0 1,-1-1-1,2 2-11,-3-5 4,-1 0-1,1 0 0,-1 0 0,1 0 1,0 0-1,-1 0 0,1 0 0,0-1 1,-1 1-1,1-1 0,-1 1 0,1-1 1,-1 1-1,1-1 0,-1 0 0,1 0 1,-1 0-1,0 0 0,1 0 0,-1 0 1,0 0-1,0 0 0,0 0 0,0-1 1,0 1-1,0 0 0,0-1 0,0 1 1,0-1-1,0 0-3,15-25 36,-1-1 0,-1 0 0,-2-1 0,0-1 0,-2 0 0,1-10-36,37-98 19,-34 126-22,-10 36 13,-11 298 437,18-251-345,-10-69-102,-1 0-1,1-1 1,0 1 0,0-1-1,0 1 1,0-1 0,0 0-1,0 1 1,1-1 0,-1 0-1,0 0 1,1 0 0,-1 1-1,1-1 1,-1-1 0,1 1-1,-1 0 1,1 0 0,0-1-1,-1 1 1,1-1-1,0 1 1,-1-1 0,1 0-1,0 1 1,0-1 0,-1 0-1,1 0 1,0 0 0,0-1-1,-1 1 1,1 0 0,0-1-1,0 1 1,-1-1 0,2 0 0,4-2-112,0-1 1,-1 0 0,0 0 0,1-1 0,-2 1-1,1-1 1,0-1 0,-1 1 0,0-1 0,-1 0 0,1 0-1,-1 0 1,0-1 0,0 1 0,-1-1 0,2-5 111,23-44-1702</inkml:trace>
  <inkml:trace contextRef="#ctx0" brushRef="#br0" timeOffset="1093.588">28345 1837 19332,'-31'60'6790,"-21"25"-4309,49-82-2457,1 1 0,0-1 0,-1 1 0,1 0 0,1-1 0,-1 1 0,0 0 0,1 0 0,0 0 0,0 0 0,0 0 0,1 0 0,-1 1 0,1-1 0,0 0-1,0 0 1,0 0 0,1 1 0,-1-1 0,1 0 0,0 0 0,0 0 0,1 0 0,-1 0 0,1 0 0,0-1 0,0 1 0,0 0 0,1-1 0,-1 0-1,1 1 1,-1-1 0,1 0 0,0 0 0,1 0 0,-1-1 0,0 1 0,1-1 0,0 0-24,0-3 1,1 0 0,-1 0-1,1 0 1,-1-1 0,1 0 0,-1 0 0,0 0-1,0 0 1,0-1 0,0 0 0,0 0 0,-1 0 0,1 0-1,-1 0 1,0-1 0,0 1 0,0-1 0,-1 0-1,1 0 1,-1 0 0,0 0 0,0-1 0,0 1 0,0 0-1,-1-1 1,1-2-1,2-1 0,39-81 4,-41 85 3,10 54 0,-12-48-6,0-2-1,0 1 0,-1-1-1,1 1 1,-1-1 0,1 1-1,0 0 1,-1-1 0,1 1-1,0-1 1,-1 1-1,1 0 1,0-1 0,0 1-1,0 0 1,0-1 0,0 1-1,0 0 1,0-1 0,0 1-1,0 0 1,0-1 0,0 1-1,0 0 1,0-1 0,0 1-1,1 0 1,-1-1-1,0 1 1,0-1 0,1 1-1,-1 0 1,0-1 0,1 1-1,-1-1 1,1 1 0,-1-1-1,1 1 1,-1-1 0,1 1-1,-1-1 1,1 0-1,-1 1 1,1-1 0,0 0-1,-1 1 1,1-1 0,0 0-1,-1 0 1,1 0 0,-1 0-1,1 1 1,0-1 0,-1 0-1,1 0 1,0 0-1,0 0 1,-1-1 0,1 1-1,0 0 1,-1 0 0,1 0-1,-1 0 1,1-1 0,0 1-1,-1 0 1,63-139 54,-45 94-58,-2-1 0,-2-1 0,-2 0 0,-2 0 0,-2-2 0,-1-15 4,-4-83-36,-4 143 54,-4 8-6,-2 9 0,0 0-1,1 0 1,0 1-1,1-1 1,1 1-1,0 1 1,1-1-1,0 0 1,1 1-1,1-1 1,0 4-12,1-15 5,-4 37 48,1 1 0,3-1 0,1 0 0,2 0 0,1 0 0,2 0 0,2-1 0,2 0 0,2 0 0,8 17-53,-20-56 1,0-1 0,1 1 0,-1 0 0,1-1 0,-1 1 0,0-1 0,1 1 0,-1 0 0,1-1 0,-1 1 0,1 0 0,-1 0 0,1-1 0,-1 1 0,1 0 0,-1 0 0,1 0 0,0 0 0,-1 0 0,1-1 0,-1 1 0,1 0 0,-1 0 0,1 1 0,0-1 0,-1 0 0,1 0 0,-1 0 0,1 0 0,-1 0 0,1 0 0,-1 1 0,1-1 0,-1 0 0,1 1 0,-1-1 0,1 0 0,-1 1 0,1-1 0,-1 0 0,0 1 0,1-1 0,-1 1 0,0-1 0,1 1 0,-1-1 0,0 1 0,1-1 0,-1 1 0,0-1 0,0 1 0,0 0-1,6-55 49,-6 53-49,1-14 18,0 0 0,-1 0-1,-1-1 1,0 1 0,-1 0 0,-1 0 0,0 0-1,-1 0 1,-1 1 0,0-1 0,-1 1 0,0 0-1,-1 1 1,-1-1 0,0 1 0,-1 1-1,0 0 1,-1 0 0,0 1 0,-1 0 0,-4-3-18,12 13 17,3 1 12,12-6-13,58-4-308,-45 4 822</inkml:trace>
  <inkml:trace contextRef="#ctx0" brushRef="#br0" timeOffset="-33061.873">2316 10188 10642,'0'0'1422,"0"0"1688,0 0 4,0 0-1298,1-12 5567,71 15-6664,11 9-578,68-45 130,-138 34-261,-4 0 13,1 0 0,-1 0-1,1-1 1,0 0 0,-1-1 0,1 0-1,0 0 1,-1-1 0,0-1 0,5-1-24,190-34 188,-164 33-186,1 2 0,-1 1 0,1 3 1,-1 1-1,1 1 0,1 3-1,37 2 15,66 31 14,-43-7 3,94-18-24,-142-6 14,-28-2-20,0-2 1,0-1-1,0-1 0,1-2 0,-1 0 0,0-2 1,0-1-1,5-1-2,191-61-29,-31 14 75,45-6 40,-164 61 998,-64-7-957,10 16-2828,12 28 865</inkml:trace>
  <inkml:trace contextRef="#ctx0" brushRef="#br0" timeOffset="-20241.609">1749 8874 18740,'-6'8'276,"-1"0"1,1 0-1,0 0 0,1 1 1,0 0-1,0 0 1,1 0-1,0 0 0,0 1 1,1 0-1,0 4-276,0-6 102,-26 79 304,8-31-36,2 1 0,3 0 0,3 2 0,2-1 0,-3 58-370,12-39 216,4 0-1,3 0 0,4 0 0,3-1 0,3 0 0,12 30-215,-18-68 23,1 0 0,2-1-1,2 0 1,1-1 0,2-1-1,1 0 1,2-2 0,2 0-1,0-1 1,2-1 0,2-1-1,0-1 1,30 23-23,-51-48 3,13 11 1,1-1 1,0-1 0,1-1-1,0 0 1,1-2-1,0 0 1,5 0-5,-23-9-2,-1 0 1,1-1 0,-1 0-1,1 1 1,-1-1 0,1 0-1,0 0 1,-1-1 0,1 1-1,-1 0 1,1-1 0,-1 0-1,1 1 1,-1-1 0,1 0-1,-1 0 1,0 0-1,0-1 1,1 1 0,-1 0-1,0-1 1,0 0 0,0 1-1,-1-1 1,1 0 0,0 0-1,-1 0 1,1 0 0,-1 0-1,1-1 1,-1 1-1,0 0 1,0-1 0,0 1-1,0-1 2,23-97 192,-24 99-189,14-147 638,-7-1 1,-6-11-642,-1 124 83,1-154 78,-9 0 0,-7 1 0,-17-50-161,23 194 21,-1-1-1,-2 2 1,-2 0-1,-2 0 1,-2 2-1,-8-13-20,18 40-8,-1 0 0,1 1 0,-2 0 1,0 1-1,-1 0 0,0 1 0,-1 0 0,0 1 0,-1 0 0,-1 1 0,1 0 1,-1 1-1,-1 1 0,0 0 0,0 1 0,0 0 0,-1 2 0,0 0 1,0 0 7,-49-2-1407,35 6 194</inkml:trace>
  <inkml:trace contextRef="#ctx0" brushRef="#br0" timeOffset="-17007.413">8744 10321 11715,'2'78'9151,"-2"-77"-8503,16-11 2493,18-13-2869,23 26 59,-40 3-266,16-2 68,1-1 0,-1-1 1,1-2-1,0-2 1,-1-1-1,8-2-133,-15 2 261,143 29 357,-9-43-449,226 24 46,-326-4-207,1-4 1,-1-1-1,0-4 0,54-11-8,136-11-12,270 14 32,-159 46 0,123-40-16,-162-17 0,17-1 8,-219 8 36,0 4-1,1 6 1,40 6-48,-130 5 287,-33-2-1618</inkml:trace>
  <inkml:trace contextRef="#ctx0" brushRef="#br0" timeOffset="-9034.924">1250 8806 12019,'-37'95'8834,"12"55"-8476,20-110 286,-12 123 20,6 1-1,8 0 1,7 0-1,13 58-663,17-11 98,-29-179-67,0 0 1,2-1 0,1 0 0,2-1 0,7 15-32,-14-37 10,1 1 0,1-1 0,0 0 0,0 0 0,0 0 0,1 0 0,0-1 1,0 0-1,1-1 0,0 1 0,0-1 0,1-1 0,0 1 0,0-1 0,0 0 1,0-1-1,1 0 0,0-1 0,0 1 0,6 0-10,153 5 689,-98-10-595,-12 2-51,54 2-9,0-6 0,-1-4 0,36-10-34,29-15 7,-4-1-7,2 7 1,144-1-1,-80 33 35,165 26-35,-38-1 13,99-9-5,351 27 19,-548-21 0,361 25 106,1141-70 56,-1125-26-193,-282 13 24,1 15 0,124 21-20,-184 10 19,284-22-19,155-23 9,-339 0 9,-287 18-21,-1 5-1,1 5 1,84 12 3,37 16 46,-155-30-56,135 8 13,-212-4-3,0 0 0,-1 0-1,1 0 1,0 0 0,0-1 0,0 0-1,0 0 1,0 0 0,-1 0 0,1-1 0,0 0-1,0 0 1,0 0 0,-1-1 0,1 0-1,-1 0 1,1 0 0,-1 0 0,0-1 0,0 1-1,0-1 1,0 0 0,0 0 0,-1-1-1,1 1 1,-1-1 0,0 1 0,0-1 0,0 0-1,-1-1 1,17-29 1,-2-1 0,-1 0 0,-2-2 0,-1 0 0,2-16-1,13-35 17,32-68-38,82-146 21,-25 57 25,-97 204-6,29-98 12,-49 137-28,0 0-1,0 0 0,-1 0 0,1 0 0,0 0 1,-1 1-1,0-1 0,1 0 0,-1 0 0,0 1 1,0-1-1,0 0 0,0 1 0,0-1 0,0 1 1,0 0-1,-1-1 0,1 1 0,0 0 1,-1 0-1,1-1 0,-1 1 0,0 0 0,1 1 1,-1-1-1,0 0 0,0 0 0,1 1 0,-1-1 1,0 1-1,0 0 0,0-1 0,0 1 0,0 0-2,-73-6 1,69 6-17,-54-3-10,0-2-1,0-3 0,1-3 1,-38-12 26,-522-111-8,334 82-193,-1 12 0,-279-2 201,-579 41-229,-189-19 137,792 3 135,-499 17-44,227 3 28,-29-37-27,315-8 0,-1202-76 126,507 56 286,1155 57-401,0 2 0,0 4 1,1 3-1,-1 2 1,1 3-1,0 4 0,1 2 1,1 3-1,-7 5-11,55-16 3,-8 2-48,2 1 0,-1 1 0,1 1 0,1 1-1,0 1 1,-5 5 45,19-4-452,12-4 810</inkml:trace>
  <inkml:trace contextRef="#ctx0" brushRef="#br0" timeOffset="-7989.473">12379 8774 16347,'-23'9'828,"0"-1"0,-1-1 0,0-1 0,0-1 0,0-1 0,-6 0-828,29-4 2,0 0-1,0 0 0,0 0 1,0 0-1,0 0 0,0-1 1,0 1-1,0 0 0,0 0 1,0-1-1,0 1 0,0-1 1,0 1-1,0-1 1,0 1-1,0-1 0,1 1 1,-1-1-1,0 0 0,0 1 1,1-1-1,-1 0 0,0 0 1,1 0-1,-1 0 0,1 1 1,-1-1-1,1 0 1,0 0-1,-1 0 0,1 0 1,0 0-1,-1 0 0,1 0 1,0 0-1,0 0 0,0 0 1,0 0-1,0 0 0,0 0 1,0 0-1,1 0 1,-1 0-1,0 0 0,0 0 1,1 0-1,-1 0 0,1 0 1,-1 0-1,0 0 0,1 0 1,0 1-1,-1-1 0,1 0 1,0 0-1,-1 1 0,1-1 1,0 0-1,0 1 1,0-1-1,-1 1 0,1-1 1,0 1-1,1-1-1,130-176 67,102-157 221,-136 231-228,4 4 0,15-4-60,-43 37 12,88-77 88,6 8 1,128-75-101,263-129 176,-308 218-148,5 12 1,4 10-1,138-27-28,-299 95-5,571-162 57,-284 117 405,4 17-1,2 17 1,21 17-457,186-7 692,416-37 844,-780 40-1300,-1-11 0,6-11-236,280-96 78,14-30-78,-395 130 1,484-172 30,-367 101 73,-6-12 0,123-90-104,-278 160-55,-2-3 0,-3-5 1,-3-3-1,73-79 55,-141 131-337,-1-1 1,-1-1-1,-1 0 1,0-1-1,-2-1 1,8-17 336,2-22-2959</inkml:trace>
  <inkml:trace contextRef="#ctx0" brushRef="#br0" timeOffset="-7073.003">12345 8179 19332,'-2'0'107,"0"0"0,1 1 0,-1-1 1,0 0-1,0 0 0,0 1 0,1-1 0,-1 1 0,0-1 0,0 1 0,1 0 0,-1 0 0,1-1 1,-1 1-1,1 0 0,-1 1 0,1-1 0,-1 0 0,1 0 0,0 1 0,0-1 0,0 0 1,0 1-1,0-1 0,0 1 0,0 0 0,0-1 0,0 1 0,0 1-107,-103 232 1735,76-174-1148,8-22-235,2 0 0,2 1-1,1 1 1,3 0-1,1 1 1,0 10-352,10-46 25,1 1 0,-1 0 1,1-1-1,0 1 0,1 0 1,-1-1-1,1 1 0,1-1 1,-1 1-1,1-1 0,0 1 1,1-1-1,-1 0 0,1 0 1,1 0-1,-1-1 1,1 1-1,0-1 0,0 1 1,0-1-1,1-1 0,0 1 1,0-1-1,0 1 0,0-2 1,1 1-1,0 0 0,0-1 1,-1 0-1,3 0-25,7 1 62,0 0 0,0-1 0,0-1 0,1 0 1,-1-1-1,1-1 0,-1 0 0,0-1 0,1-1 0,-1 0 0,0-1 1,0-1-1,0 0 0,0-1 0,-1-1 0,0 0 0,0-1 0,0 0 0,-1-1 1,0-1-1,-1 0 0,1-2-62,67-37-99,2 3 0,2 4 0,1 3 0,8 2 99,9-3-1075</inkml:trace>
  <inkml:trace contextRef="#ctx0" brushRef="#br0" timeOffset="-6006.308">23989 3222 21277,'17'-57'4617,"-10"102"-2058,5 87-2419,5 0 0,7-2 0,5-1 0,31 82-140,-60-200-1558,-9-18-91</inkml:trace>
  <inkml:trace contextRef="#ctx0" brushRef="#br0" timeOffset="-5749.272">23618 3415 21004,'-12'-6'1241,"5"-6"751,4-1-479,20-9-161,21-11-256,22-18-424,12-8-96,11-12-280,-3-1-96,5 1-120,5 3-40,-1 12-56,-7 9-112,-19 26-736,-22 13-704</inkml:trace>
  <inkml:trace contextRef="#ctx0" brushRef="#br0" timeOffset="-4472.163">1900 8617 16972,'-13'-61'3626,"13"60"-3552,-1-1 1,1 1 0,-1 0-1,0 0 1,1 0-1,-1-1 1,0 1 0,0 0-1,0 0 1,0 0-1,0 0 1,0 0-1,0 1 1,0-1 0,0 0-1,0 0 1,0 1-1,-1-1 1,1 1 0,0-1-1,0 1 1,-1-1-1,1 1 1,0 0 0,-1-1-1,1 1 1,0 0-1,-1 0 1,1 0 0,-1 0-1,1 0 1,0 1-1,-1-1 1,1 0 0,0 1-1,0-1 1,-1 1-1,1-1 1,0 1 0,0-1-1,-1 1 1,1 0-1,0 0 1,0 0-1,0-1-74,-12 11 173,0 0 0,1 1 0,1 0 0,0 1-1,0 0 1,1 1 0,1 0 0,0 1-1,-4 9-172,-14 35 114,2 1 0,2 0 1,3 2-1,3 1 0,3 0 0,-3 41-114,-5 17 141,6 1 0,5 1 1,6 0-1,5 0 0,5-1 1,19 99-142,-21-192 25,1 0 1,2 0-1,1-1 1,1 0-1,2 0 0,0-1 1,2-1-1,1 1 1,1-2-1,2 0 1,0-1-1,1 0 1,8 6-26,-2-10 9,1-1 1,2-1-1,0-1 1,0-1 0,1-2-1,1-1 1,1 0-1,0-3 1,0 0 0,28 5-10,-51-13 1,0-1 0,-1 1 1,1-1-1,0 0 0,0 0 1,0-1-1,1 0 1,-1 0-1,0 0 0,0-1 1,0 0-1,0 0 0,0 0 1,-1-1-1,1 0 1,0 0-1,-1 0 0,1-1 1,-1 0-1,0 0 0,1 0 1,-2-1-1,1 0 1,0 0-1,-1 0 0,0 0 1,0-1-1,0 0 0,0 1 1,-1-1-1,0-1 1,3-3-2,13-36 44,-2-1 1,-1-1 0,-3 0 0,-2 0 0,-2-1 0,-2-1-1,-2 1 1,-2-3-45,15-183 195,-11 0 0,-18-180-195,9 353 23,-2 1 0,-3 0 0,-2 1 0,-4 0 1,-1 0-1,-4 1 0,-1 1 0,-27-52-23,41 100 5,0 0 1,-1-1-1,0 2 0,0-1 0,-1 1 0,0 0 1,0 0-1,-1 1 0,0 0 0,0 0 1,-1 1-1,0 0 0,0 0 0,0 1 1,-1 1-1,1-1 0,-1 2 0,-1-1 1,1 1-1,0 1 0,-1 0 0,1 0 1,-1 1-1,1 0 0,-1 1 0,0 0 0,-3 2-5,-7 2-4,0 1-1,0 0 1,1 2-1,0 1 1,0 0-1,1 2 0,0 0 1,0 1-1,1 1 1,1 0-1,0 2 0,1 0 1,0 0-1,1 2 1,1 0-1,0 1 0,1 0 1,1 1-1,1 0 1,0 1-1,1 0 1,2 1-1,0 0 0,1 0 1,0 2 4,-44 169-2526,40-150-448</inkml:trace>
  <inkml:trace contextRef="#ctx0" brushRef="#br0" timeOffset="-2306.596">24587 2571 21813,'-44'364'4175,"35"-283"-3759,-1-3 107,3 0 0,4 1 0,4 27-523,15-31 414,-16-74-409,1-1-1,0 0 0,-1 1 0,1-1 0,-1 0 0,1 0 0,0 1 0,0-1 1,-1 0-1,1 0 0,0 0 0,-1 0 0,1 0 0,0 0 0,0 0 0,-1 0 0,1 0 1,0 0-1,-1 0 0,1-1 0,0 1 0,-1 0 0,1 0 0,0-1 0,-1 1 1,1-1-1,-1 1 0,1 0 0,0-1 0,-1 1 0,1-1 0,-1 1 0,1-1 1,-1 1-1,0-1 0,1 0 0,-1 1 0,1-1 0,-1 0 0,0 1 0,0-1 1,1 0-1,-1 1 0,0-1 0,0 0 0,0 1 0,0-1 0,0 0 0,0 1 1,0-1-1,0-1-4,1 1 5,125-356 258,-113 343-257,-10 47 30,-6 68 135,10 148 267,-6-246-434,-1 2 1,1 0 1,0 1-1,0-1 1,0 0-1,0 0 1,1-1-1,0 1 1,0 0-1,0 0 1,0-1 0,1 1-1,0-1 1,0 0-1,0 0 1,1 1-6,-1-5 9,0 1 0,0-1 0,1 0 0,-1 0 0,0 0 0,0-1 0,0 1 0,0-1 0,0 0 0,0 0 0,0 0 0,-1 0 0,1 0 0,0 0 0,0-1 0,-1 1 0,1-1 0,-1 0 0,1 0 0,-1 0 0,0 0 0,0 0 0,0-1 0,0 1 0,0 0 0,0-1 0,-1 0 0,1 1 0,-1-1 0,0 0 0,0 0 0,0 0 0,0 0 0,0 0 0,0-1-9,2-1 13,35-64 124,-2-3 0,-4 0 1,19-64-138,-22-6 101,-46 291-72,9-93 56,2 0 0,2 0 0,4 51-85,0-105 0,-1-1 0,0 1-1,1 0 1,0 0 0,-1 0-1,1-1 1,0 1 0,0 0 0,0 0-1,0 0 1,0 0 0,0 0-1,1-1 1,-1 1 0,1 0-1,-1 0 1,1-1 0,0 1-1,-1 0 1,1-1 0,0 1 0,0 0-1,0-1 1,0 1 0,1-1-1,-1 0 1,0 1 0,1-1-1,-1 0 1,0 0 0,1 0 0,0 0-1,-1 0 1,1 0 0,-1 0-1,1-1 1,0 1 0,0 0-1,0-1 1,-1 0 0,1 1 0,0-1-1,0 0 1,0 0 0,0 0-1,-1 0 1,1 0 0,0 0-1,0-1 1,0 1 0,0-1-1,-1 1 1,1-1 0,5-6-254,-1 0 0,0-1 0,0 1 0,-1-1-1,0 0 1,0-1 0,-1 1 0,0-1 0,-1 0 0,0 0 0,0 0-1,-1-1 1,0 1 0,0-6 254,7-37-3030</inkml:trace>
  <inkml:trace contextRef="#ctx0" brushRef="#br0" timeOffset="-2029.943">25082 2475 24085,'-7'7'1168,"-5"11"441,-1 8-545,-3 12-640,1 3-208,12-6-368,3-6-320,18-13-1064,4-7 920</inkml:trace>
  <inkml:trace contextRef="#ctx0" brushRef="#br0" timeOffset="-1765.605">25368 2701 15891,'-17'71'9608,"-37"27"-6337,0 2-2208,54-99-1063,0-1 0,0 1-1,0-1 1,1 1 0,-1 0 0,0-1 0,0 1-1,0-1 1,0 1 0,1-1 0,-1 1-1,0-1 1,1 1 0,-1-1 0,0 1 0,1-1-1,-1 1 1,0-1 0,1 0 0,-1 1 0,1-1-1,-1 0 1,1 1 0,-1-1 0,1 0 0,-1 1-1,1-1 1,-1 0 0,1 0 0,0 0-1,-1 0 1,1 1 0,-1-1 0,1 0 0,-1 0-1,1 0 1,0 0 0,-1 0 0,1 0 0,-1-1-1,1 1 1,-1 0 0,1 0 0,0 0-1,-1 0 1,1-1 0,-1 1 0,1 0 0,-1-1-1,1 1 1,-1 0 0,1-1 0,-1 1 0,0 0-1,1-1 1,-1 1 0,1-1 0,-1 1-1,0-1 1,0 1 0,1-1 0,-1 1 0,0-1-1,0 1 1,1-1 0,-1 1 0,0-1 0,0 0-1,0 0 1,44-33-124,-35 24 111,1 1 1,0 0-1,0 1 1,1 0-1,0 0 1,1 1-1,0 0 0,0 1 1,0 1-1,0 0 1,1 0-1,0 2 1,0-1-1,0 2 1,1-1-1,-1 2 0,0 0 1,1 1-1,-1 0 1,1 1-1,3 0 13,-13 0 6,1-1 0,-1 1 0,0 0 0,1 0 0,-1 1 0,0-1 0,0 1 0,0 0 0,0 0-1,-1 0 1,1 0 0,0 1 0,-1 0 0,0 0 0,1-1 0,-1 2 0,0-1 0,-1 0 0,1 1 0,-1-1 0,1 1 0,-1 0-1,0 0 1,0 0 0,-1 0 0,1 0 0,-1 0 0,0 0 0,0 0 0,0 1 0,-1-1 0,1 0 0,-1 1 0,0-1-1,0 1 1,-1-1 0,1 0 0,-1 0 0,0 1 0,0-1 0,-1 1-6,-8 16 108,0-1 0,-2-1-1,0 0 1,-1 0 0,-1-1 0,-1-1-1,0 0 1,-1-1 0,-1-1 0,0-1 0,-14 9-108,27-19-12,1-1 1,-1 0-1,1 0 1,-1 0-1,0 0 1,0-1-1,0 0 1,-1 0-1,1 0 1,0 0-1,-1 0 1,1-1-1,-1 0 1,0 0-1,1 0 1,-1-1-1,0 0 1,0 1-1,1-2 1,-1 1-1,0 0 1,1-1-1,-1 0 1,-2-1 11,-16-22-945</inkml:trace>
  <inkml:trace contextRef="#ctx0" brushRef="#br0" timeOffset="-614.047">26532 2354 22605,'-54'113'4799,"42"-92"-4481,0 1-1,2 0 1,0 1-1,2 0 0,0 1 1,2-1-1,-1 8-317,8-32 1,-1 0 0,0 0 0,1 0 0,-1 0 0,0 0 0,1 0-1,-1 1 1,1-1 0,0 0 0,-1 0 0,1 0 0,0 1 0,-1-1 0,1 0-1,0 1 1,0-1 0,-1 1 0,1-1 0,0 1 0,0-1 0,0 1-1,0-1 1,0 1 0,0 0 0,0 0 0,0-1 0,0 1 0,0 0 0,0 0-1,0 0 1,0 0 0,0 0 0,0 0 0,0 0 0,0 1 0,0-1-1,0 0 1,0 1 0,0-1 0,0 0 0,-1 1 0,1-1 0,0 1 0,0-1-1,0 1 1,0 0 0,-1-1 0,1 1 0,0 0 0,-1-1 0,1 1 0,0 0-1,-1 0 1,1 0 0,-1 0 0,1-1 0,-1 1 0,0 0 0,1 0-1,-1 0 1,0 0 0,0 0 0,0 0 0,1 0 0,-1 0 0,0 0 0,0 0-1,0 0 1,-1 1-1,61-74-51,-54 62 41,1 0 1,0 0 0,0 0 0,1 1-1,0 0 1,1 1 0,0-1 0,0 2-1,1-1 1,-1 1 0,2 1-1,-1 0 1,1 0 0,0 1 0,0 1-1,5-2 10,-11 6 1,0 0-1,0 0 0,1 1 1,-1-1-1,0 1 0,0 1 1,0-1-1,0 1 0,0-1 1,-1 1-1,1 1 0,0-1 1,-1 1-1,1-1 0,-1 2 1,0-1-1,0 0 0,0 1 0,-1-1 1,1 1-1,-1 0 0,0 0 1,0 1-1,0-1 0,-1 1 1,1-1-1,-1 1 0,0 0 1,0 0-1,-1 0 0,0 0 1,1 0-1,-2 0 0,1 0 1,-1 0-1,1 0 0,-1 1 1,-1-1-1,1 0 0,-1 0 1,0 0-1,0 0 0,0 0 1,-1 0-1,0 1 0,-5 20 72,-1 0 0,-1-1 0,-1 0 1,-2 0-1,0-1 0,-2 0 0,0-2 0,-1 1 0,-16 16-72,29-37-21,1 0 0,0 0 0,0 0-1,0 0 1,-1 0 0,1 0-1,-1 0 1,0-1 0,1 1-1,-1-1 1,0 1 0,0-1 0,0 0-1,0 1 1,0-1 0,0 0-1,-1 0 1,1-1 0,0 1-1,0 0 1,-1-1 0,1 1 0,0-1-1,-1 0 1,1 0 0,0 0-1,-1 0 1,1 0 0,0-1-1,-1 1 1,1 0 0,0-1 0,0 0-1,-1 0 1,0 0 21,-13-20 729</inkml:trace>
  <inkml:trace contextRef="#ctx0" brushRef="#br0" timeOffset="1818.43">24885 4349 19468,'-22'-108'5947,"21"105"-5843,0 0 0,0 0 0,-1 1 0,1-1 1,-1 1-1,1 0 0,-1-1 0,0 1 1,0 0-1,0 0 0,0 0 0,0 0 0,-1 0 1,1 1-1,0-1 0,-1 1 0,0-1 0,1 1 1,-1 0-1,0 0 0,1 0 0,-1 0 1,0 1-1,0-1 0,0 1 0,0-1 0,0 1 1,0 0-1,1 1 0,-1-1 0,0 0 0,0 1 1,0-1-1,0 1 0,0 0 0,-1 1-104,-4 3 36,0 0-1,1 1 1,0 1 0,0-1-1,1 1 1,-1 0-1,2 0 1,-1 1-1,1 0 1,0 0 0,0 0-1,1 1 1,0-1-1,1 1 1,0 0 0,0 0-1,1 0 1,0 1-1,1-1 1,0 0 0,0 1-1,1 2-35,-10 62 69,4 1 0,3-1 0,4 20-69,-1-74 23,1-1 0,0 1 1,2 0-1,0-1 0,1 0 1,7 19-24,-10-36 3,0 0 0,0 1 0,0-1 0,0 0 1,0 0-1,0 0 0,1 0 0,-1 0 0,0 0 0,1 0 1,0 0-1,0-1 0,-1 1 0,1-1 0,0 1 0,0-1 0,0 0 1,0 0-1,1 1 0,-1-1 0,0-1 0,0 1 0,1 0 1,-1-1-1,0 1 0,1-1 0,-1 0 0,1 1 0,-1-1 0,0 0 1,1-1-1,-1 1 0,1 0 0,-1-1 0,0 1 0,1-1 1,-1 0-1,0 0 0,0 0 0,1 0 0,0 0-3,82-68 171,-52 26-106,-1-1-1,-2-1 1,-2-1 0,-3-2-1,-1-1 1,-3-1-65,-11 31 9,-1 0 1,-1-1 0,0 0-1,-2-1 1,0 0-1,-2 1 1,0-2-1,-1 1 1,-2 0-1,0 0 1,-1-1-1,-1 1 1,-1-1-1,-1 1 1,0 0 0,-2 0-1,-1 1 1,0-1-1,-1 1 1,-10-18-10,16 36-21,1-1 1,-1 1 0,1-1-1,-1 1 1,0-1 0,0 1-1,-1 0 1,1 0 0,0-1-1,-1 1 1,1 0 0,-1 0-1,0 0 1,1 1 0,-1-1-1,0 0 1,0 1 0,0-1 0,0 1-1,-1 0 1,1-1 0,0 1-1,0 0 1,-1 0 0,1 1-1,-1-1 1,1 0 0,-1 1-1,1 0 1,-1-1 0,1 1-1,-1 0 1,0 0 0,1 0-1,-1 1 1,1-1 0,-1 1-1,1-1 1,-1 1 0,1 0-1,0 0 1,-1 0 0,1 0-1,0 0 1,0 1 0,-2 0 20,-3 9-308,0 0-1,1 0 1,1 0 0,-1 0 0,2 1 0,0 0-1,0 0 1,1 0 0,1 1 0,0-1 0,0 5 308,3 27-500</inkml:trace>
  <inkml:trace contextRef="#ctx0" brushRef="#br0" timeOffset="2212.528">25213 3772 22133,'4'-12'2012,"0"30"-183,12 266 492,-9-122-1488,7-1-1,9 10-832,9-65 138,-32-105-136,1-1-1,0 1 0,0-1 0,-1 1 0,1 0 0,0-1 0,0 0 0,0 1 1,0-1-1,0 1 0,0-1 0,-1 0 0,1 0 0,0 0 0,0 1 0,0-1 0,0 0 1,0 0-1,0 0 0,0-1 0,0 1 0,0 0 0,0 0 0,0 0 0,0-1 1,0 1-1,0 0 0,0-1 0,-1 1 0,1-1 0,0 1 0,0-1 0,0 1 0,-1-1 1,1 0-1,0 1 0,-1-1 0,1 0 0,0 0 0,-1 1 0,1-1 0,-1 0 1,1 0-1,-1 0 0,0 0 0,1 0 0,-1 0 0,0 1 0,0-1 0,1 0 1,-1 0-1,0 0 0,0 0 0,0 0 0,0 0 0,0 0 0,-1 0 0,1 0 0,0 0 1,0 0-2,1-2 2,91-274 80,-18 86-62,-38 104-175,-3-2 1,-4-1-1,-3-9 155,-26 99-36,0 1-1,-1-1 1,1 0-1,0 0 0,0 0 1,0 0-1,-1 0 0,1 0 1,0 0-1,0 0 1,-1 0-1,1 0 0,0 0 1,0 0-1,0 0 1,-1 0-1,1 0 0,0 0 1,0-1-1,-1 1 1,1 0-1,0 0 0,0 0 1,0 0-1,-1 0 0,1 0 1,0-1-1,0 1 1,0 0-1,0 0 0,0 0 1,-1 0-1,1-1 1,0 1-1,0 0 0,0 0 1,0-1-1,0 1 1,0 0-1,0 0 0,0 0 1,0-1-1,0 1 0,-1 0 1,1 0-1,0-1 1,0 1-1,1 0 0,-1 0 1,0 0-1,0-1 1,0 1-1,0 0 37,-22 28-1626,-10 15-1337</inkml:trace>
  <inkml:trace contextRef="#ctx0" brushRef="#br0" timeOffset="2459.968">25415 4244 14339,'9'28'4529,"5"-1"232,12-2-2969,10-3-191,7-7-465,5-2-376,5-6-360,-5-2-160,-5-4-576,-7 2-568</inkml:trace>
  <inkml:trace contextRef="#ctx0" brushRef="#br0" timeOffset="2841.109">25914 4145 18116,'1'-18'4909,"0"43"-1417,0 7-2612,1 7-34,-3-28-694,1 0-1,1 0 1,0 0 0,0 0 0,1 0 0,1 0-1,0 0 1,0 0 0,5 9-152,-7-19 5,-1 0-1,1 1 1,0-1 0,0 0-1,0 0 1,0 1 0,0-1 0,0 0-1,0 0 1,0 0 0,1 0-1,-1 0 1,0 0 0,1-1-1,-1 1 1,0 0 0,1-1 0,-1 1-1,1-1 1,-1 1 0,1-1-1,-1 0 1,1 0 0,-1 1-1,1-1 1,0 0 0,-1-1 0,1 1-1,-1 0 1,1 0 0,-1-1-1,1 1 1,-1 0 0,1-1-1,-1 0 1,1 1 0,-1-1-1,0 0 1,1 0 0,-1 0 0,0 0-1,1 0-4,50-50 42,-14-2-26,-3 0 1,-2-3 0,9-25-17,24-40 30,-49 96-17,-16 25-13,0 0 0,-1 0 1,1 0-1,0 0 0,0 0 0,-1 1 0,1-1 1,0 0-1,-1 0 0,1 0 0,0 1 1,-1-1-1,1 0 0,-1 1 0,1-1 0,0 0 1,-1 1-1,1-1 0,-1 1 0,1-1 0,-1 1 1,1-1-1,-1 1 0,1-1 0,-1 1 0,0 0 1,1-1-1,-1 1 0,0 0 0,0-1 0,1 1 1,-1 0-1,0-1 0,0 1 0,0 0 0,0-1 1,0 1-1,0 0 0,0 0 0,0-1 0,0 1 1,0 0-1,0-1 0,0 1 0,-1 0 0,1-1 0,5 84 85,-6-64-17,2-1 0,0 1-1,2 0 1,0-1 0,1 0-1,5 16-67,-9-33 8,1 0-1,-1 0 1,1 0-1,0 0 1,0 0-1,0 0 1,0 0-1,0 0 1,0-1-1,0 1 1,1 0-1,-1-1 1,0 1 0,1-1-1,0 0 1,-1 1-1,1-1 1,0 0-1,-1 0 1,1 0-1,0 0 1,0 0-1,0 0 1,0-1-1,0 1 1,0-1-1,0 1 1,0-1-1,0 0 1,0 0-1,1 0 1,-1 0-1,0 0 1,0 0 0,0 0-1,0-1 1,0 1-1,0-1 1,0 0-1,0 1 1,0-1-1,0-1-7,12-8 29,-1-1-1,0-1 1,-1 0-1,0-1 0,-1 0 1,-1-1-1,0 0 1,0 0-1,-2-1 1,0 0-1,-1-1 1,4-10-29,4-5 32,81-138 4,-95 168-36,-1-1 1,1 1-1,-1 0 1,1 0-1,0 0 1,-1 0-1,1 0 1,0 0-1,0 0 1,0 0-1,-1 0 1,1 1-1,0-1 0,0 0 1,0 1-1,1-1 1,-1 0-1,0 1 1,0-1-1,0 1 1,0 0-1,0-1 1,1 1-1,-1 0 1,0 0-1,0-1 1,1 1-1,-1 0 1,0 0-1,0 1 1,1-1-1,-1 0 1,0 0-1,0 1 1,0-1-1,0 0 1,1 1-1,-1-1 1,0 1-1,0 0 1,0-1-1,0 1 1,0 0-1,0-1 1,0 1-1,0 0 1,0 0-1,-1 0 1,1 0-1,0 0 1,-1 0-1,1 0 1,0 0-1,-1 0 1,1 1-1,-1-1 0,0 0 1,1 0-1,-1 0 1,0 1-1,22 83 27,-21-74-25,1 0 0,0 1 1,1-1-1,0 0 1,1-1-1,0 1 0,0-1 1,1 1-1,1-1 1,2 3-3,-5-11-19,0-1 0,-1 1 1,1-1-1,0 0 0,0 0 0,0 0 1,0 0-1,0 0 0,0-1 1,0 0-1,0 1 0,1-1 1,-1 0-1,0-1 0,0 1 0,0 0 1,0-1-1,0 0 0,0 0 1,0 0-1,0 0 0,0 0 1,-1 0-1,1-1 0,0 1 0,-1-1 1,1 0-1,-1 0 0,1 0 1,-1 0-1,0 0 0,0-1 0,0 1 1,0-1-1,0 1 0,-1-1 1,1 1-1,-1-1 0,1 0 1,-1 0-1,0 0 19,23-38-1090</inkml:trace>
  <inkml:trace contextRef="#ctx0" brushRef="#br0" timeOffset="-1180.794">26145 2504 24573,'3'-16'1225,"-3"16"831,0 0-848,-8 14-568,0 24-288,2 30-232,1 12-56,2 6-8,6-6-40,3-16-40,3-12-64,0-20-304,-3-9-408,-6-23-896,11-4 1520</inkml:trace>
  <inkml:trace contextRef="#ctx0" brushRef="#br0" timeOffset="-889.442">26024 2308 19828,'0'0'2129,"-8"9"887,4 13-2272,2 4-303,2 1-345,6-4-424,12-13 944</inkml:trace>
  <inkml:trace contextRef="#ctx0" brushRef="#br0" timeOffset="4203.576">27253 3116 11554,'-3'-8'1768,"1"5"10803,3 14-12142,31 213 2425,-14-77-2363,6-1-1,7-1 1,18 40-491,14-46 113,-59-124-77,-20-31 0,-5-18-34,1-2-1,2 0 1,1-1-1,2-1 0,1 0 1,-4-24-2,3 14-38,-2-1 3,-22-100-118,39 148 151,0 0-1,1 0 1,-1 0-1,0 1 1,0-1 0,0 0-1,1 0 1,-1 0 0,0 1-1,1-1 1,-1 0 0,1 0-1,-1 1 1,1-1 0,-1 0-1,1 1 1,-1-1 0,1 1-1,0-1 1,-1 1 0,1-1-1,0 1 1,-1-1-1,1 1 1,0-1 0,0 1-1,0 0 1,-1 0 0,1-1-1,0 1 1,0 0 0,0 0-1,0 0 1,-1 0 0,1 0-1,0 0 1,0 0 0,0 0-1,0 0 1,-1 0 0,1 1-1,0-1 1,0 0 0,0 1-1,-1-1 1,1 0-1,0 1 1,0-1 0,-1 1-1,1-1 1,0 1 0,-1-1-1,1 1 1,-1 0 0,1-1-1,-1 1 1,1 0 0,-1-1-1,1 1 1,-1 0 0,1 0 2,19 8-388,-6-7-271,0-2 1,1 0-1,-1 0 0,0-2 1,1 1-1,-1-2 0,0 0 0,0-1 1,0 0-1,-1-1 0,10-5 659,-10 6-700,16-7-2027,0-1 0,0-1 0,-1-1 0,-1-2 0,11-8 2727,14-20-1566,-10-10 3670,-32 40-178,-1-2 1,0 1-1,-2-1 0,0-1 1,0 1-1,-2-1 0,2-7-1926,-7 24 74,1-1-1,-1 0 1,0 0-1,1 1 1,-1-1 0,0 0-1,1 0 1,-1 0-1,0 0 1,0 1 0,0-1-1,1 0 1,-1 0-1,0 0 1,0 0-1,0 0 1,-1 1 0,1-1-1,0 0 1,0 0-1,0 0 1,-1 0-1,1 1 1,0-1 0,-1 0-1,1 0 1,0 1-1,-1-1 1,1 0 0,-1 0-1,0 1 1,1-1-1,-1 1 1,1-1-1,-1 0 1,0 1 0,0-1-1,1 1 1,-1 0-1,0-1 1,0 1 0,1 0-1,-1-1 1,0 1-1,0 0 1,0 0-1,0 0 1,0-1-74,-38 25 1368,18 4-1137,1 1 0,1 0 1,1 2-1,2 0 0,1 1 1,2 0-1,-2 9-231,-27 105 733,41-144-725,0 1-1,0 0 0,1 0 0,-1 0 1,1 0-1,0 0 0,-1 0 0,1 0 1,1 0-1,-1 0 0,0 0 1,1 0-1,-1 0 0,1 0 0,0-1 1,0 1-1,0 0 0,1 0 0,-1-1 1,1 1-1,-1-1 0,1 1 0,0-1 1,0 0-1,0 1 0,0-1 0,0 0 1,0 0-1,1-1 0,-1 1 0,1 0 1,-1-1-1,1 0 0,0 1 1,-1-1-1,1 0 0,0 0 0,0-1 1,0 1-1,0 0 0,0-1 0,0 0 1,0 0-1,0 0 0,0 0 0,0 0 1,0-1-1,-1 1 0,1-1 0,0 0 1,0 1-1,0-1 0,0-1 0,-1 1-7,11-8 20,-1 0-1,0 0 1,-1-1-1,0-1 0,0 0 1,-1-1-1,-1 0 1,0 0-1,0-1 0,-1 0 1,-1-1-1,-1 1 0,1-1 1,-2-1-1,3-9-19,2-1 5,-1 0 0,-1 0 1,-2 0-1,0-1 0,-1 0 0,-2 0 0,-1 0 0,-1-1 0,-1 1 0,-1 0 0,-1 0 1,-2-2-6,-4 5-34,8 23 33,-1 0 0,1 0 0,-1 0 0,1-1 0,-1 1 0,1 0 0,-1 0 0,1 0 0,-1 0 0,1 0 0,-1 0 0,1 0 0,-1 0-1,1 0 1,-1 0 0,1 0 0,-1 1 0,1-1 0,-1 0 0,1 0 0,-1 0 0,1 1 0,0-1 0,-1 0 0,1 0 0,-1 1 0,1-1 0,0 0 0,-1 1 0,1-1 0,0 1 0,-1-1 0,1 0-1,0 1 1,0-1 0,-1 1 0,1-1 0,0 1 0,0-1 0,0 1 0,0-1 0,-1 1 0,1-1 0,0 1 0,0-1 0,0 1 0,0-1 0,0 1 0,0-1 0,0 1 0,1-1 0,-1 1 1,-9 34-7,3 1 0,0 0 0,3 1 0,1-1 0,1 1 0,4 20 7,13 18 59,-14-74-57,0 0 1,0 0-1,0 0 1,1 0-1,-1-1 1,0 1-1,0-1 1,1 1-1,-1-1 1,0 0-1,1 0 1,-1 0-1,0 0 1,0 0-1,1-1 1,-1 1-1,0-1 1,0 0-1,1 1 1,-1-1-1,0 0 1,0 0-1,0 0 1,0-1-1,0 1 0,0 0 1,-1-1-1,1 1 1,0-1-1,-1 0 1,1 1-1,-1-1 1,1 0-1,-1 0 1,0 0-1,0 0 1,1-2-3,97-157 75,-63 94-53,41-85-12,-67 157-13,-18 110-21,8-104 23,-2-4 2,1 0 1,0 1-1,0-1 0,1 0 1,0 1-1,0-1 0,1 0 1,0 0-1,0 1 0,0-1 0,1 0 1,0 0-1,1 0 0,0 0 1,0-1-1,0 1 0,1-1 1,0 0-1,0 0 0,0 0 1,3 2-2,-5-7 1,0 0 1,0 0-1,0 0 1,0 0 0,0-1-1,0 1 1,0-1-1,1 1 1,-1-1-1,0 0 1,0 0 0,1 0-1,-1 0 1,0 0-1,1 0 1,-1-1 0,0 1-1,0-1 1,0 1-1,0-1 1,1 0 0,-1 0-1,0 0 1,0 0-1,-1 0 1,1-1 0,0 1-1,0 0 1,-1-1-1,1 0 1,0 1-1,0-2-1,47-64 36,-45 61-33,106-176 2,-110 183-5,0 0 1,0 0-1,0 0 0,0 0 0,0 0 1,0 0-1,0 0 0,1 0 0,-1 0 0,0 0 1,1-1-1,-1 1 0,1 0 0,-1 0 0,1 0 1,-1 0-1,1-1 0,-1 1 0,1 0 0,0-1 1,0 1-1,-1 0 0,1-1 0,0 1 1,0-1-1,0 1 0,-1-1 0,1 1 0,0-1 1,0 0-1,0 0 0,0 1 0,0-1 0,0 0 1,0 0-1,0 0 0,0 0 0,0 0 1,0 0-1,0 0 0,0 0 0,0 0 0,0-1 1,0 1-1,-1 0 0,1 0 0,0-1 0,0 1 1,0-1-1,0 1 0,0-1 0,-1 1 1,1-1-1,0 0 0,0 1 0,-1-1 0,1 0 1,0 0-1,-1 1 0,1-1 0,-1 0 0,1 0 1,-1 0-1,0 0 0,1 1 0,-1-1 0,0 0 1,1 0-1,-1-1 0,5 36 3,23 70-7,-26-103-6,-1-1 0,1 0-1,-1 1 1,1-1 0,-1 0 0,1 0 0,0 0 0,-1 0 0,1-1 0,-1 1 0,1 0 0,-1-1 0,1 1 0,-1-1 0,1 1 0,-1-1 0,1 0 0,-1 1 0,0-1 0,1 0 0,-1 0 0,0 0 0,0 0 0,0 0 0,0 0 0,0-1 0,0 1 0,0 0 0,0 0-1,0-1 1,0 1 0,-1-1 0,1 1 0,-1 0 0,1-1 0,-1 1 0,1-1 0,-1 0 0,0 1 0,0-1 0,0 1 0,0-1 0,0-1 10,1 2-45,9-31-941,1-4-712</inkml:trace>
  <inkml:trace contextRef="#ctx0" brushRef="#br0" timeOffset="4580.195">29177 2681 20988,'-1'-2'144,"-1"1"-1,1-1 1,-1 1-1,1 0 0,-1 0 1,0 0-1,1 0 0,-1 0 1,0 0-1,0 0 0,1 1 1,-1-1-1,0 0 0,0 1 1,0 0-1,0-1 1,0 1-1,0 0 0,0 0 1,0 0-1,0 0 0,0 1 1,0-1-1,1 0 0,-1 1 1,0-1-1,0 1 0,0 0 1,0 0-1,1 0 0,-1-1 1,0 2-1,1-1 1,-1 0-1,1 0 0,-1 1-143,-50 52 1356,30-21-849,1 2 0,2 0 0,2 1 0,-13 38-507,19-2 384,11-70-379,0-1 0,0 1 0,0-1 0,0 1 0,0 0 0,1-1-1,-1 1 1,1-1 0,-1 0 0,1 1 0,0-1 0,-1 1 0,1-1 0,0 0 0,0 0 0,0 1 0,0-1 0,0 0 0,0 0 0,0 0 0,1 0-1,-1 0 1,0 0 0,1 0 0,-1-1 0,0 1 0,1 0 0,-1-1 0,1 1 0,-1-1 0,1 0 0,-1 1 0,1-1 0,-1 0 0,1 0 0,-1 0-1,1 0 1,-1 0 0,1 0 0,-1 0 0,1-1 0,-1 1 0,2-1-5,7-2 8,0-2 0,0 1 1,-1-1-1,1 0 0,-1-1 0,0 0 0,-1-1 1,1 0-1,-1 0 0,-1-1 0,1 0 0,-1 0 1,-1-1-1,6-8-8,38-54 20,-3-2 1,35-73-21,-29 50-5,-44 80 4,19-30 1,-2-1 0,-2-1 0,-2-1 0,-2-2 1,-2 0-1,3-21 0,-61 173-24,40-99 24,-59 194 73,57-187-65,1 0 0,0 1 0,0 0 0,1-1 0,0 1-1,1-1 1,0 1 0,0-1 0,1 1 0,0-1 0,1 0 0,0 1-1,0-2 1,1 1 0,0 0 0,1-1 0,0 1 0,0-1-1,6 7-6,55 24-450,-38-40-311</inkml:trace>
  <inkml:trace contextRef="#ctx0" brushRef="#br0" timeOffset="5447.412">24870 5577 20060,'-33'59'5553,"17"45"-4406,15-90-915,-2 26-65,2 0 0,1 1 0,2-1 0,1 1 0,5 10-167,-8-47 7,0 1-1,1-1 1,-1 1-1,1-1 1,0 1-1,1-1 1,-1 0-1,1 0 1,-1 0-1,1 0 1,1 0-1,-1 0 1,0 0-1,1 0 1,0-1-1,0 0 1,0 1-1,0-1 1,1 0-1,-1 0 1,1-1-1,0 1 1,-1-1-1,1 0 1,0 0-1,1 0 1,-1 0-1,0-1 1,0 0-1,1 0 1,-1 0-1,1 0 1,2 0-7,1-2 36,1 0 1,-1-1-1,1 0 0,-1 0 1,0 0-1,0-1 1,0-1-1,0 1 0,-1-1 1,1 0-1,-1-1 0,0 0 1,0 0-1,-1-1 1,1 1-1,-1-2 0,0 1 1,-1 0-1,0-1 0,2-2-36,9-15 138,-1 1-1,-1-2 1,-1 0-1,-1-1 1,4-15-138,32-108 220,-40 153-196,5 180 137,7-104-81,-19-79-77,0-1-1,0 1 1,-1 0-1,1-1 1,0 1-1,0 0 0,0-1 1,0 1-1,0-1 1,0 0-1,1 1 1,-1-1-1,0 0 0,0 1 1,0-1-1,0 0 1,0 0-1,0 0 1,1 0-1,-1 0 1,0 0-1,0-1 0,0 1 1,0 0-1,0 0 1,0-1-1,0 1 1,0-1-1,0 1 0,0-1 1,0 1-1,0-1 1,0 0-1,0 1 1,0-1-1,0 0 1,0 0-1,-1 0 0,1 0 1,0 0-1,-1 0 1,1 1-1,-1-1 1,1-1-1,-1 1 0,1 0 1,-1 0-1,0 0 1,1 0-1,-1 0 1,0 0-1,0 0 0,0 0 1,0-1-1,0 1 1,0 0-1,0 0 1,0 0-1,0 0 1,-1-1-3,1 1 1,44-119 178,-33 83-156,2 0 0,1 1-1,2 1 1,2 1-1,7-11-22,-24 43 1,-1 0 0,1 0-1,0 0 1,0 0-1,0 0 1,0 0 0,0 0-1,0 0 1,0 0-1,1 0 1,-1 1 0,1-1-1,-1 0 1,1 1-1,0-1 1,-1 1-1,1 0 1,0-1 0,0 1-1,0 0 1,0 0-1,0 0 1,0 1 0,0-1-1,1 0 1,-1 1-1,0 0 1,0-1 0,0 1-1,1 0 1,-1 0-1,0 0 1,0 0-1,1 0 1,-1 1 0,0-1-1,0 1 1,0 0-1,1-1 1,-1 1 0,0 0-1,0 0 1,0 0-1,-1 1 1,1-1 0,0 0-1,0 1 1,-1-1-1,1 1 1,0-1-1,-1 1 1,0 0 0,1 0-1,-1 0 1,0 0-1,0 0 1,0 0 0,0 0-1,0 0 0,5 20-5,0 1 0,-1 0 1,-1 0-1,-2 0 0,0 0 0,-1 1 0,-1-1 0,-2 1 1,0-1-1,-1 0 0,-2 2 5,-12 48-871,9-62-344</inkml:trace>
  <inkml:trace contextRef="#ctx0" brushRef="#br0" timeOffset="5742.792">25418 5111 23205,'0'-12'1168,"0"12"569,0 0-889,-3 19-536,-2 3-312,1 2-504</inkml:trace>
  <inkml:trace contextRef="#ctx0" brushRef="#br0" timeOffset="6073.7">26161 5064 14387,'0'-78'10277,"-9"74"-7154,-5 91-1932,10-48-1078,2 0 1,2 0-1,1 1 0,2-1 0,1-1 0,2 1 1,2-1-1,2 0 0,10 26-113,-18-59 13,-1 0-1,2 0 1,-1 0-1,1 0 1,-1 0 0,1-1-1,0 1 1,1-1-1,-1 1 1,1-1-1,0-1 1,0 1 0,0 0-1,1-1 1,-1 0-1,1 0 1,0 0-1,0-1 1,0 1 0,0-1-1,0 0 1,0-1-1,1 1 1,-1-1-1,0 0 1,1 0 0,-1-1-1,2 0-12,2-2 13,1-1-1,-1-1 1,0 0-1,0 0 1,-1-1-1,1 0 1,-1 0-1,0-1 1,-1 0-1,1-1 1,-1 1-1,0-1 1,-1-1-1,0 1 1,0-1-1,0 0 1,-1-1-1,0 1 1,-1-1-1,0 0 1,0-1-13,29-67 92,-3-1 0,-4-1 0,-4-2 0,-2 0 0,4-61-92,-15 96 16,-1 7-12,-1 63-16,-10 105 15,1-44 26,3 0 0,9 64-29,-10-148-1,0 5-33,1 1 0,-1-1 0,1 1 0,1-1-1,-1 0 1,1 1 0,0-1 0,0 0 0,1 0 0,-1 0 0,1 0 0,1-1 0,-1 1 0,1-1 0,0 0 0,0 0 0,5 4 34,9-5-1019</inkml:trace>
  <inkml:trace contextRef="#ctx0" brushRef="#br0" timeOffset="6718.728">27272 4524 23853,'-3'0'173,"0"1"0,-1-1 0,1 1-1,0 0 1,0 0 0,1 0 0,-1 0 0,0 0 0,0 1-1,0-1 1,1 1 0,-1 0 0,1 0 0,-1 0-1,1 0 1,0 0 0,0 0 0,0 1 0,0-1 0,0 1-1,0-1 1,1 1 0,-1 0 0,1-1 0,0 1-1,-1 1-172,-2 2 127,-19 33 133,2 0 0,2 2 1,1 0-1,2 1 0,2 0 0,0 9-260,7-1 76,7-49-76,0 0 1,0 0-1,0-1 1,0 1-1,1 0 0,-1 0 1,0 0-1,1 0 1,-1-1-1,0 1 1,1 0-1,-1 0 1,1-1-1,-1 1 0,1 0 1,-1-1-1,1 1 1,0 0-1,-1-1 1,1 1-1,0-1 0,-1 1 1,1-1-1,0 1 1,0-1-1,0 0 1,-1 1-1,1-1 1,0 0-1,0 0 0,0 0 1,0 1-1,-1-1 1,1 0-1,0 0 1,0 0-1,0 0 1,0-1-1,0 1 0,0 0 1,-1 0-1,1 0 1,0-1-1,0 1 1,0 0-1,-1-1 0,1 1 1,0-1-1,0 1 1,-1-1-1,1 1 1,0-1-1,0 0 0,45-21 2,-36 15 0,0 1 0,1 0-1,0 1 1,0 0 0,0 1 0,1 0-1,-1 1 1,1 0 0,0 1 0,0 0-1,0 1 1,0 0 0,0 1-1,0 0 1,10 2-2,-21-2 0,1 1 0,0-1 0,-1 1 0,1 0 0,-1-1 0,1 1 0,-1 0 0,1 0-1,-1 0 1,0 0 0,0 0 0,1 0 0,-1 1 0,0-1 0,0 0 0,0 1 0,0-1 0,0 0 0,0 1 0,-1-1 0,1 1-1,0-1 1,-1 1 0,1 0 0,-1-1 0,0 1 0,1 0 0,-1-1 0,0 1 0,0 0 0,0-1 0,0 1 0,0 0 0,-1-1 0,1 1-1,0 0 1,-1-1 0,1 1 0,-1-1 0,0 1 0,0 0 0,-35 63-1,17-41 67,-1 0-1,-1-2 1,-1 0-1,-1-2 1,-1 0-1,0-1 1,-21 10-66,41-26-2,0 0 1,0 0-1,0 0 0,-1-1 1,1 1-1,-1-1 1,0 0-1,1-1 0,-1 1 1,0-1-1,0 0 0,0 0 1,0-1-1,-1 1 1,1-1-1,0 0 0,0-1 1,0 1-1,-5-2 2,9 2-27,0-1 0,0 0-1,1 1 1,-1-1 0,0 0 0,0 1-1,1-1 1,-1 0 0,0 0 0,1 0 0,-1 0-1,1 0 1,-1 0 0,1 0 0,-1 0-1,1 0 1,0 0 0,-1 0 0,1 0-1,0 0 1,0 0 0,0 0 0,0 0-1,0 0 1,0 0 0,0-1 0,0 1-1,0 0 1,1 0 0,-1 0 0,0 0-1,1 0 1,-1 0 0,1 0 0,-1 0 27,12-25 534</inkml:trace>
  <inkml:trace contextRef="#ctx0" brushRef="#br0" timeOffset="7526.788">27886 4174 23693,'1'0'80,"-1"0"0,0 1 1,0-1-1,1 0 0,-1 0 0,0 1 0,0-1 1,1 0-1,-1 0 0,0 0 0,1 0 0,-1 0 0,0 1 1,1-1-1,-1 0 0,0 0 0,1 0 0,-1 0 1,1 0-1,-1 0 0,0 0 0,1 0 0,-1 0 1,0 0-1,1 0 0,-1-1 0,0 1 0,1 0 0,-1 0 1,0 0-1,1 0 0,-1 0 0,0-1 0,0 1 1,1 0-1,-1 0 0,0-1 0,1 1 0,-1 0 0,0 0 1,0-1-1,0 1 0,1 0 0,-1-1 0,0 1 1,0 0-1,0-1 0,0 1 0,0 0 0,0-1-80,-3 38 1240,-134 619 7,129-621-1258,37-148-1520,0-60-873,-15 77 1390,3 1 0,5 1 0,3 1 0,27-58 1014,-37 119 207,-15 33-189,0-1 1,-1 0-1,1 1 0,0-1 0,0 0 1,0 1-1,-1-1 0,1 0 1,0 1-1,0-1 0,0 1 0,0-1 1,0 0-1,0 1 0,0-1 0,0 1 1,0-1-1,0 0 0,0 1 1,0-1-1,0 1 0,0-1 0,0 1 1,0-1-1,0 0 0,0 1 0,0-1 1,1 0-1,-1 1 0,0-1 1,0 1-1,1-1 0,-1 0 0,0 0 1,0 1-1,1-1 0,-1 0 0,0 1 1,1-1-1,-1 0 0,0 0 1,1 0-1,-1 1 0,1-1 0,-1 0 1,0 0-1,1 0 0,-1 0 0,1 0 1,-1 0-1,0 0 0,1 0 0,-1 0 1,1 0-1,-1 0 0,0 0 1,1 0-1,-1 0 0,1 0 0,-1 0 1,0 0-1,1 0 0,-1-1 0,1 1 1,-1 0-1,0 0 0,1 0 1,-1-1-1,0 1 0,1 0-18,-19 211 3623,4-110-2609,13-89-907,-3 17 96,0 1 0,2 0 0,2 0-1,0 0 1,2 0 0,1 0 0,2-1 0,3 12-203,-5-34 6,0 0 0,0-1 1,0 0-1,1 1 0,0-1 0,0-1 1,0 1-1,1-1 0,0 1 1,0-1-1,0-1 0,1 1 0,0-1 1,0 0-1,0 0 0,0 0 1,0-1-1,1 0 0,0-1 0,-1 1 1,7 0-7,16 9-2178,-44-14 1437,-1 0 1,0-1-1,1-1 1,-1 0-1,1-2 1,0 1-1,1-2 1,-10-5 740,-103-79 800,126 90-716,0 1-1,0-1 1,0 0-1,0 0 1,0 0-1,0 0 1,0 0-1,0 0 1,1 0-1,-1 0 1,0 0 0,1 0-1,-1-1 1,1 1-1,-1 0 1,1 0-1,0 0 1,-1-1-1,1 1 1,0 0-1,0-1 1,0 1-1,0 0 1,0-1-1,0 1 1,0 0-1,0 0 1,1-1-1,-1 1 1,0 0-1,1 0 1,-1 0 0,1-1-1,0 1 1,-1 0-1,1 0 1,0 0-1,0 0 1,-1 0-1,1 0 1,0 0-1,0 0 1,0 0-1,0 1 1,0-1-1,0 0-83,131-102 1339,-85 75-1760</inkml:trace>
  <inkml:trace contextRef="#ctx0" brushRef="#br0" timeOffset="8073.965">28479 4380 22061,'0'0'1096,"0"0"376,25-18-287,0-1-65,5-7-296,11-9-440,6-2-40,4 7-512,-1 3-328,-5 13-832</inkml:trace>
  <inkml:trace contextRef="#ctx0" brushRef="#br0" timeOffset="8649.064">29409 3832 16780,'1'0'132,"-1"-1"-1,1 1 1,0-1 0,0 1 0,-1-1 0,1 0 0,-1 1 0,1-1 0,-1 0 0,1 0 0,-1 1 0,1-1 0,-1 0 0,0 0 0,1 0 0,-1 1-1,0-1 1,1 0 0,-1 0 0,0 0 0,0 0 0,0 0 0,0 0 0,0 0 0,0 1 0,0-1 0,0 0 0,-1 0 0,1 0 0,0 0 0,0 0 0,-1 0-1,1 1 1,-1-1 0,1 0 0,0 0 0,-1 1 0,0-1 0,1 0 0,-1 1 0,1-1 0,-1 0 0,0 1 0,1-1 0,-1 1 0,0-1 0,0 1-1,1-1 1,-1 1 0,0 0 0,0-1 0,0 1 0,0 0 0,0 0 0,1-1 0,-1 1 0,-1 0-132,-5 0 140,1 0-1,-1 0 1,0 1 0,1 0 0,-1 0 0,1 0-1,-1 1 1,1 0 0,0 0 0,-1 1 0,1 0-1,1 0 1,-1 0 0,0 1 0,1 0 0,-1 0-1,1 0 1,0 1 0,1 0 0,-1-1 0,-2 5-140,-3 4 133,1 0 1,0 1-1,1-1 0,0 2 1,1-1-1,1 1 1,0 0-1,-1 10-133,2-10 118,1 1-1,0-1 0,2 1 0,0 0 0,0 0 0,2 0 1,1 16-118,-2-31 4,1 0 1,0 0 0,0 0-1,0 0 1,0 0 0,0 0-1,0 0 1,0 0 0,0 0-1,0 0 1,1 0 0,-1 0-1,0 0 1,0 0 0,1 0-1,-1 0 1,1 0 0,-1-1-1,1 1 1,-1 0 0,1 0-1,0 0 1,-1-1 0,1 1-1,0 0 1,0-1 0,0 1-1,-1-1 1,1 1 0,0 0-1,0-1 1,0 0 0,0 1-1,0-1 1,0 0 0,0 1-1,0-1 1,0 0 0,0 0 0,0 0-1,0 0 1,0 0 0,0 0-1,0 0 1,0 0 0,0 0-1,0-1 1,0 1 0,0 0-1,0-1 1,0 1 0,-1 0-1,1-1 1,0 1 0,0-1-1,0 0 1,0 1 0,-1-1-1,1 0-4,48-50 90,187-311 21,-216 333-106,-1-1 0,-2-1-1,-1 0 1,-1-2 0,-2 1 0,-1-2 0,-2 0 0,-1 0 0,-1-1 0,-1-9-5,-7 44 0,0 0 0,-1 1 0,1-1-1,0 0 1,0 0 0,0 0 0,-1 0 0,1 0 0,0 1-1,0-1 1,0 0 0,-1 0 0,1 0 0,0 0 0,0 0 0,-1 0-1,1 0 1,0 0 0,0 0 0,0 0 0,-1 0 0,1 0-1,0 0 1,0 0 0,-1 0 0,1 0 0,0 0 0,0 0-1,0-1 1,-1 1 0,1 0 0,0 0 0,0 0 0,0 0 0,-1 0-1,1 0 1,0-1 0,0 1 0,0 0 0,0 0 0,-1 0-1,1-1 1,0 1 0,0 0 0,0 0 0,0 0 0,0-1 0,0 1-1,0 0 1,0 0 0,0-1 0,-26 97 7,24-89-4,-17 53 175,3 1 0,2 1 0,4 1 0,1-1 1,4 2-1,2 20-178,22 5 116,-18-87-124,0 0 0,-1 0 0,1 0 0,0 0 0,0 0 0,0 0 0,0 0 0,0-1 0,1 1 0,-1 0 0,0-1 0,1 1 0,0-1 0,-1 1 0,1-1 0,0 0 0,-1 0 0,1 0 0,0 1 0,0-2 0,0 1 1,0 0-1,0 0 0,0-1 0,0 1 0,0-1 0,1 0 0,-1 1 0,0-1 0,0 0 0,0 0 0,0 0 0,0-1 0,0 1 0,1-1 0,-1 1 0,0-1 0,0 1 0,1-2 8,2-1-104,0 0 0,0 0 0,0-1 0,0 0 1,-1 0-1,1 0 0,-1-1 0,0 1 0,-1-1 0,1 0 0,-1 0 0,0 0 0,0-1 0,-1 1 0,2-5 104,23-52 656</inkml:trace>
  <inkml:trace contextRef="#ctx0" brushRef="#br0" timeOffset="9285.38">29841 3542 23461,'-15'36'1170,"1"-3"-375,2-1 1,0 1-1,2 1 0,2 0 0,1 0 0,0 17-795,7-52 8,1 1 0,-1-1-1,1 1 1,0-1 0,-1 1 0,1 0-1,-1-1 1,1 1 0,0 0-1,-1 0 1,1-1 0,0 1-1,-1 0 1,1 0 0,0 0 0,-1 0-1,1 0 1,0 0 0,-1 0-1,1 0 1,0 0 0,-1 0-1,1 0 1,0 0 0,0 0 0,-1 1-1,1-1 1,-1 0 0,1 1-1,0-1 1,-1 0 0,1 1 0,-1-1-1,1 1 1,-1-1 0,1 1-1,-1-1 1,1 1 0,-1-1-1,1 1 1,-1-1 0,0 1 0,1-1-1,-1 1 1,0 0 0,1-1-1,-1 1 1,0 0 0,0-1 0,0 1-1,0 0 1,0-1 0,0 1-1,0 0 1,0 0 0,0-1-1,0 1 1,0 0 0,0-1 0,0 1-1,0 0 1,-1-1 0,1 1-8,39-50 30,-19 22-99,-2-1 0,-1-1-1,-1-1 1,-2 0 0,-1-1-1,-1 0 1,-2-1 0,-1 0-1,4-30 70,-25 104-388,4-14 407,3 0 0,0 0-1,1 1 1,2 0 0,2 23-19,-1-49 7,1 0 1,0-1 0,0 1-1,0 0 1,0 0 0,0-1-1,1 1 1,-1 0 0,1-1 0,0 1-1,0-1 1,0 1 0,0-1-1,0 1 1,0-1 0,1 0-1,-1 1 1,1-1 0,-1 0-1,1 0 1,0 0 0,0 0 0,0 0-1,0-1 1,0 1 0,1-1-1,-1 1 1,0-1 0,1 0-1,-1 0 1,1 0 0,-1 0 0,1 0-1,0 0 1,1-1-8,7-3 7,-1-1 0,0 0 0,0 0 0,0-1 0,0-1 0,-1 0 0,0 0 0,0-1-1,-1 0 1,0 0 0,0-1 0,-1 0 0,0-1 0,2-2-7,17-20-63,-1-1 0,-2 0 0,-1-2-1,-2-1 1,-1 0 0,-2-2 0,-1 0-1,-2 0 1,-2-2 0,-1 1 0,-3-2 0,0 1-1,-3-1 1,-1 0 0,-2 0 0,-2 0-1,-2-8 64,-4 16-266,5 32 262,1 0 0,-1-1 1,0 1-1,1 0 1,-1 0-1,1-1 1,-1 1-1,0 0 0,1 0 1,-1 0-1,0 0 1,1 0-1,-1 0 0,0 0 1,1 0-1,-1 0 1,0 0-1,1 1 0,-1-1 1,0 0-1,1 0 1,-1 0-1,1 1 0,-1-1 1,0 0-1,1 1 1,-1-1-1,1 1 0,-1-1 1,1 1-1,-1-1 1,1 1-1,-1-1 1,1 1-1,0-1 0,-1 1 1,1-1-1,0 1 1,0 0-1,-1-1 0,1 1 1,0 0-1,0-1 1,0 1-1,0 0 0,-1-1 1,1 1-1,0 0 1,1 0 3,-14 33 208,2 2 1,1-1 0,2 1 0,2 1 0,1-1 0,2 1 0,1 0-1,2 0 1,3 20-209,-3-50 25,0 10 8,0 1 0,1 0 0,1-1 0,1 1 0,0-1 0,1 0 0,1 0 0,1-1 0,0 1 0,1-1 0,1 0 0,0-1 0,2 0 0,-1 0 0,5 4-33,-11-22 6,-1-18-20,-1-1 0,-1 0 0,-1 1 0,-1-1-1,0 1 1,-2-1 0,-4-14 14,4 18-30,-22-60-57,28 82 60,0-1 0,0 1 1,0-1-1,1 0 0,-1 0 0,1 0 0,0 0 0,-1 0 0,1 0 0,1-1 0,-1 0 0,0 1 0,1-1 0,-1 0 0,1-1 0,-1 1 0,1-1 0,0 1 0,0-1 0,-1 0 0,1 0 0,0-1 0,0 1 0,0-1 0,0 0 0,0 0 0,0-1 0,0 1 0,0-1 0,0 1 0,0-1 0,0 0 0,-1-1 1,1 1-1,0-1 0,2-1 27,19-13-970,-1-3 510</inkml:trace>
  <inkml:trace contextRef="#ctx0" brushRef="#br0" timeOffset="9642.554">30682 3133 21709,'-16'14'519,"0"0"0,1 1 0,1 0 1,0 1-1,1 1 0,1 0 0,1 1 0,0 0 1,1 1-1,1 0 0,1 0 0,1 1 1,0 0-1,2 1 0,-2 8-519,-4 60 896,11-87-891,0-1 0,0 0 1,1 0-1,-1 0 0,0 0 0,1 0 0,-1 0 0,1 0 0,0 0 1,-1 0-1,1 0 0,0 0 0,-1 0 0,1 0 0,0 0 0,0 0 1,0-1-1,0 1 0,0 0 0,0 0 0,0-1 0,0 1 0,0-1 1,0 1-1,0-1 0,0 0 0,0 1 0,0-1 0,0 0 0,1 0 1,-1 0-1,0 0 0,0 0 0,0 0 0,0 0 0,1 0 0,-1 0 0,0 0 1,0-1-1,0 1 0,0 0 0,0-1 0,0 1 0,1-1 0,-1 1 1,0-1-1,0 0-5,52-32 40,-31 14-35,-1 0 0,-1-2 1,-1 0-1,-1-1 1,0-1-1,-2-1 1,-1 0-1,0-1 0,-2-1 1,-1 0-1,-2-1 1,0 0-1,-2 0 1,5-27-6,-9 26-12,-4 28 11,0 0 1,-1 1 0,1-1 0,0 0 0,0 0 0,0 1-1,-1-1 1,1 0 0,0 0 0,0 0 0,-1 1 0,1-1-1,0 0 1,-1 0 0,1 0 0,0 0 0,-1 1 0,1-1-1,0 0 1,-1 0 0,1 0 0,0 0 0,-1 0 0,1 0 0,0 0-1,-1 0 1,1 0 0,0 0 0,-1 0 0,1 0 0,0 0-1,-1-1 1,1 1 0,0 0 0,-1 0 0,1 0 0,0 0-1,-1 0 1,1-1 0,0 1 0,0 0 0,-1 0 0,1-1-1,0 1 1,0 0 0,0 0 0,-1-1 0,1 1 0,0 0-1,0-1 1,0 1 0,0 0 0,-1-1 0,1 1 0,0 0-1,0-1 1,0 1 0,0 0 0,0-1 0,0 1 0,0 0 0,0-1-1,0 1 1,0-1 0,-17 24-12,8-10 24,2 1 0,0 0 0,1 0 0,0 1 0,1 0 0,1 0 0,0 0 0,1 1 1,1-1-1,0 1 0,1-1 0,1 1 0,0 0 0,1-1 0,1 1 0,0-1 0,1 1 0,1-1 0,1 1-12,-3-12-31,-1-1-1,1 0 0,0 0 0,0 1 1,1-1-1,-1 0 0,1-1 0,-1 1 1,1 0-1,0-1 0,0 1 0,0-1 1,0 0-1,1 0 0,-1 0 0,1-1 1,-1 1-1,1-1 0,-1 0 0,1 0 1,0 0-1,-1 0 0,1-1 1,0 1-1,0-1 0,0 0 0,-1 0 1,1-1-1,0 1 0,0-1 0,0 0 1,-1 0-1,1 0 0,-1 0 0,1 0 1,-1-1-1,1 0 0,-1 0 0,0 0 1,1 0-1,-1 0 0,0-1 0,-1 1 1,1-1-1,1-1 32,12-21-3391</inkml:trace>
  <inkml:trace contextRef="#ctx0" brushRef="#br0" timeOffset="25741.211">2036 14372 11787,'-4'4'9538,"6"1"-4767,22 11-4860,-24-15 546,5-1-374,-1 1-1,1-1 0,-1 0 0,0 0 0,1 0 1,-1-1-1,1 1 0,-1-1 0,0 0 1,1 0-1,-1-1 0,0 0 0,0 1 1,0-1-1,0 0 0,0-1 0,0 1 1,0-2-83,13-4 221,16-4-144,0 2 0,1 1-1,0 2 1,0 2 0,1 0 0,0 3-1,-1 1 1,35 3-77,-10-2 94,-20-1-60,3 2 113,-1-2-1,1-2 1,0-2-1,-1-2 1,0-1-147,233-57 223,-314 63-157,-340 67-392,-55-56-72,358 13 353,76-20 69,1-2-13,0 0-9,0 0 22,14 1 32,142-27 139,-42 14-177,0 4 0,1 6-1,46 7-17,-71 11 23,-137-21-75,-334-8-453,44-10-132,295 28 607,41-5 28,1 0 0,-1 0 0,1 0 1,-1 0-1,0 0 0,1 1 0,-1-1 0,1 0 0,-1 0 1,1 1-1,-1-1 0,1 0 0,-1 1 0,1-1 0,-1 0 1,1 1-1,-1-1 0,1 1 0,0-1 0,-1 1 0,1-1 1,0 1-1,-1-1 0,1 1 0,0-1 0,0 1 0,-1-1 1,1 1-1,0-1 0,0 1 0,0 0 0,0-1 0,0 1 1,0-1-1,0 1 0,0 0 0,0-1 0,0 1 1,0-1-1,0 1 0,0-1 0,1 1 0,-1 0 0,0-1 1,0 1-1,1-1 0,-1 1 0,0-1 0,1 1 0,-1-1 1,0 1-1,1-1 0,-1 0 0,1 1 0,-1-1 0,1 1 1,-1-1-1,1 0 0,-1 1 0,1-1 0,-1 0 0,1 0 1,-1 0-1,1 1 0,0-1 2,12 8-19,0-1 0,1 0 0,0 0-1,0-2 1,0 0 0,1 0 0,0-1 0,3 0 19,-16-4-4,145 28-759,-56-19 2123</inkml:trace>
  <inkml:trace contextRef="#ctx0" brushRef="#br0" timeOffset="29948.065">8647 14689 10610,'-87'-99'13159,"87"98"-12477,12-4 1677,187 52-1974,-21-19-221,0-9 0,1-7 0,55-9-164,-220-3 26,714 40 231,-528-43-133,1-9 1,-2-10-1,48-16-124,255-13 84,-290 35-73,375-33 72,-32 47 284,-507-1-228,0-3 0,0-1 0,-1-2 0,36-13-139,-67 17-15,-8 1-4,1 1-1,-1 0 1,1 1-1,-1 0 0,1 1 1,0-1-1,-1 1 1,1 1-1,0 0 0,0 0 1,0 1-1,0 0 20,8 19-2618,-17-19 3120</inkml:trace>
  <inkml:trace contextRef="#ctx0" brushRef="#br0" timeOffset="31133.734">13323 14595 19548,'108'-129'5085,"-70"81"-4746,-3-2-1,-1-1 1,-3-2-1,-2 0 1,-2-3-1,16-48-338,92-404 1143,-119 449-999,4-11-56,-3 0 0,-3-1 0,-3-1 0,-3-1-88,-7 61-1,0-1 0,-1 0 0,0 0 0,-1 1 0,0-1 0,-1 0 0,-1 1 0,0-1 1,0 1-1,-1 0 0,-1 0 0,0 0 0,-1 1 0,0-1 0,0 2 0,-1-1 0,-1 1 0,0 0 0,0 0 0,-1 1 0,0 0 0,-1 0 0,-8-5 1,-15-2-23,-1 0 1,0 2 0,-1 2 0,-1 1-1,0 2 1,0 1 0,-1 2 0,0 1-1,0 2 1,-12 2 22,6-2-35,0 3 0,0 1 0,0 2 0,0 2-1,0 2 1,-21 7 35,-134 37-138,-3-8-1,-1-10 0,-78-1 139,-736-28-56,-32 21 4,854-20 53,1 8-1,1 9 1,1 8-1,2 9 1,-130 45-1,233-49-7,1 3 1,2 4-1,-75 52 7,58-35-12,84-50 9,-11 3 6,1 2 1,0 1-1,1 1 0,1 1 0,1 1 0,0 1 0,1 1 1,1 1-1,1 0 0,1 2 0,1 1 0,1 0 1,-8 17-4,11-5-1,3 0 0,1 0 0,1 1 1,2 1-1,2-1 0,1 1 0,2 0 1,2 0-1,4 35 1,-2-54 4,1-1 1,1 0 0,0 0-1,2-1 1,0 1 0,1-1-1,0 0 1,1-1 0,1 0-1,1 0 1,1-1-1,0 0 1,0-1 0,1 0-1,1-1 1,1-1 0,0 0-1,0 0 1,16 9-5,32 17 7,1-3-1,2-2 1,1-3 0,1-3-1,41 9-6,6-5-185,2-6-1,0-5 0,1-4 1,1-6-1,69-5 186,-51-2-818</inkml:trace>
  <inkml:trace contextRef="#ctx0" brushRef="#br0" timeOffset="32750.516">9119 13099 9138,'-24'-33'688,"16"20"442,0 0-1,-2 0 1,0 1-1,0 1 1,-1-1-1,0 2 0,-1-1 1,0 2-1,-12-8-1129,-49-2 1738,61 19-1660,-1 0 0,1 1 0,-1 1-1,1 0 1,-1 0 0,1 1 0,0 1 0,0 0 0,1 1 0,-1 0 0,1 1 0,0 0 0,0 0 0,1 1 0,0 1 0,0 0 0,0 0 0,1 1 0,1 0 0,0 1 0,0 0 0,0 0 0,2 0 0,-1 2-78,-13 23 128,1 1 1,2 1 0,2 0 0,1 1-1,2 1 1,-6 35-129,6-22 42,3 1 0,2-1 0,2 1 0,2 1 0,3-1 0,2 0 0,3 0 0,2 0 0,2 0 0,2-1 0,3-1 0,2 0 0,2-1 0,23 44-42,-11-50 2,1 0 0,3-3 0,2-1 1,1-1-1,2-2 0,1-2 0,2-1 0,2-3 0,0-1 0,2-3 0,12 4-2,-14-3 10,-16-7-11,1-2-1,2 0 0,-1-2 0,2-1 0,0-2 1,1-1-1,1-2 0,-1-1 0,2-1 1,-1-2-1,1-1 0,0-2 0,0-2 0,1-1 1,3-2 1,-31 0-1,0 0 1,0-1 0,0 0 0,-1 0-1,1-1 1,-1 0 0,1 0-1,-1-1 1,0 0 0,0 0 0,-1-1-1,1 0 1,-1 0 0,0 0 0,0-1-1,-1 0 1,0 0 0,0 0-1,0-1 1,-1 1 0,1-1 0,-2 0-1,1-1 1,-1 1 0,12-41 9,-1-1 1,-3-1-1,-2 1 0,-3-2 0,-1 1 1,-3-1-1,-1 1 0,-4-5-9,3 18 14,-3-276 427,-35-237-441,36 536 0,-41-210 36,39 212-24,-1 0-1,0 0 1,0 0 0,-1 1-1,-1-1 1,0 1 0,-1 1 0,0 0-1,0 0 1,-1 0 0,0 1-1,-1 1 1,0-1 0,0 1-1,-1 1 1,-7-4-12,-21-5-60,1 1 0,-2 3 0,0 1 0,0 1-1,-1 3 1,0 1 0,0 2 0,0 2 0,-2 1 60,-98 10-1290,78 2 390</inkml:trace>
  <inkml:trace contextRef="#ctx0" brushRef="#br0" timeOffset="37150.78">12764 12997 9202,'-3'-7'475,"-1"1"1,0 0-1,0 0 1,0 0-1,-1 1 0,0-1 1,0 1-1,0 0 1,-1 1-1,1-1 0,-1 1 1,0 0-1,0 0 1,-1 1-1,1 0 1,-1 0-1,0 0 0,0 1 1,0 0-1,0 1 1,0-1-1,0 1 0,0 1 1,0-1-1,0 1 1,-1 1-1,0-1-475,-24 6 367,1 1 1,-1 1-1,2 2 0,-1 1 1,1 1-1,1 1 0,-3 4-367,-37 15 40,62-29-37,-5 0 18,0 1 0,0 0 0,1 1 0,-1 0 0,1 1 0,1 0 0,-1 1 0,1 0 0,0 0 0,1 1 0,-1 1 0,2-1 0,-1 1 0,1 1 0,1 0 0,0 0 0,0 0 0,1 1 0,0 0 0,1 0 0,-4 10-21,5 17 106,1 0 0,1 0-1,3 0 1,1 0 0,1 0-1,3-1 1,1 1 0,6 15-106,12 29 183,5 0 0,3-2 0,3-1 0,4-2 1,3-2-1,35 45-183,-49-74 29,3-2 0,2 0 1,1-2-1,2-2 0,2-2 1,2-1-1,1-2 0,1-1 1,17 7-30,-31-22 2,0-1 1,0-1-1,2-1 0,0-2 1,1-1-1,0-1 0,1-2 1,0-1-1,12 0-2,-32-10-4,-1 0 0,1-1-1,0 0 1,-1-1 0,0-1-1,0 0 1,0 0 0,0-1-1,-1-1 1,1 0 0,-1-1-1,-1 0 1,1 0-1,-1-1 1,-1 0 0,0-1-1,0 0 1,0-1 0,-1 0-1,3-5 5,11-13 29,-2 0-1,-1-1 0,-1 0 1,-2-2-1,-1 0 0,-1-1 1,-2 0-1,-1-1 0,-1 0 1,-2-1-1,1-16-28,0-17 60,-3 1-1,-3-1 1,-3 0-1,-3 0 1,-6-31-60,-2 35 11,-3-1 0,-3 2 1,-3 0-1,-2 1 0,-3 2 0,-3 0 1,-31-49-12,53 95 0,0-1 0,0 1 0,-2 0 0,0 0 0,0 1 0,-1 0 0,0 0 1,-1 1-1,-1 1 0,1-1 0,-2 2 0,1-1 0,-1 2 0,-1 0 0,0 0 1,0 1-1,0 0 0,-1 2 0,0-1 0,0 2 0,0 0 0,-3 0 0,-32 2-528,1 2 0,-1 2 1,1 2-1,-14 5 528,22-4-511,-52 8-925</inkml:trace>
  <inkml:trace contextRef="#ctx0" brushRef="#br0" timeOffset="45723.396">2164 13122 18540,'0'0'1166,"0"0"4,0 0-547,0 0-176,19-23-18,0 0 0,-2-2 0,-1 0 0,-1 0 0,-1-2 0,8-22-429,37-66 264,-43 91-247,2 0 0,1 1 0,0 0 0,2 2 0,0 0 0,2 2 0,0 0 0,1 2 0,1 0 0,0 2 1,2 0-1,-1 2 0,2 1 0,16-4-17,35-14 11,-7 1 14,2 4 1,1 3 0,14 0-26,48-3 38,0 5 1,1 7 0,81 4-39,-22 14 115,264-5 104,-341-10-78,0-4-1,0-6 1,-2-5-1,-1-5 1,-2-5-1,1-6-140,-77 25 52,-1-2 0,0-2 0,-2-1 0,0-2 0,23-20-52,-28 18-96,2 1 0,0 2 0,2 1-1,0 2 1,22-8 96,-15 11-714</inkml:trace>
  <inkml:trace contextRef="#ctx0" brushRef="#br0" timeOffset="46342.672">2351 12458 15963,'23'-114'3289,"-23"111"-2537,-20 95 2292,-10 65-2266,-6-2 0,-16 27-778,43-154 164,2-15-123,1 0 1,1 1-1,0-1 0,1 1 0,1 0 0,0 0 0,1 0 0,0 1 0,1-1 0,1 0 0,0 1 0,1-1 0,0 0 0,1 1 0,1-1 0,1 0 0,0 0 0,2 4-41,-3-15 3,1 0 0,0 0 0,0-1 0,0 1-1,0-1 1,0 0 0,0 0 0,1 0 0,-1-1 0,1 1 0,-1-1 0,1 0 0,-1 0 0,1-1 0,0 1 0,-1-1 0,1 0 0,0-1 0,0 1-1,-1-1 1,1 0 0,-1 0 0,1 0 0,-1-1 0,1 1 0,-1-1 0,0 0 0,0 0 0,0-1 0,4-2-3,4 0-16,123-49-310,-51 18 1167</inkml:trace>
  <inkml:trace contextRef="#ctx0" brushRef="#br0" timeOffset="47533.21">6059 11382 19684,'-4'-68'6532,"7"70"-6068,6 7-320,-2 0-1,1 0 1,-1 1-1,-1-1 1,0 1-1,0 1 1,-1-1-1,0 1 1,-1 0-1,0 0 1,2 11-144,2 2 140,-2-7-81,22 64 83,4-1-1,3-2 1,3-1 0,5 0-142,3-6 42,-23-40 20,-2 1 1,-2 0-1,0 2 0,-3 0 1,0 1-1,4 20-62,-15-33 119,-6-22-110,0 1 1,0-1 0,0 1-1,0-1 1,0 1 0,0-1-1,0 0 1,0 1 0,0-1-1,0 0 1,0 0-1,0 0 1,0 0 0,0 0-1,0 0 1,0 0 0,-1 0-1,1 0 1,0 0 0,0-1-1,0 1 1,0 0 0,0-1-1,0 1 1,0-1 0,1 1-1,-1-1 1,0 1 0,0-1-1,0 0 1,0 0 0,1 1-1,-1-1 1,0 0-1,1 0 1,-1 0 0,0 1-1,1-1 1,-1 0 0,1 0-1,0 0 1,-1-1-10,-220-272 196,145 150-39,79 120-126,141-27-230,-49-3-1460,-45 13-186</inkml:trace>
  <inkml:trace contextRef="#ctx0" brushRef="#br0" timeOffset="48034.759">6824 11519 22461,'-1'-6'223,"1"0"0,-1 0 0,0 0 0,-1 1 0,0-1 1,0 0-1,0 0 0,0 1 0,-1 0 0,0-1 0,0 1 0,0 0 0,-1 0 1,0 0-1,0 1 0,-1-2-223,4 6 25,0-1-1,0 1 1,0-1 0,0 1 0,0-1 0,0 1-1,0 0 1,0-1 0,0 1 0,0 0-1,0 0 1,0 0 0,0 0 0,0 0 0,-1 0-1,1 0 1,0 0 0,0 0 0,0 0-1,0 1 1,0-1 0,0 0 0,0 1 0,0-1-1,0 1 1,0-1 0,0 1 0,1-1-1,-1 1 1,0 0 0,0-1 0,0 1 0,1 0-1,-1 0 1,0 0 0,1-1 0,-1 1-1,1 0 1,-1 0 0,1 0 0,-1 0 0,1 0-1,-1 1-24,-14 47 279,9-20-149,2 1-1,1 0 1,1 0-1,2 1 1,1-1-1,2 0 1,0 0-1,2 0-129,-5-29 16,0 1-1,-1 0 0,1-1 0,0 1 0,0 0 0,0-1 0,0 1 1,0 0-1,0 0 0,1-1 0,-1 1 0,1 0 0,-1-1 0,1 1 1,0-1-1,-1 1 0,1-1 0,0 1 0,0-1 0,0 1 0,0-1 1,0 0-1,0 1 0,0-1 0,1 0 0,-1 0 0,0 0 0,1 0 1,-1 0-1,1 0 0,-1-1 0,1 1 0,0 0 0,-1-1 0,1 1 1,-1-1-1,1 1 0,0-1 0,-1 0 0,1 0 0,0 0 0,0 0 1,-1 0-1,1 0 0,0 0 0,-1-1 0,1 1 0,0-1 0,-1 1 1,1-1-1,-1 1 0,1-1 0,0 0 0,-1 0 0,0 0 0,1 0 1,-1 0-1,0 0 0,1 0 0,-1 0 0,0-1 0,0 1-15,61-90 301,-57 79-279,1 1 1,0 0-1,0 0 0,1 0 0,1 1 0,0 0 1,0 0-1,1 1 0,0 0 0,0 1 1,1 0-1,0 0 0,1 1 0,0 1 1,0 0-1,0 0 0,11-3-22,-18 8 4,0 0 0,0 1 0,0 0 0,0-1 0,0 2-1,0-1 1,0 0 0,0 1 0,0 0 0,0 0 0,0 0 0,0 0 0,-1 1 0,1-1-1,0 1 1,-1 0 0,1 0 0,-1 0 0,0 1 0,1-1 0,-1 1 0,0 0 0,-1 0 0,1 0-1,0 0 1,-1 0 0,0 0 0,0 1 0,0-1 0,1 3-4,38 116 215,-40-117-198,11 63 249,-10-86-71,-6-18-148,-1 1 1,-3 1 0,0-1 0,-2 1-1,-2 0 1,-1 1 0,-2 1 0,-1 0-1,-1 1 1,-21-28-48,26 38 10,22 29-26,13 13 2,-18-16-44,1 0-1,-1-1 1,1 0 0,0 0 0,1 0-1,-1-1 1,1 1 0,-1-2-1,1 1 1,0-1 0,0 0 0,0 0-1,0-1 1,0 0 0,1 0-1,-1-1 1,0 0 0,0 0-1,1-1 1,-1 0 0,0 0 0,0-1-1,0 1 1,2-2 58,35-26 469</inkml:trace>
  <inkml:trace contextRef="#ctx0" brushRef="#br0" timeOffset="49448.522">7603 10991 20892,'-6'-60'3266,"15"64"-756,83 156-709,-89-155-1779,63 107 607,-4 2 0,11 39-629,7 16 175,-78-166-154,-2-18 59,-9-12-45,-2 1-1,0 0 1,-2 1 0,-1 1-1,-1 0 1,-18-21-35,-118-108 29,177 184-13,-19-25-117,0-1 0,0 0-1,0 0 1,1-1 0,-1 0-1,1 0 1,0-1 0,1 0-1,-1 0 1,0-1 0,1 0-1,-1 0 1,1-1 0,0 0-1,-1-1 1,1 0-1,0 0 1,-1-1 0,1 0-1,0 0 1,-1-1 0,1-1-1,-1 1 1,0-1 0,0 0-1,0-1 102,46-20-2532,104-56-10072,-126 54 13298,-17-10 8003,-16 35-8524,0 0 0,-1 0 0,1 0 1,0 1-1,-1-1 0,1 0 0,-1 0 0,1 1 0,0-1 1,-1 1-1,1-1 0,-1 1 0,0 0 0,1 0 0,-1-1 0,1 1 1,-1 0-1,1 1 0,-1-1 0,1 0 0,-1 0 0,0 1 1,1-1-1,-1 0 0,1 1 0,0 0 0,-1-1 0,1 1 1,-1 0-1,1 0 0,0 0-173,-6 4 99,1 0-1,0 1 1,0 0 0,0 1 0,1-1-1,0 1 1,0 0 0,1 0 0,0 1-1,0-1 1,0 1 0,1 0-1,1 0 1,-1 0 0,1 0 0,0 0-1,1 1 1,0-1 0,1 1 0,-1-1-1,2 0 1,-1 1 0,1-1 0,1 7-99,-2-4 33,0 0 1,0 1-1,1-1 1,0 0 0,1 0-1,0 0 1,1 0-1,0 0 1,1 0 0,0-1-1,1 0 1,0 0-1,1 0 1,0 0 0,0-1-1,6 6-33,-11-13 5,1-1-1,-1 0 0,1 0 1,0 1-1,0-1 1,-1-1-1,1 1 0,0 0 1,0 0-1,0-1 1,0 1-1,0-1 1,0 1-1,0-1 0,0 0 1,0 0-1,0 0 1,0 0-1,0 0 1,0 0-1,0-1 0,0 1 1,0-1-1,0 1 1,0-1-1,0 0 0,-1 0 1,1 0-1,0 0 1,0 0-1,-1 0 1,1 0-1,0-1 0,-1 1 1,0 0-1,1-1 1,-1 0-5,44-66 196,-37 51-159,-1-1 0,0 0 0,-2 0-1,0 0 1,-1-1 0,-1 0 0,0 0-1,-2 0 1,0 0 0,-1 0 0,-1 1 0,-2-11-37,2 25 6,0-1 1,-1 1-1,1-1 1,-1 1 0,1 0-1,-1-1 1,-1 1-1,1 0 1,0 0-1,-1 0 1,0 1 0,0-1-1,0 1 1,-1 0-1,1-1 1,-1 1-1,1 1 1,-1-1 0,0 0-1,0 1 1,0 0-1,0 0 1,-1 0 0,1 1-1,-1-1 1,1 1-1,-1 0 1,1 0-1,-1 1 1,-4-1-7,5 3-3,1 0 0,0 1-1,0-1 1,0 0 0,0 1 0,0 0-1,0 0 1,1 0 0,-1 0 0,1 0-1,0 0 1,0 1 0,0-1 0,0 1 0,1-1-1,-1 1 1,1 0 0,0 0 0,0 0-1,0-1 1,1 1 0,0 0 0,-1 0-1,1 0 1,0 0 0,1 0 0,-1 0-1,1 0 1,0 0 0,0-1 0,0 1 0,0 0-1,1 1 4,21 79-297,-22-82 237,0 1 0,0-1 0,0 0 0,1 0 0,-1 0-1,0 0 1,1 0 0,0 0 0,-1 0 0,1-1 0,0 1 0,0 0 0,0-1 0,0 0 0,0 1 0,0-1 0,1 0 0,-1 0 0,0 0 0,1 0 0,-1-1 0,0 1 0,1-1 0,-1 1 0,1-1-1,-1 0 1,1 0 0,-1 0 0,1 0 0,-1 0 0,0-1 0,1 1 0,1-1 60,25-14-1667,0-4-383</inkml:trace>
  <inkml:trace contextRef="#ctx0" brushRef="#br0" timeOffset="49863.14">8615 11182 18332,'-1'35'7040,"-18"-9"-4638,-6 11-1698,23-28-677,0-1 1,1 0-1,0 1 1,0-1-1,1 1 0,0-1 1,1 0-1,0 1 1,0-1-1,1 1 0,0-1 1,0 0-1,1 0 0,0 0 1,4 7-28,-7-14 3,1 0-1,-1 0 1,1-1 0,-1 1 0,1 0 0,-1 0-1,1-1 1,-1 1 0,1 0 0,0 0 0,-1-1-1,1 1 1,0-1 0,0 1 0,-1-1 0,1 1-1,0-1 1,0 1 0,0-1 0,0 0 0,0 0-1,0 1 1,0-1 0,0 0 0,-1 0 0,1 0-1,0 0 1,0 0 0,0 0 0,0 0-1,0 0 1,0 0 0,0-1 0,0 1 0,0 0-1,0 0 1,0-1 0,-1 1 0,1-1 0,0 1-1,0-1 1,0 1 0,-1-1 0,1 0 0,0 1-1,-1-1 1,1 0 0,0 1 0,-1-1 0,1 0-1,-1 0 1,1 0 0,-1 1 0,0-1 0,1-1-3,26-50 54,-12 14 33,-3 0 0,0-1 0,-3-1 0,-1 0 0,-2 0 0,-2-1 0,-2 1 0,-1-1 0,-2 0 0,-2 1 0,-2-1 0,-3-9-87,-26-21 196,33 71-194,0 1 0,0-1-1,0 0 1,0 1 0,0-1-1,0 0 1,0 1 0,0 0 0,0-1-1,0 1 1,0-1 0,0 1-1,0 0 1,1 0 0,-1 0-1,0-1 1,0 1 0,1 0 0,-1 0-1,1 0 1,-1 0 0,1 0-1,-1 0 1,1 0 0,0 0 0,-1 0-1,1 0 1,0 0 0,0 1-1,0-1 1,-1 0 0,1 0 0,0 0-1,1 0 1,-1 0 0,0 0-1,0 0 1,0 0 0,1 1-2,-5 63 27,4 0 1,2 0-1,3-1 1,2 1-1,5 4-27,27 39 116,-36-104-116,-1-1 0,0 0 1,1 0-1,0 0 0,0 0 0,-1-1 1,2 1-1,-1-1 0,0 0 0,0 0 1,1 0-1,-1 0 0,1 0 0,0-1 1,-1 0-1,1 0 0,0 0 1,0 0-1,0 0 0,0-1 0,-1 1 1,1-1-1,0 0 0,0-1 0,0 1 1,0-1-1,3 0 0,0-1-132,-1 0 0,0 0 0,0-1 0,0 0-1,-1 0 1,1 0 0,-1 0 0,0-1 0,1 0 0,-2 0 0,1-1 0,0 1 0,-1-1 0,0 0 0,0 0-1,0-1 1,-1 1 0,0-1 0,0 0 0,0 0 0,0-2 132,10-27-1388</inkml:trace>
  <inkml:trace contextRef="#ctx0" brushRef="#br0" timeOffset="50494.632">9031 11115 20932,'15'104'7017,"14"-125"-6740,-6 62-256,-23-38-18,1 1-1,0-1 0,1 0 0,-1 0 1,1 0-1,-1 0 0,1 0 0,0 0 1,0 0-1,0 0 0,0-1 0,1 1 1,-1-1-1,1 0 0,0 0 1,-1 0-1,1 0 0,0 0 0,0 0 1,0-1-1,0 0 0,1 1 0,-1-1 1,0 0-1,0-1 0,1 1 0,-1 0 1,1-1-1,-1 0 0,0 0 0,1 0 1,-1 0-1,1-1 0,-1 1 0,0-1 1,2 0-3,2-8 48,0 0 1,-1 0-1,0-1 1,-1 0-1,0 0 0,0 0 1,-1-1-1,0 0 1,-1 0-1,0 0 1,-1 0-1,0 0 1,-1 0-1,0 0 1,-1-5-49,-1-25 160,1 39-91,-1 6-17,-2 11-51,1 1 0,0-1 0,1 1 0,1-1 0,1 1 0,0 0 0,1-1 0,0 1 0,2-1 0,-1 0 0,2 0 0,2 4-1,-7-18 1,0 1 0,0-1-1,1 1 1,-1-1 0,0 0 0,1 1-1,-1-1 1,1 0 0,0 1 0,-1-1 0,1 0-1,0 0 1,0 1 0,0-1 0,0 0-1,0 0 1,0 0 0,0 0 0,0 0 0,0-1-1,0 1 1,0 0 0,1 0 0,-1-1 0,0 1-1,1-1 1,-1 1 0,0-1 0,1 0-1,-1 1 1,1-1 0,-1 0 0,0 0 0,1 0-1,-1 0 1,1 0 0,-1 0 0,1 0 0,-1-1-1,0 1 1,1 0 0,-1-1 0,0 1-1,1-1 1,-1 0 0,0 1 0,1-1 0,-1 0-1,0 0 1,0 0 0,1 0-1,22-28 13,-23 26-10,0 0-1,0 1 1,1-1 0,-1 1-1,1-1 1,-1 1 0,1 0 0,0 0-1,0 0 1,0 0 0,0 0-1,1 0 1,-1 0 0,0 1 0,1-1-1,-1 1 1,1-1 0,-1 1 0,1 0-1,0 0 1,-1 0 0,1 1-1,0-1 1,0 1 0,0-1 0,0 1-1,-1 0 1,1 0 0,0 0 0,0 1-1,0-1 1,1 1-3,12 9-2,0 1 0,-1 1-1,0 0 1,-1 1 0,-1 0 0,0 1 0,0 1 0,-2 0-1,0 1 1,3 6 2,-9-15 1,7 9 12,-1 1 1,-1 0-1,-1 1 1,0 0-1,-2 0 1,0 1-1,-1 0 1,0 0 0,-2 1-1,0 0 1,-2-1-1,0 1 1,-1 17-14,-1-35 4,0 0 0,0 0 0,0 0 0,0-1 0,0 1 0,-1 0 0,1 0 0,-1 0 0,1-1 0,-1 1 0,0 0 0,0-1 0,0 1 0,0 0 0,0-1 1,0 1-1,0-1 0,0 0 0,0 1 0,-1-1 0,1 0 0,-1 0 0,1 0 0,-1 0 0,1 0 0,-1 0 0,0 0 0,1 0 0,-1-1 0,0 1 0,0-1 0,1 1 0,-1-1 1,0 0-1,0 0 0,0 0 0,0 0 0,1 0 0,-1 0 0,0 0 0,0 0 0,0-1 0,1 1 0,-2-1-4,-77-30 56,71 27-75,0-1 0,0 0-1,0-1 1,1 0 0,0 0-1,0-1 1,1 0 0,0 0-1,0-1 1,1 1-1,0-2 1,0 1 0,0-1-1,1 1 1,1-2 0,0 1-1,0 0 1,0-1 0,1 0-1,1 1 1,0-1 0,0 0-1,1-1 1,0 1 0,1 0-1,0 0 1,1 0-1,0 0 1,0 0 0,1 0-1,0 0 1,1 0 0,0 0-1,1 1 1,0-1 0,0 1-1,5-7 20,11-10-1060</inkml:trace>
  <inkml:trace contextRef="#ctx0" brushRef="#br0" timeOffset="51334.449">10141 11071 19308,'0'-2'182,"0"-1"0,0 1 0,-1-1-1,1 1 1,0-1 0,-1 0 0,1 1-1,-1 0 1,0-1 0,0 1 0,0-1 0,0 1-1,-1 0 1,1 0 0,0 0 0,-1 0 0,0 0-1,1 0 1,-1 0 0,0 0 0,0 0 0,0 1-1,0-1 1,0 1 0,0 0 0,-1 0 0,1-1-1,0 1 1,-1 1 0,1-1 0,-1 0 0,1 0-1,-1 1 1,1 0 0,-1-1 0,1 1 0,-1 0-1,1 0 1,-1 1 0,1-1 0,-3 1-182,-3 5 118,1 1-1,-1 0 1,1 0 0,1 1 0,0 0 0,0 0 0,0 1 0,1 0-1,0 0 1,1 0 0,0 0 0,1 0 0,-1 1 0,2 0-1,0 0 1,0 0 0,0 0 0,1 0 0,1 2-118,-3-2 47,2 0 0,-1 1 1,1 0-1,1-1 0,0 1 0,0 0 1,1-1-1,0 1 0,1-1 0,0 1 1,1-1-1,0 0 0,1 0 0,1 3-47,-4-12 4,-1 0 0,1 1 0,0-1 0,-1 0 0,1 0 0,0 0 0,0 0 0,0 0 0,0 0 0,0 0 0,0-1 0,0 1 0,0 0 0,0 0 0,0-1 0,1 1 0,-1-1 0,0 1 0,0-1 0,1 1 0,-1-1 0,0 0 0,0 0 0,1 1 0,-1-1 0,0 0-1,1 0 1,-1 0 0,0-1 0,1 1 0,-1 0 0,0 0 0,1-1 0,-1 1 0,0-1 0,0 1 0,1-1 0,-1 0 0,0 1 0,0-1 0,0 0 0,0 0 0,0 0 0,0 1 0,0-1 0,0 0 0,0 0 0,-1-1 0,1 1 0,0 0-4,40-61 139,-21 23-52,-12 20-41,1 0 0,2 0 1,-1 2-1,2-1 1,0 1-1,2 1 1,5-6-47,-17 21 2,-1-1 1,1 0-1,-1 1 1,1 0-1,0-1 1,0 1-1,0 0 1,0 0-1,0 0 1,0 0-1,0 0 1,0 0-1,0 1 1,0-1-1,1 1 1,-1-1-1,0 1 1,0 0-1,1 0 1,-1 0-1,0 0 1,0 1-1,1-1 1,-1 0-1,0 1 1,0 0-1,0-1 1,0 1-1,0 0 1,0 0-1,0 0 1,0 0-1,0 1 1,0-1-1,0 0 1,-1 1-1,1-1 1,0 1-1,-1 0 1,0 0-1,1-1 1,0 2-3,46 89 35,-45-84-30,4 10-1,-7-12 3,2-1 0,-1 1 0,1-1 0,0 0 0,0 0 0,0 1-1,1-2 1,-1 1 0,1 0 0,1 0 0,-1-1 0,1 0 0,-1 0 0,1 0-1,0 0 1,1 0 0,-1-1 0,1 0 0,2 2-7,30-39 147,39-198 219,-76 233-365,0 0-1,1 0 1,-1 1-1,0-1 1,0 0-1,1 0 1,-1 0-1,0 0 1,1 0-1,-1-1 1,1 1-1,-1 0 1,1 0-1,0 0 1,-1 0-1,1 0 1,0-1-1,0 1 1,-1 0-1,1-1 1,0 1-1,0 0 1,0-1-1,0 1 1,0-1-1,0 0 1,0 1-1,0-1 1,0 0-1,0 1 1,0-1-1,0 0 1,0 0-1,0 0 1,0 0-1,0 0 1,0 0-1,0 0 1,0 0-1,0-1 1,0 1-1,0 0 0,0-1 1,0 1-1,0 0 1,0-1-1,0 1 1,0-1-1,0 0 1,0 1-1,0-1 1,-1 0-1,1 1 1,0-1-1,-1 0 1,1 0-1,0 0 1,-1 0-1,1 0 1,-1 1-1,1-1 1,-1 0-1,1 0 1,-1 0-1,0-1 0,14 66 41,-13-53-36,1-1-1,0 1 1,0 0-1,1-1 1,0 1 0,1-1-1,1 0 1,-1 0-1,1 0 1,2 0-5,-5-9 1,0 0 1,0 0-1,0-1 0,0 1 0,0-1 0,0 1 1,1-1-1,-1 1 0,0-1 0,0 0 1,1 0-1,-1 0 0,0-1 0,0 1 1,0 0-1,1-1 0,-1 1 0,0-1 1,0 0-1,0 0 0,0 0 0,0 0 1,0 0-1,0 0 0,0-1 0,-1 1 1,1 0-1,0-1 0,-1 0 0,1 1 1,-1-1-1,1 0 0,-1 0 0,0 0 0,0 0 1,0 0-1,0 0 0,0 0 0,0 0 1,-1 0-1,1 0 0,-1 0 0,1-1 1,-1 1-2,79-131 42,-78 132-42,-1 0-1,1 0 1,0 0-1,0 0 1,0 1-1,0-1 0,0 0 1,0 1-1,0-1 1,1 1-1,-1-1 1,0 1-1,0-1 1,0 1-1,0 0 0,1 0 1,-1-1-1,0 1 1,0 0-1,1 0 1,-1 0-1,0 0 1,0 1-1,1-1 0,-1 0 1,0 0-1,0 1 1,0-1-1,0 1 1,1-1-1,-1 1 1,0-1-1,0 1 0,0 0 1,0-1-1,0 1 1,0 0-1,-1 0 1,1 0-1,0 0 0,0 0 1,0 0-1,-1 0 1,1 0-1,-1 0 1,1 0-1,-1 0 1,1 0-1,-1 1 0,1-1 1,-1 0-1,0 0 1,0 2 0,16 66-161,-9 7-801,-4-49 1300</inkml:trace>
  <inkml:trace contextRef="#ctx0" brushRef="#br0" timeOffset="51959.714">11056 11022 11018,'-27'-18'15393,"21"18"-15252,0 1-1,0 0 1,0 0 0,1 1 0,-1 0-1,0 0 1,1 0 0,-1 1 0,1 0-1,0 0 1,-1 0 0,2 1 0,-4 2-141,1 1 36,0 1 0,1 0 0,0 0 0,1 0 1,-1 1-1,2 0 0,-1 0 0,1 0 0,1 0 1,-1 1-1,2-1 0,-1 1 0,1 0 0,1 0 1,0 0-1,0 0 0,1 0 0,0 0 0,1 0 1,0 0-1,1 0 0,0 0 0,0 0 0,1-1 1,0 1-1,1-1 0,0 1 0,1-1 0,2 4-36,-6-12 3,0 1 0,0 0-1,0-1 1,1 0 0,-1 1-1,0-1 1,1 1 0,-1-1 0,1 0-1,-1 0 1,1 0 0,0 0-1,-1 0 1,1 0 0,0-1-1,-1 1 1,1 0 0,0-1 0,0 0-1,0 1 1,0-1 0,0 0-1,0 0 1,-1 0 0,1 0-1,0 0 1,0 0 0,0-1 0,0 1-1,0 0 1,-1-1 0,1 0-1,0 1 1,0-1 0,-1 0-1,1 0 1,0 0-3,50-56 184,-35 24-103,-2 0 1,-2-1-1,0 0 0,-3-1 0,-1 0 0,-1-1 0,-2 0 0,-2 0 1,-1 0-1,-2-1 0,-1 1 0,-2-1 0,-3-9-81,5 36 15,-1 0-1,0 0 1,0 0 0,-1 0-1,-1 0 1,1 0-1,-2 1 1,1-1-1,-1 1 1,-1 0 0,0 0-1,0 0 1,-1 0-1,-1-1-14,6 10 1,-1 0 0,1-1 0,0 1 0,-1 0 0,1 0 0,0-1 0,-1 1 0,1 0 0,0 1 0,-1-1 0,1 0 0,0 0 0,-1 0 0,1 1 0,0-1 0,-1 1 0,1-1-1,0 1 1,0-1 0,0 1 0,-1 0 0,1 0 0,0-1 0,0 1 0,0 0 0,0 0 0,0 0 0,0 0 0,1 0 0,-1 1 0,0-1 0,0 0 0,1 0 0,-1 0 0,1 1 0,-1-1 0,1 0 0,0 0 0,-1 1 0,1-1-1,0 0 1,0 1 0,0-1 0,0 1 0,0-1 0,0 0 0,0 1 0,0-1 0,1 0 0,-1 1 0,1-1 0,-1 0 0,1 1-1,-6 73 28,4 1 1,3 0-1,7 33-28,-8-101-23,-2 3-6,1-1-1,0 1 1,1 0 0,0 0-1,0-1 1,1 1 0,1-1-1,0 1 1,0-1 0,1 0 0,0 0-1,1 0 1,0-1 0,0 0-1,1 0 1,0 0 0,1 0-1,0-1 1,0 0 0,1-1-1,0 0 1,3 2 29,10-5-1007,0-4-585</inkml:trace>
  <inkml:trace contextRef="#ctx0" brushRef="#br0" timeOffset="53630.039">11898 10809 19460,'-7'-63'7710,"0"77"-6551,6-1-1070,0-1 0,1 0 0,0 1 0,1-1 0,1 0 0,0 1 0,1-1 0,0 0 0,1-1-89,-1 3 62,-1-6-37,-2-2-12,1 0 0,0 0-1,0 0 1,1 0 0,-1 0 0,1 0-1,1 0 1,-1 0 0,1-1-1,0 1 1,0-1 0,0 0 0,1 0-1,0 0 1,0-1 0,0 1-1,1-1 1,-1 0 0,1 0 0,4 2-13,-4-8 14,1 0 1,0-1 0,-1 1 0,1-1 0,-1 0 0,0-1-1,0 1 1,0-1 0,-1 0 0,1 0 0,-1 0 0,0-1-1,0 0 1,-1 1 0,1-1 0,-1-1 0,0 1 0,0 0 0,-1-1-1,1 0 1,-1 1 0,-1-1 0,1 0 0,-1-2-15,42-117 237,-43 124-236,0 1 0,0-1 0,0 0 0,1 1 0,-1-1 0,0 0 0,0 1 0,1-1 0,-1 0 0,0 1 0,1-1 0,-1 1 0,1-1 0,-1 0 0,1 1 0,-1-1 0,1 1 0,-1 0 0,1-1 0,0 1 0,-1-1 0,1 1 0,-1 0 0,1-1 0,0 1 0,-1 0 0,1 0 0,0 0 0,0-1 0,-1 1 0,1 0 0,0 0 0,-1 0 0,1 0 0,0 0 0,0 0 0,-1 1 0,1-1 0,0 0 0,-1 0 0,1 0 0,0 1 0,-1-1 0,1 0 0,0 1 0,-1-1 0,1 0 0,-1 1 0,1-1 0,-1 1 0,1-1 0,-1 1 1,1-1-1,-1 1 0,1-1 0,-1 1 0,1 0-1,26 40 8,-27-40-9,131 316 239,-104-258-90,-8-19-5,-1 1-1,-1 1 0,-3 0 1,-2 1-1,2 16-142,-13-58 7,0 1 1,0 0-1,-1 0 1,1 0-1,-1 0 1,0 0-1,1 0 1,-1 0-1,0 0 1,0 1-1,0-1 0,-1 0 1,1 0-1,0 0 1,-1 0-1,1 0 1,-1 0-1,0-1 1,0 1-1,0 0 1,1 0-1,-2 0 0,1-1 1,0 1-1,0 0 1,-1-1-1,1 1 1,0-1-1,-1 1 1,0-1-1,1 0 1,-1 0-1,0 0 0,1 0 1,-1 0-1,0 0 1,0 0-1,0-1 1,0 1-1,0 0 1,0-1-1,0 0 0,0 0 1,0 1-1,0-1 1,0 0-1,0 0 1,0-1-1,0 1 1,0 0-1,0-1 1,0 1-1,0-1 0,0 0 1,0 0-1,0 0-7,-22-8 1,0-1 0,1-1 0,1-1 0,0-1 0,0-1 0,2-1-1,0-1 1,0 0 0,2-2 0,0 0 0,-1-3-1,18 20-4,-1 0-18,-1-1 1,1 1 0,0-1-1,0 1 1,-1-1 0,1 0-1,0 0 1,1 0 0,-1 0-1,0 0 1,1-1 0,-1 1-1,1 0 1,-1-1 0,1 1-1,0-1 1,0 0 0,0 1-1,1-1 1,-1 0 0,1 1-1,-1-1 1,1 0 0,0 0-1,0 0 1,0 1 0,0-1-1,1 0 1,-1 0 0,1 1-1,0-1 1,-1 0 0,1 1-1,0-1 1,1 1 0,-1-1-1,0 1 1,2-2 21,10-4-415,0 1 0,0 0-1,1 1 1,0 0 0,0 2 0,0-1 0,0 2-1,9-1 416,45-15-2414,-56 15 1900,1-2 1,-1 1-1,0-2 0,0 1 0,-1-2 0,0 0 1,0 0-1,-1-1 0,0 0 0,0-1 1,-1 0-1,-1 0 0,1-1 0,-2 0 1,1 0-1,-2-1 0,1 0 0,-2-1 1,1 0 513,6-43 2356,-14-2 4174,2 58-6470,0 0-1,-1 0 1,1 1 0,0-1-1,-1 0 1,1 0 0,0 0-1,-1 0 1,1 0 0,-1 0-1,1 0 1,0 0-1,-1 0 1,1 0 0,0 0-1,-1 0 1,1 0 0,0 0-1,-1 0 1,1 0 0,0-1-1,-1 1 1,1 0-1,0 0 1,-1 0 0,1 0-1,0-1 1,0 1 0,-1 0-1,1 0 1,0-1 0,0 1-1,-1 0 1,1 0-1,0-1 1,0 1 0,0 0-1,-1-1 1,1 1 0,0 0-1,0-1 1,0 1 0,0 0-1,0-1 1,0 1-1,0 0 1,0-1 0,0 1-1,0 0 1,0-1 0,0 1-1,0 0 1,0-1 0,0 1-1,0-1-59,-9 34 1125,7-14-963,1 0-1,1 0 1,0 0 0,1 0-1,1 0 1,1-1 0,1 1-1,0-1 1,8 18-162,-12-34 7,0 0-1,1 0 1,-1-1 0,1 1 0,0 0-1,0-1 1,0 1 0,0 0-1,0-1 1,0 1 0,0-1-1,0 0 1,0 1 0,1-1 0,-1 0-1,0 0 1,1 0 0,-1 0-1,1 0 1,-1 0 0,1 0-1,0 0 1,-1-1 0,1 1-1,0-1 1,0 1 0,-1-1 0,1 1-1,0-1 1,0 0 0,0 0-1,0 0 1,-1 0 0,1 0-1,0-1 1,0 1 0,0 0 0,-1-1-1,1 0 1,0 1 0,-1-1-1,1 0 1,0 0 0,-1 0-1,1 0 1,-1 0 0,1 0-1,-1 0 1,0 0 0,1-1 0,0 0-7,8-12 22,-1 0 1,0 0 0,0-1 0,-2 0 0,0-1 0,0 1 0,-2-2-1,0 1 1,-1 0 0,0-1 0,-1 0 0,-1 0 0,-1 0 0,0-9-23,0 3 17,13 119 66,30 57-44,-42-148-35,0-1 1,0 0 0,0 1-1,1-1 1,-1 0 0,1 0-1,0-1 1,1 1-1,-1-1 1,1 1 0,-1-1-1,1 0 1,0 0 0,0-1-1,0 1 1,0-1 0,1 0-1,-1 0 1,1 0-1,-1 0 1,1-1 0,0 0-1,0 0 1,-1 0 0,1-1-1,0 0 1,0 0-1,0 0 1,0 0 0,-1-1-1,2 0-4,2-2 6,-1-1-1,1 0 0,-1-1 1,0 0-1,-1 0 1,1-1-1,-1 1 0,0-1 1,-1-1-1,1 1 1,-1-1-1,0 0 0,-1 0 1,0 0-1,0-1 1,0 1-1,-1-1 0,0 0 1,-1 0-1,2-6-5,11-21 19,-12 27-22,8-11 21,-4 33-22,35 139 37,-42-152-33,0 0-1,0 0 1,1 0-1,-1 1 1,0-1-1,1 0 1,-1 0-1,1 0 1,-1 0-1,1 0 1,0 0-1,-1 0 1,1 0-1,0 0 1,0 0-1,-1-1 1,1 1-1,0 0 1,0 0-1,0-1 1,0 1 0,0 0-1,0-1 1,0 1-1,0-1 1,0 0-1,0 1 1,1-1-1,-1 0 1,0 0-1,0 1 1,0-1-1,0 0 1,1 0-1,-1 0 1,0 0-1,0-1 1,0 1-1,0 0 1,1 0-1,-1-1 1,0 1 0,0-1-1,0 1 1,0-1-1,0 1 1,0-1-1,0 0 1,0 1-1,0-1 1,0 0-1,-1 0 1,1 0-1,0 1 1,0-1-1,0-1 1,48-112 39,-48 113-40,0 0 0,1 1-1,-1-1 1,0 1 0,0-1 0,0 1-1,1-1 1,-1 1 0,0 0 0,1-1 0,-1 1-1,0 0 1,1 0 0,-1 0 0,0 0-1,1 0 1,-1 0 0,0 1 0,1-1 0,-1 0-1,0 1 1,0-1 0,1 1 0,-1-1-1,0 1 1,0-1 0,0 1 0,0 0 0,0 0-1,0-1 1,0 1 0,0 0 0,0 0-1,0 0 1,0 0 0,0 0 0,-1 1 0,1-1-1,0 0 1,-1 0 0,1 0 0,-1 1 0,1-1-1,-1 0 1,0 0 0,0 1 0,1-1-1,-1 0 1,0 2 1,3 3-1,10 15 7,-11-15-7,1 0 0,0 0 0,1 0 0,-1 0 0,1-1 0,0 1 0,0-1 0,1 0 0,0 0 0,0 0 0,0-1 0,0 0 0,0 0 0,1 0 0,0-1 0,0 0 0,0 0 0,3 1 1,-7-5 2,1-1 0,0 0 0,-1 1 1,1-1-1,-1 0 0,0 0 0,0 0 1,1-1-1,-1 1 0,-1 0 0,1-1 1,0 1-1,-1-1 0,1 0 0,-1 1 1,0-1-1,0 0 0,0 0 0,0 0 1,0 0-1,-1 0 0,1 0 0,-1 0 1,0 0-1,0 0 0,0 0 1,0 0-1,-1 0 0,1-1-2,1 0-33,-1 1-1,1-1 1,-1 0-1,0 0 1,0 1-1,0-1 1,-1 0-1,1 0 1,-1 0 0,0 1-1,0-1 1,0 1-1,0-1 1,-1 0-1,1 1 1,-1 0-1,0-1 1,0 1 0,0 0-1,-1 0 1,1 0-1,-1 1 1,1-1-1,-1 0 1,0 1 33,-1 10-1951,11-1 192</inkml:trace>
  <inkml:trace contextRef="#ctx0" brushRef="#br0" timeOffset="54597.508">13854 10698 24037,'-43'30'4022,"2"44"-3159,36-64-695,-57 161 639,62-167-779,11-23-68,-7 11 40,48-72 11,-50 78-12,0 0 1,0 0-1,0 0 0,1 0 1,-1 0-1,1 0 1,-1 1-1,1-1 1,0 1-1,-1 0 1,1 0-1,0 0 1,0 0-1,0 0 1,0 1-1,0-1 1,0 1-1,0 0 1,0 0-1,0 0 0,0 0 1,0 0-1,0 1 1,0-1-1,0 1 1,0 0-1,-1 0 1,1 0-1,0 0 1,1 1 0,-1 0 1,-1 0 0,1 0 1,-1 0-1,1 0 0,-1 1 1,0-1-1,1 1 1,-1-1-1,-1 1 0,1 0 1,0 0-1,-1-1 0,1 1 1,-1 0-1,0 1 0,0-1 1,0 0-1,0 0 0,-1 0 1,1 1-1,-1-1 0,0 0 1,0 1-1,0-1 1,0 0-1,-1 0 0,0 2-1,-22 90 75,23-94-74,-65 128-288,63-127-268,2-2-502,1-11 341,-1 1 1,1-1 0,1 1 0,0-1 0,0 1 0,1-1-1,1 1 1,0 0 0,0 1 0,1-1 0,3-5 715,15-36-2257,-8 5 788,10-24 3043,9 8 3418,-34 61-4912,0 1-1,0-1 0,1 0 0,-1 1 1,1-1-1,-1 1 0,0-1 1,1 0-1,-1 1 0,1-1 1,0 1-1,-1-1 0,1 1 0,-1-1 1,1 1-1,0 0 0,-1-1 1,1 1-1,0 0 0,-1 0 1,1-1-1,0 1 0,0 0 1,-1 0-1,1 0 0,0 0 0,0 0 1,-1 0-1,1 0 0,0 0 1,0 0-1,-1 0 0,1 0 1,0 0-1,0 1 0,-1-1 0,1 0 1,0 1-1,-1-1 0,1 0 1,0 1-1,-1-1 0,1 1 1,-1-1-1,1 1 0,-1-1 0,1 1 1,-1-1-1,1 1 0,-1 0 1,1-1-1,-1 1 0,0 0-79,20 43 1153,-19-41-1068,135 396 1701,-40-191-1646,-84-196-116,-12-36-17,-77-313-117,72 310 72,0 0-1,2 0 1,0-1-1,3 1 1,0-1-1,1 1 1,2 0-1,1-1 1,4-12 38,-8 37-4,1 1 0,0-1 0,0 1 0,-1 0 0,2-1 0,-1 1 0,0 0 0,0 0 1,1 0-1,-1 0 0,1 0 0,-1 0 0,1 0 0,0 1 0,0-1 0,0 1 0,0-1 0,0 1 0,0 0 1,0-1-1,1 1 0,-1 0 0,0 0 0,1 1 0,-1-1 0,1 1 0,-1-1 0,1 1 0,-1 0 0,1-1 1,-1 1-1,1 1 0,-1-1 0,0 0 0,1 0 0,-1 1 0,1 0 0,-1-1 0,1 1 0,-1 0 0,0 0 1,0 0-1,1 1 0,0 0 4,5 6 22,1 0-1,-1 0 1,-1 1 0,1 1 0,-1-1 0,-1 1-1,0 0 1,0 1 0,-1-1 0,-1 1 0,0 0-1,0 1 1,-1-1 0,0 0 0,-1 1 0,0 0-1,-1 0 1,-1-1 0,1 1 0,-2 0 0,0 0-1,0-1 1,-2 4-22,3-11-27,-1-1 1,1 1-1,-1 0 0,0 0 0,0-1 0,-1 1 1,1 0-1,-1-1 0,0 1 0,0-1 1,0 0-1,0 0 0,-1 0 0,1 0 0,-1 0 1,0 0-1,0-1 0,0 1 0,0-1 1,0 0-1,0 0 0,-1 0 0,1 0 0,-1 0 1,1-1-1,-1 0 0,1 0 0,-1 0 1,0 0-1,0 0 0,0-1 0,0 1 0,1-1 1,-1 0-1,0-1 0,0 1 0,0-1 1,-1 0 26,-21-6-1250</inkml:trace>
  <inkml:trace contextRef="#ctx0" brushRef="#br0" timeOffset="55031.555">14600 10733 15915,'1'-38'9607,"12"5"-5580,-12 32-3688,-1 1-147,0 0-50,0 0-10,-7 8 66,-70 85-159,67-63-39,2 0 0,1 1 0,1 0 0,1 1 0,2-1 0,1 1 0,3 30 0,-1-55 0,-1 0 1,1 0 0,-1 1 1,1-1-1,0 0 0,1 0 0,0 0 0,0 0 0,0 0 0,1-1 0,0 1 0,0 0 0,1-1 0,0 1 0,0-1 1,1 0-1,-1 0 0,1 0 0,0 0 0,6 4-1,-5-9-55,0-1 0,0 1 0,0-2 0,1 1 0,-1 0-1,0-1 1,0 0 0,0 0 0,0-1 0,0 0 0,0 1 0,0-1 0,0-1 0,-1 1 0,1-1 0,-1 0 0,0 0 0,1 0 0,-2-1-1,1 1 1,0-1 0,-1 0 0,1 0 0,-1 0 0,0-1 0,-1 1 0,3-5 55,4 0-358,28-38-1261,-1-4 100</inkml:trace>
  <inkml:trace contextRef="#ctx0" brushRef="#br0" timeOffset="55435.702">14939 10738 12211,'-27'39'7733,"3"1"-3433,17-28-4023,1 0 1,0 1-1,1 0 0,0 0 0,1 0 0,0 1 0,1-1 1,0 1-1,2 0 0,-1-1 0,2 1 0,0 0 1,0 0-1,2 7-277,23 36 473,-25-56-472,1 1-1,0-1 0,0 0 0,0 0 0,0 1 1,0-1-1,0 0 0,0 0 0,0 0 0,0 0 1,0-1-1,0 1 0,1 0 0,-1 0 0,0-1 1,1 1-1,-1-1 0,0 1 0,1-1 0,-1 0 0,1 1 1,-1-1-1,1 0 0,-1 0 0,1 0 0,-1 0 1,1 0-1,-1 0 0,1-1 0,-1 1 0,0 0 1,1-1-1,-1 1 0,1-1 0,-1 1 0,0-1 1,1 0-1,-1 0 0,0 1 0,1-2 0,5-6-161,-1-1-1,1 0 0,-2-1 1,1 1-1,-2-1 1,1 0-1,-1 0 1,0 0-1,-1-1 0,-1 1 1,0-1-1,1-8 162,-1 11-195,29-248-4983,-31 253 5826,1 7 383,11 159 3566,-10-135-4176,-2-13-236,0-1 0,1 0 0,1 1 0,0-1 0,1 0 1,1 0-1,0-1 0,1 1 0,0-1 0,1 1-185,-4-12-4,0 0-1,-1 0 0,1-1 0,0 1 1,0 0-1,0-1 0,0 1 0,1-1 0,-1 0 1,0 0-1,1 0 0,-1 0 0,0 0 1,1 0-1,-1 0 0,1-1 0,0 0 1,-1 1-1,1-1 0,-1 0 0,1 0 0,-1 0 1,1-1-1,0 1 0,-1 0 0,1-1 1,-1 0-1,1 0 0,-1 0 0,0 0 1,1 0-1,-1 0 0,1-1 5,0-4-773,-4-3-485</inkml:trace>
  <inkml:trace contextRef="#ctx0" brushRef="#br0" timeOffset="55661.784">15037 10229 22349,'-10'0'1112,"1"0"656,2 4-1063,5 2-337,2-6-112,0 0-248,0 2 64,0-1-512,0 1-393</inkml:trace>
  <inkml:trace contextRef="#ctx0" brushRef="#br0" timeOffset="56361.159">15126 10263 22389,'-9'-14'3167,"7"41"-1816,10 17-925,2-1 0,1 0 0,2 0 1,2-2-1,10 17-426,5 20 500,18 61 54,-29-76-420,3-1 0,3-1 0,2-1 0,19 28-134,-15-48 13,-30-40-14,0 0 1,0 0-1,-1 0 0,1 0 0,0-1 0,0 1 1,-1 0-1,1 0 0,0-1 0,-1 1 0,1-1 0,0 1 1,-1 0-1,1-1 0,-1 0 0,1 1 0,0-1 1,-1 1-1,1-1 0,-1 0 0,0 1 0,1-1 1,-1 0-1,0 1 0,1-1 0,-1 0 0,0 1 0,0-1 1,1 0-1,-1 0 0,0 1 0,0-1 0,0 0 1,0 0-1,0 0 0,0 1 0,0-1 0,0 0 1,-1 0-1,1 1 0,0-1 0,0 0 1,0 0 0,-1-29 5,0 1 0,-2-1 0,-2 0 0,0 1 0,-2 0 0,-1 0 0,-6-12-5,8 22 2,-36-134 3,62 158-13,82 163 3,-93-153 7,-6-10 1,-1 1 0,1-1 0,0 0 0,1 0-1,-1 0 1,1 0 0,0-1 0,0 0 0,1 1 0,-1-1 0,1-1-1,0 1 1,0-1 0,0 0 0,0 0 0,2 0-3,-4-4 3,1 0 0,0-1 0,-1 1 0,0-1 1,1 0-1,-1 0 0,0 0 0,0-1 0,0 1 0,0-1 0,0 1 0,-1-1 1,1 0-1,-1 0 0,0 0 0,1-1 0,-2 1 0,1 0 0,0-1 1,-1 1-1,1-1 0,-1 0 0,0 1 0,0-1 0,-1 0 0,1 0 0,-1 0-3,1 3 1,8-26 19,-1 0-1,-2-1 0,0 0 1,-2-1-1,-1 1 0,-2-1 1,0 1-1,-2-1 0,-1 0 1,-3-10-20,-1 23 28,2 23-10,1 30 1,4-4-11,1 0 0,2-1-1,2 1 1,0-1 0,3 0 0,4 11-8,9-5 0,-21-38-5,-1 1 0,0-1 0,1 1 0,-1-1 0,1 1 0,-1-1 1,1 1-1,-1-1 0,1 1 0,-1-1 0,1 1 0,0-1 0,-1 0 0,1 1 0,-1-1 0,1 0 0,0 0 1,-1 1-1,1-1 0,0 0 0,-1 0 0,1 0 0,0 0 0,-1 0 0,1 0 0,0 0 0,0 0 0,-1 0 1,1 0-1,0 0 0,-1-1 0,1 1 0,0 0 0,-1 0 0,1-1 0,-1 1 0,1 0 0,0-1 0,-1 1 1,1 0-1,-1-1 0,1 1 0,-1-1 0,1 1 0,-1-1 0,1 0 0,-1 1 0,0-1 0,1 1 0,-1-1 0,0 0 1,1 1-1,-1-1 0,0 0 0,0 1 0,0-1 5,4-55-1115,-11 14 1588</inkml:trace>
  <inkml:trace contextRef="#ctx0" brushRef="#br0" timeOffset="56635.71">15567 10293 25253,'1'24'977,"2"3"615,4 3-1000,5-4-520,0-3-208,2-7-568,4 0-576,1-3-49,4 1-1671</inkml:trace>
  <inkml:trace contextRef="#ctx0" brushRef="#br0" timeOffset="56882.034">15992 10521 22629,'7'42'5499,"-56"9"-4423,15-23-780,31-24-282,0-1 0,0 0 1,0 1-1,0 0 1,1 0-1,-1 0 0,1 0 1,0 0-1,1 0 1,-1 0-1,1 1 0,-1-1 1,1 1-1,1-1 1,-1 1-1,0-1 0,1 1 1,0-1-1,0 1 1,1-1-1,-1 1 1,1-1-1,0 1 0,0-1 1,1 1-1,-1-1 1,1 0-1,0 0 0,0 0 1,0 0-1,1 0 1,-1 0-1,1 0 0,0-1 1,0 1-1,0-1 1,1 0-1,-1 0 0,1 0 1,-1-1-1,1 1 1,0-1-1,0 0 0,0 0 1,2 1-15,3 0-56,0-1 0,0 1 0,0-2 0,0 1 0,1-1 0,-1 0 0,0-1 1,1 0-1,-1-1 0,0 0 0,1 0 0,7-3 56,9-8-1175</inkml:trace>
  <inkml:trace contextRef="#ctx0" brushRef="#br0" timeOffset="57838.312">16901 10553 20740,'0'-2'129,"1"1"15,-1 0 1,0-1-1,1 1 1,-1 0 0,1-1-1,-1 1 1,0 0-1,0-1 1,0 1-1,0 0 1,0-1-1,0 1 1,0-1 0,-1 1-1,1 0 1,0-1-1,-1 1 1,1 0-1,-1-1 1,1 1 0,-1 0-1,0 0 1,0 0-1,1 0 1,-1-1-1,0 1 1,0 0-1,0 0 1,0 1 0,0-1-1,0 0 1,0 0-1,-1 0 1,1 1-1,0-1 1,0 0-1,-1 1 1,1-1 0,0 1-1,0 0 1,-1-1-1,1 1 1,-1 0-1,1 0 1,0 0-1,-1 0 1,1 0 0,0 0-1,-1 0 1,1 1-145,-6 5 82,1 0 1,0 1 0,0 0 0,1 0-1,0 0 1,0 1 0,0 0 0,1 0-1,1 0 1,-1 1 0,1-1 0,1 1-1,-1-1 1,0 9-83,-1-4 57,-2 6-3,0 1 1,1 0-1,1 0 1,1 0 0,1 1-1,0-1 1,2 1-1,0-1 1,2 1-1,0-1 1,1 1 0,1-1-1,1 0 1,7 18-55,-12-36-1,1 0 1,0-1 0,-1 1 0,1-1-1,0 1 1,-1-1 0,1 1-1,0-1 1,0 0 0,0 1-1,0-1 1,1 0 0,-1 0 0,0 0-1,0 0 1,1 0 0,-1 0-1,1 0 1,-1 0 0,1-1 0,-1 1-1,1-1 1,-1 1 0,1-1-1,0 1 1,-1-1 0,1 0-1,-1 0 1,1 0 0,0 0 0,-1 0-1,1 0 1,0 0 0,-1 0-1,1-1 1,0 1 0,-1-1-1,1 1 1,-1-1 0,1 1 0,-1-1-1,1 0 1,-1 0 0,0 0-1,2-1 1,4-6-3,-1-1-1,0 1 1,-1-1-1,1-1 0,-2 1 1,1-1-1,-1 0 0,-1 0 1,0 0-1,0 0 0,-1-1 4,1 0-12,7-23-89,-1-1 0,-1 0-1,-3 0 1,0 0 0,-3-1-1,-1-18 102,-11 6-144,-2 55 30,11 16 158,1 1 1,0-1-1,2 0 1,0 1 0,2-1-1,1 0 1,0-1-1,2 1 1,3 5-45,-10-27 3,31 72 263,-30-71-259,0 0 0,0 0 0,0 0 0,1 0 0,-1 0-1,1 0 1,-1-1 0,1 1 0,-1-1 0,1 1 0,0-1 0,0 0 0,0 1-1,0-1 1,0 0 0,0 0 0,0-1 0,0 1 0,0 0 0,1-1 0,-1 1 0,0-1-1,0 0 1,1 1 0,-1-1 0,0 0 0,0-1 0,1 1 0,-1 0 0,0-1 0,0 1-1,2-1-6,6-5 14,0-1-1,-1 0 1,0 0 0,0-1-1,0 0 1,-1-1-1,0 0 1,-1 0-1,0 0 1,0-1-1,-1 0 1,-1-1-1,1 1 1,2-12-14,-4 15 12,0-1-2,0-1-1,0 1 1,-1-1 0,-1 0 0,1 0 0,-1 0-1,-1 0 1,0 0 0,0 0 0,-1 0-1,0 0 1,0-3-10,46 112 23,-38-83-25,-7-12 6,0 0-1,0-1 1,0 1 0,1-1-1,-1 1 1,1-1 0,0 0 0,1 1-1,-1-1 1,1 0 0,-1-1-1,1 1 1,0 0 0,1-1 0,-1 0-1,1 1 1,-1-1 0,1-1 0,0 1-1,0 0 1,0-1 0,0 0-1,1 0 1,-1 0 0,1-1 0,-1 1-1,1-1 1,-1 0 0,1-1-1,0 1 1,0-1-4,3-4 8,0-1-1,-1 0 1,0 0 0,0-1-1,0 0 1,0 0 0,-1-1-1,0 0 1,-1 0 0,1 0-1,-1-1 1,-1 0-1,0 1 1,0-2 0,0 1-1,-1 0 1,1-4-8,61-92 45,-63 104-45,0-1 0,0 0 0,0 1 0,0-1 0,0 1 0,0 0 0,1 0 0,-1 0 0,0 0 0,0 0 0,0 0 0,0 0 0,0 1 0,1-1 0,-1 1 0,0 0 1,0-1-1,0 1 0,0 0 0,0 0 0,-1 1 0,1-1 0,0 0 0,0 0 0,-1 1 0,1-1 0,-1 1 0,1 0 0,-1-1 0,0 1 0,0 0 0,1 0 0,-1 0 0,0-1 0,-1 1 0,1 0 0,0 1 0,-1-1 0,1 0 0,-1 0 0,1 0 0,-1 0 0,0 0 1,0 0-1,0 1 0,6 11 5,42 47 18,-47-60-23,1 0 0,0 0 1,0 0-1,0 0 0,0 0 0,0-1 0,0 1 0,0-1 1,0 1-1,0-1 0,0 0 0,1 0 0,-1 0 0,0 0 1,0 0-1,0 0 0,0 0 0,0-1 0,0 1 1,0-1-1,0 0 0,0 0 0,0 0 0,0 0 0,0 0 1,0 0-1,0 0 0,-1 0 0,1-1 0,-1 1 0,1-1 1,-1 1-1,1-1 0,0-1 0,49-81-1035,-37 53-312</inkml:trace>
  <inkml:trace contextRef="#ctx0" brushRef="#br0" timeOffset="58763.789">16492 10560 10874,'5'-14'9390,"-16"13"-4886,-21 16-3073,13-2-1271,1 1-1,0 0 1,1 2-1,1 0 1,0 0-1,2 2 1,0 0 0,0 1-1,2 0 1,0 1-1,2 0 1,0 1 0,1 0-1,1 0 1,-4 19-160,4-13 46,1 1 1,2-1-1,0 1 1,2 1-1,1-1 1,2 0-1,2 26-46,-2-51-6,0 0 0,1 0 0,-1 0 0,1 0 0,-1 0 0,1 0 0,0 0 1,0-1-1,1 1 0,-1 0 0,0-1 0,1 1 0,0-1 0,-1 1 0,1-1 0,0 0 0,0 0 0,0 0 0,1 0 0,-1 0 0,0 0 0,1-1 0,-1 1 0,1-1 0,0 1 0,-1-1 0,1 0 0,0 0 0,0-1 1,0 1-1,0 0 0,0-1 0,0 0 0,-1 1 0,1-1 0,0 0 0,0-1 0,0 1 0,0 0 0,0-1 0,0 0 0,0 0 0,0 0 6,34-11-555,4-7-530</inkml:trace>
  <inkml:trace contextRef="#ctx0" brushRef="#br0" timeOffset="59814.154">17783 10333 20828,'7'-6'3628,"29"29"-3142,-36-22-452,23 13 131,-2 2-1,0 1 1,-1 0 0,-1 1 0,0 1-1,-2 1 1,0 1 0,-1 0-1,-1 1 1,-1 1 0,-1 0-1,-1 1 1,-1 0 0,-2 1 0,0 0-1,2 15-164,-6 23 595,-1-85-604,-5-74-23,2 95 31,0 1 1,0-1-1,0 0 1,0 1-1,0-1 1,0 0-1,0 1 1,0 0-1,0-1 1,1 1-1,-1 0 1,0-1 0,0 1-1,1 0 1,-1 0-1,0 0 1,0 0-1,1 0 1,-1 0-1,0 0 1,0 1-1,0-1 1,1 0-1,-1 1 1,0-1-1,0 1 1,0-1-1,0 1 1,0 0 0,0-1-1,0 1 1,0 0-1,0 0 1,0 0-1,0-1 1,0 1-1,0 0 1,-1 0-1,1 0 1,0 1-1,-1-1 1,1 0-1,-1 0 1,1 0-1,-1 0 1,0 0-1,1 1 1,-1 0 0,18 25 6,46 52 11,-62-77-16,1 0 0,-1-1 1,0 1-1,1-1 1,-1 0-1,1 1 1,-1-1-1,1-1 1,0 1-1,-1 0 1,1-1-1,0 1 0,0-1 1,-1 0-1,1 0 1,0 0-1,0 0 1,-1 0-1,1-1 1,0 1-1,0-1 1,-1 0-1,1 1 1,-1-1-1,1-1 0,0 1 1,-1 0-1,0-1 1,1 1-1,-1-1 1,0 1-1,0-1 1,0 0-1,0 0-1,10-12 68,-1 0 0,0-1 0,-1 0 0,-1 0 0,0-1 0,-1 0 1,-1-1-1,0 0 0,-2 0 0,0 0 0,-1-1 0,0 0 0,0-12-68,2 3 15,5 19 21,-1 37-32,-7-19-1,6 16 23,1-1 0,1 1 0,1-2 0,1 0 1,1 0-1,2-1 0,0-1 0,1-1 0,1 0 0,15 13-26,-25-28 21,1-1 0,-1 0-1,1 0 1,0-1 0,0 0 0,0 0-1,0-1 1,1 0 0,-1-1-1,1 0 1,0 0 0,-1-1 0,1 0-1,0-1 1,0 0 0,0-1-1,7-1-20,-9 4 4,0 0-1,0 1 0,0 0 0,0 0 1,-1 1-1,0 0 0,1 0 0,-1 1 0,-1 0 1,1 0-1,-1 1 0,0-1 0,0 1 1,0 1-1,-1-1 0,0 1 0,0 0 1,-1 0-1,0 0 0,0 1 0,-1-1 1,0 1-1,0 0 0,1 5-3,5 6 2,-2-6 3,0-1 0,-1 1 0,0 0 0,-2 0 0,1 1-1,-2 0 1,0-1 0,0 1 0,-1 0 0,-1 0 0,0 13-5,-1-25 10,0-1 0,0 0 1,0 1-1,0-1 0,0 1 1,0-1-1,0 0 0,0 1 1,-1-1-1,1 0 0,0 1 1,-1-1-1,1 0 0,-1 1 1,0-1-1,1 0 0,-1 0 1,0 0-1,0 0 0,0 0 1,1 0-1,-1 0 0,0 0 1,-1 0-1,1 0 0,0 0 1,0 0-1,0-1 0,0 1 1,-1 0-1,1-1 0,0 1 1,-1-1-1,1 0 0,0 1 1,-1-1-1,1 0 0,0 0 1,-1 0-1,1 0 0,0 0 1,-1 0-1,1 0 0,-1 0 1,1-1-1,0 1 0,-1-1 1,1 1-1,-1-1-10,-56-44 301,47 27-306,0 0 0,1-1 0,1 0 0,1-1 0,1 0 0,1 0 0,0 0 0,2-1 1,0 0-1,1 0 0,1 0 0,1 0 0,1-1 0,1 1 0,1 0 0,1 0 0,0 0 1,2 0-1,1 1 0,0 0 0,2-4 5,28-44-960,-22 46 654</inkml:trace>
  <inkml:trace contextRef="#ctx0" brushRef="#br0" timeOffset="61145.757">15541 11813 21205,'-1'0'60,"1"-1"1,-1 1 0,1 0-1,-1-1 1,0 1 0,1 0-1,-1 0 1,1 0 0,-1 0-1,1 0 1,-1-1 0,0 1 0,1 0-1,-1 0 1,1 0 0,-1 1-1,1-1 1,-1 0 0,0 0-1,1 0 1,-1 0 0,1 0 0,-1 1-1,1-1 1,-1 0 0,1 0-1,-1 1 1,1-1 0,-1 0-1,1 1 1,-1-1 0,1 1-1,0-1 1,-1 1 0,1-1 0,0 1-1,-1-1 1,1 1 0,0-1-1,0 1 1,-1-1 0,1 1-1,0-1 1,0 1 0,0-1 0,0 1-1,0 0 1,0-1 0,0 1-1,0-1 1,0 1 0,0-1-1,0 1 1,0 0 0,0-1-1,0 1 1,0-1 0,0 1 0,1-1-1,-1 1 1,0-1 0,1 1-61,15 46 748,-12-37-421,133 441 3214,-124-415-3420,3-19-27,-13-26-97,-3-76 1,-9 4 25,-3 1 0,-3 0 0,-4 1 0,-13-30-23,45 125 15,3 12-22,87 128 29,-100-152-23,1-1 1,-1 0-1,1 0 1,0 0-1,1 0 1,-1-1-1,0 1 1,1-1 0,-1 0-1,1-1 1,0 1-1,-1-1 1,1 0-1,0 0 1,0 0-1,0-1 1,0 0-1,0 0 1,0 0-1,0 0 1,-1-1-1,1 0 1,0 0 0,0 0-1,0-1 1,-1 1-1,1-1 1,-1 0-1,1 0 1,-1-1-1,0 0 1,0 1-1,0-1 1,0 0-1,0-1 1,-1 1-1,0-1 1,1 0 0,-1 0-1,1-2 1,10-9 15,-1 0-1,0-1 1,-1 0-1,0-1 1,-2-1-1,0 1 1,-1-2-1,-1 1 1,-1-1-1,0-1 1,-1 1-1,-2-1 1,0 0 0,-1 0-1,0 0 1,-2 0-1,-1-1 1,0 1-1,-1 0 1,-4-16-15,4 31 5,0 0 1,0 0-1,-1 0 1,1 1 0,-1-1-1,0 0 1,-1 1-1,1 0 1,-1-1-1,0 1 1,0 0 0,0 0-1,0 1 1,-1-1-1,0 1 1,0-1-1,0 1 1,0 0 0,0 1-1,0-1 1,-1 1-1,1 0 1,-2-1-6,5 4 0,0-1 1,-1 0 0,1 0-1,0 1 1,0-1-1,-1 0 1,1 1 0,0-1-1,0 1 1,0 0-1,0-1 1,0 1 0,0 0-1,0 0 1,0-1 0,0 1-1,0 0 1,0 0-1,0 0 1,0 0 0,1 0-1,-1 1 1,0-1-1,1 0 1,-1 0 0,1 0-1,0 0 1,-1 1-1,1-1 1,0 0 0,0 0-1,-1 1 1,1-1-1,0 0 1,0 1 0,0-1-1,1 0 1,-1 1-1,5 59 11,-5-59-11,69 223 12,-60-195 6,1-1 0,1-1 0,2 1 0,0-2 1,2 0-1,13 16-18,-27-40 1,1-1 1,-1 1 0,1-1-1,0 1 1,0-1 0,0 0 0,0 0-1,1 0 1,-1 0 0,0 0-1,1-1 1,-1 1 0,1-1 0,0 1-1,0-1 1,-1 0 0,1 0-1,0 0 1,0 0 0,0-1 0,0 1-1,0-1 1,0 0 0,0 0-1,0 0 1,0 0 0,0 0 0,0-1-1,0 1 1,0-1 0,0 0-1,0 0 1,-1 0 0,1 0 0,0-1-1,-1 1 1,1-1 0,0 1-1,-1-1 1,0 0 0,1 0 0,0-2-2,9-14 18,-1 0 0,-2-1 0,1 0 1,-2-1-1,-1 0 0,0-1 0,-1 1 1,-2-1-1,0 0 0,-1 0 0,-1-1 1,-1 1-1,-1-10-18,0-67 123,41 243-91,-30-106-31,60 154 22,-70-191-29,-1 0 0,1-1 1,-1 1-1,1 0 1,-1-1-1,1 1 0,0-1 1,0 1-1,0-1 1,0 1-1,0-1 1,0 1-1,0-1 0,1 0 1,-1 0-1,0 1 1,1-1-1,-1 0 0,1 0 1,-1-1-1,1 1 1,-1 0-1,1 0 0,0-1 1,-1 1-1,1-1 1,0 1-1,-1-1 0,1 0 1,0 0-1,0 0 1,0 0-1,-1 0 1,1 0-1,0 0 0,0 0 1,-1-1-1,1 1 1,0-1-1,-1 1 0,1-1 1,0 0-1,-1 0 1,1 0-1,-1 1 0,1-1 1,-1-1-1,0 1 1,1 0-1,-1 0 0,0 0 1,0-1-1,0 1 1,0-1-1,0 1 0,0-1 1,1-1 5,0-4-213,0-1-1,-1 0 1,1 0 0,-2 0-1,1 1 1,-1-1 0,0 0 0,-1 0-1,0 0 1,0 0 0,0 0 0,-1 1-1,-1-3 214,-9-37 827</inkml:trace>
  <inkml:trace contextRef="#ctx0" brushRef="#br0" timeOffset="61420.08">16358 11471 23245,'0'21'744,"1"-2"80,4 0-384,-2-6-176,3-2-216,-1-3-576,4-4-392</inkml:trace>
  <inkml:trace contextRef="#ctx0" brushRef="#br0" timeOffset="61701.172">16830 11592 23885,'-2'22'710,"0"0"-1,-2 0 1,0-1-1,-1 0 1,-1 0-1,-1 0 1,-5 9-711,-4-14 325,22-48-402,-4 27 50,-1 0 0,1 0 0,0 1 1,0-1-1,1 1 0,0-1 0,-1 1 0,1 0 1,1 0-1,-1 0 0,0 0 0,1 1 0,0-1 1,0 1-1,0 0 0,0 0 0,1 1 0,-1-1 0,1 1 1,-1 0-1,1 0 0,0 1 0,0-1 0,0 1 1,0 0-1,0 0 0,0 1 0,0-1 0,0 1 1,0 0-1,0 1 0,0-1 0,0 1 0,0 0 0,0 0 1,0 1-1,0-1 0,0 1 0,-1 0 0,1 0 1,1 2 27,0 5 45,-1 0 1,0 1 0,-1-1 0,0 1 0,-1 0-1,0 1 1,0-1 0,-1 0 0,0 1 0,-1-1 0,0 1-1,-1 0 1,0-1 0,-1 1 0,0-1 0,-1 1-1,0-1 1,0 1 0,-1-1 0,-1 0 0,1 0-1,-2 0 1,0 1-46,2-2 58,-40 64-21,23-80-1888,15-8-1046</inkml:trace>
  <inkml:trace contextRef="#ctx0" brushRef="#br0" timeOffset="63028.689">17532 11554 17260,'-10'-41'7264,"10"39"-5757,0 4-307,69 198 1054,-9-18-2090,-40-160-119,-8-62-30,0-337-6,-6 348-11,3 36 5,9 45 3,-16-44-6,85 216-5,-31-159 5,-55-63-1,0-1 1,1 0 0,-1 1 0,1-1 0,0 0-1,-1 0 1,1 0 0,0 0 0,0-1-1,0 1 1,-1 0 0,1-1 0,0 1-1,0-1 1,0 0 0,0 0 0,0 0 0,0 0-1,0 0 1,0 0 0,0 0 0,0 0-1,0-1 1,0 1 0,-1-1 0,1 1 0,0-1-1,0 0 1,0 0 0,-1 0 0,1 0-1,0 0 1,-1 0 0,1 0 0,-1-1-1,1 1 1,-1-1 0,0 1 0,0-1 0,0 1-1,1-1 1,5-12 4,-1 0-1,0-1 0,0 1 0,-1-1 1,-1 0-1,-1 0 0,0-1 1,-1 1-1,-1-1 0,0 1 0,-1-5-3,0 3 8,-1 0-1,0-1 1,-1 1-1,-1 0 1,-1 0-1,0 1 1,-1-1-1,-1 1 1,-1 0 0,0 0-1,-7-11-7,-1 11-1,13 27-16,12 36-5,4-2 51,3 0 0,1-1-1,2-1 1,2-2 0,4 4-29,-25-42 5,0-1-1,0 1 1,0-1-1,0 1 0,0-1 1,1 0-1,-1 1 1,1-1-1,-1 0 1,1 0-1,0 0 1,0 0-1,0 0 1,0-1-1,0 1 1,1-1-1,-1 1 1,0-1-1,1 0 1,-1 0-1,1 0 1,-1 0-1,1 0 1,-1 0-1,1-1 1,0 1-1,-1-1 1,1 0-1,0 0 1,0 0-1,-1 0 1,1 0-1,0-1 1,-1 1-1,1-1 1,0 1-1,-1-1 1,1 0-1,-1 0 1,1-1-1,-1 1 0,0 0 1,1-1-1,0 0-4,6-13 28,-1 0-1,0 0 0,-1 0 1,-1-1-1,0 0 0,-1-1 1,-1 1-1,-1-1 0,0 0 1,-1 0-1,-1 0 1,0 0-1,-1 0 0,-2-2-27,-4-98 42,39 238-88,-25-89 47,-4-12 6,0-2 0,2 1-1,0 0 1,1-1 0,1 0 0,0-1-1,8 11-6,-14-26 3,-1 0-1,0-1 0,1 1 1,-1-1-1,1 1 1,-1-1-1,1 0 1,0 0-1,-1 0 1,1 0-1,0 0 0,0 0 1,0 0-1,0 0 1,0-1-1,0 1 1,0-1-1,0 1 0,0-1 1,0 0-1,0 0 1,0 0-1,0 0 1,0 0-1,0-1 0,0 1 1,0 0-1,0-1 1,0 0-1,0 1 1,0-1-1,0 0 0,0 0 1,0 0-1,0 0 1,-1-1-1,1 1 1,-1 0-1,1-1 0,-1 1 1,1-1-1,-1 1 1,0-1-1,0 0 1,1 1-1,-1-1 0,-1 0 1,1 0-1,0 0 1,0 0-1,0-1-2,70-177 86,-71 178-86,1-1 1,-1 1-1,1 0 1,0 0-1,0 0 1,0-1-1,0 1 1,0 0-1,0 0 1,0 0-1,1 0 1,-1 1-1,1-1 1,0 0-1,-1 1 1,1-1-1,0 1 1,0-1-1,0 1 1,0 0-1,0 0 1,0 0-1,0 0 1,0 0-1,1 0 1,-1 1-1,0-1 1,1 1-1,-1-1 1,0 1-1,1 0 1,-1 0-1,0 0 1,2 0-1,3 6 0,-1 0 0,1 0 1,-1 0-1,0 1 0,0 0 1,-1 0-1,0 1 0,0-1 0,-1 1 1,0 0-1,0 0 0,-1 1 0,1 2 0,12 23 9,-12-28-8,-2 1-2,1-1-1,0-1 1,1 1 0,-1 0-1,1-1 1,0 0 0,0 0-1,1 0 1,0 0 0,0-1 0,0 1-1,5 2 2,-7-7 1,-1 0-1,1 0 1,0-1 0,-1 1-1,1-1 1,-1 1-1,1-1 1,-1 0 0,1 0-1,-1 0 1,1-1-1,-1 1 1,0 0 0,0-1-1,0 0 1,0 1-1,0-1 1,0 0 0,0 0-1,0 0 1,-1 0-1,1 0 1,-1-1 0,0 1-1,1 0 1,-1-1-1,0 1 1,-1-1 0,1 1-1,0-1 1,-1 1-1,1-1 1,-1 0 0,0 1-1,1-1 1,-2-2-1,2 3 1,36-120 2,-37 121-3,-1-1 0,1 1 0,1 0 0,-1 0 0,0-1 0,0 1 0,0 0 0,1 0 1,-1 0-1,0-1 0,1 1 0,-1 0 0,1 0 0,0 0 0,-1 0 0,1 0 0,0 0 0,0 0 1,0 0-1,-1 0 0,1 0 0,0 1 0,0-1 0,0 0 0,0 0 0,0 1 0,1-1 0,-1 1 1,0-1-1,0 1 0,0-1 0,0 1 0,1 0 0,-1 0 0,0 0 0,0-1 0,1 1 1,-1 0-1,0 0 0,0 1 0,0-1 0,1 0 0,-1 0 0,0 1 0,0-1 0,0 0 0,1 1 1,-1-1-1,0 1 0,0 0 0,0-1 0,0 1 0,0 0 0,0 0 0,0-1 0,0 1 0,0 0 1,-1 0-1,1 0 0,0 0 0,-1 0 0,1 0 0,0 0 0,-1 1 0,59 149 8,-58-151-8,-1 1 0,0 0 0,0-1 0,0 1 0,0 0 0,1-1 0,-1 1-1,0-1 1,1 1 0,-1 0 0,0-1 0,1 1 0,-1-1 0,0 1 0,1-1 0,-1 0 0,1 1-1,-1-1 1,1 1 0,-1-1 0,1 0 0,0 1 0,-1-1 0,1 0 0,-1 0 0,1 1 0,0-1 0,-1 0-1,1 0 1,0 0 0,-1 0 0,1 0 0,0 0 0,-1 0 0,1 0 0,-1 0 0,1 0 0,0 0-1,-1 0 1,1-1 0,0 1 0,-1 0 0,1 0 0,-1-1 0,1 1 0,-1 0 0,1-1 0,0 1-1,-1 0 1,1-1 0,-1 1 0,0-1 0,1 1 0,-1-1 0,1 1 0,-1-1 0,0 1 0,1-1-1,-1 0 1,0 1 0,0-1 0,18-42-15,-18 41 14,60-180-23,-60 180 23,0 1 0,0 0 0,0 0 0,1 0 0,-1 0 0,0 0 0,1 0 0,-1 0 0,1-1 0,-1 1 0,1 0 0,-1 0 0,1 1 0,0-1 0,-1 0 0,1 0 0,0 0 0,0 0 0,0 0 0,-1 1 0,1-1 0,0 0 0,0 1 0,0-1 0,0 1 0,0-1 0,0 1 0,1 0 0,-1-1 0,0 1 0,0 0 0,0 0 0,0 0 0,0-1 0,0 1 0,1 0 0,-1 1 0,0-1 0,0 0 0,0 0 0,0 0 0,0 1 0,0-1 0,0 1 0,1-1 0,-1 0 0,0 1 0,0 0 0,-1-1 0,1 1 0,0 0 0,0-1 0,0 1 0,0 0 0,-1 0 0,1 0 0,0 0 0,-1 0 0,1 0 0,0 0 0,-1 0 0,1 0 0,-1 0 0,0 0 0,1 0 0,-1 0 0,0 0 0,0 1 1,76 190-84,-76-191 43,1 1 1,0-1 0,0 1-1,0-1 1,1 1 0,-1-1-1,0 1 1,1-1 0,-1 0-1,0 0 1,1 0 0,0 0-1,-1 0 1,1 0 0,0 0-1,-1 0 1,1-1 0,0 1-1,0-1 1,-1 1 0,1-1-1,0 1 1,0-1 0,0 0-1,0 0 1,0 0 0,-1 0-1,1-1 1,0 1 0,0 0-1,0-1 1,-1 1 0,1-1-1,0 0 1,0 1 0,-1-1-1,2-1 41,24-15-1524</inkml:trace>
  <inkml:trace contextRef="#ctx0" brushRef="#br0" timeOffset="63453.759">19390 11017 12131,'9'-12'10181,"1"23"-6773,6 30-2626,-16-39-282,42 257 2268,-41-259-2766,-2 1 2,1 0 0,0 0 0,-1 0 0,1 0-1,0 0 1,0 0 0,0 0 0,0 0 0,0 0-1,0 0 1,0 0 0,0 0 0,1 0 0,-1-1 0,0 1-1,0 0 1,1 0 0,-1 0 0,1 0 0,-1 0-1,1 0 1,-1-1 0,1 1 0,-1 0 0,1 0 0,0-1-1,-1 1 1,1 0 0,0-1 0,0 1 0,-1-1 0,1 1-1,0-1 1,0 1 0,0-1 0,0 0 0,0 1-1,0-1 1,0 0 0,0 0-4,18-48-24,-18 43 21,0-1 0,0 1 0,1-1 0,0 1 0,0 0 0,1 0 0,-1 0 0,1 0 1,0 0-1,0 0 0,1 1 0,-1 0 0,1-1 0,4-2 3,-6 6-10,0 0 1,1 0 0,-1 0-1,1 0 1,-1 0-1,1 1 1,0-1 0,-1 1-1,1 0 1,0 0-1,-1 0 1,1 0 0,0 0-1,-1 0 1,1 1 0,0 0-1,-1-1 1,1 1-1,-1 0 1,1 0 0,-1 0-1,0 0 1,1 1-1,-1-1 1,0 1 0,0-1-1,0 1 1,0 0 0,0 0-1,0 0 1,1 2 9,44 72-160,-43-64 193,-1 0 0,-1 0 1,0 1-1,-1-1 0,0 1 1,-1 0-1,0-1 0,-1 1 0,0-1 1,-1 1-1,-1-1 0,0 0 1,-1 1-1,0-2 0,0 1 0,-1 0 1,-1-1-1,0 0 0,-1 0 0,-6 8-33,12-18-5,-1 0 1,0 1-1,1-1 0,-1 0 0,0 0 0,0 0 0,1 0 0,-1 0 0,0 0 0,0 0 0,0-1 0,0 1 0,0-1 0,0 1 0,-1-1 0,1 0 0,0 0 0,0 0 0,0 0 0,0 0 0,0-1 1,0 1-1,0-1 0,0 1 0,0-1 0,0 1 0,0-1 0,0 0 0,0 0 0,0 0 0,1 0 0,-1-1 0,0 1 0,1 0 0,-1-1 0,1 1 0,-1-1 5,-42-65-2313,41 38 702,3 1 497</inkml:trace>
  <inkml:trace contextRef="#ctx0" brushRef="#br0" timeOffset="63910.776">19710 11286 18212,'48'-15'3438,"-39"13"-3131,-1 1 0,1-1 0,-1-1 0,1 1 1,-1-1-1,0-1 0,0 0 0,0 0 0,-1 0 0,0-1 1,1 0-1,-2-1 0,1 1 0,-1-1 0,1-1 0,-2 1 1,1-1-1,-1 0 0,2-2-307,-4 1 30,0 1 1,0-1-1,0 0 1,-1 0-1,0 0 0,-1 0 1,0 0-1,0 0 1,0 0-1,-1 0 1,-1 0-1,1 0 0,-1 0 1,-1-1-1,1 1 1,-3-4-31,4 11 6,0 1 0,-1-1 1,1 0-1,0 0 0,0 1 0,-1-1 1,1 0-1,-1 1 0,1-1 1,-1 1-1,1-1 0,-1 1 1,1-1-1,-1 1 0,1-1 0,-1 1 1,0-1-1,1 1 0,-1 0 1,0-1-1,1 1 0,-1 0 1,0-1-1,1 1 0,-1 0 1,0 0-1,0 0 0,1 0 0,-1 0 1,0 0-1,0 0 0,1 0 1,-1 0-1,0 0 0,0 0 1,1 0-1,-1 1 0,0-1 0,0 0 1,1 1-1,-1-1 0,0 0 1,1 1-1,-1-1 0,1 1 1,-1-1-1,1 1 0,-1-1 0,0 1 1,1-1-1,0 1 0,-1-1 1,1 1-1,-1 0 0,1 0-6,-24 40 303,16-19-178,1-1 0,1 1-1,1 1 1,1-1 0,1 1 0,1 0 0,1-1-125,0-19 13,1-1 0,-1 1 0,1-1 0,0 0 0,-1 1 0,1-1 0,0 1 0,0-1 0,1 0 0,-1 1 0,1-1 0,-1 1 1,1-1-1,0 0 0,-1 0 0,1 1 0,0-1 0,1 0 0,-1 0 0,0 0 0,1 0 0,-1 0 0,1 0 0,-1 0 0,1-1 0,0 1 1,0-1-1,0 1 0,0-1 0,1 1-13,4-3 9,1 0 0,-1-1 0,0 0 0,0 0 0,0-1 0,0 0 0,0 0 0,-1 0 0,1-1 0,-1 0 0,0-1 0,0 1 0,0-1 0,4-5-9,12-7 7,-13 10-8,4-4 5,1 0 0,0 1 0,1 1 0,-1 0 0,2 1 0,-1 1 0,1 0 0,1 1 0,-1 1 0,1 0 0,4 1-4,4 17 13,-25-11 2,-26-6 365,-18-14-201,-40-68-130,84 85-70,0-1 1,0 1-1,-1 0 0,1 0 1,0-1-1,0 1 1,0 0-1,0 0 0,1-1 1,-1 1-1,0 0 1,0 0-1,1 0 0,-1-1 1,1 1-1,-1 0 1,1 0-1,-1 0 0,1 0 1,0 0-1,0 0 1,-1 0-1,1 0 0,0 0 1,0 0-1,0 0 1,0 1-1,0-1 0,0 0 1,0 1-1,0-1 0,0 1 1,1-1-1,-1 1 1,0-1-1,0 1 0,0 0 1,1-1-1,-1 1 1,0 0-1,0 0 0,1 0 1,-1 0-1,0 0 1,0 0-1,1 1 0,-1-1 1,0 0-1,0 1 21,0-1-24,23-5-1148</inkml:trace>
  <inkml:trace contextRef="#ctx0" brushRef="#br0" timeOffset="64690.589">20867 10740 19012,'0'-1'158,"0"0"1,-1 1-1,1-1 1,-1 0-1,1 1 0,-1-1 1,1 0-1,-1 1 0,0-1 1,1 1-1,-1-1 0,0 1 1,0-1-1,1 1 1,-1-1-1,0 1 0,0 0 1,1-1-1,-1 1 0,0 0 1,0 0-1,0 0 0,0-1 1,0 1-1,1 0 1,-1 0-1,0 0 0,0 0 1,0 1-1,0-1 0,0 0 1,1 0-1,-1 0 0,0 1 1,0-1-1,0 1 1,0-1-159,-50 39 1512,44-33-1072,-6 6-319,0 1 0,0 0-1,1 1 1,1 0-1,0 0 1,1 1-1,1 1 1,0 0 0,1 0-1,1 1 1,1 0-1,0 0 1,1 0 0,1 1-1,0-1 1,1 1-1,2 0 1,-1 0-1,2 0 1,1 0 0,0 0-1,1 0 1,1 0-1,2 8-120,-5-24-4,1 1 0,0-1 0,-1 1 0,1-1 0,0 1 0,0-1 0,0 0 0,1 1 0,-1-1 0,0 0 0,1 0 0,0 0 0,-1 0 0,1 0 0,0 0 0,0-1 0,0 1 0,0-1 0,0 1 0,0-1 0,1 0 0,-1 1 0,0-1 0,1 0 0,-1-1 0,1 1 0,-1 0 0,1-1 0,-1 1 0,1-1 0,0 0 0,-1 0 0,1 0 0,-1 0 0,1-1 0,-1 1 0,1 0 0,-1-1 0,3-1 4,46-46-1444,-24 9 844</inkml:trace>
  <inkml:trace contextRef="#ctx0" brushRef="#br0" timeOffset="65177.481">21037 10759 23757,'-12'15'214,"2"1"1,-1 0-1,2 0 0,0 1 0,1 0 1,1 1-1,1-1 0,0 1 0,1 1 1,1-1-1,1 1 0,1 0 1,0 0-1,1 0 0,1-1 0,1 1 1,1 0-1,1 2-214,-4-19 11,0 0 1,1 0-1,0 0 0,-1 1 1,1-1-1,0 0 1,0 1-1,0-1 0,0 0 1,1 0-1,-1 1 1,1-1-1,-1 0 0,1 0 1,0 0-1,0 1 1,0-1-1,0 0 0,0 0 1,0 0-1,0-1 1,1 1-1,-1 0 0,1 0 1,0-1-1,-1 1 1,1-1-1,0 1 0,0-1 1,0 0-1,0 0 1,0 0-1,0 0 0,0 0 1,0 0-1,0 0 1,0-1-1,1 1 0,-1-1 1,0 0-1,0 0 1,1 1-1,-1-1 0,0-1 1,1 1-1,-1 0 1,0-1-1,0 1 0,1-1 1,-1 1-1,0-1 1,0 0-1,0 0-11,18-16 81,-1-1 0,-1 0 0,0-2 0,-2 0 0,0 0 1,-1-2-1,-2 0 0,0-1 0,-1 0 0,7-21-81,19-30 164,0 20 16,-37 53-178,0 1 1,0-1 0,0 0 0,0 0 0,0 1-1,0-1 1,0 0 0,0 1 0,0-1-1,0 1 1,1 0 0,-1-1 0,0 1 0,0 0-1,0 0 1,1 0 0,-1-1 0,0 1 0,0 1-1,1-1 1,-1 0 0,0 0 0,0 0-1,0 1 1,1-1 0,-1 0 0,0 1 0,0-1-1,0 1 1,0-1 0,0 1 0,0 0 0,0 0-1,0-1 1,0 1 0,0 0 0,0 0-1,-1 0 1,1 0 0,0 0 0,0 0 0,-1 0-1,1 0 1,-1 0 0,1 0 0,-1 0-1,1 1 1,-1 0-3,68 217 176,-68-218-173,0 0 0,0 0 0,0 1-1,1-1 1,-1 0 0,0 0 0,1 0-1,-1 0 1,1 0 0,-1 0 0,1 0-1,-1 0 1,1 0 0,0 0 0,-1 0-1,1 0 1,0 0 0,0-1 0,0 1 0,0 0-1,-1-1 1,1 1 0,0 0 0,0-1-1,1 1 1,-1-1 0,0 1 0,0-1-1,0 0 1,0 1 0,0-1 0,0 0-1,0 0 1,1 0 0,-1 0 0,0 0-1,0 0 1,0 0 0,0 0 0,0-1-1,1 1 1,-1 0 0,0-1 0,0 1 0,0 0-1,0-1 1,0 0 0,0 1 0,0-1-1,0 0 1,0 1 0,-1-1 0,1 0-1,0 0 1,0 0 0,0 1 0,-1-1-1,1-1-2,9-16 33,0-1-1,-1 0 0,-1-1 0,-2 1 0,1-2 1,-2 1-1,0-6-32,7-22 54,-5 23-24,24-49 70,-30 74-99,1 0 0,-1 0 0,1 1 1,-1-1-1,0 0 0,1 0 0,-1 1 0,1-1 1,-1 1-1,0-1 0,1 1 0,-1 0 1,0-1-1,1 1 0,-1 0 0,0 0 0,0 0 1,0 0-1,0 0 0,0 0 0,0 0 0,0 0 1,0 1-1,0-1 0,-1 0 0,1 0 0,0 1 1,-1-1-1,1 0 0,-1 1 0,0-1 1,1 1-1,-1-1 0,0 1 0,0-1 0,0 1 1,0 1-2,2 0 0,12 36 15,-10-24-12,0 0-1,1-1 1,1 1-1,0-1 0,1 0 1,1-1-1,0 0 1,1 0-1,0-1 0,1 0 1,0 0-1,12 8-2,-21-18-18,1-1 0,0 1 0,0-1 0,0 0 0,0 0 0,1 0 0,-1 0 0,0-1 0,0 1 0,1 0 0,-1-1 0,0 0 0,1 1 0,-1-1-1,0 0 1,1 0 0,-1-1 0,0 1 0,1 0 0,-1-1 0,0 1 0,1-1 0,-1 0 0,0 0 0,0 0 0,0 0 0,0 0 0,0 0 0,0 0 0,0-1 0,0 1 0,1-2 18,12-19 626</inkml:trace>
  <inkml:trace contextRef="#ctx0" brushRef="#br0" timeOffset="66031.818">22438 10436 18916,'-5'0'225,"0"-1"0,-1 1 0,1 0 0,0 0 0,-1 0 0,1 1 0,0-1 0,0 2 0,0-1 0,-1 0 0,1 1 0,0 0 0,1 0 0,-1 1 0,0-1 0,1 1 1,-1 0-1,1 0 0,0 0 0,0 1 0,0 0 0,0-1 0,1 1 0,0 1 0,-1-1 0,1 0 0,1 1 0,-1 0 0,1-1 0,0 1 0,0 0 0,0 0 0,1 0 0,-1 5-225,-3 7 162,1 0 0,1 0-1,1 0 1,0 1 0,2-1 0,0 1-1,0 0 1,2-1 0,0 0 0,1 1 0,1-1-1,1 0 1,1 3-162,-5-18 5,-1 0-1,1-1 1,-1 1 0,1-1-1,0 1 1,0 0-1,0-1 1,0 1-1,0-1 1,0 0 0,0 1-1,0-1 1,1 0-1,-1 0 1,1 0 0,-1 0-1,0 0 1,1 0-1,0 0 1,-1 0 0,1 0-1,0-1 1,-1 1-1,1-1 1,0 1 0,-1-1-1,1 0 1,0 0-1,0 0 1,0 0 0,-1 0-1,1 0 1,0 0-1,0 0 1,-1-1-1,1 1 1,0-1 0,-1 1-1,1-1 1,0 0-1,-1 0 1,1 1 0,-1-1-1,1 0 1,-1 0-1,1-1 1,-1 1 0,0 0-1,0 0 1,1-1-1,-1 1 1,0-1 0,0 1-1,0-2-4,14-18 40,0 0 0,-2-1-1,0-1 1,-2 0 0,-1-1-1,6-19-39,-1 7 48,5-18 23,-2 0 1,-2-2 0,-2 1 0,-3-2 0,-3 0 0,-2 0 0,-2 0 0,-3-1-1,-3-5-71,-23-78 110,9 111-102,6 43-3,2 52-1,12 50 61,4-1 1,18 75-66,-15-108 32,-10-73-25,0 8 20,1 0 0,0-1 0,1 1 0,1-1 0,0 0 0,1 0 0,1 0 0,0 0 0,1-1 0,1 0 0,6 9-27,-13-21 2,1 0 1,-1 0 0,0 0-1,0-1 1,1 1-1,-1-1 1,1 1-1,0-1 1,-1 1-1,1-1 1,0 0 0,0 0-1,0 0 1,0 0-1,0 0 1,0 0-1,0-1 1,0 1 0,0-1-1,0 1 1,0-1-1,1 0 1,-1 0-1,0 0 1,0 0 0,0 0-1,0 0 1,1-1-1,-1 1 1,0-1-1,0 0 1,0 1-1,0-1 1,0 0 0,0 0-1,0 0 1,-1 0-1,1-1 1,0 1-1,0 0 1,0-2-3,46-76 54,-37 41-31,-2 0 0,-2 0 0,-1-1 0,-2 0 0,-2 0 0,-2-26-23,22 348 35,-10-210-12,-10-72-22,-1-1 0,0 0 0,0 1 0,0-1 1,0 0-1,0 1 0,1-1 0,-1 0 1,0 0-1,0 0 0,0 0 0,1 0 0,-1 0 1,0 0-1,0 0 0,0-1 0,0 1 1,1 0-1,-1-1 0,0 1 0,0-1 1,0 1-1,0-1 0,0 0 0,0 1 0,0-1 1,0 0-1,0 0 0,0 0 0,-1 1 1,1-1-1,0 0 0,0 0 0,-1 0 0,1 0 1,-1-1-1,1 1 0,-1 0 0,1 0 1,-1 0-1,0 0 0,1 0 0,-1-1 0,0 1 1,0 0-1,0 0 0,0 0 0,0-1 1,0 0-2,12-29-22,-1 0 0,-2-1 0,0 0 0,-3 0 1,0-1-1,-2 0 0,-2 0 0,-1 0 1,-1 0-1,-2 0 0,-2 0 0,-1-7 22,-16-15-721,12 72-135,7 114-1898,2-108 4574</inkml:trace>
  <inkml:trace contextRef="#ctx0" brushRef="#br0" timeOffset="67123.191">23034 9541 20708,'-1'-2'100,"1"0"0,-1 1-1,0-1 1,0 0 0,1 0 0,-2 0-1,1 0 1,0 1 0,0-1-1,0 0 1,-1 1 0,1-1-1,-1 1 1,1 0 0,-1-1-1,0 1 1,1 0 0,-1 0 0,0 0-1,0 0 1,0 0 0,0 0-1,0 1 1,1-1 0,-2 1-1,1-1 1,0 1 0,0 0-1,0 0 1,0 0 0,0 0-1,0 0 1,0 0 0,0 1 0,0-1-1,0 0 1,0 1 0,0 0-1,0 0 1,0-1 0,0 1-1,1 0 1,-1 0 0,0 1-1,0-1 1,1 0 0,-1 1-1,1-1 1,-1 0 0,1 1 0,0 0-1,-1 1-99,-3 6 103,1 0 0,0 1 0,0-1 0,1 1 0,0 0 0,1 0-1,0 1 1,1-1 0,0 0 0,0 0 0,1 4-103,-1 4 154,-3 87 536,5-1 1,4 1-1,4-1 1,5 0 0,17 56-691,-13-91 37,4-2 1,2 0 0,3-1-1,29 47-37,-37-81 1,-19-32-2,0-1-1,0 1 1,0 0 0,0-1 0,0 1 0,0 0 0,1 0-1,-1-1 1,0 1 0,0 0 0,0 0 0,0-1 0,1 1 0,-1 0-1,0 0 1,0-1 0,1 1 0,-1 0 0,0 0 0,0 0 0,1 0-1,-1-1 1,0 1 0,0 0 0,1 0 0,-1 0 1,-38-103-47,26 75-32,1 0 0,1-1 1,1 0-1,2 0 1,1-1-1,0-15 79,7 13-17,2 0 0,1 0 0,2 0 0,1 0-1,2 1 1,1 0 0,1 1 0,1 0 0,2 1 0,1 0 0,2 1 0,1-1 17,-10 16 2,8-19 3,-1 0-1,-1-1 1,-2 0-1,-1-1 0,-2 0 1,-1-1-1,-2 0 1,-1 0-1,-2 0 0,-1-36-4,-22-21 56,19 91-55,1 0 0,-1 0 0,0 0-1,1 0 1,-1 0 0,0 0 0,0 1-1,1-1 1,-1 0 0,0 0 0,0 1 0,0-1-1,0 1 1,0-1 0,0 1 0,0-1-1,0 1 1,0-1 0,0 1 0,0 0-1,0 0 1,-1 0 0,1-1 0,0 1-1,0 0 1,0 0 0,0 1 0,0-1-1,0 0 1,0 0 0,0 0 0,-1 1-1,1-1 1,0 0 0,0 1 0,0-1-1,0 1 1,0 0 0,0-1 0,1 1-1,-1 0 1,0-1 0,0 1 0,0 0-1,1 0 1,-1 0 0,0 0 0,1 0-1,-1-1 1,1 1 0,-1 0 0,1 1-1,-1-1 1,1 0 0,0 0 0,-1 0 0,1 0-1,0 0 1,0 0 0,0 0 0,0 0-1,0 1 1,0-1 0,0 0 0,0 0-1,0 0 1,1 1-1,-9 149 18,9-114-16,1 10-4,-1 88 159,6 0 1,7 0 0,5-1-1,7 6-157,10-37 67,-28-114-86,-9-146-34,-5 59-10,1 39-2,3 1 0,2-1 1,6-35 64,-2 73-10,-3 18-4,0 6 0,1 3 15,0 0 0,-1 0-1,0 0 1,0 0-1,0 0 1,-1 1 0,0-1-1,0 0 1,-1 0 0,1 1-1,-1-1 1,-1 0 0,1 0-1,-3 5 0,-5 36 6,9-40-5,-2-1 0,0 1 0,1-1 0,0 0 0,0 1 0,1-1 0,0 1 0,0-1 0,0 1 0,1-1 0,0 0 0,0 1 0,1-1 0,0 0 0,0 0 0,0 0 0,1 0 0,-1 0 0,1 0 0,1-1 0,-1 1 0,1-1 0,0 0 0,5 4-1,-4-8 1,0-1 0,0 0 1,-1-1-1,1 1 0,0-1 1,0 0-1,0 0 0,-1-1 0,1 1 1,0-1-1,-1 0 0,1 0 1,-1 0-1,0-1 0,0 0 0,0 0 1,0 0-1,0 0 0,-1 0 0,1-2-1,3 0 4,184-149 84,-189 152-86,-1 2-1,0 1 0,0-1 0,0 0 0,-1-1 0,1 1 0,0 0 0,0 0 0,0 0 0,-1 0 0,1-1 0,0 1 0,0 0 0,-1-1 0,1 1 0,0-1 0,0 1 0,-1-1 0,1 1 0,-1-1 0,1 1 0,0-1 0,-1 1 0,1-1 0,-1 0 0,1 1 0,-1-1 0,0 0 0,1 0 0,-1 1 0,0-1 0,1 0 0,-1 0 0,0 1 0,0-1 1,0 0-1,0 0 0,0 0 0,0 0 0,0 1 0,0-1 0,0 0 0,0 0 0,0 0 0,0 1 0,-1-1 0,1 0 0,0 0 0,0 1 0,-1-1 0,1 0 0,-1 0 0,1 1 0,-1-1 0,1 0 0,-1 1 0,1-1 0,-1 1 0,0-1 0,1 1 0,-1-1 0,0 1 0,1-1 0,-1 1 0,0 0 0,1-1 0,-1 1 0,0 0 0,0-1-1,-14 0-1,1-2 0,-1 0 0,0-1 1,1 0-1,0-1 0,0-1 0,1 0 0,-1-1 1,1 0-1,1-1 0,-1 0 0,1-1 0,1-1 1,0 0-1,0 0 0,1-1 0,0 0 0,-6-10 1,15 18 0,-1 1 0,1 0 0,0-1-1,0 1 1,-1-1 0,2 1 0,-1-1 0,0 0-1,0 1 1,1-1 0,0 0 0,-1 0 0,1 1-1,0-1 1,0 0 0,1 0 0,-1 1 0,1-1-1,-1 0 1,1 0 0,0 1 0,0-1 0,0 1 0,0-1-1,0 1 1,1-1 0,-1 1 0,1 0 0,-1 0-1,1-1 1,0 1 0,0 0 0,0 1 0,0-1-1,0 0 1,1 1 0,-1-1 0,0 1 0,1-1-1,-1 1 1,1 0 0,0 0 0,-1 1 0,1-1-1,0 0 1,-1 1 0,1-1 0,0 1 0,0 0-1,-1 0 1,1 0 0,0 1 0,0-1 0,-1 0 0,79 2-462,-58-7-217</inkml:trace>
  <inkml:trace contextRef="#ctx0" brushRef="#br0" timeOffset="67403.599">22810 9340 25157,'5'-7'1281,"1"-4"711,5 0-1360,0 2-176,-3 2-664,1 1-456</inkml:trace>
  <inkml:trace contextRef="#ctx0" brushRef="#br0" timeOffset="68059.665">24083 9052 18820,'0'-1'170,"-14"-28"3875,14 30-3988,0-1-1,0 0 0,0 1 0,0-1 0,0 0 0,0 1 0,0-1 1,0 1-1,0-1 0,0 0 0,0 1 0,0-1 0,0 0 0,0 1 1,0-1-1,0 0 0,-1 1 0,1-1 0,0 0 0,0 0 0,0 1 0,-1-1 1,1 0-1,0 0 0,0 1 0,-1-1 0,1 0 0,0 0 0,-1 0 1,1 1-1,0-1 0,-1 0 0,1 0 0,0 0 0,-1 0 0,1 0 1,0 0-1,-1 0 0,1 1 0,0-1 0,-1 0 0,1 0 0,0 0 0,-1 0 1,1-1-1,0 1 0,-1 0 0,1 0 0,0 0 0,-1 0 0,1 0 1,0 0-1,-1 0 0,1-1 0,0 1 0,-1 0 0,1 0 0,0-1 1,0 1-1,-1 0 0,1 0 0,0-1 0,0 1 0,0 0 0,-1-1-56,0 21 291,0 1-1,1-1 1,1 0-1,1 0 0,1 0 1,0 0-1,2 0 1,6 16-291,-6-16 192,39 128 355,7-2 1,6-2 0,14 15-548,103 241 174,-159-353-147,-13-68-26,-15-30 21,-2 1-1,-2 1 0,-2 1 1,-2 0-1,-3 2 0,-1 0 1,-6-4-22,23 37 0,-35-60 14,-59-119 52,101 168-110,27 37-46,-17-7-31,0-1-1,0 0 0,0 0 0,0-1 1,1 0-1,0 0 0,0-1 0,0 0 1,0-1-1,0 0 0,0-1 0,1 0 1,-1-1-1,0 0 0,1 0 0,-1-1 1,10-3 121,22-10 718</inkml:trace>
  <inkml:trace contextRef="#ctx0" brushRef="#br0" timeOffset="68954.951">24726 9407 21333,'0'-1'5349,"-12"-8"-4018,-18-9-1050,18 17-54,3 12-127,0 1 0,1 0 0,0 0 0,1 1 0,0 0 0,1 1 0,1-1 0,0 1 0,1 0 0,0 0 0,1 0 0,-1 12-100,0-5 72,0-6-21,-2 4-7,2 0 0,0 0-1,1 1 1,1-1-1,0 1 1,2-1 0,0 1-1,2 5-43,-1-24 2,0 1-1,-1-1 1,1 0-1,0 1 1,0-1-1,0 0 1,0 0-1,0 0 1,0 0-1,0 0 1,0 0 0,1 0-1,-1 0 1,0-1-1,1 1 1,-1 0-1,0-1 1,1 1-1,-1-1 1,1 1-1,-1-1 1,1 0-1,-1 1 1,1-1-1,-1 0 1,1 0 0,-1 0-1,1 0 1,-1-1-1,1 1 1,-1 0-1,1-1 1,-1 1-1,0 0 1,1-1-1,-1 0 1,1 1-1,-1-1 1,0 0-1,0 0 1,1 0 0,-1 0-1,0 0 1,0 0-1,0 0 1,0 0-1,0 0 1,0 0-1,0-1 1,-1 1-1,1 0 1,0-1-1,-1 1 1,1-1-1,-1 1 1,1 0 0,-1-1-1,0 1 1,0-1-1,1-1-1,14-27 21,0 0 0,-2-1 1,-1-1-1,-2 0 0,5-26-21,2-2 6,45-115 10,-61 173-16,0 1 0,-1 0 0,1-1 0,0 1 0,0 0 0,0-1 0,0 1-1,0 0 1,0 0 0,0 0 0,0 0 0,0 0 0,0 0 0,1 0 0,-1 0 0,0 1 0,1-1 0,-1 0-1,0 1 1,1-1 0,-1 1 0,1-1 0,-1 1 0,1 0 0,-1 0 0,1 0 0,-1 0 0,1 0 0,-1 0-1,1 0 1,-1 0 0,1 0 0,-1 1 0,1-1 0,-1 1 0,1-1 0,-1 1 0,0 0 0,1-1-1,-1 1 1,0 0 0,1 0 0,-1 0 0,0 0 0,0 0 0,0 0 0,0 0 0,0 0 0,0 0 0,0 1-1,0-1 1,0 1 0,42 71 5,-38-60 2,-1 1 0,-1 0 0,-1 0-1,0 0 1,-1 0 0,0 0 0,-1 0-1,-1 0 1,0 0 0,0 0 0,-2 0 0,-3 13-7,5-14 5,9-26-15,-5 8 7,24-42-24,-7 8 26,3 1 0,1 0 0,2 2 0,1 1 0,24-22 1,-51 56 0,1 0 0,-1 0 0,1 0 0,0 0 0,0 1 0,-1-1 1,1 0-1,0 0 0,0 1 0,0-1 0,0 0 0,0 1 0,0-1 1,0 1-1,0-1 0,0 1 0,0 0 0,0-1 0,0 1 0,1 0 1,-1 0-1,0 0 0,0-1 0,0 1 0,0 1 0,0-1 0,0 0 1,1 0-1,-1 0 0,0 0 0,0 1 0,0-1 0,0 1 0,0-1 1,0 1-1,0-1 0,0 1 0,0-1 0,0 1 0,0 0 0,0 0 1,-1-1-1,1 1 0,0 0 0,0 0 0,-1 0 0,1 0 0,-1 0 1,1 0-1,-1 0 0,1 0 0,-1 0 0,1 0 0,-1 0 0,0 1 1,38 85 0,-37-86-1,0-1 1,1 1-1,-1-1 1,0 0-1,0 0 1,0 1-1,1-1 1,-1 0-1,0 0 1,0 0-1,0 0 1,1 0-1,-1-1 0,0 1 1,0 0-1,0 0 1,0-1-1,1 1 1,-1-1-1,0 1 1,0-1-1,0 0 1,0 1-1,0-1 1,0 0-1,0 1 1,0-1-1,-1 0 1,1 0-1,0 0 0,0 0 1,-1 0-1,1 0 1,0 0-1,-1 0 1,1 0-1,-1 0 1,0-1-1,1 1 1,-1 0-1,0 0 1,0 0-1,1 0 1,-1-2-1,2 0-1,82-146-77,-84 148 76,0 1-1,0-1 1,0 0-1,0 1 1,0-1-1,0 0 1,1 1-1,-1-1 0,0 0 1,1 1-1,-1-1 1,0 1-1,1-1 1,-1 1-1,1-1 0,-1 0 1,1 1-1,-1 0 1,1-1-1,-1 1 1,1-1-1,-1 1 0,1 0 1,0-1-1,-1 1 1,1 0-1,0 0 1,-1-1-1,1 1 0,0 0 1,-1 0-1,1 0 1,0 0-1,-1 0 1,1 0-1,0 0 0,0 0 1,-1 0-1,1 0 1,0 0-1,-1 0 1,1 1-1,0-1 0,-1 0 1,1 1-1,-1-1 1,1 0-1,0 1 1,-1-1-1,1 0 1,-1 1-1,1-1 0,-1 1 1,1-1-1,-1 1 1,1 0-1,-1-1 1,0 1 1,10 43-72,-10-43 74,2 22-3,-2-15 5,0-1-1,1 1 0,0 0 0,0 0 0,1 0 0,0-1 0,0 1 1,1-1-1,0 1 0,0-1 0,0 0 0,1 0-2,-1-6-1,-1 0 0,0 0 0,1-1 0,-1 1 0,1 0 0,-1-1 0,1 0 0,-1 1-1,1-1 1,-1 0 0,1 0 0,0-1 0,-1 1 0,1 0 0,-1-1 0,1 0 0,-1 1 0,0-1 0,1 0 0,-1 0 0,0 0 0,0-1-1,1 1 1,-1 0 0,0-1 0,0 0 0,0 1 0,-1-1 0,1 0 0,0 0 0,-1 0 0,1 0 0,-1 0 0,0 0 0,1-1 0,-1 1-1,0-2 2,6-3-1,189-240 29,-140 197-47,-54 51 20,1 0 0,-1 0-1,0 1 1,0-1 0,0 1-1,0 0 1,0-1 0,0 1 0,-1 0-1,1 0 1,0 0 0,-1 1 0,0-1-1,1 0 1,-1 0 0,0 1 0,0-1-1,0 1 1,-1-1 0,1 1-1,0-1 1,-1 1 0,0 0 0,0-1-1,1 1 1,-2-1 0,1 1 0,0 0-1,0-1 1,-1 1 0,0 1-1,2 10 1,1-2-48,-2-7 20,-1 1 0,2-1 0,-1 0 1,0 1-1,1-1 0,0 0 0,0 0 1,1 0-1,0 0 0,-1 0 0,2 0 1,-1 0-1,0 0 0,1-1 0,0 1 1,0-1-1,0 0 0,1 0 0,0 0 1,-1 0-1,1-1 0,1 1 0,-1 0 27,5-4-916</inkml:trace>
  <inkml:trace contextRef="#ctx0" brushRef="#br0" timeOffset="69605.031">26421 8448 20892,'2'-21'490,"1"1"-1,1-1 0,1 1 0,1 0 0,1 0 0,1 1 0,0 0 0,2 0 0,0 1 0,1 0 0,0 0 0,2 2 0,0-1 0,3 0-489,53-37 1738,-67 53-1720,0 0-1,-1 0 0,1 1 1,0-1-1,0 0 0,0 1 0,0-1 1,0 1-1,0-1 0,0 1 1,0 0-1,0 0 0,0 0 0,0 0 1,0 0-1,0 1 0,-1-1 1,1 1-1,0-1 0,0 1 1,0 0-1,0-1 0,0 1 0,-1 0 1,1 0-1,0 0 0,-1 0 1,1 1-1,-1-1 0,1 0 0,-1 1 1,1-1-1,-1 1 0,0-1 1,0 1-1,0 0 0,0 0 1,0-1-1,0 1 0,-1 0 0,1 0-17,2 14 10,0 0-1,-1-1 1,-1 1-1,0 0 1,-2 1-1,0-1 0,0 0 1,-1-1-1,-1 1 1,-1 0-1,0-1 1,-3 4-10,3-3 5,-32 117 33,19-81-26,3 0-1,2 0 1,2 2 0,2-1-1,3 1 1,2 1-12,2-49 1,0-1 0,1 1 0,-1 0-1,1 0 1,0-1 0,0 1 0,1 0-1,0 0 1,0-1 0,0 1 0,0 0 0,1-1-1,0 1 1,1-1 0,-1 0 0,1 0 0,0 0-1,0 0 1,0 0 0,1 0 0,-1-1-1,1 0 1,1 0 0,-1 0 0,0 0 0,1-1-1,0 1 1,0-1 0,0 0 0,0-1-1,0 1 1,1-1 0,-1 0 0,1 0-1,14-5-9,0 0 0,0-1 1,0 0-1,-1-2 0,1-1 0,-1 0 1,-1-1-1,0-1 0,0-1 1,0-1-1,10-8 9,64-51-2218,-61 35-1911</inkml:trace>
  <inkml:trace contextRef="#ctx0" brushRef="#br0" timeOffset="70103.381">26659 7578 12067,'-9'-4'467,"0"0"1,0 0-1,0 1 1,-1 0-1,1 1 1,-1 0 0,0 1-1,1 0 1,-1 0-1,0 1 1,0 0 0,1 1-1,-1 0 1,0 0-1,1 1 1,-1 0-1,1 1 1,-4 2-468,-5 5 227,0 1 0,2 0 0,-1 2 0,1 0 0,1 0 0,0 2 0,1 0 0,-10 14-227,-17 20 368,2 1 0,2 2 0,3 2-1,2 1 1,2 2 0,3 1-1,2 1 1,3 0 0,3 2 0,2 1-1,-2 29-367,9-33 55,3 1 1,2 0-1,3 0 0,3 0 0,2 0 0,3 0 0,2-1 1,3 0-1,3 0 0,1-1 0,4 0-55,-5-27 2,2 0 1,1-2-1,1 0 0,1 0 1,2-2-1,0 0 0,2-2 1,1 0-1,1-2 0,0-1 1,2 0-1,0-2 0,2-2 1,0 0-1,0-2 0,22 8-2,-31-16-3,0-1 0,1 0 0,0-1 0,-1-1 0,2-1-1,-1-2 1,0 1 0,0-2 0,1-1 0,-1-1-1,0-1 1,0 0 0,0-2 0,0 0 0,-1-1 0,0-1-1,0-2 1,-1 1 0,0-2 0,0-1 0,1-2 3,27-21 24,-2-3 1,-1-1-1,-3-3 1,0-1-1,-3-2 1,-2-1-1,-2-2 1,-2-2-1,-2 0 1,-2-3-1,15-39-24,12-12 178,-5-2 0,-4-3 0,-5-1 0,-5-2 0,7-46-178,-36 119 25,-1 0 0,-2 1 0,-1-2 1,-2 1-1,-2 0 0,-2 0 0,-1 0 1,-2 0-1,-1 1 0,-2 0 0,-2 0 1,-1 1-1,-2 1 0,-1 0 0,-16-26-25,15 32-96,-2 1-1,-1 1 1,0 0-1,-2 2 1,-1 0-1,-2 1 1,0 1-1,-1 2 1,-1 0-1,-1 2 1,0 1-1,-2 1 1,0 1-1,-1 2 1,0 1-1,-1 1 1,-1 2-1,0 1 1,0 2-1,0 0 1,-1 3-1,0 0 1,0 3-1,0 0 1,0 2-1,0 2 1,0 1-1,-1 1 98,-87 37-682</inkml:trace>
  <inkml:trace contextRef="#ctx0" brushRef="#br0" timeOffset="112013.622">1385 12378 12523,'-1'-1'172,"1"0"-1,0 1 1,-1-1 0,1 0 0,-1 0 0,1 1 0,-1-1 0,1 0-1,-1 1 1,1-1 0,-1 1 0,1-1 0,-1 1 0,0-1 0,1 1 0,-1-1-1,0 1 1,0-1 0,1 1 0,-1 0 0,0 0 0,0-1 0,0 1-1,1 0 1,-1 0 0,0 0 0,0 0 0,0 0 0,0 0 0,1 0 0,-1 0-1,0 0 1,0 0 0,0 1 0,1-1 0,-1 0 0,0 0 0,0 1-1,1-1 1,-1 0 0,0 1 0,0-1 0,1 1 0,-1-1 0,1 1 0,-1 0-1,0-1 1,1 1 0,-1-1 0,1 2-172,-18 33 1801,17-32-2014,-32 177 1461,-26 131-1130,4-27 155,10 24-273,20 19 250,14 34-250,10-351-3,0 0 0,0 0 0,1 0 0,0 0 0,0 0 1,1 0-1,1 0 0,0 0 0,0 0 0,1-1 0,0 1 0,0-1 0,1 1 0,1-1 0,-1 0 0,2-1 0,-1 1 0,1-1 0,0 0 0,1 0 0,0-1 0,0 0 0,5 4 3,28 10 7,1-1 0,1-2 0,0-2 0,1-1 0,0-3-1,2-1 1,-1-3 0,1-1 0,0-3 0,0-1 0,0-2 0,1-2 0,18-5-7,501-35 14,-522 39-14,968-15 34,1003 84-12,-734 18 0,-1199-78-21,1016 134 14,756 86-31,-1808-220 16,1321 181 49,-1072-167-55,1-13 0,0-14-1,18-13 7,143-8 5,31-1 18,63-30-23,-492 49 0,169-25 75,93-31-75,-53 22 936,-264 43-930,-1 0-1,1 0 0,-1 0 1,1 0-1,-1-1 0,0 1 1,1-1-1,-1 0 0,0 0 1,0 0-1,0 0 0,1 0 1,-1 0-1,0 0 0,0-1 1,0 1-1,-1-1 0,1 0 1,0 1-1,-1-1 0,1 0 1,-1 0-1,1 0 0,-1 0 1,0 0-1,0 0 0,0 0 1,0-1-1,0 1 0,0 0 1,-1-1-1,1 1 0,-1 0 1,0-1-1,1 1 0,-1-1 1,0 1-1,-1 0 0,1-1 1,0 0-6,20-663 56,-15 544-60,-5 0 1,-6 0 0,-5 0-1,-10-29 4,-60-223 35,37 146-23,43 224-12,1 0 1,-1 1 0,0-1-1,0 1 1,0-1-1,-1 1 1,1-1-1,-1 1 1,0 0 0,0 0-1,0 0 1,0 0-1,0 0 1,-1 0-1,0 1 1,1-1 0,-1 1-1,0 0 1,0-1-1,0 1 1,0 1-1,-1-1 1,1 0 0,0 1-1,-1 0 1,1 0-1,-1 0 1,1 0 0,-1 0-1,0 1 1,1-1-1,-1 1 1,0 0-1,1 0 1,-1 1 0,0-1-1,1 1 1,-1-1-1,0 1 1,1 0-1,-1 1 1,1-1-1,-37 19 25,33-16-23,1 0 0,-1-1 0,0 1 0,0-1 0,0-1 0,0 1 0,0-1 0,-1 0 0,1-1-1,-1 0 1,1 0 0,-1-1 0,1 1 0,-1-2 0,1 1 0,-5-2-2,-136-42-16,41 23 6,-1 5 0,0 5 1,-107 2 9,-760 9-232,-733-19-86,-448-98 330,228-34-17,330-23 23,880 121-50,-98 31 32,693 19 10,-578-1 1026,-125 39-1036,777-31 55,-84 5 26,1 5-1,0 6 0,-52 18-80,181-37-485</inkml:trace>
  <inkml:trace contextRef="#ctx0" brushRef="#br0" timeOffset="115860.409">11403 12595 9138,'-129'-187'9290,"-21"-35"-4766,115 171-4381,-2 1 1,-2 1 0,-3 3 0,-1 1-1,-27-19-143,12 12 11,3-2 0,2-3-1,3-1 1,0-5-11,8 2 7,-219-279 30,-28-10-74,20-3 38,-165-114 211,111 122 120,-155-168-100,-50-53-354,191 232 49,-54-20 73,-28-24 401,42 7 22,77 74-370,-67-34-53,-217-108 308,158 115 104,-127-117-248,328 255-113,-78-39-51,-245-190 150,525 396-139,-30-22 52,3-2-1,2-2 1,1-2 0,-21-30-63,-36-69 271,78 104-211,-2 1 0,-2 1 0,-1 2 0,-2 1 0,-1 2 0,-2 1-1,-31-22-59,55 48-20,-1 0 0,0 0-1,0 1 1,0 1 0,-1 0-1,0 1 1,0 1 0,-10-2 20,-12 11-1016,18 3 1576</inkml:trace>
  <inkml:trace contextRef="#ctx0" brushRef="#br0" timeOffset="116358.495">1798 3899 12979,'-1'1'207,"1"-1"-1,-1 0 1,1 1 0,-1-1 0,1 0-1,-1 0 1,1 1 0,-1-1 0,0 0-1,1 0 1,-1 0 0,1 0 0,-1 0 0,1 0-1,-1 0 1,0 0 0,1 0 0,-1 0-1,1 0 1,-1 0 0,1 0 0,-1-1-1,1 1 1,-1 0 0,0 0 0,1-1 0,-1 1-1,1 0 1,0-1 0,-1 1 0,1 0-1,-1-1 1,1 1 0,-1-1 0,1 1-1,0-1 1,-1 1 0,1 0 0,0-1 0,0 0-1,-1 1 1,1-1 0,0 1 0,0-1-1,0 1 1,0-1 0,-1 1 0,1-1-1,0 0 1,0 1 0,0-1 0,0 1 0,0-1-1,1 1 1,-1-1 0,0 0-207,2-14-121,-2 15-68,29-150 2312,2-543-793,-28 659-1321,13 26-5,44 58 35,162 169-43,-211-209 22,1 0 1,0-1 0,0 0 0,1-1 0,0-1 0,1 1-1,-1-2 1,1 0 0,6 1-19,66 4 1656</inkml:trace>
  <inkml:trace contextRef="#ctx0" brushRef="#br0" timeOffset="120335.534">179 2171 17564,'-1'0'220,"-19"13"5033,16-17 1559,7-2-6663,109-99 497,-103 97-625,1-1 0,-2 0 1,1 0-1,-1-1 0,-1 0 0,0-1 0,0 1 1,-1-1-1,-1-1 0,0 1 0,2-5-21,-5 9 14,-2 7 366,-17 8-1817,-21 4-431</inkml:trace>
  <inkml:trace contextRef="#ctx0" brushRef="#br0" timeOffset="121331.803">792 1637 11634,'1'-5'1123,"5"-45"8072,-7 1-4836,-5 46-3097,3 2-1223,0 1 1,0-1 0,0 1 0,0-1 0,0 1 0,0 0 0,1 0 0,-1 0 0,0 1 0,0-1-1,0 1 1,0-1 0,0 1 0,1 0 0,-1 0 0,0 0 0,1 1 0,-1-1 0,1 1 0,-1-1-1,1 1 1,0 0 0,-1 0 0,1 0 0,-1 1-40,-16 17 100,1 0 0,1 1 0,0 0 0,2 2-1,1 0 1,0 1 0,2 0 0,-4 11-100,12-27 24,0 0 0,1 0 0,0 1-1,0-1 1,1 1 0,0-1 0,0 1 0,1 0 0,0 0 0,1 0-1,0 0 1,0 0 0,1 0 0,0 0 0,0-1 0,1 1 0,0 0-1,1-1 1,0 1 0,0-1 0,1 0 0,0 0 0,1 0 0,-1 0 0,2-1-1,-1 0 1,1 0 0,0 0-24,-3-7 13,1 1-1,0-1 1,0 1-1,-1-1 1,1 0-1,0-1 1,0 1 0,-1-1-1,1 1 1,-1-1-1,1 0 1,0-1-1,-1 1 1,0 0 0,1-1-1,-1 0 1,0 0-1,0 0 1,0 0-1,0-1 1,0 1 0,0-1-1,-1 1 1,1-1-1,-1 0 1,0 0-1,0 0 1,0 0 0,0-1-1,0 1 1,-1 0-1,0-1 1,1 0-13,11-18 45,-1-1 0,-2 0 0,0 0 0,-1-1 0,-1-1 0,-2 1 1,0-1-1,-2 0 0,0-1 0,-2 1 0,-1 0 0,-1-1 0,-1 1 0,-1-1 0,-1 1 1,-1 0-1,-2-2-45,5 27 0,1 0 1,-1 1 0,1-1 0,0 0-1,-1 1 1,1-1 0,-1 0 0,1 0-1,-1 0 1,1 1 0,-1-1 0,1 0-1,-1 0 1,0 0 0,1 0 0,-1 0-1,1 0 1,-1 0 0,1 0 0,-1 0-1,1 0 1,-1 0 0,1 0 0,-1 0-1,1-1 1,-1 1 0,1 0 0,-1 0-1,1-1 1,-1 1 0,1 0 0,-1-1-1,1 1 1,-1 0 0,1-1 0,0 1-1,-1 0 1,1-1 0,0 1 0,-1-1-1,1 1 1,0-1 0,0 1 0,-1-1 0,1 1-1,0-1 1,0 1 0,0-1 0,0 1-1,0-1 1,0 1 0,0-1 0,0 1-1,0-1 1,0 0 0,0 1 0,0-1-1,0 1 1,0-1 0,0 1 0,0-1-1,1 1 1,-1-1 0,0 1 0,0-1-1,1 1 1,-1-1 0,1 1-1,-13 41 25,8-14-21,1 0 1,2 0-1,1 0 0,0 0 1,3 0-1,0 0 1,1 0-1,2-1 1,1 2-5,-7-24 2,1 1-1,0 0 1,0-1 0,0 1 0,1-1 0,0 1-1,0-1 1,0 0 0,0 0 0,0 0 0,1 0 0,0 0-1,0 0 1,0-1 0,0 1 0,0-1 0,1 0 0,0 0-1,-1 0 1,1-1 0,0 1 0,0-1 0,1 0-1,-1 0 1,0 0 0,1-1 0,-1 1 0,1-1 0,-1 0-1,1-1 1,0 1 0,0-1 0,-1 0 0,1 0 0,0 0-1,-1-1 1,1 1 0,3-2-2,21-12-691,-20 7-352</inkml:trace>
  <inkml:trace contextRef="#ctx0" brushRef="#br0" timeOffset="123424.302">1383 866 25493,'0'0'734,"0"0"-153,-1 5-103,-27 123 525,-5-1 1,-21 42-1004,42-136 43,-9 19-28,3 2-1,2 0 0,2 1 1,3 0-1,2 1 0,0 41-14,14-70 27,11-37-212,11-79-2729,-15 37 1929</inkml:trace>
  <inkml:trace contextRef="#ctx0" brushRef="#br0" timeOffset="123704.465">1349 1028 26006,'6'2'95,"-1"1"0,-1 0 0,1 0 1,0 0-1,-1 0 0,0 1 1,1-1-1,-1 1 0,-1 0 1,1 1-1,-1-1 0,1 1 0,-1-1 1,0 1-1,-1 0 0,1 0 1,-1 0-1,0 0 0,1 6-95,8 13 219,75 112 225,-68-113-672,-2 0-1,0 1 1,-2 0-1,0 1 0,-2 1 1,-1 0-1,-1 1 1,-1 0-1,-1 0 1,3 23 228,-10-26-1477</inkml:trace>
  <inkml:trace contextRef="#ctx0" brushRef="#br0" timeOffset="123966.733">1376 1733 11274,'-2'18'2849,"8"-1"4945,0-4-5930,9-5-408,-2-5-175,3-8-81,4-5-312,1-8-208,1-3-200,-3-4-280,0 1-72,-3 4-64,-2 1-88,1 1-256,-1 4-328,-1-2-920,2-3-561</inkml:trace>
  <inkml:trace contextRef="#ctx0" brushRef="#br0" timeOffset="124336.423">1733 1129 27582,'1'23'175,"0"0"1,1 1-1,2-1 0,0 0 0,1-1 1,2 1-1,0-1 0,1 0 1,1-1-1,2 0 0,0 0 1,1-1-1,2 1-175,-13-18 10,0-1 0,0 0 0,1 1 0,-1-1 0,1 0 1,-1 0-1,1 0 0,0 0 0,0 0 0,-1-1 0,1 1 0,1-1 0,-1 1 0,0-1 0,0 1 0,1-1 1,-1 0-1,0 0 0,1 0 0,-1-1 0,1 1 0,-1 0 0,1-1 0,0 0 0,-1 0 0,1 1 0,-1-2 0,1 1 1,0 0-1,-1 0 0,1-1 0,-1 1 0,1-1 0,-1 0 0,1 0 0,-1 0 0,0 0 0,1 0 0,-1-1 0,0 1 1,0-1-1,0 1 0,0-1 0,0 0 0,0 0 0,0 0 0,-1 0 0,2-2-10,9-15 24,-1 0-1,-1-2 0,-1 1 1,-1-1-1,0 0 1,-2-1-1,-1 0 1,0 0-1,-2 0 0,0 0 1,-2-1-1,0 1 1,-1-1-1,-2-6-23,-6 6 17,0 38 0,8 9-8,2 0 1,0 0 0,1 0 0,2 0-1,0-1 1,2 0 0,6 14-10,-5-9 61,-2-9-13,-5-10-26,1 0 0,0 0 0,1 0 0,0 0 0,0 0 0,1-1 0,0 0 0,1 0-1,0 0 1,0 0 0,0-1 0,1 1 0,0-2 0,1 1 0,0-1 0,1 1-22,-6-6-16,0 0 0,0 0 0,0 0 0,0-1 0,1 1 0,-1-1 0,0 1 0,1-1 0,-1 0 0,0 0 0,1 0 0,-1 0 0,0-1 0,0 1 0,1 0 0,-1-1 0,0 0 0,0 1 0,0-1 1,0 0-1,1 0 0,-1 0 0,0-1 0,-1 1 0,1 0 0,0-1 0,0 1 0,-1-1 0,1 0 0,0 0 16,9-12-734</inkml:trace>
  <inkml:trace contextRef="#ctx0" brushRef="#br0" timeOffset="125766.525">2704 1057 27926,'3'-1'843,"110"-24"768,-30 2-1400,99-12-103,-180 34-158,0 1 1,0-1 0,0 1 0,0-1 0,0 1 0,1 0 0,-1 0 0,0 0-1,0 0 1,0 0 0,0 0 0,0 1 0,0-1 0,0 1 0,0 0 0,0-1 0,0 1-1,0 0 1,0 0 0,0 0 0,-1 0 0,1 1 0,0-1 0,-1 0 0,1 1-1,-1-1 1,1 1 0,-1-1 0,0 1 0,1 0 0,-1 0 0,0-1 0,0 1 0,-1 0-1,1 0 1,0 0 0,0 0 0,-1 0 0,0 0 0,1 0 0,-1 0 0,0 1-1,0-1 1,0 0 0,0 0 0,0 0 0,-1 2 49,-4 8-1792</inkml:trace>
  <inkml:trace contextRef="#ctx0" brushRef="#br0" timeOffset="126049.59">2758 1396 27654,'24'-3'1352,"8"-13"-480,4-6-287,8-6-225,4-1-40,2 6-192,1 4-24,-7 9-40,-5 2-80,-10 7-96,-8 1-160,-10 4-681,-11-4 1546</inkml:trace>
  <inkml:trace contextRef="#ctx0" brushRef="#br0" timeOffset="127948.295">3958 705 24501,'1'-1'59,"-1"0"0,1 0 0,-1-1-1,0 1 1,0 0 0,1-1 0,-1 1 0,0-1-1,0 1 1,0 0 0,0-1 0,-1 1 0,1 0-1,0-1 1,-1 1 0,1 0 0,0-1 0,-1 1-1,0 0 1,1 0 0,-1-1 0,0 1 0,0 0 0,1 0-1,-1 0 1,0 0 0,0 0 0,0 0 0,0 0-1,0 0 1,-1 1 0,1-1 0,0 0 0,0 0-1,0 1 1,-1-1 0,1 1 0,0 0 0,-1-1-1,1 1 1,0 0 0,-1-1 0,1 1 0,0 0-1,-1 0 1,1 0 0,-1 1 0,1-1 0,0 0-1,-1 0 1,1 1 0,0-1 0,-1 1 0,0 0-59,-11 5 74,0 2 0,0 0 1,1 1-1,0 0 0,0 0 1,1 1-1,0 1 1,1 0-1,0 0 0,1 1 1,0 1-1,1-1 0,-3 8-74,-8 8 23,2 0-1,1 2 0,1 0 0,1 0 0,2 1 0,1 1 0,-3 19-22,9 7 42,5-57-42,0 0 0,0 0 1,1 1-1,-1-1 0,0 0 0,0 0 0,0 0 0,1 0 0,-1 0 0,1 0 1,-1 0-1,1 0 0,-1 0 0,1 0 0,-1-1 0,1 1 0,0 0 0,-1 0 1,1 0-1,0-1 0,0 1 0,0 0 0,0-1 0,0 1 0,-1-1 0,1 1 1,0-1-1,0 1 0,0-1 0,0 0 0,1 1 0,-1-1 0,0 0 0,0 0 1,0 0-1,0 0 0,0 0 0,0 0 0,0 0 0,0 0 0,0 0 0,0 0 1,0-1-1,0 1 0,0 0 0,0-1 0,0 1 0,1-1 0,11-7-5,0 0-1,0-1 1,-1 0 0,0-1-1,-1 0 1,0-1 0,-1 0-1,0-1 1,0 0 0,-1 0-1,-1-1 1,6-12 5,9-16-4,40-50 48,-62 90-43,1 0 0,0 0 0,0 0 0,0 0 0,0 0 0,0 0 0,0 1 0,0-1 0,0 1-1,0-1 1,0 1 0,0 0 0,0 0 0,0 0 0,0 0 0,0 0 0,0 0 0,0 1 0,0-1 0,1 1 0,-1-1 0,0 1-1,-1 0 1,1 0 0,0-1 0,0 2 0,0-1 0,0 0 0,-1 0 0,1 0 0,-1 1 0,1-1 0,-1 1 0,1-1 0,-1 1 0,0 0-1,0 0 1,1 1-1,43 75 12,-10 6 97,-4 2 1,-4 1-1,-3 1 0,-4 1 1,-5 1-1,4 79-109,-22-49 327,3-119-324,0 0 1,0 0-1,-1 0 1,1 0-1,0 0 0,-1 0 1,1 0-1,-1 0 1,1 0-1,-1 0 1,1 0-1,-1-1 1,0 1-1,1 0 0,-1 0 1,0-1-1,0 1 1,0-1-1,1 1 1,-1 0-1,0-1 1,0 0-1,0 1 1,0-1-1,0 1 0,0-1 1,0 0-1,0 0 1,0 0-1,0 1 1,0-1-1,0 0 1,0 0-1,0-1 0,0 1 1,0 0-1,0 0 1,0 0-1,0-1 1,0 1-1,0 0 1,0-1-1,0 1 1,0-1-1,0 1 0,0-1 1,1 1-1,-1-1 1,0 0-1,0 1 1,1-1-1,-1 0 1,0 0-1,1 0 1,-1 0-4,-44-48 144,25 23-128,0-2 0,2 0 0,1-1 0,1-1 0,2 0-1,0-2 1,3 1 0,-3-13-16,14 34-6,-1-1 0,2 0-1,-1 1 1,2-1 0,-1 1 0,1-1 0,1 1-1,0-1 1,1 1 0,-1 0 0,2 1-1,0-1 1,0 1 0,0 0 0,1 0 0,1 0-1,-1 1 1,2 0 6,30-52-1057,-23 32 1847</inkml:trace>
  <inkml:trace contextRef="#ctx0" brushRef="#br0" timeOffset="128623.101">4328 894 27958,'1'12'88,"1"1"0,1 0-1,1-1 1,-1 0 0,2 0 0,0 0 0,0 0-1,1-1 1,0 0 0,1 0 0,1-1 0,-1 1-1,2-2 1,-1 1 0,1-1 0,1 0 0,0-1 0,0 0-1,5 2-87,-14-9 14,-1-1 0,1 1 0,-1-1 0,1 0-1,0 1 1,-1-1 0,1 0 0,0 1 0,0-1 0,-1 0-1,1 0 1,0 1 0,-1-1 0,1 0 0,0 0 0,0 0-1,-1 0 1,1 0 0,0 0 0,0 0 0,-1 0 0,1-1-1,0 1 1,0 0 0,-1 0 0,1-1 0,0 1 0,-1 0-1,1-1 1,0 1 0,-1 0 0,1-1 0,-1 1 0,1-1-1,0 1 1,-1-1 0,1 0 0,-1 1 0,0-1 0,1 1-1,-1-1 1,1 0 0,-1 1 0,0-1 0,0 0 0,1 0-1,-1 1 1,0-1 0,0 0 0,0 0 0,0 1 0,0-1-1,0 0 1,0 0 0,0 1 0,0-1 0,0 0-14,-3-55 405,2 44-373,-18-38 99,18 48-103,1 2 16,0 0-3,0 0-29,0 0-19,0 0-9,0 0-1,0 0 22,0 0 15,0 0-2,0 0-2,0 0 0,0 0 1,14-19 19,14-12-35,-9 18 33,-21 29-452,0-12 335,1-2 12,0-1 1,0 1 0,0 0 0,0 0 0,0-1 0,0 1 0,0-1 0,-1 1 0,1-1-1,-1 1 1,1-1 0,-1 0 0,1 0 0,-1 1 0,0-1 0,0 0 0,1-1 0,-1 1 0,0 0-1,0 0 1,0-1 0,0 1 0,0-1 0,0 0 0,-1 0 70,-19 0-1795</inkml:trace>
  <inkml:trace contextRef="#ctx0" brushRef="#br0" timeOffset="129163.345">4266 863 27686,'0'0'789,"6"2"150,2 2-873,0 1-1,0 0 1,-1 0 0,0 1-1,0 0 1,-1 0-1,0 1 1,0 0 0,0 0-1,-1 0 1,0 1-1,0 0 1,0 0-66,25 33 194,-23-32-156,91 88 256,-95-94-290,0-1 0,0 0 0,0 0 0,0 0 0,0-1 0,0 1 0,1-1 0,-1 0 0,1 0 0,-1 0 0,1 0 0,0 0 0,-1-1 0,1 0 0,0 0 0,-1 0 0,1 0 0,0 0 0,-1-1 0,1 1 0,-1-1 0,1 0 0,-1 0 0,1-1 0,-1 1 0,0-1 0,1 1 0,-1-1 0,0 0 0,0-1 0,0 1 0,0 0 0,-1-1 0,2-1-4,0-3-175,0 0 0,-1 0 0,1 0 0,-2 0 0,1-1-1,-1 1 1,0-1 0,-1 1 0,0-1 0,0 0 0,-1 0 0,0 1 0,0-1-1,0 0 1,-2-2 175,2 1-460,-4-76-3751,1-58-9128,3 141 15919,0 2 3001,0 2-1115,1 3-3281,-1 4-564,3 200 4524,-1-77-4488,60 316-9,-62-435-674,-1-11-74,1-2-194,-1-2-328,-8-9-617</inkml:trace>
  <inkml:trace contextRef="#ctx0" brushRef="#br0" timeOffset="130768.961">5170 726 28734,'0'1'1072,"19"11"-568,1-13-143,14-4-73,-1-4-24,-2 5-152,-2-2 0,-4 2-64,-2 1-48,-4 1 16,0 2-40,-4 5-64,-3 1-56,-8 1-400,-1 3-465</inkml:trace>
  <inkml:trace contextRef="#ctx0" brushRef="#br0" timeOffset="131661.805">6071 440 24813,'-1'-3'81,"1"1"1,0-1-1,-1 1 0,0 0 0,1-1 0,-1 1 0,0 0 0,0-1 0,0 1 1,-1 0-1,1 0 0,0 0 0,-1 0 0,0 0 0,1 0 0,-1 0 0,0 1 1,0-1-1,0 1 0,0-1 0,0 1 0,0 0 0,0-1 0,-1 1 0,1 0 1,0 1-1,-1-1 0,1 0 0,-1 1 0,1-1 0,0 1 0,-1 0 0,1 0 1,-1 0-1,1 0 0,-1 0 0,1 0 0,-1 1 0,1-1 0,-1 1 0,1 0 1,0 0-1,-1 0 0,1 0 0,0 0 0,0 0 0,0 0 0,0 1 0,0-1 1,0 1-1,0 0 0,0-1 0,0 2-81,-7 6 22,0 1 0,1 0-1,0 0 1,1 1 0,0 0 0,1 0 0,0 1-1,0 0 1,2 0 0,-1 0 0,2 0 0,-1 1 0,2 0-1,0-1 1,0 1 0,1 0 0,1 0 0,0 0 0,1 0-1,0 0 1,1 0 0,1 5-22,-3-16 2,0 0-1,1 0 1,-1 0 0,0 0 0,0 0-1,1-1 1,-1 1 0,1 0 0,0 0-1,0-1 1,-1 1 0,1 0-1,0-1 1,0 1 0,0-1 0,1 1-1,-1-1 1,0 1 0,0-1-1,1 0 1,-1 0 0,1 0 0,-1 0-1,1 0 1,0 0 0,-1 0 0,1 0-1,0-1 1,0 1 0,-1-1-1,1 1 1,0-1 0,0 0 0,0 1-1,0-1 1,0 0 0,-1 0 0,1 0-1,0-1 1,0 1 0,0 0-2,7-7 4,-1 1 1,0-1-1,-1 0 1,0-1-1,0 1 0,0-1 1,-1-1-1,0 1 1,-1-1-1,0 0 1,0-1-1,-1 1 1,0-1-1,1-7-4,5-5 18,46-146 76,-55 164-80,-1 16 22,12 152 122,6-1 0,8 0 0,35 113-158,-56-257 19,1-2 0,-1 0 0,-1 0 0,0 0 0,-1 0 0,-1 1 1,-1-1-1,0 1 0,-1-1 0,-1 1 0,-1-1 0,0 1 0,-1-1 0,-3 8-19,4-23 7,0 1 0,0-1 0,0 0 0,0 0 0,-1 0 0,1 0 0,0 0 0,-1 0 0,1-1 0,-1 1 0,0-1 0,1 0-1,-1 1 1,0-1 0,0-1 0,0 1 0,0 0 0,0-1 0,0 1 0,0-1 0,0 0 0,0 0 0,0 0 0,0-1 0,0 1 0,0-1 0,0 1 0,0-1 0,0 0 0,0 0 0,1 0-1,-1-1 1,0 1 0,1-1 0,-1 1 0,1-1 0,-1 0 0,1 0 0,0 0 0,0 0 0,0 0 0,0-1 0,0 1 0,0-1 0,1 1 0,-1-1 0,1 0 0,-1-1-7,-11-12-1,0 0 1,2-1 0,0 0 0,1-1 0,0 0 0,2 0-1,0-1 1,1 0 0,1-1 0,1 1 0,0-1 0,2 0-1,0-1 1,1 1 0,1 0 0,2-19 0,2 30-25,0 0 0,0 0-1,1 0 1,0 0 0,1 1 0,0-1-1,0 1 1,1 0 0,0 1 0,0 0 0,1-1-1,0 2 1,0-1 0,0 1 0,1 0 0,6-3 25,42-40-2216,-28 20 489</inkml:trace>
  <inkml:trace contextRef="#ctx0" brushRef="#br0" timeOffset="132279.445">6444 637 28622,'37'112'2326,"-32"-94"-2283,1-1 0,1 0 0,1 0 0,0-1 0,2 0 0,-1-1 0,2 1 0,4 3-43,-14-18 1,-1 1-1,1-1 1,0 0 0,0 1-1,0-1 1,0 0 0,0 0 0,1 0-1,-1 0 1,0 0 0,0 0-1,1 0 1,-1-1 0,0 1-1,1 0 1,-1-1 0,1 1-1,-1-1 1,1 1 0,-1-1-1,1 0 1,-1 0 0,1 0-1,0 0 1,-1 0 0,1 0 0,-1 0-1,1 0 1,-1 0 0,1-1-1,-1 1 1,1-1 0,-1 1-1,1-1 1,-1 0 0,0 1-1,1-1 1,-1 0 0,0 0-1,0 0 1,1 0 0,-1 0-1,0 0 1,0 0 0,0-1 0,0 1-1,0 0 1,-1 0 0,1-1-1,0 0 0,31-77-142,-31 77 131,37-172-3021,-38 171 2296,8 32 198,-18 435 4188,11-445-3605,0 0 0,2 0-1,0 0 1,1 0 0,0-1-1,2 0 1,0 0 0,2 3-45,-7-19-30,-1-2-132,0 0-236,0-4-561,0-16-673</inkml:trace>
  <inkml:trace contextRef="#ctx0" brushRef="#br0" timeOffset="133018.049">7060 316 28462,'-5'4'519,"-52"120"130,41-78-599,-47 113 211,46-127-154,16-29-53,-1-8-31,-2-11-36,0 0-1,0-1 1,2 1 0,0-1-1,1 1 1,1-1-1,0 0 1,1 0 13,0-13-48,1-75-117,-1 104 164,-1 1 0,1-1 0,0 0 0,0 1 0,-1-1 0,1 1 0,0 0 0,0-1 0,0 1 0,0 0 0,0-1 0,0 1 0,0 0 0,0 0 0,0 0 0,0 0 0,-1 0 0,1 0 0,0 0 0,0 0 0,0 0 0,0 0 0,0 0 0,0 1 0,0-1 0,0 0 0,0 1 0,0-1 0,-1 1 1,1-1-1,0 1 0,0-1 0,-1 1 0,1 0 0,0-1 0,0 1 0,-1 0 0,1-1 0,-1 1 0,1 0 0,-1 0 0,1 0 0,-1 0 0,1-1 0,-1 1 0,0 0 0,0 0 0,1 0 0,-1 0 0,0 0 0,0 0 0,0 0 0,0 0 0,0 0 0,0 0 0,0 0 0,0 0 1,3 3 1,19 27 57,2-2 0,1-1-1,2-1 1,0-1-1,23 15-57,80 69 393,-128-108-360,-2-2 2,-17-12 3,-152-78-597,81 49 165,-82-57-531,167 96 945,7 7 211,5 2-150,1-1-1,0-1 0,0 0 1,1 0-1,0-1 1,0-1-1,0 1 1,0-2-1,0 0 1,1 0-1,-1-1 0,1 0 1,-1-1-1,1 0 1,-1-1-1,7-1-80,9 2 56,118-7-169,-109-2-517</inkml:trace>
  <inkml:trace contextRef="#ctx0" brushRef="#br0" timeOffset="135244.347">2148 1765 18092,'-2'2'190,"0"-1"1,0 1-1,0-1 1,1 1 0,-1 0-1,0 0 1,1 0-1,-1 0 1,1 0-1,0 0 1,0 0-1,0 0 1,0 0-1,0 1 1,0-1 0,0 0-1,1 1 1,-1-1-1,1 0 1,0 1-1,0-1 1,0 1-1,0-1 1,0 1-1,0-1 1,1 0-1,-1 1 1,1-1 0,-1 0-1,1 1 1,0-1-1,0 0 1,0 0-1,1 0 1,-1 1-191,58 75 1024,-46-65-586,24 29 4,3-1 1,1-2-1,2-3 1,1-1-1,29 16-442,52 23 287,-61-39 61,-2 3-1,-2 3 0,28 26-347,163 172 822,-162-148-653,4-3-1,3-5 1,24 10-169,16-15 81,-136-78-100,0 0-1,0-1 1,-1 1-1,1 0 0,0-1 1,0 1-1,0-1 1,0 1-1,0 0 1,0-1-1,0 1 0,0 0 1,0-1-1,0 1 1,0-1-1,0 1 1,0 0-1,0-1 0,0 1 1,0-1-1,0 1 1,0 0-1,0-1 1,1 1-1,-1 0 0,0-1 1,0 1-1,0 0 1,1-1-1,-1 1 1,0 0-1,0-1 0,1 1 1,-1 0-1,0 0 1,1-1-1,-1 1 1,0 0-1,1 0 0,-1 0 1,0 0-1,1-1 1,-1 1-1,1 0 1,-1 0-1,0 0 0,1 0 1,-1 0-1,1 0 1,-1 0-1,0 0 1,1 0-1,-1 0 0,1 0 1,-1 0-1,0 0 1,1 0-1,-1 1 0,0-1 1,1 0-1,-1 0 1,0 0-1,1 1 1,-1-1-1,1 0 20,-10-15-1407</inkml:trace>
  <inkml:trace contextRef="#ctx0" brushRef="#br0" timeOffset="135996.723">3944 2993 19236,'-3'4'7048,"5"-19"-5514,54-115 254,80-435-1453,-88 347-303,-2 63-36,-45 154 19,-1 1 5,0 0-7,0 0 2,0 7-1685,0-6 106</inkml:trace>
  <inkml:trace contextRef="#ctx0" brushRef="#br0" timeOffset="136394.636">4149 1786 15699,'-20'13'8980,"19"-12"-8892,1-1 1,-1 1 0,0-1 0,1 1-1,-1-1 1,1 1 0,-1-1-1,0 1 1,1 0 0,0-1-1,-1 1 1,1 0 0,-1 0-1,1-1 1,0 1 0,-1 0-1,1 0 1,0-1 0,0 1-1,0 0 1,-1 0 0,1 0-1,0 0 1,0-1 0,0 1 0,1 0-1,-1 0 1,0 0 0,0-1-1,0 1 1,0 0 0,1 0-1,-1 0 1,0-1 0,1 1-1,-1 0 1,1-1 0,-1 1-1,1 0 1,-1-1 0,1 1-1,-1 0 1,1-1 0,0 1-89,1-1 44,0 0 0,1 0 0,-1 0 0,1 0 0,-1 0 0,1 0 0,-1-1 0,0 1 0,1-1 0,-1 0-1,0 0 1,1 0 0,-1 0 0,0 0 0,0 0 0,0 0 0,0-1 0,0 1 0,0-1 0,0 0 0,-1 1 0,1-1 0,-1 0 0,1 0 0,-1 0 0,1 0 0,-1 0 0,0 0 0,0-1 0,1-1-44,-2 4 2,153-269 344,-150 266-333,-2 9-4,5 21 2,-2 1-1,-1 0 1,-2 0-1,0 0 1,-2 0-1,-2 5-10,2 0 7,-3 42-11,1-39-51,1 0-1,2 0 1,2 0-1,5 30 56,1-40-565,2-8-450</inkml:trace>
  <inkml:trace contextRef="#ctx0" brushRef="#br0" timeOffset="137486.012">2095 2225 15299,'16'96'11503,"-12"-98"-10063,-1-1-1353,-1-1 0,1 0 0,-1 0 0,0 0 0,-1 0 0,1-1 0,-1 1 1,0 0-1,0-1 0,0 1 0,0-1 0,-1 1 0,1-1 0,-1 1 0,-1-1 0,1-3-87,0-15 139,5-48 67,8-90-6,-8-1 1,-7 0-1,-7-4-200,9 162 20,3 13 23,-1 2-42,0 1 0,1-1 0,0 0 0,0 0 0,1 0 0,1 0 0,0-1 0,1 1 0,0-1 0,0-1 0,1 1 0,0-1 0,1 0 0,0-1 0,0 0 0,1 0 0,0-1 0,0 0 0,1 0 0,-1-1 0,2 0 0,-1-1 0,1-1 0,-1 1 0,6 0-1,113-13-1663,-92 1-2338</inkml:trace>
  <inkml:trace contextRef="#ctx0" brushRef="#br0" timeOffset="142711.102">3288 3697 23069,'-2'-2'465,"-19"-10"798,9 15 2314,10 2-3559,0 0 0,0 0 0,1 0 1,-1 0-1,1 0 0,0 1 0,1-1 0,-1 0 0,1 1 0,0-1 0,1 1 1,-1-1-1,1 0 0,0 1 0,0-1 0,1 0 0,1 4-18,106 286 104,-104-284-74,-5-7-17,1-1 0,0 1-1,1 0 1,-1-1 0,1 0 0,0 1 0,-1-1 0,1 0 0,1 0 0,-1 1-1,0-2 1,1 1 0,0 0 0,-1 0 0,1-1 0,0 0 0,0 0 0,1 1-1,-1-2 1,0 1 0,3 1-13,-5-4 13,0 1 0,1 0 1,-1-1-1,0 1 0,1-1 0,-1 1 0,0-1 0,0 0 0,0 1 0,0-1 1,0 0-1,0 0 0,0 0 0,0 0 0,0 0 0,0 0 0,0 0 0,-1 0 0,1 0 1,0-1-1,-1 1 0,1 0 0,-1 0 0,1 0 0,-1-1 0,0 1 0,1 0 1,-1-1-1,0 1 0,0-1-13,2-4 48,6-27 114,-2 0 1,-1-1-1,-1 0 1,-2 0-1,-2-1 1,-1 1-1,-1 0 1,-5-18-163,-22-42 383,27 91-338,4 19-36,13 26-23,1-2 0,3 0 0,1-1 0,10 13 14,9-3-1,-38-48 2,0 0-1,0 0 0,0 0 1,0-1-1,0 1 0,0 0 1,1 0-1,-1-1 0,0 1 1,0-1-1,1 1 0,-1-1 1,1 1-1,-1-1 0,0 0 1,1 0-1,-1 1 0,1-1 0,-1 0 1,0 0-1,1-1 0,-1 1 1,1 0-1,-1 0 0,0-1 1,1 1-1,-1-1 0,0 1 1,1-1-1,-1 1 0,0-1 1,0 0-1,0 0 0,1 0 1,-1 1-1,0-1 0,0 0 1,0 0-1,-1-1 0,2 1 0,3-10 19,0-1-1,0 1 1,-1-1-1,0 0 1,-1 0-1,-1 0 1,0 0-1,-1 0 1,0-1-1,0 1 1,-1-1-1,-1 1 1,0 0-1,-2-7-18,1 3 42,0 1 0,-1-1-1,-1 1 1,-1 0 0,0 0 0,0 0-1,-2 1 1,1 0 0,-2 0-1,-4-6-41,-5 3 35,18 24-43,2 4 7,0 1-1,1-1 1,1 0-1,0-1 1,0 1-1,1-1 1,1 0 0,-1 0-1,2-1 1,-1 0-1,1 0 1,2 1 1,-9-8-1,1-1 1,-1 1-1,1 0 1,-1 0-1,1-1 0,0 1 1,0-1-1,0 0 1,0 1-1,0-1 0,0 0 1,0 0-1,0 0 1,0 0-1,1-1 1,-1 1-1,0-1 0,1 1 1,-1-1-1,0 0 1,1 0-1,-1 0 1,0 0-1,1 0 0,-1 0 1,0-1-1,1 1 1,-1-1-1,0 0 1,0 1-1,1-1 0,-1 0 1,0 0-1,0-1 1,0 1-1,0 0 1,0-1-1,-1 1 0,1-1 1,0 1-1,-1-1 1,1 0-1,-1 0 0,1 0 1,6-12 1,-2 0 0,1 0 0,-1-1-1,-1 0 1,-1 0 0,0 0-1,-1 0 1,-1-1 0,0 1 0,-1-1-1,-1 1 1,0-1 0,-1 0-1,-1 1 1,0-3-1,1 8 4,0 0 1,-1 0-1,0 0 0,-1 1 0,0-1 1,0 1-1,-1-1 0,0 1 1,0 0-1,-1 1 0,-1-1 0,1 1 1,-1 0-1,-1 0 0,-3-3-4,9 10 0,1 0 0,-1 0 1,0 1-1,1-1 0,-1 0 0,0 0 0,0 1 0,0-1 1,0 0-1,0 1 0,0-1 0,0 1 0,0-1 0,0 1 1,0-1-1,0 1 0,0 0 0,0-1 0,0 1 0,0 0 1,0 0-1,0 0 0,0 0 0,-1 0 0,1 0 0,0 0 1,0 0-1,0 1 0,0-1 0,0 0 0,0 1 0,0-1 1,0 0-1,0 1 0,0 0 0,0-1 0,0 1 0,0-1 0,0 1 1,1 0-1,-1 0 0,0-1 0,0 1 0,1 0 0,-1 0 1,0 0-1,1 0 0,-1 0 0,1 0 0,-1 1 0,-7 57-36,6-44 31,1 0 0,1 0 1,0 0-1,1 0 0,1 0 0,0 0 0,1 0 0,1 0 1,0-1-1,1 1 0,1-1 0,0-1 0,1 1 0,0-1 0,1 0 1,0 0-1,1-1 0,1 0 0,8 7 5,-12-16-53,0-1 0,0 1 0,1-1 0,-1-1-1,1 0 1,-1 1 0,1-2 0,-1 1 0,1-1 0,0 0 0,-1 0-1,1-1 1,-1 0 0,1 0 0,-1-1 0,1 0 0,-1 0 0,0 0 0,0-1-1,0 0 1,0 0 0,0 0 0,0-1 0,-1 0 0,0 0 0,0 0-1,0-1 1,0 0 0,-1 0 0,0 0 0,0 0 0,3-5 53,9-10-1578</inkml:trace>
  <inkml:trace contextRef="#ctx0" brushRef="#br0" timeOffset="143845.711">4186 3116 15395,'-43'8'10126,"17"29"-7718,9 57-2411,17-86 45,-2 5 36,1 0 1,0-1 0,2 1 0,-1 0-1,1-1 1,1 1 0,0-1 0,1 1 0,0-1-1,1 0 1,2 2-79,-5-14 6,0 0 0,0 0 1,0-1-1,0 1 0,1 0 0,-1-1 0,0 1 0,0 0 1,0-1-1,0 0 0,0 1 0,0-1 0,0 0 0,0 1 0,0-1 1,0 0-1,0 0 0,-1 0 0,1 0 0,0 0 0,0 1 1,-1-2-1,1 1 0,-1 0 0,1 0 0,-1 0 0,1 0 0,-1 0 1,0 0-1,0 0 0,1-1 0,-1 1 0,0 0 0,0 0 1,0 0-1,0-1 0,0 1 0,-1 0 0,1 0 0,0 0 0,0 0 1,-1-1-1,1 1-6,0-2 27,22-132 529,-22 134-555,0 0 0,0 0 0,0 0 0,1 0 0,-1-1 0,0 1 0,0 0 0,1 0 0,-1 0 0,0 0 0,1 0 0,-1 0 0,1 1 0,0-1 0,-1 0 0,1 0 0,0 0 0,-1 0-1,1 1 1,0-1 0,0 0 0,0 0 0,0 1 0,-1-1 0,1 1 0,0-1 0,0 1 0,0-1 0,0 1 0,0 0 0,0 0 0,1-1 0,-1 1 0,0 0 0,0 0 0,0 0 0,0 0 0,0 0 0,0 0 0,0 0-1,0 0 1,0 1 0,0-1 0,0 0 0,0 1 0,0-1 0,0 1 0,0-1 0,0 1 0,0-1 0,0 1 0,0 0 0,0-1 0,-1 1 0,1 0 0,0 0 0,-1-1 0,1 1 0,0 0 0,-1 0 0,1 0 0,-1 0 0,1 0-1,-1 0 1,1 0 0,-1 0 0,0 1-1,151 184 19,-100-127-30,-17-24 170,-3 2 0,-1 1 0,-1 2 0,-3 1 0,17 34-159,-26-20 289,-16-53-282,-1-1 0,0 0 0,0 0 0,1 1 0,-1-1 0,0 0-1,0 0 1,0 1 0,0-1 0,-1 0 0,1 0 0,0 0 0,0 1 0,-1-1 0,1 0 0,-1 0 0,1 0 0,-1 0 0,1 0 0,-1 1 0,0-1 0,0 0 0,1-1 0,-1 1 0,0 0 0,0 0 0,0 0 0,0 0 0,0-1 0,0 1 0,0 0 0,0-1-1,0 1 1,0-1 0,-1 1 0,1-1 0,0 0 0,0 1 0,0-1 0,-1 0 0,1 0 0,0 0 0,0 0 0,-1 0-7,-18-2 23,1-1 0,-1 0 0,1-2 0,0 0 0,0-2 0,0 0 0,1-1 1,0 0-1,1-2 0,-15-9-23,24 15-20,0 0 0,0-1 0,1 1 1,0-2-1,0 1 0,0-1 0,0 0 1,1 0-1,0 0 0,0-1 0,1 0 0,0-1 1,0 1-1,1-1 0,0 0 0,0 0 1,0 0-1,1 0 0,1-1 0,-1 1 1,2-1-1,-1 1 0,1-1 0,0 0 0,1 0 1,0 0-1,0 0 0,1 1 0,0-1 1,1 0-1,-1 0 0,2 1 0,-1-1 1,4-5 19,7-12-770,-2-7-749</inkml:trace>
  <inkml:trace contextRef="#ctx0" brushRef="#br0" timeOffset="144727.365">4450 3081 22261,'27'36'3881,"-26"-35"-3848,-1 0 0,1 1 0,0-1 0,0 0 0,0 0 0,0 0 0,0 0 0,0 0 0,1-1 0,-1 1 0,0 0 0,0 0 0,1-1 0,-1 1 0,0-1 0,1 1 0,-1-1 0,0 0 0,1 1 0,-1-1 0,1 0 0,-1 0 0,0 0 0,1 0 0,-1 0 0,1 0 0,-1-1 0,0 1 0,1 0 0,-1-1 0,1 1 0,-1-1 0,0 1 0,0-1 0,1 0 0,-1 1 0,0-1 0,0 0 0,0 0 0,0 0 0,0 0 0,0 0 0,0 0 0,0 0 0,1-1-33,1-3 14,0 0 0,-1-1 0,1 1 0,-1-1 0,0 1 0,-1-1 0,1 1 0,-1-1 0,0 0 0,0 0 0,-1 0 0,0 0 0,0 0 0,0 1 0,-1-1 0,0 0 0,0 0 0,0 0-1,-1 1 1,0-1 0,0 1 0,0-1 0,-1 1 0,1 0 0,-1 0 0,-1 0 0,1 0 0,-1 0 0,0 1 0,-3-3-14,7 6 2,-1 0 1,1 1-1,-1-1 0,0 0 1,1 1-1,-1-1 0,0 1 1,0-1-1,0 1 0,1-1 1,-1 1-1,0-1 0,0 1 1,0 0-1,0-1 1,0 1-1,0 0 0,0 0 1,0 0-1,0 0 0,1 0 1,-1 0-1,0 0 0,0 0 1,0 0-1,0 0 0,0 1 1,0-1-1,0 0 0,0 1 1,0-1-1,1 1 0,-1-1 1,0 1-1,0-1 0,0 1 1,1-1-1,-1 1 0,0 0 1,1-1-1,-1 1 1,1 0-1,-1 0 0,0-1 1,1 1-1,0 0 0,-1 0 1,1 0-1,-1 0 0,1-1 1,0 1-1,0 0 0,0 0 1,-1 0-1,1 0 0,0 0 1,0 0-1,0 1-2,2 57 88,2-42-89,1 0 1,0-1-1,1 0 0,1 0 1,1-1-1,0 1 0,1-2 1,1 1-1,0-1 0,1-1 1,-11-11 3,1-1 0,0 1 0,0 0 0,0-1 0,0 1-1,0 0 1,1-1 0,-1 0 0,0 1 0,1-1 0,-1 0-1,1 0 1,-1 0 0,1 0 0,-1 0 0,1 0-1,0 0 1,0 0 0,-1 0 0,1-1 0,0 1 0,0-1-1,0 0 1,0 1 0,0-1 0,-1 0 0,1 0 0,0 0-1,0 0 1,0-1 0,0 1 0,0 0 0,0-1 0,-1 0-1,1 1 1,0-1 0,0 0 0,-1 0 0,1 0 0,0 0-1,0-1-2,28-88 513,-19 29-225,-3 0 1,-2-1 0,-4 0-1,-1 0 1,-4 0 0,-9-55-289,9 97 35,-2 0 0,1 1 0,-2-1 1,-1 1-1,0 0 0,-1 1 0,-2-1 0,1 2 0,-2-1 0,0 1 1,-4-2-36,2 23-43,31 76 39,83 301 100,-99-371-89,0 1 0,1-1-1,0 0 1,1 0 0,0-1 0,1 1 0,-1-1 0,2 0 0,0 0-1,0 0 1,0-1 0,1 0 0,0 0 0,1-1 0,0 0-1,0 0 1,0-1 0,1 0 0,0 0 0,0-1 0,0 0-1,1-1 1,8 3-7,-17-6-13,-1-1-54,-3-2-42,-198-160-1537,192 155 1737,7 5 45,8 0 184,74-45-219,-59 25-725,2-5-568</inkml:trace>
  <inkml:trace contextRef="#ctx0" brushRef="#br0" timeOffset="146474.75">5109 2178 13363,'-2'-4'660,"-32"-59"9364,6 63-8104,25 3-1848,-1 1 1,1 0-1,0 1 1,0-1-1,0 0 1,1 1-1,0-1 1,0 1-1,0 0 1,0 0-1,1 0 1,-1 0-1,1 0 1,1 0-1,-1 0 1,1 0-1,0 1 1,0-1-1,0 0 1,1 0-1,-1 0 1,2 3-73,3 18 189,1 0 0,2 0 0,0 0 0,2-1 0,0-1 0,2 1 0,1-2 0,1 0 0,14 19-189,25 46 551,156 346 164,-190-381-533,-30-64 32,-14-29-188,2-1-1,2-2 0,2 0 1,1-1-1,-6-29-25,12 40-3,2-2 0,1 1-1,1-1 1,2 0 0,1-9 3,4 42 0,0 0 1,1 0-1,-1 1 1,1-1-1,0 0 1,-1 0-1,1 1 1,0-1-1,0 0 1,0 0-1,0 0 1,1 0-1,-1 1 1,0-1-1,1 0 1,-1 0-1,1 1 1,0-1-1,-1 0 1,1 1-1,0-1 1,0 1-1,0-1 1,0 1-1,0-1 1,1 1-1,-1 0 1,0-1-1,1 1 0,-1 0 1,0 0-1,1 0 1,0 0-1,-1 0 1,1 0-1,0 1 1,-1-1-1,1 1 1,0-1-1,0 1 1,-1-1-1,1 1 1,0 0-1,0 0 1,0 0-1,-1 0 1,1 0-1,0 0 1,0 1-1,0-1 1,-1 0-1,1 1 1,0 0-1,-1-1 1,2 2-1,5 1-1,0 0 1,-1 1-1,1 0 1,-1 0-1,0 1 1,0 0-1,0 1 1,-1-1-1,0 1 1,0 0-1,-1 1 1,1-1-1,-1 1 1,-1 0-1,1 1 1,-1-1-1,-1 1 1,1-1-1,-1 1 1,0 0-1,-1 1 1,0-1-1,-1 0 1,1 8 0,-1-13-7,-1-3 11,-25-30 0,13 7-6,-22-74-5,47 84-3,56-13-2,-64 24 14,0-1 1,0 0-1,0-1 0,0 1 0,-1-1 0,0 0 1,0 0-1,0 0 0,0-1 0,-1 1 0,1-1 1,-1 0-1,0 0 0,-1 0 0,1-1 0,-1 1 0,0-1-2,29-47-5,-29 52 4,-1 0 0,0 1 0,1-1 0,-1 0 0,1 1 0,-1-1 0,1 1 0,-1-1 0,1 1 0,-1 0 0,1-1 0,-1 1 0,1 0 0,0 0 0,-1 0 0,1 0 0,-1 0 0,1 1 0,-1-1 0,1 0 0,-1 1 0,1-1 0,-1 1 0,1 0 0,-1-1 0,1 1 0,-1 0 0,0 0 0,0 0 0,1 0 0,-1 0 0,0 0 0,0 0 0,0 0 0,0 1 0,0-1 0,0 0 0,0 1 0,-1-1 0,1 0 0,0 1 0,-1-1 0,1 1 0,-1-1 0,1 2 1,33 28 24,-31-32-25,0 0 1,0 0-1,0-1 1,0 1-1,0-1 1,-1 0-1,1 0 1,-1 0-1,0 0 0,1-1 1,-1 1-1,0 0 1,0-1-1,0 0 1,-1 1-1,1-1 1,-1 0-1,1 0 1,-1 0-1,0 0 0,0 0 1,0 0-1,-1 0 1,1 0-1,-1-1 1,0 0 0,5-11 3,-1 7-2,21-41-15,-25 48 13,1 0 0,0 0 0,0 0 0,-1 0 0,1 1 0,0-1 0,0 0 0,0 0 0,0 1 0,0-1 0,0 1 1,0-1-1,0 1 0,0-1 0,0 1 0,0 0 0,0 0 0,0-1 0,1 1 0,-1 0 0,0 0 0,0 0 0,0 0 0,0 0 0,0 0 0,0 1 0,0-1 0,1 0 0,-1 1 0,0-1 0,0 0 0,0 1 0,0-1 0,0 1 0,0 0 0,0-1 0,-1 1 0,1 0 0,0-1 0,0 1 0,0 0 0,-1 0 0,1 0 0,0 0 0,-1 0 1,40 68-2,12 14 4,-50-83-1,0 0 0,0 0 0,0 0 0,0 0 0,0 0 0,0 0 0,-1 0 0,1-1 0,0 1 0,0-1-1,0 1 1,0-1 0,-1 0 0,1 0 0,0 0 0,-1 0 0,1 0 0,-1 0 0,1 0 0,-1-1 0,1 1 0,-1 0 0,0-1 0,0 1 0,1-1 0,-1 1 0,0-1 0,0 0 0,-1 0 0,1 1 0,0-1 0,-1 0 0,1 0-1,-1 0 1,1 1 0,-1-1 0,0 0 0,0 0 0,0 0 0,0 0 0,0 0 0,0 0 0,-1 0-1,4-6 3,53-186 82,-55 192-82,-1 1-3,-1 0 1,1-1 0,0 1 0,0 0 0,0 0-1,1 0 1,-1-1 0,0 1 0,0 0 0,1 0-1,-1 0 1,0 0 0,1 0 0,-1 0 0,1 0-1,0 0 1,-1 0 0,1 0 0,0 0 0,0 0-1,-1 0 1,1 0 0,0 0 0,0 1 0,0-1-1,0 0 1,0 1 0,0-1 0,0 1 0,0-1-1,0 1 1,0-1 0,1 1 0,-1 0 0,0 0 0,0-1-1,0 1 1,0 0 0,1 0 0,-1 0 0,0 0-1,0 0 0,44 133-14,-42-125 11,-3-5 4,1 0-1,-1 0 1,1 0-1,0 0 1,0 0-1,0 0 1,0 0-1,1 0 1,-1-1 0,1 1-1,0-1 1,-1 1-1,1-1 1,0 1-1,1-1 1,-1 0-1,0 0 1,1 0-1,-1 0 1,2 0-1,22-27 20,-24 21-18,65-250 37,-67 253-39,0 0 0,0 1 0,0-1 1,0 1-1,0-1 0,0 1 0,1-1 0,-1 0 0,0 1 0,0-1 0,1 1 1,-1-1-1,0 1 0,1-1 0,-1 1 0,1 0 0,-1-1 0,0 1 0,1-1 1,-1 1-1,1 0 0,-1-1 0,1 1 0,-1 0 0,1 0 0,0-1 0,-1 1 1,1 0-1,-1 0 0,1 0 0,-1 0 0,1 0 0,0-1 0,-1 1 1,1 0-1,-1 0 0,1 1 0,0-1 0,-1 0 0,1 0 0,-1 0 0,1 0 1,-1 0-1,1 1 0,0-1 0,-1 0 0,1 0 0,-1 1 0,1-1 0,-1 1 1,0-1-1,1 0 0,-1 1 0,1-1 0,-1 1 0,0-1 0,1 1 0,-1-1 1,0 1-1,1-1 0,-1 1 0,0-1 0,0 1 0,1-1 0,-1 1 1,0 0-1,0-1 0,0 1 0,19 48-5,-17-43 5,2 9-11,42 77-82,-16-92-663,-18-19-342</inkml:trace>
  <inkml:trace contextRef="#ctx0" brushRef="#br0" timeOffset="147937.877">4333 4352 19420,'0'-2'217,"0"1"0,0-1-1,-1 1 1,1-1 0,-1 1 0,1-1 0,-1 1-1,1-1 1,-1 1 0,0-1 0,0 1 0,0 0-1,0-1 1,0 1 0,0 0 0,0 0-1,0 0 1,0 0 0,-1 0 0,1 0 0,0 0-1,-1 0 1,1 0 0,-1 1 0,1-1-1,-1 1 1,1-1 0,-1 1 0,1-1 0,-1 1-1,0 0 1,1 0 0,-1 0-217,-2 0 106,0 1 1,1 0-1,-1 0 1,0 0-1,1 0 1,-1 1-1,1-1 1,-1 1-1,1 0 1,0 0-1,0 0 1,0 1-1,0-1 1,0 1-1,0-1 1,1 1-1,-1 0 1,1 0-1,0 0 1,0 1-1,-1 0-106,0 9 26,0 0 0,0 1 0,2-1 0,-1 1 0,2 0 0,0-1 0,0 1 0,2-1 0,-1 1 0,2-1 0,0 1 0,0-1 0,1 0 0,2 3-26,-3-7 10,-2-1 4,1 0 0,0-1 0,0 1 0,1 0 0,0-1 0,0 0 0,1 1 0,0-1 0,1-1 0,-1 1 0,1-1 0,4 5-14,-8-11 2,0 1 0,0-1 0,0 0 0,0 1 0,0-1 1,0 0-1,0 0 0,0 0 0,-1 0 0,1 0 0,0 0 0,0 0 1,0 0-1,0 0 0,0-1 0,0 1 0,0 0 0,0-1 1,0 1-1,-1 0 0,1-1 0,0 1 0,0-1 0,0 1 0,-1-1 1,1 0-1,0 1 0,-1-1 0,1 0 0,0 1 0,-1-1 0,1 0 1,-1 0-1,1 0 0,-1 0 0,0 1 0,1-1 0,-1 0 1,0 0-1,1 0 0,-1 0 0,0 0 0,0 0 0,0 0-2,7-22 86,-1-1 0,-1 1 0,-1-1-1,-1 0 1,-1 0 0,-2-2-86,3-8 116,0 2-6,0 0-1,-2 0 1,-2 0 0,0 1 0,-3-1-1,0 0 1,-2 1 0,-1 0-1,-2 0 1,-1 1 0,-1 0-1,-9-14-109,87 181-4,75 126 8,-139-258-51,-2-3 8,-1 0 0,1 0 0,-1 0 0,1 0 0,0 0 0,0 1-1,0-1 1,0 0 0,0-1 0,0 1 0,1 0 0,-1 0-1,0 0 1,1-1 0,0 1 0,-1-1 0,1 1 0,0-1 0,0 0-1,0 0 1,0 0 0,0 0 0,0 0 0,0 0 0,0 0 0,0-1-1,0 1 1,1-1 0,-1 1 0,0-1 0,0 0 0,0 0 0,1 0-1,-1 0 1,0 0 0,0-1 0,1 1 0,-1-1 0,2 0 39,11-25-1350,-2-9 918</inkml:trace>
  <inkml:trace contextRef="#ctx0" brushRef="#br0" timeOffset="148630.868">4690 3980 23045,'-3'231'4326,"4"-219"-4228,-1 6 26,1 0 1,1 0-1,1-1 1,0 1 0,1-1-1,1 1 1,2 3-125,-7-22 3,0 0 1,1 0-1,-1 0 0,0 0 1,0 1-1,1-1 0,-1 0 1,1 0-1,-1 1 1,0-1-1,1 0 0,-1 1 1,1-1-1,0 0 1,-1 1-1,1-1 0,-1 1 1,1-1-1,0 1 1,0-1-1,-1 1 0,1-1 1,0 1-1,0 0 1,-1-1-1,1 1 0,0 0 1,0 0-1,0 0 1,0 0-1,-1-1 0,1 1 1,0 0-1,0 0 0,0 1 1,0-1-1,-1 0 1,1 0-1,0 0 0,0 0 1,0 1-1,-1-1 1,1 0-1,0 1 0,0-1 1,-1 1-1,1-1 1,0 1-1,-1-1 0,1 1 1,0 0-1,-1-1 1,1 1-1,-1-1 0,1 1 1,-1 0-1,1 0 0,-1-1 1,0 1-1,1 0 1,-1 0-1,0 0 0,0-1 1,1 1-1,-1 0 1,0 0-1,0 0 0,0 0-3,8-34 217,-2 1-1,-1-1 0,-1-1 0,-2 1 1,-1-1-1,-2 1 0,-2-18-216,-30-127 432,45 227-432,2-2-8,-1 1 16,2-1-1,2-1 1,2 0 0,7 10-8,-25-55 0,-1 1 1,1 0 0,-1-1-1,1 1 1,-1-1 0,1 1-1,0-1 1,0 1-1,-1-1 1,1 0 0,0 1-1,0-1 1,1 0 0,-1 0-1,0 0 1,0 0-1,0 0 1,1 0 0,-1 0-1,1 0 1,-1 0-1,1-1 1,-1 1 0,1 0-1,-1-1 1,1 0 0,-1 1-1,1-1 1,0 0-1,-1 0 1,1 0 0,-1 0-1,1 0 1,0 0-1,-1 0 1,1 0 0,0-1-1,-1 1 1,1-1 0,-1 1-1,1-1 1,-1 1-1,1-1 1,-1 0 0,0 0-1,1 0 1,-1 0-1,0 0 1,1 0 0,-1 0-1,0 0 1,0-1 0,0 1-1,0-1 0,7-12 28,0-1 1,-1-1-1,-1 1 0,0-1 0,-1 0 0,-1-1 0,0 1 0,-2-1 1,0 1-1,0-14-28,-1 26 8,4-45 40,-2 0 0,-2 0 0,-3-1 0,-1 1 0,-3 1 0,-2-1 1,-2 1-1,-2 0 0,-2 1 0,-7-14-48,-7-8 5,55 175-14,-16-57 3,1-1 0,2-1 1,2 0-1,3-1 0,1 0 0,17 25 6,-31-62 3,0 0-1,1-1 0,0 0 1,0 0-1,1 0 0,0-1 0,1-1 1,-1 1-1,1-1 0,0-1 1,1 1-1,-1-2 0,1 1 0,10 2-2,-18-6 12,-2-1 2,-7-13 3,-132-55-925,-13 11-798,192 65 2156,-15-8-510,0 0 0,-1-2 0,1 0 0,-1-2 0,1-1 0,-1 0-1,12-6 61,4-5-757</inkml:trace>
  <inkml:trace contextRef="#ctx0" brushRef="#br0" timeOffset="149103.462">5450 3597 25629,'-3'-2'171,"1"0"-1,-1 1 1,0-1-1,0 0 1,-1 1-1,1 0 0,0 0 1,0 0-1,-1 0 1,1 0-1,0 1 0,-1 0 1,1-1-1,-1 1 1,1 0-1,0 1 0,-1-1 1,1 0-1,-1 1 1,1 0-1,0 0 1,0 0-1,-1 0 0,1 1-170,-2 0 15,0 1-1,0 1 1,0-1 0,0 1-1,0 0 1,1 0-1,-1 0 1,1 0-1,0 1 1,1 0-1,-1 0 1,1 0 0,0 0-1,0 0 1,0 1-1,1 0 1,0-1-1,0 1 1,1 0-1,-1 2-14,0 7 17,1 1-1,1-1 0,0 0 1,2 0-1,-1 0 0,2 0 1,0 0-1,0 0 0,2 0 1,0-1-1,0 0 0,2 0 0,6 12-16,-13-25 5,1 0 0,-1 0 0,1 1-1,0-1 1,-1 0 0,1 0 0,0 0-1,0 0 1,0 1 0,0-1-1,0 0 1,0-1 0,0 1 0,0 0-1,0 0 1,0 0 0,1-1-1,-1 1 1,0 0 0,0-1 0,1 1-1,-1-1 1,0 0 0,1 1 0,-1-1-1,1 0 1,-1 0 0,0 0-1,1 0 1,-1 0 0,0 0 0,1 0-1,-1-1 1,1 1 0,-1 0 0,0-1-1,1 1 1,-1-1 0,0 1-1,1-1-4,34-49 181,-18 6-115,-2 0 0,-2-1-1,-2 0 1,-1-1 0,-3 0 0,-2-1 0,-2 0 0,-2-7-66,-7 4 30,7 72-32,8 45-23,4 0 0,2-1 0,22 53 25,-37-114-64,1 0 1,0 0-1,0 0 1,1-1-1,-1 1 1,1-1-1,0 1 0,0-1 1,1 0-1,-1 0 1,1 0-1,0 0 1,0-1-1,0 0 0,0 1 64,21 5-1232</inkml:trace>
  <inkml:trace contextRef="#ctx0" brushRef="#br0" timeOffset="151486.658">2250 1920 10410,'0'0'1068,"0"-3"8515,9-9-6515,-7 11-3048,0 0 7,-1-1 1,1 1-1,-1 0 0,1 1 0,-1-1 0,1 0 1,0 0-1,-1 1 0,1-1 0,0 1 0,0-1 1,-1 1-1,1 0 0,0-1 0,0 1 0,0 0 1,0 0-1,-1 1 0,1-1 0,0 0 1,0 1-1,0-1 0,-1 1 0,1-1 0,0 1 1,-1 0-1,1-1 0,0 1 0,-1 0 0,1 0 1,-1 1-1,0-1 0,1 0 0,-1 0 0,1 1-27,198 222 1523,162 163-1217,-69-80-288,-53-79 22,-32-56 250,-140-137-31,-66-34-222,-6-8-563,-18-15-748,-5 4-1223</inkml:trace>
  <inkml:trace contextRef="#ctx0" brushRef="#br0" timeOffset="152201.62">2230 2332 14723,'2'16'8099,"10"-50"-5961,-1-75-931,-5-1 0,-6-39-1207,-2 102 115,-2 0 1,-2 0-1,-2 1 0,-4-8-115,11 50 30,1 4 4,9 17 33,60 57-66,-48-56-131,-2 1-1,-1 1 1,0 0-1,-1 2 1,-2 0-1,6 11 131,6 14-1074</inkml:trace>
  <inkml:trace contextRef="#ctx0" brushRef="#br0" timeOffset="154347.092">393 1049 20860,'-8'1'61,"-1"1"0,1 0 0,0 0 0,0 1-1,0 0 1,0 1 0,0-1 0,1 2-1,-1-1 1,1 1 0,0 0 0,1 0 0,-1 1-1,1 0 1,0 0 0,0 1 0,1-1-1,0 1 1,0 1 0,1-1 0,0 1 0,-3 6-61,-7 18 109,2 1 1,1 0 0,1 1-1,2 0 1,1 3-110,-11 54 270,-8 28 25,6 0 0,3 33-295,17-107 45,2 0-1,3 0 0,1 0 1,2-1-1,3 0 0,1 0 0,2-1 1,2-1-1,1 0 0,3-1 1,1-1-1,2-1 0,2-1 0,1-2 1,2 0-1,2-2 0,0-1 1,3-1-1,0-2 0,2-1 0,2-2 1,0-1-1,1-2 0,10 2-44,-45-24 0,130 53 32,-130-54-30,1-1 0,0 0-1,-1 0 1,1 0 0,0 0-1,-1 0 1,1-1-1,-1 1 1,1-1 0,-1 0-1,1 0 1,-1 0 0,1-1-1,-1 1 1,0-1 0,0 0-1,1 0 1,-1 0 0,-1 0-1,1 0 1,0-1-1,-1 0 1,1 1 0,-1-1-1,0 0 1,1 0 0,-2 0-1,2-2-1,34-100 105,-14-28 20,-6-1 0,-5-1 0,-6 1 0,-7-26-125,-1 10 87,-7 0 0,-6 0 0,-33-140-87,41 259 2,-1 0 0,-1 0-1,-2 1 1,0 0-1,-3 0 1,-5-7-2,17 33-3,0 0 0,0 1 0,0-1 1,-1 1-1,1-1 0,-1 1 0,0 0 0,0 0 0,0 0 1,-1 0-1,1 1 0,-1-1 0,1 1 0,-1 0 0,0 0 1,0 0-1,0 1 0,0-1 0,0 1 0,0 0 1,0 0-1,0 1 0,0-1 0,-1 1 0,1 0 0,0 0 1,0 0-1,-1 0 0,1 1 0,0 0 0,0 0 0,0 0 1,0 0-1,0 1 0,0-1 0,0 1 0,0 0 1,1 1-1,-1-1 0,0 0 0,1 1 0,0 0 0,-1 0 3,-25 22-177,2 1 0,1 0 0,1 2 0,1 1 0,1 1 0,2 1 0,1 1 0,-15 34 177,-2 3-728</inkml:trace>
  <inkml:trace contextRef="#ctx0" brushRef="#br0" timeOffset="155534.305">5984 0 21485,'-19'5'62,"9"-3"47,-1 0 0,0 0 0,1 1 0,-1 0 0,1 1 0,0 0 0,0 0-1,0 1 1,1 1 0,0 0 0,0 0 0,0 0 0,1 1 0,0 1 0,0-1-1,1 1 1,-7 9-109,-3 20 144,2 1 0,1 0 0,1 1 0,3 1 0,-4 26-144,6-26 28,-3 2-4,3 0-1,1 0 0,2 1 0,2 0 1,2 0-1,2 0 0,1-1 0,3 1 0,1 0 1,8 22-24,10-1 56,4-2 1,2-1-1,2-1 1,3-2 0,3-1-1,2-2 1,30 30-57,-63-76-2,18 24 14,1-1 0,2-1-1,1-1 1,1-2-1,1-1 1,2-1 0,24 13-12,-22-18 21,0-2 0,2-1 1,0-2-1,0-2 1,2-1-1,0-2 1,0-1-1,1-3 0,0-1 1,0-2-1,0-1 1,1-2-1,-1-3 0,1 0 1,-1-3-1,0-1 1,-1-2-1,32-11-21,-55 13 15,0-1-1,-1-1 1,1 0-1,-1-1 1,-1 0 0,0-2-1,0 1 1,-1-2-1,0 0 1,-1 0 0,-1-1-1,0 0 1,0-1-1,-2-1 1,1 1-1,0-5-14,15-37 188,-1-1 0,-4-1 0,-2 0-1,-3-2 1,-2 0 0,-3 0 0,-2-1-1,-3 0 1,-3-21-188,0 13 78,-3 0 0,-4 0 0,-2 0 0,-3 0 0,-4 2 0,-2-1 0,-3 2 0,-3 0 0,-13-22-78,30 74 10,-1 0 0,-1 1 0,0 0 0,-1 0 1,0 0-1,-1 1 0,0 1 0,-1-1 0,0 1 1,-1 1-1,0 0 0,-1 1 0,0 0 0,0 0 1,-1 2-1,0-1 0,0 2 0,-1-1 0,0 2 1,-2-1-11,-15 3-20,1 0 0,-1 2-1,1 1 1,-1 1 0,1 2 0,0 1 0,0 2 0,0 0 0,0 2 0,1 2 0,0 0 0,1 2 0,1 1 0,-5 4 20,30-16-5,-235 77-2235,167-66 1070</inkml:trace>
  <inkml:trace contextRef="#ctx0" brushRef="#br0" timeOffset="157283.957">893 935 21093,'20'-28'135,"1"1"1,2 1 0,1 1-1,1 1 1,1 1 0,0 1-1,2 2 1,1 0 0,0 2-1,2 2 1,-1 0 0,2 2-1,0 2 1,1 0 0,11 0-136,28-12 34,347-99 129,-71 44-102,-259 58-40,2 3 1,1 5-1,0 4 0,0 3 0,0 5 0,1 4 0,34 7-21,-102-8 2,67 5-9,1-3 0,-1-5 0,0-4 0,63-12 7,-93 5-4,65-14 1,1 6-1,0 5 0,90 3 4,-96 15 14,-37 1 0,1-5 0,0-2 0,44-11-14,102-54 40,-72 15 23,-62 32 20,1 4 0,0 5 0,44 1-83,44-10 128,-125 11 20,1 3-1,-1 2 0,1 4 1,23 3-148,-79-2 16,0 1 1,0 0 0,0 0 0,0 0 0,0 1 0,0 0 0,-1 1-1,1-1 1,-1 1 0,1 0 0,-1 1 0,0 0 0,0 0-1,-1 0 1,1 0 0,-1 1 0,0 0 0,0 0 0,1 3-17,4 12 2627</inkml:trace>
  <inkml:trace contextRef="#ctx0" brushRef="#br0" timeOffset="158044.857">7711 669 24733,'52'-2'292,"-1"3"0,1 1 0,-1 3-1,0 2 1,49 14-292,17 9 266,38 11 247,1-7 1,152 12-514,-16-35 394,1-12 0,285-41-394,150-57 204,-716 97-207,41-7 14,0 3 1,0 1-1,1 4 0,-1 1 0,34 6-11,-78-5-30,0 1 0,-1-1 0,1 2 0,-1-1 1,1 1-1,-1 1 0,0-1 0,0 1 0,0 1 0,-1-1 0,0 1 0,1 1 0,-2-1 0,3 4 30,10 15-681</inkml:trace>
  <inkml:trace contextRef="#ctx0" brushRef="#br0" timeOffset="158493.938">8056 542 19572,'10'16'-296</inkml:trace>
  <inkml:trace contextRef="#ctx0" brushRef="#br0" timeOffset="158935.511">7935 1308 24221,'-14'-34'549,"-26"-74"457,-6 2-1,-3 2 1,-27-34-1006,44 88 51,-3 2-1,-2 2 1,-2 1-1,-2 2 1,-1 2-1,-8-3-50,10 18 55,39 26-42,1 0-32,5 2-14,65 14 20,1-2 0,-1-3 0,2-3 0,0-4 0,-1-3 0,18-3 13,-48 2-82,47-1 62,0-3 1548</inkml:trace>
  <inkml:trace contextRef="#ctx0" brushRef="#br0" timeOffset="159933.577">11716 686 27702,'10'-2'64,"0"0"1,0-2-1,0 1 1,0-1-1,-1 0 1,0-1-1,0 0 1,0-1-1,0 0 1,-1 0-1,0-1 0,0 0 1,-1 0-1,1-1 1,-2 0-1,1 0 1,-1-1-1,-1 0 1,1 0-1,-1 0 1,-1-1-1,0 1 0,0-1 1,-1 0-1,0 0 1,-1 0-1,0-1-64,4-36 32,-6 46-31,0 0 0,0 1 1,0-1-1,0 0 0,0 0 0,0 0 0,0 0 0,0 0 1,-1 0-1,1 1 0,0-1 0,0 0 0,-1 0 0,1 0 1,-1 1-1,1-1 0,-1 0 0,1 0 0,-1 1 1,1-1-1,-1 0 0,1 1 0,-1-1 0,0 1 0,1-1 1,-1 1-1,0-1 0,0 1 0,0-1 0,1 1 0,-1 0 1,0-1-1,0 1 0,0 0 0,0 0 0,1 0 0,-1-1 1,0 1-1,0 0 0,0 0 0,0 0 0,0 0 0,0 1 1,1-1-1,-1 0 0,0 0 0,0 1 0,0-1-1,-10 6 3,1 0-1,0 1 1,0 0-1,0 1 1,1 0-1,0 1 1,0 0-1,1 0 1,1 1-1,-1 0 1,1 0-1,1 1 1,0-1-1,1 1 1,0 1-1,-3 10-2,-5 9-2,2 1-1,1 0 1,1 0-1,2 1 1,1 0-1,2 0 1,1 0-1,2 0 1,2 24 2,-2-53 0,1 1 1,-1-1-1,1 0 1,0 0-1,0 1 1,0-1-1,0 0 0,1 0 1,0 0-1,0 1 1,0-1-1,0 0 1,1 0-1,-1 0 1,1-1-1,0 1 1,0 0-1,1-1 1,-1 1-1,1-1 1,-1 1-1,1-1 1,0 0-1,1-1 1,-1 1-1,0 0 1,1-1-1,-1 0 0,1 0 1,0 0-1,0 0 1,0 0-1,0-1 1,0 0-1,0 0 1,0 0-1,0 0 1,1 0-1,-1-1 1,0 0-1,0 0 1,2 0-1,6-6-171,0 1 1,-1-2-1,0 0 1,0 0 0,0-1-1,-1 0 1,0-1-1,0 0 1,2-4 170,25-25 452</inkml:trace>
  <inkml:trace contextRef="#ctx0" brushRef="#br0" timeOffset="160333.849">12174 554 25469,'-11'13'10,"0"1"0,1 1 0,0 0 0,2 0 0,-1 1 0,2 0 0,0 0 0,1 1 0,1 0 0,0 0 0,2 0 0,0 1 0,0-1 0,2 1 0,0 0 0,1 3-10,0-19 1,0-1 0,0 1 0,0 0-1,0 0 1,0 0 0,1 0 0,-1-1-1,1 1 1,-1 0 0,1 0-1,-1-1 1,1 1 0,0 0 0,0-1-1,0 1 1,0 0 0,0-1-1,0 0 1,1 1 0,-1-1 0,0 0-1,1 1 1,-1-1 0,1 0-1,-1 0 1,1 0 0,-1 0 0,1-1-1,0 1 1,0 0 0,-1-1-1,1 1 1,0-1 0,0 1 0,0-1-1,-1 0 1,1 0 0,0 0 0,0 0-1,0 0 1,0 0 0,0-1-1,-1 1 1,1-1 0,0 1 0,0-1-1,-1 1 1,1-1 0,0 0-1,-1 0 1,1 0 0,1-1-1,107-65 78,-95 56-33,0 0 1,1 0-1,0 2 0,0 0 1,1 1-1,1 0 1,-1 2-1,15-4-45,-30 10 11,0 1 0,0-1 0,0 1 0,0 0 0,1-1-1,-1 1 1,0 0 0,-1 0 0,1 1 0,0-1 0,0 0 0,0 0 0,-1 1-1,1-1 1,0 1 0,-1 0 0,0-1 0,1 1 0,-1 0 0,0 0-1,0 0 1,0 0 0,0 0 0,0 0 0,-1 0 0,1 0 0,0 0 0,-1 0-1,0 1 1,1-1 0,-1 0 0,0 0 0,0 0 0,0 1 0,-1-1-1,1 0 1,0 0 0,-1 0 0,0 0 0,1 1 0,-1-1 0,0 0 0,0 0-1,0 0 1,0-1 0,0 1 0,-1 1-11,-3 19 199,-1 0 0,-1 0-1,-1-1 1,-1 0 0,0-1 0,-2 1-1,-12 16-198,19-30 13,0 0 0,-1 0-1,0-1 1,-1 0 0,1 0 0,-1 0-1,-1-1 1,1 0 0,0 0 0,-1 0-1,0-1 1,0 0 0,-1-1 0,1 1-1,-1-1 1,0-1 0,0 1 0,1-1-1,-1-1 1,-1 0 0,1 0 0,0 0-1,-1-1-12,-15-13-1092,22-2 2167</inkml:trace>
  <inkml:trace contextRef="#ctx0" brushRef="#br0" timeOffset="161204.527">12570 292 27206,'-1'17'117,"-4"12"35,1-1 0,1 1 0,2 0 0,1 0 0,1-1 0,2 1 0,1 0 0,1-1 0,1 0 0,1 0-1,2 0 1,1-1 0,1-1 0,11 20-152,-21-44 7,0 0 0,0 0 0,-1 0 0,1 0 0,0-1 0,1 1 0,-1 0 1,0-1-1,0 1 0,1-1 0,-1 1 0,1-1 0,-1 0 0,1 1 0,-1-1 0,1 0 0,0 0 0,0 0 0,-1 0 0,1-1 0,0 1 0,0 0 0,0-1 0,0 1 0,0-1 0,0 0 0,0 0 0,0 0 0,0 0 0,0 0 0,0 0 0,0 0 0,0-1 0,0 1 0,0-1 0,0 1 0,0-1 0,0 0 0,-1 0 0,1 1 0,0-1 0,0-1 0,-1 1 0,1 0 1,-1 0-1,1-1 0,-1 1 0,1-1 0,-1 1 0,0-1 0,0 1 0,1-2-7,0-9 11,0 1 0,0-1 0,-2 0 0,1 0 0,-1 0 0,-1 0 0,0 1 0,-1-1 1,0 0-1,-1 1 0,0-1 0,-1 1 0,0 0 0,-1 0 0,0 0 0,-1 1 0,0 0 0,0 0 0,-1 0 1,-1 1-1,1 0 0,-8-6-11,-42-38-55,56 52 53,1 1 0,-1-1-1,1 1 1,-1-1 0,0 1 0,1 0-1,-1 0 1,0-1 0,1 1 0,-1 0-1,0 0 1,0 0 0,1-1 0,-1 1-1,0 0 1,1 0 0,-1 0 0,0 0-1,0 1 1,1-1 0,-1 0 0,0 0-1,1 0 1,-1 0 0,0 1 0,1-1-1,-1 0 1,0 1 0,1-1 0,-1 0-1,1 1 1,-1-1 0,0 1 0,1-1-1,-1 1 1,1-1 0,0 1 0,-1 0-1,1-1 1,-1 1 0,1-1 0,0 1-1,-1 0 1,1-1 0,0 1 0,0 0-1,0 0 1,-1-1 0,1 1 0,0 0-1,0-1 1,0 1 0,0 0 0,0 0-1,0-1 1,0 1 0,1 0 0,-1-1-1,0 2 3,6 51-54,-6-49 54,3 12-1,1 0 0,0 0-1,1 0 1,1 0 0,1-1-1,0 0 1,1 0-1,0 0 1,1-1 0,1-1-1,6 8 2,-10-15 8,-1-1-1,1 1 1,-1-1 0,1 0-1,1-1 1,-1 1-1,1-1 1,0-1 0,0 1-1,0-1 1,0 0-1,0-1 1,1 0 0,-1 0-1,1 0 1,0-1-1,-1 0 1,1-1 0,0 0-1,0 0 1,-1 0-1,1-1 1,0 0-1,-1-1 1,7-1-8,-2-3 16,1 1 0,-1-2 1,0 1-1,-1-2 0,0 1 0,0-2 0,0 1 1,-1-2-1,-1 1 0,1-1 0,-2-1 0,1 1 1,-1-2-1,-1 1 0,0-1 0,-1 0 0,0 0 1,-1-1-1,0 0 0,-1 0 0,-1 0 0,0 0 1,0 0-1,-1-1 0,-1 1 0,0-1 0,-2-11-15,-9 64 37,5 7-30,2 0-1,2 0 1,3 0-1,1 0 1,5 19-8,-9-63 2,1 1 1,0 0 0,0-1 0,0 1 0,0 0 0,0-1 0,1 1 0,-1 0-1,1-1 1,0 1 0,0-1 0,0 1 0,0-1 0,0 1 0,1-1 0,-1 0-1,1 1 1,-1-1 0,1 0 0,0 0 0,0 0 0,0 0 0,0-1 0,0 1-1,0 0 1,0-1 0,1 1 0,-1-1 0,0 0 0,1 0 0,-1 0 0,1 0 0,0-1-1,-1 1 1,1 0 0,0-1 0,-1 0 0,3 0-3,4-5 6,0-1 0,0 0 0,-1-1 1,0 1-1,0-2 0,-1 1 0,0-1 0,0 0 1,-1-1-1,0 1 0,0-1 0,-1 0 0,1-5-6,2 2 9,119-192 111,-126 203-120,-1-1 0,1 1 0,-1 0 0,1 0 0,0 0 0,0-1-1,-1 1 1,1 0 0,0 0 0,0 0 0,0 0 0,0 1 0,0-1 0,0 0 0,0 0-1,1 0 1,-1 1 0,0-1 0,0 1 0,0-1 0,1 1 0,-1-1 0,0 1 0,1 0-1,-1 0 1,0 0 0,1-1 0,-1 1 0,0 1 0,1-1 0,-1 0 0,0 0 0,1 0-1,-1 1 1,0-1 0,1 0 0,-1 1 0,0-1 0,0 1 0,1 0 0,-1-1 0,0 1-1,0 0 1,0 0 0,0 0 0,0 0 0,0 0 0,0 1 0,31 95-7,-31-87 6,1-1 0,0 1 0,0-1 0,1 1 0,0-1 0,1 0 0,0 0 0,0 0 0,1-1 0,0 0 1,3 4 0,-5-10 0,1 0 1,0-1 0,-1 1 0,1-1 0,0 1 0,0-1-1,0 0 1,0-1 0,0 1 0,1-1 0,-1 0 0,0 0-1,0 0 1,0 0 0,0-1 0,0 0 0,0 1 0,0-1-1,0-1 1,0 1 0,0-1 0,0 1 0,-1-1 0,1 0 0,0-1-1,-1 1 1,0-1 0,0 1 0,0-1 0,0 0 0,0 0-1,0 0 1,-1 0 0,1-1 0,1-3-1,146-176 112,-149 181-112,1 0 1,0 0-1,-1 0 0,1 0 1,0 0-1,0 1 0,0-1 0,0 1 1,0-1-1,0 1 0,0 0 1,1-1-1,-1 1 0,0 0 1,1 1-1,-1-1 0,1 0 1,-1 1-1,1-1 0,-1 1 1,1 0-1,-1 0 0,1 0 0,0 0 1,-1 0-1,1 1 0,-1-1 1,1 1-1,-1-1 0,1 1 1,-1 0-1,0 0 0,1 0 1,-1 1-1,0-1 0,0 0 1,0 1-1,0-1 0,0 1 0,0 0 1,0 0-1,-1 0 0,1 0 1,0 0-1,-1 0 0,0 0 1,1 1-1,62 199 29,-63-200-27,0-1-1,0 1 1,1 0 0,-1 0-1,0 0 1,1-1 0,-1 1-1,1-1 1,0 1-1,-1-1 1,1 0 0,0 0-1,0 0 1,0 0 0,0 0-1,0 0 1,0 0 0,0 0-1,0-1 1,0 1 0,0-1-1,0 0 1,1 1 0,-1-1-1,0 0 1,0 0 0,0-1-1,0 1 1,1 0-1,-1-1 1,0 1 0,0-1-1,0 0 1,0 1 0,0-1-1,0 0 1,0 0 0,0 0-1,0-1-1,71-56 29,41-81-446,-112 137-98,-3 1-528,-4-4-529</inkml:trace>
  <inkml:trace contextRef="#ctx0" brushRef="#br0" timeOffset="161470.941">13727 216 26382,'8'6'-480</inkml:trace>
  <inkml:trace contextRef="#ctx0" brushRef="#br0" timeOffset="162408.528">14387 451 25733,'-7'13'121,"1"0"-1,0 1 1,1-1-1,0 1 0,1 0 1,1 0-1,0 1 0,1-1 1,1 1-1,0-1 0,1 1 1,0-1-1,1 1 0,1-1 1,0 1-1,1-1 0,2 5-120,-5-18 9,0 1 1,0 0-1,0-1 0,1 1 0,-1-1 0,0 1 1,1-1-1,-1 1 0,1-1 0,-1 1 0,1-1 0,0 0 1,-1 1-1,1-1 0,0 0 0,0 1 0,0-1 0,0 0 1,0 0-1,1 0 0,-1 0 0,0 0 0,0 0 1,1 0-1,-1 0 0,0-1 0,1 1 0,-1 0 0,1-1 1,-1 1-1,1-1 0,-1 0 0,1 0 0,0 1 0,-1-1 1,1 0-1,-1 0 0,1 0 0,-1 0 0,1-1 1,-1 1-1,1 0 0,0-1 0,-1 1 0,0-1 0,1 1 1,-1-1-1,1 0 0,-1 0 0,0 1 0,1-2-9,10-10 99,-1-1-1,-1-1 0,0 0 1,-1 0-1,0 0 0,-1-1 1,-1-1-1,3-10-98,-3 11 60,10-20 34,-3 0-1,0-1 1,-3-1-1,0 0 1,-3-1-1,-1 0 1,-2 0-1,0-24-93,-9 28 24,-1 61-22,10 247-2,21-173 26,-25-98-25,1 0 1,-1 0-1,1-1 1,0 1-1,0 0 1,0-1-1,0 0 1,0 1-1,0-1 1,1 0-1,-1 0 1,1 0-1,-1-1 1,1 1-1,0-1 1,0 1-1,0-1 1,0 0-1,0 0 1,0 0-1,0 0 1,0-1-1,0 1 0,0-1 1,0 0-1,1 0 1,-1 0-1,0 0 1,0-1-1,3 0-1,7-5 18,0 0 0,0-1-1,-1 0 1,0-2 0,-1 1-1,1-1 1,-2-1-1,1 0 1,-1 0 0,-1-1-1,0 0 1,0-1 0,-1 0-1,-1 0 1,0-1 0,0 0-1,-2 0 1,5-13-18,2-1 35,-2-1 1,-1-1 0,-1 1-1,-1-1 1,-1 0 0,-2-1 0,-1 1-1,-1-1 1,-2 0 0,-1 0-1,-1 1 1,-3-10-36,-6 0-3,5 35-5,0 22-6,-12 307-73,18-259 92,-1-32 16,-1-20-5,0 0 0,2 1 0,0-1-1,1 0 1,0 1 0,1-1 0,0 0 0,1 0 0,1 0-1,0-1 1,1 1 0,1-1 0,2 5-16,-6-16 2,0 0 0,0 1 1,1-1-1,-1 0 0,1-1 0,-1 1 1,1 0-1,0-1 0,-1 1 0,1-1 0,0 0 1,0 0-1,0 0 0,0 0 0,0-1 1,0 1-1,0-1 0,0 1 0,0-1 1,0 0-1,0-1 0,0 1 0,0 0 0,1-1 1,-1 0-1,-1 1 0,1-1 0,0 0 1,0-1-1,0 1 0,0 0 0,-1-1 1,1 0-1,-1 0 0,1 1 0,-1-1 0,0-1 1,1 1-1,-1 0 0,0-1 0,-1 1 1,1-1-1,0 1 0,-1-1 0,1 0 1,-1 1-1,0-1 0,0 0 0,0 0 0,0 0 1,0 0-1,-1 0 0,0 0 0,1 0 1,-1-3-3,3-6 4,-1 0 1,0-1-1,-1 1 1,-1-1 0,1 1-1,-2-1 1,0 0-1,0 1 1,-1-1 0,-1 1-1,-3-10-4,5 19 6,0 6-25,0 4 16,0 0 0,1 0 0,0 0 1,0 0-1,1 0 0,0 0 0,0 0 0,0 0 0,1-1 0,0 1 1,1 0-1,-1-1 0,1 0 0,1 1 0,-1-1 0,1 0 0,0-1 1,0 1-1,1-1 0,-1 0 0,1 0 0,0 0 0,1-1 0,-1 1 1,1-1-1,0-1 0,0 1 0,3 0 3,3-3 2,0 0 0,0-1 0,0-1 0,-1 0 0,1-1 0,0 0 0,0-1 0,-1 0 0,1 0 0,-1-2 0,0 1 0,0-1 0,-1-1 0,1 0 0,-1-1 0,0 1 0,-1-2 0,0 0 0,0 0 0,-1 0 0,0-1 0,0 0 0,-1-1 0,1-1-2,54-102 24,-60 109-23,-1 0 1,0 0-1,0 0 0,0 1 1,0-1-1,-1 0 0,0 0 0,0 0 1,0 0-1,0 0 0,0 0 1,-1 0-1,0 0 0,0 0 0,0 0 1,0 0-1,0 0 0,-1 1 1,0-1-1,0 1 0,0-1 0,0 1 1,0 0-1,-1 0 0,1 0 0,-1 0 1,0 0-1,0 0 0,0 1 1,-4-3-2,5 4 0,1 0 0,-1 0 0,0 1 1,0-1-1,0 1 0,0-1 0,0 1 0,0-1 1,0 1-1,-1 0 0,1 0 0,0 0 1,0 0-1,0 1 0,0-1 0,0 0 0,0 1 1,0-1-1,0 1 0,0 0 0,0 0 1,0 0-1,1 0 0,-1 0 0,0 0 1,0 0-1,1 1 0,-1-1 0,1 0 0,-1 1 1,1-1-1,0 1 0,0 0 0,-1 0 1,1-1-1,-37 70-8,32-56 8,0 0 0,1 1 0,1-1 0,1 1 0,0 0 0,1 0 0,1 1 0,1-1 0,0 5 0,0-15 0,1 0-1,0 0 1,0 0 0,0 1 0,0-2 0,1 1-1,0 0 1,1 0 0,-1 0 0,1-1-1,0 0 1,0 1 0,1-1 0,0 0 0,0-1-1,0 1 1,0-1 0,1 0 0,-1 0-1,1 0 1,0 0 0,0-1 0,1 0 0,-1 0-1,3 1 1,3 0-66,1 0-1,-1-1 1,0 0-1,1-1 0,0 0 1,-1-1-1,1 0 1,0-1-1,0 0 1,-1-1-1,3 0 67,22-10-1395</inkml:trace>
  <inkml:trace contextRef="#ctx0" brushRef="#br0" timeOffset="163500.812">16133 142 27470,'-4'41'253,"2"0"0,2 1 0,2-1 0,1 0 0,2 0 0,2 0 0,2-1-1,5 14-252,-6-22 169,51 210 411,-42-218-520,0-55 4,-7-8-55,-1-1-1,-2 1 0,-1-1 0,-2 0 0,-2 0 0,-2-1 0,-2 1 0,-1 0 1,-2 0-1,-2 0 0,-9-29-8,18 119-78,-1-45 76,0 10 0,0 0 0,1 0 0,1 0 0,0-1 1,1 1-1,0-1 0,2 0 0,-1 0 0,2 0 1,0-1-1,0 0 0,2 0 0,-1-1 0,6 6 2,-9-16 3,0-1 0,0 1 0,0-1 0,0 0 0,0 0 0,0-1 0,0 1 0,0-1 0,0 0 0,1-1 0,-1 1 0,0-1 0,0 0 0,0 0 0,0-1 0,-1 0 0,1 1 0,0-2 0,-1 1 0,1 0 0,-1-1 0,1 0 0,-1 0 0,0 0-1,-1-1 1,1 1 0,0-1 0,-1 0 0,0 0 0,0 0 0,0 0 0,0-1-3,8-5 10,0-1 1,-1-1-1,0 0 0,-1 0 0,0-1 0,-1 0 0,0-1 1,-1 0-1,-1 0 0,0 0 0,-1-1 0,0 0 1,-2 0-1,1 0 0,-2 0 0,0 0 0,-1-1 0,0 1 1,-2-1-1,1 1 0,-2-1 0,-1-3-10,3 20 1,0-1 0,-1 1-1,1 0 1,0 0 0,-1 0 0,1-1-1,-1 1 1,1 0 0,-1-1 0,1 1-1,-1 0 1,0-1 0,1 1 0,-1-1-1,0 1 1,1-1 0,-1 1 0,0-1-1,0 0 1,0 1 0,1-1 0,-1 0-1,0 1 1,0-1 0,0 0-1,0 0 1,1 0 0,-1 0 0,0 0-1,0 0 1,0 0 0,0 0 0,0 0-1,1 0 1,-1-1 0,0 1 0,0 0-1,0 0 1,1-1 0,-1 1 0,0-1-1,0 1 1,1-1 0,-1 1 0,0-1-1,1 1 1,-1-1 0,0 1-1,1-1 1,-1 0 0,1 1 0,-1-1-1,1 0 1,-1 0-1,-4 42 5,1 0-1,2 0 0,2 0 1,2 0-1,2 0 1,1 0-1,7 20-4,35 54 142,-45-112-136,0 0-1,0 1 0,0-1 0,1 0 1,0 0-1,-1 0 0,1-1 0,0 1 1,0-1-1,1 1 0,-1-1 0,0 0 1,1 0-1,-1 0 0,1-1 0,0 1 1,-1-1-1,1 0 0,0 0 0,0 0 1,0-1-1,0 0 0,0 1 0,0-1 1,0 0-1,0-1 0,0 1 0,0-1 1,1 0-6,2-2 5,0 0 1,-1 0 0,0 0-1,0-1 1,0 0 0,0-1-1,0 1 1,-1-1 0,0 0-1,0-1 1,0 1 0,0-1-1,-1 0 1,0 0 0,-1 0-1,1 0 1,-1-1 0,0 1-1,0-2-5,34-135 94,-34 47-35,8 229-99,-11-117 28,0-9 10,0 1 0,0 0 0,1 0 0,0 0 0,0 0 0,1 0 0,0-1 0,0 1 0,1-1 0,0 1 0,0-1 0,2 2 2,-5-8-2,1 0 0,-1 0 0,1-1 0,-1 1 0,1 0 1,0 0-1,-1 0 0,1-1 0,0 1 0,-1 0 0,1-1 1,0 1-1,0 0 0,0-1 0,0 1 0,0-1 0,0 0 1,0 1-1,0-1 0,0 0 0,0 1 0,0-1 0,0 0 1,0 0-1,0 0 0,0 0 0,0 0 0,0 0 0,0 0 1,0 0-1,0 0 0,0-1 0,0 1 0,0 0 0,0-1 1,0 1-1,0-1 0,-1 1 0,1-1 0,0 1 0,0-1 0,0 0 1,0 1-1,-1-1 0,1 0 0,0 1 0,-1-1 0,1 0 1,-1 0-1,1 0 0,0 0 0,-1 0 0,0 0 0,1 0 1,-1 0-1,0 0 0,1 0 0,-1-1 2,9-36-3831,-9 36 627</inkml:trace>
  <inkml:trace contextRef="#ctx0" brushRef="#br0" timeOffset="164136.103">16917 635 23973,'2'0'147,"0"0"0,0-1 1,0 1-1,0-1 0,0 0 0,0 0 0,0 0 1,0 0-1,-1 0 0,1 0 0,0 0 0,-1 0 0,1-1 1,-1 1-1,1-1 0,-1 1 0,0-1 0,1 1 0,-1-1 1,0 0-1,0 0 0,0 0 0,0 0 0,-1 1 1,1-2-149,2-1 167,9-15-15,-1 0 0,-1 0-1,-1-1 1,0-1 0,-2 1 0,0-1 0,-1 0-1,-2-1 1,0 1 0,-1-1 0,-1 0 0,-1-18-151,0 38 1,-1 1 1,1 0-1,-1-1 1,0 1 0,1 0-1,-1-1 1,0 1-1,0-1 1,0 1-1,0 0 1,0-1 0,-1 1-1,1-1 1,0 1-1,-1 0 1,1-1-1,-1 1 1,1 0-1,-1 0 1,1-1 0,-1 1-1,0 0 1,0 0-1,0 0 1,0 0-1,0 0 1,0 0 0,0 0-1,0 0 1,0 0-1,0 0 1,0 1-1,0-1 1,-1 0 0,1 1-1,0-1 1,0 1-1,-1 0 1,1-1-1,-1 1 1,1 0 0,0 0-1,-1-1 1,1 1-1,0 0 1,-1 1-1,1-1 1,-1 0 0,1 0-1,0 1 1,-1-1-1,1 0 1,0 1-1,-1-1 1,1 1 0,0 0-1,0-1 1,0 1-1,-1 0 1,1 0-1,0 0 1,0 1-2,-11 15 13,2 1-1,0 1 1,2-1 0,0 2 0,1-1-1,0 1 1,2 0 0,0 0 0,2 1-1,0 0 1,1 3-13,-1-7 51,0 1 0,1-1 0,0 1 0,2-1 0,0 1 0,1-1 0,1 1 0,1-1 0,0 0 0,1 0 0,1 0 0,0 0-51,-4-16 2,0 0-1,-1 0 1,1 0-1,0 0 1,-1 0 0,1 0-1,0 0 1,0 0-1,0 0 1,0 0-1,0 0 1,0-1-1,0 1 1,0 0 0,0-1-1,0 1 1,0-1-1,0 1 1,1-1-1,-1 0 1,0 1-1,0-1 1,0 0 0,1 0-1,-1 0 1,0 0-1,0 0 1,1 0-1,-1 0 1,0 0-1,0-1 1,1 1 0,-1 0-1,0-1 1,0 1-1,0-1 1,0 1-1,0-1 1,0 0-1,1 1 1,-1-1 0,-1 0-1,1 0 1,0 0-2,43-44-148,-39 38 62,42-48-1539,-24 31-184</inkml:trace>
  <inkml:trace contextRef="#ctx0" brushRef="#br0" timeOffset="164517.652">17192 485 24413,'-2'3'52,"1"-1"-1,0 1 1,0-1-1,0 1 1,0 0 0,1-1-1,-1 1 1,1 0-1,-1 0 1,1 0-1,0-1 1,0 1-1,0 0 1,1 0 0,-1 0-1,1-1 1,0 1-1,-1 0 1,1 0-1,0-1 1,0 1-1,1-1 1,-1 1-1,1-1 1,-1 1 0,1-1-1,0 0 1,0 0-1,-1 0 1,2 0-1,-1 0 1,0 0-1,0-1 1,1 1 0,1 0-52,4-1 12,0-1 1,0 0 0,0 0 0,-1-1-1,1 0 1,0 0 0,0-1 0,-1 0-1,1-1 1,-1 1 0,1-1 0,-1-1-1,0 1 1,0-1 0,-1-1 0,3-1-13,71-29 70,-78 34-68,0 1 0,0-1-1,0 1 1,0 0 0,0 0-1,0 0 1,0 0 0,0 0-1,0 0 1,0 0 0,0 1-1,0-1 1,0 1 0,0 0-1,0 0 1,0-1 0,0 1-1,0 0 1,-1 0 0,1 1 0,0-1-1,-1 0 1,1 1 0,-1-1-1,1 1 1,-1-1 0,0 1-1,1-1 1,-1 1 0,0 0-1,0 0 1,0 0 0,-1 0-1,1 0 1,0 0 0,-1 0-1,1 0 1,-1 0 0,0 0-1,1 0 1,-1 0 0,0 0-1,-1 2-1,-10 92 1262,8-86-1102,0-1 0,-1 0 0,0 1 0,0-1 0,-1-1 0,0 1 0,0-1 0,-1 0 0,0 0 0,-1 0 0,1-1 0,-1 0 0,-1 0 0,0-1 0,0 0 0,-3 2-160,6-7-6,0-1 0,0 1 0,0-1 0,0 0-1,0-1 1,0 1 0,1-1 0,-1 0-1,0 0 1,0-1 0,0 1 0,1-1-1,-1 0 1,1 0 0,0-1 0,-1 1-1,1-1 1,0 0 0,1 0 0,-1 0-1,0-1 1,0 0 6,-9-6-440,11 9-527,2 1-585,0-1 276</inkml:trace>
  <inkml:trace contextRef="#ctx0" brushRef="#br0" timeOffset="164844.422">17647 535 27766,'8'-4'59,"-1"1"0,1-1-1,-1-1 1,0 0 0,-1 0 0,1 0 0,-1 0-1,0-1 1,0 0 0,0-1 0,-1 1 0,0-1 0,-1 0-1,1 0 1,-1 0 0,-1-1 0,1 0 0,-1 1 0,1-5-59,8-40 173,-11 52-167,-1-1-1,0 0 1,0 0 0,1 0-1,-1 0 1,0 0-1,0 1 1,0-1-1,0 0 1,0 0-1,0 0 1,0 0-1,-1 0 1,1 1-1,0-1 1,0 0 0,-1 0-1,1 0 1,0 0-1,-1 1 1,1-1-1,-1 0 1,1 0-1,-1 1 1,1-1-1,-1 0 1,0 1-1,1-1 1,-1 1 0,0-1-1,1 1 1,-1-1-1,0 1 1,0-1-1,1 1 1,-1 0-1,0-1 1,0 1-1,0 0 1,0 0 0,1 0-1,-1 0 1,0-1-1,0 1 1,0 0-1,0 1 1,0-1-1,0 0 1,1 0-1,-1 0 1,0 0-1,0 1 1,0-1 0,0 0-1,1 1 1,-2-1-6,-5 6 17,0 0-1,1 0 1,-1 0 0,1 0 0,1 1 0,-1 0 0,1 1 0,0-1 0,1 1 0,0 0 0,0 0 0,1 0 0,0 0 0,0 1 0,1-1 0,0 1 0,0 3-17,-5 11 86,1 0 0,1 1 0,2 0 1,0 0-1,2-1 0,0 1 0,1 1 1,2-2-1,1 1 0,0 0 0,2 0 1,5 14-87,-9-34 7,0 0 0,1-1 0,0 1 0,-1 0 0,1-1 0,1 1 0,-1-1 0,0 0 0,1 0 0,0 0 0,-1 0 0,1 0 0,1 0 0,-1-1 0,0 1 0,0-1 0,1 0 0,0 0 0,-1-1 0,1 1 0,0-1 0,0 1 0,0-1 0,-1 0 0,1-1 0,0 1 0,1-1 0,-1 1 0,0-1 0,3-1-7,103-33-269,-52 2-565</inkml:trace>
  <inkml:trace contextRef="#ctx0" brushRef="#br0" timeOffset="166049.872">18291 262 26278,'32'149'3961,"49"135"-3961,-9-38 330,-64-193-322,-18-57 32,-63-169-11,63 145-44,8 23 9,-9-25-44,0 0 0,2-1 0,2 0 0,1 0 1,1 0-1,1-1 0,2-13 50,1 41 0,1 0 0,1 0 0,-1 1 0,0-1 1,1 0-1,0 1 0,0-1 0,0 0 0,0 1 0,1-1 0,-1 1 1,1-1-1,0 1 0,0 0 0,0 0 0,0 0 0,1 0 1,-1 0-1,1 0 0,-1 1 0,1-1 0,0 1 0,0 0 0,1 0 1,-1 0-1,0 0 0,1 1 0,-1-1 0,1 1 0,-1 0 1,1 0-1,-1 0 0,1 0 0,0 1 0,3-1 0,13 3 11,1 0 0,0 1 0,-1 2-1,0 0 1,0 1 0,0 1 0,0 0-1,-1 2 1,-1 0 0,0 2 0,8 5-11,-21-14 0,-1 0 0,0 0 1,0 1-1,0-1 0,0 1 0,0 0 0,-1 0 1,1 1-1,-1-1 0,0 1 0,0-1 1,0 1-1,0 0 0,-1 0 0,1 0 1,-1 1-1,0-1 0,0 1 0,-1-1 1,1 1-1,-1-1 0,0 1 0,-1 0 1,1 0-1,-1-1 0,0 1 0,0 0 1,0 4-2,-20 49 10,17-52-8,0 0 1,0 0-1,0 0 0,1 1 1,0-1-1,0 1 0,1 0 0,0-1 1,0 1-1,1 0 0,-1 0 1,2-1-1,-1 1 0,1 0 1,0 0-1,0-1 0,1 2-1,-1-5 0,1-1 0,0 0-1,0 0 1,-1 0 0,1 0 0,1-1-1,-1 1 1,0 0 0,0-1-1,1 1 1,-1-1 0,0 0 0,1 0-1,-1 0 1,1 0 0,0 0-1,-1-1 1,1 1 0,0-1 0,-1 0-1,1 1 1,0-1 0,0-1 0,-1 1-1,1 0 1,0 0 0,-1-1-1,1 0 1,0 0 0,-1 1 0,1-1-1,-1-1 1,1 1 0,-1 0-1,0-1 1,1 1 0,-1-1 0,0 0-1,0 1 1,0-1 0,0 0 0,0 0-1,-1 0 1,1-1 0,-1 1-1,1 0 1,-1-1 0,1-1 0,15-18-34,-1-1 1,-1-1 0,-1 0-1,-1-1 1,-1 0 0,-1-1-1,-2-1 1,4-13 33,-4-14-63,-14 53 37,2 16 25,0 1 0,1 0 0,1 0 0,1-1 1,0 1-1,1 0 0,0 0 0,4 10 1,-5-22 2,27 125 125,-25-124-118,-1 0 0,1 0 1,0-1-1,1 1 0,-1 0 0,1-1 0,-1 0 1,1 0-1,1 0 0,-1 0 0,1 0 0,-1-1 0,1 1 1,0-1-1,0 0 0,0 0 0,1 0 0,-1-1 1,1 0-1,-1 0 0,1 0 0,0 0 0,0-1 1,1 1-11,2-3 11,-1 0 0,0-1 0,1 0 0,-1 0-1,0-1 1,0 0 0,-1 0 0,1 0 0,-1-1-1,1 0 1,-1-1 0,0 1 0,-1-1 0,1 0-1,-1 0 1,0-1 0,0 0 0,0 0 0,-1 0-1,0 0 1,0-1 0,-1 1 0,0-1 0,0 0-1,-1 0 1,2-5-10,-1 8 3,0 0 0,0-1-1,0 1 1,-1-1 0,1 0-1,-1 1 1,-1-1 0,1 0-1,-1-1 1,1 1 0,-1 0-1,-1 0 1,1 0 0,-1-1-1,0 1 1,0 0 0,-1-1-1,1 1 1,-1 0 0,0 0-1,-1 0 1,1 0 0,-1 0-1,0 0 1,0 0 0,-1 0-1,1 1 1,-1-1 0,0 1-1,0 0 1,-1 0 0,1 0-1,-1 0 1,0 0 0,0 1-1,0 0 1,0 0 0,-1 0-1,1 0 1,-2 0-3,4 2 0,0 0 0,0 0 0,0 0 0,0 0 0,-1 1 1,1-1-1,0 1 0,0-1 0,-1 1 0,1 0 0,0 0 0,-1 0 0,1 0 0,0 0 0,-1 0 1,1 1-1,0-1 0,-1 1 0,1-1 0,0 1 0,0 0 0,0 0 0,0 0 0,0 0 0,0 1 0,0-1 1,0 0-1,0 1 0,0 0 0,1-1 0,-1 1 0,1 0 0,-1 0 0,1 0 0,0-1 0,-1 2 1,1-1-1,0 0 0,0 0 0,1 0 0,-1 0 0,0 1 0,1-1 0,-1 0 0,1 1 0,0-1 1,0 0-1,0 1 0,0-1 0,0 0 0,1 1 0,-1-1 0,0 0 0,1 1 0,0 0 0,0-1 1,0 0-1,0 1 0,0-1 0,1 0 0,-1 1 0,0-1 1,1 0-1,0 0 0,0 0 0,-1 0 0,1 0 0,0-1 1,0 1-1,1-1 0,-1 1 0,0-1 0,0 0 0,1 0 1,-1 0-1,1 0 0,-1 0 0,1 0 0,-1-1 0,1 1 1,-1-1-1,1 0 0,0 1 0,-1-1 0,1-1 0,0 1 1,-1 0-1,1-1 0,-1 1 0,2-1 0,91-32-381,-24-11-1650,-38 19 330</inkml:trace>
  <inkml:trace contextRef="#ctx0" brushRef="#br0" timeOffset="166378.485">19513 497 26046,'-5'9'160,"1"0"1,0 0-1,0 0 1,1 1-1,0-1 1,1 1-1,0 0 1,1 0-1,0 0 1,0-1-1,1 1 1,1 0 0,-1 0-1,2 0 1,-1 0-1,1 0 1,1 0-1,0-1 1,0 1-1,1-1 1,0 0-1,0 0 1,1 0-1,4 4-160,-7-11 10,0 0 0,1-1-1,-1 1 1,1-1 0,-1 1-1,1-1 1,-1 0 0,1 0-1,0 0 1,-1 0 0,1 0-1,0-1 1,0 1 0,0-1-1,0 0 1,-1 0 0,1 0 0,0 0-1,0-1 1,0 1 0,0-1-1,-1 1 1,1-1 0,0 0-1,0 0 1,-1 0 0,1-1-1,-1 1 1,1 0 0,-1-1-1,0 0 1,1 0 0,-1 1-1,0-1 1,0-1 0,1 0-10,60-90 380,-59 88-372,-1 0 0,0 0 0,0 0 1,0 0-1,0-1 0,-1 0 1,0 1-1,0-1 0,0 0 1,-1 0-1,0 0 0,0 0 1,0 0-1,-1-1 0,0 1 0,0 0 1,-1 0-1,0 0 0,0 0 1,0 0-1,-1 0 0,1 0 1,-1 0-1,-1 1 0,1-1 1,-1 1-1,0-1 0,-1 1 0,1 0 1,-1 0-1,0 0 0,0 1 1,0 0-1,-1-1 0,-3-1-8,5 4-8,0 0 1,-1 1-1,1-1 0,-1 1 0,1 0 0,-1 0 0,1 0 0,-1 1 0,0-1 0,1 1 1,-1 0-1,0 0 0,1 0 0,-1 0 0,0 1 0,1 0 0,-1-1 0,0 1 0,1 1 1,-1-1-1,1 0 0,0 1 0,-1 0 0,1-1 0,0 2 0,0-1 0,0 0 0,0 0 1,1 1-1,-1-1 0,1 1 0,-1 0 0,1 0 0,0 0 0,0 0 0,0 0 0,0 1 1,1-1-1,0 1 0,-1-1 0,1 1 0,0-1 0,0 1 0,1-1 0,-1 1 0,1 2 9,9 36-1963,4-31-865</inkml:trace>
  <inkml:trace contextRef="#ctx0" brushRef="#br0" timeOffset="167171.93">20146 559 24629,'25'216'4627,"25"87"-4627,-27-204 353,-21-95-293,3-59 59,-24-444-91,19 489-31,-1 6 2,1 0 0,0-1 0,0 1 0,0 0-1,0-1 1,1 1 0,-1 0 0,1 0 0,0-1-1,0 1 1,1 0 0,-1 0 0,1 0 0,0 0-1,0 1 1,0-1 0,1 0 0,1-2 1,0 6-2,0 0 1,0 0-1,-1 0 0,1 0 1,0 1-1,0 0 1,-1-1-1,1 1 0,0 0 1,-1 1-1,1-1 1,-1 1-1,1 0 0,-1-1 1,0 1-1,0 1 1,0-1-1,0 0 1,2 3 1,10 5-4,21 10-2,95 72 48,-129-91-34,-1 1 1,1-1-1,-1 1 0,1-1 0,-1 1 0,0 0 0,0 0 0,0 0 0,0 0 1,0 0-1,0 0 0,0 0 0,0 0 0,-1 0 0,1 1 0,-1-1 0,0 0 1,0 0-1,0 0 0,0 1 0,0-1 0,0 0 0,0 0 0,-1 0 0,1 1 1,-1-1-1,0 0 0,1 0 0,-1 0 0,0 0 0,0 0 0,0 0 0,-1 0 1,1-1-1,0 1 0,-1 0 0,1-1 0,-1 1 0,0 0 0,1-1 0,-1 0 1,0 0-1,0 1 0,0-1 0,0 0 0,0 0-8,-96 34 181,84-32-309,0-1 1,-1 0-1,1-1 0,0-1 1,0 0-1,-1 0 0,1-2 1,0 0-1,0-1 0,0 0 1,0-1-1,-7-3 128,18 6-1275,8 2-357,50 19-1887,-19-11 532</inkml:trace>
  <inkml:trace contextRef="#ctx0" brushRef="#br0" timeOffset="167651.66">20793 535 23565,'0'-2'79,"0"1"0,-1-1 0,1 1 0,0-1 0,-1 1 0,1-1 0,-1 1 0,1-1 0,-1 1 0,0 0 0,0-1 0,1 1 0,-1 0 0,0 0 0,0 0 0,0 0 0,-1-1 0,1 1 0,0 1 0,0-1 1,0 0-1,-1 0 0,1 0 0,0 1 0,-1-1 0,1 0 0,-1 1 0,1 0 0,-1-1 0,1 1 0,-1 0 0,1 0 0,-1-1 0,1 1 0,-1 1 0,1-1 0,-1 0 0,1 0 0,-1 0 0,1 1 0,-1-1 0,1 1 0,-1-1 0,1 1 0,0 0 0,-1-1 0,1 1 0,0 0 0,-1 0 0,1 0 0,0 0 0,0 0 0,0 0 0,0 0 0,0 0 0,0 1 0,0-1 0,1 0 0,-2 2-79,-6 14 232,1 1 0,0 0 0,1 0-1,1 0 1,1 1 0,0 0 0,2 0-1,-1 15-231,0-4 171,0-14-68,4 95 366,-1-110-468,0-1 0,1 1 1,-1-1-1,0 1 0,1 0 0,-1-1 0,0 1 1,1-1-1,-1 0 0,1 1 0,-1-1 0,1 1 1,-1-1-1,1 0 0,0 1 0,-1-1 0,1 0 1,-1 0-1,1 1 0,-1-1 0,1 0 1,0 0-1,-1 0 0,1 0 0,0 0 0,-1 0 1,1 0-1,0 0 0,-1 0 0,1 0 0,-1 0 1,1 0-1,0 0 0,-1-1 0,1 1 1,-1 0-1,1 0 0,0-1 0,-1 1 0,1 0 1,-1-1-1,1 1 0,-1-1 0,1 1 0,-1-1 1,0 1-1,1-1 0,-1 1 0,1-1 0,-1 1 1,0-1-1,1 1 0,-1-1 0,0 1-1,64-106 32,-58 92-28,0 0 0,1 0 0,1 1 0,0 0 1,1 1-1,0 0 0,1 0 0,0 1 0,1 0 1,9-7-5,-18 16-1,1 1 1,-1-1-1,1 0 1,0 1-1,-1 0 1,1 0-1,0 0 1,0 0 0,0 0-1,0 0 1,-1 1-1,1-1 1,0 1-1,0 0 1,0 0-1,0 0 1,0 0 0,0 0-1,0 1 1,0 0-1,0-1 1,0 1-1,0 0 1,-1 0-1,1 1 1,0-1 0,-1 0-1,1 1 1,-1 0-1,1 0 1,-1-1-1,0 1 1,0 1-1,0-1 1,0 0 0,0 0-1,0 1 1,0-1-1,-1 1 1,0 0-1,1-1 1,-1 1-1,0 0 1,0 0 0,0-1-1,-1 1 1,1 0-1,-1 0 1,1 0-1,-1 0 1,0 0-1,0 0 1,-1 0 0,1 3 0,1 83 16,6-106 26,-3-1-21,-1 0 0,0 0 0,-2 0 0,0-1 0,-1 1-1,-1 0 1,0 0 0,-2 0 0,0 0 0,-1 0 0,-4-12-21,7 28-4,9 20-88,-4-13-84,1 0 1,-1 0-1,1 0 1,1 0-1,-1-1 1,1 1-1,-1-2 1,1 1-1,0-1 1,0 1-1,1-2 1,-1 1-1,1-1 1,-1 0-1,1 0 1,0-1-1,0 1 1,0-2 0,-1 1-1,1-1 1,0 0-1,0 0 1,0-1-1,4-1 176,40 1-2026</inkml:trace>
  <inkml:trace contextRef="#ctx0" brushRef="#br0" timeOffset="168351.522">21406 462 25453,'-8'9'263,"0"1"-1,0 0 0,1 0 1,1 1-1,0 0 0,0 0 1,1 1-1,1-1 0,-1 1 1,2 0-1,0 0 0,0 1 0,1-1 1,1 0-1,0 1 0,1 11-262,-1-23 10,1 0-1,-1 0 0,1 1 0,-1-1 1,1 0-1,0 1 0,-1-1 0,1 0 1,0 1-1,0-1 0,0 1 1,0-1-1,0 0 0,1 1 0,-1-1 1,0 1-1,0-1 0,1 0 0,-1 1 1,1-1-1,-1 0 0,1 0 0,0 1 1,0-1-1,-1 0 0,1 0 0,0 0 1,0 0-1,0 0 0,0 0 1,0 0-1,0 0 0,0-1 0,1 1 1,-1 0-1,0 0 0,0-1 0,1 1 1,-1-1-1,0 1 0,1-1 0,-1 0 1,0 0-1,1 1 0,-1-1 1,1 0-1,-1 0 0,0 0 0,1 0 1,-1-1-1,1 1 0,-1 0 0,0-1 1,1 1-1,-1 0 0,0-1 0,1 0-9,5-7 15,0 0-1,0-1 1,0 1-1,-1-2 0,-1 1 1,1-1-1,-2 0 1,1 0-1,-1 0 0,0-5-14,4-3 15,34-95 4,-40 141-71,-3 5 49,-2-11 30,1 1 0,2 0 0,0 0 0,1 0 1,2-1-1,0 1 0,1-1 0,1 1 0,4 7-27,-8-28 8,-1 0-1,1-1 1,0 1 0,0 0-1,-1-1 1,1 1 0,0 0-1,0-1 1,1 1 0,-1-1-1,0 0 1,0 1 0,1-1-1,-1 0 1,1 0 0,-1 0-1,1 0 1,-1 0-1,1 0 1,0 0 0,-1 0-1,1-1 1,0 1 0,0-1-1,-1 1 1,1-1 0,0 0-1,0 1 1,0-1 0,0 0-1,0 0 1,-1-1 0,1 1-1,0 0 1,0-1-1,0 1 1,-1-1 0,1 1-1,0-1 1,0 0 0,-1 0-1,1 1 1,-1-1 0,1-1-1,0 1-7,149-139 108,-64 70-118,-85 71 8,-1-1 0,1 1 0,0 0 0,-1 0 1,1 0-1,-1 0 0,1 0 0,-1 0 0,0 0 1,1 0-1,-1 1 0,0-1 0,0 0 0,0 1 0,0-1 1,0 1-1,0-1 0,0 1 0,-1 0 0,1-1 1,0 1-1,-1 0 0,1 0 0,-1-1 0,0 1 1,0 0-1,0 0 0,0 0 0,0-1 0,0 1 0,0 0 1,0 0-1,-1 0 0,1-1 0,-1 1 0,1 0 1,-1-1-1,0 1 0,0 1 2,1 11-3,0 9 1,20 100 6,-20-122-4,0 1 0,1-1 0,-1 0 0,1 0 0,-1 0 0,1 0 0,-1 0 0,1 0 0,0 0 0,0-1 0,-1 1 0,1 0 1,0 0-1,0 0 0,0-1 0,0 1 0,0 0 0,0-1 0,0 1 0,0-1 0,0 0 0,0 1 0,1-1 0,-1 0 0,0 1 0,0-1 0,0 0 1,0 0-1,0 0 0,1 0 0,-1 0 0,0 0 0,0 0 0,0-1 0,0 1 0,0 0 0,1-1 0,-1 1 0,0-1 0,0 1 0,0-1 1,0 1-1,0-1 0,0 0 0,0 0 0,40-40 29,56-99-13,-97 139-19,1 0 1,-1 0 0,1 0 0,-1 0-1,1 0 1,-1 0 0,1 0 0,0 0-1,0 1 1,-1-1 0,1 0 0,0 0-1,0 0 1,0 1 0,0-1 0,0 1-1,0-1 1,0 1 0,0-1 0,0 1-1,0-1 1,0 1 0,0 0 0,0 0-1,0-1 1,1 1 0,-1 0 0,0 0-1,0 0 1,0 0 0,0 1 0,0-1-1,0 0 1,1 0 0,-1 1 0,0-1-1,0 0 1,0 1 0,0-1 0,0 1-1,0-1 1,0 1 0,0 0 0,0 0-1,-1-1 1,1 1 0,0 0 0,0 0-1,-1 0 1,1 0 0,0 0 0,-1 0-1,1 0 1,-1 0 0,1 0 0,-1 0-1,1 0 1,-1 0 0,0 0 0,0 0-1,0 0 1,1 0 0,-1 0 0,0 1 2,23 105-38,-22-106 39,-1 0 0,1 0-1,-1 0 1,1 0 0,0 0-1,-1 0 1,1 0 0,0 0-1,0 0 1,-1 0 0,1-1-1,0 1 1,0 0 0,0-1-1,0 1 1,0-1 0,0 1-1,0-1 1,0 1 0,0-1-1,0 0 1,0 1 0,0-1-1,1 0 1,-1 0 0,0 0-1,0 0 1,0 0 0,0 0-1,0 0 1,1 0 0,-1 0-1,0-1 1,0 1 0,0 0-1,0-1 1,0 1 0,0-1-1,0 1 1,0-1 0,0 1-1,0-1 1,0 0 0,0 0-1,-1 1 1,1-1 0,0 0-1,43-47 21,-37 40-19,20-26 2,77-75 4,-104 108-8,1 0-1,-1 0 1,1 0 0,0 0 0,-1 1 0,1-1-1,0 0 1,0 0 0,0 1 0,0-1-1,0 1 1,0-1 0,0 0 0,0 1-1,0 0 1,0-1 0,0 1 0,0 0 0,0-1-1,0 1 1,0 0 0,0 0 0,0 0-1,0 0 1,0 0 0,0 0 0,1 0 0,-1 1-1,0-1 1,0 0 0,0 0 0,0 1-1,0-1 1,0 1 0,0-1 0,0 1-1,0-1 1,0 1 0,-1 0 0,1-1 0,0 1-1,0 0 1,0 0 0,-1 0 0,1-1-1,-1 1 1,1 0 0,0 0 0,-1 0-1,1 0 1,-1 0 0,0 0 0,1 0 0,-1 0-1,0 0 1,0 1 0,0-1 0,1 0-1,-1 0 1,0 0 0,0 0 0,-1 1 0,-8 69 0,9-70 1,-6 23-84,3-17-31,1 1 0,-1-1-1,1 1 1,1 0 0,0 0 0,0-1-1,0 1 1,1 0 0,0 0 0,1 0-1,0 0 1,0 0 0,1-1-1,-1 1 1,2 1 114,7 3-1616</inkml:trace>
  <inkml:trace contextRef="#ctx0" brushRef="#br0" timeOffset="169582.065">22730 565 26590,'1'-1'35,"-1"0"0,0-1 1,0 1-1,0-1 0,0 1 1,0-1-1,0 1 0,0 0 1,-1-1-1,1 1 0,0 0 0,-1-1 1,1 1-1,-1 0 0,1-1 1,-1 1-1,0 0 0,1 0 1,-1-1-1,0 1 0,0 0 1,0 0-1,0 0 0,0 0 1,0 0-1,0 0 0,0 1 1,-1-1-1,1 0 0,0 1 1,0-1-1,-1 0 0,1 1 0,0-1 1,-1 1-1,1 0 0,0 0 1,-1-1-1,1 1 0,-1 0 1,1 0-1,-1 0 0,1 0 1,0 1-1,-1-1 0,1 0 1,-1 1-1,1-1 0,0 0 1,-1 1-1,1 0 0,0-1 0,0 1 1,0 0-1,-1 0 0,1-1 1,0 1-1,-1 1-35,-8 7 35,0 1 0,1 0-1,0 0 1,1 1 0,0 0 0,0 1-1,1 0 1,1 0 0,0 1-1,1-1 1,0 1 0,1 0 0,0 1-1,1-1 1,0 0 0,2 1 0,-1 0-1,2 0 1,-1-1 0,2 1 0,0 3-35,-1-15 9,-1 6 29,0 1 1,0-1-1,1 1 0,0 0 0,1-1 1,0 1-1,0-1 0,1 1 1,-1-1-1,2 0 0,0 1 1,0-1-1,0 0 0,1-1 0,0 1 1,0-1-1,1 1 0,1 0-38,-2-7 7,0 0-1,0 0 1,0 0-1,0 0 1,0 0-1,0-1 1,0 0-1,0 1 1,0-2-1,1 1 1,-1 0-1,0-1 0,0 0 1,0 0-1,0 0 1,0 0-1,0-1 1,-1 0-1,1 1 1,0-1-1,-1-1 1,1 1-1,-1 0 1,0-1-1,0 0 1,0 0-1,0 0 0,0 0 1,-1 0-1,1 0 1,-1-1-1,0 1 1,1-2-7,42-53 24,-3-2 1,-2-2-1,-3-2 0,-1-5-24,-23 45-9,4-4-175,-2-2-1,-2 1 1,0-2 0,-2 0 0,-1 0 0,4-29 184,-12 47-339,-1 0 0,0-1 1,-1 1-1,0 0 0,-1-1 1,-1 1-1,0 0 0,-1 0 1,0 0-1,-1 0 0,-3-8 339,6 18-178,0-1-1,0 0 1,-1 0-1,1 1 1,-1-1-1,0 1 0,0-1 1,0 1-1,-1 0 1,1 0-1,-1 0 1,0 0-1,1 0 0,-1 1 1,0-1-1,-1 1 1,1 0-1,0 0 0,-1 0 1,1 0-1,-2 0 179,2 3-6,0-1 0,0 1-1,0 0 1,0 0 0,0 1-1,0-1 1,0 0 0,1 1-1,-1 0 1,1 0 0,-1 0-1,1 0 1,0 0 0,0 0-1,0 0 1,0 1-1,0-1 1,0 1 0,0-1-1,1 1 1,0 0 0,-1 0-1,1 0 1,0 0 0,0 0-1,1 0 1,-1 0 0,1 0-1,-1 0 1,1 3 6,-2 1 122,-4 8 343,1-1 0,1 1-1,0 0 1,1 0 0,0 0 0,2 0-1,0 0 1,0 1 0,2-1-1,-1 0 1,2 1 0,0-1 0,3 5-465,56 258 2457,-53-230-2291,14 107 130,-21-156-293,-1 1-1,1-1 1,-1 0 0,1 1 0,-1-1-1,1 1 1,0-1 0,-1 1 0,1-1-1,0 1 1,-1-1 0,1 1 0,0 0-1,0-1 1,-1 1 0,1 0 0,0-1-1,0 1 1,0 0 0,-1 0 0,1 0-1,0 0 1,0 0 0,0 0 0,-1 0-1,1 0 1,0 0 0,0 0 0,0 0-1,0 1 1,-1-1 0,1 0 0,0 1-1,0-1 1,-1 0 0,1 1 0,0-1-1,-1 1 1,1-1 0,0 1 0,-1-1-1,1 1 1,-1 0 0,1-1 0,-1 1-1,1 0 1,-1-1 0,1 1 0,-1 0-1,0 0 1,1-1 0,-1 1 0,0 0-1,0 0 1,0 0 0,1-1 0,-1 1-1,0 0 1,0 0 0,0 0 0,0 0-1,0-1 1,-1 1 0,1 0 0,0 1-3,9-19-2,-1 1 0,-1-1 0,0 0 1,-1-1-1,-1 1 0,-1-1 0,0 0 1,-1-1-1,-1 1 0,-1 0 1,-1-1-1,0 1 0,-1-1 0,-1 1 1,-1 0-1,-1 0 0,0 0 0,-1 0 1,-1 1-1,-4-7 2,-18-13-192,27 39 187,0 0 0,-1-1 0,1 1 0,0 1 0,0-1 0,0 0 0,0 0 0,1 0 1,-1 0-1,1 1 0,-1-1 0,1 0 0,0 1 0,0-1 0,0 0 0,0 1 0,0-1 0,0 0 0,1 1 0,-1-1 0,1 0 1,-1 0-1,1 0 0,0 1 0,0-1 0,1 1 5,0 5 8,-1-1 0,1 0-1,1 1 1,-1-1 0,1 0 0,0-1 0,1 1 0,0 0 0,0-1-1,0 0 1,1 0 0,0 0 0,0-1 0,0 0 0,1 1 0,0-2-1,0 1 1,0-1 0,1 0 0,-1 0 0,1-1 0,0 0-1,0 0 1,0 0 0,0-1 0,0 0 0,1-1 0,-1 1 0,1-2-1,-1 1 1,1-1 0,-1 0 0,1 0 0,-1-1 0,1 0 0,2-1-8,0-2 5,-1 0 1,0-1-1,0 0 1,0-1-1,-1 0 1,0 0-1,0 0 1,0-1-1,-1-1 1,0 1-1,0-1 1,-1 0 0,0-1-1,-1 1 1,0-1-1,0 0 1,-1 0-1,0-1 1,0 0-1,-1 1 1,0-1-1,-1 0 1,0 0-1,-1-1 1,0 1-1,-1 0 1,0-4-6,0 12-1,0 1 0,-1-1-1,1 1 1,-1 0 0,1-1 0,-1 1 0,1 0 0,-1-1-1,0 1 1,0 0 0,0 0 0,0 0 0,0 0-1,0 0 1,0 0 0,0 0 0,0 0 0,0 0 0,0 0-1,-1 0 1,1 1 0,0-1 0,-1 1 0,1-1 0,0 1-1,-1-1 1,1 1 0,-1 0 0,1-1 0,-1 1-1,1 0 1,0 0 0,-1 0 0,1 0 0,-1 1 0,1-1-1,-1 0 1,1 1 0,-1-1 0,1 0 0,0 1 0,-1 0-1,1-1 1,0 1 0,0 0 0,-1 0 0,1 0 0,0-1-1,0 1 1,0 0 0,0 1 0,0-1 0,0 0-1,0 0 1,1 0 0,-1 0 0,0 1 0,1-1 0,-1 1 1,-8 10 0,1 0 0,0 0 0,1 0 0,0 1 0,1 1 0,1-1 0,0 1 0,0 0 0,2 0 0,0 0 0,0 0 0,2 1 0,-1-1 0,2 6 0,0-18 3,-1 0 0,1 0 0,0 0 0,1 0 0,-1 0 0,0-1 0,0 1 0,1 0 0,-1 0 0,1 0 0,0-1 1,-1 1-1,1 0 0,0-1 0,0 1 0,0-1 0,0 1 0,0-1 0,1 1 0,-1-1 0,0 0 0,1 1 0,-1-1 0,1 0 1,-1 0-1,1 0 0,-1 0 0,1 0 0,0-1 0,-1 1 0,1 0 0,0-1 0,0 1 0,0-1 0,-1 0 0,1 0 0,0 1 1,0-1-1,0 0 0,0-1 0,-1 1 0,1 0 0,0 0 0,0-1 0,0 1 0,-1-1 0,1 0 0,0 1 0,0-1 0,-1 0 1,1 0-1,1-1-3,56-40 50,-55 36-48,0 1 0,1 0 0,0 0 0,0 1 0,0-1 0,1 1 1,0 0-1,-1 1 0,1-1 0,1 1 0,-1 0 0,0 1 0,1-1 0,-1 1 0,1 1 0,0-1 0,0 1 0,-1 0 0,1 1 0,0 0 0,0 0 0,0 0 0,0 1 0,0 0 0,-1 0 1,1 0-1,0 1 0,5 2-2,-10-2 3,0-1 0,1 1-1,-1-1 1,0 1 0,0 0 0,0 0 0,0 0 0,0 0 0,0 0 0,-1 0 0,1 1 0,-1-1 0,1 1 0,-1-1 0,0 1 0,0-1 0,0 1 0,0-1 0,-1 1-1,1 0 1,-1 0 0,0-1 0,1 1 0,-1 0 0,0 0 0,-1-1 0,1 1 0,0 0 0,-1 0 0,1-1 0,-1 1 0,0-1 0,0 1 0,-1 1-3,1-3 48,-11-20 125,-51-115 51,63 133-228,-2 1-37,1-1 1,0 0-1,0 0 0,0 0 1,0 0-1,1 0 0,-1 0 1,0 0-1,0 0 0,1 0 1,-1-1-1,0 1 0,1 0 1,-1 0-1,1-1 0,0 1 1,-1 0-1,1 0 0,0-1 1,0 1-1,0 0 0,0-1 1,0 1-1,0 0 0,0-1 1,0 1-1,0 0 1,1-1-1,-1 1 0,1 0 1,-1-1-1,1 1 0,-1 0 1,1 0-1,0 0 0,-1 0 1,1 0-1,0-1 0,0 1 1,0 1-1,0-1 0,0 0 1,0 0-1,0 0 0,0 0 1,0 1-1,0-1 0,1 0 1,-1 1-1,0-1 0,0 1 1,1 0-1,-1-1 0,0 1 1,1 0 40,53-1-4763,-30 0 3059</inkml:trace>
  <inkml:trace contextRef="#ctx0" brushRef="#br0" timeOffset="169985.204">23908 284 29150,'-9'0'89,"0"0"-1,0 1 1,0 0 0,1 1-1,-1 0 1,0 1 0,1-1-1,-1 2 1,1-1-1,0 1 1,0 0 0,0 1-1,1 0 1,-1 0 0,1 1-1,0 0 1,1 0-1,0 0 1,0 1 0,-3 4-89,6-9 2,0 1 1,1 0-1,-1 0 0,1 0 1,-1 0-1,1 1 1,0-1-1,0 0 1,1 1-1,-1-1 1,1 1-1,0 0 1,0 0-1,0-1 0,0 1 1,0 0-1,1 0 1,0 0-1,0 3-2,53-8 7,-4-15-15,-36 10 8,1 1 0,-1 1 1,1 0-1,-1 0 1,1 2-1,0 0 1,0 0-1,1 1 1,-1 1-1,2 1 0,-14-1-1,0 0 1,1 1-1,-2-1 1,1 1-1,0 0 0,0-1 1,0 1-1,0 0 1,0 0-1,0 0 0,-1 0 1,1 1-1,-1-1 1,1 0-1,-1 1 0,1-1 1,-1 1-1,0-1 1,1 1-1,-1 0 0,0 0 1,0-1-1,0 1 1,0 0-1,-1 0 0,1 0 1,-1 0-1,1 0 1,-1 0-1,1 0 0,-1 0 1,0 0-1,0 0 1,0 0-1,0 0 1,-1 0-1,1 0 0,-1 1 1,-25 76 54,22-71-29,1-1 1,-1 0 0,-1 1 0,1-2 0,-1 1 0,0-1 0,-1 1-1,0-1 1,1-1 0,-2 1 0,1-1 0,-1 0 0,0-1-1,0 1 1,0-1 0,-1-1-26,7-3-69,-1 0 0,0 0-1,1 0 1,-1 0 0,0-1 0,1 1-1,-1 0 1,0-1 0,1 0 0,-1 1-1,1-1 1,-1 0 0,1 0 0,-1 0-1,1 0 1,-1 0 0,1 0 0,0 0-1,0 0 1,0-1 0,-1 1 0,1 0-1,0-1 1,1 1 0,-1-1 0,0 0 69,0 1-1530</inkml:trace>
  <inkml:trace contextRef="#ctx0" brushRef="#br0" timeOffset="170266.873">24086 230 29894,'3'33'328,"2"1"-23,1-2-113,2-1-64,3-7-176,0 0-48,-2-2-217,-3-2-287,-3-2 1393</inkml:trace>
  <inkml:trace contextRef="#ctx0" brushRef="#br0" timeOffset="170529.674">24259 854 30158,'10'14'224,"-4"-9"-103,1 0-89,-7-5-136,0 0-617,0 0 1554</inkml:trace>
  <inkml:trace contextRef="#ctx0" brushRef="#br0" timeOffset="-89316.091">20 943 22445,'-14'20'1081,"19"51"-522,86 466 403,-51-148-862,-13 191-100,21 250-248,-31-754 280,-17-76-33,1 1 0,-1 0 0,1-1 0,-1 1 0,1 0 0,0-1 0,-1 1 0,1-1 0,0 1 0,0-1 0,-1 1 0,1-1 0,0 0 0,0 1 0,0-1 0,-1 0 0,1 1 0,0-1 0,0 0 0,0 0 0,0 0 0,0 0 0,0 0 0,-1 0 0,1 0 0,0 0 0,0 0 0,0-1 0,0 1 0,0 0 0,-1-1 0,1 1 0,0 0 0,0-1 0,0 1 0,-1-1 0,1 1 0,0-1 0,-1 1 0,1-1 0,0 0 0,-1 1 0,1-1 0,-1 0 0,1 1 0,-1-1 1,172-207-374,-154 195 371,1 0 0,0 2 1,1 0-1,0 1 1,1 1-1,0 1 0,0 1 1,1 1-1,0 0 1,0 2-1,0 1 0,0 0 1,1 2-1,-1 1 1,1 0-1,-1 2 0,1 0 1,-1 2-1,14 4 3,36 4 10,0-4-1,1-3 0,-1-2 1,1-4-1,45-8-9,88-17 5,190-52-5,92-32-38,-189 55 67,-3-14 0,100-44-29,27-22 50,381-66-50,120 5 186,-388 62 90,-55 34-128,-402 87-156,0 3 0,1 4-1,0 3 1,12 4 8,135-7 491,85 11-342,-295-5-142,0-1 0,0 0-1,0-1 1,0-1 0,-1-1 0,1 0 0,-1-1-1,0-1 1,0-1 0,0 0 0,-1-1-1,0 0 1,-1-2-7,-8 7 5,-1 0 0,0 0 0,0-1 0,-1 0 0,1 0 0,-1 0 0,0 0 0,0-1 0,0 0 0,0 0 0,-1 0 0,0 0 0,0-1 0,0 1-1,-1-1 1,0 1 0,0-1 0,0 0 0,-1 0 0,0 0 0,0 0-5,7-59 15,-3 0 0,-3 0-1,-2-1 1,-4 1 0,-10-52-15,3 2 64,8 75-41,-1-24 12,-2 1 0,-2 0 0,-4 1 0,-2 0 0,-3 1 0,-6-10-35,-135-181 85,42-73-113,116 320 40,-1 1 0,0 0 1,0 0-1,0-1 0,0 1 0,-1 0 0,0 0 0,1 1 0,-2-1 0,1 0 0,0 1 0,-1-1 0,0 1 0,1 0 0,-1 0 1,0 0-1,-1 0 0,1 0 0,-1 1 0,1-1 0,-1 1 0,0 0 0,0 0 0,1 0 0,-1 1 0,-1-1 0,1 1 0,0 0 1,0 0-1,0 1 0,-1-1 0,1 1 0,0 0 0,-1 0 0,1 0 0,0 1-12,3-1 56,1 0-27,0 0-17,0 0-24,0 0-8,0 0 16,0 0 35,0 0 30,-72-4 430,-8 7-468,-1 3-1,-67 15-22,88-12 5,-540 119 45,173-87-77,-84 12 6,-295 39 48,336-47-26,30 2-3,-633 84 7,1072-131-5,-359 55-32,-345 101 32,113 30-24,475-149 47,-2-4 0,-1-6 0,-44 1-23,-118 11 74,272-38-153,1 1 0,-1 0 1,1 0-1,-1 0 1,1 2-1,0-1 0,0 1 1,0 0-1,0 1 1,1 0-1,0 0 1,-1 2 78,0-2-412,-5 4-553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6:49.725"/>
    </inkml:context>
    <inkml:brush xml:id="br0">
      <inkml:brushProperty name="width" value="0.025" units="cm"/>
      <inkml:brushProperty name="height" value="0.025" units="cm"/>
    </inkml:brush>
  </inkml:definitions>
  <inkml:trace contextRef="#ctx0" brushRef="#br0">5728 4433 10194,'1'2'-480,"3"6"879,-1-9 7654,4-5-2014,15 19-4072,10 14-1703,-9-19 556,73-3-543,14 4 268,48-40-474,123 1-77,-250 20 5,0 2 0,1 1 0,0 1 0,0 1 0,0 2 0,12 2 1,-3 1 3,-1-1 1,1-1 0,0-3 0,-1-1 0,1-2-1,-1-2-3,16-11 4,-77 32 30,-203 42-6,73-17-86,92-19-99,0-3 0,-1-3 1,-1-2-1,0-3 0,-7-3 157,-169-30-363,235 27 360,0 0 0,-1-1-1,1 1 1,0 0 0,0 1-1,-1-1 1,1 0 0,0 1-1,0-1 1,0 1 0,-1 0-1,1-1 1,0 1 0,0 0-1,0 0 1,0 1 0,0-1-1,1 0 1,-1 1 0,0-1-1,1 1 1,-1-1 0,0 1-1,0 1 4,1-2-24,1-1-6,0 0-1,0 0 3,4-3-4,17-10 20,1 0 0,0 2-1,1 0 1,0 2 0,0 0 0,1 2 0,0 1-1,1 0 1,-1 2 0,1 1 0,0 1 0,0 1-1,0 1 1,0 1 0,0 1 0,4 2 12,197-11-6,-12-35 51,-136 45 11,-151 3 53,-73 11-77,1 6-1,-16 11-31,-96 16-35,255-50 35,-3 3-12,-1-1-1,1-1 1,-1 1-1,1-1 1,-1 0 0,0 0-1,0 0 1,1-1 0,-1 0-1,0 0 1,0-1 0,1 1-1,-1-1 1,0-1-1,1 1 1,-1-1 0,1 0-1,-1 0 1,1 0 0,0-1-1,0 0 1,0 0 0,0 0-1,1-1 1,-1 1-1,1-1 1,0 0 0,-3-3 12,7 6-4,0 0-1,0 0 1,-1 0 0,1 0 0,0 0 0,0 1 0,0-1 0,0 0 0,0 0-1,0 0 1,0 0 0,0 0 0,0 0 0,1 0 0,-1 0 0,0 1-1,1-1 1,-1 0 0,0 0 0,1 0 0,-1 1 0,1-1 0,-1 0 0,1 0-1,0 1 1,-1-1 0,1 0 0,0 1 0,-1-1 0,1 1 0,0-1 0,0 1-1,-1-1 1,1 1 0,0 0 0,0-1 0,0 1 0,0 0 0,-1 0 0,1-1-1,0 1 1,0 0 0,0 0 0,0 0 0,0 0 0,0 0 0,0 0-1,0 1 1,0-1 0,0 0 4,55 5-302,-51-4 235,128 25-2234,-77-19 2025</inkml:trace>
  <inkml:trace contextRef="#ctx0" brushRef="#br0" timeOffset="17875.147">11290 5464 10674,'4'-2'8156,"3"0"-4225,58 2-3886,-62 0-39,8 5 129,0-1 0,1 0 0,-1-1-1,1-1 1,-1 0 0,1 0-1,0-1 1,0 0 0,0-1 0,0-1-1,0 0 1,0 0 0,-1-2 0,3 0-135,5-2 46,1 0 0,0 1 1,0 1-1,0 1 0,0 0 1,0 2-1,0 0 0,10 3-46,1-2 31,-13-2-29,-1-1 0,0-1 0,1 0 0,-1-1 0,0-1 0,-1 0 0,1-2 0,-1 0-1,12-7-1,120-36 216,132 42 54,-166-1-110,-113 9-135,-1 0 1,0 0-2,0 0 1,0 0 2,-14 5 19,-142 59 62,153-63-108,-62 21 1,-1-4-1,-1-2 0,0-4 0,-1-2 0,0-3 1,-7-3-1,40-5-1,18-1 0,1 1 0,-1 0 0,1 2 0,0 0 0,-1 1 0,1 0 0,0 1-1,0 1 1,0 1 0,0 0 0,1 1 0,0 1 0,-3 2 1,14-16-144,7 3 139,0 1 1,0-1-1,0 1 1,1 0-1,-1 0 1,1 0-1,0 0 1,0 1-1,0-1 1,0 1-1,0 0 0,1 0 1,-1 1-1,0-1 1,5 0 4,26-4-22,0 1-1,1 2 1,0 1 0,-1 1 0,1 3 0,13 2 22,155-4-1,-146-7 11,-1-3 0,0-2 0,43-16-10,4-29 14,-102 56-23,-11 13-120,-7 0 70,-1-2 1,0 0-1,-1 0 1,0-2-1,0 0 1,-1-2-1,1 0 1,-2-1-1,1 0 1,-1-2-1,1 0 1,-7-1 58,18-1-33,-30 7-23,-1-1 1,0-3 0,1-1-1,-1-1 1,0-3-1,0-1 1,0-1-1,1-3 1,-1-1-1,-16-7 56,-1-5-21,54 18 6,2 1-14,0 0-8,0 0 0,8-2-29,77-15-106,0 4 1,1 4-1,53 2 172,-45 10-1174,-57 3 668</inkml:trace>
  <inkml:trace contextRef="#ctx0" brushRef="#br0" timeOffset="22835.148">1826 5908 5529,'-3'-3'1505,"-11"-16"970,11 13 1642,2 1 3912,-15 23-7398,-21 30 37,16-22-548,2 1-1,1 1 0,1 0 0,1 2 1,2 0-1,1 0 0,-2 12-119,-19 62 250,14-47 106,2 1 1,4 1-1,-5 38-356,-14 268 361,34-259-347,3 0-1,15 71-13,-10-131 8,1 0 0,3 0-1,2-1 1,2-1 0,1-1 0,11 15-8,102 190 64,-126-241-62,0 1 1,1-1 0,0 0-1,1 0 1,-1-1-1,1 0 1,0 0 0,1 0-1,-1-1 1,1 0 0,0-1-1,1 0 1,-1 0-1,1-1 1,-1 0 0,1 0-1,0-1 1,0 0-1,0 0 1,0-1 0,1-1-1,-1 1 1,0-2-1,1 1-2,-3-2 9,-1-1-1,1 1 1,0-2-1,-1 1 0,1 0 1,-1-1-1,0 0 0,0-1 1,-1 1-1,1-1 1,-1 0-1,0-1 0,-1 1 1,1-1-1,-1 0 0,0 0 1,0 0-1,-1 0 1,0-1-1,0 0 0,0 0 1,-1-1-9,0 5-7,19-39 10,0 3 14,-2-1-1,-1 0 1,-3-2-1,9-34-16,-12 21-2,-2 0 0,-3-1 0,-2 0 0,-2 0 0,-3 0 0,-2-1 0,-9-45 2,-4-5 35,5 0 0,3-77-35,5 78 1,-4-1 0,-14-55-1,-45 17 85,55 123-70,10 19-9,-1-1-1,1 1 0,-1 0 0,0-1 0,0 1 1,0 0-1,-1 0 0,1-1 0,-1 1 1,0 0-1,0 0 0,0 1 0,0-1 1,0 0-1,-1 1 0,1-1 0,-1 1 1,0 0-1,1 0 0,-1 0 0,0 0 1,0 0-1,0 1 0,-1-1 0,1 1 1,0 0-1,0 0 0,-1 0 0,1 1 1,-1-1-1,1 1 0,-1-1 0,1 1 0,-1 0 1,1 1-1,-3-1-5,-111 60 113,-11-26-2,121-29-126,-1 0 1,1 0-1,0 1 1,0 0-1,0 0 1,1 1-1,0-1 1,0 2-1,1-1 0,0 0 1,0 1-1,1 0 1,0 0-1,0 1 1,1-1-1,0 1 0,0-1 1,1 1-1,0 0 1,1 0-1,0 0 1,0 0-1,1 0 1,0 0 14,-6 27 2,-23 81-2020,24-93 701</inkml:trace>
  <inkml:trace contextRef="#ctx0" brushRef="#br0" timeOffset="29459.774">2605 7407 13499,'0'1'6380,"12"7"-4857,4-6-1348,0 0 1,1-2-1,-1 0 0,0-1 0,1 0 1,-1-1-1,0-1 0,0-1 1,12-4-176,17-30 1047,-42 34-991,-1 1 1,1-1-1,0 1 0,0 0 0,1 0 0,-1 0 1,1 0-1,-1 1 0,1 0 0,0-1 0,0 1 1,0 0-1,0 1 0,0-1 0,1 1 0,-1 0 1,3 0-57,88 10 355,-84-6-277,-1-1 0,1 0 0,-1-1 1,1 0-1,0-1 0,-1 0 0,1 0 0,0-1 0,-1 0 0,1-1 1,8-3-79,-10 3 5,0 0 0,1 0 1,-1 1-1,0 0 1,0 1-1,1 0 0,-1 0 1,0 1-1,1 0 1,-1 1-1,0 0 0,0 0 1,0 1-1,0 0-5,87 13 38,84-16-61,77 17 45,-108-2 43,20-23-32,-168 8-18,-1 0 8,0 0 1,0 0 2,0 0 12,-4-2-1,-11 0-23,1 1 1,-1 0-1,0 1 1,0 0-1,0 2 0,0-1 1,1 2-1,-12 3-14,-15 1 10,-319 29 58,326-34-69,1-1-1,0-2 1,-1-1-1,1-1 1,0-2 0,1-2-1,-1-1 1,1-1-1,-1-2 2,14 3 0,-1 1-1,-1 1 1,1 0-1,-1 2 1,0 1-1,0 0 1,0 2-1,0 0 1,0 1-1,0 1 1,0 2-1,0 0 1,0 0-1,1 2 1,-41 17-7,-99 23 89,132-42-78,27-3-29,12 1 0,1 0 1,0 0-1,0-2 1,0 1-1,-1-2 0,1 1 1,0-2-1,-1 1 1,4-3 24,22-3-13,76-7-11,1 5-1,1 5 0,102 10 25,-19-2-7,-158-3 2,38 1 10,-1-3 0,0-4 1,16-6-6,-87 11-13,1-1-13,1 0 0,0 1 0,0 0-1,0 0 1,0 1 0,0 0 0,0 0 0,0 1 0,0 0 0,0 0 0,-1 1 0,1 0 0,0 0 26,-6-1-665,-2-1-303</inkml:trace>
  <inkml:trace contextRef="#ctx0" brushRef="#br0" timeOffset="34703.148">1030 4111 5497,'-52'-56'4552,"-11"14"3650,57 37-7994,0 0 1,0 0 0,0 0 0,1-1 0,-1 0 0,2 0-1,-1 0 1,0-1 0,1 1 0,1-1 0,-1 0 0,1 0-1,0-1 1,0 1 0,1 0 0,0-1 0,0-7-209,1 14 332,1 1-40,0 0-75,14 13-26,68 113-228,218 230 217,58 67-78,30-33 0,-118-103-101,50 118 794,-281-351-770,0-4 9,-3 2 1,-2 1-1,-2 2 0,4 14-34,-23-17 163,0-22-176,-10-19-1389,-3-10-199</inkml:trace>
  <inkml:trace contextRef="#ctx0" brushRef="#br0" timeOffset="35028.736">2645 6246 11370,'47'109'6619,"-39"-97"-6213,0 0-1,1-1 1,0 0-1,1-1 0,0 0 1,0-1-1,1 0 1,1 0-1,0-1 0,0-1 1,9 5-406,-20-12 70,1 1 0,-1 0 0,0 0 0,1-1 0,-1 1 0,0-1 0,1 1 0,-1-1 0,1 1 0,-1-1 0,1 0 1,-1 0-1,1 0 0,-1 0 0,1 0 0,0 0 0,-1 0 0,1 0 0,-1-1 0,1 1 0,-1-1 0,0 1 0,1-1 0,-1 1 0,1-1 0,-1 0 0,0 0 0,0 0 0,1 0 1,-1 0-1,0 0 0,0 0 0,0 0 0,0 0 0,0 0 0,0-1 0,0 1 0,-1 0 0,1-1 0,0 1 0,-1-1-70,14-66 1312,-13 59-1250,9-290 720,-12 272-1203,-3 2 1883</inkml:trace>
  <inkml:trace contextRef="#ctx0" brushRef="#br0" timeOffset="36024.18">146 2724 20500,'-5'-1'126,"0"0"0,0 0-1,0 1 1,0 0 0,0 0-1,0 0 1,0 0 0,1 1-1,-1 0 1,0 0 0,0 0-1,0 1 1,1-1 0,-1 1-1,1 0 1,-1 1-1,1-1 1,0 1 0,0 0-1,0 0 1,0 0 0,1 0-1,-1 1 1,1-1 0,0 1-1,0 0 1,0 0 0,0 0-1,1 1 1,-1-1 0,1 0-1,0 2-125,-2 15 32,0 0 0,2 1 0,0-1 0,1 1 0,1 0 0,1-1 0,2 1 0,0-1 0,0 0 0,2 1-1,1-2 1,1 1 0,0-1 0,2 0 0,0 0 0,1-1 0,3 1-32,22 31 169,-34-50-151,-1 0-1,1 0 1,0-1-1,0 1 0,-1 0 1,1 0-1,0 0 0,0-1 1,0 1-1,0 0 1,0-1-1,0 1 0,0 0 1,0-1-1,0 0 1,1 1-1,-1-1 0,0 0 1,0 1-1,0-1 1,0 0-1,1 0 0,-1 0 1,0 0-1,0 0 1,0 0-1,1-1 0,-1 1 1,0 0-1,0 0 1,0-1-1,0 1 0,0-1 1,0 1-1,0-1 1,0 1-1,0-1 0,0 0 1,0 0-1,0 1 1,0-1-1,0 0 0,0 0 1,-1 0-1,1 0 1,0 0-18,4-10 105,-1 1 1,0-1 0,0 1 0,-1-1-1,-1 0 1,1 0 0,-2-1 0,0 1 0,0 0-1,-1 0 1,0-2-106,0-1 61,2-38 27,-2 0-1,-3 0 1,-2 0 0,-2 0 0,-2 1 0,-4-4-88,46 143 320,-26-64-316,58 129 56,-65-154-79,0 0 0,0 1 1,-1-1-1,1 0 0,0 0 0,0 1 1,0-1-1,0 0 0,0 0 0,0 1 1,0-1-1,1 0 0,-1 1 1,0-1-1,0 0 0,1 0 0,-1 1 1,0-1-1,1 0 0,-1 1 0,0-1 1,1 1-1,-1-1 0,1 0 0,-1 1 1,1-1-1,0 1 0,-1-1 1,1 1-1,-1 0 0,1-1 0,0 1 1,-1 0-1,1-1 0,0 1 0,-1 0 1,1 0-1,0-1 0,0 1 1,-1 0-1,1 0 0,0 0 0,0 0 1,-1 0-1,1 0 0,0 0 0,0 0 1,-1 1-1,1-1 0,0 0 1,-1 0-1,1 0 0,0 1 0,0-1 1,-1 0-1,1 1 0,-1-1 0,1 1 1,0-1-1,-1 1 0,1-1 1,-1 1-1,1-1 0,-1 1 0,1 0 1,-1-1-1,0 1 0,1 0 0,-1-1 1,0 1 18,7-34-1389</inkml:trace>
  <inkml:trace contextRef="#ctx0" brushRef="#br0" timeOffset="36290.949">420 2389 23445,'-51'195'2649,"51"-187"-2647,1 0 0,0 0 0,1-1 0,0 1 0,0-1 0,1 1 0,0-1 1,0 0-1,0 0 0,1 0 0,0-1 0,1 1 0,-1-1 0,1 0 0,0 0 0,1-1 1,0 1-1,4 2-2,0 3 7,53 41 29,-62-50-96,1 0-1,1-1 1,-1 0 0,0 0-1,0 1 1,0-1 0,1-1-1,-1 1 1,0 0 0,1 0-1,-1-1 1,1 1 0,-1-1-1,1 0 1,-1 0 0,1 0-1,-1 0 1,1 0 0,-1-1-1,0 1 1,1-1 0,-1 1 0,1-1-1,-1 0 1,0 0 0,1 0-1,-1 0 1,0-1 0,0 1-1,2-2 61,9-17-1312</inkml:trace>
  <inkml:trace contextRef="#ctx0" brushRef="#br0" timeOffset="36993.074">441 2003 16251,'-18'44'7048,"48"76"-6613,-29-119-348,117 198-54,-55-105 193,-1-4 1893,-60-88-1451,-3-5-78,-10-29-441,-2 0 1,0 2-1,-2 0 1,-2 0-1,-1 1 1,0 2-1,-11-12-149,38 52-3,0-1 0,1-1-1,1 0 1,0-1-1,0 0 1,1 0-1,0-1 1,1-1-1,0 0 1,0 0 0,0-2-1,13 5 4,-24-10 1,0-1 0,0 1 0,0-1 0,-1 0-1,1 1 1,0-1 0,0 0 0,0 0 0,0 0 0,0-1 0,0 1 0,0 0-1,0-1 1,0 1 0,0-1 0,0 0 0,-1 0 0,1 1 0,0-1 0,0 0-1,-1-1 1,1 1 0,-1 0 0,1 0 0,-1-1 0,1 1 0,-1-1 0,0 1-1,0-1 1,0 1 0,0-1 0,0 0 0,0 0 0,0 1 0,0-1 0,-1 0-1,1 0 1,-1 0 0,1 0 0,-1 0 0,0 0 0,0 0 0,0 0-1,0-1 1,-10-91 91,4 78-59,0 0 0,0 1 0,-2-1 0,0 1 0,0 1 0,-2-1-1,-6-6-32,13 17 22,3 8-14,2 8-11,2 0 0,-1 0 0,1 0 0,1-1 0,0 1 0,0-1 1,1 0-1,1-1 0,0 0 0,7 9 3,-9-12-1,3 4 0,60 64-4,-67-75 5,0 1 0,0-1 0,1 1 0,-1-1 0,0 0 0,1 1 0,-1-1 0,0 0 0,1 0 0,-1 0 0,1 0 0,-1 0 0,0 0-1,1 0 1,-1-1 0,0 1 0,1 0 0,-1-1 0,0 1 0,1-1 0,-1 1 0,0-1 0,0 0 0,0 0 0,0 1 0,1-1 0,-1 0 0,0 0 0,0 0 0,-1 0 0,1 0 0,0 0 0,0 0 0,0-1 0,-1 1 0,1 0 0,-1 0 0,1-1 0,0 0 0,18-55 29,-17 41-17,-1-1-1,0 0 1,-1 1 0,-1-1-1,0 0 1,-2 0 0,0 1-1,0-1 1,-2 1 0,0 0-1,0 1 1,-2-1 0,-4-7-12,6 35-44,63 163 33,-14-104 26,-42-72-27,-1 0 1,1 0-1,-1 0 0,1 0 1,-1 0-1,1 0 0,-1 0 1,0 0-1,1 0 0,-1-1 1,0 1-1,0-1 0,0 1 1,0-1-1,0 1 0,-1-1 1,1 0-1,0 1 0,-1-1 0,1 0 1,-1 1-1,1-1 0,-1 0 1,0 0-1,0 0 0,0 1 1,0-1-1,0 0 0,0-1 12,0 2-65,8-61-2489,-6 28 520</inkml:trace>
  <inkml:trace contextRef="#ctx0" brushRef="#br0" timeOffset="37569.889">1033 1946 20236,'-1'-16'4907,"-2"32"-4097,-1 38-1098,2-40 324,2-1-1,0 0 1,0 1-1,1-1 0,1 0 1,0 0-1,1 0 0,1 0 1,0 0-1,0-1 0,1 1 1,4 5-36,-9-17 10,0-1 1,0 1-1,0 0 1,1 0 0,-1 0-1,0 0 1,1 0-1,-1-1 1,1 1 0,-1 0-1,1 0 1,0-1 0,-1 1-1,1 0 1,-1-1-1,1 1 1,0 0 0,0-1-1,-1 1 1,1-1-1,0 0 1,0 1 0,0-1-1,0 0 1,-1 1 0,1-1-1,0 0 1,0 0-1,0 1 1,0-1 0,0 0-1,0 0 1,0 0-1,0 0 1,0-1 0,0 1-1,-1 0 1,1 0 0,0 0-1,0-1 1,0 1-1,0 0 1,0-1 0,-1 1-1,1-1 1,0 1-1,0-1 1,-1 0 0,1 1-1,0-1 1,-1 1 0,1-1-1,-1 0 1,1 0-1,0 1 1,-1-1 0,0 0-1,1 0-10,14-54 459,-27-58-186,15 125-277,0 0 0,1-1 0,0 1 0,1-1 0,0 0 0,1-1 0,0 1 0,1-1 0,0 0 0,0 0 0,1-1 0,1 0 4,-8-8 2,1 0 0,-1 0 1,0 0-1,1 0 0,-1 0 1,1 0-1,0 0 1,-1-1-1,1 1 0,0-1 1,-1 1-1,1-1 0,0 0 1,-1 1-1,1-1 0,0 0 1,0 0-1,-1 0 1,1-1-1,0 1 0,0 0 1,-1-1-1,1 1 0,0-1 1,-1 1-1,1-1 1,-1 0-1,1 0 0,-1 0 1,1 1-1,-1-2 0,1 1 1,-1 0-1,0 0 1,0 0-1,1-1 0,-1 1 1,0 0-1,0-1 0,0 1 1,-1-1-1,1 1 1,0-1-1,0 0 0,-1 1 1,1-1-1,-1 0 0,0 1 1,1-2-3,18-89 234,-14 67-164,-2-1 0,-1 0 0,-1 0 0,-1 0 0,-1 1 0,-1-1 0,-2 0 0,0 1 0,-2-1 0,-1 1 0,-1 1 0,0-1 0,-2 2 0,-1-1 0,-2 0-70,-56-52 272,67 77-272,1-1-1,0 1 1,0 0 0,-1 0 0,1 0-1,0 0 1,0 0 0,0 0 0,0 0-1,0 0 1,0 0 0,0 0 0,0 1 0,0-1-1,0 0 1,1 1 0,-1-1 0,1 0-1,-1 1 1,1-1 0,-1 1 0,1-1-1,0 1 1,0-1 0,0 1 0,0-1-1,0 1 1,0-1 0,0 1 0,0-1-1,0 1 1,1-1 0,-1 1 0,1 0 0,-1 0 1,0 20 2,1-1-1,1 1 0,1-1 1,1 0-1,1 0 1,0 0-1,2-1 0,1 0 1,0 0-1,3 4-2,-7-17-28,1 0-1,0-1 1,-1 0 0,2 0-1,-1 0 1,1-1-1,0 0 1,0 0 0,0 0-1,1-1 1,0 0 0,0 0-1,0 0 1,0-1-1,0 0 1,1-1 0,-1 0-1,1 0 1,0 0-1,-1-1 1,1 0 0,0-1-1,0 1 1,0-2-1,0 1 1,0-1 0,-1 0-1,1-1 1,0 0-1,-1 0 1,1 0 0,-1-1-1,0 0 1,0-1 0,0 0-1,0 0 1,0 0-1,5-6 29,4-9-1761</inkml:trace>
  <inkml:trace contextRef="#ctx0" brushRef="#br0" timeOffset="38518.964">410 3562 8770,'0'0'1722,"-2"-2"7745,-4-1-3878,5 7-5550,2 1 0,-1-1-1,0 1 1,1-1 0,0 1 0,0-1-1,0 0 1,0 0 0,1 0 0,0 1-1,0-1 1,0-1 0,0 1 0,1 0-1,-1 0 1,2 0-39,5 13 50,-6-12-45,6 13 26,1 0 0,0-1 0,1 0 1,1 0-1,0-1 0,2-1 0,-1 0 0,6 3-31,-18-17 22,1 0 0,-1 1 0,0-1-1,0 0 1,1 0 0,-1-1 0,0 1-1,1 0 1,-1 0 0,1-1-1,-1 1 1,1 0 0,-1-1 0,1 0-1,-1 1 1,1-1 0,0 0 0,-1 0-1,1 0 1,0 0 0,-1 0 0,1 0-1,-1 0 1,1-1 0,0 1 0,-1-1-1,1 1 1,-1-1 0,1 1 0,-1-1-1,1 0 1,-1 0 0,0 0 0,1 0-1,-1 0 1,0 0 0,0 0 0,0 0-1,0 0 1,0-1 0,0 1 0,0 0-1,0-1 1,0 1 0,0-1 0,-1 1-1,1-1 1,-1 1 0,1-2-22,14-81 797,-15 67-742,-1 1 0,-1-1 0,0 1 0,-2 0-1,0 0 1,0 0 0,-1 0 0,-1 1-1,-1-1 1,0 1 0,-1 1 0,-1-2-55,6 13 71,33 44-41,24 25 8,-52-65-38,-1-1 0,1 0 1,-1 0-1,1 1 1,-1-1-1,1 0 1,0 0-1,-1 0 0,1-1 1,-1 1-1,1 0 1,-1 0-1,1-1 0,-1 1 1,1-1-1,-1 0 1,1 1-1,-1-1 1,0 0-1,1 0 0,-1 0 1,0 0-1,0 0 1,0 0-1,1 0 0,-1 0 1,0 0-1,-1-1 1,1 1-1,0 0 1,0-1-1,0 1 0,-1 0 1,1-1-1,-1 1 1,1-1-1,-1 1 1,0-1-1,1 1 0,-1-1 1,0 0-1,0 1 1,0-1-1,0 1 0,0-1 1,-1 1-1,1-1 0,1-2 2,24-190 82,-15 198-117,49 123-2,-32-74 80,-18-92-18,-6-42-518,-3 81-1037</inkml:trace>
  <inkml:trace contextRef="#ctx0" brushRef="#br0" timeOffset="39366.648">987 3227 19252,'0'0'2013,"0"0"-146,5 6-11,47 33-1164,-51-39-673,0 1 0,0 0 0,0 0 0,0-1 0,0 1 0,0 0 0,0-1 0,1 1 0,-1-1 0,0 0 0,0 1 0,0-1 0,0 0 0,1 0 0,-1 1 0,0-1 0,0 0 0,1 0 0,-1-1 0,0 1 0,0 0 0,1 0 0,-1 0 0,0-1 0,0 1 0,0-1 0,0 1 0,1-1 0,-1 1 0,0-1 0,0 0 0,0 0 0,0 1-1,0-1 1,-1 0 0,1 0 0,0 0 0,0 0 0,0 0 0,-1 0 0,1 0 0,-1 0 0,1 0 0,0 0 0,-1-1 0,0 1 0,1 0 0,-1 0 0,0 0 0,0-1 0,0 1 0,0 0 0,0 0 0,0-1 0,0 1 0,0-1-19,0-3 55,-1-1 1,1 0-1,-1 0 0,0 1 0,-1-1 1,1 0-1,-1 1 0,0 0 0,-1-1 1,1 1-1,-1 0 0,0 0 0,-1 0 1,1 1-1,-1-1 0,0 1 0,0 0 1,0 0-1,0 0 0,-1 0 0,0 1 1,1 0-1,-1 0 0,-1 0 0,1 1 1,0-1-1,-1 1 0,1 0 0,-1 1 1,-1-1-56,5 3 1,-1 0 0,1 0 0,0 0 0,0 0 0,0 1 0,0-1 0,0 1 1,0-1-1,0 1 0,0 0 0,0 0 0,1-1 0,-1 1 0,1 0 0,-1 1 0,1-1 1,0 0-1,0 0 0,0 1 0,0-1 0,0 0 0,1 1 0,-1-1 0,1 1 0,-1-1 0,1 1 1,0-1-1,0 1 0,0-1 0,0 1 0,1-1 0,-1 0 0,1 1 0,-1-1 0,1 1 1,0-1-1,0 0 0,0 1 0,0-1 0,0 0 0,1 1-1,1 11-2,1 1 0,0 0 0,1-1 0,1 0 0,0 0 0,1-1 0,0 1 0,1-1 0,1-1 0,4 5 2,-12-16 0,0 1 0,0-1 1,0 1-1,0-1 0,0 0 0,0 1 0,1-1 0,-1 0 1,0 0-1,1 0 0,-1 0 0,1 0 0,-1-1 0,1 1 1,0 0-1,-1-1 0,1 1 0,0-1 0,0 0 0,-1 1 0,1-1 1,0 0-1,0 0 0,-1 0 0,1 0 0,0 0 0,-1-1 1,1 1-1,0 0 0,0-1 0,-1 1 0,1-1 0,0 0 1,-1 1-1,1-1 0,-1 0 0,1 0 0,-1 0 0,0 0 1,1-1-1,-1 1 0,0 0 0,0 0 0,0-1 0,0 1 1,0-1-1,1 0 0,33-79 143,0-119 135,-35 201-276,0-1 0,0 1 0,0 0-1,0 0 1,1 0 0,-1 0-1,0 0 1,1-1 0,-1 1-1,0 0 1,1 0 0,-1-1 0,1 1-1,-1 0 1,1-1 0,-1 1-1,1 0 1,0-1 0,-1 1-1,1-1 1,0 1 0,0-1-1,-1 1 1,1-1 0,0 0 0,0 1-1,0-1 1,-1 0 0,1 0-1,0 1 1,0-1 0,0 0-1,0 0 1,-1 0 0,1 0 0,0 0-1,0 0 1,0 0 0,0-1-1,0 1 1,-1 0 0,1 0-1,0-1 1,0 1 0,0 0-1,-1-1 1,1 1 0,0-1 0,0 1-1,-1-1 1,1 1 0,0-1-1,-1 1 1,1-1 0,-1 0-1,1 1 1,-1-1 0,1 0 0,-1 0-1,1 1 1,-1-1 0,0 0-1,0 0 1,1 0 0,-1 0-1,0 1 1,0-1 0,0 0-1,0 0 1,0 0-2,74 136 91,-74-135-87,1 1 0,-1-1 0,1 0 0,-1 0 0,1 1 0,-1-1 0,1 0 0,-1 0 0,1 0 0,-1 1 0,1-1 0,-1 0 1,1 0-1,-1 0 0,1 0 0,0 0 0,-1 0 0,1 0 0,-1 0 0,1-1 0,-1 1 0,1 0 0,0 0 0,-1 0 0,1 0 0,-1-1 0,1 1 0,-1 0 0,1-1 0,-1 1 0,0 0 0,1-1 1,-1 1-1,1-1 0,-1 1 0,0 0 0,1-1 0,-1 1 0,0-1 0,1 1 0,-1-1 0,0 1 0,0-1 0,0 1 0,1-1 0,-1 0 0,0 1 0,0-1 0,0 1 0,0-1 0,0 1 1,0-1-1,0 1 0,0-1 0,0 0 0,0 1 0,0-1 0,-1 1 0,1-1 0,0 1 0,0-1 0,-1 1 0,1-1 0,0 1 0,0-1 0,-1 1 0,1-1-4,0-3 16,8-60 75,23-84 64,-31 147-155,1 0-1,-1 0 1,0 0 0,1 0-1,-1 0 1,0 0-1,1 0 1,-1 0 0,1 0-1,0 0 1,-1 0-1,1 0 1,0 0-1,-1 0 1,1 0 0,0 1-1,0-1 1,0 0-1,0 1 1,0-1 0,0 1-1,0-1 1,0 1-1,0-1 1,0 1-1,0-1 1,0 1 0,0 0-1,0 0 1,0 0-1,1-1 1,-1 1-1,0 0 1,0 0 0,0 1-1,0-1 1,0 0-1,0 0 1,1 1 0,-1-1-1,0 0 1,0 1-1,0-1 1,0 1-1,0-1 1,0 1 0,0 0-1,-1-1 1,1 1-1,0 0 1,0 0 0,37 49-23,-36-47 23,30 54 24,-30-55-101,5-16-1194,-6-12-947,-5-7-2029</inkml:trace>
  <inkml:trace contextRef="#ctx0" brushRef="#br0" timeOffset="39782.821">1503 2811 22701,'5'26'329,"0"-1"0,2-1 0,1 1 0,1-1 1,0-1-1,2 1 0,1-2 0,1 1 0,1-2 0,1 0 1,10 11-330,91 74 257,-114-105-94,-2-1 81,-2-3 123,-6-12-166,-10-12-121,1 0 1,2-2 0,0 0 0,2 0-1,2-1 1,0-1 0,2 0 0,2 0 0,0-1-1,2 0 1,1-10-81,3 39-5,1 0 1,-1 0-1,1 0 1,0-1-1,-1 1 0,2 0 1,-1 0-1,0 0 1,1-1-1,-1 1 0,1 0 1,0 0-1,0 0 1,0 0-1,0 0 0,1 0 1,-1 1-1,1-1 1,0 0-1,0 1 0,-1-1 1,2 1-1,-1-1 1,0 1-1,0 0 0,1 0 1,0 0-1,-1 0 1,1 1-1,0-1 0,0 1 1,0-1-1,-1 1 1,1 0-1,1 0 0,-1 1 1,0-1-1,0 0 0,0 1 1,0 0-1,1 0 1,0 0 4,0 3 2,0 1 0,-1-1 0,1 1 0,-1 0 0,0 0 0,0 0 0,0 1 0,-1-1 0,0 1 0,0-1 0,0 1 1,0 0-1,0 0 0,-1 0 0,0 0 0,0 0 0,-1 0 0,1 0 0,-1 0 0,0 0 0,0 0 0,-1 0 0,0 0 0,1 0 0,-2 0 1,1 0-1,-1 0 0,1 0 0,-2 2-2,-55 130 122,59-136-122,-1-1-1,0 1 1,0-1-1,0 1 0,0-1 1,0 1-1,0-1 0,0 1 1,0-1-1,-1 1 1,1-1-1,0 1 0,0-1 1,0 1-1,0-1 0,-1 1 1,1-1-1,0 1 0,-1-1 1,1 1-1,0-1 1,-1 1-1,1-1 0,0 0 1,-1 1-1,1-1 0,-1 0 1,1 1-1,-1-1 1,1 0-1,-1 0 0,1 1 1,-1-1-1,1 0 0,-1 0 1,1 0-1,-1 0 1,1 0-1,-1 0 0,1 0 1,-1 0-1,1 0 0,-1 0 1,0 0-1,1 0 1,-1 0-1,1 0 0,-1 0 1,1 0-1,-1-1 0,1 1 1,-1 0-1,1 0 1,-1-1-1,1 1 0,0 0 1,-1-1-1,1 1 0,-1 0 1,1-1-1,0 1 1,-1-1-1,1 1 0,0-1 1,-1 1-1,1-1 0,0 1 1,0-1-1,0 1 1,-1-1-1,-5-45-683,5 41 544,-2-42-1305,-2-7-156</inkml:trace>
  <inkml:trace contextRef="#ctx0" brushRef="#br0" timeOffset="40032.278">1643 2376 22525,'5'27'640,"4"3"-16,-1 4-48,5 4-80,1 4-160,2 5-168,1 5-120,4-2-120,-2-3-344,-3-14-624,-3-8-216,-4-16 272</inkml:trace>
  <inkml:trace contextRef="#ctx0" brushRef="#br0" timeOffset="41135.826">1922 2497 13811,'11'-8'7322,"-7"31"-6000,-4-20-1555,9 149 1457,12-77 134,-20-73-1320,0 0 0,0 0 1,0 1-1,0-1 1,0-1-1,1 1 0,-1 0 1,0 0-1,1 0 1,-1-1-1,1 1 0,0-1 1,0 1-1,0-1 1,-1 0-1,1 0 0,0 0 1,0 0-1,1 0 1,-1 0-1,0 0 0,0-1 1,0 1-1,1-1 1,-1 1-1,0-1 0,0 0 1,1 0-1,-1 0 1,0 0-1,0-1 0,1 1 1,-1 0-39,4-4 49,-1-1 0,0 1 0,0-1 0,0 0 0,0 0 1,-1 0-1,0-1 0,0 0 0,0 1 0,-1-1 0,0-1 0,0 1 0,0 0 0,-1-1 1,0 1-1,0-1 0,-1 0 0,0 1 0,0-1 0,-1 0 0,1 0 0,-1 0 0,-1-1-49,-12-79 623,13 85-598,-1-1 0,0 1-1,1-1 1,-1 1-1,0 0 1,-1-1 0,1 1-1,0 0 1,-1 0-1,1 0 1,-1 0-1,0 0 1,1 0 0,-1 0-1,0 0 1,0 1-1,0-1 1,0 1 0,-1-1-1,1 1 1,0 0-1,-1 0 1,1 0-1,-1 0 1,1 1 0,-1-1-1,1 1 1,-1-1-1,1 1 1,-1 0 0,1 0-1,-1 0-24,1 1 2,1 1 1,-1 0-1,1-1 1,-1 1-1,1 0 0,0 0 1,0 0-1,0 0 0,0 0 1,0 0-1,0 0 1,0 1-1,1-1 0,-1 0 1,1 0-1,0 1 0,0-1 1,0 0-1,0 0 0,0 1 1,0-1-1,0 0 1,1 0-1,-1 1 0,1-1 1,0 0-1,-1 0 0,1 0 1,0 0-1,0 0 0,1 0 1,-1 0-1,0 0 1,1 0-1,1 1-2,-2-1 5,-1-2-5,32 56 6,-31-55-7,0 1 0,0-1 0,0 0 0,0 0 0,0 0 0,1 0 0,-1 0 0,0-1 0,0 1 0,1 0 0,-1 0 0,1-1 0,-1 1 0,0-1 0,1 0 0,-1 1 0,1-1 0,-1 0 0,1 0 0,-1 0 0,1 0 0,-1 0 0,1 0 0,-1 0 0,1 0 0,-1-1 0,1 1 0,-1-1 0,1 1-1,-1-1 1,1 1 0,-1-1 0,0 0 0,1 0 0,-1 1 0,0-1 0,0 0 0,0 0 0,0-1 0,1 1 1,6-10 5,0-1 0,0 1 0,-1-1-1,-1 0 1,0-1 0,-1 0-1,0 0 1,-1 0 0,-1 0 0,0-1-1,0 1 1,-1-1 0,-1-8-5,-1-69-35,26 205-168,-22-100 206,-3-9-1,0 1-1,0-1 1,1 0 0,-1 0 0,1 1 0,0-1 0,1 0-1,-1-1 1,1 1 0,0 0 0,0-1 0,1 0 0,-1 1-1,4 2-1,-6-7 1,0 0-1,0 0 1,0 0-1,0 0 1,0 0-1,0 0 1,0 0-1,1 0 1,-1-1-1,0 1 0,0 0 1,0 0-1,0-1 1,0 1-1,0-1 1,-1 1-1,1-1 1,0 1-1,0-1 1,0 0-1,0 1 0,-1-1 1,1 0-1,0 0 1,-1 0-1,1 1 1,0-1-1,-1 0 1,1 0-1,-1 0 1,1 0-1,-1 0 1,0 0-1,1 0 0,-1-1 0,8-21 23,-2-1 0,-1 0-1,0 0 1,-2 0 0,-1 0-1,-1 0 1,0-1-1,-3-13-22,1 1-31,13 58-57,133 286 53,-126-273 48,2 0 0,1-2 0,1-1-1,2 0 1,19 17-13,-43-48 4,1 1 0,-1-1 0,1 1 0,-1 0 0,1-1 1,-1 1-1,0 0 0,1 0 0,-1 0 0,0 0 0,0 1 0,0-1 0,0 0 0,0 0 0,0 1 0,0-1 0,0 0 0,0 1 1,-1-1-1,1 1 0,0-1 0,-1 1 0,0-1 0,1 1 0,-1 0 0,0-1 0,0 1 0,1-1 0,-1 1 0,-1 0 0,1-1 1,0 1-1,0-1 0,-1 1 0,1 0 0,0-1 0,-1 1 0,0-1 0,1 1 0,-1-1 0,0 0 0,0 1 0,0-1 0,0 0 1,0 1-1,0-1 0,0 0 0,0 0 0,0 0 0,-1 0 0,1 0 0,0 0 0,-1 0-4,-2 0 10,1-1 0,0 0-1,-1 0 1,1-1 0,0 1 0,0 0-1,-1-1 1,1 0 0,0 0 0,0 0-1,0 0 1,0 0 0,0-1 0,0 1-1,0-1 1,1 0 0,-1 0 0,1 0-1,-1 0 1,1 0 0,-1-1 0,1 1-1,0-1 1,0 0 0,1 1 0,-1-1 0,0 0-1,1 0 1,-1-2-10,-21-95-3,29-250-1224,20 167-1721,-12 152 2638,5 44 516,41 155 1681,-60-168-1874,0-1 1,0 1-1,0-1 1,0 1-1,1 0 1,-1-1-1,0 1 1,0-1 0,0 1-1,0-1 1,0 1-1,1 0 1,-1-1-1,0 1 1,0 0-1,1-1 1,-1 1-1,0 0 1,0-1-1,1 1 1,-1 0-1,0 0 1,1-1-1,-1 1 1,0 0 0,1 0-1,-1-1 1,1 1-1,-1 0 1,0 0-1,1 0 1,-1 0-1,1 0 1,-1 0-1,0 0 1,1 0-1,-1 0 1,1 0-1,-1 0 1,1 0 0,-1 0-1,0 0 1,1 0-1,-1 0 1,1 0-1,-1 0 1,0 1-1,1-1 1,-1 0-1,1 0 1,-1 0-1,0 1 1,1-1-1,-1 0 1,0 1 0,1-1-1,-1 0 1,0 1-1,0-1 1,1 0-1,-1 1 1,0-1-1,0 0 1,0 1-1,0-1 1,1 1-1,-1-1-13,7-35 295,3-116 93,2 134-426,2 47 23,53 167 314,-67-197-293,1-1 1,-1 0 0,1 1 0,-1-1-1,1 1 1,-1-1 0,1 1-1,-1-1 1,1 1 0,-1-1 0,1 1-1,-1-1 1,1 1 0,0 0-1,-1-1 1,1 1 0,0 0 0,-1 0-1,1-1 1,0 1 0,0 0-1,-1 0 1,1 0 0,0 0 0,0 0-1,-1 0 1,1 0 0,0 0-1,0 0 1,-1 0 0,1 0 0,0 1-1,-1-1 1,1 0 0,0 1-1,-1-1 1,1 0 0,0 1 0,-1-1-1,1 1 1,-1-1 0,1 0-1,-1 1 1,1 0 0,-1-1 0,1 1-1,-1-1 1,1 1 0,-1 0-1,0-1 1,1 1 0,-1 0 0,0-1-1,0 1 1,1 0 0,-1-1-1,0 1 1,0 0 0,0 0 0,0-1-1,0 1 1,0 0-7,10-62 287,-6-180-801,-3 221-136,3 25-49,6 34-118,-9-35 827,49 155-789,-50-158 749,0 0 0,0 0 1,1-1-1,-1 1 0,0 0 1,0-1-1,0 1 0,1 0 1,-1-1-1,0 1 0,1-1 0,-1 1 1,0 0-1,1-1 0,-1 1 1,1-1-1,-1 1 0,1-1 1,-1 1-1,1-1 0,-1 1 0,1-1 1,-1 0-1,1 1 0,0-1 1,-1 0-1,1 0 0,0 1 1,-1-1-1,1 0 0,0 0 1,-1 0-1,1 0 0,0 0 0,0 0 1,-1 0-1,1 0 0,0 0 1,-1 0-1,1 0 0,0 0 1,-1 0-1,1-1 0,0 1 0,-1 0 1,1-1-1,0 1 0,-1 0 1,1-1-1,-1 1 0,1-1 1,-1 1-1,1-1 0,-1 1 0,1-1 1,-1 1-1,1-1 0,-1 1 1,0-1-1,1 0 0,-1 1 1,0-1 29,19-47-1219,-18 45 1153,13-54-418,-1-9 1140</inkml:trace>
  <inkml:trace contextRef="#ctx0" brushRef="#br0" timeOffset="41731.216">2997 1841 20044,'-24'107'4190,"12"53"-2110,21-69-880,-8-90-1190,0 0 0,0 0 0,0 0-1,0 0 1,0 0 0,0 0 0,0-1 0,0 1 0,0 0 0,0-1 0,0 1 0,1-1 0,-1 1 0,0-1-1,0 0 1,1 0 0,-1 1 0,0-1 0,0 0 0,1 0 0,-1 0 0,0 0 0,0 0 0,1-1-1,-1 1 1,0 0 0,1 0 0,-1-1 0,0 1 0,0-1 0,0 1 0,0-1 0,0 0 0,1 1 0,-1-1-1,0 0 1,0 0 0,-1 0 0,1 0 0,0 0 0,0 0 0,0 0 0,-1 0 0,1 0 0,0 0-1,-1 0 1,1 0 0,-1-1 0,1 1 0,-1 0 0,0 0 0,1-1 0,-1 1 0,0-1-10,47-114 162,-42 99-200,0 0 0,1 0 0,1 1 0,0 0 0,1 0 0,1 1 0,9-13 38,-18 28-18,1-1 0,-1 0 0,0 0 0,1 0 0,0 0 0,-1 1 0,1-1 0,-1 0 0,1 0 0,0 1 0,-1-1 0,1 0 0,0 1 0,0-1 0,0 1 0,-1-1 0,1 1 0,0-1 0,0 1 0,0 0 0,0-1 0,0 1 0,0 0 0,0 0 0,0 0 0,0 0 0,0 0 0,0 0 0,0 0 1,0 0-1,0 0 0,0 0 0,-1 0 0,1 1 0,0-1 0,0 0 0,0 1 0,0-1 0,0 0 0,0 1 0,0 0 0,-1-1 0,1 1 0,0-1 0,0 1 0,-1 0 0,1-1 0,-1 1 0,1 0 0,0 0 0,-1 0 0,1-1 0,-1 2 18,21 54-295,-19-47 336,2 7-45,-4-12 3,1 0 0,-1 0 0,1 0 0,0 0 0,0 0 0,0 0 0,1 0 0,0-1 1,-1 1-1,1-1 0,0 1 0,1-1 0,-1 0 0,1 1 0,-1-1 0,2 1 1,6-9-1,-3-16 46,0 1 0,-1-2-1,-2 1 1,0 0 0,-1-1 0,-1 0 0,-1 0 0,-1-12-45,0 27 13,0-35 1,-1 0 0,-2 1 0,-3-1 0,0 1 0,-3 0 0,-1 1 0,-3 0 0,-7-17-14,9 47-142,12 36 81,7 17 136,1-1-1,2 0 1,1-1-1,3 0 1,1-1-1,2 0 1,2-2 0,1 0-1,2-1 1,2-1-1,25 28-74,-49-62 1,0 0 0,0-1 0,1 1 0,-1 0-1,0 0 1,1-1 0,-1 1 0,1-1 0,-1 1 0,1-1 0,0 1-1,-1-1 1,1 0 0,0 0 0,0 0 0,0 0 0,0 0-1,0-1 1,0 1 0,0 0 0,0-1 0,0 0 0,0 1 0,1-1-1,-1 0 1,0 0 0,0 0 0,0 0 0,0-1 0,2 1-1,-4-3 3,-1 0 1,1 0-1,-1 1 1,0-1-1,0 1 1,0-1 0,0 0-1,0 1 1,0 0-1,-1-1 1,1 1-1,-1 0 1,0-1-1,1 1 1,-1 0 0,0 1-1,0-1 1,-1 0-1,1 0 1,0 1-1,-3-2-3,-13-8 30,0 1-1,-1 0 0,-1 1 1,1 2-1,-1 0 1,-1 0-1,-5 1-29,-3-2 28,-2-7 30,31 14-57,0 0 0,-1 1-1,1-1 1,0 1 0,0-1 0,0 1 0,0-1 0,0 0-1,0 1 1,0-1 0,0 0 0,0 1 0,0-1 0,0 1-1,0-1 1,0 0 0,0 1 0,0-1 0,1 1-1,-1-1 1,0 1 0,0-1 0,1 1 0,-1-1 0,0 1-1,1-1 1,-1 1 0,1-1 0,-1 1 0,0-1 0,1 1-1,-1 0 1,1-1 0,-1 1 0,1 0 0,-1-1-1,1 1 1,0 0 0,-1 0 0,1-1 0,-1 1 0,1 0-1,0 0 1,-1 0 0,1 0 0,-1 0 0,1 0 0,0 0-1,0 0 0,188-37-309,-150 31-915</inkml:trace>
  <inkml:trace contextRef="#ctx0" brushRef="#br0" timeOffset="42208.897">2730 3137 18940,'-34'-91'5952,"33"87"-4820,1 4-252,22 35-109,136 241-559,-158-276-208,0 1 0,0-1 0,0 1 0,0 0 0,0-1 0,0 1 0,0 0 0,0-1 0,1 1-1,-1-1 1,0 1 0,0-1 0,0 1 0,1-1 0,-1 1 0,0 0 0,1-1 0,-1 1 0,0-1 0,1 0-1,-1 1 1,1-1 0,-1 1 0,1-1 0,-1 0 0,1 1 0,-1-1 0,1 0 0,-1 1 0,1-1 0,-1 0-1,1 0 1,0 0 0,-1 1 0,1-1 0,-1 0 0,1 0 0,0 0 0,-1 0 0,1 0 0,-1 0 0,1 0 0,0 0-1,-1-1 1,1 1 0,-1 0 0,1 0 0,0 0 0,-1-1 0,1 1 0,-1 0 0,1 0 0,-1-1 0,1 1-1,-1-1 1,1 1 0,-1 0 0,0-1 0,1 1 0,-1-1 0,1 1 0,-1-1 0,0 1 0,1-1-4,-3-44 403,-1 27-353,-1 0 0,-1 0 0,0 1 0,-2 0 1,0-1-1,0 2 0,-2-1 0,0 1 0,-1 1 0,-1 0 1,0 0-1,-1 1 0,-10-9-50,19 20-27,3 3-53,6 26-1665,4-10 65</inkml:trace>
  <inkml:trace contextRef="#ctx0" brushRef="#br0" timeOffset="42864.244">3017 2922 19820,'-8'12'1274,"3"-7"-1078,0 0 0,1 1 0,-1 0-1,1 0 1,1 1 0,-1-1 0,1 1-1,0-1 1,1 1 0,-1 0-1,1 0 1,1 0 0,-1 0 0,1 1-1,1-1 1,-1 0 0,1 1 0,1-1-1,-1 1-195,0-5 21,0 1 0,1 0 0,-1-1 0,1 1 0,0 0 1,0-1-1,0 1 0,1-1 0,-1 0 0,1 1 0,0-1 0,-1 0 0,2 0 0,-1 0 0,0 0 0,0 0 0,1-1 0,0 1 0,-1-1 0,1 0 0,0 1 0,1-1-21,-1-3 13,-1 0-1,0-1 0,0 1 1,0-1-1,1 1 1,-2-1-1,1 0 1,0 0-1,0 0 0,0 0 1,-1 0-1,1 0 1,-1-1-1,0 1 1,0 0-1,0-1 0,0 1 1,0-1-1,0 1 1,-1-1-1,1 1 1,-1-1-1,0 0 0,1 1 1,-1-1-1,0 0 1,-1 1-1,1-3-12,0-5 18,0 1 0,0-1 0,0 0 0,-1 1 0,-1 0 0,0-1 0,0 1 0,-1 0 0,0 0 0,0 0 0,-1 0 0,0 1 0,-5-8-18,7 13-55,13 23-92,10 18 106,-14-22 50,1 0 0,1-1 0,0 0 0,1-1 1,0 0-1,2 0 0,-1-1 0,6 4-9,-16-16 6,0 0 0,0 0 0,0 0 0,0 0 0,0 0 0,0-1 0,0 1 0,0 0 0,0-1 1,0 1-1,0 0 0,0-1 0,0 1 0,1-1 0,-1 0 0,0 1 0,0-1 0,1 0 0,-1 0 0,0 0 0,0 0 0,1 0 0,-1 0 0,0 0 0,1 0 0,-1 0 0,0-1 0,0 1 0,0 0 0,1-1 0,-1 1 0,0-1 0,0 1 0,0-1 0,0 0 0,0 0 0,0 1 0,0-1 1,0 0-1,0 0 0,0 0 0,0 0 0,0-1-6,15-60 618,-13 27-506,-2-1 0,-1 0 0,-2 0 1,-2 0-1,-1 1 0,-1 0 0,-2 0 1,-2 0-1,-1 1 0,-1 1 0,-2 0 1,-2 0-1,-1 2 0,-1 0 0,-1 1 1,-2 0-1,-1 2 0,-3-1-112,7 21-82,30 40 27,-8-26 51,38 85 3,5-3 1,3-2-1,21 22 1,-66-98 2,1-2 0,1 1 0,0-1-1,0 0 1,0 0 0,1-1-1,1 0 1,-1 0 0,1-1 0,0 0-1,0-1 1,1 0 0,-1 0 0,1-1-1,0 0 1,1-1 0,-1 0-1,0-1 1,1 0 0,0 0 0,-1-1-1,1-1 1,0 1 0,0-2-2,-8 0 2,1-1 0,-1 1 0,0-1-1,0 1 1,-1-1 0,1 0 0,0 0 0,-1-1 0,1 1 0,-1 0 0,0-1 0,0 0 0,0 1 0,0-1 0,0 0-1,0 0 1,-1 0 0,1 0 0,-1 0 0,0-1 0,0 1 0,0 0 0,-1-1 0,1 1 0,-1 0 0,0-1 0,0 1 0,0 0-1,0-1 1,0 1 0,-1-1 0,1 1 0,-1 0 0,0 0 0,0-1 0,0 1 0,-1 0 0,1 0 0,-1 0 0,0 0 0,0 0-1,0 1 1,0-1 0,0 0 0,0 1 0,-1 0 0,1-1 0,-1 1 0,0 0 0,0 0 0,1 1 0,-1-1 0,0 0 0,-1 1-1,1 0 1,0 0 0,0 0 0,0 0 0,-3 0-2,-58 2-64,-52-9-27,115 8 90,0-1-1,-1 1 0,1-1 1,-1 0-1,1 1 0,0-1 1,-1 0-1,1 0 0,0 0 1,0 0-1,0 0 0,0 0 1,0 0-1,0 0 0,0 0 1,0-1-1,0 1 0,1 0 1,-1-1-1,0 1 0,1 0 1,-1-1-1,1 1 0,-1-1 1,1 1-1,0-1 0,0 1 1,0-1-1,0 1 0,0-1 1,0 1-1,0-1 0,0 1 1,0-1-1,1 1 0,-1-1 1,1 1-1,-1-1 0,1 1 1,-1 0-1,1-1 0,0 1 1,0 0-1,0-1 0,0 1 1,0 0-1,0 0 2,51-53-27,36 20-760,-34 22 1546</inkml:trace>
  <inkml:trace contextRef="#ctx0" brushRef="#br0" timeOffset="43856.03">4144 6410 17476,'0'0'1668,"0"0"-28,0-7-401,39-153 584,137-541-938,110-340-835,-238 889-52,7 1 0,6 3 0,7 3 0,64-100 2,3-16 52,-14-29 224,-102 244 506,-17 44-771,-2 2-385,-1 3-1282,-3 14-2700</inkml:trace>
  <inkml:trace contextRef="#ctx0" brushRef="#br0" timeOffset="44498.619">4111 5874 19540,'-2'11'4966,"-2"48"-4807,-11 490 181,15-497-66,8-55 423,61-76 598,76-151-1498,-120 188-787</inkml:trace>
  <inkml:trace contextRef="#ctx0" brushRef="#br0" timeOffset="46631.696">5299 2467 22573,'0'0'887,"-5"10"601,28 84-943,25 142-164,-47-233-187,11-22 484,3-113 15,-3 16-206,-12 117-481,1-1 0,-1 0 1,0 0-1,0 1 0,0-1 0,0 0 0,0 0 1,1 1-1,-1-1 0,0 0 0,0 0 0,0 1 1,1-1-1,-1 0 0,0 0 0,0 0 0,1 0 0,-1 1 1,0-1-1,0 0 0,1 0 0,-1 0 0,0 0 1,0 0-1,1 0 0,-1 0 0,0 0 0,1 0 1,-1 0-1,0 0 0,1 0 0,-1 0 0,0 0 1,0 0-1,1 0 0,-1 0 0,0 0 0,1 0 1,-1 0-1,0 0 0,0 0 0,1-1 0,-1 1 1,0 0-1,0 0 0,1 0 0,-1 0 0,0-1 1,0 1-1,0 0 0,1 0 0,-1-1 0,0 1 1,0 0-1,0 0 0,0-1 0,0 1 0,1 0 0,-1-1-5,10 30 17,26 154 97,-36-181-647,0-2-523</inkml:trace>
  <inkml:trace contextRef="#ctx0" brushRef="#br0" timeOffset="47720.77">5617 2511 23309,'0'0'1219,"-5"2"1207,1 3-2388,0 0 1,1 0 0,-1 0-1,1 0 1,0 1-1,1-1 1,-1 1 0,1 0-1,0 0 1,0 0-1,1 0 1,0 0 0,0 0-1,1 1 1,-1-1-1,1 0 1,0 0 0,1 0-1,0 1 1,0-1-1,1 3-38,-1 2 31,-1 7-28,1 0 0,1 0-1,0-1 1,2 1 0,0 0-1,1-1 1,0 0 0,2 0-1,0-1 1,0 0 0,3 3-3,-9-18-2,0 1 1,-1-1 0,1 1 0,0-1 0,0 1-1,0-1 1,0 0 0,0 0 0,1 1 0,-1-1-1,0 0 1,0 0 0,1 0 0,-1 0 0,1 0 0,-1-1-1,1 1 1,-1 0 0,1-1 0,0 1 0,-1-1-1,1 1 1,-1-1 0,1 0 0,0 0 0,0 0-1,-1 0 1,1 0 0,0 0 0,-1 0 0,1 0-1,0-1 1,0 1 1,30-51 17,-24 11 30,-1-1 1,-2 1-1,-2-1 0,-1 0 1,-3 0-1,-3-28-47,3 58 24,0 0 0,0 0-1,-1 1 1,0-1 0,-1 1 0,-1-1 0,1 1-1,-2 0 1,1 0 0,-1 1 0,-1-1 0,0 1-1,-2-3-23,-9 2-3,20 35-47,73 203-77,-73-220 83,17 43-257,-20-51 278,0 1 0,0 0 0,1-1 1,-1 1-1,0 0 0,1-1 0,-1 1 0,0-1 0,1 1 0,-1 0 0,1-1 0,-1 1 1,1-1-1,-1 1 0,1-1 0,-1 0 0,1 1 0,-1-1 0,1 1 0,0-1 0,-1 0 1,1 0-1,0 1 0,-1-1 0,1 0 0,0 0 0,-1 0 0,1 0 0,0 0 1,-1 1-1,1-1 0,0-1 0,0 1 0,-1 0 0,1 0 0,0 0 0,-1 0 0,1 0 1,0-1-1,-1 1 0,1 0 0,0-1 0,-1 1 0,1 0 0,-1-1 0,1 1 1,-1-1-1,1 1 0,-1-1 0,1 1 0,-1-1 0,1 1 0,-1-1 0,1 1 0,-1-1 1,0 0-1,1 0 23,42-125-1445,-29 81 1428,-2-1 0,-2 0 0,-2 0 0,-2-1 0,-2 0 0,-2-1 0,-2 1 0,-3 0 0,-1 0 0,-2 0 0,-3 0 0,-1 1 0,-8-16 17,13 49 3,4 8-3,-1 0 1,0 1-1,0-1 0,0 1 0,0-1 0,-1 1 0,1 0 0,-1 0 1,0 0-1,0 1 0,-1-1 0,1 1 0,-1-1 0,1 1 0,-5-2 0,-3 12-25,19 104 0,20 56 515,7-2 1,10 10-491,-43-167 43,2 9 60,0-1 1,1 1-1,1-1 1,0-1-1,1 1 1,1-1-1,1-1 1,0 1-1,0-1 1,7 7-104,-15-20 4,0 0 1,-1-1-1,1 1 1,0 0-1,0 0 1,-1 0-1,1-1 1,0 1-1,0 0 1,0-1-1,0 1 1,0 0-1,0-1 1,0 1-1,0-1 1,0 0-1,0 1 1,0-1-1,0 0 1,1 0-1,-1 0 1,0 0-1,0 0 1,0 0-1,0 0 1,0 0-1,0 0 1,1 0-1,-1-1 1,0 1-1,0 0 1,0-1-1,0 1 1,0-1-1,0 1 1,0-1-1,0 0 1,0 1-1,0-1 1,-1 0-1,1 1 1,0-1-1,0 0 1,-1 0-1,1 0 1,0 0-1,-1 0 1,1 0-1,-1 0-4,17-55 113,-16 45-137,0 0-1,-1 1 1,0-1-1,0 1 1,-1-1-1,-1 1 1,1-1 0,-2 1-1,0 0 1,0 0-1,0 0 1,-1 0-1,-1 0 1,0 1-1,0 0 1,-1 0-1,0 0 1,-1 1 0,1 0-1,-2 0 1,-1-1 24,10 9 0,-1 1-1,0-1 1,0 1 0,0-1 0,0 1 0,0-1-1,0 1 1,0-1 0,0 1 0,0-1 0,0 1-1,0-1 1,0 1 0,0-1 0,0 0 0,0 1-1,0-1 1,-1 1 0,1-1 0,0 1 0,0-1-1,-1 1 1,1-1 0,0 0 0,0 1 0,-1-1 0,1 0-1,0 1 1,-1-1 0,1 0 0,-1 1 0,1-1-1,0 0 1,-1 0 0,1 0 0,-1 1 0,1-1-1,-1 0 1,1 0 0,-1 0 0,1 0 0,-1 0-1,1 0 1,-1 0 0,1 0 0,0 0 0,-1 0 0,1 0-1,-1 0 1,1 0 0,-1 0 0,1 0 0,-1 0-1,1-1 1,-1 1 0,1 0 0,-1 0 0,1-1-1,0 1 1,-1 0 0,1 0 0,0-1 0,-1 1-1,1 0 1,0-1 0,-1 1 0,1-1 0,0 1 0,7 42-12,-6-39 10,1 10-10,-1-7 9,0 1 0,0-1-1,1 0 1,-1 0-1,1 0 1,1 0 0,-1 0-1,1 0 1,0-1-1,0 1 1,1-1 0,-1 0-1,1 0 1,1 0-1,1 2 4,-4-6-1,-1 0 0,0-1 0,1 1 0,-1-1-1,1 0 1,-1 1 0,0-1 0,1 0 0,-1 0-1,1 0 1,-1 0 0,1 0 0,-1 0 0,1 0-1,-1-1 1,0 1 0,1 0 0,-1-1 0,1 1-1,-1-1 1,0 1 0,0-1 0,1 0 0,-1 0-1,0 0 1,0 1 0,0-1 0,0 0 0,0 0 0,0-1-1,0 1 1,0 0 0,0 0 0,0 0 0,-1-1-1,1 1 1,0 0 0,-1-1 0,1 1 0,-1 0-1,1-2 2,18-61 61,-17 56-46,0-1-1,-1 0 0,0 0 0,-1 0 0,0 0 0,0 1 0,0-1 1,-2 0-1,1 0 0,-1 0 0,0 1 0,-1-1 0,-1-4-14,7 37 14,4 4 11,1-1 0,1 0 0,2 0 0,0-1 0,2-1 0,2 2-25,-14-25 7,-1 0 0,1-1 0,0 1-1,-1 0 1,1-1 0,0 1 0,0-1-1,0 1 1,0-1 0,1 0 0,-1 1-1,0-1 1,0 0 0,1 0 0,-1 0-1,1 0 1,-1 0 0,1 0 0,-1 0-1,1 0 1,0-1 0,-1 1 0,1-1-1,0 1 1,0-1 0,-1 0 0,1 1-1,0-1 1,0 0 0,-1 0 0,1 0-1,0 0 1,1-1-7,1-5 17,0 0-1,-1 0 1,1 0 0,-1 0-1,-1 0 1,1-1 0,-1 0-1,0 1 1,-1-1 0,0 0-1,0 0 1,0-4-17,1 0 16,12-157 80,-13 168-98,-1 0-1,0 0 0,1 1 1,-1-1-1,0 0 0,1 0 1,-1 1-1,1-1 0,-1 0 1,0 0-1,1 0 0,-1 0 1,1 0-1,-1 0 0,1 1 1,-1-1-1,0 0 0,1 0 1,-1 0-1,1-1 0,-1 1 1,1 0-1,-1 0 0,0 0 1,1 0-1,-1 0 0,1 0 1,-1-1-1,0 1 0,1 0 1,-1 0-1,0 0 0,1-1 1,-1 1 2,25 74-53,-21-54 56,2 0 1,1-1 0,0 1-1,2-1 1,0 0-1,1-1 1,1 0 0,12 15-4,-22-32 2,-1 0 0,1 1 0,0-1 0,0 0 0,0 0 0,-1 0 0,1 0 1,0 0-1,0 0 0,1 0 0,-1 0 0,0 0 0,0 0 0,0-1 0,0 1 1,1-1-1,-1 1 0,0-1 0,1 1 0,-1-1 0,0 1 0,1-1 0,-1 0 1,1 0-1,-1 0 0,0 0 0,1 0 0,-1 0 0,1 0 0,-1 0 0,0-1 1,1 1-1,-1-1 0,0 1 0,1-1 0,-1 1 0,0-1 0,0 0 0,1 1 1,-1-1-1,0 0 0,0 0 0,0 0 0,0 0 0,0 0 0,0 0 0,0 0 1,-1 0-1,1-1-2,22-65 238,-20 57-220,0-1 0,-1 1-1,-1-1 1,0 1 0,0-1 0,-1 0-1,0 1 1,-1-1 0,0 0-1,-1 1 1,0-1 0,-1 1-1,0 0 1,0 0 0,-1 0 0,0 0-1,-1 0 1,-1-1-18,4 9 11,-7 21-39,9-14 6,0 0 0,1 0 0,-1 0 0,1 0 0,0 0 0,1 0 0,-1-1 0,1 1 0,0-1 0,0 1 0,0-1 0,0 1 0,1-1 0,0 0 0,0 0 0,0 0 0,0-1 0,1 1 0,0-1 0,-1 0 0,1 0 0,0 0 0,1 0 0,-1 0 0,0-1 0,1 0 0,-1 0 0,1 0 0,0-1 22,13-5-1188,-1-6-370</inkml:trace>
  <inkml:trace contextRef="#ctx0" brushRef="#br0" timeOffset="48387.566">6759 2230 21525,'-11'21'1785,"7"-16"-1692,1 1 0,0-1 0,0 1 0,0 0 0,0 0 0,1 0 0,0 0 0,1 0 0,-1 0 0,1 1-1,0-1 1,1 0 0,-1 1 0,1-1 0,1 0 0,-1 1 0,1-1 0,0 0 0,2 7-93,8 11-5,-8-26 50,1-13-8,1 1-1,-2-1 1,0 0-1,-1 0 1,-1 0-1,0 0 1,-1 0-1,0 0 1,-1 0-1,-3-13-36,-1 11 37,3 25-6,2 20 150,1 0-1,2 1 0,0-1 0,2-1 0,1 1 0,7 17-180,-11-34 89,0-3-1,0 0 0,0 0 0,0 0 0,1-1 1,0 1-1,0-1 0,1 0 0,0 0 0,0 0 0,1 0 1,2 2-89,-5-8 9,-1-1 0,1 0 0,-1 0 1,1 0-1,-1 0 0,1-1 0,-1 1 1,1 0-1,-1 0 0,1-1 0,-1 1 1,0-1-1,1 0 0,-1 1 0,1-1 1,-1 0-1,0 0 0,0 1 0,0-1 1,1 0-1,-1 0 0,0-1 0,0 1 1,0 0-1,0 0 0,-1 0 0,1-1 1,0 1-1,0 0 0,-1-1 0,1 1 1,-1-1-1,1 1 0,-1-1 0,0 1 1,0 0-1,1-1 0,-1 1 0,0-1 1,0 0-1,-1 0-9,2 0 7,13-59 34,-3-1-1,-3 0 0,-3-1 1,-2 1-1,-3-1 0,-2 0 1,-4-2-41,4 24 9,1 32-10,0 7-2,1-1 0,-1 1 0,1-1 0,-1 1 0,1-1 0,0 1-1,0-1 1,0 1 0,0-1 0,0 1 0,1-1 0,-1 1 0,1-1 0,0 1-1,0 0 1,0-1 0,0 1 0,0 0 0,0-1 0,0 1 0,1 0 0,-1 0-1,1 0 1,1-1 3,-2 3-34,-1 0 40,0 0 18,0 0 4,-10-2 15,-31-5-28,33 13-125,5-2 107,1 1-1,0-1 0,-1 1 0,2-1 0,-1 1 0,0 0 0,1 0 1,0 0-1,0 0 0,1 0 0,-1 0 0,1 0 0,0 0 1,0 0-1,1 0 0,0 0 0,0 1 4,0 31 16,1-1 0,2 1 0,2-1 0,1 0 0,2 0-1,2-1 1,1 0 0,1-1 0,2 0 0,1-1 0,2-1 0,1-1 0,12 13-16,30-6-674,-42-36-539</inkml:trace>
  <inkml:trace contextRef="#ctx0" brushRef="#br0" timeOffset="49539.607">7395 2572 20540,'0'0'1422,"-3"4"61,-5 9-1281,1 0 1,1 0-1,0 0 1,0 1-1,2 0 1,0 0-1,0 1 0,1-1 1,1 1-1,0 0 1,2-1-1,-1 1 1,2 0-1,0 0 0,0 0 1,2-1-1,0 1 1,0-1-1,5 12-202,27 33 9,-34-57-8,0-1 0,0 0 0,0 1 0,1-1 0,-1 0 0,1 0 0,-1 0 0,1 0 0,-1 0 0,1 0 0,-1 0 0,1 0 0,0-1 0,0 1 0,-1-1 0,1 1 0,0-1 0,0 0 0,-1 0 0,1 0 0,0 0 0,0 0 0,0 0 0,0 0 0,-1 0 0,1-1 0,0 1 0,0-1 0,-1 1 0,1-1 0,0 0 0,-1 0 0,1 0 0,-1 0 0,1 0 0,-1 0 0,1 0-1,8-10 20,-2-1 0,1 1 0,-1-1 0,-1-1 0,0 1 0,-1-1 0,0-1 0,-1 1 1,-1-1-1,0 1 0,-1-1 0,2-11-20,-2 4 24,0 1 1,-1-1 0,-2 0-1,0 1 1,-1-1-1,0 0 1,-3-4-25,5 63 136,6 7-93,1 0 1,2 0-1,2-1 0,17 38-43,1-44 223,-29-38-212,1 0 0,-1 0 0,0 0 0,1 0 0,-1-1 0,0 1 0,1 0 0,-1 0 0,0-1-1,1 1 1,-1-1 0,0 1 0,0-1 0,1 0 0,-1 0 0,0 1 0,0-1 0,0 0 0,0 0 0,0 0 0,0 0 0,0 0 0,-1 0 0,1 0 0,0 0 0,0-1 0,-1 1-1,1 0 1,-1 0 0,1 0 0,-1-1 0,0 1 0,1 0 0,-1-2-11,82-269 342,-72 242-344,-9 30 1,-1 0-1,1-1 1,0 1-1,0 0 1,0 0-1,0-1 1,0 1-1,0 0 1,0 0-1,0 0 1,0 0 0,0 1-1,0-1 1,0 0-1,0 0 1,0 0-1,0 1 1,0-1-1,0 0 1,0 1-1,0-1 1,0 1-1,0 0 1,-1-1-1,1 1 1,0-1-1,0 1 1,-1 0 0,1 0-1,0-1 1,-1 1-1,1 0 1,-1 0-1,1 0 1,-1 0-1,1 0 1,-1 0-1,0 0 1,1 0-1,-1-1 1,0 1-1,0 0 1,0 0-1,0 0 1,0 0 0,0 0-1,0 1 1,0-1-1,0 0 1,0-1-1,0 2 2,0-2-1,70 249-8,-71-249 10,1 1 0,0-1 0,0 1 0,0 0 1,0-1-1,0 1 0,0 0 0,0-1 0,0 1 0,0-1 0,0 1 0,0 0 1,0-1-1,1 1 0,-1-1 0,0 1 0,0 0 0,1-1 0,-1 1 1,0-1-1,1 1 0,-1-1 0,1 1 0,-1-1 0,0 1 0,1-1 1,-1 0-1,1 1 0,-1-1 0,1 0 0,-1 1 0,1-1 0,0 0 0,-1 1 1,1-1-1,-1 0 0,1 0 0,0 0 0,-1 0 0,1 0 0,-1 0 1,1 0-1,0 0 0,-1 0 0,1 0 0,0 0 0,-1 0 0,1 0 1,-1 0-1,1 0 0,0-1 0,-1 1 0,1 0 0,-1 0 0,1-1 0,-1 1 1,1 0-1,-1-1 0,1 1 0,-1-1 0,1 1 0,-1-1 0,1 1 1,-1-1-1,0 1 0,1-1 0,-1 1 0,0-1-1,17-47 128,-15 41-113,62-263 208,-64 269-225,0 0 0,0 0 0,0 1 0,0-1 1,0 0-1,0 0 0,0 0 0,0 1 0,0-1 0,0 0 1,0 0-1,0 1 0,0-1 0,1 0 0,-1 1 1,0-1-1,1 0 0,-1 0 0,0 1 0,1-1 0,-1 1 1,1-1-1,-1 0 0,1 1 0,-1-1 0,1 1 1,0-1-1,-1 1 0,1 0 0,0-1 0,-1 1 0,1-1 1,0 1-1,-1 0 0,1 0 0,0-1 0,0 1 1,-1 0-1,1 0 0,0 0 0,0 0 0,-1 0 1,1 0-1,0 0 0,0 0 0,-1 0 0,1 0 0,0 1 1,0-1-1,-1 0 0,1 0 0,0 1 0,0-1 1,-1 0-1,1 1 0,-1-1 0,1 1 0,0-1 0,-1 1 1,1-1-1,-1 1 0,1-1 0,-1 1 0,1 0 1,-1-1-1,1 1 0,-1 0 0,0-1 0,1 1 2,40 140-33,-27-76-223,-6-37-2275,-8-28-1806</inkml:trace>
  <inkml:trace contextRef="#ctx0" brushRef="#br0" timeOffset="50432.104">8367 2699 20388,'3'47'3842,"-2"-46"-3796,-1 1-1,0 0 1,0 0 0,1 0 0,-1 0-1,1-1 1,0 1 0,-1 0 0,1-1 0,0 1-1,0 0 1,0-1 0,0 1 0,0-1-1,0 1 1,1-1 0,-1 0 0,0 1-1,1-1 1,-1 0 0,1 0 0,-1 0 0,1 0-1,0 0 1,-1 0 0,1-1 0,0 1-1,0-1 1,-1 1 0,1-1 0,0 1-1,0-1 1,0 0 0,0 0 0,0 0 0,1 0-46,-1-2 23,1-1 0,-1 1 0,1-1 1,-1 1-1,0-1 0,0 0 1,0 0-1,-1 0 0,1 0 0,-1 0 1,1 0-1,-1 0 0,0 0 1,0-1-1,-1 1 0,1 0 0,0-1 1,-1 1-1,0 0 0,0-1 1,0 1-1,0-1 0,-1 1 0,0 0 1,1-1-1,-1 0-23,-1-4 14,0 0 1,0 0-1,0 1 0,-1-1 0,0 0 1,-1 1-1,1 0 0,-1 0 0,-1 0 1,1 0-1,-1 1 0,-1 0 0,1 0 1,-1 0-1,0 1 0,0-1 0,-1 1 1,1 1-1,-1-1 0,0 1 1,0 1-1,-1-1 0,0 1-14,6 2 2,0 1 0,0-1-1,0 1 1,0 0 0,0 0-1,0-1 1,0 2 0,0-1 0,0 0-1,0 0 1,0 1 0,0-1 0,0 1-1,1-1 1,-1 1 0,0 0-1,0 0 1,0 0 0,1 0 0,-1 0-1,1 0 1,-1 0 0,1 0 0,-1 1-1,1-1 1,-1 1 0,1-1 0,0 1-1,0-1 1,0 1 0,0 0-1,0-1 1,0 1 0,1 0 0,-1 0-1,0 0 1,1 1-2,-12 77 9,13-46-16,0 0-1,3 0 0,0 0 0,2-1 1,2 0-1,4 11 8,-12-42 2,0 0 1,0 0-1,0 0 0,0 0 1,0 0-1,0 0 1,1 0-1,-1 0 0,0-1 1,1 1-1,0 0 1,-1 0-1,1 0 0,0 0 1,0-1-1,0 1 1,0 0-1,1-1 1,-1 1-1,0-1 0,1 1 1,-1-1-1,1 0 1,-1 1-1,1-1 0,0 0 1,-1 0-1,1 0 1,0 0-1,0-1 0,0 1 1,-1 0-1,1-1 1,0 1-1,0-1 0,0 0 1,0 1-1,0-1 1,0 0-1,0 0 1,0-1-1,0 1 0,0 0 1,0-1-1,0 1 1,0-1-1,0 1 0,0-1 1,0 0-1,-1 0 1,1 0-1,0 0 0,-1 0 1,1 0-1,0-1 1,-1 1-1,1 0-2,15-24 76,-1-1 0,0 0 0,-2-1 0,-2-1 0,0 0 0,-2 0 0,2-11-76,-4 16 12,39-106 20,-45 129-32,-1 1 0,0-1 0,0 0 0,0 1-1,1-1 1,-1 1 0,0-1 0,0 1 0,0-1 0,0 1-1,0 0 1,0-1 0,0 1 0,0 0 0,0 0-1,0 0 1,0 0 0,-1 0 0,1 0 0,0 0 0,-1 0-1,1 0 1,-1 0 0,1 0 0,-1 1 0,1-1 0,-1 0-1,0 0 1,1 0 0,-1 1 0,0-1 0,0 0 0,0 0-1,0 1 1,0-1 0,0 0 0,-1 0 0,1 1 0,0 0 0,0 0 1,44 220 186,-44-221-181,0-1 0,-1 1 1,1 0-1,0-1 1,0 1-1,0-1 0,0 1 1,0 0-1,0-1 1,0 1-1,0-1 1,0 1-1,0 0 0,0-1 1,0 1-1,0-1 1,0 1-1,1-1 0,-1 1 1,0 0-1,0-1 1,1 1-1,-1-1 0,0 1 1,1-1-1,-1 1 1,0-1-1,1 0 1,-1 1-1,1-1 0,-1 1 1,1-1-1,-1 0 1,1 1-1,-1-1 0,1 0 1,-1 0-1,1 1 1,0-1-1,-1 0 0,1 0 1,-1 0-1,1 0 1,0 0-1,-1 0 1,1 0-1,-1 0 0,1 0 1,0 0-1,-1 0 1,1 0-1,-1 0 0,1 0 1,-1 0-1,1-1 1,0 1-1,-1 0 0,1-1 1,-1 1-1,1 0 1,-1-1-1,1 1 1,-1-1-8,18-38 232,-1-40-124,-15 60-101,2 1 0,0-1 0,1 1 0,0 0 1,2 1-1,0-1 0,1 1-6,-8 16-3,1 0 0,-1 0 0,0 1 0,0-1-1,1 0 1,-1 0 0,1 1 0,-1-1 0,1 0 0,-1 1 0,1-1 0,-1 0 0,1 1 0,-1-1 0,1 1 0,0-1 0,-1 1 0,1-1 0,0 1 0,0-1 0,-1 1-1,1 0 1,0-1 0,0 1 0,-1 0 0,1 0 0,0 0 0,0-1 0,0 1 0,0 0 0,-1 0 0,1 0 0,0 0 0,0 1 0,0-1 0,0 0 0,-1 0-1,1 0 1,0 1 0,0-1 0,0 0 0,-1 1 0,1-1 0,0 1 0,-1-1 0,1 1 0,0-1 0,-1 1 0,1-1 0,0 1 0,-1-1 0,1 1 0,-1 0 0,1 0-1,-1-1 1,0 1 0,1 0 0,-1 0 0,0-1 0,1 1 0,-1 0 0,0 0 0,0 0 3,22 61-73,-20-55 69,37 109-28,-39-115 33,0 0-1,1 0 1,-1 0-1,0 0 1,1 0-1,-1 0 1,1 0-1,-1 0 0,1 0 1,-1 0-1,1 0 1,0 0-1,0 0 1,-1 0-1,1-1 1,0 1-1,0 0 0,0 0 1,0-1-1,0 1 1,0-1-1,0 1 1,0-1-1,0 1 1,0-1-1,0 0 0,0 1 1,0-1-1,0 0 1,0 0-1,1 0 1,-1 0-1,0 0 1,0 0-1,0 0 1,0 0-1,0 0 0,0-1 1,1 1-1,-1 0 1,0-1-1,0 1 1,0-1-1,0 1 1,0-1-1,0 0 0,0 1 1,-1-1-1,1 0 1,0 1-1,0-1 1,0 0-1,-1 0 1,1 0-1,0 0 1,-1 0-1,1 0 0,-1 0 1,1-1-1,35-66 56,-35 64-52,53-133 79,-55 136-85,1-1 0,1 1 0,-1 0 0,0-1 1,0 1-1,0 0 0,1-1 0,-1 1 0,1-1 0,-1 1 0,1 0 1,-1 0-1,1-1 0,0 1 0,0 0 0,-1 0 0,1 0 1,0 0-1,0 0 0,0 0 0,0 0 0,0 0 0,1 0 0,-1 0 1,0 1-1,0-1 0,1 0 0,-1 1 0,0-1 0,0 1 1,1 0-1,-1-1 0,1 1 0,-1 0 0,0 0 0,1 0 0,-1 0 1,1 0-1,-1 0 0,0 0 0,1 0 0,-1 0 0,1 1 1,-1-1-1,0 1 0,1-1 0,-1 1 0,0-1 0,0 1 0,1 0 1,-1 0-1,0-1 0,0 1 0,0 0 0,0 0 0,0 0 1,0 0-1,0 1 0,0-1 0,-1 0 0,1 0 0,0 0 0,-1 1 1,1-1-1,0 1 2,41 160-15,-27-81-221,-9-68-775,-2-9-555</inkml:trace>
  <inkml:trace contextRef="#ctx0" brushRef="#br0" timeOffset="51145.034">9235 2449 21389,'95'440'5235,"-60"-342"-4618,-25-75-455,-1 1 0,-1 0 1,-1 0-1,-1 1 0,-1 0 0,-2 0 1,1 16-163,-4-38 245,-3-8-46,-10-23-136,2 1 1,1-1-1,1-1 1,2 0-1,0 0 0,2-1 1,2 0-1,0 0 1,2-12-64,-4-30-4,3-1 0,3 1 0,4-1 0,2 1 0,10-31 4,-16 95-28,0 1 1,1 0-1,0 0 1,0 0-1,0 0 1,1 0-1,0 1 1,1-1 0,-1 1-1,1 0 1,0 0-1,4-4 28,-8 10-5,1-1-1,-1 1 1,1-1-1,-1 1 1,1-1 0,-1 1-1,1 0 1,0-1-1,-1 1 1,1 0 0,-1-1-1,1 1 1,0 0-1,-1 0 1,1 0-1,0-1 1,0 1 0,-1 0-1,1 0 1,0 0-1,-1 0 1,1 0-1,0 0 1,-1 1 0,1-1-1,0 0 1,-1 0-1,1 0 1,0 1-1,-1-1 1,1 0 0,0 1-1,-1-1 1,1 0-1,-1 1 1,1-1-1,-1 1 1,1-1 0,-1 1-1,1-1 1,-1 1-1,1-1 1,-1 1-1,0-1 1,1 1 0,-1 0-1,0-1 1,1 1-1,-1 0 1,0-1-1,0 1 1,0 0 0,0-1-1,0 1 1,0 0-1,0 0 1,0-1-1,0 1 1,0 0 0,0-1-1,0 1 1,0 0 5,1 51-20,-8-13 32,-3 0 0,0 0 0,-3-1 0,-1-1-1,-2 0 1,-16 26-12,22-42 14,-66 113 40,75-133-76,1-1 0,-1 0 0,1 0 0,-1 0 1,0 1-1,1-1 0,-1 0 0,1 0 0,-1 0 0,0 0 0,1 0 1,-1 0-1,0 0 0,1-1 0,-1 1 0,1 0 0,-1 0 0,1 0 1,-1-1-1,0 1 0,1 0 0,-1 0 0,1-1 0,-1 1 1,1-1-1,-1 1 0,1 0 0,-1-1 0,1 1 0,0-1 0,-1 1 1,1-1-1,0 1 0,-1-1 0,1 1 0,0-1 0,0 0 0,-1 1 1,1-1-1,0 1 0,0-1 0,0 0 0,0 1 0,0-1 0,0 1 1,0-1-1,0 0 0,0 1 0,0-1 0,0 0 0,0 1 0,0-1 1,1 1-1,-1-1 0,0 1 0,0-1 0,1 0 0,-1 1 1,0-1-1,1 1 0,-1-1 0,1 1 0,-1-1 0,0 1 0,1 0 1,-1-1-1,1 1 0,-1 0 0,1-1 0,0 1 22,29-94-2376,-5 28 1014</inkml:trace>
  <inkml:trace contextRef="#ctx0" brushRef="#br0" timeOffset="51409.334">9516 2222 21917,'-4'46'474,"1"1"1,3-1 0,2 1-1,1 0 1,3-1-1,2 0 1,1 0 0,3-1-1,2 1-474,49 67-475,-52-109-1420,-6-14 442</inkml:trace>
  <inkml:trace contextRef="#ctx0" brushRef="#br0" timeOffset="51754.487">9744 2503 19316,'-34'90'4938,"12"50"-2746,22-121-2047,0-1 0,1 0 0,0 1 1,2-1-1,0 0 0,1 0 0,1-1 1,0 1-1,2-1 0,2 5-145,-7-20 4,-1 0 0,1 0 0,0-1 0,0 1 1,0 0-1,0-1 0,0 1 0,1-1 0,-1 0 0,0 0 0,0 0 0,1 0 1,-1 0-1,1 0 0,-1 0 0,1-1 0,0 0 0,-1 1 0,1-1 0,-1 0 1,1 0-1,-1 0 0,1-1 0,0 1 0,-1-1 0,1 1 0,-1-1 0,1 0 1,-1 0-1,0 0 0,1 0 0,-1 0 0,0 0 0,0-1 0,0 1 0,1-1 1,-2 0-1,1 0 0,0 1 0,0-1 0,-1 0 0,1-1 0,-1 1 0,1 0 1,-1 0-1,0 0 0,0-1 0,0 1 0,0-1 0,0 1 0,-1-1 0,1 1 1,-1-1-1,1-1-4,5-10 17,-1 0 1,0 0-1,-1-1 1,0 0-1,-1 1 1,-1-1-1,0 0 0,-1-1 1,-1 1-1,0 0 1,-1 0-1,-1 0 1,0 0-1,-1 0 1,0 1-1,-2-1 1,1 1-1,-2 0 1,-1-2-18,-33-22 66,39 37-64,0 1-1,0-1 1,0 1-1,0 0 1,0-1-1,0 1 1,0 0-1,0-1 1,0 1-1,0 0 1,0 0-1,0 0 1,0 0-1,0 0 1,0 0-1,0 0 1,0 0-1,0 0 1,0 1-1,0-1 1,0 0-1,1 1 1,-1-1 0,0 1-1,0-1 1,0 1-1,0-1 1,0 1-1,1-1 1,-1 1-1,0 0 1,0 0-1,1-1 1,-1 1-1,0 0 1,1 0-1,-1 0 1,1 0-1,-1-1 1,1 1-1,0 0 1,-1 0-1,1 0 1,0 0-1,0 0 1,0 0-1,-1 0 1,1 0-1,0 0 1,0 0-1,0 0 1,1 0-1,-1 0-1,-1 5-62,1 0 0,-1-1 0,1 1-1,1 0 1,-1-1 0,1 1-1,0-1 1,0 1 0,1-1 0,0 1-1,0-1 1,0 0 0,0 0-1,1 0 1,0 0 0,0 0 0,3 3 62,2-4-1519</inkml:trace>
  <inkml:trace contextRef="#ctx0" brushRef="#br0" timeOffset="52690.373">9991 2619 15531,'6'80'7944,"40"103"-5504,-23-134-1748,-22-49-680,0 0 1,0 0-1,-1 1 0,1-1 1,0 0-1,0 0 0,0 0 1,-1 0-1,1 0 0,0 0 1,0 0-1,0 0 0,-1 0 1,1 0-1,0-1 0,0 1 1,-1 0-1,1 0 0,0-1 1,-1 1-1,1-1 0,0 1 1,-1 0-1,1-1 0,0 1 0,-1-1 1,1 0-1,-1 1 0,1-1 1,-1 1-1,1-1 0,-1 0 1,1 1-1,-1-1 0,0 0 1,1 0-1,-1 1 0,0-1 1,0 0-1,1 0 0,-1 1 1,0-1-1,0-1-12,1 0 33,20-42 101,-2-1 1,-2-1 0,-3 0-1,1-8-134,33-99 35,-34 127-19,-14 26-15,1 0 0,0 0 0,-1 0-1,1 0 1,-1 0 0,1 0 0,0 0 0,-1 0-1,1 0 1,0 0 0,-1 0 0,1 1-1,-1-1 1,1 0 0,0 0 0,-1 1 0,1-1-1,-1 0 1,1 1 0,-1-1 0,1 1-1,-1-1 1,1 1 0,-1-1 0,0 1 0,1-1-1,-1 1 1,0-1 0,1 1 0,-1-1 0,0 1-1,0 0 1,1-1 0,-1 1 0,0-1-1,0 1 1,0 0 0,0-1 0,0 1 0,0 0-1,0-1 1,0 1 0,0 0 0,0-1 0,0 1-1,0-1 0,13 169 122,14 52 480,-27-221-592,0 0 0,1 0 0,-1 0 0,0-1 0,0 1 0,1 0-1,-1 0 1,0 0 0,0 0 0,1-1 0,-1 1 0,0 0 0,0 0-1,1 0 1,-1 0 0,0 0 0,1 0 0,-1 0 0,0 0 0,0 0-1,1 0 1,-1 0 0,0 0 0,1 0 0,-1 0 0,0 0 0,1 0-1,-1 0 1,0 0 0,0 1 0,1-1 0,-1 0 0,0 0 0,0 0-1,1 0 1,-1 1 0,0-1 0,0 0 0,0 0 0,1 0-1,-1 1 1,0-1 0,0 0 0,0 0 0,0 1 0,1-1 0,-1 0-1,0 0-9,12-38 190,55-305 69,-56 310-284,-11 33 24,0 0-1,0 1 1,1-1 0,-1 0 0,0 1 0,0-1 0,0 1 0,0-1 0,0 0 0,0 1-1,0-1 1,1 0 0,-1 1 0,0-1 0,0 0 0,0 0 0,1 1 0,-1-1 0,0 0 0,0 0-1,1 1 1,-1-1 0,0 0 0,1 0 0,-1 1 0,0-1 0,1 0 0,-1 0 0,0 0 0,1 0-1,-1 0 1,0 0 0,1 0 0,-1 0 0,0 1 0,1-1 0,-1 0 0,1 0 0,-1-1-1,0 1 1,1 0 0,-1 0 0,0 0 0,1 0 0,-1 0 0,0 0 0,1 0 0,-1-1 0,0 1-1,1 0 1,-1 0 0,0 0 0,1-1 0,-1 1 0,0 0 0,0 0 0,1-1 0,-1 1 0,0 0-1,0-1 1,0 1 0,1 0 0,-1-1 0,0 1 0,0 0 0,0-1 0,0 1 0,0-1 1,8 32-26,-7-30 25,38 285-3,-28-246 4,-11-41 0,0 1 0,0-1 0,0 1 0,0-1 0,0 1 0,0 0 0,0-1 0,1 1 0,-1-1 0,0 1 0,0 0 0,0-1 0,0 1 0,1-1 0,-1 1 0,0 0 0,0-1 0,1 1 0,-1 0 1,0-1-1,1 1 0,-1 0 0,0 0 0,1-1 0,-1 1 0,1 0 0,-1 0 0,0 0 0,1-1 0,-1 1 0,1 0 0,-1 0 0,0 0 0,1 0 0,-1 0 0,1 0 0,-1 0 0,1 0 0,-1 0 0,0 0 1,1 0-1,-1 0 0,1 0 0,-1 0 0,1 1 0,-1-1 0,0 0 0,1 0 0,-1 0 0,0 1 0,1-1 0,-1 0 0,0 0 0,1 1 0,-1-1 0,0 0 0,1 1 0,-1-1 0,0 0 0,0 1 0,1-1 1,-1 0-1,0 1 0,0-1 0,0 1 0,0-1 0,1 0 0,-1 1 0,0-1 0,0 1 0,42-158 76,-30 94-53,23-65-210,-35 128 182,0 0 0,1-1 1,-1 1-1,0 0 0,0-1 1,1 1-1,-1 0 0,0-1 1,1 1-1,-1 0 0,0 0 0,1-1 1,-1 1-1,0 0 0,1 0 1,-1 0-1,0 0 0,1-1 0,-1 1 1,1 0-1,-1 0 0,0 0 1,1 0-1,-1 0 0,1 0 1,-1 0-1,1 0 0,-1 0 0,0 0 1,1 0-1,-1 0 0,1 1 1,-1-1-1,0 0 0,1 0 0,-1 0 1,0 1-1,1-1 0,-1 0 1,0 0-1,1 1 0,-1-1 1,0 0-1,1 0 0,-1 1 0,0-1 1,0 0-1,1 1 0,-1-1 1,0 0-1,0 1 0,0-1 0,1 1 1,-1-1-1,0 0 0,0 1 1,0-1-1,0 1 0,0-1 0,0 1 1,0-1-1,0 0 0,0 1 1,0-1-1,0 1 0,0-1 1,0 0-1,-1 1 5,27 206-214,-6-71-586,-14-113-653</inkml:trace>
  <inkml:trace contextRef="#ctx0" brushRef="#br0" timeOffset="53681.868">10816 2804 16059,'-1'0'112,"1"1"-1,0-1 0,0 1 1,0-1-1,0 1 0,0-1 0,0 1 1,0-1-1,0 0 0,0 1 1,0-1-1,0 1 0,0-1 1,0 1-1,0-1 0,1 0 0,-1 1 1,0-1-1,0 1 0,0-1 1,1 0-1,-1 1 0,0-1 1,0 0-1,1 1 0,-1-1 0,0 0 1,1 1-1,-1-1 0,0 0 1,1 0-1,-1 1 0,0-1 0,1 0 1,-1 0-1,1 0 0,-1 1 1,1-1-1,-1 0 0,0 0 1,1 0-1,-1 0 0,1 0 0,-1 0 1,1 0-1,-1 0 0,1 0 1,-1 0-1,0 0 0,1 0 0,-1-1 1,1 1-1,-1 0 0,1 0 1,-1 0-1,0 0 0,1-1 1,-1 1-1,0 0 0,1 0 0,-1-1 1,1 1-112,11-30 378,-9 18-267,-1-1 0,-1 0-1,0 1 1,-1-1-1,0 0 1,-1 0 0,0 1-1,-1-1 1,-1 1-1,0-1 1,0 1 0,-1 0-1,-1 0 1,0 0-1,-2-1-110,7 11 26,-1 1 0,0-1 0,0 0 0,0 1 0,0-1-1,0 0 1,0 1 0,-1-1 0,1 1 0,0 0 0,-1-1 0,1 1-1,-1 0 1,1 0 0,-1 0 0,0 0 0,1 0 0,-1 1 0,0-1-1,0 0 1,1 1 0,-1-1 0,0 1 0,0 0 0,0-1-1,0 1 1,0 0 0,0 0 0,0 0 0,1 0 0,-1 1 0,0-1-1,0 1 1,0-1 0,0 1 0,0-1 0,1 1 0,-1 0 0,0 0-1,1 0 1,-1 0 0,1 0 0,-1 0 0,1 0 0,-1 1-1,1-1 1,0 1 0,-1-1 0,1 1 0,0-1 0,0 1 0,0 0-1,0-1 1,1 1 0,-1 0 0,0 0 0,1-1 0,-1 1 0,1 0-1,0 1-25,-4 17 7,1 0-1,1 0 1,0 1-1,2-1 1,1 0-1,0 0 1,2 1-1,0-1 1,1 0-1,1-1 0,1 1 1,0-1-1,8 15-6,25 27-20,-38-59 22,0-1 0,0 0 0,0 0 0,0 0-1,0 1 1,0-1 0,0 0 0,0 0 0,1-1 0,-1 1 0,0 0 0,1 0 0,-1-1-1,0 1 1,1-1 0,-1 1 0,1-1 0,-1 1 0,1-1 0,0 0 0,-1 0-1,1 0 1,-1 0 0,1 0 0,-1 0 0,1 0 0,-1 0 0,1-1 0,-1 1-1,1-1 1,-1 1 0,1-1 0,-1 0 0,1 1 0,-1-1 0,0 0 0,0 0 0,1 0-1,-1 0 1,0 0 0,0 0 0,1-1-2,44-96 251,47-212-31,-81 345-256,12 205 52,-12-213 16,2-34 36,8-50 67,-3-16-216,-4-2 0,-2 0 1,-4-1-1,-3 0 1,-4 0-1,-3 0 0,-3-4 81,12 204-548,22 209 1587,-30-325-1004,1 0 0,0-1 1,0 1-1,1 0 0,0 0 0,0-1 0,1 0 0,0 1 0,0-1 1,1 0-1,0 0 0,0 0 0,0-1 0,1 0 0,0 0 0,0 0 1,4 3-36,-7-8 3,-1 0 1,1-1-1,-1 1 0,1 0 1,-1-1-1,1 1 1,-1-1-1,1 0 1,-1 0-1,1 1 1,-1-1-1,1 0 0,0 0 1,-1 0-1,1-1 1,-1 1-1,1 0 1,0-1-1,-1 1 1,1 0-1,-1-1 1,1 0-1,-1 1 0,0-1 1,1 0-1,-1 0 1,0 0-1,1 0 1,-1 0-1,0 0 1,0 0-1,0 0 0,0-1 1,0 1-1,0 0 1,0-1-1,-1 1 1,1-1-1,0 1 1,-1 0-1,1-2-3,21-62 45,-21 61-84,0 1-1,-1 0 0,1-1 0,0 1 0,-1 0 0,0-1 1,1 1-1,-2-1 0,1 1 0,0 0 0,-1-1 1,1 1-1,-1 0 0,0-1 0,0 1 0,0 0 1,0 0-1,-1 0 0,0 0 0,1 0 0,-1 0 0,0 0 1,0 0-1,0 1 0,-1-1 0,1 1 0,-1 0 1,1-1-1,-1 1 0,0 0 0,0 1 0,0-1 1,0 0-1,-1 1 40,-11-4-76,-1 2 0,0 0 0,1 1 0,-1 1 0,0 0 0,0 1 0,-14 2 76,-38-1 538,68-1-513,-1 0 1,1 1-1,-1-1 0,0 0 0,1 1 0,-1-1 0,0 0 0,1 0 0,-1 0 0,0 0 1,1 1-1,-1-1 0,0 0 0,1 0 0,-1 0 0,0-1 0,1 1 0,-1 0 0,0 0 0,1 0 1,-1 0-1,0-1 0,1 1 0,-1 0 0,0 0 0,1-1 0,-1 1 0,1-1 0,-1 1 1,1 0-1,-1-1 0,1 1 0,-1-1 0,1 1 0,-1-1 0,1 0 0,0 1 0,-1-1 0,1 1 1,0-1-1,-1 0 0,1 1 0,0-1 0,0 0 0,0 1 0,-1-1 0,1 0 0,0 1 1,0-1-1,0 0 0,0 1 0,0-1 0,1 0 0,-1 0 0,0 1 0,0-1 0,0 0-25,34-22 534,149-51-1201,-143 57-701</inkml:trace>
  <inkml:trace contextRef="#ctx0" brushRef="#br0" timeOffset="55052.268">11693 2597 18612,'12'116'4449,"49"148"-2146,-46-227-1696,-6-49 29,-8-25-435,-2 0 1,-1 0-1,-2 1 1,-1-1-1,-6-16-201,0-9 261,14 47 25,12 45-145,-9-18-149,-6-10-117,1 1 0,0-1 0,0 1 0,0-1 0,0 1 0,0-1 0,0 1 0,1-1 0,-1 0 0,1 0 0,0 0 0,0 0 0,-1 0 0,1 0 0,0 0 0,1 0 0,-1-1 0,0 1 0,0-1 0,1 0 0,-1 0 0,1 0 0,-1 0 0,1 0 0,-1 0 0,1-1 0,0 1 0,-1-1 0,1 1 0,0-1 0,-1 0 0,1 0 0,0-1 0,-1 1 0,1 0 0,0-1 0,-1 0 0,1 1 0,-1-1 0,1 0 1,-1 0-1,1-1 0,0 0 125,28-18-664,0-2 1,-2 0 0,-1-2 0,-1-2 0,5-7 663,18-16 370,-46 45 490,-13 3 1034,-1 7-1677,-1 0 1,1 0 0,1 1 0,-1 0 0,1 0 0,0 1 0,1 1-1,0-1 1,0 1 0,1 1 0,-4 5-218,6-6 60,0 0 0,0 0-1,1 1 1,0-1 0,1 1 0,0 0 0,0 0-1,1 0 1,0 0 0,1 0 0,0 0 0,1 1-1,0-1 1,0 0 0,1 0 0,1 1 0,0-1-1,0 0 1,2 2-60,-4-10 2,0-1-1,0 1 1,1-1 0,-1 1-1,1-1 1,-1 1-1,1-1 1,-1 0-1,1 1 1,0-1 0,0 0-1,0 1 1,0-1-1,0 0 1,0 0-1,0 0 1,0 0 0,0 0-1,0 0 1,1 0-1,-1 0 1,0-1-1,1 1 1,-1 0-1,1-1 1,-1 1 0,1-1-1,-1 1 1,1-1-1,-1 0 1,1 0-1,-1 0 1,1 0 0,-1 0-1,1 0 1,-1 0-1,1 0 1,-1 0-1,1-1 1,-1 1 0,1-1-1,-1 1 1,1-1-1,-1 0 1,0 1-1,1-1 1,-1 0 0,0 0-1,0 0 1,0 0-1,1 0 1,-1 0-1,0 0 1,0-1-2,53-69 73,-44 55-53,0 0 0,-1 0 0,-1 0 1,-1-1-1,0-1 0,-2 1 0,0-1 1,0 0-1,-2 0 0,0-1 0,-1 1 1,-1 0-1,-1-1 0,0 1 0,-2-1 1,-1-9-21,-2 31-8,30 126 18,15 17 105,-40-146-108,0 1 0,1 0 0,-1 0 1,0 0-1,1 0 0,-1-1 0,0 1 0,1 0 0,-1-1 0,1 1 0,-1 0 0,1-1 1,0 1-1,-1 0 0,1-1 0,-1 1 0,1-1 0,0 1 0,0-1 0,-1 1 1,1-1-1,0 0 0,0 1 0,0-1 0,-1 0 0,1 0 0,0 1 0,0-1 0,0 0 1,0 0-1,-1 0 0,1 0 0,0 0 0,0 0 0,0 0 0,0-1 0,-1 1 1,1 0-1,0 0 0,0-1 0,0 1 0,-1 0 0,1-1 0,0 1 0,0-1-7,24-39 415,-6-21-193,-4 0 1,-2-1-1,-3 0 1,-2-1-1,-3-1-222,-1 16 46,-2 1 0,-2 0-1,-2-1 1,-2 1 0,-2 0 0,-3 0-46,1 25-56,10 54 1,80 361-8,-78-374 67,-1 0-2,1-1 1,0 0 0,2 0-1,0 0 1,1 0-1,1-1 1,0-1-1,10 16-2,-17-31 2,-1 0-1,1 1 0,-1-1 0,1 1 0,0-1 1,-1 0-1,1 0 0,0 1 0,0-1 0,0 0 1,0 0-1,0 0 0,0 0 0,0 0 0,0 0 1,1 0-1,-1 0 0,0-1 0,0 1 0,1 0 1,-1-1-1,1 1 0,-1-1 0,0 0 0,1 1 0,-1-1 1,1 0-1,-1 0 0,1 0 0,-1 0 0,1 0 1,-1 0-1,1 0 0,-1 0 0,1-1 0,-1 1 1,0-1-1,1 1 0,-1-1 0,1 1 0,-1-1 1,0 0-1,0 0 0,1 1 0,-1-1 0,0 0 0,0 0 1,0 0-1,0 0 0,0-1 0,0 1 0,0 0 1,-1 0-1,1-1 0,0 1 0,0-1-1,3-10 13,-1 0 0,-1 0-1,0 0 1,0 0 0,-1 0-1,-1 0 1,0-1 0,-1 1-1,0 0 1,0 0 0,-2 0-1,1 0 1,-2 0 0,1 1-1,-2-1 1,1 1 0,-2 0-1,1 0 1,-2 1 0,1-1-1,-1 1 1,-1 1 0,0-1-1,0 1 1,-1 1 0,0 0-13,9 8 0,1 1 0,-1 0 1,0 0-1,0 0 0,0 0 0,0 0 1,0 0-1,0 0 0,0-1 1,0 1-1,0 0 0,0 0 1,0 0-1,0 0 0,-1 0 1,1 0-1,0-1 0,-1 1 0,1 0 1,-1 0-1,1 0 0,-1-1 1,1 1-1,-1 0 0,1-1 1,-1 1-1,0 0 0,1-1 1,-1 1-1,0-1 0,0 1 1,1-1-1,-1 1 0,0-1 0,0 0 1,0 1-1,0-1 0,1 0 1,-1 0-1,0 1 0,0-1 1,0 0-1,0 0 0,0 0 1,0 0-1,0 0 0,1 0 0,-1-1 1,0 1-1,0 0 0,0 0 1,0-1-1,0 1 0,0 0 1,1-1-1,-1 1 0,1 5-3,1 0 1,1 0-1,-1-1 1,1 1-1,0 0 1,0 0-1,0-1 1,1 1-1,-1-1 1,1 0-1,0 0 1,0 0-1,1 0 1,-1 0-1,1-1 1,0 1-1,0-1 1,0 0-1,0 0 1,1-1-1,-1 1 0,1-1 1,-1 0-1,1 0 1,0-1-1,0 1 1,0-1-1,0 0 1,0 0-1,0-1 1,0 0-1,0 1 1,0-2-1,0 1 1,0-1-1,2 0 3,11-7 5,-1-2 0,0 0 0,-1-2 0,0 1-1,0-2 1,-1 0 0,-1-1 0,-1 0 0,4-6-5,-7 10 0,43-73 32,-56 80-22,-1 2-10,1 1 1,0 0-1,0 0 1,0 0-1,0 1 1,0-1-1,0 1 1,0 0 0,-1-1-1,2 1 1,-1 1-1,0-1 1,0 0-1,0 1 1,0-1-1,1 1 1,-1 0-1,1 0 1,0 0 0,-1 0-1,1 0 1,0 1-1,0-1 1,0 1-1,0-1 1,1 1-1,-1 0 1,1 0-1,0-1 1,-1 1 0,1 0-1,0 3 0,-24 107-33,24-95 31,1 0 0,1 0-1,0 0 1,2 0 0,0 0 0,1 0 0,0-1 0,2 1 0,0-1 0,1 0 0,0-1 0,2 0 0,0 0 0,0-1 0,2 0 0,0 0 0,5 4 2,-12-15-67,0-1 0,0 0 0,0 0 1,0 0-1,1 0 0,-1-1 0,1 0 0,0 0 1,0 0-1,-1 0 0,1-1 0,0 0 0,0 0 1,1 0-1,-1-1 0,0 1 0,0-1 0,0-1 1,0 1-1,0-1 0,0 1 0,3-2 67,46-18-4322</inkml:trace>
  <inkml:trace contextRef="#ctx0" brushRef="#br0" timeOffset="66132.909">11246 5640 16492,'0'0'1647,"10"6"3994,120-12-4525,-21 26-1023,-87-14-72,1 0 0,-1-2 0,1-1 0,0-1 0,0 0 0,0-2 0,0-1 0,0-1-1,8-2-20,76-23 427,-66 14-331,0 3 1,1 2-1,-1 1 1,35 0-97,-56 6 2,-13 2 2,1 0-1,-1-1 0,1 0 0,-1 0 1,0-1-1,1 0 0,-1-1 0,0 1 1,0-1-1,0-1 0,0 1 0,0-1 1,0-1-1,-1 1 0,1-1 0,2-2-3,5-10 6,-12 12-8,0 1 0,0 0 0,0 0 0,1 0-1,-1 0 1,1 1 0,0-1 0,-1 1 0,1-1-1,0 1 1,1 0 0,-1 0 0,0 0 0,0 1-1,1-1 1,-1 1 0,1 0 0,-1 0 0,1 0-1,0 0 1,-1 1 0,1-1 0,0 1 0,0 0 2,-3 0 1,0 0 1,0 1-1,0-1 1,-1 0 0,1 1-1,0-1 1,0 0 0,0 1-1,-1-1 1,1 1-1,0 0 1,-1-1 0,1 1-1,0-1 1,-1 1 0,1 0-1,-1 0 1,1-1 0,-1 1-1,1 0 1,-1 0-1,0-1 1,1 1 0,-1 0-1,0 0 1,1 0 0,-1 0-1,0 0 1,0 0-1,0-1 1,0 1 0,0 0-1,0 0 1,0 0 0,0 0-1,-1 0 1,1 0 0,0 0-1,0-1 1,-1 1-1,1 0 1,0 0 0,-1 0-1,1-1 1,-1 1 0,1 0-1,-1 0 1,0-1-1,1 1 1,-1 0 0,1-1-1,-1 1 1,0-1 0,0 1-1,1-1 1,-1 1 0,0-1-1,0 0 1,0 1-1,0-1 1,1 0 0,-1 0-1,0 1-1,-171 21 41,147-21-40,-71 2-4,50-4 6,1 2 0,-1 3-1,1 1 1,0 2-1,1 2 1,0 2 0,-25 11-3,-83 22-57,146-43 57,-1 0-1,1-1 1,-1 1 0,1-2-1,-1 1 1,1-1 0,0 0-1,-1 0 1,1 0 0,0-1-1,-1 0 1,1 0 0,0-1-1,1 0 1,-1 0 0,0 0-1,1-1 1,0 0 0,0 0-1,0 0 1,0 0 0,-3-6 0,7 10 1,0 0-1,1-1 1,-1 1 0,1 0 0,-1-1 0,1 1 0,-1-1 0,1 1 0,0-1 0,-1 1 0,1-1 0,0 1 0,-1-1 0,1 1 0,0-1 0,-1 0 0,1 1-1,0-1 1,0 0 0,0 1 0,0-1 0,0 1 0,0-1 0,-1 0 0,2 1 0,-1-1 0,0 0 0,0 1 0,0-1 0,0 0 0,0 1 0,0-1 0,1 1 0,-1-1-1,0 0 1,0 1 0,1-1 0,-1 1 0,1-1 0,-1 1 0,0-1 0,1 1 0,-1-1 0,1 1 0,-1 0 0,1-1 0,-1 1 0,1-1 0,-1 1 0,2 0-1,36-6-26,-28 5 26,545-78-40,-326 62 9,-204 1 35,-28 13 6,-7 0-17,0 0 0,0 1 1,0 0-1,-1 1 0,1 0 1,0 1-1,-1 0 0,1 0 1,0 1-1,0 1 0,-1 0 1,-6 2 6,-5-1-6,-715 104-54,733-107 34,4 0-9,3 1-14,11 2 18,0-1 0,0 0 1,1-1-1,-1-1 1,0 0-1,0-1 1,0 0-1,0-1 1,0-1-1,9-3 31,9 0-20,394-64 64,-38 71 15,-336-14-185,-51 12 104,-1 1 1,1 0 0,0-1-1,0 0 1,-1 1 0,1-1-1,0 0 1,-1 1 0,1-1-1,0 0 1,-1 1 0,1-1-1,-1 0 1,1 0 0,-1 0-1,0 0 1,1 0 0,-1 1-1,0-1 1,0 0 0,1 0-1,-1 0 1,0 0 0,0 0 0,0 0-1,0 0 1,0 0 0,0 0-1,-1 0 1,1 0 0,0 0-1,0 1 1,-1-1 0,1 0-1,0 0 1,-1 0 0,1 0-1,-1 0 1,1 1 0,-1-1-1,0 0 1,1 0 0,-1 1-1,0-1 1,1 1 0,-1-1-1,0 0 1,0 1 0,1-1-1,-1 1 1,0 0 0,0-1-1,0 1 1,0-1 21,-11-5-80,0 1-1,-1 0 1,1 0-1,-1 1 1,0 1-1,1 0 1,-2 1-1,1 0 0,0 1 1,0 1-1,-1 0 1,1 0-1,-11 3 81,5-2-44,-539 49-174,508-52 552,47 1-198,3 1-14,37-2-29,342-44-189,50 38 208,-421 9-108,0-1 0,0-1 0,1 0 0,-1 0 0,0 0-1,0-1 1,0 0 0,-1-1 0,1 0 0,0 0 0,-1 0 0,0-1 0,6-4-4,-12 7 1,0 1 0,-1-1-1,1 1 1,-1-1 0,1 0 0,0 1 0,-1-1 0,1 1 0,-1-1 0,0 0 0,1 0 0,-1 1 0,0-1 0,1 0-1,-1 0 1,0 1 0,0-1 0,1 0 0,-1 0 0,0 0 0,0 1 0,0-1 0,0 0 0,0 0 0,0 0 0,-1 1-1,1-1 1,0 0 0,0 0 0,0 0 0,-1 1 0,1-1 0,0 0 0,-1 0 0,1 1 0,-1-1 0,1 0 0,-1 1-1,1-1 1,-1 1 0,0-1 0,1 1 0,-1-1 0,1 1 0,-1-1 0,0 1 0,0-1 0,1 1 0,-1 0 0,-1-1-1,-40-15 47,13 13-34,-1 0 1,1 2-1,0 2 1,0 0-1,-1 2 0,1 1 1,1 2-1,-1 0 0,-3 3-13,12-4 4,-526 155 483,515-154-279,371-40-345,-217 17 141,-1-5 0,48-17-4,17 4-678,-186 35 647,-1 0 31,0 0-5,-26 7-4,-233 38-73,116-19-113,-1-7 0,-133 0 195,275-19-543</inkml:trace>
  <inkml:trace contextRef="#ctx0" brushRef="#br0" timeOffset="68957.961">11348 5680 6953,'0'0'1942,"1"0"5213,-2-14-4501,-2-31-197,14 42-653,71 27-739,-72-17-1021,0 0 0,1-1 0,0 0 1,0-1-1,1 0 0,-1-1 0,1-1 0,0 1 0,0-2 0,0 0 0,0 0 0,1-1 0,-1 0 0,0-1 0,1-1 0,-1 0 0,0-1 0,0 0 0,0 0 0,7-4-44,91-44 643,-85 37-588,0 1 0,1 1 0,0 1-1,0 1 1,1 1 0,23-2-55,216-10 191,-111 18 218,-273 19 106,-136 42-163,-57 29-352,284-79 0,-1 0 1,0-2 0,-1-1-1,1-1 1,-1-1-1,0-2 1,-3-1-1,31-1 0,0 1 0,-1-1 0,1 1-1,0-1 1,-1 0 0,1 0 0,0 0 0,-1 0 0,1 0 0,0 0 0,-1 0-1,1 0 1,0 0 0,-1-1 0,1 1 0,0-1 0,0 1 0,-1-1 0,1 1 0,0-1-1,0 0 1,0 1 0,0-1 0,0 0 0,0 0 0,0 0 0,0 0 0,0 0 0,0 0-1,0 0 1,1 0 0,-1 0 0,0 0 0,1-1 0,-1 1 0,1 0 0,-1 0 0,1-1-1,0 1 1,-1 0 0,1 0 0,0-1 0,0 1 0,0 0 0,0-1 0,0 1 0,0 0-1,0-1 1,1 1 0,-1 0 0,0-1 0,1 1 0,-1 0 0,1 0 0,-1-1 0,1 1-1,0 0 1,-1 0 0,2 0 0,9-4-12,1 0-1,0 1 0,0 1 1,0 0-1,0 0 0,1 1 1,-1 1-1,1 0 1,5 1 12,4-1-15,299-10-120,-287 13-18,0-2 0,0-1-1,-1-2 1,1-1 0,0-1-1,-1-2 1,0-2 0,-1-1-1,6-4 154,-19 3-83,-42 5 51,22 6 32,-40-2-39,-1 1 0,0 3-1,0 1 1,0 2 0,-40 10 39,25-5 10,-52 9 35,18-2-22,-1-3 0,0-5 0,-6-4-23,97-5-45,19-4-24,190 1-18,-112 2 71,1-5 1,-1-4-1,-1-3 0,15-9 16,141-68-641,-271 78-795,-61 13-646,52 4 856</inkml:trace>
  <inkml:trace contextRef="#ctx0" brushRef="#br0" timeOffset="73374.925">9059 7742 7626,'-1'1'176,"-1"-1"1,1 0 0,0 1-1,-1-1 1,1 0-1,-1 0 1,0 0 0,1 0-1,-1 0 1,1-1 0,0 1-1,-1 0 1,1-1-1,-1 1 1,1-1 0,-1 1-1,1-1 1,0 0 0,0 0-1,-1 1 1,1-1-1,0 0 1,0 0 0,0 0-1,0-1 1,0 1 0,0 0-1,0 0 1,0 0-1,0-1 1,1 1 0,-1 0-1,0-2-176,-8-11 3186,8 13-1823,1 1-317,0 0-236,0 0-191,0 2-510,1 0 0,0 0 0,-1 0 0,1 0 1,0 0-1,0 0 0,1 0 0,-1-1 0,0 1 0,0 0 0,1-1 1,-1 1-1,1-1 0,-1 1 0,1-1 0,0 0 0,0 0 1,-1 0-1,1 0 0,0 0 0,0 0 0,0 0 0,0 0 1,0-1-1,0 1 0,0-1 0,1 0-109,0 1 64,61 6 437,5 11-444,-44-10-55,1-1 1,0-1-1,0-2 0,1 0 0,0-2 0,-1-1 0,13-2-2,179-21 56,-117 27-15,-51-1-37,1-3 0,-1-1 0,0-3 0,21-5-4,165-2 63,-189 12-59,1-2-1,0-2 0,-1-2 1,21-6-4,-33 2 3,1 2 1,0 2-1,0 1 1,0 1-1,1 3 1,-1 1-1,0 1 1,9 3-4,46 6 151,0-4 0,0-4 1,0-4-1,1-4 0,40-9-151,221 2 289,171 33-234,-119-75-46,-289 42 229,-114 11-66,-2 0 45,0 0 19,0 0-2,-5-10 949,-64-2-2361,48 13 2925</inkml:trace>
  <inkml:trace contextRef="#ctx0" brushRef="#br0" timeOffset="79284.813">12820 6529 12331,'0'0'1099,"0"0"146,6-5 990,99-79 1648,88-5-2578,-5 10-1142,-131 51-137,2 4-1,0 2 1,1 2-1,23-2-25,153-21 13,-25 5 0,126-42-13,292-117 304,11-11 32,-116 52-318,-190 60-12,26-26-6,544-254 40,-164 60-1,-444 201-6,181-39-33,-475 154 0,413-144 18,125-75-18,-472 190 5,567-198 16,-520 181-9,-3-5 0,-2-5 0,5-9-12,-39 26 12,1 3 0,3 4 0,65-16-12,-40 5 352,-105 43-609,-1 2-330</inkml:trace>
  <inkml:trace contextRef="#ctx0" brushRef="#br0" timeOffset="80188.155">12915 6077 16299,'34'-33'6387,"-33"32"-5525,-1 1-147,0 0-38,-26 53 917,-232 453-1014,256-500-578,-5 6-1,0 1 0,1 0 0,1 0 0,0 1 0,1 0 0,1-1 0,0 1 0,0 0 0,2 1 0,0-1 0,0 13-1,3-24-1,0 0 1,0 0-1,1 0 1,-1-1-1,0 1 0,1-1 1,0 1-1,-1-1 0,1 0 1,0 0-1,0 0 1,0 0-1,0-1 0,1 0 1,-1 1-1,0-1 0,1 0 1,-1 0-1,1-1 0,-1 1 1,1-1-1,-1 0 1,1 1-1,-1-2 0,1 1 1,-1 0-1,1-1 0,-1 1 1,0-1-1,1 0 0,-1 0 1,0-1-1,1 1 1,-1-1-1,0 1 0,0-1 1,1-1 0,1 1-2,43-12-4,-8 1 4,1 1-1,1 2 0,0 1 1,0 3-1,1 1 0,0 3 1,11 1 2,264 53 21,-282-52-117,-5-7-397</inkml:trace>
  <inkml:trace contextRef="#ctx0" brushRef="#br0" timeOffset="81403.849">21738 3610 18972,'8'117'3858,"23"57"-2683,-1-2 552,-17-39 480,-23-118-1680,-7-35-226,6-11-268,0 0 0,2 0 0,2-1-1,1 0 1,1-1 0,2 1-1,1-7-32,2 36 2,-4-29 2,1 1 0,2-1-1,1 0 1,2 1 0,1-1-1,1 1 1,2 0 0,6-19-4,-11 46-5,0 0 1,0 0 0,1 0 0,-1 0-1,1 0 1,0 1 0,0-1-1,0 1 1,1-1 0,-1 1 0,1 0-1,0 0 1,0 0 0,0 0 0,0 1-1,0-1 1,1 1 0,-1 0 0,1 0-1,0 0 1,-1 0 0,1 1 0,0-1-1,0 1 1,0 0 0,4 0 4,-2-1-5,0 1 0,0 0 0,0 0 1,0 0-1,0 1 0,1 0 0,-1 0 0,0 1 0,0-1 1,0 2-1,1-1 0,-1 0 0,-1 1 0,1 0 1,0 1-1,0-1 0,-1 1 0,5 3 5,-10-4-2,1 1 0,-1-1 0,0 1 1,1-1-1,-1 1 0,0-1 0,-1 1 0,1-1 0,0 1 0,-1-1 0,0 1 0,1-1 0,-1 1 1,0-1-1,0 0 0,0 1 0,-1-1 0,1 0 0,0 0 0,-1 0 0,1 0 0,-1 0 0,0 0 1,0 0 1,1-1 0,-147 193 38,146-190-779,2-4-591</inkml:trace>
  <inkml:trace contextRef="#ctx0" brushRef="#br0" timeOffset="82463.065">22274 3324 20668,'-98'80'2803,"83"-61"-2721,1 0 0,0 1 0,2 1 1,1 0-1,0 0 0,2 1 1,0 1-1,1 0 0,2 0 1,0 0-1,1 6-82,5-29 1,-3 7 33,2 0 1,-1 0 0,1 0 0,0 0-1,0 0 1,1 0 0,0 0-1,1 0 1,-1 0 0,1 0-1,0 0 1,1 0 0,0 0 0,0 0-1,1-1 1,-1 1 0,1-1-35,-1-5 9,-1 0 0,1 0 1,0-1-1,-1 1 0,1 0 1,0-1-1,0 0 0,-1 1 1,1-1-1,0 0 0,0 0 1,-1 0-1,1 0 0,0 0 1,0 0-1,-1-1 0,1 1 1,0-1-1,0 1 0,-1-1 1,1 1-1,0-1 0,-1 0 1,1 0-1,-1 0 0,1 0 1,-1 0-1,0 0 0,1 0 1,-1-1-1,0 1 0,0 0 1,0-1-1,0 1 0,0-1 1,0 1-1,0-1 0,0 1 1,-1-1-1,1 0 0,0 1 1,-1-1-1,0 0 0,1 0 1,-1 1-1,0-1-9,15-22 198,-1 1-1,-1-2 1,-1 0 0,-1 0-1,-2-1 1,0-1 0,-2 1-1,-1-1 1,-1 0 0,-1-1-1,-2 1 1,0-1 0,-2 0-1,-1-3-197,-6 5 364,-7 22-3,9 66-269,24 127 29,-19-189-120,0 1-1,-1 0 1,1 0-1,0 0 0,-1-1 1,1 1-1,0 0 0,0 0 1,0 0-1,-1 0 0,1 0 1,0-1-1,0 1 0,0 0 1,1 0-1,-1 0 0,0 0 1,0 0-1,0 0 0,1-1 1,-1 1-1,0 0 0,1 0 1,-1-1-1,1 1 0,-1 0 1,1 0-1,-1-1 0,1 1 1,-1 0-1,1-1 0,0 1 1,-1-1-1,1 1 0,0-1 1,-1 1-1,1-1 0,0 1 1,0-1-1,0 0 0,0 1 1,-1-1-1,1 0 0,0 0 1,0 0-1,0 0 0,0 0 1,0 0-1,-1 0 0,1 0 1,0 0-1,0 0 1,0 0-1,0 0 0,0-1 1,-1 1-1,1 0 0,0 0 1,0-1-1,0 1 0,-1-1 1,1 1-1,0-1 0,-1 1 1,1-1-1,0 1 0,-1-1 1,1 0-1,0 0 0,74-191-47,-64 158 21,8-24-199,-2 0 0,-3-1 0,-2-1 1,-3 0-1,-3 0 0,-2-1 1,-3 1-1,-4-40 225,-5 80-109,1 51 31,-49 406 762,51-402-582,-2 1 43,3 0 0,0 0 0,2 1 0,2-1 0,2 12-145,21-3 191,-22-44-188,0-1-1,0 0 1,0 0 0,0 1 0,0-1 0,1 0 0,-1 0 0,0 0 0,0 0 0,0-1 0,0 1 0,0 0 0,0 0 0,0-1 0,0 1 0,1 0 0,-1-1 0,0 1-1,0-1 1,-1 0 0,1 1 0,0-1 0,0 0 0,0 1 0,0-1 0,0 0 0,-1 0 0,1 0 0,0 0 0,-1 0 0,1 0 0,-1 0 0,1 0 0,-1 0-1,1 0 1,-1 0 0,0 0 0,0 0 0,1 0 0,-1-1-3,7-20 20,-1 0 1,0-1-1,-2 1 0,-1-1 0,0 0 1,-2 0-1,-1 0 0,0 0 0,-2 0 0,-1 0 1,0 0-1,-4-6-20,12 52-43,0 1 1,1-1-1,2 0 0,0 0 1,1-1-1,2-1 0,7 14 43,-17-33-1,0-1 0,0 1 0,1 0 0,-1-1 0,0 1 0,0-1 0,1 1 0,-1-1 0,1 0 0,-1 0 0,1 1 0,0-1 0,-1 0 0,1 0 0,0-1 0,0 1 0,0 0 0,0-1 0,0 1 0,0-1 0,0 1 0,-1-1 0,1 0 0,0 0 0,0 0 0,0 0 0,0 0 0,0 0 0,0-1 0,0 1 0,0-1 0,0 1 0,0-1 0,0 0 0,0 1 0,-1-1 0,1 0-1,0 0 1,0-1 0,-1 1 1,45-67-28,-42 58 28,-1-1 0,0 0 0,0 0 0,-1 0 0,-1 0 0,0 0 0,0 0 0,-1-1 0,-1 1 0,0 0 0,0 0 0,-1 0 0,-1 0 0,1 0 0,-2 0 0,0 1 0,0-1 0,-3-4 0,6 15-4,0-1 0,0 1 0,0-1 0,0 1 0,0 0 1,1 0-1,-1 0 0,0-1 0,0 1 0,0 0 0,0 0 0,0 0 1,0 0-1,0 0 0,0 1 0,0-1 0,0 0 0,0 0 0,0 1 0,0-1 1,0 0-1,1 1 0,-1-1 0,0 1 0,0-1 0,0 1 0,1 0 0,-1-1 1,0 1-1,1 0 0,-1-1 0,0 1 0,1 0 0,-1 0 0,1 0 1,-1-1-1,1 1 0,0 0 0,-1 0 0,1 0 0,0 0 0,-1 0 0,1 0 1,0 0-1,0 0 0,0 0 0,0 0 0,0 0 0,0 0 0,0 0 0,0-1 1,1 1-1,-1 0 0,0 0 0,0 0 0,1 0 0,-1 0 0,1 0 1,-1 0-1,1-1 0,0 2 4,-4 40-4,2 0 1,2 0-1,1 0 1,3 0-1,1 0 0,11 36 4,-17-76 6,0 1-1,1-1 1,-1 1-1,1-1 1,-1 1-1,1-1 1,0 1-1,0-1 1,0 0-1,0 1 1,0-1-1,0 0 1,1 0-1,-1 0 1,1 0-1,-1 0 1,1 0-1,0 0 1,0-1-1,0 1 1,0 0-1,0-1 1,0 0-1,0 1 1,0-1-1,1 0 1,-1 0-1,1 0 1,-1-1-1,0 1 1,1 0-1,-1-1 1,1 0-1,0 0 1,-1 1-1,1-1 1,-1-1-1,1 1 1,-1 0-1,1-1 1,-1 1-1,2-1-5,3-5 23,-1 1-1,1-1 1,-1 1 0,-1-2-1,1 1 1,-1-1 0,0 0-1,-1 0 1,1 0-1,-1 0 1,1-4-23,-1 4 14,132-311 178,-130 328-299,-8 101 36,7 85 262,-5-195-186,-1-1 0,1 1 0,0-1 0,0 1 0,0-1 0,0 1-1,0 0 1,0-1 0,0 1 0,0 0 0,0-1 0,0 1 0,0-1 0,0 1-1,0 0 1,1-1 0,-1 1 0,0-1 0,0 1 0,1-1 0,-1 1 0,0-1 0,1 1-1,-1-1 1,0 1 0,1-1 0,-1 1 0,1-1 0,-1 0 0,1 1 0,-1-1-1,1 0 1,-1 1 0,1-1 0,-1 0 0,1 0 0,0 1 0,-1-1 0,1 0 0,-1 0-1,1 0 1,0 0 0,-1 0 0,1 0 0,-1 0 0,1 0 0,0 0 0,-1 0-1,1 0 1,-1 0 0,1 0 0,0-1 0,-1 1 0,1 0 0,-1 0 0,1-1 0,0 1-5,21-28 157,11-36-114,-4-2 0,-2 0 0,-4-2 0,10-45-43,-22 94-120,-2 44-80,13 242-238,-18-238 137,-3-29 250,-1 0-1,1 0 1,0 0 0,0 0-1,0 0 1,0-1-1,0 1 1,-1 0-1,1-1 1,0 1-1,0 0 1,0-1-1,-1 1 1,1-1-1,0 1 1,-1-1-1,1 0 1,0 1-1,-1-1 1,1 1-1,-1-1 1,1 0-1,-1 0 1,1 1-1,-1-1 1,1 0-1,-1 0 1,0 0-1,1 1 1,-1-1-1,0 0 1,0 0-1,0 0 1,0 0-1,0 0 1,0 0-1,0 1 1,0-1-1,0 0 1,0 0-1,0 0 52,19-60-1771</inkml:trace>
  <inkml:trace contextRef="#ctx0" brushRef="#br0" timeOffset="82999.667">23255 2629 20828,'-18'117'2043,"6"-52"-744,4 1 0,2 0-1,2 41-1298,4-103 20,-1 0-1,1 0 1,-1 0-1,1 0 1,1 0 0,-1-1-1,0 1 1,1 0-1,0 0 1,0 0 0,0-1-1,0 1 1,0-1-1,1 1 1,0-1 0,0 1-1,0-1 1,0 0-1,0 0 1,1 0 0,-1 0-1,1 0 1,0 0-1,0-1 1,0 1 0,0-1-1,0 0 1,0 0-1,1 0 1,-1-1 0,1 1-1,-1-1 1,1 0-1,0 1 1,0-2 0,2 2-20,-4-4 39,-1 0 0,0 0 0,0 0 0,1-1 0,-1 1 1,-1 0-1,1 0 0,0 0 0,-1-1 0,1 1 0,-1 0 1,1-1-1,-1 1 0,0 0 0,0-1 0,0 1 0,-1-1 1,1 1-1,0 0 0,-1-1 0,0 1 0,1 0 0,-1 0 1,0-1-1,0 1 0,0 0 0,0 0 0,-1 0 0,1 0 1,-1 0-1,1 1 0,-1-1 0,1 0 0,-2 0-39,-2-7 87,-51-95 290,54 101-397,2 13-84,7 12 95,1-1 1,2-1 0,0 0 0,1 0 0,0-1-1,2 0 1,6 6 8,-18-23-3,0 0 0,0 0 0,0 0 0,0-1 0,0 1 0,1 0 1,-1-1-1,1 1 0,-1-1 0,1 0 0,-1 1 0,1-1 0,0 0 0,-1 0 0,1 0 0,0 0 0,0 0 0,0-1 0,0 1 0,0-1 0,0 1 0,0-1 0,0 1 0,0-1 0,0 0 0,0 0 0,0 0 1,0 0-1,0-1 0,0 1 0,0 0 0,0-1 0,0 1 0,0-1 0,-1 0 0,1 0 0,0 0 0,0 0 0,0 0 0,-1 0 0,1 0 0,0 0 0,-1-1 0,1 1 0,-1 0 0,0-1 0,1 0 0,-1 1 1,0-1-1,0 0 0,0 0 0,0 1 0,0-1 0,-1 0 0,1 0 0,0-1 3,3-13 21,-1-1-1,0 1 1,-1-1 0,-1 0 0,0 0-1,-1 1 1,-3-17-21,7 60-11,-2-2 22,2 0 0,0-1-1,2 1 1,1-1 0,1 0 0,4 9-11,-11-32 2,-1 0 0,0 0 1,0-1-1,0 1 1,0 0-1,0 0 0,1-1 1,-1 1-1,0 0 0,0 0 1,1-1-1,-1 1 1,1-1-1,-1 1 0,1 0 1,-1-1-1,1 1 1,-1-1-1,1 1 0,-1-1 1,1 1-1,0-1 1,-1 1-1,1-1 0,0 0 1,-1 1-1,1-1 0,0 0 1,-1 0-1,1 1 1,0-1-1,0 0 0,0 0 1,-1 0-1,1 0 1,0 0-1,0 0 0,-1 0 1,1 0-1,0 0 0,0 0 1,-1-1-1,1 1 1,0 0-1,0-1 0,-1 1 1,1 0-1,0-1 1,-1 1-1,1 0 0,-1-1 1,1 1-1,0-1 1,-1 0-1,1 1 0,-1-1 1,1 1-1,-1-1 0,0 0 1,1 1-1,-1-1 1,0 0-1,1 1 0,-1-1 1,0 0-1,0 0-2,19-51 27,-19 50-34,19-114-3068,-16 85 1066</inkml:trace>
  <inkml:trace contextRef="#ctx0" brushRef="#br0" timeOffset="83194.891">23532 2738 20324,'-3'-8'1345,"3"8"191,0 0-440,0 0-480,-13 19-296,9 1-760,-1 2-520</inkml:trace>
  <inkml:trace contextRef="#ctx0" brushRef="#br0" timeOffset="83681.109">23661 2889 22917,'-16'12'661,"7"-8"-515,1 1 0,0 1 1,0-1-1,1 1 0,0 0 0,0 1 0,0 0 0,0 0 1,1 0-1,1 1 0,-1 0 0,1 0 0,0 1 0,1-1 1,0 1-1,1 0 0,-1 0 0,2 0 0,-1 0 0,1 1 1,1-1-1,-1 7-146,2-14 5,0 0 0,0 0 1,0-1-1,0 1 0,0 0 1,0 0-1,1-1 0,-1 1 1,0 0-1,1 0 0,0-1 0,-1 1 1,1-1-1,0 1 0,0 0 1,0-1-1,0 1 0,0-1 1,0 0-1,0 1 0,0-1 1,1 0-1,-1 0 0,0 0 0,1 0 1,-1 0-1,1 0 0,0 0 1,-1 0-1,1-1 0,-1 1 1,1-1-1,0 1 0,0-1 1,-1 0-1,1 1 0,0-1 0,0 0 1,-1 0-1,1 0 0,0 0 1,0-1-1,-1 1 0,1 0 1,0-1-1,0 1 0,-1-1 1,1 0-1,0 1 0,0-2-5,7-5 29,-1 0 0,0-1 0,0 0 0,-1-1 0,0 1 0,0-1 0,-1-1-1,0 1 1,-1-1 0,0 0 0,-1 0 0,0 0 0,0-1 0,-1 0 0,-1 0 0,2-9-29,-3 6 12,-1 11-12,0 3-31,2 4-3,18 115 43,-19-119-6,0 1 0,-1-1 0,1 0 0,0 1 0,0-1 0,-1 0 0,1 1 0,0-1 1,0 0-1,0 0 0,-1 0 0,1 0 0,0 0 0,0 0 0,0 0 0,0 0 0,0 0 0,-1 0 0,1 0 0,0-1 0,0 1 0,0 0 0,-1-1 1,1 1-1,0 0 0,0-1 0,-1 1 0,1-1 0,0 1 0,-1-1 0,1 1 0,-1-1 0,1 0 0,-1 1 0,1-1 0,-1 0 0,1 1 1,-1-1-1,1 0 0,-1 0 0,0 1 0,1-1 0,-1 0 0,0 0 0,0 0 0,0 1 0,0-1 0,0 0 0,0 0 0,0 0 0,0 0 1,0 1-1,0-2-3,23-50 77,-3-1 0,-2 0 1,7-45-78,-24 97 2,9-33 67,-2 0 0,-1-1 0,-1 0 0,-2 0 0,-2 0 0,-1-1 0,-2 1 0,-1-4-69,-8 29 434,-1 39-284,8-19-171,-11 27 30,0-3 4,1 0 0,2 1 0,1 1 0,2 0 0,1 0 0,2 0 0,2 1 1,1 33-14,2-66 1,0-1 1,0 1-1,1-1 1,-1 0-1,1 1 1,0-1 0,0 0-1,0 0 1,0 1-1,1-1 1,-1 0-1,1 0 1,0 0 0,0-1-1,0 1 1,0 0-1,0-1 1,1 1-1,-1-1 1,1 0 0,-1 0-1,1 0 1,0 0-1,0 0 1,0-1 0,0 1-1,0-1 1,1 0-1,-1 0 1,0 0-1,0 0 1,1 0 0,-1-1-1,1 0 1,-1 1-1,0-1 1,1 0-1,-1-1 1,1 1 0,-1-1-1,0 1 1,1-1-1,-1 0 1,1-1-2,59-14-338,-38 8-547</inkml:trace>
  <inkml:trace contextRef="#ctx0" brushRef="#br0" timeOffset="84898.959">22366 4489 19108,'-1'-3'184,"1"1"-1,-1 0 1,0-1 0,0 1-1,0 0 1,0 0 0,0 0-1,-1 0 1,1 0-1,-1 0 1,1 0 0,-1 1-1,0-1 1,0 0 0,1 1-1,-1-1 1,0 1-1,0 0 1,0 0 0,-1 0-1,1 0 1,0 0 0,0 0-1,-1 0 1,1 1 0,0-1-1,-1 1 1,1-1-1,0 1 1,-1 0 0,1 0-1,-1 0 1,1 1 0,0-1-1,-1 1 1,1-1 0,0 1-1,-1 0 1,1-1-1,0 1 1,0 0 0,0 1-1,0-1 1,0 0 0,0 1-1,-1-1-183,-8 14 85,1 0-1,0 0 1,0 1-1,2 0 1,0 0-1,1 1 1,0 0-1,1 1 1,1-1-1,1 1 1,-1 16-85,3-23 5,0 0 1,0 0-1,2 0 0,-1 0 1,1 0-1,1 0 1,0 0-1,1 0 1,0 0-1,1 0 0,0-1 1,0 1-1,1-1 1,3 6-6,-6-14 2,-1-1-1,1 1 1,-1-1 0,1 0 0,-1 1 0,1-1 0,0 0 0,0 0 0,0 0-1,0 0 1,0 1 0,0-1 0,0 0 0,0 0 0,0-1 0,0 1-1,1 0 1,-1 0 0,0-1 0,1 1 0,-1 0 0,0-1 0,1 0-1,-1 1 1,1-1 0,-1 0 0,0 1 0,1-1 0,-1 0 0,1 0-1,-1 0 1,1-1 0,-1 1 0,1 0 0,-1 0 0,0-1 0,1 1-1,-1-1 1,1 1 0,-1-1 0,0 0 0,0 1 0,1-1 0,-1 0-1,0 0 1,0 0 0,0 0 0,0 0 0,0 0 0,0 0-2,40-65 89,-33 46-71,0-2-1,-2 1 1,0-1-1,-1 0 1,-2 0-1,0-1 0,-1 1 1,-1-1-1,-2 1 1,0-1-1,-1 1 1,-1 0-1,-1 0 1,-2-3-18,-32-32 90,38 57-90,-1 0-1,1 0 1,-1-1-1,1 1 1,-1 0 0,1 0-1,-1 0 1,1-1-1,-1 1 1,1 0-1,-1 0 1,1 0 0,-1 0-1,1 0 1,-1 0-1,0 0 1,1 0-1,-1 0 1,1 1-1,-1-1 1,1 0 0,-1 0-1,1 0 1,-1 1-1,1-1 1,-1 0-1,1 0 1,0 1 0,-1-1-1,1 0 1,-1 1-1,1-1 1,0 1-1,-1-1 1,1 0-1,0 1 1,-1-1 0,1 1-1,0-1 1,0 1-1,0-1 1,-1 1-1,1-1 1,0 1 0,0-1-1,0 1 1,0-1-1,0 1 1,0-1-1,0 1 1,0-1-1,0 1 1,0-1 0,0 1-1,0 0 1,0-1-1,1 1 1,-1-1 0,2 29-12,1-1-1,1 1 1,2-1 0,0 0 0,3-1 0,7 20 12,-10-29 3,-4-9-3,1 0 0,0-1 0,0 0 1,0 1-1,1-1 0,1 0 0,-1-1 0,1 1 0,0-1 1,1 0-1,0 0 0,2 1 0,-5-8 1,0 0 0,0 0 1,0 0-1,0 0 0,0-1 1,0 1-1,0-1 0,0 0 0,-1 0 1,1 0-1,0 0 0,0 0 1,-1-1-1,1 0 0,-1 1 1,1-1-1,-1 0 0,0 0 0,1 0 1,-1 0-1,0 0 0,-1-1 1,1 1-1,0-1 0,-1 1 0,1-1 1,-1 0-1,0 1 0,1-1 1,-2 0-1,1 0 0,0 0 1,0-1-2,9-16 13,-1-1 1,-1 0 0,0 0-1,-2-1 1,0 0 0,-2 0-1,0 0 1,-2 0 0,0-1-1,-1 1 1,-2-1 0,0 0 0,-1 1-1,-2 0 1,-4-16-14,-1 47-113,28 88 13,44 193 113,-60-281-11,-3-6-1,1 0 0,-1 0 1,1 0-1,0 1 0,0-1 0,0-1 0,1 1 1,-1 0-1,1 0 0,0 0 0,0-1 1,-1 1-1,2-1 0,-1 1 0,0-1 0,0 0 1,1 0-1,1 1-1,-3-3 1,1 0 0,-1 0 1,1 0-1,-1-1 0,1 1 0,-1 0 0,0-1 1,1 1-1,-1-1 0,0 1 0,1-1 1,-1 0-1,0 1 0,0-1 0,1 0 1,-1 0-1,0 0 0,0 0 0,0 0 0,0 0 1,0 0-1,0 0 0,-1-1 0,1 1 1,0 0-1,-1 0 0,1-1 0,-1 1 1,1-1-1,-1 1 0,1 0 0,-1-1 0,0 1 1,0-1-1,0 1-1,3-5 5,13-41 13,-2 0 0,-2-1 0,-3-1 0,-1 1-1,-3-1 1,-1-1 0,-3-8-18,-3-21 3,18 110-299,55 263 218,-71-293 79,0 1 0,0-1 0,0 0 0,0 0 0,0 1 0,1-1 0,-1 0 0,0 0 0,1 0 0,-1 0 0,1 1 0,-1-1 0,1 0 0,0 0 0,-1 0 0,1 0 0,0 0-1,0 0 1,0 0 0,0-1 0,0 1 0,0 0 0,0 0 0,0-1 0,0 1 0,0-1 0,0 1 0,0-1 0,0 1 0,0-1 0,1 1 0,-1-1 0,0 0 0,0 0 0,1 0-1,-1 0 1,0 0 0,0 0 0,1 0 0,-1 0 0,0 0-1,43-104 111,-20 18-76,-4 0 0,-4-1 0,-4 0 0,-3-1 0,-5-1 1,-3-31-36,-8 61-15,6 91-114,81 418-17,-42-215 500,-22-201-275,-16-34-78,1 0 0,-1 1 0,0-1 1,1 0-1,-1 0 0,1 1 0,-1-1 1,0 0-1,1 0 0,-1 0 0,1 0 1,-1 0-1,1 0 0,-1 0 0,1 0 1,-1 0-1,0 0 0,1 0 0,-1 0 1,1 0-1,-1 0 0,1 0 1,-1 0-1,1 0 0,-1-1 0,0 1 1,1 0-1,-1 0 0,1-1 0,-1 1 1,0 0-1,1 0 0,-1-1 0,0 1 1,1 0-1,-1-1 0,0 1 0,0-1 1,1 1-1,-1 0 0,0-1 1,0 1-1,0-1 0,1 1 0,-1 0 1,0-1-1,0 1 0,0-1 0,0 1 1,0-1-1,0 1 0,0-1 0,0 1 1,0 0-1,0-1 0,0 1 0,0-1 1,0 1-1,-1-1 0,1 1-1,3-12 3,-1-1-1,-1 1 1,0-1-1,-1 1 1,0-1-1,-1 1 1,0 0-1,-1-1 1,-1 1-1,0 0 1,0 0-1,-1 0 0,-1 1 1,0-1-1,0 1 1,-1 0-1,-1 1 1,0-1-1,0 1 1,-1 0-1,0 1 1,-1 0-1,0 0 1,0 1-1,-1 0 1,0 1-1,0 0 1,-10-5-3,-28-8-99,46 19 64,2 1 3,2 1 6,6 0-45,-1 0 0,1 0 1,-1-1-1,1 0 1,-1-1-1,0 1 0,1-1 1,-1-1-1,0 1 1,1-1-1,-1-1 0,0 1 1,0-1-1,-1 0 0,1-1 1,-1 0-1,0 0 1,6-4 70,20-17-1615</inkml:trace>
  <inkml:trace contextRef="#ctx0" brushRef="#br0" timeOffset="85310.965">23247 4049 20292,'-1'111'4213,"-1"-30"-3000,3 0-1,4 0 0,3 3-1212,-7-77 10,0 1 0,0-1 1,0 1-1,1-1 0,0 1 0,0-1 0,1 0 0,0 0 1,0 0-1,1-1 0,0 1 0,0-1 0,1 1 0,-1-1 1,1-1-1,4 5-10,-1-15-276,-41-223 462,33 197-179,1 0 0,1 1-1,1-1 1,2 1 0,1 0-1,2 0 1,1 1 0,1 0-7,-10 26-3,0 0 1,1 0 0,0 0 0,0 0 0,-1 0-1,2 0 1,-1 1 0,0-1 0,0 0-1,1 1 1,0-1 0,-1 1 0,1 0-1,0-1 1,0 1 0,0 0 0,1 0 0,-1 0-1,0 0 1,1 1 0,-1-1 0,1 1-1,0-1 1,-1 1 0,1 0 0,0 0-1,0 0 1,0 1 0,0-1 0,0 1 0,-1-1-1,1 1 1,0 0 0,0 0 0,0 0-1,0 1 1,0-1 0,0 1 0,0-1-1,0 1 1,0 0 0,0 0 0,-1 0-1,1 1 1,0-1 0,-1 1 0,1-1 0,-1 1-1,2 1 3,0 3 25,0 0-1,-1 1 1,1-1-1,-1 0 1,-1 1-1,1 0 1,-1 0-1,-1-1 1,1 1-1,-1 0 1,0 0-1,-1 0 1,0 1-1,0-1 0,0 0 1,-1 0-1,0 0 1,0 0-1,-1 0 1,0 0-1,0-1 1,-1 1-1,1-1 1,-2 1-1,1-1 1,-1 0-1,1 0 1,-2 0-1,1-1 1,-1 1-1,0-1 1,0 0-1,0 0 0,0-1 1,-1 0-1,0 0 1,0 0-25,-1 0-15,0-1-1,0 0 1,0 0 0,0-1-1,-1 0 1,1 0 0,-1 0-1,1-1 1,-1-1 0,0 1-1,1-1 1,-1 0-1,0-1 1,1 0 0,-1 0-1,1 0 1,-1-1 0,1 0-1,0-1 1,0 0 0,0 0-1,0 0 1,0-1 0,0 0 15,7 3-82,-1 0 0,0-1 0,1 1 0,-1 0 0,1 0 0,-1-1 0,1 1 0,0 0 0,-1-1 0,1 1 0,0-1 0,0 1 0,0 0 0,0-1 0,0 1 1,0-1-1,0 1 0,1 0 0,-1-1 0,0 1 0,1 0 0,-1-1 0,1 1 0,-1 0 0,1 0 0,0 0 0,0-1 0,-1 1 0,1 0 0,0 0 0,0 0 0,0 0 0,0 0 0,0 0 0,1 1 0,-1-1 0,0 0 1,0 0-1,0 1 0,1-1 0,-1 1 0,1-1 82,24-13 1071</inkml:trace>
  <inkml:trace contextRef="#ctx0" brushRef="#br0" timeOffset="85935.961">23515 4033 22413,'-1'0'82,"0"0"-1,0-1 1,1 1 0,-1 0 0,0 0 0,0 0 0,1 0-1,-1 0 1,0 0 0,0 0 0,1 0 0,-1 0 0,0 0 0,0 0-1,1 0 1,-1 1 0,0-1 0,0 0 0,1 0 0,-1 1-1,0-1 1,1 1 0,-1-1 0,0 0 0,1 1 0,-1-1-1,1 1 1,-1 0 0,1-1 0,-1 1 0,1-1 0,-1 1-1,1 0 1,0-1 0,-1 1 0,1 0 0,0 0 0,-1-1-1,1 1 1,0 0 0,0 0 0,0-1 0,0 1 0,0 0-1,0 0 1,0-1 0,0 1 0,0 1-82,-1 39 118,0-39-112,1 1-1,0-1 1,0 0 0,0 0-1,0 0 1,0 0-1,0 0 1,0 0 0,1 0-1,-1 0 1,1 0 0,-1 0-1,1 0 1,0 0 0,0-1-1,0 1 1,0 0-1,0 0 1,0-1 0,1 1-1,-1-1 1,0 1 0,1-1-1,-1 1 1,1-1 0,0 0-1,-1 0 1,1 0-1,0 0 1,0 0 0,0 0-1,0 0 1,0 0 0,0-1-1,0 1 1,0-1 0,0 0-1,0 1 1,0-1-1,0 0 1,0 0 0,0 0-1,0-1 1,0 1 0,0 0-1,0-1 1,0 0 0,0 1-1,0-1 1,0 0-1,-1 0 1,1 0 0,1-1-6,3-5 19,0 0 1,0 0-1,-1-1 1,0 0-1,-1 0 1,0 0-1,0 0 0,-1-1 1,0 0-1,0 1 1,-1-1-1,0 0 1,-1-1-1,0 1 1,0-7-20,15 68-186,34 88 544,-49-139-341,0 0 0,0 0 0,0-1 0,1 1 0,-1-1 0,0 1 0,1-1 0,-1 1 0,0-1 0,1 0 0,-1 1 0,1-1 0,-1 0 0,0 0 0,1 0 0,-1 0 0,1 0 1,-1-1-1,1 1 0,-1 0 0,0-1 0,1 1 0,-1-1 0,0 1 0,1-1 0,-1 1 0,0-1 0,0 0 0,0 0 0,0 0 0,1 0 0,-1 0 0,0 0 0,-1 0 0,1 0 0,0 0 0,0 0 0,0 0 0,-1-1 0,1 1 0,0 0 0,-1-1 0,1 1 1,-1 0-1,0-1 0,1 1 0,-1 0 0,0-1 0,0 0-17,23-51 125,-3-2 0,-2 0 0,-2-1 0,5-42-125,-15 73 8,0 0 0,-2-1 0,-1 0 0,-2 0 0,0 0 0,-1 0 0,-2 0 0,-1 1 0,0-1 0,-2 0 0,-8-22-8,-3 15-10,15 33 8,1 0 0,-1 0 0,1-1 0,0 1 0,-1 0-1,1 0 1,-1 0 0,1 0 0,-1 0 0,1 0 0,-1 0 0,1 1-1,-1-1 1,1 0 0,0 0 0,-1 0 0,1 0 0,-1 1-1,1-1 1,0 0 0,-1 0 0,1 0 0,0 1 0,-1-1-1,1 0 1,0 1 0,-1-1 0,1 0 0,0 1 0,-1-1-1,1 1 1,0-1 0,0 0 0,0 1 0,-1-1 0,1 1 0,0-1-1,0 1 1,0-1 0,0 0 0,0 1 0,0-1 0,0 1-1,0-1 1,0 1 0,0-1 0,0 1 0,0-1 0,0 0-1,0 1 1,1-1 0,-1 1 0,0-1 0,0 1 0,0-1-1,1 0 1,-1 1 0,0-1 0,0 0 0,1 1 0,-1-1 2,0 0-1,15 296-61,-13-266 98,-3-5 22,2 0 1,0 0-1,2 0 1,1 0-1,1 0 1,1-1 0,1 0-1,1 0 1,1-1-1,12 21-58,34 1 95,-54-44-94,1 0-1,-1-1 1,0 1-1,1 0 0,-1-1 1,1 1-1,-1-1 1,0 1-1,1-1 1,-1 0-1,1 1 0,-1-1 1,1 0-1,-1 0 1,1 0-1,-1 0 1,1 0-1,-1-1 1,1 1-1,-1 0 0,1-1 1,-1 1-1,1-1 1,-1 1-1,0-1 1,1 0-1,-1 0 0,0 1 1,0-1-1,1 0 1,-1 0-1,0 0 1,0 0-1,0 0 1,0-1-1,0 1 0,0 0 1,-1 0-1,1-1 1,0 1-1,-1-1 1,1 0-1,0-2-10,0 1 0,0-1 0,-1 0 1,1 1-1,-1-1 0,0 0 0,0 1 0,-1-1 1,1 0-1,-1 1 0,0-1 0,0 1 1,0-1-1,0 1 0,0-1 0,-1 1 1,0-1-1,1 1 0,-1 0 0,0 0 1,-1 0-1,1 0 0,-1 1 0,1-1 1,-1 0-1,0 1 0,0 0 0,0 0 1,0 0-1,0 0 0,0 0 0,-4-1 10,-113-40-372,31 30 310,86 12 60,6 0 29,264-104 169,-232 87-1400</inkml:trace>
  <inkml:trace contextRef="#ctx0" brushRef="#br0" timeOffset="88035.272">9874 6230 17636,'24'-67'4777,"55"-14"-3224,-67 70-1295,310-237-5,-220 161-245,-41 33-8,2 2 0,3 3 0,1 3 0,11-2 0,5 9-4,3 3 0,79-22 4,85-33 0,34-53 0,72-30 0,193-22 0,90-118 16,-304 178-22,-215 93 13,-3-6 0,-1-5 0,41-30-7,99-106 17,-189 134-18,3 4 1,1 2 0,38-17 0,-33 27 1,240-144 7,-208 109-7,4 4 0,3 6 0,22-5-1,295-161 23,18 33-23,-246 160-1,-33 10 0,250-110 3,65 28 19,-388 90-17,0 3 1,1 5-1,0 4 0,24 4-4,-119 4 0,34 2 0,-1-2-1,1-1 1,-1-2-1,1-2 1,15-4 0,342-90 18,-318 83-3,-1-3 0,72-29-15,-97 31 192,0 3 1,1 2 0,1 2 0,0 2 0,29 1-193,88-25 64,-167 31-96,-1 1 0,0-1 1,0 0-1,1 1 0,-1 0 1,1-1-1,-1 1 0,0 0 1,1 0-1,-1 0 0,1 1 1,-1-1-1,0 1 0,1-1 1,-1 1-1,0 0 0,1 0 0,-1 0 1,0 0-1,0 0 0,0 0 1,0 0-1,0 1 0,0-1 1,0 1-1,-1 0 0,1-1 1,0 1-1,0 2 32,1 12-963</inkml:trace>
  <inkml:trace contextRef="#ctx0" brushRef="#br0" timeOffset="89165.622">9924 5738 19108,'-1'7'3142,"-8"46"-2487,-2 0-1,-3-1 1,-2-1-1,-19 42-654,21-54 143,8-23-124,-7 14 32,1 1 0,1 0-1,2 1 1,1 0 0,2 0 0,1 1-1,1 0 1,2 0 0,2 32-51,0-63 13,0 1 0,0-1 0,0 1 0,1-1 0,-1 0 0,1 1 0,-1-1-1,1 0 1,0 1 0,0-1 0,0 0 0,0 0 0,0 0 0,1 0 0,-1 0 0,1 0 0,-1 0 0,1 0 0,0-1 0,-1 1 0,1-1 0,0 1 0,0-1 0,0 0 0,0 1 0,0-1 0,1 0 0,-1 0 0,0-1 0,0 1 0,1 0 0,-1-1 0,1 1 0,-1-1 0,0 0 0,1 0 0,-1 0-1,1 0 1,-1 0 0,0-1 0,1 1 0,-1-1 0,0 1 0,1-1 0,-1 0 0,0 0 0,0 0 0,0 0 0,1 0 0,-1-1 0,0 1 0,-1-1 0,1 1 0,0-1-13,279-256 996,-272 251-983,-1 0-1,2 1 1,-1 1 0,0-1-1,1 1 1,0 1 0,1 0-1,-1 0 1,0 1-1,1 1 1,0 0 0,0 0-1,-1 1 1,1 0 0,4 1-13,26 10-1127</inkml:trace>
  <inkml:trace contextRef="#ctx0" brushRef="#br0" timeOffset="90134.581">20265 1496 19236,'-8'12'334,"1"1"0,1 0-1,0 0 1,0 1 0,2-1 0,0 1 0,0 0-1,1 1 1,1-1 0,0 0 0,1 1 0,0-1-1,2 1 1,1 13-334,-1-16 225,1-1 0,1 1-1,0 0 1,1 0 0,0-1 0,1 0 0,0 0-1,0 0 1,4 4-225,-9-14 25,1 0 1,-1 0-1,1 0 0,0 0 0,0 0 0,-1 0 1,1 0-1,0 0 0,0 0 0,0-1 1,0 1-1,0 0 0,0 0 0,0-1 0,0 1 1,0-1-1,0 1 0,0-1 0,1 1 0,-1-1 1,0 0-1,0 1 0,0-1 0,1 0 0,-1 0 1,0 0-1,0 0 0,1 0 0,-1 0 1,0 0-1,0-1 0,1 1 0,-1 0 0,0-1 1,0 1-1,0-1 0,0 1 0,1-1 0,-1 1 1,0-1-1,0 0 0,0 0 0,0 1 0,0-1-25,32-50 529,-22 24-410,0-1-1,-2 0 1,-1 0 0,-2-1-1,0 0 1,-2 0 0,-1 0-1,-2-1 1,0 1 0,-2-1 0,-1 1-1,-2 0 1,-1 0 0,-1-2-119,-10 10 248,10 50-152,5 29-63,4-1 1,2 1 0,2-1-1,12 42-33,9-20 20,-28-78-24,1-1 0,-1 1 0,1 0 0,-1-1 0,1 1 0,-1 0 0,1-1 0,-1 1 0,1-1 0,0 1 0,-1-1 0,1 1 0,0-1 0,-1 1 0,1-1-1,0 0 1,-1 1 0,1-1 0,0 0 0,0 0 0,0 1 0,-1-1 0,1 0 0,0 0 0,0 0 0,0 0 0,-1 0 0,1 0 0,0 0 0,0 0 0,0-1 0,-1 1 0,1 0-1,0 0 1,0-1 0,-1 1 0,1 0 0,0-1 0,-1 1 0,1-1 0,0 1 0,-1-1 0,1 1 0,-1-1 0,1 1 0,0-1 0,-1 0 0,0 1 0,1-2 4,17-36-707,3-19-608</inkml:trace>
  <inkml:trace contextRef="#ctx0" brushRef="#br0" timeOffset="90385.935">20729 1236 23613,'-5'20'529,"0"3"4,-1 0 0,-1 0 1,-1-1-1,-1 0 1,-1-1-1,-1 0 0,-10 15-533,19-34 32,2-2-13,3 6 28,94 104 42,-96-108-106,0-1 0,0 0 0,1 0 0,-1 1 0,0-1 0,0 0 1,1 0-1,-1 0 0,0-1 0,1 1 0,-1 0 0,1 0 0,-1-1 0,1 1 0,0-1 0,-1 1 0,1-1 0,-1 0 0,1 0 1,0 1-1,-1-1 0,1 0 0,0-1 0,-1 1 0,1 0 0,-1 0 0,1-1 0,0 1 0,-1-1 0,1 1 0,-1-1 1,1 0-1,-1 1 0,1-1 0,-1 0 0,0 0 0,1 0 0,-1 0 0,0 0 0,0-1 0,0 1 0,0 0 0,0 0 0,0-1 1,1 0 16,20-46-1299,4-20-378</inkml:trace>
  <inkml:trace contextRef="#ctx0" brushRef="#br0" timeOffset="91028.695">20888 547 18868,'-9'120'4513,"9"58"-2809,1-81-719,-2-62-643,-1-14-216,1 0 0,1 1-1,1-1 1,1 0 0,1 1-1,0-1 1,2-1 0,0 1 0,2 0-1,0-1 1,1-1 0,4 7-126,13-4 53,-12-46 76,-14 6-86,-2 1-1,1-1 1,-2 0-1,-1 1 0,0 0 1,-1 0-1,0 1 1,-2-1-1,-5-8-42,-13-32 25,25 53-69,21 21-72,20 40 74,-37-50 45,0 0 1,1-1-1,0 1 1,0-1-1,0 0 1,1 0-1,0-1 1,0 1-1,1-1 0,-1 0 1,1-1-1,0 1 1,0-1-1,1-1 1,-1 1-1,1-1 1,0 0-1,1 0-3,-5-2 1,0-1 0,0 0 1,0 0-1,0 0 0,0 0 0,-1 0 0,1-1 0,0 1 0,0-1 1,0 0-1,0 0 0,-1 0 0,1 0 0,-1 0 0,1-1 1,-1 1-1,1-1 0,-1 0 0,0 0 0,1 0 0,-1 0 0,0 0 1,0 0-1,-1 0 0,1 0 0,0-1 0,-1 1 0,1-1 1,-1 0-1,0 1 0,0-1 0,0 0 0,0-1-1,19-98 139,-27 14 0,5 122-6,35 146-55,-32-175-70,-1-2 0,0 0-1,0 0 0,0-1 0,1 1 0,-1 0 1,1-1-1,0 1 0,-1 0 0,1-1 0,1 1 1,-1-1-1,0 1 0,0-1 0,1 0 0,-1 0 1,1 1-1,0-1 0,0 0 0,0 0 0,0-1 1,0 1-1,0 0 0,0-1 0,1 1 0,-1-1 1,1 0-1,-1 0 0,1 0 0,0 1-7,49-49 348,-35 15-329,-2 0-1,-1-1 1,-1 0-1,-2-1 0,-1-1 1,-2 0-1,-2 0 1,0-1-1,-3 1 1,-1-1-1,-2-15-18,41 345-329,-20-224 467,-20-70-135,1 1-1,0-1 1,-1 1-1,1-1 1,0 1-1,0-1 0,0 0 1,-1 0-1,1 0 1,0 0-1,0 0 1,-1 0-1,1-1 0,0 1 1,0-1-1,-1 1 1,1-1-1,0 0 1,-1 1-1,1-1 1,-1 0-1,1 0 0,-1 0 1,1 0-1,-1 0 1,0 0-1,1-1 1,-1 1-1,0 0 1,0-1-1,0 1 0,0-1 1,0 1-1,0-1 1,0 0-1,-1 1 1,1-1-1,-1 0 1,1 1-1,-1-1 0,1 0 1,-1-1-3,3-1-24,13-23-189,-3 1 135</inkml:trace>
  <inkml:trace contextRef="#ctx0" brushRef="#br0" timeOffset="91869.059">21779 718 22309,'-59'80'4093,"48"-63"-4010,0 1 0,1 0 1,2 0-1,0 1 0,0 1 1,2-1-1,0 1 0,2 0 1,0 0-1,1 1-83,9 12 107,18-52 41,-5-19-118,-3-1 0,-1 0 1,-1-2-1,-3 1 0,-1-1 0,2-30-30,5-148 354,26 585 108,-21-313-251,-21-52-206,0 0 0,0-1 0,0 1 1,0-1-1,0 1 0,1-1 0,-1 0 0,0 1 0,0-1 1,0 0-1,0 0 0,0 1 0,1-1 0,-1 0 1,0 0-1,0-1 0,0 1 0,0 0 0,1 0 0,-1 0 1,0-1-1,0 1 0,0-1 0,0 1 0,0-1 1,0 1-1,0-1 0,0 1 0,0-1 0,0 0 0,0 0 1,0 1-1,-1-1 0,1 0 0,0 0 0,0 0 1,-1 0-1,1 0 0,-1 0 0,1 0 0,-1 0 0,1-1-5,70-133 224,-65 119-205,12-22 15,-2 0-1,-2-1 0,-1-1 1,-2 0-1,-2-1 0,-1 0 1,-3 0-1,-1 0 0,-2-1 1,-2 0-1,-1 1 0,-3-1 1,-1 1-1,-2 0 0,-6-16-33,9 46 8,3 6-8,0 0-1,-1 0 1,1 0 0,-1 0 0,-1 1 0,1-1-1,-1 1 1,1 0 0,-1-1 0,0 1-1,-1 0 1,1 1 0,-1-1 0,0 0 0,0 1-1,0 0 1,2 3-1,1 0-1,-1 0 0,1 0 0,0 1 1,-1-1-1,1 0 0,-1 1 1,1-1-1,0 1 0,0 0 0,-1 0 1,1-1-1,0 1 0,0 0 0,0 0 1,0 0-1,0 0 0,0 0 0,0 0 1,0 0-1,0 0 0,0 1 1,1-1-1,-1 0 0,1 1 0,-1-1 1,0 0-1,1 1 0,0-1 0,-1 0 1,1 1-1,0-1 0,0 1 1,0-1-1,0 1 0,0-1 0,0 0 1,1 2 1,-2 1-5,-8 52-16,3 1 0,3 1-1,3 49 22,0-38 0,0-24 2,11 161 18,-11-203-20,-1 0-1,1-1 1,0 1-1,0 0 1,0 0 0,1 0-1,-1-1 1,1 1-1,-1 0 1,1 0-1,0-1 1,0 1-1,0-1 1,0 1 0,1-1-1,-1 1 1,1-1-1,0 0 1,-1 0-1,1 0 1,0 0-1,0 0 1,0 0-1,0 0 1,1 0 0,-1-1-1,0 1 1,1-1-1,-1 0 1,1 0-1,0 0 1,-1 0-1,1 0 1,0 0-1,-1-1 1,1 0 0,0 1-1,0-1 1,-1 0-1,1 0 1,0 0-1,0-1 1,0 1-1,-1-1 1,1 1-1,0-1 1,1-1 0,97-100-1759,-100 101-117</inkml:trace>
  <inkml:trace contextRef="#ctx0" brushRef="#br0" timeOffset="93343.848">21048 2008 24037,'-4'0'123,"0"-1"0,0 0-1,0 1 1,1 0 0,-1 0 0,0 0 0,0 0-1,0 1 1,1-1 0,-1 1 0,0 0 0,1 0-1,-1 0 1,0 1 0,1 0 0,-1-1-1,1 1 1,0 0 0,0 0 0,0 1 0,0-1-1,0 1 1,0-1 0,1 1 0,-1 0 0,1 0-1,0 0 1,-1 0 0,1 1-123,-3 8 18,-1 1 0,1 0 0,1 0 0,0 0 0,1 0 0,1 1 0,0 0 0,0-1 0,2 1 0,0 0 0,0-1 0,1 1 0,1 0 0,0-1 0,1 1 0,0-1 0,1 0 0,1 0 0,0 0 0,1-1 0,0 1 0,7 9-18,-12-20 0,-1 0 1,1 1-1,0-1 1,0 0-1,1 0 1,-1 0-1,0 0 1,1 0-1,-1-1 1,1 1-1,0 0 1,0-1-1,-1 1 1,1-1-1,0 1 1,0-1-1,0 0 1,0 0-1,1 0 1,-1 0-1,0 0 1,0-1-1,1 1 1,-1-1-1,0 1 1,1-1-1,-1 0 1,0 0-1,1 0 1,-1 0-1,0 0 1,1-1-1,-1 1 1,0-1-1,1 1 1,-1-1-1,0 0 1,0 0-1,1 0 1,-1 0-1,0 0 1,0 0-1,0-1 1,-1 1-1,1-1 1,0 1-1,0-1 1,-1 0-1,1-1 0,6-11 57,-1-1-1,0 0 1,-1 0 0,-1-1 0,0 0-1,-2 0 1,1 0 0,-2 0 0,0-1-1,-1 1 1,-1 0 0,0-1-1,-2-3-56,1 6 40,0-1 0,-1 1-1,0 0 1,-1 1-1,-1-1 1,0 0-1,-1 1 1,-1 0-1,0 0 1,0 1-1,-1-1 1,-1 1-1,0 1 1,-3-4-40,-5 20-19,28 68-81,-4-43 106,1 0 0,1 0 0,2-1 0,1-1 0,15 25-6,-28-51 0,1 0 1,-1-1 0,1 1 0,0 0 0,-1-1 0,1 1 0,0-1 0,0 1-1,0-1 1,0 1 0,0-1 0,1 0 0,-1 0 0,0 1 0,1-1 0,-1 0 0,0 0-1,1 0 1,-1 0 0,1-1 0,0 1 0,-1 0 0,1-1 0,0 1 0,-1-1-1,1 1 1,0-1 0,0 0 0,-1 0 0,1 0 0,0 0 0,0 0 0,-1 0-1,1 0 1,0-1 0,0 1 0,-1-1 0,1 1 0,0-1 0,-1 1 0,2-2-1,4-8 11,-1-1 1,0 0-1,0 0 1,-1 0-1,-1-1 1,0 0-1,0 1 1,-1-2-1,-1 1 1,0 0-1,0-9-11,1 3 10,0 0-1,-2 0 0,0 0 0,-1 0 0,0 0 1,-2 0-1,0 0 0,-1 0 0,-1 1 1,-1-1-1,0 1 0,-5-10-9,-10 2 7,20 25-8,-1-1-1,1 1 1,0 0 0,-1-1 0,1 1 0,0 0 0,-1 0 0,1-1-1,0 1 1,-1 0 0,1 0 0,-1-1 0,1 1 0,0 0 0,-1 0-1,1 0 1,-1 0 0,1-1 0,-1 1 0,1 0 0,0 0 0,-1 0-1,1 0 1,-1 0 0,1 0 0,-1 0 0,1 1 0,-1-1 0,1 0-1,-1 0 1,1 0 0,0 0 0,-1 0 0,1 1 0,-1-1 0,1 0-1,0 0 1,-1 1 0,1-1 0,0 0 0,-1 1 0,1-1 0,0 0-1,-1 1 1,1-1 0,0 0 0,0 1 0,0-1 0,-1 1 0,1-1 0,0 1-1,0-1 1,0 0 0,0 1 0,0-1 0,0 1 0,0-1 0,-1 1-1,1-1 1,1 1 0,-1-1 0,0 0 0,0 1 0,0-1 0,0 1-1,0-1 1,0 1 0,0-1 0,1 1 1,0 33-19,1 0 1,3 1-1,0-2 0,2 1 1,9 23 18,-9-30 5,53 156 18,-60-182-21,0 0 0,0 1 0,0-1 0,1 0 0,-1 0 0,0 0 0,0 0 0,1 0 1,-1 0-1,0 1 0,1-1 0,-1 0 0,1 0 0,0 0 0,-1 0 0,1 0 0,0-1 0,-1 1 1,1 0-1,0 0 0,0 0 0,0-1 0,0 1 0,0 0 0,0-1 0,0 1 0,0-1 0,0 1 1,0-1-1,0 1 0,0-1 0,0 0 0,1 0 0,-1 0 0,0 1 0,0-1 0,0 0 0,0 0 1,0 0-1,1-1 0,-1 1 0,0 0 0,0 0 0,0-1 0,0 1 0,0 0 0,0-1 0,0 1 1,0-1-1,0 0 0,0 1 0,0-1 0,0 0 0,0 0 0,0 1 0,0-1 0,-1 0 0,1 0 1,0 0-1,-1 0 0,1 0 0,0 0 0,-1 0 0,1 0 0,-1 0 0,0 0-2,13-32 29,-2-1 0,-1 0 0,-2 0-1,-2 0 1,-1-1 0,-1 0 0,-1-35-29,-16-159 48,37 310-238,38 205 204,-27-203 47,-34-82-57,0-1-1,0 1 1,0-1-1,0 0 1,0 1-1,0-1 1,1 0-1,-1 0 1,0 0-1,0 0 1,0 0-1,0 0 1,1 0-1,-1 0 1,0 0-1,0-1 1,0 1-1,0 0 1,0-1-1,0 1 1,1-1-1,-1 1 1,0-1-1,0 0 1,0 1-1,-1-1 1,1 0-1,0 0 1,0 0-1,0 1 1,-1-1-1,1 0 1,0 0 0,-1 0-1,1 0 1,0 0-1,-1 0 1,0-1-1,1 1 1,-1 0-1,0 0 1,1 0-1,-1 0 1,0-1-4,13-37 31,-1-1 1,-2 0 0,-2 0-1,-1-1 1,-3 0-1,-1-1 1,-2-32-32,-2 19 9,-2 1-1,-3-1 0,-2 0 1,-2 1-1,-3 1 1,-8-19-9,21 73-3,0-1 0,0 0 0,0 0 0,0 0 0,-1 0-1,1 0 1,0 0 0,0 0 0,0 1 0,0-1 0,0 0 0,-1 0 0,1 0 0,0 0 0,0 0 0,0 0 0,0 0 0,-1 0 0,1 0 0,0 0 0,0 0 0,0 0 0,-1 0 0,1 0 0,0 0-1,0 0 1,0 0 0,0 0 0,-1 0 0,1 0 0,0 0 0,0 0 0,0 0 0,0-1 0,-1 1 3,34 155-175,19 105 191,-17-191 6,-34-67-23,0-1 0,0 0 1,1 1-1,-1-1 0,0 0 1,1 0-1,-1 0 0,1 0 0,0-1 1,-1 1-1,1 0 0,0-1 0,-1 1 1,1-1-1,0 1 0,0-1 0,-1 0 1,1 0-1,0 1 0,0-2 0,-1 1 1,1 0-1,0 0 0,0 0 0,0-1 1,-1 1-1,1-1 0,0 1 0,-1-1 1,1 0-1,0 0 0,-1 0 1,1 0-1,-1 0 0,0 0 0,1 0 1,-1 0-1,0 0 0,1-1 0,-1 0 1,1 1 1,0 0 0,0 0 0,0 0 0,0 0 0,0 0 0,0-1 0,0 1 0,-1-1 0,1 1-1,0-1 1,-1 0 0,0 0 0,1 0 0,-1 0 0,0 0 0,0 0 0,0 0 0,0 0 0,0 0 0,-1 0 0,1 0-1,-1-1 1,1 1 0,-1 0 0,0 0 0,0-1 0,0 1 0,0 0 0,0-1 0,0 1 0,-1 0 0,1 0-1,-1 0 1,0-1 0,1 1 0,-1 0 0,0 0 0,-1 0-1,-179-39 173,186 32-166,8-3-67,1 1 1,1 0-1,0 0 0,0 2 1,1 0-1,0 1 0,1 0 1,1 1 59,25-8-1402</inkml:trace>
  <inkml:trace contextRef="#ctx0" brushRef="#br0" timeOffset="93935.727">21947 1534 15771,'6'-7'8963,"14"38"-7318,39 108-750,-7 3 0,5 40-895,-40-129 244,16 46 249,-71-216-122,8 31-293,4-1 0,4-1-1,-11-91-77,30 165-3,1 0 0,1 0 1,0 0-1,1 0 0,0 0 0,1-1 0,1 1 0,0 0 0,1 0 0,1 1 0,0-1 0,0 1 0,2 0 0,-1 0 0,9-12 3,-11 22-8,0 0 0,0 1-1,0 0 1,0-1 0,1 1-1,-1 0 1,1 1 0,0-1-1,0 1 1,-1 0-1,1-1 1,0 2 0,0-1-1,0 0 1,0 1 0,0 0-1,0 0 1,0 0 0,0 0-1,0 1 1,0-1 0,0 1-1,0 0 1,0 0 0,-1 1-1,1-1 1,0 1 0,-1 0-1,1 0 1,-1 0-1,1 0 1,-1 0 0,0 1-1,0 0 1,0 0 0,-1-1-1,1 2 1,-1-1 0,1 0-1,-1 0 1,0 1 0,0-1-1,0 1 1,-1 0 0,1-1-1,-1 4 9,-1 10 11,-1 1-1,-1 0 0,-1 0 1,0-1-1,-1 0 0,-1 1 1,-1-2-1,-1 1 1,0-1-1,-1 0 0,0 0 1,-1-1-1,-1 0 0,-1 0 1,0-2-1,-1 1 1,0-1-1,-3 1-10,-12 13 31,25-26-187,3-3-539,3-9-576,9-8-582</inkml:trace>
  <inkml:trace contextRef="#ctx0" brushRef="#br0" timeOffset="94606.644">22335 1350 22237,'-4'11'196,"0"0"0,0 0 0,1 1 0,1-1 0,0 1 0,0 0 1,1-1-1,1 1 0,0 0 0,0 0 0,2-1 0,-1 1 0,1 0 0,1-1 1,0 0-1,4 9-196,10 11 71,-16-30-64,-1-1 0,0 1 0,0-1 0,1 0 0,-1 1 0,0-1 1,1 0-1,-1 1 0,0-1 0,1 0 0,-1 1 0,1-1 0,-1 0 0,0 0 0,1 1 0,-1-1 0,1 0 0,-1 0 0,1 0 0,-1 0 0,1 0 0,-1 1 0,1-1 1,-1 0-1,1 0 0,-1 0 0,1 0 0,-1-1 0,1 1 0,-1 0 0,1 0 0,-1 0 0,0 0 0,1 0 0,-1-1 0,1 1 0,-1 0 0,1 0 0,-1-1 0,0 1 0,1 0 1,-1 0-1,1-1 0,-1 1 0,0-1 0,0 1 0,1 0 0,-1-1 0,0 1 0,0-1 0,1 1 0,-1-1 0,0 1 0,0 0 0,0-1 0,0 1 0,1-1 0,-1 1 0,0-1 1,0 1-1,0-1 0,0 1 0,0-1 0,0 1 0,-1-1 0,1 1 0,0-1-7,14-67 339,-3 0 0,-3 0 0,-2-36-339,8 149 491,54 175-181,-29-160 166,-38-60-457,0 0 0,0 0 0,0 0 0,0 1 0,0-1 0,0-1 0,0 1 0,0 0 0,0 0 0,0 0 0,0-1 0,0 1 0,0 0 0,0-1 0,0 1 0,0-1 0,0 1 0,0-1 0,0 1 0,0-1 0,0 0 0,-1 0 0,1 1 0,0-1 0,0 0 0,-1 0 0,1 0 0,-1 0 0,1 0 0,-1 0 0,1 0 0,-1 0 0,1 0 0,-1 0 0,0 0 0,0 0 0,1 0 0,-1 0 0,0 0 0,0 0 0,0 0 0,0 0 0,0 0 0,-1-1-19,16-63 175,-3 0-1,-3-1 1,-3 0 0,-3-47-175,-4 48 8,-4 1 1,-2 0-1,-3 0 1,-3 1-1,-17-49-8,150 566-176,-119-448 179,0 1-1,0-1 1,1 0-1,0 0 1,1 0-1,-1 0 1,1 0-1,0 0 1,1-1-1,-1 1 1,1-1-1,0 0 1,1 0 0,-1 0-1,1-1 1,0 0-1,0 0 1,0 0-1,1 0 1,-1-1-1,1 0 1,0 0-1,0 0 1,0-1-1,0 0 1,5 1-3,-10-3 0,1-1 1,-1 1-1,0 0 1,1 0-1,-1 0 1,1 0-1,-1 0 1,1 1-1,-1-1 1,0 0-1,1 1 1,-1-1-1,0 0 1,1 1-1,-1 0 1,0-1-1,0 1 0,1 0 1,-1 0-1,0 0 1,0-1-1,0 1 1,0 0-1,0 1 1,0-1-1,0 0 1,0 0-1,-1 0 1,1 0-1,0 1 1,-1-1-1,1 0 1,-1 1-1,1-1 1,-1 0-1,0 1 1,1-1-1,-1 1 1,0-1-1,0 0 1,0 1-1,0-1 1,0 1-1,-1-1 1,1 0-1,0 1 1,-1-1-1,1 1 1,-1-1-1,-1 0 4,-1 0-1,1 0 1,-1 0 0,0-1 0,1 1 0,-1-1 0,0 0 0,1 0 0,-1 0 0,0 0 0,1 0 0,-1-1-1,0 1 1,1-1 0,-1 1 0,0-1 0,1 0 0,-1 0 0,1-1 0,0 1 0,-1 0 0,1-1 0,0 1-1,0-1 1,0 0 0,0 0 0,0 1 0,-2-3-4,-24-17 30,1-1 1,1-2-1,1 0 1,1-1-1,2-2 1,-18-25-31,38 51-1,1-1-1,-1 0 1,1 0 0,0 0 0,-1 0-1,1 0 1,0 0 0,0-1 0,0 1 0,1 0-1,-1 0 1,0-1 0,1 1 0,0-1 0,-1 1-1,1 0 1,0-1 0,0 1 0,0-1 0,1 1-1,-1 0 1,1-1 0,-1 1 0,1 0 0,0-1-1,0 1 1,0 0 0,0 0 0,0 0-1,0 0 1,0 0 0,2-2 1,90-21-150,-71 23 33,37-8-503,4-2-908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43.986"/>
    </inkml:context>
    <inkml:brush xml:id="br0">
      <inkml:brushProperty name="width" value="0.025" units="cm"/>
      <inkml:brushProperty name="height" value="0.025" units="cm"/>
    </inkml:brush>
  </inkml:definitions>
  <inkml:trace contextRef="#ctx0" brushRef="#br0">1134 1171 14603,'-14'3'2953,"-6"0"4838,34 12-6748,-3-3-985,0-1 1,1-1 0,1 0 0,0-1 0,0 0-1,1-1 1,0 0 0,0-1 0,0-1 0,1 0-1,0-1 1,1-1 0,-1 0 0,1-1 0,-1-1-1,1 0 1,0-1 0,0-1 0,0 0 0,0-1-1,0-1 1,-1-1 0,5-1-59,168-55 57,-134 51-45,-42 8-8,-1 0 0,1-1 0,-1-1-1,0 1 1,1-2 0,-1 0 0,0 0 0,0-1 0,-1 0 0,1-1 0,-1 0-1,0-1 1,0 0 0,-1-1 0,1 0 0,-1 0 0,-1-1 0,5-4-4,-13 10 21,-7-2 82,-4 2-70,0 0 0,-1 1 1,0 1-1,1 0 0,-1 1 1,1 0-1,-1 0 0,1 2 0,-1-1 1,-9 4-34,-2 0 32,-104 21 50,0-5 0,-74 2-82,179-23-3,15-2-1,0 0-1,0 1 1,0 0 0,0 1-1,0-1 1,0 1 0,0 0 0,0 1-1,1 0 1,-1 0 0,0 1-1,1-1 1,0 1 0,-1 1-1,1-1 1,1 1 0,-1 0-1,0 0 1,1 1 0,-5 4 4,9-7-20,6 1-15,89-2-78,-70-4 101,118-12 3,-2-7 0,0-6 0,87-31 9,-118 34 8,-95 24-7,-138 26 69,69-13-82,-12 5-25,0-3 1,0-3 0,-1-4 0,0-2 0,0-3-1,-24-3 37,35-10-44,53 10 14,4 1-10,19-1-62,347-23-969,-288 18-340</inkml:trace>
  <inkml:trace contextRef="#ctx0" brushRef="#br0" timeOffset="36476.53">544 110 12523,'-38'-22'4947,"34"19"-4729,0-1 0,0 1 0,0 0 0,-1 1 0,1-1 0,-1 1 0,0 0 0,0 0 0,0 0 0,0 1 0,0-1 0,0 1 0,-1 1 0,1-1 0,0 1 0,0 0 0,-1 0-1,1 0 1,0 1 0,0 0 0,0 0 0,0 0 0,-2 1-218,-6 5 129,1 1-1,-1 0 0,2 1 1,-1 1-1,1 0 0,0 0 0,1 1 1,1 0-1,-1 1 0,2 0 1,0 0-1,0 1 0,1 1-128,-28 37 122,2-6-92,14-24-15,1 1 0,1 0 0,1 1 0,1 1-1,1 0 1,1 1 0,1 1 0,2 0 0,0 1-1,2-1 1,1 2 0,1-1 0,1 1 0,0 19-15,6-30 23,1 0 0,0 0-1,2-1 1,0 0 0,1 0 0,0 0 0,1 0 0,1-1 0,1 1 0,0-2 0,1 1 0,0-1 0,1-1 0,1 0 0,0 0 0,1-1 0,0-1 0,6 5-23,292 285 31,-304-293-31,0 0 1,0-1-1,0 0 0,1 0 1,0 0-1,1-1 1,-1 0-1,1-1 1,0 0-1,1 0 1,-1 0-1,1-1 0,0 0 1,0-1-1,0 0 1,1-1-1,-1 0 1,1 0-1,-1-1 1,1 0-1,0 0 0,-1-1 1,1-1-1,0 0 1,-1 0-1,1-1 1,6-1-1,9-13 34,0-1 1,-2 0 0,0-2-1,0-1 1,13-17-35,16-12 39,122-103 3,-166 144-40,-1-1 0,0 0-1,-1 0 1,1 0-1,-2-1 1,0 0 0,0 0-1,-1 0 1,0-1-1,0 1 1,-1-1 0,-1 0-1,0 0 1,0 0-1,-1 0 1,-1 0 0,0-11-2,-34-191 83,29 192-67,-10-49 7,-3 1-1,-3 0 1,-3 2 0,-25-49-23,39 99 17,0 0 0,-1 1 1,-1 1-1,-1 0 0,0 1 1,-1 0-1,-1 1 0,0 0 1,0 1-1,-1 1 0,-1 1 1,0 0-1,0 1 0,-1 1 1,0 0-1,0 2 1,-1 0-1,0 1 0,0 1 1,0 0-1,-1 2 0,-13 0-17,17 4 39,-1 1 0,0 1-1,1 0 1,0 2 0,0 0-1,0 0 1,1 1 0,0 1-1,1 1 1,-1 0 0,2 1-1,-1 0 1,1 1 0,1 1-1,-10 11-38,-4 0 10,-18 26-747,31-22 1438</inkml:trace>
  <inkml:trace contextRef="#ctx0" brushRef="#br0" timeOffset="196537.055">577 158 7754,'0'0'1308,"0"0"3374,-14 2-1873,-17 5-1936,24-6-230,-8-1 1782,-39-3-1366,48 2-1005,0 1 0,0-1 0,-1 2 0,1-1 0,0 1 0,0 0 0,0 0 0,0 0 1,0 1-1,0 0 0,0 0 0,1 1 0,-1-1 0,0 2-54,-5 4 17,0 1-1,0 0 1,1 0-1,0 1 1,1 0-1,0 1 1,1 0-1,0 0 1,0 1-1,2 0 1,-1 0-1,2 1 1,-1 2-17,-20 37 168,18-40-138,1 0 1,1 1 0,1 0-1,0 0 1,0 0 0,1 1-1,1-1 1,0 1 0,1 0 0,0 10-31,3-4 22,2 0 0,0-1 1,1 1-1,1-1 1,1 0-1,1 0 0,3 5-22,17 57 9,-18-55-8,1 0 0,1-1 0,2 0 0,0-1 0,1 0 0,2-1 0,0-1 0,2 0 0,7 6-1,-2 0-1,73 69 36,-89-95-30,-1 0 1,1-1 0,0-1-1,-1 1 1,1-1 0,0 0-1,-1 0 1,1-1 0,0 0-1,-1 0 1,1-1 0,-1 1-1,0-1 1,1-1 0,-1 1-1,0-1 1,0 0 0,0-1-1,-1 1 1,1-1 0,3-4-6,17-6 21,165-64 45,-184 73-42,0-1 0,0-1 0,-1 1 0,0-1 0,0 0 0,-1-1 0,0 1 0,0-1 0,-1 0 0,0 0 0,0-1 0,-1 1 0,0-1 0,0 0 0,-1 1 0,0-1 0,-1 0 0,1-9-24,9-30 90,-5 24-83,-1 0 1,-1 0 0,-1 0 0,-1 0-1,-1-1 1,-1 1 0,-2-1-1,0 1 1,-1 0 0,-2 0-1,0 0 1,-2 0 0,-2-2-8,-49-170 126,52 174-102,-1 0 0,0 0-1,-2 1 1,0 0-1,-2 1 1,-11-18-24,18 33 14,1 0 1,-1 1-1,-1-1 1,1 1-1,-1 0 1,1 0-1,-1 0 1,0 0-1,-1 1 1,1 0-1,-1 0 1,1 0-1,-1 1 1,0 0-1,0 0 1,0 1-1,0-1 0,0 1 1,0 0-1,0 1 1,0 0-1,-1 0 1,1 0-1,0 0 1,0 1-1,0 0 1,0 1-1,0-1 1,0 1-1,0 0 1,0 1-1,1-1 1,-1 1-1,1 0 1,-2 2-15,-6 4-16,2 0 1,-1 1 0,1 0 0,1 1 0,0 0-1,0 1 1,1 0 0,1 0 0,0 1-1,0 0 1,1 1 0,1-1 0,1 1 0,0 1-1,0-1 1,2 1 0,-1 2 15,5 10-886,3-2-31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8:50.168"/>
    </inkml:context>
    <inkml:brush xml:id="br0">
      <inkml:brushProperty name="width" value="0.025" units="cm"/>
      <inkml:brushProperty name="height" value="0.025" units="cm"/>
    </inkml:brush>
  </inkml:definitions>
  <inkml:trace contextRef="#ctx0" brushRef="#br0">3 3330 9218,'-2'-2'529,"2"-5"9894,13 3-10291,46-7 1775,30-12-1001,-57 13-823,1 2 1,0 1-1,0 1 0,0 2 1,9 1-84,197 17 1089,50 2-1104,-124-5 14,162-10 1,329-2 2,-489-8 1,166 3-30,-22 20 56,45-14-29,143 19-17,-149-54 78,-69 10 51,-234 22-1,-46 3-253,-1 0-557,0 0-310</inkml:trace>
  <inkml:trace contextRef="#ctx0" brushRef="#br0" timeOffset="1229.972">684 1747 17516,'-20'-41'2486,"16"27"-2158,-1 1-1,0 0 0,-2 1 0,1-1 1,-1 1-1,-1 0 0,0 1 0,-1 0 0,0 0 1,-1 1-1,0 0 0,0 1 0,-1 0 0,0 1 1,-1 0-1,0 0 0,0 1 0,-5-1-327,6 4 86,0 1 0,-1 0 1,1 1-1,-1 1 0,1 0 0,-1 0 0,0 1 0,1 0 0,-1 1 0,1 0 1,-1 1-1,1 1 0,-1 0 0,1 0 0,0 1 0,0 0 0,1 1 0,-1 0 1,-6 5-87,0 0 3,0 0 0,1 1 0,1 1 0,0 0 0,0 1 0,1 0 0,1 1 0,0 1 0,1 0 0,0 1 0,1 0 0,1 1 0,1 0 0,1 1 0,0 0 0,1 0 0,1 0 0,0 1 0,2 0 0,0 0 0,1 1 0,1 1-3,3 40-17,2-1 0,2 1 0,4-1 0,2-1 0,2 1 0,3-2 0,3 0 0,2-2 0,3 0 0,2-1 0,2-1 0,32 43 17,-26-34-4,-6-11-2,2-2 0,1-1 0,34 39 6,-54-75-5,1 0-1,1-1 1,0 0 0,0-1-1,1 0 1,0-1-1,1-1 1,0 0 0,1-1-1,0-1 1,0 0 0,1-1-1,-1-1 1,1 0 0,1-1 4,-4-1-5,0 0-1,0 0 0,1-1 0,-1-1 0,0-1 0,1 0 0,-1-1 0,0 0 0,1-1 0,-1 0 0,0-2 1,0 1-1,0-2 0,-1 0 0,0 0 0,1-2 0,-2 1 0,1-2 0,-1 1 0,0-2 0,-1 0 0,0 0 0,0-1 1,-1 0-1,-1-1 0,1 0 0,2-6 7,6-22 9,-1 0 1,-3-1-1,-1 0 1,-2-1-1,-2-1 1,-1 1-1,-3-1 1,-1-1-1,-2 1 0,-2-3-9,2-7 16,-3 1-1,-2-1 1,-2 1-1,-2 0 0,-2 0 1,-3 1-1,-2 0 1,-2 1-1,-2 1 0,-2 0 1,-2 2-1,-3 0 1,-17-24-16,25 47 15,-2 0 1,0 1 0,-1 1-1,-1 0 1,-1 2 0,-1 1 0,0 0-1,-2 2 1,0 1 0,-17-8-16,34 20-4,-1 0 0,1 1 0,0 0 0,0 1 0,-1-1 0,1 2 1,-1-1-1,1 1 0,-1 1 0,1-1 0,-1 2 0,1-1 0,0 1 0,-1 0 0,1 1 0,0-1 0,0 2 1,1-1-1,-1 1 0,1 0 0,-1 1 0,1 0 0,-1 1 4,-12 10-165,1 0-1,1 1 1,1 0-1,0 2 1,1 0-1,1 1 1,-3 6 165,-5 12-1839,2-1-3208</inkml:trace>
  <inkml:trace contextRef="#ctx0" brushRef="#br0" timeOffset="2848.618">779 3038 10890,'43'17'6488,"11"8"-5578,90 74 5,-107-71-768,0-1 0,2-2 0,1-2 0,17 7-147,278 110 271,-116-14-301,-131-72-10,2-3 0,3-5 0,27 7 40,8-13 68,2-7-1,1-5 1,1-5 0,36-4-68,130 24 52,-47-5-63,3-11 1,3-11 10,551 33 84,-645-52-80,0-8 1,8-7-5,215-14 140,325 49-13,-552-11-87,86 3 451,101-15-491,-321 4 125,164-11 1045,0 9 0,34 10-1170,-147 1 68,167-1 84,-219-11-1109,-17-1-3448</inkml:trace>
  <inkml:trace contextRef="#ctx0" brushRef="#br0" timeOffset="3593.763">1105 3604 16684,'-11'85'4192,"11"-82"-4118,-1-1 0,1 1 0,0 0 0,1 0 0,-1 0 0,0 0 0,1-1 0,0 1 0,0 0 0,-1 0 0,2-1 0,-1 1 1,0-1-1,0 1 0,1-1 0,-1 1 0,1-1 0,0 0 0,0 0 0,0 0 0,0 0 0,0 0 0,0 0 0,1 0 0,-1-1 0,0 1 1,3 0-75,-3-2 65,0-1 0,0 1 0,0-1 0,0 1 0,0-1 0,0 0 0,0 1 0,0-1 0,-1 0 0,1 0-1,0-1 1,0 1 0,-1 0 0,1 0 0,-1-1 0,1 1 0,-1-1 0,1 0 0,-1 1 0,0-1 0,0 0 0,0 0 0,0 1 0,0-1 0,0 0 0,-1 0 0,1 0 0,-1 0 0,1 0 0,-1 0 0,0-1 0,1 1 0,-1 0 0,0 0 0,-1 0 0,1 0 0,0 0 0,-1 0 0,1 0 0,-1 0 0,1 0 0,-1 0 0,0 0 0,0 0 0,0 0 0,0 0-65,1-1 38,-7-42 191,-1-1-1,-3 1 1,-2 1 0,-1 0-1,-3 1 1,-1 1 0,-2 0 0,-9-10-229,18 28 16,-2 2 0,-1-1 0,-1 2 0,0 0 0,-2 1 1,0 0-1,-1 1 0,-3 0-16,10 12-22,17 11-40,18 15-57,-6-5 113,2-1-1,-1-1 1,2-1 0,-1-1-1,1-1 1,1 0-1,0-2 1,0 0-1,1-2 1,-1 0 0,1-2-1,0 0 1,0-1-1,0-2 1,0 0 0,5-2 6,127-18-1354,-92 17 4</inkml:trace>
  <inkml:trace contextRef="#ctx0" brushRef="#br0" timeOffset="4529.532">8563 3886 17308,'-3'-29'1790,"3"22"-1395,0 0 1,-1 0-1,1 1 0,-1-1 0,-1 0 0,1 0 0,-1 1 0,0-1 1,-1 1-1,1 0 0,-1 0 0,-1 0 0,1 0 0,-1 0 0,-4-4-395,4 9 126,0 0 0,-1 0 0,1 0 0,-1 1-1,1-1 1,-1 1 0,1 0 0,-1 1 0,1-1 0,-1 1-1,1 0 1,0 0 0,-1 0 0,1 1 0,0-1-1,0 1 1,0 0 0,0 0 0,0 1 0,0-1 0,1 1-1,-1 0 1,1 0 0,0 0 0,-1 0 0,1 0 0,1 1-1,-1 0 1,-1 2-126,-3 4 4,1 0 0,0 0 1,1 0-1,0 1 0,0 0 0,1 0 0,1 0 0,0 0 0,0 1 1,1-1-1,1 1 0,0 0 0,0-1 0,1 1 0,1 0 1,1 7-5,1 8 1,2 0 1,1 0-1,1-1 1,1 1 0,2-2-1,7 15-1,-15-33-1,0 0-1,1 0 1,0 0-1,1-1 1,0 1-1,0-1 1,0 0-1,0 0 1,1-1-1,0 1 1,1-1-1,-1 0 1,1 0-1,0-1 1,0 0-1,4 3 2,-7-8 0,0 1 0,0-1 0,-1 0 0,1 0 0,0 0 0,-1 0 0,1-1 0,-1 1 0,1-1 1,-1 1-1,1-1 0,-1 0 0,0 0 0,0 0 0,0 0 0,0 0 0,0-1 0,-1 1 0,1 0 0,-1-1 0,1 0 0,-1 1 0,0-1 0,0 0 0,0 1 0,0-1 0,-1 0 0,1 0 0,-1 0 0,0 0 0,0 1 0,0-1 0,0 0 0,0-3 0,3-16 29,-1-1 0,-1 1-1,-1-1 1,-1 1 0,-1 0-1,-1-1 1,-1 1-1,-1 0 1,-1 0 0,0 1-1,-2 0 1,-1 0 0,-9-17-29,14 43 93,75 111-164,47 87-61,-117-202 103,-1 0-1,1-1 1,0 1-1,-1-1 1,1 1-1,0-1 1,0 1-1,-1-1 1,1 0-1,0 1 1,0-1-1,0 0 1,0 1-1,-1-1 1,1 0-1,0 0 1,0 0-1,0 0 0,0 0 1,0 0-1,0 0 1,-1 0-1,1 0 1,0-1-1,0 1 1,0 0-1,0 0 1,0-1-1,-1 1 1,1 0-1,0-1 1,0 1-1,-1-1 1,1 1-1,0-1 1,-1 0-1,1 1 1,0-1-1,-1 0 1,1 1-1,-1-1 1,1 0-1,-1 0 1,1 1-1,-1-1 1,0 0-1,1 0 1,-1 0-1,0 0 1,0 1-1,0-1 1,1 0-1,-1 0 1,0 0-1,0 0 1,0 0-1,-1 0 1,1 0-1,0 1 1,0-1-1,0 0 1,0 0-1,-1 0 1,1 0-1,-1 1 0,1-1 1,0 0-1,-1 0 1,0 0 29,2-1-82,6-48-1665</inkml:trace>
  <inkml:trace contextRef="#ctx0" brushRef="#br0" timeOffset="4795.293">8791 3787 20276,'2'9'402,"-1"0"0,1 0 0,-2 0 0,1 1-1,-1-1 1,-1 0 0,0 0 0,0 1 0,-1-1-1,0 0 1,0 0 0,-1 0 0,0-1 0,-1 1 0,0-1-1,0 1 1,-3 2-402,5-6 0,1 1 0,0 0-1,-1 0 1,2 0 0,-1-1 0,1 1-1,0 0 1,0 0 0,0 0 0,1 0-1,0 0 1,0 0 0,2 4 0,-2-3-2,0 1-6,-1 0 0,1 1 0,1-1 0,0 0 0,0 0 0,0 0 0,1 0 0,0 0 0,1-1 0,0 1 0,0-1 0,0 0 0,1 0 1,0 0-1,0-1 0,1 0 0,0 0 0,0 0 0,0 0 0,1-1 0,0-1 0,0 1 0,0-1 0,2 1 8,-6-5-63,1 0 0,-1-1 0,1 1-1,-1-1 1,1 0 0,-1 0 0,0 0 0,0 0 0,1 0-1,-1-1 1,0 0 0,0 1 0,0-1 0,0 0-1,-1-1 1,1 1 0,0 0 0,-1-1 0,0 1 0,0-1-1,1 0 1,-2 0 0,1 0 0,0 0 0,0 0 0,-1 0-1,1-2 64,21-45-1416</inkml:trace>
  <inkml:trace contextRef="#ctx0" brushRef="#br0" timeOffset="5515.002">8842 3359 19428,'-1'6'4048,"2"6"-3912,0-1-1,0 0 1,1 0 0,1 0 0,-1 0 0,2 0 0,0-1 0,0 1 0,1-1-1,3 6-135,2 6 134,13 30 102,15 38 102,4-2 0,3-2 0,44 61-338,-58-108 468,-27-52 425,-12-15-700,-2 0-1,-2 1 1,0 0-1,-1 0 1,-8-9-193,-12-24 67,30 47-107,16 31-40,6 12 60,-14-18 17,1-1-1,1 0 0,0 0 1,0 0-1,1-1 1,1 0-1,-1 0 1,2-1-1,-1 0 1,1-1-1,1 0 1,-1 0-1,2-1 0,0 0 4,-10-7 0,0 1-1,0 0 1,0-1 0,0 1-1,0-1 1,0 0-1,1 0 1,-1 0-1,0 0 1,0 0-1,0 0 1,0-1-1,0 1 1,0 0-1,0-1 1,0 0 0,0 0-1,0 1 1,0-1-1,0 0 1,0 0-1,-1-1 1,1 1-1,0 0 1,-1-1-1,1 1 1,-1-1-1,1 1 1,-1-1-1,0 0 1,0 1 0,0-1-1,0 0 1,0 0-1,0 0 1,0 0-1,0 0 1,-1 0-1,1 0 1,-1 0-1,0 0 1,11-93-6,-11 88 9,1-6 16,-1 1 0,-1-1 0,0 0 0,0 0 1,-2 0-1,1 1 0,-2-1 0,-3-9-19,30 86-201,61 92 195,-84-155 8,0 0-1,1 0 0,-1 0 0,0 0 0,0 0 0,1 0 0,-1 0 1,0-1-1,1 1 0,-1 0 0,1 0 0,-1 0 0,1-1 0,0 1 1,-1 0-1,1-1 0,0 1 0,-1 0 0,1-1 0,0 1 1,0-1-1,-1 1 0,1-1 0,0 0 0,0 1 0,0-1 0,0 0 1,0 1-1,-1-1 0,1 0 0,0 0 0,0 0 0,0 0 0,0 0 1,0 0-1,0 0 0,0 0 0,0 0 0,0 0 0,0-1 0,-1 1 1,1 0-1,0-1 0,0 1 0,0 0 0,0-1 0,-1 1 1,1-1-1,0 0 0,0 1 0,-1-1 0,1 1 0,0-1 0,-1 0 1,1 0-1,-1 1 0,1-1 0,-1 0 0,1 0 0,-1 0 0,0 1 1,1-1-1,-1 0 0,0-1-1,8-63 74,-8 62-70,-14-237 192,14 234-178,11 26-36,107 216 52,-117-235-31,-1 0 0,0 0 0,0 0-1,0 0 1,0 0 0,1 0 0,-1 0 0,0 0 0,1 0 0,-1 0 0,1 0-1,-1 0 1,1 0 0,-1 0 0,1 0 0,-1 0 0,1-1 0,0 1 0,0 0-1,-1 0 1,1-1 0,0 1 0,0-1 0,0 1 0,0-1 0,0 1 0,0-1-1,0 1 1,0-1 0,0 0 0,0 1 0,0-1 0,0 0 0,0 0 0,0 0-1,0 0 1,0 0 0,0 0 0,0 0 0,0 0 0,0 0 0,0-1 0,0 1-1,0 0-1,3-17-86,0 0 0,-2 0 0,0 0 1,0 0-1,-2 0 0,0 0 1,-1-1-1,-3-15 85,3 17-581,-2-19-1230</inkml:trace>
  <inkml:trace contextRef="#ctx0" brushRef="#br0" timeOffset="6338.482">9924 3512 14699,'-3'-29'8403,"3"27"-7245,0 2-146,0 0-236,-15 9 654,-98 50-1215,110-56-226,-1 1 1,1-1 0,0 1-1,0 0 1,0 0 0,0 0 0,1 0-1,-1 0 1,1 1 0,0-1-1,0 1 1,1-1 0,0 1 0,-1 0-1,2 0 1,-1 0 0,0-1 0,1 1-1,0 0 1,0 0 0,1 0-1,-1 0 1,1 0 0,0-1 0,0 1-1,0 0 1,2 1 10,-3 0 14,4 17 39,0 0 1,1-1-1,1 1 1,1-1-1,2-1 1,0 1-1,1-1 1,1-1-54,-11-18 5,0 0 1,1 0 0,0-1-1,-1 1 1,1 0 0,0-1 0,0 1-1,0 0 1,0-1 0,0 1-1,0-1 1,0 0 0,0 1 0,1-1-1,-1 0 1,1 0 0,-1 0-1,1 1 1,-1-2 0,1 1 0,0 0-1,-1 0 1,1 0 0,0-1-1,-1 1 1,1-1 0,0 0 0,0 1-1,0-1 1,0 0 0,-1 0-1,1 0 1,0 0 0,0 0-1,0-1 1,0 1 0,-1 0 0,1-1-1,0 0 1,0 1 0,-1-1-1,1 0 1,0 0 0,-1 0 0,1 0-1,0-1-5,4-13 40,-2-1-1,0 1 0,-1-1 0,0 0 0,-2 0 0,0 0 1,0 0-1,-2-1 0,0 1 0,0 0 0,-2 0 1,0 1-1,-4-10-39,-25-88 121,30 108-89,32 97-69,-17-65 23,-5-7 20,0-2 0,1 1 0,1-1 0,1-1 0,0 0 0,1 0 0,1-1 0,4 3-6,-16-19 0,-1 1-1,1 0 0,0 0 1,0 0-1,0-1 0,0 1 0,0 0 1,0-1-1,0 1 0,0-1 1,0 0-1,0 1 0,1-1 0,-1 0 1,0 1-1,0-1 0,0 0 1,0 0-1,1 0 0,-1 0 0,0 0 1,0 0-1,0 0 0,0-1 1,1 1-1,-1 0 0,0-1 0,0 1 1,0-1-1,0 1 0,0-1 1,0 1-1,0-1 0,0 0 0,0 1 1,0-1-1,0 0 0,0 0 1,-1 0-1,1 0 0,0 0 0,-1 0 1,1 0-1,0 0 0,-1 0 1,1 0-1,-1 0 0,0 0 1,19-60-10,-11 12 25,-2 0 0,-3-1-1,-1 1 1,-3-1 0,-2 1-1,-2 0 1,-10-40-15,12 73 10,0 1 0,0-1 0,-2 1 0,0 0 0,-1 1 0,0-1 0,-1 1 0,-1 0 0,0 1 0,-1 0 0,-8-10-10,16 22-1,1 1 1,0 0-1,-1-1 1,1 1-1,-1 0 1,1 0-1,0-1 1,-1 1-1,1 0 1,-1 0-1,1 0 1,-1 0-1,1 0 1,-1-1-1,1 1 1,-1 0-1,1 0 1,-1 0-1,1 0 1,-1 0-1,1 1 1,-1-1-1,1 0 1,-1 0-1,1 0 1,-1 0-1,1 0 1,-1 1-1,1-1 1,0 0-1,-1 0 1,1 1-1,-1-1 1,1 0-1,0 1 1,-1-1-1,1 0 1,0 1-1,-1-1 1,1 1-1,0-1 1,0 1-1,-1-1 1,1 0-1,0 1 1,0-1-1,0 1 1,0-1-1,0 1 1,-1-1 0,1 1-1,0-1 1,0 1-1,0-1 1,0 1-1,0-1 1,1 1-1,-1-1 1,0 1-1,0-1 1,0 1-1,0-1 1,0 1-1,1-1 1,-1 1 0,1 41-35,-1-41 35,3 40-9,-4-21 9,2-1 0,0 0 1,1 0-1,1 1 1,0-2-1,2 1 1,0 0-1,1-1 1,1 0-1,1 0 1,0-1-1,2 0 1,0 0-1,2 0 0,131 108-1,-94-103-705,-24-18-523</inkml:trace>
  <inkml:trace contextRef="#ctx0" brushRef="#br0" timeOffset="7793.527">10845 3138 14195,'-20'-56'9013,"19"54"-8856,-1 0 1,1 1-1,-1-1 0,0 1 1,1 0-1,-1-1 1,0 1-1,0 0 0,0 0 1,1 0-1,-1 1 1,0-1-1,0 0 1,-1 1-1,1-1 0,0 1 1,0-1-1,0 1 1,0 0-1,0 0 0,0 0 1,-1 0-1,1 1 1,0-1-1,0 0 0,0 1 1,-1 0-158,-4 3 34,1 0 0,-1 0-1,1 1 1,0 0 0,0 0 0,0 1 0,0 0 0,1 0 0,0 0 0,1 0-1,-1 1 1,1 0 0,1 0 0,-1 0 0,1 0 0,0 1 0,1-1 0,-1 1-1,2 0 1,-1-1 0,1 1 0,0 0 0,1 0 0,-1 0 0,2 4-34,-7 20 22,1 0 0,2 0 0,1 0 1,1 0-1,2 0 0,1 1 0,2-1 1,1-1-1,2 1 0,1-1 0,1 0 0,3 4-22,-12-33 1,1 0-1,0 0 0,0 0 0,-1 0 0,1 0 0,0 0 0,1 0 1,-1 0-1,0 0 0,0-1 0,1 1 0,-1-1 0,1 1 0,0-1 1,-1 1-1,1-1 0,0 0 0,0 0 0,0 0 0,0 0 0,0 0 0,0 0 1,0 0-1,0-1 0,0 1 0,0-1 0,0 0 0,0 1 0,0-1 1,1 0-1,-1 0 0,0 0 0,0-1 0,0 1 0,0 0 0,0-1 1,0 1-1,1-1 0,-1 0 0,0 0 0,-1 0 0,1 0 0,0 0 1,0 0-1,0 0 0,-1-1 0,1 1 0,1-2 0,6-6 17,0-1 0,-1 0 0,0 0 0,0-1 0,-1 0 0,0 0 0,-1-1 0,0 0-1,-1 0 1,-1-1 0,0 1 0,0-1 0,-1-1-17,-2 11 49,-16-1 186,7 4-229,4 0-4,0 0 0,0 1 0,0-1 0,0 1 0,0 0 0,0-1 0,0 2 0,0-1 0,0 0 0,0 1 0,1 0 0,-1 0 0,0 0 0,1 0 0,0 1 0,-1-1 0,1 1 0,-2 2-2,4-4-8,1-1-19,3-1-25,5-5 44,-1 0-1,0-1 1,-1 0 0,1 0-1,-2-1 1,1 1 0,-1-1-1,0 0 1,0-1 0,-1 1-1,0-1 1,-1 0 0,0 0 0,0 0-1,-1 0 1,0-1 8,-1 5 5,-1 6-6,0-1 0,0 1 0,0-1 0,0 1-1,0-1 1,1 0 0,-1 1 0,0-1 0,0 1 0,0-1 0,0 0 0,1 1 0,-1-1 0,0 0 0,0 1 0,1-1 0,-1 0 0,0 1 0,1-1 0,-1 0-1,0 1 1,1-1 0,-1 0 0,0 0 0,1 0 0,-1 1 0,1-1 0,-1 0 0,0 0 0,1 0 0,-1 0 0,1 0 0,-1 0 0,1 0 0,-1 0-1,0 0 1,1 0 0,-1 0 0,1 0 0,-1 0 0,1 0 0,-1 0 0,0 0 0,1 0 0,-1 0 0,1-1 0,-1 1 0,0 0 0,1 0 0,-1-1-1,0 1 1,1 0 0,-1 0 0,0-1 0,1 1 0,-1 0 0,0-1 0,0 1 0,1 0 0,-1-1 0,0 1 0,0-1 0,0 1 0,1 0 0,-1-1-1,0 1 1,0-1 1,20 48-110,-16-35 89,84 235-334,-92-268-663,-4-11-678</inkml:trace>
  <inkml:trace contextRef="#ctx0" brushRef="#br0" timeOffset="8044.677">11064 3117 24821,'4'16'480,"3"11"-152,2 8-272,7 18-56,3 4 8,8 3 57,-4-2-9,0-10-8,1-7 8,-10-13-200,-2-11-233,-12-17-351,0 0-456</inkml:trace>
  <inkml:trace contextRef="#ctx0" brushRef="#br0" timeOffset="8353.849">10766 3244 23053,'1'-4'821,"4"-2"-753,0 0-1,0 0 0,0 0 0,1 1 0,0 0 0,0 0 0,0 1 0,1 0 1,-1 0-1,1 0 0,0 1 0,0 0 0,1 0 0,-1 0 0,0 1 0,1 1 0,0-1-67,20-8 65,-3 0-61,8-4-20,1 2 1,0 1 0,0 1-1,1 2 1,10 0 15,-36 7 14,-1 0 0,1 0 0,-1 1 0,1 1 0,0-1 0,-1 1 0,1 1 0,-1-1 0,0 1 0,1 1 0,-1 0 0,0 0 0,0 0 0,-1 1 0,1 1 0,-1-1 0,0 1 0,0 0 0,0 1 0,-1-1 0,0 1 0,0 0 0,0 1 0,1 3-14,-1-2 94,-1 0 1,0 0-1,0 1 0,-1 0 1,0 0-1,-1 0 1,0 0-1,0 0 0,-1 1 1,0-1-1,-1 1 1,0 0-1,0 0 0,-1-1 1,0 1-1,-1 0 1,0-1-1,-1 1 0,0 0 1,0-1-1,-1 0 1,0 1-1,-1-1 0,0-1 1,-1 1-1,1 0 1,-2-1-1,1 0 1,-1 0-1,0-1 0,-1 1 1,1-1-1,-2-1 1,1 1-1,-1-1 0,0-1 1,0 1-1,-6 2-94,-8 2-157,-2 0-1,1-2 1,-1 0 0,0-2-1,0-1 1,-1 0 0,0-2-1,-23 0 158,47-2-1241,9 4-392</inkml:trace>
  <inkml:trace contextRef="#ctx0" brushRef="#br0" timeOffset="8875.783">11446 3038 14627,'3'-16'4377,"2"2"624,2 6-4001,2 8-320,1 8-447,2 6-145,5 13-80,3 8-8,5 12-8,4 9 16,-1-2 24,-3-2 0,-5-11 40,-3-9 0,-7-11 16,-6-7-120,-4-8-825,-6-3-415</inkml:trace>
  <inkml:trace contextRef="#ctx0" brushRef="#br0" timeOffset="9144.003">11265 3149 21181,'5'-19'244,"0"0"0,1 0 0,1 1 1,0 0-1,2 0 0,0 1 0,1 0 1,1 1-1,0 0 0,1 0 1,1 1-1,10-9-244,-11 10 26,1 1 1,1 0-1,0 1 0,1 1 1,0 0-1,1 1 1,0 0-1,9-3-26,-20 10 10,0 1 0,0 0 0,0 0 0,0 1 1,0-1-1,0 1 0,0 0 0,0 0 0,1 1 0,-1 0 0,0-1 1,1 2-1,-1-1 0,0 1 0,0 0 0,0 0 0,1 0 0,-1 1 1,0-1-1,0 1 0,-1 1 0,1-1 0,0 1 0,-1-1 0,1 1 1,-1 1-1,0-1 0,0 1 0,0-1 0,-1 1 0,3 3-10,-3-2 136,0-1 0,-1 1 0,1 0 0,-1-1 0,0 1 0,-1 0-1,1 0 1,-1 1 0,0-1 0,0 0 0,-1 0 0,1 1 0,-1-1 0,0 0 0,-1 0-1,1 1 1,-1-1 0,0 0 0,-1 0 0,1 0 0,-1 0 0,0 0 0,0 0 0,-2 3-136,-78 103 788,43-83-2108,38-27 2519</inkml:trace>
  <inkml:trace contextRef="#ctx0" brushRef="#br0" timeOffset="9554.554">11900 3079 11026,'-3'13'2169,"-2"-2"6337,0-5-7026,5-6-104,0 0-95,0 2-113,0-2-520,2 0-288,28 6-288,-9-12-56,5 0-16,0-3 0,1 0-88,0 3-296,5-2-1056,0-1-257</inkml:trace>
  <inkml:trace contextRef="#ctx0" brushRef="#br0" timeOffset="10298.951">12289 3044 15795,'0'-3'204,"1"1"0,-1 0 0,1 0-1,-1 0 1,0 0 0,0-1 0,0 1-1,0 0 1,0 0 0,-1-1 0,1 1 0,-1 0-1,1 0 1,-1 0 0,0 0 0,0 0-1,0 0 1,0 0 0,0 0 0,0 0-1,0 0 1,-1 1 0,1-1 0,-1 0-1,1 1 1,-1-1 0,0 1 0,1 0-1,-1-1 1,0 1 0,0 0 0,0 0 0,0 0-1,0 1 1,0-1 0,0 0 0,-1 1-1,1-1 1,0 1 0,0 0 0,0-1-1,-1 1 1,1 0 0,0 1 0,0-1-1,0 0 1,0 1 0,-1-1 0,1 1-1,0-1 1,0 1 0,-2 1-204,1 2 15,0-1-1,0 1 1,0 0-1,1 0 1,-1 1-1,1-1 1,0 0-1,0 1 1,0-1-1,1 1 1,0 0 0,0 0-1,0-1 1,0 1-1,1 0 1,0 0-1,0 0 1,0 0-1,0 0 1,1-1 0,0 1-1,0 0 1,0 0-1,1-1 1,-1 1-1,1-1 1,1 2-15,-2 0 32,3 13-28,-4-12-1,1-1 0,0 0 0,0 1 0,0-1 0,1 0 0,0 0 0,0 0 0,0 0 0,1 0 0,0 0 0,0-1 0,1 1 0,0-1 0,0 0 1,0 0-1,0 0 0,1-1 0,-1 1 0,4 1-3,8 1-14,0 0 1,0 2-1,-1 0 1,0 1 0,-1 0-1,0 1 1,-1 1-1,0 0 1,0 1 0,-1 0-1,-1 1 1,-1 0-1,0 1 1,0 0-1,-2 1 1,2 4 13,-4-8 17,0 1-1,-1 0 1,0 1-1,-2-1 1,1 1-1,-1 0 1,-1 0 0,-1 0-1,0 0 1,-1 0-1,0 0 1,-1 0 0,0 0-1,-4 11-16,4-21 7,-1-1 0,0 0 0,0 0 0,0 0 0,0-1 0,0 1 0,-1-1 0,1 1 0,-1-1 0,1 1 1,-1-1-1,0 0 0,0 0 0,0-1 0,0 1 0,0-1 0,-1 1 0,1-1 0,0 0 0,-1 0 0,1-1 0,-1 1 0,1-1 0,-1 1 0,1-1 0,-1 0 0,1 0 0,-1-1 0,1 1 0,0-1 0,-1 0 0,1 0 0,-1 0 0,1 0 1,0 0-1,0-1 0,0 1 0,0-1 0,0 0 0,0 0 0,0 0 0,0 0 0,1-1 0,-1 1 0,1-1 0,0 0 0,0 1 0,0-1 0,0 0 0,0-1-7,-7-19-12,1 0 0,1 0 0,1 0 0,1-1 0,2 1 0,0-1 0,1 0 0,2 0 0,0-1 0,1 1 0,3-5 12,-5 3-9,2 0 0,2 0 0,0 0 0,1 0 0,2 0 0,0 1 0,2 0 0,1 0 0,1 1 0,1 0 0,1 0 0,9-11 9,-19 32-17,-2 3-33,2 3-23,80 227 366,-81-229-282,-1 0 0,0 0 0,1 0 0,-1 0 0,0 0 0,1 0 0,0 0 0,-1 0 0,1 0 0,-1 0 0,1 0 0,0 0 0,0 0-1,0-1 1,-1 1 0,1 0 0,0 0 0,0-1 0,0 1 0,0-1 0,0 1 0,0-1 0,0 1 0,1-1 0,-1 0 0,0 1-1,0-1 1,0 0 0,0 0 0,0 0 0,0 0 0,1 0 0,-1 0 0,0 0 0,0 0 0,0 0 0,0-1 0,0 1 0,0 0-1,1-1 1,-1 1 0,0-1 0,0 1 0,0-1 0,0 0 0,0 1 0,-1-1 0,1 0 0,0 0 0,0 1 0,0-1 0,-1 0 0,1 0-1,0 0 1,-1 0 0,1 0 0,0 0-11,2-9 67,-1 1 0,0 0 0,0-1-1,-1 1 1,0-1 0,0 1 0,-1-1-1,0 1 1,-1-1 0,0 0-1,-1 1 1,0 0 0,0-1 0,-1 1-1,0 0 1,-1 0 0,0 0 0,0 1-1,-1-1 1,-4-6-67,5 9 36,0-1 0,0 1 0,-1 0 0,0 0-1,0 1 1,0-1 0,0 1 0,-1 0 0,0 1 0,0-1-1,0 1 1,-1 0 0,1 1 0,-1 0 0,0 0 0,-5-2-36,9 5-8,4 1-30,0 1 1,-1 0-1,1-1 1,0 1 0,0 0-1,0-1 1,0 1-1,0-1 1,0 0 0,1 1-1,-1-1 1,0 0-1,1 0 1,-1 0 0,1 0-1,-1 0 1,1 0-1,0 0 1,-1 0-1,1 0 1,0-1 0,0 1-1,-1-1 1,1 0-1,0 1 1,0-1 0,0 0-1,-1 0 1,1 0-1,0 0 1,0 0 0,0-1-1,0 1 1,-1 0-1,1-1 1,0 1 0,0-1-1,-1 0 1,2 0 37,19-9-1986,2-3-1744</inkml:trace>
  <inkml:trace contextRef="#ctx0" brushRef="#br0" timeOffset="11956.533">12776 2877 19700,'0'0'1486,"-1"5"923,-7 15-2628,-4-13 235,-19 10 42,29-16-4,-4-2 344,5-7-212,-5-33 807,3 32 1453,-1 18-2449,1 0 1,0-1-1,1 1 0,0 0 0,0 0 1,1 1-1,0-1 0,1 0 0,0 0 1,0 1-1,1-1 0,0 0 0,0 0 1,1 0-1,1 0 0,-1 0 0,2 0 0,0 1 3,-2-2 12,-1 1-10,1 0 1,0-1-1,1 1 1,0-1-1,0 0 1,1 0-1,0 0 1,1 0 0,-1-1-1,1 1 1,1-1-1,-1 0 1,2-1-3,-7-5-1,1 0 1,0-1 0,0 1-1,0 0 1,0-1-1,0 1 1,0-1 0,0 0-1,0 1 1,0-1-1,0 0 1,1 1-1,-1-1 1,0 0 0,0 0-1,0 0 1,0 0-1,0 0 1,0 0 0,0-1-1,1 1 1,-1 0-1,0 0 1,0-1-1,0 1 1,0-1 0,0 1-1,0-1 1,0 1-1,0-1 1,-1 0 0,1 1-1,0-1 1,0 0-1,0 0 1,-1 0-1,1 1 1,0-1 0,-1 0-1,1 0 1,0 0-1,-1 0 1,0 0 0,1 0-1,-1 0 1,0 0-1,1-1 1,-1 1-1,0 0 1,0 0 0,13-60 156,-13 55-132,-1-1 0,1 1 0,-1-1 0,0 1 1,-1-1-1,1 1 0,-1 0 0,0-1 1,-1 1-1,0 0 0,0 0 0,0 1 1,0-1-1,-1 1 0,0 0 0,0 0 0,-1 0 1,-1-2-25,4 6 4,2 1-26,-1 5-20,1 2 37,-1-1 0,1 0 0,1 1 0,-1-1 0,1 0 0,0 0 0,0 1 0,1-1 0,0 0 0,0 0 0,0 0 0,1 0 0,0-1 0,0 1 0,0-1 0,1 0 0,0 0 0,0 0 0,0 0 0,0-1 0,1 1 1,0-1-1,0 0 0,0 0 0,2 0 5,-3-4 3,0-1 0,0 0 0,0 0 0,0 0 0,-1 0 0,1-1 0,0 1 0,-1-1 0,1 0 0,-1 0 0,1-1 0,-1 1 0,0 0 0,0-1 0,0 0 0,-1 0 0,1 0 0,0 0 0,-1 0 0,0-1 0,0 1 0,0-1 0,0 1 0,-1-1 0,1 0 0,-1 1 0,0-1 0,0 0 0,0 0 0,-1 0 0,1 0 0,-1-3-3,0 5 20,0 2-26,3 3-19,95 113-64,-97-115 90,0 0 0,0-1 1,0 1-1,0-1 1,0 1-1,0-1 1,0 0-1,0 1 0,0-1 1,1 0-1,-1 0 1,0 0-1,0 0 1,0 0-1,0 0 0,1 0 1,-1 0-1,0 0 1,0-1-1,0 1 1,0 0-1,0-1 0,1 1 1,-1-1-1,0 1 1,0-1-1,0 1 1,0-1-1,-1 0 0,1 0 1,0 1-1,0-1 1,0 0-1,0 0 1,-1 0-1,1 0 0,0 0 1,-1 0-1,1 0 1,-1 0-1,1 0 1,-1 0-1,0-1-1,15-50 72,-15 51-71,17-80 21,-17 80-27,1 1 0,-1 0 0,1-1 0,-1 1 0,1 0 0,-1 0 0,1-1 0,0 1 0,-1 0 0,1 0 0,-1 0 0,1 0 0,-1 0 0,1 0 0,0 0 0,-1 0 0,1 0 0,-1 0 0,1 0 0,0 0 0,-1 0 0,1 0 0,-1 1 0,1-1 0,-1 0 0,1 0 0,-1 1 0,1-1 0,-1 0 0,1 1 0,-1-1 0,1 1 0,-1-1 0,1 1 0,-1-1 0,0 1 0,1-1 0,-1 1 0,0-1 0,1 1 0,-1-1 0,0 1 0,0-1 0,0 1 0,1-1 0,-1 1 0,0 0 0,0-1 0,0 1 0,0-1 0,0 1 0,0 0 0,0-1 1,0 1-1,0-1 0,-1 1 0,1 0 0,0-1 0,0 1 0,0-1 0,-1 1 5,70 192-136,-69-193 138,1 0 0,0 0 1,-1 0-1,1 0 0,0 0 1,-1 0-1,1 0 1,0 0-1,0 0 0,-1 0 1,1-1-1,0 1 0,-1 0 1,1 0-1,0-1 0,-1 1 1,1 0-1,-1-1 1,1 1-1,0-1 0,-1 1 1,1-1-1,-1 1 0,1-1 1,-1 1-1,1-1 1,-1 1-1,0-1 0,1 0 1,-1 1-1,0-1 0,1 0 1,-1 1-1,0-1 0,0 0 1,0 1-1,0-1 1,0 0-1,1 0 0,-1 1 1,0-1-1,-1 0 0,1 1 1,0-1-1,0 0 1,0 1-1,0-1 0,0 0 1,-1 0-1,1 1 0,0-1 1,-1 1-1,1-1 0,0 0 1,-1 1-1,1-1 1,-1 1-1,0-1-2,5-173-243,-4 100-1738,2 1 1,4-1-1,4-3 1981,-10 75-371,7 9 1967,-15-58-648,-8-15-1108,9 82 42,26 101 1561,-15-104-1293,0 7-73,1-1-1,1 0 0,1 0 0,0-1 0,2 0 0,0 0 1,0-1-1,2 0 0,0-1 0,1 0 0,1-1 0,0 0 1,1-1-1,0 0 0,2-1 0,-1-1 0,14 8-76,-27-19 428,-3-8 503,-4-3-867,0 0 0,0 1 0,-1-1 0,0 1 0,-1 1 0,0-1 0,0 1 0,-1 0 0,0 1 0,-1 0 0,1 0 0,-1 1 0,0 0 0,-1 1 0,-3-2-64,-59-47-184,70 51 50,12-2-213,54 41 3,-60-34 210,0 1-1,0 0 1,-1-1-1,1 0 1,1 0 0,-1 0-1,0 0 1,0-1 0,1 0-1,-1 0 1,1 0-1,-1 0 1,1-1 0,-1 1-1,1-1 1,-1-1-1,1 1 1,-1 0 0,1-1-1,-1 0 1,1 0 0,-1 0-1,0-1 1,0 0-1,1 1 1,-1-2 0,0 1-1,0 0 1,-1-1 0,1 1-1,-1-1 1,1 0-1,-1 0 1,0-1 0,0 1-1,0-1 1,0 1 0,0-2 133,3-14-93,0 0 0,-1 0 0,-1-1 0,0 1-1,-2-1 1,-1 0 0,0 0 0,-1 0 0,-1 0-1,-1 0 1,-4-16 94,5 24 20,0 1 25,0 0-1,-1 1 1,0-1-1,-1 0 1,0 1 0,0-1-1,-1 1 1,-1 0-1,0 0 1,-2-3-45,7 13 25,1 1 1,-1 0 0,0-1-1,0 1 1,0 0 0,0-1 0,1 1-1,-1 0 1,0 0 0,0-1-1,0 1 1,0 0 0,-1 0-1,1-1 1,0 1 0,0 0 0,0-1-1,0 1 1,-1 0 0,1-1-1,0 1 1,-1 0 0,1-1-1,-1 1 1,1-1 0,0 1 0,-1-1-1,1 1 1,-1-1 0,0 1-1,1-1 1,-1 1 0,1-1-1,-1 1 1,0-1 0,1 0 0,-1 0-1,0 1 1,1-1 0,-1 0-1,0 0 1,1 0 0,-1 1-1,0-1 1,0 0 0,1 0 0,-1 0-1,0 0 1,0-1 0,1 1-1,-1 0 1,0 0 0,1 0-1,-1-1 1,0 1 0,1 0 0,-1 0-1,0-1 1,1 1 0,-1-1-1,1 1 1,-1-1 0,0 1-26,4 47 280,2 0 1,1 0-1,3-1 1,2 0 0,8 22-281,15 21 915,-34-88-905,0 0 0,0 0 0,0 0 0,0 0 1,0-1-1,1 1 0,-1 0 0,0 0 0,1 0 0,-1-1 1,0 1-1,1 0 0,-1 0 0,1-1 0,-1 1 1,1 0-1,-1-1 0,1 1 0,0-1 0,-1 1 1,1-1-1,0 1 0,-1-1 0,1 1 0,0-1 1,0 0-1,-1 1 0,1-1 0,0 0 0,0 1 1,0-1-1,0 0 0,-1 0 0,1 0 0,0 0 0,0 0 1,0 0-1,0 0 0,-1 0 0,1 0 0,0-1 1,0 1-1,0 0 0,0 0 0,-1-1 0,1 1 1,0-1-1,0 1 0,-1 0 0,1-1 0,0 1 1,-1-1-1,1 0 0,0 1 0,-1-1 0,1 1 1,-1-1-1,1 0 0,-1 0 0,0 1 0,1-1 1,-1 0-1,1 0-10,18-55 176,34-209 156,-51 257-331,-2 6-2,0 1 0,0-1 1,1 0-1,-1 1 0,0-1 0,0 1 0,1-1 1,-1 1-1,1-1 0,-1 1 0,1 0 1,0-1-1,0 1 0,-1 0 0,1-1 0,0 1 1,0 0-1,0 0 0,0 0 0,0 0 0,1 0 1,-1 0-1,0 0 0,1 0 0,-1 0 0,0 0 1,1 1-1,-1-1 0,1 1 0,-1-1 0,1 1 1,1 1 0,-1 0-1,0 0 0,0 1 0,0-1 0,0 1 0,0 0 1,0 0-1,0-1 0,0 1 0,-1 0 0,1 1 0,-1-1 1,1 0-1,-1 0 0,0 1 0,0-1 0,0 0 0,0 1 1,0-1-1,-1 1 0,1 2 1,3 5 17,109 353 1166,-114-362-1192,1 0 0,0 0-1,0 0 1,0 0 0,1 0-1,-1 0 1,0 0 0,0 0-1,0 0 1,1 0 0,-1 0-1,1 0 1,-1 0 0,1 0-1,-1 0 1,1 0 0,-1 0-1,1 0 1,0-1 0,-1 1-1,1 0 1,0-1 0,0 1-1,0 0 1,-1-1 0,1 1-1,0-1 1,0 1 0,0-1-1,0 1 1,0-1 0,0 0-1,0 1 1,0-1 0,0 0-1,0 0 1,0 0 0,0 0-1,0 0 1,0 0 0,0 0-1,0 0 1,0 0 0,0-1-1,1 1 1,-2 0 0,1-1-1,0 1 1,0-1 0,0 1-1,0-1 1,0 1 0,0-1 9,6-28-1455</inkml:trace>
  <inkml:trace contextRef="#ctx0" brushRef="#br0" timeOffset="12920.427">5131 1943 14771,'0'0'2775,"0"0"-21,6-1-1125,118-3-1331,-59-10-297,0-2-1,0-4 0,-2-3 0,39-20 0,152-50 42,-170 67-46,1 4 0,1 3 0,0 5 0,1 3 0,0 4 0,3 4 4,2 7-12,-35 1 13,0-3 1,0-2 0,-1-3-1,1-2 1,-1-3-1,0-2 1,23-9-2,124-62 0,-166 62 3,0 1-1,1 2 1,1 2-1,1 1 1,0 3-1,0 0 1,1 3-1,0 2 1,0 1-1,35 2-2,189 48 191,-263-45-186,-1 0 0,0-1 1,1 1-1,-1-1 0,1 1 0,-1-1 1,1 1-1,-1-1 0,1 0 1,-1 0-1,1 0 0,-1 0 0,1 0 1,-1 0-1,1 0 0,-1-1 0,0 1 1,1 0-1,-1-1 0,1 1 1,-1-1-1,0 0 0,1 1 0,-1-1 1,0 0-1,0 0 0,1 0 0,-1 0 1,0 0-1,0 0 0,0 0 1,0 0-1,0 0 0,0-1 0,-1 1 1,1 0-1,0-1 0,-1 1 0,1 0 1,-1-1-1,1 1 0,-1-1 1,0 1-1,1-2-5,-12-10-184</inkml:trace>
  <inkml:trace contextRef="#ctx0" brushRef="#br0" timeOffset="13420.244">5102 1747 2865,'101'-169'1391,"-42"52"6432,-53 108-6050,1-4 519,-5 4 2080,-5 34-1106,-8 12-2883,4-15-85,-60 171 96,37-112-316,3 1 0,4 1 0,1 12-78,19-88-6,2 1 0,-1-1 1,1 1-1,0-1 0,0 1 0,1 0 1,0-1-1,0 1 0,1 0 0,0-1 1,0 1-1,1-1 0,0 1 0,0-1 1,1 0-1,0 0 0,0 0 0,1 0 1,0-1-1,0 1 0,0-1 1,1 0-1,0 0 0,0 0 0,1-1 1,-1 0-1,1 0 0,0 0 0,1-1 1,1 1 5,13 2-25,1-1 1,0-1-1,0 0 1,0-2 0,0-1-1,1-1 1,-1 0-1,1-2 1,-1-1 0,1 0-1,1-2 25,10 1-157,43-5 245,1-2 2473</inkml:trace>
  <inkml:trace contextRef="#ctx0" brushRef="#br0" timeOffset="14571.89">8492 1048 14003,'0'0'4417,"0"4"-92,51 147-2338,-23-64-1923,2 9 96,4-1 0,4-2 0,4-1 0,19 24-160,-55-114 567,-10-19-356,4 14-167,-73-226 992,64 197-1037,1-1 0,1 1 1,2-1-1,1 0 0,2-1 0,1 1 1,2-13 0,1 38-26,0-1 0,1 1 0,0 1 0,0-1 0,0 0 1,1 1-1,0-1 0,1 1 0,-1 1 0,1-1 1,1 0-1,-1 1 0,1 0 0,0 1 0,1-1 0,-1 1 1,1 0-1,0 1 0,0-1 0,3 0 26,4-5-2,-13 9-3,0-1 1,1 0 0,-1 1-1,0-1 1,1 1 0,-1-1 0,1 1-1,-1 0 1,1 0 0,0-1-1,0 1 1,-1 0 0,1 0-1,0 1 1,0-1 0,0 0-1,0 1 1,0-1 0,0 1-1,0 0 1,0-1 0,0 1 0,0 0-1,0 0 1,0 0 0,0 1-1,0-1 1,0 0 0,0 1-1,0 0 1,0-1 0,0 1-1,0 0 1,0 0 0,0 0-1,-1 0 1,1 0 0,0 0-1,-1 1 1,1-1 0,-1 0 0,1 1-1,-1-1 1,0 1 0,1 0-1,-1-1 1,0 1 0,0 0-1,0 0 1,0 0 0,0 0 4,0 20 109,0 0 0,-2-1 1,0 1-1,-1 0 0,-2-1 1,0 1-1,-1-1 1,-8 20-110,12-34 50,-1 1 0,0 0 0,0 0 1,0-1-1,-1 1 0,-1-1 1,1 0-1,-1 0 0,0 0 0,-1-1 1,1 1-1,-1-1 0,-1 0 1,1-1-1,-1 1 0,0-1 0,-1 0-50,6-4-33,0-1 0,-1 0 0,1 1 0,-1-1-1,1 0 1,0 0 0,-1 0 0,1 0 0,-1 0-1,1 0 1,0-1 0,-1 1 0,1 0 0,0-1-1,-1 1 1,1-1 0,0 1 0,0-1 0,-1 0-1,1 0 1,0 1 0,0-1 0,0 0 0,0 0-1,0 0 1,0 0 0,0 0 0,0 0 0,0 0-1,1-1 1,-1 1 0,0 0 0,1 0 0,-1-1-1,1 1 1,-1 0 0,1-1 0,0 0 33,0-22 1556</inkml:trace>
  <inkml:trace contextRef="#ctx0" brushRef="#br0" timeOffset="15648.542">9033 1013 19684,'-33'70'4527,"30"-64"-4420,2 0-1,-1 0 1,0-1 0,1 1 0,0 1 0,1-1 0,-1 0 0,1 0 0,1 0 0,-1 0 0,1 0 0,0 0-1,0 0 1,0 0 0,1 0 0,0-1 0,0 1 0,1 0-107,-3-5 9,0 0 0,0 0 0,1 0-1,-1 0 1,0 0 0,0-1 0,1 1 0,-1 0 0,1 0 0,-1 0 0,1 0 0,-1-1-1,1 1 1,-1 0 0,1 0 0,0-1 0,-1 1 0,1-1 0,0 1 0,0 0 0,0-1-1,-1 1 1,1-1 0,0 0 0,0 1 0,0-1 0,0 0 0,0 1 0,0-1 0,0 0-1,0 0 1,-1 0 0,1 0 0,0 0 0,0 0 0,0 0 0,0 0 0,0 0 0,0 0-1,0-1 1,0 1 0,0 0 0,0-1 0,0 1 0,-1-1 0,1 1 0,0-1 0,0 1-1,0-1 1,-1 1 0,1-1 0,0 0 0,-1 1 0,1-1 0,-1 0 0,1 0 0,-1 1-1,1-1 1,-1 0 0,1 0 0,-1 0 0,1 0-9,26-65 237,-24 57-205,5-15 25,-5 11-47,0 1 0,1 0 0,1 0 0,0 1 0,1-1 0,0 1 0,1 0 0,0 1 0,7-9-10,-12 19-5,1 0 0,0 0 0,-1 0 1,1 1-1,-1-1 0,1 1 0,-1-1 1,1 1-1,-1 0 0,0 0 0,1 0 1,-1 0-1,0 0 0,1 0 0,-1 1 0,0-1 1,0 1-1,0 0 0,0-1 0,-1 1 1,1 0-1,0 0 0,-1 0 0,1 0 1,-1 0-1,0 1 0,0-1 0,0 0 0,0 1 1,0-1-1,0 1 0,-1-1 0,1 1 1,-1-1-1,1 2 5,1 1 1,64 166 170,-53-144-51,-12-27-108,0 0 0,0 0 0,0 0 0,0-1 0,0 1-1,0 0 1,1 0 0,-1-1 0,0 1 0,0 0 0,0-1 0,0 1 0,0-1 0,-1 0 0,1 1-1,0-1 1,0 1 0,0-1 0,0 0 0,-1 0 0,1 0 0,0 1 0,-1-1 0,1 0-1,0 0 1,-1 0 0,1 0 0,-1 0 0,0 0 0,1 0 0,-1 0 0,0 0 0,0 0-1,1-1 1,-1 1 0,0 0 0,0 0 0,0 0 0,0 0 0,-1 0 0,1 0 0,0 0-1,0 0 1,-1-1-12,1 1 11,57-297-285,-43 226-1776,-13 72 2009,-1 0-1,1-1 1,-1 1-1,1 0 0,-1 0 1,1-1-1,-1 1 0,1 0 1,-1 0-1,1 0 0,-1 0 1,1 0-1,0-1 0,-1 1 1,1 0-1,-1 0 1,1 0-1,-1 0 0,1 1 1,0-1-1,-1 0 0,1 0 1,-1 0-1,1 0 0,-1 1 1,1-1-1,-1 0 0,1 0 1,-1 1-1,1-1 1,-1 0-1,0 1 0,1-1 1,-1 1-1,1-1 0,-1 0 1,0 1-1,1-1 0,-1 1 1,0-1-1,0 1 1,1-1-1,-1 1 0,0-1 1,0 1-1,0-1 0,0 1 1,1 0-1,-1-1 42,34 131-830,-27-164 1009,-29-459 759,52 617-61,52 263 1286,-76-362-1964,-4-10-104,0-1 0,2 0 0,-1-1 0,2 1 0,0-1 0,1 0 0,0 0 0,1 0 0,1-1 0,7 10-95,-14-22 3,-1 0-1,1 0 1,-1-1 0,1 1 0,-1 0 0,1-1 0,0 1 0,-1-1 0,1 1 0,0-1-1,-1 1 1,1-1 0,0 1 0,0-1 0,-1 0 0,1 1 0,0-1 0,0 0 0,0 0-1,0 1 1,-1-1 0,1 0 0,0 0 0,0 0 0,0 0 0,0 0 0,0 0-1,-1-1 1,1 1 0,0 0 0,0 0 0,0 0 0,0-1 0,-1 1 0,1-1 0,0 1-1,0 0 1,-1-1 0,1 1 0,0-1 0,-1 0 0,1 1 0,0-1 0,-1 1 0,1-1-1,-1 0 1,1 1 0,-1-1 0,0 0 0,1 0 0,-1 0 0,0 1 0,1-1 0,-1 0-1,0 0 1,0 0 0,0 0 0,1 1 0,-1-1 0,0-1-3,8-52 189,-8 48-178,-1-1 0,0 1 0,0-1-1,-1 1 1,1 0 0,-1-1 0,-1 1-1,1 0 1,-1 0 0,0 0-1,-1 1 1,1-1 0,-1 1 0,0 0-1,-1 0 1,1 0 0,-1 1 0,0-1-1,0 1 1,-5-3-11,9 6-137,5 9-254,1-4 369,1 0 0,0 0 0,0-1 0,0 1 1,0-1-1,0-1 0,0 1 0,1-1 0,0 0 0,-1 0 0,1-1 0,0 0 0,0 0 1,-1-1-1,1 0 0,0 0 0,0 0 0,0-1 0,0 0 0,-1 0 0,1-1 1,0 0-1,-1 0 0,0-1 0,1 1 0,-1-1 0,0-1 0,0 1 0,-1-1 0,1 0 1,-1 0-1,1-1 0,-1 0 0,-1 0 0,1 0 0,-1 0 0,0-1 0,0 1 0,0-1 1,-1 0-1,0 0 0,0-1 0,-1 1 0,1-4 22,-3 12 4,-1 0 1,0 0-1,1-1 0,-1 1 0,0 0 1,0-1-1,0 1 0,0-1 0,0 1 1,0-1-1,-1 1 0,1-1 1,0 0-1,-1 0 0,1 0 0,-1 0 1,1 0-1,-1 0 0,0 0 0,1 0 1,-1 0-1,0-1 0,0 1 0,0-1 1,1 0-1,-1 1 0,0-1 0,0 0 1,0 0-1,0 0 0,1 0 1,-1 0-1,0 0 0,0-1 0,0 1 1,0-1-1,1 1 0,-1-1 0,0 0 1,1 0-1,-1 1 0,0-1 0,1 0 1,-1 0-1,1-1 0,-1 1 0,1 0 1,0 0-1,0-1 0,-1 1 1,1-1-1,0 1 0,0-1 0,0 0 1,1 1-1,-1-1 0,0 0 0,1 1 1,-1-1-1,1 0 0,-1 0 0,1 0 1,0 1-1,0-1 0,-1 0 0,2-1-4,-2 12 0,1 0-1,0-1 0,1 1 0,0 0 0,1-1 0,-1 1 0,1-1 0,1 0 0,0 0 0,0 0 0,1 0 1,0 0-1,0-1 0,1 1 0,-1-1 0,2 0 0,-1-1 0,1 1 0,1 0 1,-5-6 8,0 1-1,0-1 1,0 0-1,0 1 1,0-1-1,0 0 0,0-1 1,0 1-1,0 0 1,0 0-1,1-1 1,-1 0-1,0 1 1,0-1-1,1 0 1,-1 0-1,0 0 1,1 0-1,-1 0 1,0-1-1,1 1 1,-1-1-1,0 0 0,0 1 1,0-1-1,0 0 1,0 0-1,0 0 1,0-1-1,0 1 1,0 0-1,0-1 1,0 1-1,-1-1 1,1 0-1,-1 0 1,1 1-1,0-3-7,51-83 176,-46 73-154,-6 12-20,39-60 47,-39 61-51,0 0 1,0 0-1,0 0 0,0 0 0,0 0 1,0 1-1,0-1 0,0 0 1,0 0-1,0 1 0,1-1 1,-1 1-1,0-1 0,1 1 1,-1 0-1,0-1 0,1 1 0,-1 0 1,0 0-1,1 0 0,-1 0 1,0 0-1,1 0 0,-1 0 1,0 1-1,1-1 0,-1 0 1,0 1-1,1-1 0,-1 1 0,0-1 1,0 1-1,0 0 0,1-1 1,-1 1-1,0 0 0,0 0 1,0 0-1,0 0 0,0 0 1,-1 0-1,1 0 0,0 0 0,0 0 1,-1 1-1,1-1 0,0 0 1,-1 0-1,1 1 0,-1-1 2,79 213 140,-79-213-134,0 0 0,0-1-1,1 1 1,-1-1 0,1 1-1,-1 0 1,0-1 0,1 1-1,-1-1 1,1 1 0,-1-1-1,1 1 1,-1-1 0,1 0-1,0 1 1,-1-1 0,1 0 0,-1 1-1,1-1 1,0 0 0,-1 0-1,1 1 1,0-1 0,-1 0-1,1 0 1,0 0 0,-1 0-1,1 0 1,0 0 0,-1 0-1,1 0 1,0 0 0,0 0-1,-1-1 1,1 1 0,-1 0-1,1 0 1,0-1 0,-1 1-1,1 0 1,0-1 0,-1 1-1,1-1 1,-1 1 0,1 0 0,-1-1-1,1 1 1,-1-1 0,1 0-1,-1 1 1,0-1 0,1 1-1,-1-1 1,0 0 0,0 1-1,1-1 1,-1 1 0,0-1-1,0 0 1,0 1 0,0-1-1,1 0 1,-1 0 0,0 1-1,0-1 1,-1 0-6,13-53-18,-11 52-5,4-40-520,-1-4-965</inkml:trace>
  <inkml:trace contextRef="#ctx0" brushRef="#br0" timeOffset="16207.158">10207 501 19492,'0'0'1478,"0"4"13,41 167-639,-39-166-808,12 58 763,2 0-1,4-2 0,2 0 0,3-1 1,5 5-807,10-16 510,-40-48-495,1-1 0,0 0 0,0 1 0,-1-1-1,1 0 1,0 0 0,0 0 0,-1 0 0,1 0-1,0 0 1,0 0 0,0 0 0,-1 0 0,1 0 0,0 0-1,0 0 1,0 0 0,-1-1 0,1 1 0,0 0-1,0-1 1,-1 1 0,1 0 0,0-1 0,-1 1 0,1-1-1,-1 1 1,1-1 0,0 0 0,-1 1 0,1-1-1,-1 1 1,1-1 0,-1 0 0,0 0 0,1 1 0,-1-1-1,0 0 1,1 0 0,-1 1 0,0-1 0,0 0-1,0 0 1,0 1 0,0-1 0,0 0 0,0 0 0,0 0-1,0 1 1,0-1 0,0 0 0,0 0 0,-1 0-1,1 1 1,0-2-15,-3-52 372,-4 25-311,-2 1 0,-1 0 1,-1 1-1,-1 0 0,-2 0 0,-11-16-61,22 39-33,3 10 24,-1 0 0,1 0 1,0 0-1,0 0 0,1 0 0,-1 0 1,1 0-1,1 0 0,-1 0 1,1-1-1,0 1 0,1 0 0,-1-1 1,1 1-1,0-1 0,0 0 1,1 0-1,-1 0 0,1-1 9,61 57-8,-63-60 7,0 0 1,0 0-1,0-1 0,1 1 1,-1 0-1,0-1 1,0 1-1,1-1 1,-1 0-1,0 0 0,0 0 1,1 0-1,-1 0 1,0 0-1,1 0 1,-1-1-1,0 1 1,0-1-1,0 0 0,1 0 1,-1 0-1,0 0 1,0 0-1,0 0 1,0 0-1,-1-1 1,1 1-1,0-1 0,-1 1 1,1-1-1,0 0 1,-1 1-1,0-1 1,1 0-1,-1 0 0,0 0 1,0-1 0,6-15 6,0-1 0,-2 0 0,0-1 0,-1 1 0,-1-1 0,-1 0 0,-1 0 1,0 0-1,-3-15-6,-2-85 50,50 345-196,-44-208 166,2 0 1,0 0 0,1 0 0,1-1 0,1 1 0,0-1-1,1-1 1,2 4-21,-9-17 3,0 0 0,0-1-1,0 1 1,0-1 0,0 1-1,0-1 1,0 0 0,0 1 0,0-1-1,0 0 1,1 0 0,-1 0-1,1 0 1,-1 0 0,1 0-1,-1 0 1,1 0 0,-1-1 0,1 1-1,0 0 1,-1-1 0,1 0-1,0 1 1,0-1 0,-1 0-1,1 0 1,0 0 0,0 0 0,-1 0-1,1 0 1,0-1 0,0 1-1,-1-1 1,1 1 0,0-1-1,-1 1 1,1-1 0,-1 0 0,1 0-1,-1 0 1,1 0 0,-1 0-1,1 0 1,0-1-3,43-66 60,-5-65-875,-39 99 1667</inkml:trace>
  <inkml:trace contextRef="#ctx0" brushRef="#br0" timeOffset="16459.92">10548 473 25013,'0'7'656,"0"3"113,3 5-513,2 4-280,-5 1-416,9 4-809,1-2-3816</inkml:trace>
  <inkml:trace contextRef="#ctx0" brushRef="#br0" timeOffset="16958.898">11021 524 16203,'-10'16'1748,"-48"73"3548,46-70-4998,0 1 1,2 1-1,0 0 0,1 0 0,1 1 0,1 0 1,1 0-1,1 0 0,-1 14-298,5-32 34,0-1-1,1 1 1,-1-1 0,0 1-1,1-1 1,0 1 0,0 0-1,0-1 1,0 1 0,1-1-1,0 1 1,-1-1 0,1 1-1,0-1 1,1 1 0,-1-1-1,1 0 1,-1 1 0,1-1-1,0 0 1,0 0 0,0 0-1,1-1 1,-1 1 0,0 0-1,1-1 1,0 0 0,0 0-1,0 1 1,0-1 0,0-1-1,1 1-33,1-4 28,0-1 0,0 0 0,-1 0 0,1-1-1,-1 0 1,0 1 0,0-1 0,0-1 0,0 1-1,-1 0 1,1-1 0,-1 0 0,-1 0 0,1 0 0,0 0-1,-1 0 1,0-1 0,-1 1 0,1-1 0,0-4-28,9-25 60,-2 1 0,-2-1 0,-1-1 0,-1 1 0,-2-1 0,-2-9-60,9 105 90,2 0 0,3-2 0,2 0 0,5 5-90,16 0 269,-37-62-263,0 0-1,0 0 1,0 1 0,0-1 0,0 0 0,0 0-1,0 0 1,0-1 0,0 1 0,1 0 0,-1 0-1,0-1 1,1 1 0,-1 0 0,0-1-1,1 1 1,-1-1 0,1 0 0,-1 0 0,1 1-1,-1-1 1,1 0 0,-1 0 0,1 0-1,-1 0 1,1-1 0,-1 1 0,0 0 0,1-1-1,-1 1 1,1-1 0,-1 1 0,0-1 0,1 0-1,-1 1 1,0-1 0,0 0 0,1 0-1,-1 0 1,0 0 0,0 0 0,0 0 0,0 0-1,0-1 1,0 0-6,7-12 34,-1 0-1,0 0 0,-1-1 1,-1 0-1,0-1 1,-1 1-1,-1-1 0,0 1 1,-1-1-1,-1-6-33,2-2 25,5-17-6,-2 0 1,-2 0 0,-2 0-1,-2-1 1,-1 1-1,-3-1 1,-1 1-1,-2 0 1,-1 0 0,-3 1-1,-1 1 1,-14-31-20,21 59 4,4 8-4,1 0 0,-1 1-1,0-1 1,-1 0 0,1 1 0,0-1-1,-1 1 1,1-1 0,-1 1-1,0 0 1,0 0 0,0 0-1,0 0 1,0 0 0,-1 0 0,1 0-1,0 1 1,-1-1 0,1 1-1,-2-1 1,-10 12-49,9 4 35,1 0 0,1 1 1,0-1-1,1 0 0,1 1 0,0 0 0,1-1 1,0 2 13,0 15-6,0-27 5,-3 26 28,1 1-1,1-1 1,2 1-1,2 0 0,0-1 1,2 1-1,1-1 1,2-1-1,10 28-26,-15-53 1,-1 0 0,1-1-1,-1 0 1,1 1 0,0-1-1,1 0 1,-1 0 0,0-1-1,1 1 1,0-1 0,-1 0 0,1 0-1,0 0 1,0 0 0,0 0-1,0-1 1,1 0 0,-1 0-1,0 0 1,1-1 0,-1 1-1,0-1 1,1 0 0,-1 0-1,0 0 1,1-1 0,-1 0 0,0 0-1,0 0 1,1 0 0,-1 0-1,0-1 1,0 0 0,0 0-1,-1 0 1,1 0 0,0-1-1,69-14-1255,-33 18-324</inkml:trace>
  <inkml:trace contextRef="#ctx0" brushRef="#br0" timeOffset="17768.849">12065 38 21581,'-1'-3'114,"0"1"0,-1-1 0,0 1 0,1 0 0,-1 0 0,0-1 1,0 1-1,0 0 0,0 1 0,0-1 0,-1 0 0,1 1 0,-1-1 1,1 1-1,-1 0 0,1-1 0,-1 1 0,0 1 0,1-1 0,-1 0 0,0 1 1,0-1-1,0 1 0,0 0 0,1 0 0,-1 0 0,0 0 0,0 0 1,0 1-1,0-1 0,1 1 0,-1 0 0,0 0 0,1 0 0,-1 0 0,1 0 1,-1 1-1,1-1 0,-1 1 0,1 0 0,0-1 0,0 1 0,0 0 1,0 0-1,0 1 0,0-1 0,0 0 0,0 2-114,-11 17 31,0 0-1,2 1 0,1 0 1,0 1-1,2 0 0,1 1 1,0 0-1,2 0 1,1 0-1,1 1 0,1-1 1,1 1-1,1-1 1,2 13-31,-1-12 19,1 1 0,1 0 0,1-1 0,1 1 0,2-1 0,0 0 0,2-1 0,5 11-19,-13-32 1,0 0 0,1 1 1,-1-1-1,1 0 1,0-1-1,-1 1 1,1 0-1,0-1 1,1 1-1,-1-1 1,0 1-1,1-1 1,-1 0-1,1 0 1,0 0-1,0 0 0,0-1 1,0 1-1,0-1 1,0 0-1,0 0 1,0 0-1,0 0 1,1 0-1,-1-1 1,0 1-1,1-1 1,-1 0-1,0 0 0,1 0 1,-1 0-1,0-1 1,0 0-1,1 1 1,-1-1-1,0 0 1,0 0-1,0-1 1,0 1-1,0-1 1,1 0-2,1 0 14,-1-1 1,0 1-1,0-1 1,1 0-1,-2 0 1,1 0-1,0-1 1,-1 1-1,1-1 1,-1 0-1,0 0 1,0 0 0,-1 0-1,1 0 1,-1-1-1,0 1 1,0-1-1,0 0 1,-1 0-1,0 1 1,0-1-1,0 0 1,0 0-1,-1 0 1,0 0 0,0 0-1,0 0 1,-1 0-1,1 0 1,-1 0-1,0 0 1,-1 0-1,1 1 1,-1-1-1,0 0 1,0 1-1,-1 0 1,1-1 0,-1 1-1,-1-1-14,0 2 36,0 0 0,-1 0 0,1 0 0,-1 1-1,0-1 1,0 1 0,0 0 0,0 1 0,0 0 0,0-1 0,-1 1-1,1 1 1,0-1 0,0 1 0,-1 0 0,1 0 0,0 1 0,-1-1 0,0 2-36,5-2-1,0 0 1,0 1 0,0-1 0,0 1 0,0-1 0,0 1 0,0-1 0,0 1 0,0 0 0,0-1 0,0 1 0,1 0-1,-1 0 1,0 0 0,0 0 0,1 0 0,-1 0 0,1 0 0,-1 0 0,1 0 0,-1 0 0,1 0 0,0 0 0,-1 0-1,1 0 1,0 0 0,0 1 0,0-1 0,0 0 0,0 0 0,0 0 0,0 0 0,0 1 0,0-1 0,0 0 0,1 0-1,-1 0 1,1 0 0,-1 0 0,0 0 0,1 0 0,0 0 0,-1 0 0,31 42-62,-29-41 60,0-1-1,1 0 0,-1 1 1,0-1-1,1 0 0,-1 0 1,1 0-1,-1-1 0,1 1 1,0-1-1,-1 1 0,1-1 1,0 0-1,-1 0 0,1 0 1,-1 0-1,1-1 0,0 1 1,-1-1-1,1 1 0,-1-1 1,1 0-1,-1 0 0,1 0 1,-1 0-1,0-1 0,1 1 1,-1-1-1,0 1 0,1-2 3,55-61 10,-47 47 1,0-2 0,-1 1 1,-1-1-1,-1-1 1,0 0-1,-2 0 1,1-3-12,-7 23-2,0 1 0,0-1 1,0 0-1,0 0 1,1 1-1,-1-1 1,0 0-1,0 1 1,1-1-1,-1 0 0,0 0 1,0 1-1,1-1 1,-1 0-1,0 0 1,1 0-1,-1 0 1,0 1-1,1-1 0,-1 0 1,0 0-1,1 0 1,-1 0-1,0 0 1,1 0-1,-1 0 1,0 0-1,1 0 0,-1 0 1,0 0-1,1 0 1,-1 0-1,0 0 1,1 0-1,-1 0 1,0-1-1,1 1 1,-1 0-1,0 0 0,1 0 1,-1 0-1,0-1 1,1 1-1,-1 0 1,0 0-1,0-1 1,0 1-1,1 0 0,-1-1 2,12 49-102,-10-41 96,36 192 48,-27-175-706,-5-29-531</inkml:trace>
  <inkml:trace contextRef="#ctx0" brushRef="#br0" timeOffset="18040.51">12515 60 14987,'1'55'3705,"1"5"1544,1 10-4489,-2-1-64,2-12-63,3-8-193,7-17-272,3-5-72,5-10-72,-7-5 24,-1-3-488,-13-9-369,0 0-655</inkml:trace>
  <inkml:trace contextRef="#ctx0" brushRef="#br0" timeOffset="18294.297">12194 255 21701,'1'-4'153,"0"-1"0,0 0 1,1 0-1,0 1 0,-1-1 0,2 1 1,-1 0-1,1-1 0,-1 1 1,1 0-1,0 0 0,0 1 1,1-1-1,-1 1 0,1-1 0,0 1 1,0 0-1,0 1 0,0-1 1,0 1-1,1 0 0,-1 0 1,1 0-1,0 0 0,2 0-153,125-18 26,-123 19-24,12-1 4,1 0-1,-1 2 1,0 0-1,0 1 1,0 1-1,0 1 1,0 1-1,0 1 0,-1 1 1,0 1-1,12 5-5,-25-5 147,1 1 0,-1 0 0,0 1 0,0 0 0,-1 0 0,0 0-1,-1 1 1,0-1 0,-1 1 0,0 1 0,0-1 0,-1 0 0,-1 1-1,1 0 1,-2-1 0,1 1 0,-2 0 0,1 0 0,-2 0-1,1 0 1,-1 0 0,-1 0 0,0-1 0,-1 1 0,0-1 0,-1 2-147,2-4-2,0 0 0,-1 0 1,-1-1-1,1 0 0,-1 1 1,-1-1-1,1-1 0,-1 1 1,0-1-1,-1 1 0,1-2 1,-1 1-1,0 0 1,-1-1-1,1-1 0,-1 1 1,0-1-1,0 0 0,-1 0 1,1-1-1,-1 0 0,0 0 1,0-1-1,0 0 0,0 0 1,0-1-1,0 0 0,0-1 1,0 0-1,0 0 0,-1 0 1,1-1-1,0-1 1,0 1-1,0-1 0,0 0 1,0-1-1,-2-1 2,-25-31-2063,28 10 3243</inkml:trace>
  <inkml:trace contextRef="#ctx0" brushRef="#br0" timeOffset="18542.503">12908 45 21549,'1'21'576,"5"6"240,3 7-208,4 10 48,3 4 0,6 3-248,1 0 24,5-1-167,2-2-9,-6-3-56,-2-3-136,-6-8-40,-7-3 16,-5-11-360,-3-7-457,-8-8-887,-9-7 840</inkml:trace>
  <inkml:trace contextRef="#ctx0" brushRef="#br0" timeOffset="18815.024">12605 217 21893,'6'-9'173,"0"0"0,0 0 0,1 0 0,0 1 0,0 0 0,1 0 0,0 1 1,0 0-1,1 0 0,0 1 0,0 0 0,0 1 0,1 0 0,0 0 0,0 1 0,0 0 0,0 1 1,1 0-1,-1 1 0,7-1-173,3-2 2,0 1 1,0 1-1,0 1 1,1 1 0,-1 0-1,0 2 1,0 0-1,0 1 1,1 1-1,-2 1 1,1 1 0,0 1-1,5 3-2,-20-7 35,0 2-1,-1-1 1,1 0 0,-1 1-1,0 0 1,0 0-1,0 0 1,-1 1 0,1-1-1,-1 1 1,0 0-1,0 0 1,-1 0 0,0 0-1,0 0 1,0 0 0,0 1-1,-1-1 1,0 1-1,0-1 1,0 1 0,-1 0-1,0 2-34,-18 131 844,16-131-862,0-1 0,-1 1 0,0-1 0,0 0 0,-1 0-1,0 0 1,0-1 0,-1 1 0,0-1 0,0 0 0,0 0 0,-1-1-1,-5 5 19,-19 11-890</inkml:trace>
  <inkml:trace contextRef="#ctx0" brushRef="#br0" timeOffset="19977.236">11934 1406 18212,'3'-19'1596,"0"11"-1095,-1 0-1,0 0 1,-1-1 0,0 1 0,0-1 0,-1 0 0,0 1 0,-1-1-1,1 1 1,-2-1 0,1 1 0,-1 0 0,0-1 0,-1 1-1,-2-3-500,3 9 35,0 0 0,0 1 0,0-1-1,0 1 1,-1-1 0,1 1-1,-1 0 1,1 0 0,-1 0-1,1 0 1,-1 1 0,0-1-1,1 1 1,-1 0 0,0-1-1,1 1 1,-1 0 0,0 1-1,0-1 1,1 0 0,-1 1-1,0-1 1,1 1 0,-1 0-1,1 0 1,-1 0 0,1 0-1,-1 1 1,1-1 0,0 1-1,0-1 1,0 1 0,0 0-1,0-1 1,0 1 0,0 0-1,0 1 1,1-1 0,-1 0-1,1 0 1,-1 1 0,1-1 0,0 1-1,0-1 1,0 1 0,1-1-1,-1 1 1,0 0 0,1-1-1,0 2-34,-5 9-3,2-1-1,0 1 0,0 0 1,2 0-1,-1 0 1,2 1-1,-1-1 1,2 0-1,0 0 0,0 0 1,2 0-1,-1 0 1,2 0-1,-1 0 0,2-1 1,1 4 3,-6-16-1,0 1 0,1 0 0,-1 0 1,0-1-1,0 1 0,0 0 0,0-1 0,1 1 0,-1 0 1,0-1-1,1 1 0,-1-1 0,1 1 0,-1 0 0,1-1 1,-1 1-1,1-1 0,-1 1 0,1-1 0,-1 1 0,1-1 1,-1 0-1,1 1 0,0-1 0,-1 0 0,1 1 1,0-1-1,-1 0 0,1 0 0,0 0 0,0 0 0,-1 1 1,1-1-1,0 0 0,-1 0 0,1 0 0,0 0 0,0-1 1,-1 1-1,1 0 0,0 0 0,-1 0 0,1-1 0,0 1 1,-1 0-1,1-1 0,0 1 0,-1 0 0,1-1 0,-1 1 1,1-1-1,-1 1 0,1-1 0,-1 1 0,1-1 0,-1 1 1,1-1-1,-1 0 0,0 1 0,1-1 0,-1 0 1,19-45-5,7-42 69,-26 87-66,0 0 1,0 1-1,0-1 1,0 1-1,0-1 1,1 0 0,-1 1-1,0-1 1,1 1-1,-1-1 1,0 0-1,1 1 1,-1-1-1,0 1 1,1-1-1,-1 1 1,1 0-1,-1-1 1,1 1-1,-1-1 1,1 1-1,0 0 1,-1-1-1,1 1 1,-1 0-1,1 0 1,0 0 0,-1-1-1,1 1 1,0 0-1,-1 0 1,1 0-1,0 0 1,-1 0-1,1 0 1,-1 0-1,1 0 1,0 0-1,-1 0 1,1 1-1,0-1 1,-1 0-1,1 0 1,-1 1-1,1-1 1,0 0-1,-1 1 1,1-1 0,-1 0-1,1 1 1,-1-1-1,1 1 1,-1-1-1,1 1 2,29 34-104,-27-31 96,36 51-52,-2 2 0,-3 1 0,19 48 60,-50-104 5,-1 2-1,1-1 1,-1 0 0,0 0 0,0 1 0,-1-1 0,1 1 0,-1-1-1,0 1 1,1 0 0,-2-1 0,1 1 0,0 0 0,-1 0 0,0 0-1,1 0 1,-2 0 0,1 0 0,0-1 0,-1 1 0,0 0 0,0 0-1,0 0 1,0-1 0,0 1 0,-1-1 0,0 1 0,1-1 0,-1 1-1,-1-1 1,1 0 0,0 0 0,-1 0 0,0 0 0,1-1 0,-1 1-1,0-1 1,-1 1 0,-2 1-5,-4-2 11,0 0-1,0-1 1,-1 1-1,1-2 1,0 0 0,-1 0-1,1-1 1,0 0-1,-1-1 1,1 0-1,0 0 1,0-1 0,0 0-1,-6-4-10,14 4-4,0 0 0,0 0 1,0 0-1,0 0 0,0 0 0,0-1 0,1 1 0,0-1 0,0 1 0,0-1 0,0 1 1,0-1-1,1 1 0,-1-1 0,1 0 0,0 1 0,0-1 0,1 0 0,-1 1 0,1-1 0,0 0 1,0 1-1,0-1 0,0 1 0,0 0 0,1-1 0,-1 1 0,1 0 0,0 0 0,0 0 1,3-3 3,3-15-11,12-36-8,-7 16 11,1 0 1,3 1-1,1 1 1,20-32 7,-37 68-7,0 0 1,0 0-1,1 0 0,-1 0 0,1 1 1,0-1-1,-1 0 0,1 1 0,0-1 0,1 1 1,-1-1-1,0 1 0,1 0 0,-1 0 1,1 0-1,-1 0 0,1 1 0,0-1 1,0 1-1,0-1 0,0 1 0,0 0 0,0 0 1,0 1-1,1-1 0,-1 1 0,0-1 1,0 1-1,1 0 0,-1 0 0,0 0 0,0 1 1,0-1-1,1 1 0,-1 0 0,0 0 1,0 0-1,0 0 0,2 1 7,2 8-37,0 0 0,0 0 0,-1 0 0,0 1 0,-1-1 0,0 2 0,-1-1 0,0 0 0,-1 1 0,-1 0 0,1 1 37,9 29 8,13 24 151,-24-63-52,-4-22 161,-83-206 385,28 122-578,56 100-88,2 37-102,1-29 24,1-1 0,-1 1 0,1 0 0,0-1 0,0 1 0,0-1 0,0 0 0,1 0 0,0 0 0,0 0 0,0 0 0,0 0 0,1-1 0,-1 1 0,1-1 0,0 0 0,0 0 0,0-1 0,0 1 0,1-1 0,2 1 91,6-4-1865</inkml:trace>
  <inkml:trace contextRef="#ctx0" brushRef="#br0" timeOffset="20848.673">12551 1216 16179,'0'-3'356,"0"1"-1,-1 0 0,0-1 0,1 1 1,-1 0-1,0-1 0,0 1 0,0 0 1,0 0-1,-1 0 0,1 0 0,-1 0 1,1 0-1,-1 0 0,1 0 0,-1 1 0,0-1 1,0 0-1,0 1 0,0 0 0,-2-1-355,2 1 115,-1 0 0,0 0 0,0 0 0,0 1 0,0-1 0,0 1 0,0 0 0,0 0 0,0 0 0,0 0 0,0 1 0,0-1 0,1 1 0,-1-1 0,0 1 0,0 0 0,0 0 0,1 1 0,-1-1 0,0 0 0,1 1 0,-1 0 0,1-1 0,0 1 0,-2 2-115,-3 5 20,0 0 0,1 1 1,0 0-1,1 1 0,0-1 1,1 1-1,0 0 0,0 0 1,1 0-1,1 0 0,0 1 1,1-1-1,0 1 0,0-1 1,1 1-1,1-1 0,0 1 1,0-1-1,1 1 0,4 9-20,-5-12 2,1-1-1,1 1 1,-1-1-1,1 0 0,1 0 1,0 0-1,0 0 1,0-1-1,1 1 0,0-1 1,1 0-1,-1-1 1,1 1-1,1-1 1,-1 0-1,1-1 0,0 0 1,6 4-2,-9-9 10,0 0 0,0 0 0,0 0-1,0-1 1,1 1 0,-1-1 0,0 0 0,0 0 0,0-1 0,-1 1 0,1-1 0,0 0 0,0 0 0,-1 0 0,1 0 0,-1-1-1,0 1 1,0-1 0,0 0 0,0 0 0,0 0 0,-1 0 0,1-1 0,-1 1 0,0-1 0,0 0 0,0 1 0,0-1 0,-1 0-1,1 0 1,-1 0 0,0 0 0,0 0 0,-1-2-10,7-15 86,-1 0 0,-1 0-1,-1 0 1,-1-1 0,-1 0-1,0 0 1,-2 0 0,-1 1-1,0-1 1,-2 0 0,-1 1-1,-2-8-85,5 25 13,0 0 0,0 1-1,0 0 1,0-1 0,-1 1-1,0 0 1,0 0-1,0-1 1,0 1 0,0 1-1,0-1 1,-1 0 0,1 1-1,-1-1 1,0 1-1,0 0 1,-1-1-13,3 3-2,1 0 1,-1 0-1,1 1 0,-1-1 0,0 0 1,1 1-1,-1-1 0,1 0 0,-1 1 1,1-1-1,-1 1 0,1-1 0,0 1 0,-1-1 1,1 1-1,-1-1 0,1 1 0,0-1 1,0 1-1,-1 0 0,1-1 0,0 1 1,0-1-1,0 1 0,0 0 0,-1-1 1,1 1-1,0 0 0,0-1 0,0 1 1,0 0-1,1-1 0,-1 1 0,0 0 1,0-1-1,0 1 0,0-1 0,1 1 1,-1 0-1,0-1 0,1 1 0,-1-1 1,0 1-1,1-1 2,0 3-4,1 0 1,0-1 0,0 1 0,-1-1-1,2 0 1,-1 1 0,0-1-1,0 0 1,1 0 0,-1-1 0,1 1-1,0 0 1,-1-1 0,1 0 0,0 1-1,0-1 1,0 0 0,0 0-1,0-1 1,0 1 0,0-1 0,0 1-1,0-1 1,0 0 0,0 0-1,1-1 1,-1 1 0,0-1 0,0 1-1,0-1 1,0 0 0,0 0-1,0 0 1,-1 0 0,1-1 0,0 1-1,-1-1 1,1 0 0,-1 0 0,1 0-1,-1 0 1,0 0 0,0 0-1,0-1 1,0 1 0,0-1 0,0 1-1,-1-1 1,1 0 0,0-1 3,4-4-10,-5 6-25,0 1 0,0-1 0,-1 1 1,1-1-1,1 0 0,-1 1 1,0-1-1,0 1 0,0 0 1,1 0-1,-1-1 0,1 1 1,-1 0-1,1 0 0,-1 0 1,1 0-1,0 1 0,0-1 0,-1 0 1,1 1-1,0-1 0,0 1 1,-1-1-1,1 1 0,0 0 1,0 0-1,0 0 0,0 0 1,0 0-1,0 0 0,-1 1 0,3-1 35,1 6-86,1 0 0,-1 1 0,-1-1 0,1 1 0,-1 0 0,0 0 0,-1 0 0,1 0 0,-1 1 0,-1 0-1,0-1 1,0 1 0,0 0 0,0 5 86,0-3-23,42 182 457,-44-191-416,0 0 0,-1 0-1,1 0 1,0-1 0,0 1 0,0 0 0,0 0 0,0 0 0,0 0 0,0 0 0,0 0 0,0 0 0,0 0 0,1 0 0,-1-1 0,0 1 0,1 0 0,-1 0 0,0 0-1,1 0 1,-1-1 0,1 1 0,-1 0 0,1 0 0,0-1 0,-1 1 0,1-1 0,0 1 0,-1 0 0,1-1 0,0 1 0,0-1 0,-1 1 0,1-1 0,0 0 0,0 1-1,0-1 1,0 0 0,-1 0 0,1 1 0,0-1 0,0 0 0,0 0 0,0 0 0,0 0 0,0 0 0,0 0 0,0-1 0,0 1 0,-1 0 0,1 0 0,0-1-1,0 1 1,0 0 0,0-1 0,-1 1 0,1-1 0,0 1 0,0-1 0,-1 1 0,1-1 0,0 1 0,-1-1 0,1 0 0,0 0 0,-1 1 0,1-2-18,25-58 362,-26 60-363,16-44 43,-3 0-1,-1-1 1,-3 0 0,-1-1 0,-2-3-42,-11 6-21,5 41-57,0 7-23,3 28 57,2-1 0,2 0 0,0 0 0,3 0 0,11 27 44,-19-53 2,0 1 8,0 0 0,1 0 0,-1 0 1,1 0-1,1-1 0,-1 1 0,1-1 0,0 0 0,1 0 0,-1 0 1,1-1-1,0 0 0,1 1 0,-1-2-10,-3-4 9,0 0 0,-1 0 0,1 0 0,0-1 0,-1 1 0,1 0-1,0-1 1,-1 0 0,1 1 0,-1-1 0,1 0 0,-1 0 0,1 0 0,-1 0 0,0 0 0,1 0 0,-1 0 0,0 0 0,0-1 0,0 1 0,0 0-1,0-1 1,0 1 0,0-1 0,0 1 0,-1-1 0,1 1 0,0-1 0,-1 0 0,0 1 0,1-1 0,-1 0 0,0 1 0,0-1 0,0 0-1,0 1 1,0-1 0,0-1-9,0 3 2,4-20 43,0 0 0,-2 0 0,0-1 0,-1 1 0,-1 0 0,-2-1 0,0-7-45,1 22 14,0 0-1,0 0 0,0 0 0,-1 0 1,0 0-1,0 0 0,0 1 1,-1-1-1,0 1 0,0-1 0,0 1 1,-1 0-1,1 0 0,-1 0 0,-1 1 1,1 0-1,0-1 0,-1 2 1,0-1-1,0 0 0,0 1 0,-1 0 1,1 0-1,-1 1 0,1-1 0,-2 1-13,-5 8 72,29 11-85,-15-15 11,-1 0-1,1-1 1,-1 1 0,1 0-1,0-1 1,0 1 0,0-1-1,-1 0 1,1 0 0,1 0-1,-1 0 1,0 0-1,0 0 1,0 0 0,0-1-1,1 1 1,-1-1 0,0 1-1,0-1 1,1 0 0,-1 0-1,0 0 1,1 0-1,-1-1 1,0 1 0,1 0-1,-1-1 1,0 0 0,0 1-1,0-1 1,0 0 0,1 0-1,-1 0 1,0-1-1,-1 1 1,1 0 0,0-1-1,0 1 1,-1-1 0,1 0-1,-1 0 1,1 1-1,-1-1 1,2-2 2,6-16-708,2-3-648</inkml:trace>
  <inkml:trace contextRef="#ctx0" brushRef="#br0" timeOffset="21516.869">13286 668 17380,'-9'48'5210,"26"26"-4056,104 208 3615,-71-151-4013,-50-130-749,-19-63-51,-97-173 70,116 234-27,-1 1-1,1-1 0,-1 1 1,1-1-1,-1 0 1,1 1-1,-1-1 0,1 0 1,0 1-1,-1-1 1,1 0-1,0 1 0,0-1 1,-1 0-1,1 0 1,0 1-1,0-1 0,0 0 1,0 0-1,0 1 0,0-1 1,0 0-1,0 0 1,0 1-1,1-1 0,-1 0 1,0 0-1,0 1 1,1-1-1,-1 0 0,0 1 1,1-1-1,-1 0 1,0 1-1,1-1 0,-1 0 1,1 1-1,0-1 1,-1 1-1,1-1 0,-1 1 1,1-1-1,0 1 1,-1 0-1,1-1 0,0 1 1,-1 0-1,1-1 0,0 1 3,36 12-128,-26-7 116,-6-3 8,0-1 0,0 0 0,1 0 0,-1-1 0,0 1 0,0-1 0,1 0 0,-1 0 0,0-1 0,0 0-1,0 0 1,1 0 0,-1 0 0,0-1 0,0 0 0,-1 0 0,1 0 0,0-1 0,-1 0 0,1 0 0,-1 0 0,0 0 0,0 0 0,0-1 0,-1 0-1,1 0 1,-1 0 0,0 0 0,0 0 0,0-1 0,-1 0 0,1 1 0,-1-1 0,0 0 0,0 0 0,-1 0 0,0 0 0,0 0 0,0 0-1,0-5 5,4-10 10,-1 0 0,0 0 0,-2 0 0,0 0 1,-2-1-1,0 1 0,-2-13-11,2 27 8,-1 0 1,0-1-1,0 1 0,0 0 1,-1 0-1,0-1 0,0 1 1,0 1-1,-1-1 0,0 0 1,0 1-1,-1-1 0,1 1 1,-1 0-1,0 0 0,-1 0 1,1 1-1,-1 0 0,0-1 1,0 2-1,0-1 0,0 0 1,-1 1-1,0 0 0,-5-2-8,10 5-1,0-1 0,0 1-1,0 0 1,0 0 0,0-1 0,0 1-1,0 0 1,0 0 0,0 0-1,0 0 1,0 0 0,0 0 0,1 0-1,-1 1 1,0-1 0,0 0-1,0 0 1,0 1 0,0-1 0,0 1-1,0-1 1,0 1 0,0-1-1,1 1 1,-1-1 0,0 1 0,0 0-1,1-1 1,-1 1 0,0 0-1,1 0 1,-1 0 0,1-1 0,-1 1-1,1 0 1,0 0 0,-1 0-1,1 0 1,0 0 0,-1 0 0,1 0-1,0 0 1,0 0 0,0 0-1,0 0 1,0 0 0,0 0 1,3 55-82,-3-54 80,4 30-7,1 0 0,1 0 0,2-1 0,1 1 0,1-2 0,2 1 0,1-2 0,2 0 0,1 1 9,-15-27-2,1 0 0,-1 0 0,1-1 1,0 1-1,-1 0 0,1-1 0,1 1 0,-1-1 0,0 0 1,1 1-1,-1-1 0,1 0 0,-1 0 0,1-1 0,0 1 1,0-1-1,0 1 0,0-1 0,0 0 0,0 0 0,0 0 1,0-1-1,1 1 0,-1-1 0,0 1 0,0-1 1,1 0-1,-1-1 0,0 1 0,0 0 0,1-1 0,-1 0 1,0 0-1,0 0 0,0 0 2,62-68-114,-63 69 100,0 1 0,0-1 0,0 1 0,0 0 0,0 0 0,0-1 0,0 1 0,0 0 0,0 1 0,-1-1 0,1 0 0,-1 0 0,1 1 0,-1-1 0,1 1 0,-1-1 0,0 1 0,1 0 0,-1-1 0,0 1 0,0 0 0,0 0 0,-1 0 0,1 0 0,0 0 0,-1 0 0,1 0 0,-1 1 14,2 1-22,69 188-153,-71-188 137,1-1-1,0 1 1,0-1-1,0 0 1,0 1 0,1-1-1,-1 0 1,1 0-1,0 0 1,0 0-1,0 0 1,0 0 0,0-1-1,1 1 1,-1-1-1,1 0 1,0 1-1,0-1 1,0 0 0,0-1-1,0 1 1,0 0-1,0-1 1,0 0 0,1 0-1,1 1 39,17-7 1239</inkml:trace>
  <inkml:trace contextRef="#ctx0" brushRef="#br0" timeOffset="212834.217">3711 2949 9570,'-50'-39'2489,"45"38"5775,13 16-6712,-3-8-1542,43 32 16,-11-33 167,1-2-1,0-1 1,-1-3-1,1 0 1,36-7-193,-30 4-4,340-57 35,-312 46-31,39-4 12,1 5 0,43 2-12,-148 10 5,1 0-1,0 0 1,0 0 0,-1 1 0,1 0 0,0 0-1,0 1 1,0 0 0,-1 1 0,1-1 0,0 1-1,-1 1 1,0 0 0,1 0 0,-1 0 0,0 1-1,-1 0 1,1 0 0,-1 1 0,1-1-1,-1 2 1,0 0-5,-6-5 5,1 1 0,-1-1 0,0 1 0,1-1 0,-1 1 0,0 0 0,0-1 0,0 1 0,-1-1 0,1 1 0,0 0 0,-1-1 0,1 1 0,-1-1 0,1 1-1,-1-1 1,0 1 0,1-1 0,-1 0 0,0 1 0,0-1 0,0 0 0,0 1 0,0-1 0,0 0 0,-1 0 0,1 0 0,0 0 0,0 0 0,-1 0 0,1-1 0,-1 1 0,1 0 0,-1-1 0,0 1-5,-56 21 80,33-17-59,0-1 1,0-2-1,0-1 1,0 0-1,-1-2 1,1-1-1,0-1 1,0-1-1,1-2 1,-11-3-22,-136-17 79,-80 46-27,157-7-40,10-4-16,1 3 0,0 4 0,-33 14 4,23-13 38,90-17-45,6-3 3,-1 0 0,0 0 0,1 0 0,-1 0-1,1 0 1,0 1 0,0-1 0,0 1 0,0-1 0,1 1 0,-1 0 0,1 1-1,-1-1 1,1 1 0,-1-1 0,1 1 0,0 0 0,0 0 0,0 1 0,0-1-1,-1 1 1,1 0 0,0 0 0,0 0 0,0 0 0,2 1 4,12-2-16,433-58-20,-395 51 33,1 2-1,-1 3 1,1 3-1,0 2 1,29 5 3,-81-6 0,34 6-14,0-1-1,0-2 1,1-2-1,0-1 1,0-3 0,-1-1-1,1-1 1,-1-3-1,0-1 1,34-12 14,-71 19-43,-7 1 25,-15-1 17,0 0 1,0 2-1,0 0 1,0 2-1,0 0 1,-15 5 0,-28 3-3,-37-2-1,-2-4 0,1-5 0,0-4 0,-21-7 4,28 4-10,65 2 8,1 2 0,-1 1 1,1 2-1,-1 0 0,1 2 1,0 1-1,-1 2 1,1 0-1,1 2 0,-1 1 1,1 1-1,1 2 0,-9 4 2,-74 72-62,101-80-66,14-11-466,11-10-131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7:37:25.289"/>
    </inkml:context>
    <inkml:brush xml:id="br0">
      <inkml:brushProperty name="width" value="0.025" units="cm"/>
      <inkml:brushProperty name="height" value="0.025" units="cm"/>
    </inkml:brush>
  </inkml:definitions>
  <inkml:trace contextRef="#ctx0" brushRef="#br0">11806 998 12523,'-129'-7'1737,"-43"-1"-204,1-8 0,-67-18-1533,-400-100 2334,-880-91-1379,904 106-562,-73-13 178,-61 23-571,-592-14 762,646 63-584,-2 30 0,-362 42-178,53 57-39,855-53-62,0 6-1,1 7 0,1 6 1,2 6-1,2 7 1,-44 25 101,78-24 36,3 5 0,2 5 0,-89 65-36,144-88-39,3 2-1,0 3 0,3 1 0,2 2 1,1 2-1,3 2 0,1 1 0,-18 35 40,39-55-39,1 1 0,2 1 0,1-1-1,1 2 1,1 0 0,2 0-1,2 1 1,0-1 0,1 17 39,2 21-70,2 0-1,4 0 1,3 0-1,2 0 1,4-1-1,3-1 1,3 0 0,2-1-1,4-1 1,24 47 70,-25-70-22,2-1 0,2-1 0,1-2 0,3 0 0,0-2 1,3-2-1,26 22 22,50 36-17,119 76 17,-35-43-167,6-8 0,4-9 0,5-10 0,34 4 167,191 45-2534,-207-89-3089</inkml:trace>
  <inkml:trace contextRef="#ctx0" brushRef="#br0" timeOffset="605.069">11258 3510 5857,'498'-145'3477,"16"-30"-3477,-272 91 1846,-47 15-1217,-2-8-1,-5-8 1,-3-9 0,67-51-629,-191 105 138,-2-3 1,-2-2-1,-2-3 1,-1-2-1,-2-4-138,-35 36 210,0-1 1,-1-1-1,0 0 0,-2-1 1,-1 0-1,0-1 0,-2-1 1,0 0-1,-2 0 0,0-1 1,-2 0-1,0-1 0,-2 0 1,-1 0-1,-1 0 0,-1 0 1,-1 0-1,-1-1 0,-2 1 1,0 0-1,-2 0 0,0 0 1,-2 0-1,-1 1 0,-1 0 1,-1 0-1,0 1 0,-9-13-210,-6 3 201,-1 0-1,-1 2 1,-2 1-1,-2 1 1,0 1-1,-2 2 0,-1 1 1,0 1-1,-2 2 1,-1 2-1,-20-8-200,-67-26 336,-2 5 0,-115-28-336,-140-18-454,-4 16 0,-291-17 454,515 75-128,-63-11 2088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20.057"/>
    </inkml:context>
    <inkml:brush xml:id="br0">
      <inkml:brushProperty name="width" value="0.025" units="cm"/>
      <inkml:brushProperty name="height" value="0.025" units="cm"/>
    </inkml:brush>
  </inkml:definitions>
  <inkml:trace contextRef="#ctx0" brushRef="#br0">20 4 10546,'-1'1'236,"-18"14"162,20-6 2641,159-10-1179,-39-1-1521,-82 0-308,1 1 1,-1 2-1,1 2 1,19 5-32,14 6 45,0-3 0,0-4 1,7-3-46,-74-4 0,34 0 13,-1 1 1,1 2-1,-1 2 0,0 2 0,-1 1 1,21 7-14,-24-2 9,0-1 1,1-3-1,1 0 1,-1-3 0,29 2-10,417-3 1228,-409-2-1195,0-4 1,0-3-1,0-3 0,-1-3 1,0-3-1,42-14-33,-58 11 17,1 3 1,0 2-1,1 3 1,0 3-1,0 2 1,0 3-1,1 2 1,42 8-18,-42-1 6,1-3 1,-1-2-1,1-3 1,-1-2-1,45-8-6,240-67 124,-320 74-117,1 2-1,-1 0 1,0 2 0,1 0 0,-1 2-1,0 1 1,-1 1 0,23 8-7,78 16 25,-58-24-9,1-3 1,-1-3 0,0-2 0,0-4 0,2-2-17,86-6 52,435 27-27,-426-33-2,-101 10-10,1 2 0,-1 4 1,1 2-1,32 4-13,227 16 487,171-19-487,-459 1 137,486 27 262,-130-27-363,-36 5-13,-46 3-21,126-19-2,-77 28 11,-259-13-9,1-4 1,-1-4 0,0-4-1,54-14-2,-2 3-13,-81 12 23,-1 2-1,1 4 1,0 3 0,0 3-1,54 11-9,-69-9 8,1-2-1,-1-2 1,1-3-1,0-2 1,34-7-8,-1 20 1244,-69-9-581,-21-3-1359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0:46.639"/>
    </inkml:context>
    <inkml:brush xml:id="br0">
      <inkml:brushProperty name="width" value="0.025" units="cm"/>
      <inkml:brushProperty name="height" value="0.025" units="cm"/>
    </inkml:brush>
  </inkml:definitions>
  <inkml:trace contextRef="#ctx0" brushRef="#br0">0 256 8658,'8'0'4933,"0"2"-3678,38 7-923,80-16 1766,326-27-1618,-101-10-432,51 13-48,63 10 24,82 3 0,-415 6 16,-85 6-14,0 2 0,0 3 0,0 1 0,13 3-26,209 9 288,-44-4 1208,-145-4-1380,199-20-78,82 16 412,34-34-446,-34 9 903,49 12-773,-207-14 63,-197 27-60,-5 0 2385,-1 1-3618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9:58.368"/>
    </inkml:context>
    <inkml:brush xml:id="br0">
      <inkml:brushProperty name="width" value="0.025" units="cm"/>
      <inkml:brushProperty name="height" value="0.025" units="cm"/>
    </inkml:brush>
  </inkml:definitions>
  <inkml:trace contextRef="#ctx0" brushRef="#br0">2784 4267 10906,'-34'20'560,"1"1"-1,0 1 0,2 2 1,1 2-1,0 0 0,2 2 1,-4 7-560,-235 269 3762,252-287-3470,-1 1-1,2 0 1,0 1 0,2 1-1,0 0 1,1 1 0,1 0 0,1 0-1,1 1 1,0 0 0,-2 19-292,4 14 209,2 0 1,2 0 0,3 1-1,3-1 1,1 0-1,4-1 1,1 1 0,3-2-1,2 1 1,3-2-1,7 13-209,-1-7 67,2-1-1,2-2 0,3-1 0,2-1 0,3-2 1,2-1-1,1-2 0,45 41-66,-51-60 47,2-1 1,0-2-1,2-1 1,1-2-1,0-2 1,2-1-1,0-3 1,1-1-1,1-1 1,38 7-48,-74-20 3,-1 0 1,1-1-1,0 1 1,0-1-1,0 0 1,0 0-1,0-1 1,0 0-1,0 0 1,0-1-1,0 1 1,0-1-1,0 0 1,-1-1-1,1 0 1,0 1-1,-1-2 1,1 1-1,-1-1 1,1 0-1,-1 0 1,0 0-1,0-1 1,-1 0-1,1 1 1,-1-2 0,0 1-1,0-1 1,0 1-1,1-4-3,6-11 42,-2 0 0,0-1 0,-1 0-1,-1 0 1,-1-1 0,-1 0 0,-1 0 0,0-9-42,16-131 277,-8-1 1,-7-1-1,-7 0 0,-9-11-277,-5-75 292,-50-243-292,25 317 32,37 161-29,2 3-2,0 0 1,-1 0 0,0 0-1,-1 1 1,0-1 0,-1 1 0,0 0-1,0 0 1,-1 0 0,-1 1-1,0 0 1,0 0 0,0 1-1,-1 0 1,0 0 0,-7-4-2,11 10-1,-1 0 1,0 0-1,0 0 0,0 1 1,0-1-1,0 1 1,0 1-1,-1-1 0,1 1 1,0 0-1,0 0 0,-1 0 1,1 1-1,0 0 1,0 0-1,0 0 0,0 0 1,0 1-1,0 0 1,0 0-1,0 0 0,1 1 1,-1 0-1,1 0 1,0 0-1,-3 2 1,-94 101-336,57-39-103,11-10 62</inkml:trace>
  <inkml:trace contextRef="#ctx0" brushRef="#br0" timeOffset="747.934">1260 2505 17260,'16'110'4858,"-6"-70"-4383,2 0 0,1-1 0,2-1 0,2 0 0,6 8-475,3-6 327,1 0-1,3-3 0,0 0 1,3-2-1,1-1 1,12 7-327,117 130 1039,-129-126-920,-1 2-1,-3 0 0,-2 2 1,15 36-119,-42-81-395,-2-6-604,-3-8-1015</inkml:trace>
  <inkml:trace contextRef="#ctx0" brushRef="#br0" timeOffset="1056.697">1856 3794 21645,'10'25'616,"-7"-14"-222,1-1 1,0 1 0,1-1 0,0 0 0,0-1 0,1 1 0,0-1 0,1 0-1,0-1 1,1 1 0,-1-1 0,4 1-395,-8-7 71,1-1 0,0-1 1,-1 1-1,1-1 0,0 1 0,0-1 0,-1 0 0,1 0 0,0-1 1,0 1-1,-1-1 0,1 0 0,0 0 0,-1 0 0,1 0 0,-1-1 1,1 1-1,-1-1 0,0 0 0,0 0 0,0 0 0,0 0 0,0-1 1,0 1-1,0-1 0,-1 0 0,1 0 0,-1 0 0,0 0 0,0 0 1,0 0-1,0-1 0,-1 1 0,0-1 0,1 1 0,-1-1 1,0 1-1,0-1 0,-1 0 0,1 1 0,-1-1 0,0 0 0,0-2-71,4-36 110,-1 0-1,-2 0 0,-3 0 0,-1 1 0,-1-1 1,-3 0-1,-3-6-109,3 10 13,-49-321-985,50 321-174</inkml:trace>
  <inkml:trace contextRef="#ctx0" brushRef="#br0" timeOffset="2061.3">146 2216 21645,'-5'-2'146,"2"-1"-21,0 1 0,-1-1 0,1 1 0,-1 0-1,0 0 1,1 1 0,-1-1 0,0 1 0,0 0 0,0 0 0,0 0 0,0 0 0,0 1 0,0-1 0,0 1 0,0 0 0,0 0 0,0 1 0,-1-1 0,1 1 0,0 0 0,0 0-1,1 0 1,-1 1 0,0-1 0,0 1 0,1 0 0,-1 0 0,1 1 0,-1-1 0,1 0 0,0 1 0,0 0 0,0 0-125,0 8 78,0 1 0,1-1 0,1 1 0,0-1 1,0 1-1,1 0 0,1-1 0,-1 1 0,2-1 0,0 1 0,0-1 1,1 0-1,1 0 0,0 0 0,0 0 0,1 0 0,1 0-78,-3-7 23,0-1 0,0 1 0,1-1 0,-1 1 0,1-1-1,0 0 1,0 0 0,0-1 0,0 1 0,1-1 0,-1 0 0,1 0-1,-1-1 1,1 1 0,0-1 0,0 0 0,-1 0 0,1-1 0,0 1 0,0-1-1,0 0 1,0 0 0,0-1 0,-1 1 0,1-1 0,0 0 0,3-2-23,32 1 166,-24 1-127,0 0 0,0 1-1,0 1 1,0 1-1,0 0 1,-1 1 0,1 1-1,-1 1 1,0 0 0,0 0-1,0 2 1,-1 0-1,0 0 1,-1 1 0,1 1-1,-1 0 1,-1 1-1,0 1 1,0 0 0,-1 0-1,-1 1 1,0 0 0,5 8-39,-9-9 72,1 1 1,-1 0 0,-1 0 0,0 0-1,-1 1 1,0 0 0,-1-1 0,-1 1 0,0 1-1,0-1 1,-1 0 0,-1 0 0,0 0-1,-2 4-72,1-14 20,-1 0 0,1 0-1,-1-1 1,0 1-1,0 0 1,0-1 0,-1 1-1,1-1 1,0 0-1,-1 0 1,0 0 0,1 0-1,-1 0 1,0-1-1,0 1 1,0-1 0,0 0-1,0 0 1,0 0 0,-1 0-1,1 0 1,0-1-1,0 0 1,-1 1 0,1-1-1,0 0 1,0-1-1,-1 1 1,1 0 0,0-1-1,0 0 1,-1 0-1,1 0 1,0 0 0,0 0-1,0-1 1,0 1-1,1-1 1,-1 0 0,-1-1-20,-20-7 12,1-1 0,0-1 0,1-1 0,1-1 0,0-1 1,1-1-1,0-1 0,1-1 0,1 0 0,1-1 0,1-1 1,0-1-1,2 0 0,0-1 0,2 0 0,-8-18-12,16 27-145,0 1-1,0 0 1,1-1-1,1 0 1,0 1-1,1-1 0,1 0 1,-1 0-1,2 0 1,0 0-1,1 0 1,0 0-1,1 1 1,0-1-1,3-5 146,4-20-2400</inkml:trace>
  <inkml:trace contextRef="#ctx0" brushRef="#br0" timeOffset="2452.586">358 1819 22261,'14'55'1123,"3"0"0,2-1 0,2-1 0,3-1 0,2 0 1,8 7-1124,-30-52 63,-2-4-43,-1 0 0,1 0 0,-1 0 0,1 0 0,0 0 0,0 0-1,1-1 1,-1 1 0,0-1 0,1 1 0,0-1 0,-1 0 0,1 0 0,0 0 0,0-1-1,0 1 1,0-1 0,0 1 0,1-1 0,0 0-20,-2-2 20,-1 0 1,1-1 0,-1 1-1,0-1 1,1 1-1,-1-1 1,0 0-1,0 1 1,0-1-1,0 0 1,0 0-1,0 0 1,0 0-1,-1 0 1,1 0-1,-1 0 1,1 0-1,-1 0 1,0 0-1,0 0 1,0 0-1,0 0 1,0 0 0,-1 0-1,1 0 1,0 0-1,-1-2-20,0 2 22,1-11 14,-1-1 0,-1 1-1,0 0 1,-1 0 0,0 0 0,-1 0-1,0 0 1,-1 1 0,-1-1 0,0 1-1,-1 1 1,0-1 0,0 1 0,-1 0-1,-1 1 1,0 0 0,0 0 0,-1 1 0,0 1-1,-1-1 1,0 1 0,0 1 0,-1 0-1,0 1 1,0 0 0,0 1 0,-11-3-36,21 8-3,1-1 1,-1 1 0,0 1-1,0-1 1,1 0 0,-1 0-1,0 0 1,0 1-1,1-1 1,-1 1 0,0 0-1,1-1 1,-1 1 0,1 0-1,-1 0 1,1 0 0,-1 0-1,1 0 1,0 0 0,-1 1-1,1-1 1,0 0 0,0 1-1,0-1 1,0 0 0,0 1-1,0 0 1,0-1-1,1 1 1,-1-1 0,0 1-1,1 0 1,-1-1 0,1 1-1,0 0 1,0 0 0,0-1-1,0 1 1,0 0 0,0 0-1,0 0 1,0-1 0,1 1-1,-1 0 1,1-1 0,-1 1-1,1 0 1,-1-1-1,1 1 1,0-1 0,0 1-1,0-1 1,0 1 0,0-1-1,0 1 1,1-1 0,-1 0-1,0 0 1,1 0 0,-1 0-1,1 0 1,-1 0 0,1 0 2,-1 0-51,-1-1-26,4-45-610,4-9-2777,-3 40 869</inkml:trace>
  <inkml:trace contextRef="#ctx0" brushRef="#br0" timeOffset="3466.503">686 1644 12115,'-18'-86'11569,"0"55"-9098,18 30-2438,0 1 0,0-1 0,-1 1 1,1-1-1,0 1 0,-1 0 0,1-1 0,0 1 0,-1-1 0,1 1 1,-1-1-1,1 1 0,-1 0 0,1-1 0,0 1 0,-1 0 0,0 0 1,1-1-1,-1 1 0,1 0 0,-1 0 0,1 0 0,-1 0 1,1 0-1,-1-1 0,1 1 0,-1 0 0,0 0 0,1 0 0,-1 1 1,1-1-1,-1 0 0,1 0 0,-1 0 0,1 0 0,-1 0 1,0 1-1,1-1 0,-1 0 0,1 0 0,0 1 0,-1-1 0,1 0 1,-1 1-1,1-1 0,-1 1 0,1-1 0,0 0 0,-1 1 0,1-1 1,0 1-1,-1-1 0,1 1 0,0-1 0,0 1 0,0-1 1,-1 1-1,1 0 0,0-1 0,0 1 0,0-1 0,0 1 0,0-1 1,0 1-1,0 0-33,-5 41 312,5-20-261,1 0 1,1 0-1,1-1 0,1 1 1,1 0-1,1-1 0,1 0 0,1-1 1,1 1-1,0-1 0,5 5-51,-14-26 6,0 0-1,0 0 1,0 1-1,0-1 0,0 0 1,1 1-1,-1-1 1,0 0-1,1 1 1,-1-1-1,0 0 0,1 1 1,-1-1-1,1 1 1,-1-1-1,0 0 1,1 1-1,0-1 0,-1 1 1,1 0-1,-1-1 1,1 1-1,0-1 1,-1 1-1,1 0 1,0 0-1,-1-1 0,1 1 1,0 0-1,-1 0 1,1 0-1,0 0 1,0-1-1,-1 1 0,1 0 1,0 1-1,-1-1 1,1 0-1,0 0 1,0 0-1,-1 0 0,1 0 1,0 1-1,-1-1 1,1 0-1,0 1 1,-1-1-1,1 0 0,-1 1 1,1-1-1,0 1 1,-1-1-1,1 1 1,-1-1-1,1 1 1,-1 0-1,0-1 0,1 1 1,-1-1-1,1 1 1,-1 0-1,0-1 1,0 1-1,1 0 0,-1-1 1,0 1-1,0 0-5,8-44 235,-3-1 0,-1-1 1,-2 1-1,-4-38-235,2 18 125,-1-92 60,1 156-185,0 0 0,0 0 0,0 1 0,0-1 0,1 0-1,-1 0 1,0 1 0,0-1 0,0 0 0,0 0 0,1 0 0,-1 0 0,0 1-1,0-1 1,1 0 0,-1 0 0,0 0 0,0 0 0,1 0 0,-1 1 0,0-1-1,0 0 1,1 0 0,-1 0 0,0 0 0,0 0 0,1 0 0,-1 0 0,0 0-1,1 0 1,-1 0 0,0 0 0,0 0 0,1 0 0,-1 0 0,0-1-1,0 1 1,1 0 0,-1 0 0,0 0 0,0 0 0,1 0 0,-1-1 0,0 1-1,0 0 1,1 0 0,-1 0 0,0-1 0,0 1 0,0 0 0,0 0 0,1 0 0,46 175-65,-16-37 19,1-82 39,-31-55 8,0-1-1,0 1 0,0 0 1,0 0-1,0-1 0,0 1 1,0 0-1,0-1 0,1 1 1,-1-1-1,0 1 0,0-1 1,0 0-1,1 0 0,-1 1 1,0-1-1,0 0 0,1 0 1,-1 0-1,0 0 1,0 0-1,1-1 0,-1 1 1,0 0-1,0-1 0,1 1 1,-1 0-1,0-1 0,0 0 1,0 1-1,0-1 0,0 0 1,0 1-1,0-1 0,0 0 1,0 0-1,0 0 0,0 0 1,-1 0-1,1 0 0,0 0 1,0 0-1,-1 0 0,1 0 1,-1 0-1,1 0 0,-1-1 0,10-20 6,-1 0 0,-1 0-1,-1-1 1,-1 0 0,0 0 0,-2-1-1,-1 1 1,-1-1 0,-1-7-6,1 3 0,8-148-2,-10 152 0,14 31-15,136 209-16,-149-214 34,0 1 1,0-1-1,1 0 1,-1 1-1,1-1 1,0 0 0,0 0-1,0 0 1,0 0-1,0 0 1,0-1 0,0 1-1,0-1 1,1 1-1,-1-1 1,1 0-1,-1 0 1,1 0 0,-1 0-1,1 0 1,0-1-1,-1 1 1,1-1 0,0 1-1,-1-1 1,1 0-1,0 0 1,0 0-1,-1-1 1,1 1 0,0-1-1,2 0-1,0-6 29,0 0-1,-1-1 1,0 0-1,0 1 1,0-1-1,-1-1 1,0 1-1,-1 0 1,0-1-1,0 1 0,-1-1 1,0 0-1,0 1 1,-1-2-29,0 8 5,2-19 71,0 0-1,-2-1 0,-1 1 0,0 0 1,-1 0-1,-2 0 0,0 0 0,-6-16-75,8 29 6,-1 0 0,0 0-1,0 1 1,-1 0 0,0 0-1,0 0 1,0 0-1,-1 0 1,0 1 0,-1 0-1,1 0 1,-1 0 0,-1 1-1,1 0 1,-1 0 0,1 0-1,-1 1 1,-1 0 0,1 0-1,0 1 1,-1 0 0,0 1-1,0-1 1,-1 1-6,7 1-3,0 0 1,0 0-1,0 0 1,0 1-1,-1-1 0,1 0 1,0 1-1,0 0 1,-1-1-1,1 1 1,0 0-1,-1 0 1,1 0-1,0 1 0,-1-1 1,1 0-1,0 1 1,0 0-1,0-1 1,-1 1-1,1 0 1,0 0-1,0 0 1,0 1-1,0-1 0,0 0 1,1 1-1,-1-1 1,0 1-1,1-1 1,-1 1-1,1 0 1,-1 0-1,1 0 0,0 0 1,0 0-1,0 0 1,0 0-1,0 0 1,0 0-1,1 0 1,-1 1-1,1-1 0,-1 0 1,1 1-1,0-1 1,0 2 2,1 1-11,0 0-1,0 0 1,1 0 0,-1 0-1,1 0 1,0 0 0,1 0 0,-1-1-1,1 1 1,0-1 0,0 0-1,1 0 1,-1 0 0,1 0 0,0 0-1,0-1 1,0 0 0,0 0-1,1 0 1,-1 0 0,1 0 0,-1-1-1,2 0 12,-3-1-132,1 1 0,-1-2 0,0 1 0,1 0 0,-1-1 0,1 1 0,-1-1 0,1 0 0,0 0 0,-1 0 0,1-1 0,-1 1 0,1-1 0,-1 0 0,0 0 0,1 0 0,-1-1 0,0 1 0,0-1 0,0 1 0,0-1 0,0 0 0,1-1 132,15-12-1853</inkml:trace>
  <inkml:trace contextRef="#ctx0" brushRef="#br0" timeOffset="4107.482">1043 552 22813,'3'3'1233,"88"85"3542,85 166-3192,-95-142-1542,-79-109-25,3-31 74,-35-136 3,4-35-76,27 182-18,10 7-28,17-52 29,-27 44 1,-2 0 1,0 1 0,-1-1 0,-1 0-1,0 1 1,-2 0 0,0 0 0,0 0 0,-2 0-1,0 1 1,-1 0 0,-1 1 0,0-1-1,-1 2 1,0-1 0,-2 1 0,1 1 0,-6-4-2,16 16-1,1 0 1,0-1 0,-1 1 0,1 0 0,0 0 0,-1 0 0,1 0 0,-1 0 0,0 0 0,1 0 0,-1 0 0,0 1 0,0-1 0,1 0 0,-1 0 0,0 1-1,0-1 1,0 0 0,0 1 0,0-1 0,0 1 0,0-1 0,0 1 0,0-1 0,0 1 0,0 0 0,-1 0 0,1-1 0,0 1 0,0 0 0,0 0 0,0 0-1,0 0 1,0 0 0,-1 1 0,1-1 0,0 0 0,0 0 0,0 1 0,0-1 0,0 1 0,0-1 0,0 1 0,0-1 0,0 1 0,0 0 0,0-1 0,0 1-1,0 0 1,1 0 0,-1 0 0,0-1 0,1 1 0,-1 0 0,0 0 0,1 0 0,-1 0 0,1 0 0,-1 0 0,1 0 0,0 1 0,-1-1 0,1 0 0,0 0-1,0 1 2,0 30-2,1-1 0,2 0 1,1 0-1,1 0 0,2 0 1,7 19 0,39 57 176,-51-104-170,1 0-1,0-1 0,0 1 0,0 0 1,0-1-1,0 0 0,0 0 1,1 0-1,-1 0 0,1 0 1,-1-1-1,1 0 0,-1 0 1,1 0-1,0 0 0,0 0 1,0-1-1,0 1 0,-1-1 0,1 0 1,0 0-1,0-1 0,0 1 1,0-1-1,0 0 0,-1 0 1,1 0-1,3-2-5,96-65 97,-101 67-97,0 1-1,0 0 0,0-1 0,0 1 1,-1 0-1,1 0 0,0 0 1,0 0-1,0 0 0,0 0 0,0 0 1,0 1-1,0-1 0,0 1 1,0-1-1,0 1 0,-1 0 0,1 0 1,0 0-1,0 0 0,-1 0 0,1 0 1,-1 0-1,1 1 0,-1-1 1,1 1-1,-1-1 0,0 1 0,0-1 1,0 1-1,0 0 0,0-1 1,0 1-1,0 0 0,0 0 1,29 73-155,-28-67 93,23 48-1465,-12-39-551</inkml:trace>
  <inkml:trace contextRef="#ctx0" brushRef="#br0" timeOffset="4661.306">1911 311 24501,'0'0'1313,"0"0"871,0-1-832,-7-43-616,14 12-191,6-12-241,2-1-80,1 2-104,3 2-120,1 8-416,1 5-441</inkml:trace>
  <inkml:trace contextRef="#ctx0" brushRef="#br0" timeOffset="6068.316">1446 1845 23149,'-7'-1'4130,"25"30"-3048,274 351 155,-233-304-806,-55-92 4,-13-13-380,0 2 0,-2-1 0,-1 1 0,-1 1 1,-1 0-1,-2 1 0,0 1 0,-1 0 0,-2 1 0,0 1 1,-2 1-1,0 1 0,-1 0 0,-11-5-55,-19-13 33,19 18-17,54 51-82,-10-19 4,1 0 0,1-1 0,0-1 0,0 0 0,1-1 0,0-1 0,0 0 0,1 0 1,0-2-1,0 0 0,1 0 0,10 1 62,-21-7-127,-1 0 1,0 0-1,1-1 1,-1 1-1,0-1 1,0 0-1,0 0 1,1-1-1,-1 1 1,0-1-1,0 0 1,-1 0-1,1 0 1,0-1-1,-1 1 1,1-1-1,-1 0 1,0 0-1,0 0 1,0 0-1,0-1 1,-1 1-1,1-1 1,-1 1-1,0-1 1,0 0-1,1-2 127,35-116-4585,-35 105 3371,0 0-1,-2 0 0,0 0 1,-1-1-1,-1 1 0,-1 0 1,0 0-1,-4-15 1215,-25-29 1088,31 60-980,0 1 1,0-1 0,-1 1 0,1-1 0,0 1-1,0-1 1,-1 1 0,1-1 0,0 1 0,0 0-1,-1-1 1,1 1 0,0-1 0,-1 1 0,1 0 0,-1-1-1,1 1 1,0 0 0,-1-1 0,1 1 0,-1 0-1,1 0 1,-1 0 0,1-1 0,-1 1 0,1 0-1,-1 0 1,1 0 0,-1 0 0,1 0 0,-1 0-1,1 0 1,-1 0 0,1 0 0,-1 0 0,0 0-1,1 0 1,-1 0 0,1 1 0,-1-1 0,1 0-1,0 0 1,-1 0 0,1 1 0,-1-1 0,1 0-1,-1 1 1,1-1 0,0 0 0,-1 1 0,1-1-1,0 1 1,-1-1 0,1 0 0,0 1 0,-1-1 0,1 1-1,0-1 1,0 1 0,0-1 0,-1 1 0,1-1-1,0 1 1,0-1 0,0 1 0,0-1 0,0 1-1,0-1 1,0 1 0,0-1-109,-2 26 1826,5 6-1117,1 0 0,1 0 0,2-1 0,1 0 0,2 0 0,1 0 0,8 13-709,11 7 680,-29-50-671,0-1 1,-1 1 0,1-1 0,0 1 0,0 0-1,0-1 1,-1 0 0,1 1 0,0-1 0,0 1 0,0-1-1,0 0 1,0 0 0,0 0 0,0 1 0,0-1-1,0 0 1,0 0 0,0 0 0,-1-1 0,1 1 0,0 0-1,0 0 1,0 0 0,0-1 0,0 1 0,0 0 0,0-1-1,0 1 1,-1-1 0,1 1 0,0-1 0,0 1-1,-1-1 1,1 0 0,0 1 0,-1-1 0,1 0 0,0 1-1,-1-1 1,1 0 0,-1 0 0,1 0 0,-1 0-1,0 1 1,1-1 0,-1 0 0,0 0 0,0 0 0,1 0-1,-1 0 1,0 0 0,0 0 0,0 0 0,0 0-1,0 0 1,-1 0-10,8-28 82,-1 0-1,-1 0 1,-2 0-1,-1-1 1,-1 1-1,-2-1 1,-1 1-1,-1-1 1,-3-10-82,-47-155-42,101 359-312,-41-144 361,-6-13-2,1 0 1,0 0-1,1-1 1,0 1-1,0-1 1,0 1-1,1-1 1,-1 0-1,2 0 1,-1-1-1,1 1 1,-1-1-1,4 3-5,-7-8 1,0 1 0,0-1 0,0 1 0,0-1 0,0 0 0,0 1 0,1-1 0,-1 0-1,0 0 1,0 0 0,0 0 0,0 0 0,0 0 0,0 0 0,0 0 0,0 0 0,0 0-1,0-1 1,0 1 0,0 0 0,0-1 0,0 1 0,0-1 0,0 1 0,0-1 0,0 0 0,0 1-1,0-1 1,0 0 0,-1 0 0,1 1 0,0-1 0,0 0 0,-1 0 0,1 0 0,-1 0-1,1 0 1,-1 0 0,1 0 0,-1 0 0,1-1-1,16-50 73,-11 20-5,-1 0 1,-2-1 0,-1 0-1,-2 1 1,-1-1 0,-1 1-1,-2-1 1,-2 1 0,0 0-1,-3 1 1,0-1-1,-2 2 1,-1-1 0,-2 2-1,0-1 1,-2 2 0,-7-8-69,7 16 10,16 46-127,114 289 5,-113-311 117,2 6 9,-1 0 1,1-1-1,1 1 0,0-1 1,0 0-1,1 0 1,0 0-1,1 0 1,0-1-1,0 0 1,0 0-1,1-1 0,0 0 1,1 0-1,0 0 1,0-1-1,0 0 1,1-1-1,0 0 1,0 0-1,2 0-14,-5-3 4,0 0 1,0-1-1,0 1 1,0-1-1,1-1 1,-1 1-1,1-1 1,-1 0-1,0 0 1,1-1-1,-1 0 1,0 0-1,0 0 0,1-1 1,-1 0-1,0 0 1,-1-1-1,1 0 1,0 0-1,-1 0 1,1 0-1,-1-1 1,0 0-1,0 0 0,-1-1 1,1 1-1,-1-1 1,0 0-1,0 0 1,-1 0-1,1-1 1,2-4-5,-2-10 1,-1 1-1,-1-1 1,0 1 0,-1-1 0,-2 0 0,0 0 0,-1 1 0,0-1 0,-2 1 0,0-1-1,-2 1 1,0 1 0,-1-1 0,-1 1 0,-2-3-1,-66-120-291,76 140 289,-1 0 0,1 0 0,0 1 0,-1-1 0,1 0 0,0 0 0,-1 0 0,1 0 0,-1 1 0,1-1 0,-1 0 0,0 1 0,1-1 0,-1 0 0,0 1 0,1-1 0,-1 1 0,0-1 0,0 1 0,0-1 0,1 1 0,-1 0 0,0-1 0,0 1 0,0 0 0,0 0 0,0-1 0,0 1 0,1 0 0,-1 0 0,0 0 0,0 0 0,0 0 0,0 0 0,0 1 0,0-1 0,0 0 0,0 0 0,1 1 0,-1-1 0,0 0 0,0 1 0,0-1 0,0 1 0,1-1 0,-1 1 0,0-1 0,1 1 0,-1 0 0,0-1 0,1 1 0,-1 0 0,1 0 0,-1-1 0,1 1 0,-1 0 0,1 0 0,0 0 0,-1 0 0,1-1 0,0 1 0,0 0 0,-1 0 0,1 0 0,0 0 0,0 0 0,0 0 2,-3 7-2,0-1 0,1 1 0,0 0 0,0 0 0,1 0 0,0 0 0,0 0 0,1 0 0,0 0 0,0 0 0,1 0 0,0 0 0,0 0 0,1 0 0,0 0 0,1-1 0,-1 1 0,1-1 0,1 1 0,0-1 0,3 5 2,5 8 39,1-1 0,1 0 0,1-1 1,0 0-1,1-1 0,17 13-39,-28-25 5,0 1-1,1-1 1,0 1 0,0-2-1,0 1 1,0-1 0,0 0-1,1 0 1,0 0-1,0-1 1,0 0 0,0-1-1,1 0 1,-1 0 0,0 0-1,1-1 1,0 0 0,-1-1-1,1 1 1,-1-1 0,1-1-1,0 0 1,-1 0 0,1 0-1,-1-1 1,1 0-1,-1 0 1,0-1 0,0 0-1,0 0 1,0-1 0,-1 0-1,4-2-4,22-31 402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0:06.090"/>
    </inkml:context>
    <inkml:brush xml:id="br0">
      <inkml:brushProperty name="width" value="0.025" units="cm"/>
      <inkml:brushProperty name="height" value="0.025" units="cm"/>
    </inkml:brush>
  </inkml:definitions>
  <inkml:trace contextRef="#ctx0" brushRef="#br0">8144 10364 19868,'-41'-10'833,"-155"-24"2286,191 33-3058,1 1 0,0 0 0,-1 0 0,1 1 0,-1-1 1,1 1-1,0 0 0,-1 0 0,1 0 0,0 1 0,0 0 0,0-1 1,0 1-1,0 1 0,0-1 0,0 0 0,1 1 0,-1 0 1,1 0-1,0 0 0,0 0 0,0 1 0,0-1 0,1 1 0,-1 0 1,1-1-1,0 1 0,0 0 0,0 0 0,1 1 0,0-1 0,-1 0 1,1 3-62,-3 18 93,0 1 1,2 1 0,1-1 0,2 0-1,0 0 1,2 0 0,0 1-94,0 2 68,2 36-20,2 0 1,3-1 0,3 0-1,3-1 1,2-1 0,3 0-1,3-1 1,20 33-49,-29-71-2,0-2-1,2 0 1,1 0 0,0-2 0,1 0-1,1-2 1,1 0 0,1-1-1,0-1 1,1-1 0,0-1-1,1-1 1,1-1 0,-1-2-1,2 0 1,-1-1 0,1-2-1,1-1 1,23 2 2,-33-6-9,0 0-1,0-2 1,0 0 0,-1-1-1,1-1 1,0 0 0,-1-1-1,0-1 1,0 0-1,0-2 1,-1 1 0,1-2-1,-2 0 1,1-1 0,-1 0-1,-1-2 1,0 1 0,1-2 9,8-9 9,0-1 1,-1-1 0,-2-1 0,0-1 0,-2 0 0,0-2-1,-2 0 1,-1 0 0,4-14-10,1-21 131,-1-1 0,-4-1 0,-3 0 0,-2 0 1,-3-1-1,-3-1 0,-3 1 0,-3 0 0,-2 0 0,-4-5-131,5 25 89,-2 0-1,-1 1 1,-3 0-1,-1 0 1,-2 1-1,-3 1 1,-1 0-1,-1 1 1,-3 1 0,-14-20-89,26 47 14,-1 0 1,-1 1-1,0 0 1,0 1-1,-2 0 1,1 1-1,-1 0 1,0 1-1,-1 0 1,-11-4-15,19 10 3,-1 0 0,1 1 0,-1-1 1,1 2-1,-1-1 0,1 1 0,-1 0 0,0 0 0,0 1 1,1 0-1,-1 0 0,0 0 0,0 1 0,0 0 1,1 0-1,-1 1 0,1 0 0,-1 0 0,1 1 0,0-1 1,0 2-1,0-1 0,0 0 0,0 1 0,1 0 1,-3 3-4,-6 8-24,1 1 1,1 0 0,0 1-1,1 0 1,1 1 0,1 0 0,0 0-1,1 1 1,1 1 0,1-1-1,1 1 1,0 6 23,4-22-15,-34 156-1464,27-109 215</inkml:trace>
  <inkml:trace contextRef="#ctx0" brushRef="#br0" timeOffset="646.524">9852 10702 20172,'3'-105'5081,"-3"103"-3959,1 4-70,14 183 1353,-16 447-1794,11-602-2254,-5-87-926,-6-18 799</inkml:trace>
  <inkml:trace contextRef="#ctx0" brushRef="#br0" timeOffset="912.158">9912 10707 18900,'80'210'7106,"-68"-183"-6781,2-1-1,0-1 1,2 0 0,1-1 0,1-1 0,1-1 0,1 0 0,1-1-1,1-1 1,11 7-325,168 65-341,-200-92 221,1 1 1,-1 0-1,0-1 0,0 1 0,0 0 1,0 0-1,0-1 0,0 1 1,0 0-1,0 0 0,0 0 1,0 0-1,0 1 0,-1-1 1,1 0-1,0 0 0,-1 0 1,1 1-1,-1-1 0,1 0 1,-1 0-1,0 1 0,1-1 1,-1 0-1,0 1 0,0-1 1,0 0-1,0 1 0,0-1 1,0 0 119,-8 10-1182</inkml:trace>
  <inkml:trace contextRef="#ctx0" brushRef="#br0" timeOffset="1194.335">9916 11413 13003,'2'13'4705,"5"-2"1272,6 0-4409,11-6-471,6 0 71,14-7-464,0-5-192,7-12-160,-1-7-136,-8-12-168,-6-3-312,-6-1-976</inkml:trace>
  <inkml:trace contextRef="#ctx0" brushRef="#br0" timeOffset="1661.846">10462 10748 25109,'8'83'3451,"51"30"-2437,-41-86-951,1 0-1,2-2 0,1 0 1,0-2-1,2 0 0,1-2 1,0-1-1,16 9-62,-39-27 4,0 0-1,0 0 1,0 0-1,0 0 1,0-1 0,0 1-1,1-1 1,-1 1-1,1-1 1,-1 0-1,1 0 1,-1 0 0,1 0-1,-1-1 1,1 1-1,0-1 1,0 0 0,-1 1-1,1-1 1,0 0-1,-1-1 1,1 1-1,0 0 1,-1-1 0,1 1-1,0-1 1,-1 0-1,1 0 1,-1 0 0,1 0-1,-1-1 1,1 1-1,-1-1 1,0 1-1,0-1 1,0 0 0,0 0-1,0 0 1,0 0-1,-1 0 1,1 0 0,0 0-1,-1 0 1,0-1-1,1 1 1,-1-1-1,0 1 1,0-1 0,-1 0-1,1 1 1,0-2-4,3-25 51,-2-1 1,0 1-1,-2 0 1,-1-1-1,-1 1 1,-2 0-1,-1 0 1,-8-28-52,5 25 37,-1 1 0,-2 1 0,-1-1 0,-1 2 0,-9-14-37,8 21 36,13 30-9,17 45 4,-11-40-26,21 63 25,4-2 0,3-1-1,24 36-29,-19-55 22,-37-53-24,0 0 1,0 0 0,0 0-1,0 0 1,0 0 0,0 0-1,0 0 1,0-1 0,0 1-1,0 0 1,1-1 0,-1 1-1,0-1 1,0 1 0,1-1-1,-1 1 1,0-1 0,1 0-1,-1 0 1,0 0 0,1 0-1,-1 0 1,1 0 0,-1 0-1,0 0 1,1 0 0,-1-1-1,0 1 1,1 0 0,-1-1-1,0 0 1,0 1 0,1-1-1,-1 1 1,0-1 0,0 0-1,0 0 1,0 0 0,0 0-1,0 0 1,0 0 0,0 0 1,19-57-367,-19 21 830</inkml:trace>
  <inkml:trace contextRef="#ctx0" brushRef="#br0" timeOffset="12041.006">16906 10792 23277,'6'8'3406,"57"158"-461,-37-103-2704,2-1 0,3-2-1,27 39-240,-25-60 183,-32-39-179,0 0 1,0 0 0,0 0-1,0 0 1,-1 0 0,1-1-1,0 1 1,0 0 0,-1-1-1,1 1 1,0 0-1,0-1 1,-1 1 0,1-1-1,0 1 1,-1-1 0,1 1-1,0-1 1,-1 0 0,1 1-1,-1-1 1,1 0-1,-1 1 1,0-1 0,1 0-1,-1 0 1,0 0 0,1 1-1,-1-1 1,0 0 0,0 0-1,0 0 1,1 1-1,-1-1 1,0 0 0,0 0-1,0 0 1,-1 0 0,1 0-1,0 1 1,0-1 0,0 0-1,-1 0 1,1 0-1,0 1 1,-1-1 0,1 0-1,0 0 1,-1 1 0,1-1-1,-1 0 1,1 1 0,-2-1-5,-4-35 69,-2 2 0,-2-1 0,-1 1 0,-2 1 0,-1 0 0,-1 1 0,-2 0 0,-1 1 0,-2 1 0,-1 1 0,-1 1 0,-5-3-69,20 44 10,13 2-14,0-1 0,1 1 0,1-1-1,1 0 1,0-1 0,0 0-1,1 0 1,1-1 0,9 8 4,-18-16-75,0 0 1,1 0 0,0 0-1,0-1 1,0 1 0,0-1-1,0 1 1,1-1 0,0 0-1,-1-1 1,1 1 0,0-1-1,0 1 1,1-1 0,-1 0-1,0-1 1,1 1 0,-1-1-1,1 0 1,0 0 0,-1 0-1,1 0 1,0-1 0,-1 0-1,1 0 1,0 0 0,-1-1-1,1 0 1,0 1 0,-1-2-1,1 1 1,-1 0 0,0-1-1,1 0 1,-1 0 0,0 0-1,0-1 1,2-1 74,19-31-1972</inkml:trace>
  <inkml:trace contextRef="#ctx0" brushRef="#br0" timeOffset="12834.844">17350 10674 21981,'-8'72'3009,"0"125"155,8-193-3118,0 0-1,1-1 1,-1 1-1,1 0 1,0 0-1,0 0 1,0-1-1,0 1 1,1-1-1,-1 1 1,1-1-1,0 1 1,0-1 0,0 0-1,1 0 1,-1 0-1,1 0 1,0-1-1,0 1 1,0-1-1,1 2-45,-2-5 9,0 1 0,1-1 0,-1 0 1,0 0-1,0 0 0,0 0 0,0 0 0,0 0 0,0 0 0,0-1 0,0 1 0,0-1 0,-1 1 0,1-1 1,0 0-1,-1 0 0,0 0 0,1 0 0,-1 0 0,0 0 0,0 0 0,0 0 0,0 0 0,-1 0 0,1-1 0,0 1 1,-1 0-1,0 0 0,1-1 0,-1 1 0,0-1-9,1 0 14,9-31 57,-2 0 0,-2 0 0,-1-1 0,-1 1 0,-2-1-1,-1 0 1,-2 0 0,-5-28-71,0 39 33,1 24-7,5 27-29,0 0 0,2 0 1,1 0-1,1 0 1,1-1-1,8 26 3,-12-51 0,0 4-1,2 12 4,1 0 0,1 0 0,1 0 1,0-1-1,1 0 0,0 0 0,2-1 0,1 2-3,-10-16 1,0 0 1,1-1-1,-1 1 1,1 0-1,-1 0 0,1 0 1,-1 0-1,1 0 1,0-1-1,0 1 1,-1 0-1,1-1 1,0 1-1,0 0 0,0-1 1,-1 1-1,1-1 1,0 1-1,0-1 1,0 0-1,0 1 1,0-1-1,0 0 0,0 0 1,0 1-1,0-1 1,0 0-1,0 0 1,0 0-1,0 0 1,0-1-1,0 1 0,0 0 1,0 0-1,0 0 1,0-1-2,20-39 161,-12-12 73,-3 0 0,-2-1 0,-2 0 0,-3 1 0,-6-47-234,2 55 79,-1 0-1,-2 1 1,-2-1 0,-2 2 0,-2 0 0,-2 0 0,-18-34-79,21 68-61,15 34-37,99 379-118,-96-380 219,42 129 56,-45-148-57,1-1 0,0 1 0,0-1 0,0 1 0,0-1 0,1 0 0,0-1 0,0 1 0,1 0 0,-1-1 0,1 0 0,0 0 0,0-1 0,0 1 0,0-1 0,1 0 0,-1 0 0,1-1 0,0 0 0,-1 0 0,1 0 0,0-1 0,5 1-2,-10-2 2,1 0 0,0 0 1,0 0-1,0 0 0,-1 0 0,1 0 0,0-1 0,0 1 0,-1 0 1,1-1-1,0 0 0,-1 1 0,1-1 0,-1 0 0,1 0 0,-1 0 1,1 0-1,-1 0 0,1 0 0,-1-1 0,0 1 0,0 0 0,0-1 1,1 1-1,-1-1 0,-1 1 0,1-1 0,0 1 0,0-1 0,-1 0 1,1 1-1,0-1 0,-1 0 0,0 1 0,1-1 0,-1 0 0,0 0 1,0 0-1,0 1 0,0-1 0,0 0 0,-1 0 0,1 1 0,0-1 1,-1 0-1,0 0 0,1 1 0,-1-1 0,0 1 0,0-1 0,0 0-2,-10-21 13,0 0-1,-2 2 0,0-1 0,-2 2 0,-15-18-12,3 3 3,-55-67-11,81 125-65,3-15 72,0 0 0,1 0-1,0 1 1,0-2 0,1 1-1,-1 0 1,2-1 0,-1 0-1,1 0 1,0 0 0,1 0 0,-1-1-1,1 0 1,1 0 0,-1-1-1,1 1 1,0-1 0,0-1-1,1 0 1,-1 0 0,1 0 0,0-1-1,0 0 1,0 0 0,0-1-1,0 0 1,1 0 0,-1-1-1,1-1 1,-1 1 0,1-1 0,-1 0-1,1-1 1,-1 0 0,1-1-1,-1 1 1,0-2 0,3 0 1,-1-3 4,-1-1 0,1-1 0,-1 1 0,0-1 0,-1-1 0,0 0 0,0 0 0,-1 0 0,-1-1 0,1 0 0,-1 0 0,-1-1 0,0 0 0,-1 0 1,0 0-1,0 0 0,-1-1 0,-1 1 0,0-1 0,0 0 0,-1 0 0,-1 1 0,0-1 0,0 0 0,-1 0 0,-1 0 0,-1-4-4,2 11 1,-1 0 1,1 0-1,-1 0 0,0 0 1,0 1-1,-1-1 0,1 1 1,-1-1-1,0 1 0,-1 0 1,1 0-1,-1 0 0,1 0 1,-1 1-1,0-1 0,0 1 1,-1 0-1,1 0 0,-1 1 1,1 0-1,-1-1 0,0 1 1,0 1-1,0-1 0,0 1 1,0 0-1,0 0 0,0 0 1,-1 1-1,1 0 1,-1 0-3,2 2-2,0 1 0,0-1-1,0 1 1,0 1 0,0-1-1,1 0 1,0 1 0,-1 0-1,1 0 1,0 0 0,1 0-1,-1 0 1,1 0 0,0 1-1,0-1 1,0 1 0,1 0-1,-1-1 1,1 1 0,0 0-1,1 0 1,-1 0 0,1 0-1,0 0 1,0 0 0,1 0-1,-1-1 1,1 1 0,0 0-1,0 0 1,1 0 0,1 3 3,-1 11 1,1 1-1,1-1 1,1-1 0,0 1 0,2-1 0,0 0-1,1 0 1,0 0 0,2-1 0,0-1 0,1 0-1,0 0 1,1-1 0,1-1 0,5 4-1,-15-15-14,0 0 1,0-1 0,0 1-1,0-1 1,1 0-1,-1 0 1,1 0-1,0 0 1,-1-1 0,1 0-1,0 1 1,0-1-1,0-1 1,0 1-1,0-1 1,0 1 0,0-1-1,0 0 1,0 0-1,0-1 1,0 1 0,0-1-1,0 0 1,0 0-1,0 0 1,0-1-1,0 0 1,-1 1 0,1-1-1,-1 0 1,2-2 13,13-21 248</inkml:trace>
  <inkml:trace contextRef="#ctx0" brushRef="#br0" timeOffset="4658.426">14087 10824 22061,'0'8'4429,"2"13"-4134,1-1-1,1 0 1,0 1 0,2-2 0,0 1 0,1 0 0,2-1-1,-1-1 1,2 0 0,1 0 0,6 9-295,22 15 67,-38-41-66,0-1 1,0 1-1,0-1 1,0 1-1,0-1 1,0 1 0,0-1-1,0 0 1,0 1-1,0-1 1,1 0-1,-1 0 1,0 0-1,0 0 1,0 0-1,0 0 1,0 0 0,0 0-1,0-1 1,0 1-1,1 0 1,-1-1-1,0 1 1,0 0-1,0-1 1,0 1 0,-1-1-1,1 0 1,0 1-1,0-1 1,0 0-1,0 0 1,-1 1-1,1-1 1,0 0 0,0 0-1,-1 0 1,1 0-1,-1 0 1,1 0-1,-1 0 1,1 0-1,-1 0 1,0 0 0,0 0-1,1 0 1,-1 0-1,0 0 1,0 0-2,6-25 74,0 0 0,-2 0 1,-1 0-1,-1 0 0,-2-23-74,5-46 158,1 62-106,-6 33-51,1-1 0,0 0 0,-1 1-1,1-1 1,0 1 0,0-1 0,-1 1 0,1 0-1,0-1 1,0 1 0,0 0 0,0 0 0,-1-1-1,1 1 1,0 0 0,0 0 0,0 0 0,0 0-1,0 0 1,0 0 0,-1 0 0,1 0 0,0 1-1,0-1 1,0 0 0,0 0 0,0 1 0,-1-1 0,1 0-1,0 1 1,0-1 0,-1 1 0,1-1 0,0 1-1,-1 0 1,1-1 0,0 1 0,-1 0 0,1-1-1,-1 1 1,1 0 0,-1 0 0,1-1 0,-1 1-1,0 0 1,1 0 0,-1 0 0,0-1 0,0 1-1,0 0 1,0 0 0,1 0 0,-1 0 0,0 0-1,0 0 1,-1-1 0,1 1 0,0 0-1,1 2 1,126 237 121,-127-239-121,1 0 0,-1-1 1,0 1-1,0 0 1,0-1-1,1 1 1,-1 0-1,0-1 0,0 1 1,1 0-1,-1-1 1,1 1-1,-1-1 1,1 1-1,-1-1 0,1 1 1,-1-1-1,1 1 1,-1-1-1,1 1 0,-1-1 1,1 0-1,0 1 1,-1-1-1,1 0 1,0 0-1,-1 1 0,1-1 1,0 0-1,-1 0 1,1 0-1,0 0 1,-1 0-1,1 0 0,0 0 1,0 0-1,-1 0 1,1 0-1,0 0 1,-1-1-1,1 1 0,0 0 1,-1 0-1,1-1 1,0 1-1,-1 0 1,1-1-1,-1 1 0,1-1 1,-1 1-1,1-1 1,-1 1-1,1-1 1,-1 1-1,1-1 0,-1 1 1,1-1-1,-1 0 1,0 1-1,0-1 1,1 0-1,-1 1 0,0-1 1,0 0-1,1 0-1,8-50 90,-8 6-57,-2 34-28,1 1 0,0-1 0,1 0 1,0 0-1,0 1 0,1-1 1,1 1-1,0-1 0,0 1 1,2-3-6,-2 12-3,-1 0 1,1 0 0,-1 0 0,1 0 0,-1 0 0,1 1-1,0-1 1,-1 1 0,1-1 0,0 1 0,-1 0 0,1 0-1,0 0 1,-1 1 0,1-1 0,0 1 0,-1-1 0,1 1 0,-1 0-1,1 0 1,-1 0 0,1 0 0,-1 1 0,0-1 0,1 1-1,-1-1 1,0 1 0,0 0 0,0 0 0,0 0 0,-1 0-1,1 0 1,0 0 0,-1 0 0,0 0 0,1 1 0,0 1 2,80 120-1397,-71-107 73</inkml:trace>
  <inkml:trace contextRef="#ctx0" brushRef="#br0" timeOffset="4914.972">14243 10332 27110,'-9'12'832,"1"4"280,0 0-960,1 2-1064,1-2 1720</inkml:trace>
  <inkml:trace contextRef="#ctx0" brushRef="#br0" timeOffset="5758.713">11694 12081 21413,'0'0'1641,"-4"10"1427,30 68-1194,-19-65-1695,0 0-71,5 14 50,2-1-1,0 0 1,2-2-1,1 1 0,1-2 1,1 0-1,15 13-157,-33-34 6,0 0 0,1-1 0,-1 1 0,1 0 0,-1-1 0,1 1 0,0-1 1,-1 0-1,1 1 0,0-1 0,0 0 0,0 0 0,0 0 0,0 0 0,0-1 0,0 1 0,0-1 0,0 1 0,1-1 1,-1 0-1,0 1 0,0-1 0,0 0 0,1-1 0,-1 1 0,0 0 0,0 0 0,0-1 0,0 0 0,0 1 0,0-1 0,0 0 1,0 0-1,0 0 0,0 0 0,0 0 0,0-1 0,0 1 0,-1 0 0,1-1 0,-1 1 0,1-1 0,0-1-6,4-12 18,-1 1-1,-1-1 0,-1 0 0,0 0 0,-1 0 1,0-1-1,-1 1 0,-1 0 0,-2-12-17,2 16 12,1-10 14,-2 0 0,0 0 1,-2 0-1,0 1 0,-1-1 0,-1 1 0,-1 0 0,-8-18-26,161 231 83,-132-176-75,-13-14-2,0-1 0,-1 1 0,0-1 0,1 0 0,-1 0 0,1 0 0,-1 0 0,1 0 0,0 0 0,0 0 0,0 0 0,0-1 1,0 1-1,1-1 0,-1 1 0,0-1 0,1 0 0,-1 0 0,1 0 0,-1-1 0,1 1 0,-1 0 0,1-1 0,-1 0 0,1 1 0,0-1 0,-1 0 0,1 0 0,0-1 0,2 1-6,-2-6 10,0 0 0,0 0 0,0 0 0,-1 0 0,1 0 0,-1 0 0,-1-1 0,0 1 0,1-1 0,-2 1 0,1-1 0,-1 1 0,0-1 0,0 0 0,-2-2-10,2 1 9,2-104 61,-2 111-70,0 1-1,0-1 1,0 1 0,0-1 0,0 1 0,0-1 0,0 0 0,0 1 0,0-1 0,0 1 0,1-1 0,-1 1 0,0-1 0,0 1 0,0-1 0,1 1 0,-1-1 0,0 1 0,0-1 0,1 1 0,-1 0 0,0-1 0,1 1 0,-1-1 0,1 1 0,-1 0 0,1-1 0,-1 1 0,0 0 0,1 0 0,-1-1 0,1 1 0,-1 0 0,1 0 0,-1 0 0,1 0 0,0-1 0,-1 1 0,1 0 0,-1 0 0,1 0 0,-1 0 0,1 0 0,-1 0 0,1 1 0,-1-1 0,1 0 0,-1 0 0,1 0 0,-1 0 0,1 1 0,-1-1 0,1 0 0,-1 0 0,1 1 0,-1-1 0,1 0 0,-1 1 0,0-1 0,1 0 0,-1 1 0,1-1 0,27 30-15,-26-27 13,115 153-35,-117-157 37,0 0 0,0 0 1,0 1-1,0-1 0,0 0 1,0 0-1,1 0 0,-1 1 0,0-1 1,0 0-1,1 0 0,-1 1 0,0-1 1,1 0-1,-1 1 0,1-1 1,-1 0-1,1 1 0,-1-1 0,1 1 1,-1-1-1,1 1 0,-1-1 1,1 1-1,0-1 0,-1 1 0,1-1 1,0 1-1,-1 0 0,1 0 1,0-1-1,0 1 0,-1 0 0,1 0 1,0 0-1,0 0 0,0 0 0,-1 0 1,1 0-1,0 0 0,0 0 1,0 0-1,-1 0 0,1 0 0,0 0 1,0 1-1,-1-1 0,1 0 1,0 1-1,-1-1 0,1 0 0,0 1 1,-1-1-1,1 1 0,-1-1 0,1 1 1,0 0-1,-1-1 0,1 1 1,-1-1-1,0 1 0,1 0 0,-1-1 1,1 1-1,-1 0 0,0 0 1,1 0-1,0-52-674,-1 48 75,0 3 1319</inkml:trace>
  <inkml:trace contextRef="#ctx0" brushRef="#br0" timeOffset="2871.984">12070 10858 23429,'-3'-7'179,"2"4"-17,1 0 0,-1 0 0,0 0 0,0 0 0,0 0 0,0 1 0,0-1 0,-1 0 0,1 1 0,-1-1 0,1 1 0,-1-1 0,0 1 0,0 0 0,0 0 0,-1 0 0,1 0 0,0 0 0,-1 0 0,1 1 0,-1-1 0,0 1 1,1-1-1,-1 1 0,0 0 0,0 0 0,0 1 0,0-1 0,0 0 0,1 1 0,-1 0 0,-2 0-162,-4 2 48,1 1 0,0 0 0,0 0 0,0 1 0,1 0 1,-1 1-1,1-1 0,0 1 0,0 1 0,1-1 0,-1 1 0,1 0 0,1 1 0,-1 0 1,1 0-1,0 0 0,1 0 0,-1 1 0,2-1 0,-1 1 0,1 0 0,0 0 1,0 1-1,1-1 0,0 2-48,3 12 0,0 0 1,2 0 0,0 0-1,1 0 1,2-1 0,0 0-1,1 0 1,1-1 0,1 1-1,1-2 1,0 1 0,8 9-1,-9-12-17,1 0 1,0 0 0,2-1 0,-1 0-1,2-1 1,0 0 0,1-1 0,0-1-1,1 0 1,2 0 16,-15-11-50,0 0 0,0-1 0,0 1-1,0-1 1,0 0 0,0 1 0,1-1 0,-1 0-1,0-1 1,0 1 0,1 0 0,-1-1 0,1 1 0,-1-1-1,1 0 1,-1 1 0,1-1 0,-1 0 0,1-1 0,-1 1-1,1 0 1,-1-1 0,0 0 0,1 1 0,-1-1 0,0 0-1,1 0 1,-1 0 0,1-1 50,26-28-1484</inkml:trace>
  <inkml:trace contextRef="#ctx0" brushRef="#br0" timeOffset="3234.667">11976 10334 21277,'99'259'5966,"-68"-190"-5283,-13-25-378,-4-9-112,1-1 1,2 0-1,1-1 1,1-1-1,21 26-193,-39-56 1,0 0 0,-1 0-1,1-1 1,0 1 0,0 0 0,0-1-1,0 1 1,1 0 0,-1-1-1,0 1 1,1-1 0,-1 0 0,1 1-1,-1-1 1,1 0 0,0 0-1,-1 0 1,1 0 0,0 0 0,0-1-1,0 1 1,-1 0 0,1-1 0,0 1-1,0-1 1,0 0 0,0 0-1,0 0 1,0 0 0,0 0 0,0 0-1,0 0 1,0 0 0,0-1-1,0 1 1,0-1 0,0 0 0,-1 1-1,1-1 1,0 0 0,0 0-1,-1 0 1,1 0 0,-1-1 0,1 1-1,-1 0 1,1-1 0,-1 1 0,0-1-1,2-1 0,9-110 178,-11 59-108,-1 53-70,1 1-1,0 0 1,0-1 0,0 1-1,0 0 1,0 0-1,0 0 1,-1 0-1,1 0 1,0 0 0,0 0-1,0 0 1,0 1-1,0-1 1,0 0 0,0 0-1,-1 1 1,1-1-1,0 0 1,0 1-1,0-1 1,-1 1 0,1-1-1,0 1 1,-1 0-1,1-1 1,0 1-1,-1 0 1,1-1 0,-1 1-1,1 0 1,-1 0-1,1-1 1,-1 1-1,1 0 1,-1 0 0,0 0-1,0 0 1,1-1-1,-1 1 1,0 0-1,0 0 1,0 0 0,0 1 0,164 300-7,-161-297 8,45 41 29,-47-47-36,0 1 1,0 0 0,0-1-1,0 1 1,0-1 0,0 1 0,0-1-1,0 0 1,0 1 0,0-1-1,0 0 1,0 1 0,-1-1-1,1 0 1,0 0 0,0 0 0,-1 0-1,1 0 1,-1 0 0,1 0-1,-1 0 1,1 0 0,-1 0-1,0 0 1,1 0 0,-1 0 0,0 0-1,0-1 1,0 1 0,0 0-1,0 0 1,0 0 0,0 0-1,0 0 1,0 0 0,-1-1 0,1 1-1,0 0 1,-1 0 5,1-4-43,-26-161-3280,12 111 669</inkml:trace>
  <inkml:trace contextRef="#ctx0" brushRef="#br0" timeOffset="3926.941">12617 10802 10034,'72'95'12693,"-46"-50"-11116,-26-44-1541,0 1 0,0 0 0,1 0 1,-1-1-1,0 1 0,1 0 0,0-1 0,-1 1 0,1-1 1,0 1-1,0-1 0,0 1 0,0-1 0,0 0 0,0 1 1,0-1-1,0 0 0,1 0 0,-1 0 0,0 0 0,1 0 1,-1 0-1,1 0 0,-1 0 0,1 0 0,-1-1 0,1 1 1,0-1-1,-1 1 0,1-1 0,0 0 0,-1 1 1,1-1-1,0 0 0,0 0 0,-1 0 0,1-1 0,0 1 1,-1 0-1,1 0 0,0-1 0,-1 1 0,1-1 0,-1 0 1,1 0-1,0 1 0,-1-1 0,0 0 0,1 0-36,49-104 1609,-49 104-1597,1 0 1,0 1 0,-1-1 0,1 1-1,0 0 1,-1 0 0,1 0-1,0 0 1,-1 0 0,1 1 0,0-1-1,-1 1 1,1 0 0,-1-1 0,1 1-1,-1 0 1,1 1 0,-1-1 0,1 0-1,-1 1 1,0-1 0,0 1 0,0 0-1,0 0 1,0 0 0,0 0 0,-1 0-1,1 0 1,0 1-13,95 95 31,-96-98-32,0 1 0,0-1 0,0 1 0,0-1 0,0 1 0,0-1 0,0 0 0,0 0 1,0 1-1,0-1 0,0 0 0,1 0 0,-1 0 0,0 0 0,0 0 0,0 0 0,0-1 0,0 1 1,0 0-1,0 0 0,0-1 0,0 1 0,0-1 0,0 1 0,0-1 0,0 1 0,0-1 1,0 0-1,0 1 0,-1-1 0,1 0 0,0 0 0,0 1 0,-1-1 0,1 0 0,-1 0 0,1 0 1,-1 0-1,1 0 0,-1 0 0,1 0 0,-1 0 0,0 0 0,1 0 1,9-54 1,-9 49-1,4-148 63,6 156-45,39 110 6,-26-67 164,2 0 0,1-2 0,3-1 0,21 24-188,35 49 721,22 32-591,-107-146-127,0 0-1,0 0 1,0 0-1,-1 1 1,1-1 0,0 0-1,-1 0 1,1 1-1,0-1 1,-1 1-1,0-1 1,1 0-1,-1 1 1,0-1-1,0 1 1,0-1-1,0 1 1,0-1-1,0 1 1,0-1-1,0 1 1,0-1 0,-1 0-1,1 1 1,-1-1-1,1 1 1,-1-1-1,0 0 1,1 1-1,-1-1 1,0 0-1,0 0 1,0 0-1,0 0 1,0 0-1,0 0 1,0 0-1,0 0 1,0 0 0,-1 0-1,1 0 1,0-1-1,-1 1 1,1 0-1,0-1 1,-1 1-1,1-1 1,0 0-1,-1 1 1,1-1-1,-1 0 1,1 0-1,-1 0 1,1 0-1,-1 0 1,1 0 0,-1-1-1,1 1-2,-4-1-5,0-1 1,1 0-1,-1 0 0,1 0 0,0 0 1,0-1-1,0 1 0,0-1 1,0 0-1,1 0 0,-1-1 0,1 1 1,0-1-1,0 0 0,0 0 1,0 0-1,0 0 0,1 0 0,0 0 1,0-1-1,0 1 0,1-1 0,-1 1 1,1-1-1,0 0 5,-10-125-22,11 122 29,12-163 47,-7 127-38,-1-1 0,-2 1 0,-2-1 0,-3 0 0,-2-12-16,5 53-1,0 0 0,0 0 0,0-1 0,-1 1-1,0 0 1,0 0 0,0 0 0,0 0-1,0 0 1,-1 0 0,0 0 0,0 0 0,0 0-1,0 1 1,-1-1 0,1 1 0,-1 0 0,0-1-1,0 1 1,0 1 0,0-1 0,0 0 0,-1 1-1,0-1 1,1 1 0,-1 0 0,0 0-1,0 1 1,0-1 0,0 1 0,0 0 0,0 0-1,-4 0 2,4 4-3,0 0-1,0 0 0,1 0 0,0 1 0,-1-1 1,1 1-1,0 0 0,1 0 0,-1 0 1,1 1-1,0-1 0,0 0 0,0 1 0,0 0 1,1-1-1,0 1 0,0 0 0,0 0 0,1-1 1,-1 1-1,1 0 0,0 0 0,1 0 1,-1 0-1,1-1 0,0 1 0,0 0 0,0 0 1,1-1-1,0 1 0,1 1 4,2 9 2,0 0 1,2 0-1,0 0 0,0-1 0,1 0 1,1-1-1,1 0 0,8 10-2,-14-18-6,1 0 0,0 0 0,0 0 0,0 0 0,1-1 0,0 0 0,0 0 0,0-1 0,0 1 0,0-1 0,1-1 0,-1 1 0,1-1 0,0 0 0,-1 0 0,1-1 0,0 0 0,0 0 0,0-1 0,0 0 0,1 0 6,55-31-1768,-41 5-976</inkml:trace>
  <inkml:trace contextRef="#ctx0" brushRef="#br0" timeOffset="6694.72">12389 12214 19460,'-8'2'5802,"6"-21"-3591,10-44-2382,-4 36 962,16-145 601,-20 172-1389,0-1-1,0 1 1,0-1-1,0 1 1,0-1-1,0 1 1,0-1 0,0 1-1,0-1 1,0 1-1,1-1 1,-1 1-1,0-1 1,0 1 0,0-1-1,1 1 1,-1-1-1,0 1 1,1-1 0,-1 1-1,0 0 1,1-1-1,-1 1 1,0 0-1,1-1 1,-1 1 0,1 0-1,-1-1 1,1 1-1,-1 0 1,1 0-1,-1 0 1,1-1 0,-1 1-1,1 0 1,-1 0-1,1 0 1,-1 0 0,1 0-1,-1 0 1,1 0-1,-1 0 1,1 0-1,-1 0 1,1 0 0,-1 0-1,1 1 1,-1-1-1,1 0 1,-1 0-1,1 0 1,-1 1 0,1-1-1,-1 0 1,1 1-1,-1-1 1,0 0-1,1 1 1,-1-1 0,0 0-1,1 1 1,-1-1-1,0 1 1,1-1 0,-1 1-3,21 33 2,-19-31 1,16 33-3,-9-15-20,2 0 0,0-1 0,1 0 0,2-1 0,-1 0 0,6 3 20,-17-20-541,-1-2-370</inkml:trace>
  <inkml:trace contextRef="#ctx0" brushRef="#br0" timeOffset="7594.476">12745 12059 10986,'0'1'9820,"13"-6"-7533,18-9-1088,-18 3 469,-9 5-1539,0 0-1,-1 0 1,0 0-1,0-1 1,-1 1-1,0-1 1,0 0-1,0 0 0,-1 0 1,0 0-1,0 0 1,-1 0-1,0 0 1,0 0-1,0-1-128,-1 3 35,1 0-1,-1 0 1,0 0-1,0 0 1,0 0-1,-1 1 1,1-1-1,-1 0 1,0 1-1,-1-1 1,1 1-1,-1 0 1,0 0-1,0 0 1,0 0 0,-1 0-1,1 1 1,-1-1-1,0 1 1,0 0-1,0 0 1,0 0-1,-1 1 1,1 0-1,-4-2-34,6 4 6,1 0-1,-1 1 0,1-1 1,-1 1-1,1-1 1,-1 1-1,1-1 0,0 1 1,-1 0-1,1 0 1,0-1-1,-1 1 0,1 0 1,0 0-1,0 0 1,0 0-1,0 1 0,0-1 1,0 0-1,0 0 1,0 1-1,0-1 0,1 1 1,-1-1-1,0 0 1,1 1-1,0-1 0,-1 1 1,1-1-1,0 1 1,-1-1-1,1 1 0,0 0 1,0-1-1,0 1 1,1-1-1,-1 1 0,0-1 1,1 1-1,-1-1 1,1 2-6,1 17 3,1 0 1,0 0 0,2 0 0,0 0 0,2 0 0,0-1 0,1 0 0,1-1 0,0 0-1,2 0 1,0-1 0,10 12-4,-20-28 3,0 1 3,0-1 1,-1 1-1,1 0 1,0 0-1,1-1 1,-1 1-1,0-1 0,0 1 1,1-1-1,-1 0 1,1 1-1,-1-1 1,1 0-1,-1 0 1,1 0-1,0 0 1,-1 0-1,1-1 0,0 1 1,0 0-1,0-1 1,0 1-1,0-1 1,0 0-1,0 0 1,-1 0-1,1 0 1,0 0-1,0 0 0,0 0 1,1-1-7,1-5 41,0 0-1,-1 0 1,0-1-1,-1 0 1,1 1 0,-1-1-1,-1 0 1,1 0 0,-1 0-1,0 0 1,-1 0 0,0-6-41,1-2 68,14-144 517,-15 158-581,0 0-1,0 0 1,-1 0-1,1 0 0,0-1 1,0 1-1,0 0 0,0 0 1,1 0-1,-1 0 0,0 0 1,0 0-1,1 0 0,-1 0 1,0 0-1,1 0 0,-1 0 1,1 0-1,0 0 1,-1 0-1,1 0 0,0 0 1,-1 0-1,1 1 0,0-1 1,0 0-1,0 1 0,0-1 1,-1 0-1,1 1 0,0-1 1,0 1-1,0-1 0,0 1 1,1 0-1,-1-1-3,31 32 6,105 175 13,-136-203-18,1-1 1,-1 0-1,1 0 1,-1 0-1,1 0 1,0 0-1,0-1 1,0 1-1,0 0 1,0-1-1,0 0 1,0 1-1,0-1 0,0 0 1,1 0-1,-1 0 1,1 0-1,-1-1 1,0 1-1,1-1 1,-1 1-1,1-1 1,-1 0-1,1 0 1,0 0-1,-1 0 1,1 0-1,-1-1 1,1 1-2,0-6 15,1 1 0,-1-1 1,0 0-1,-1 0 1,1-1-1,-1 1 0,0 0 1,-1-1-1,0 1 1,0-1-1,0 1 1,-1-1-1,0 0 0,0 1 1,-1-2-16,1 2 15,3-120 217,-2 125-232,0 0 0,0 0 0,0 1 0,0-1 0,0 0 0,0 1 0,0-1 0,0 0-1,0 1 1,1 0 0,-1-1 0,0 1 0,0 0 0,1-1 0,-1 1 0,0 0 0,0 0 0,1 0 0,-1 0-1,0 0 1,0 0 0,1 1 0,-1-1 0,0 0 0,0 1 0,0-1 0,1 0 0,-1 1 0,0 0 0,0-1 0,0 1-1,0 0 1,0-1 0,0 1 0,0 0 0,0 0 0,0 0 0,-1 0 0,1 0 0,0 0 0,0 0 0,-1 0-1,1 0 1,-1 0 0,1 0 0,-1 1 0,1 0 0,0-2 0,207 248-30,-206-245 29,-1-2 1,-1 0 0,0 0 0,1 0 0,-1 0 0,1-1 0,-1 1-1,1 0 1,0 0 0,-1 0 0,1 0 0,0-1 0,0 1 0,0 0 0,-1-1 0,1 1 0,0 0 0,0-1 0,0 1 0,0-1 0,0 0 0,0 1 0,0-1 0,0 0 0,0 1 0,0-1 0,0 0 0,0 0 0,0 0 0,0 0 0,0 0 0,1 0 0,-1 0 0,0-1 0,0 1 0,0 0 0,0 0-1,0-1 1,0 1 0,0-1 0,0 1 0,-1-1 0,1 1 0,0-1 0,0 0 0,0 1 0,0-1 0,-1 0 0,1 0 0,0 1 0,-1-1 0,1 0 0,0 0 0,-1-1 0,17-148 12,-10 35-267,-8 116 246,1 0 0,0-1 0,0 1 0,0 0 0,0-1 1,0 1-1,0 0 0,1-1 0,-1 1 0,0 0 0,0-1 0,0 1 0,1 0 0,-1-1 0,0 1 0,0-1 0,1 1 0,-1-1 0,1 1 0,-1-1 0,0 1 0,1-1 0,-1 1 0,1-1 0,-1 1 1,1-1-1,0 0 0,-1 1 0,1-1 0,-1 0 0,1 1 0,0-1 0,-1 0 0,1 0 0,-1 0 0,1 1 0,0-1 0,-1 0 0,1 0 0,0 0 0,-1 0 0,1 0 0,0 0 0,-1-1 0,1 1 0,0 0 1,-1 0-1,1 0 0,0-1 0,-1 1 0,1 0 0,-1 0 0,1-1 0,0 1 0,-1-1 0,1 1 0,-1 0 0,1-1 0,-1 1 0,0-1 0,1 1 0,-1-1 0,1 0 0,-1 1 0,0-1 0,1 1 9,104 256-1665,-100-244 1970</inkml:trace>
  <inkml:trace contextRef="#ctx0" brushRef="#br0" timeOffset="8044.644">13697 11869 23789,'5'31'779,"1"0"0,1 0 0,2-1 0,1-1 0,2 0 1,5 11-780,12 14 246,3-1 0,2-1 0,2-2 0,23 25-246,-6-6 192,-52-107-59,-109-234-34,88 225-99,2-1 0,2-1 1,2-1-1,2 0 0,-4-51 0,15 98-1,1 0-1,-1 0 1,1 0 0,0 0-1,0 0 1,0 0 0,0 0-1,0-1 1,1 1 0,-1 0-1,1 0 1,0 0 0,0 0-1,0 1 1,0-1 0,1 0-1,-1 0 1,1 1 0,0-1-1,0 1 1,0-1 0,0 1-1,0 0 1,0-1 0,0 1-1,1 0 1,-1 1 0,1-1-1,0 0 1,-1 1 0,1 0-1,0-1 1,0 1 0,0 0-1,0 0 1,0 1 0,0-1-1,0 1 1,0-1 0,0 1-1,0 0 1,0 0 0,0 0-1,0 1 1,1-1 0,-1 1-1,0 0 1,0 0 0,-1 0-1,4 1 2,-1 0-2,-1 1 0,1 0-1,0 0 1,-1 0 0,0 1 0,0 0-1,0 0 1,0 0 0,0 0-1,-1 0 1,0 1 0,0-1-1,0 1 1,0 0 0,-1 0 0,0 0-1,0 0 1,0 1 0,-1-1-1,1 1 1,-1-1 0,0 5 2,3 126 23,-4-135-22,-1 6 5,1 3 3,0 0 0,-1 0 0,0 0-1,0 0 1,-1 0 0,0-1 0,-1 1 0,0-1 0,-1 0 0,0 0 0,-1 2-9,4-10-18,1 0-1,-1 0 1,1 0 0,-1 0 0,0 0 0,1 0 0,-1 0 0,0-1-1,1 1 1,-1 0 0,0 0 0,0-1 0,0 1 0,0 0 0,0-1 0,0 1-1,0-1 1,0 1 0,0-1 0,0 0 0,0 1 0,0-1 0,0 0-1,0 0 1,0 0 0,0 0 0,-1 0 0,1 0 0,0 0 0,0 0-1,0 0 1,0 0 0,0-1 0,0 1 0,0 0 0,0-1 0,0 1 0,0-1-1,0 1 1,0-1 0,0 0 0,0 1 0,0-1 0,1 0 0,-1 1-1,0-2 19,-30-44-2094,13 2 336</inkml:trace>
  <inkml:trace contextRef="#ctx0" brushRef="#br0" timeOffset="8334.217">13916 11547 19932,'16'39'1961,"5"5"623,-4 10-1440,2 4-23,3 1-321,-3-7-320,4-11-264,-4-12-104,-3-13-184,-4-8-192,-3-11-512,0-7-272,-2-14-265,0-5-103</inkml:trace>
  <inkml:trace contextRef="#ctx0" brushRef="#br0" timeOffset="9442.304">14227 11731 18852,'12'70'4545,"-8"-49"-4285,1-1 0,1 0 0,1 0-1,1-1 1,1 0 0,9 17-260,-17-35 14,-1 1 1,1-1-1,-1 1 1,1-1-1,-1 0 1,1 1-1,0-1 0,0 0 1,-1 1-1,1-1 1,0 0-1,0 0 1,1 0-1,-1 0 1,0 0-1,0 0 0,0 0 1,1-1-1,-1 1 1,0 0-1,1-1 1,-1 1-1,0-1 0,1 1 1,-1-1-1,1 1 1,-1-1-1,1 0 1,-1 0-1,1 0 1,-1 0-1,1 0 0,-1 0 1,1 0-1,-1-1 1,1 1-1,-1-1 1,0 1-1,1-1 0,0 0-14,2-6 107,-1 0 1,1 0-1,-2 0 0,1-1 0,-1 0 0,0 1 0,-1-1 0,1 0 0,-2 0 0,1 0 0,-1 0 0,0 0 0,-1 0-107,1-3 169,2-4 34,-1 0-1,-1 0 1,-1 0 0,0 0-1,-1 0 1,0 0 0,-1 0-1,-1 0 1,0 1 0,-1-1 0,-1 1-1,0 0 1,-1 1 0,0 0-1,-5-6-202,12 20 5,0 0 0,0 0-1,0 0 1,0 0 0,0 0-1,0 0 1,0 0 0,0 0-1,-1 0 1,1 0 0,0 0-1,0 0 1,-1-1 0,1 1-1,-1 0 1,1 0-1,-1 0 1,1 0 0,-1-1-1,0 1 1,1 0 0,-1-1-1,0 1 1,1 0 0,-1-1-1,0 1 1,0-1 0,0 1-1,0-1 1,1 1 0,-1-1-1,0 0 1,0 0-1,0 1 1,0-1 0,0 0-1,0 0 1,0 0 0,0 0-1,0 0 1,0 0 0,0 0-1,0 0 1,0 0 0,0-1-1,0 1 1,1 0 0,-1 0-1,0-1 1,0 1 0,0-1-1,0 1 1,0-1-1,1 1 1,-1-1 0,0 0-1,0 1 1,1-1 0,-1 0-1,0 1 1,1-1 0,-1 0-1,1 0 1,-1 0 0,1 0-1,0 1 1,-1-1 0,1 0-1,0 0 1,-1-1-5,2 11-1,1 0 1,-1 0 0,1-1-1,1 1 1,0-1-1,0 0 1,0 1-1,1-2 1,1 1-1,-1 0 1,1-1-1,5 7 2,-9-13-1,0 0 0,0 0 0,0 0 0,0 0 0,0-1 0,0 1 0,0 0 0,0 0 0,0-1 0,0 1 0,0 0 0,1-1 0,-1 1 1,0-1-1,0 0 0,1 1 0,-1-1 0,0 0 0,1 0 0,-1 0 0,0 0 0,1 0 0,-1 0 0,0 0 0,1 0 0,-1-1 1,0 1-1,0 0 0,1-1 0,-1 1 0,0-1 0,0 1 0,0-1 0,1 0 0,-1 1 0,0-1 0,0 0 0,0 0 0,0 0 1,0 0-1,-1 0 0,1 0 0,0 0 0,0 0 0,0-1 0,35-58-94,-33 54 66,53-107-919,-55 111 742,-1 2 55,2 7 9,1 5 130,-3-7 12,1-1 0,0 1-1,0 0 1,0 0 0,1 0-1,0 0 1,0-1 0,0 1 0,0-1-1,1 0 1,0 1 0,0-1-1,0 0 1,0-1 0,1 1-1,-1-1 1,3 2-1,-4-5 2,-1 1-1,1-1 1,-1-1-1,1 1 1,-1 0-1,1 0 1,0 0-1,-1-1 1,1 1-1,-1-1 1,1 1-1,-1-1 1,1 0-1,-1 1 1,0-1-1,1 0 1,-1 0-1,0 0 1,0 0-1,0 0 1,1 0-1,-1-1 1,0 1-1,0 0 1,-1-1-1,1 1 1,0 0-1,0-1 1,-1 1-1,1-1 1,-1 1-1,1-1 1,-1 1-1,1-1 1,-1 1-1,0-1 1,0 0-1,0 1 1,0-1-2,0-1 0,1 1-1,-1 0 1,1-1 0,0 1 0,-1 0-1,1 0 1,0-1 0,0 1 0,1 0-1,-1 0 1,0 0 0,1 0 0,-1 0-1,1 1 1,0-1 0,-1 0 0,1 1-1,0-1 1,0 1 0,0 0 0,0-1 0,2 1 0,5 2-2,-1 2 1,0-1 0,1 1 0,-1 1 0,0-1-1,-1 1 1,1 1 0,-1-1 0,0 1 0,0 1 0,0-1-1,0 1 1,-1 0 0,4 6 1,-5-8-3,20 23 69,0 2 0,-2 0 0,-2 2 0,0 0 0,-2 1 0,-2 1 1,0 1-1,-3 1 0,-1 0 0,1 6-66,-12-36 33,1 1 0,-1 0 0,0 0 0,0-1 0,-1 1 0,0 0 0,0 1 1,0-1-1,0 0 0,-1 0 0,0 0 0,-1 0 0,1 0 0,-1 0 0,-1 0 0,1 0 0,-1 0 0,0 0 0,0 0 0,-1 2-33,-1-8 1,1 1 0,0-1 0,-1 1-1,1-1 1,0 0 0,0 0-1,-1-1 1,1 1 0,0 0 0,-1-1-1,1 0 1,0 0 0,0 0-1,0 0 1,0-1 0,0 1 0,0-1-1,0 0 1,0 0 0,1 0-1,-1 0 1,1 0 0,-1 0 0,1-1-1,0 1 1,0-1 0,0 0-1,0-1 0,-9-8 2,1-1-1,0 0 0,2-1 0,-1 0 0,2-1 0,0 0 0,0 0 0,2 0 0,0-1 0,0 0 0,2 0 0,0 0 0,0 0 0,2-1 0,0 1 0,1 0 0,1-1 0,2-14-1,-1 22-65,0 0-1,0 0 1,1 0 0,0 1-1,1-1 1,-1 1 0,2 0-1,-1 0 1,1 0 0,1 1-1,-1 0 1,1 0 0,0 0-1,1 1 1,0 0 0,0 0-1,0 0 1,0 1 0,1 0-1,8-3 66,79-107-5,-91 115 22,-1 0 0,0 0 0,0 1 0,0-1 0,0 1 0,0 0 0,1-1 0,-1 1 0,0 1 0,-1-1 0,1 0 0,0 1 0,0-1 0,0 1 0,-1 0 0,1 0 0,-1 0 1,0 0-1,1 1 0,-1-1 0,0 1 0,0-1 0,-1 1 0,1 0 0,0-1 0,-1 1 0,0 0 0,0 0 0,0 0 0,0 0 0,1 2-17,70 173 451,-73-178-447,1-1-1,0 0 1,0 1 0,-1-1 0,1 0 0,0 0-1,0 1 1,0-1 0,0 0 0,0 1 0,0-1-1,0 0 1,0 0 0,0 1 0,0-1 0,0 0-1,1 1 1,-1-1 0,0 0 0,0 1 0,1-1 0,-1 0-1,0 1 1,1-1 0,-1 1 0,1-1 0,-1 1-1,1-1 1,-1 1 0,1-1 0,-1 1 0,1-1-1,-1 1 1,1-1 0,0 1 0,-1 0 0,1-1-1,-1 1 1,1 0 0,0 0 0,0 0 0,-1-1-1,1 1 1,0 0 0,-1 0 0,1 0 0,0 0 0,-1 0-1,1 0 1,0 0 0,0 0 0,-1 1 0,1-1-1,0 0 1,-1 0 0,1 1 0,0-1 0,-1 0-1,1 1 1,-1-1 0,1 0 0,0 1 0,-1-1-1,1 1 1,-1-1 0,1 1 0,-1-1 0,1 1 0,-1 0-5,18-233 169,-18 231-169,0-1-1,0 1 0,0-1 0,0 1 0,0-1 0,0 1 0,1-1 0,-1 1 0,0 0 0,1-1 0,-1 1 0,1-1 0,0 1 0,0 0 0,-1 0 0,1-1 0,0 1 0,0 0 0,0 0 0,0 0 1,0 0-1,0 0 0,1 0 0,-1 0 0,0 0 0,0 1 0,1-1 0,-1 0 0,0 1 0,1-1 0,-1 1 0,1-1 0,-1 1 0,1 0 0,-1 0 0,1-1 0,-1 1 0,0 0 0,1 0 0,-1 1 0,1-1 2,5 6-10,0 0 0,0 1 0,-1 0 0,0 1 0,-1-1 0,0 1 0,0 0 0,0 0 0,-1 1 0,1 4 10,14 21-12,-9-16 15,-8-13 0,1 0 0,-1 1 0,1-1 0,0-1 0,0 1 0,0 0 1,1-1-1,0 0 0,0 0 0,0 0 0,0 0 0,0 0 0,1-1 0,0 0 0,-1 0 0,1 0 0,6 1-3,-9-4 10,0-1-1,0 1 0,0-1 1,0 0-1,0 0 0,0 0 1,0 0-1,0 0 1,0 0-1,-1 0 0,1-1 1,0 1-1,-1-1 0,1 1 1,-1-1-1,1 0 1,-1 1-1,0-1 0,0 0 1,0 0-1,0 0 0,0 0 1,0 0-1,0 0 1,-1 0-1,1 0 0,-1 0 1,0-1-1,1 1 0,-1 0 1,0 0-1,0 0 1,0-1-10,7-55 119,-5 40-108,0 0 0,1 0 0,0 0 0,2 0 0,0 0 0,1 1 0,0 0 1,2 0-12,-8 16-1,0 0 1,1 0-1,-1 0 1,0 0 0,1 0-1,-1 0 1,0 0 0,1 0-1,-1 1 1,1-1-1,0 0 1,-1 0 0,1 0-1,0 1 1,-1-1 0,1 0-1,0 1 1,0-1-1,-1 1 1,1-1 0,0 1-1,0-1 1,0 1 0,0-1-1,0 1 1,0 0-1,0 0 1,0-1 0,0 1-1,0 0 1,0 0 0,0 0-1,0 0 1,0 0-1,0 0 1,0 0 0,0 1-1,0-1 1,0 0-1,0 1 1,-1-1 0,1 0-1,0 1 1,0-1 0,0 1-1,0-1 1,0 1-1,-1 0 1,1-1 0,0 1-1,0 0 1,-1-1 0,1 1-1,-1 0 1,1 0-1,-1 0 1,1 0 0,25 54-15,-25-53 18,54 145-67,-47-141-281,-1-8-285</inkml:trace>
  <inkml:trace contextRef="#ctx0" brushRef="#br0" timeOffset="10414.802">15652 11364 19428,'0'1'528,"3"13"1624,0-11 3542,0-7-5610,-1-1 1,0 0-1,0 0 0,-1-1 0,1 1 1,-1 0-1,0 0 0,-1-1 1,1 1-1,-1 0 0,0-1 1,0 1-1,-1 0 0,1-1 0,-1 1 1,-1 0-1,1 0 0,-1-1 1,-1-2-85,-2 16 440,6 5-429,0 1 0,1-1 0,1 0 1,0 0-1,1 0 0,0 0 0,1 0 0,0-1 1,1 0-1,2 2-11,-7-9 0,0-1 1,1 1 0,-1-1 0,1 0-1,0 1 1,1-1 0,-1 0-1,1 0 1,0 0 0,0-1 0,0 1-1,0-1 1,1 0 0,-1 1 0,1-1-1,0-1 1,0 1 0,0-1-1,0 1 1,0-1 0,1 0 0,-1-1-1,1 1 1,-1-1 0,1 0-1,-1 0 1,1 0 0,0-1 0,0 1-1,-1-1 1,1 0 0,0-1 0,0 1-1,-1-1 1,1 0 0,-1 0-1,4-1 0,1-9 15,0 1-1,-1-2 0,0 1 0,-1-1 1,0 0-1,0-1 0,-2 1 0,0-1 0,0-1 1,-1 1-1,0 0 0,-2-1 0,1 0 1,-2 0-1,1-3-14,15-141 122,-5 162-115,35 90-38,-47-94 31,0 1 0,0-1 0,0 1 0,0-1 0,1 1 0,-1-1 0,0 0 0,0 1 0,0-1 0,1 1 0,-1-1 0,0 0 0,0 1 0,1-1 0,-1 0 0,0 0 0,1 1 0,-1-1 0,0 0 0,1 0 0,-1 1 0,1-1 0,-1 0 0,0 0 0,1 0 0,-1 0 0,1 1 0,-1-1 0,1 0 0,-1 0 0,1 0 0,-1 0 0,0 0 0,1 0 0,-1 0 0,1 0 0,-1 0 0,1-1 0,-1 1 0,0 0 0,1 0 0,-1 0 0,1 0 0,-1-1 0,0 1 0,1 0 0,-1 0 0,0-1 0,1 1 0,-1 0 0,0-1 0,1 1 0,-1 0 0,0-1 0,0 1 0,1 0 0,-1-1 0,0 1 0,0-1 0,0 1 0,1-1 0,8-32 2,-1-31 5,-3-1 1,-3 0 0,-3-1-1,-2 1 1,-3 1 0,-4-1-1,-6-19-7,11 69-21,10 45 6,86 390 245,-86-399-189,-3-8-5,1 0 0,0 1 0,0-1 0,2 0 0,0-1 0,0 1 1,1-1-1,0 0 0,1 0 0,1-1 0,0 0 0,6 7-36,-13-18 1,-1 1 1,1 0-1,-1-1 0,1 1 0,-1 0 0,1-1 0,0 1 0,-1-1 0,1 1 0,0-1 0,0 1 1,-1-1-1,1 0 0,0 1 0,0-1 0,0 0 0,0 1 0,-1-1 0,1 0 0,0 0 0,0 0 1,0 0-1,0 0 0,0 0 0,0 0 0,-1 0 0,1 0 0,0 0 0,0-1 0,0 1 1,0 0-1,-1-1 0,1 1 0,0 0 0,0-1 0,-1 1 0,1-1 0,0 1 0,0-1 0,-1 0 1,1 1-1,-1-1 0,1 1 0,-1-1 0,1 0 0,-1 0 0,1 1 0,-1-1 0,1 0 0,-1 0 1,0 0-1,1 0-1,-2-48-24,-3 42-37,0-1 0,-1 1 1,0 0-1,-1 0 0,0 1 1,0-1-1,0 1 0,-1 1 1,1-1-1,-1 1 0,-1 0 0,1 1 1,-1-1-1,0 2 0,0-1 1,0 1-1,0 0 0,0 1 1,-1 0-1,1 0 0,-1 1 1,0 0-1,1 0 0,-1 1 1,0 0-1,0 1 0,1 0 1,-1 0-1,1 1 0,-9 2 61,18-3 16,0-1-1,0 0 1,0 1 0,0-1-1,0 1 1,0-1-1,0 1 1,0 0-1,0-1 1,-1 1 0,1 0-1,0-1 1,0 1-1,-1 0 1,1 0-1,-1 0 1,1 0 0,-1 0-1,1 0 1,-1 0-1,1 0 1,-1 0 0,0 0-1,1 0 1,-1 0-1,0 0 1,0 0-1,0 0 1,0 0 0,0 0-1,0 0 1,0 0-1,0 0 1,0 0-1,-1 0 1,1 0 0,0 0-1,-1 0 1,1 0-1,-1 0 1,1 0 0,-1 0-1,1 0 1,-1 0-1,0 0 1,1 0-1,-1-1 1,0 1 0,0 0-1,0-1 1,1 1-1,-1 0 1,0-1-1,0 1 1,0-1 0,0 1-1,0-1 1,0 0-1,0 1 1,0-1-1,0 0 1,0 0 0,0 0-1,0 0 1,-1 0-1,1 0 1,0 0 0,0 0-1,0 0-15,7 0 23,1-1 0,-1 1 0,0-1-1,0-1 1,0 1 0,0-1 0,0 0-1,0-1 1,-1 1 0,1-1 0,-1 0 0,1 0-1,-1-1 1,0 0 0,0 1 0,-1-2 0,3-2-23,8-4-58,41-34-671,-29 23 1237</inkml:trace>
  <inkml:trace contextRef="#ctx0" brushRef="#br0" timeOffset="11340.582">16296 11113 23989,'4'4'148,"0"0"0,0-1 0,1 1 0,-1-1-1,1 0 1,0-1 0,0 1 0,0-1 0,0 0 0,0 0-1,1-1 1,-1 1 0,1-1 0,-1 0 0,1-1 0,-1 0 0,1 1-1,-1-1 1,1-1 0,-1 1 0,1-1 0,-1 0 0,1-1-1,-1 1 1,0-1 0,0 0 0,1 0 0,-1-1 0,1 0-148,-2 2 8,0 1 1,0-1-1,0 0 1,0-1-1,0 1 1,-1-1-1,1 1 1,0-1-1,-1 0 1,1 0-1,-1-1 1,1 1-1,-1-1 1,0 0-1,0 0 1,-1 0-1,1 0 1,0 0-1,-1-1 1,0 1 0,0-1-1,0 1 1,0-1-1,0 0 1,-1 0-1,0 0 1,0 0-1,0 0 1,0 0-1,-1 0 1,1 0-1,-1 0 1,0 0-1,0-1 1,-1 1-1,1 0 1,-1 0-1,0 0 1,-1-3-9,0 2 4,0 1 0,0-1 0,-1 0 0,0 1 0,0-1 0,0 1 0,-1 0 0,1 0 0,-1 0 0,0 1 0,0-1 0,0 1 0,0 0 0,-1 0 0,0 0 0,1 1 0,-1-1 0,0 1 0,0 0 0,0 1 0,0-1 0,-1 1 0,1 0 0,0 1 0,0-1 0,-1 1 0,1 0 0,0 0 0,-1 0 0,1 1 0,0 0 0,0 0 0,-4 1-4,7 2 1,0-1 1,0 1-1,0 0 1,1 0-1,-1 0 1,1 0-1,0 0 0,0 0 1,0 0-1,1 0 1,-1 0-1,1 0 1,0 0-1,0 1 1,1-1-1,-1 0 1,1 0-1,0 0 1,0 0-1,0 0 0,1 0 1,-1 0-1,1 0 1,0-1-1,0 1 1,0-1-1,0 1 1,1-1-1,0 0 1,2 3-2,-3-2 17,-1-2 45,-1-2 2,0 0-24,0 0 1,0-6-403,0 6 1521</inkml:trace>
  <inkml:trace contextRef="#ctx0" brushRef="#br0" timeOffset="57479.526">24753 537 22693,'7'44'1048,"0"10"448,-1 9-455,1 5-289,5 1-240,-2-6-368,-1-9 0,7-15-472,6-13-384</inkml:trace>
  <inkml:trace contextRef="#ctx0" brushRef="#br0" timeOffset="55305.77">23217 1450 17116,'0'-1'95,"-3"-71"5942,3 70-5951,0 0 0,-1 1-1,1-1 1,0 1 0,-1-1 0,1 0-1,-1 1 1,1-1 0,-1 1 0,0 0 0,0-1-1,1 1 1,-1-1 0,0 1 0,0 0-1,0 0 1,-1 0 0,1-1 0,0 1-1,0 0 1,-1 0 0,1 1 0,0-1 0,-1 0-1,1 0 1,-1 1 0,1-1 0,-1 1-1,0-1 1,1 1 0,-1 0 0,1-1 0,-1 1-1,0 0 1,1 0 0,-1 0 0,1 0-1,-1 1 1,0-1 0,-1 1-86,-5 3 73,0 0-1,0 1 1,1 0 0,-1 1-1,1 0 1,0 0 0,1 0-1,0 1 1,0 0-1,0 0 1,1 1 0,0 0-1,0 0 1,1 0 0,0 0-1,0 1 1,0 2-73,-1-2 16,1 1 1,-1 0-1,2 1 1,0-1-1,0 1 0,1-1 1,0 1-1,1 0 1,0 0-1,1 0 0,0-1 1,0 1-1,1 0 1,1 0-1,0 0 0,0-1 1,1 1-1,1-1 1,-1 0-1,3 3-16,-6-12 6,1 0 0,-1 1 1,1-1-1,-1 1 0,1-1 0,0 0 0,-1 0 0,1 1 0,0-1 1,0 0-1,0 0 0,0 0 0,0 0 0,0 0 0,1 0 1,-1 0-1,0 0 0,0-1 0,1 1 0,-1 0 0,0-1 1,1 1-1,-1-1 0,0 1 0,1-1 0,-1 0 0,1 1 1,-1-1-1,1 0 0,-1 0 0,1 0 0,-1 0 0,1 0 0,-1-1 1,1 1-1,-1 0 0,0-1 0,1 1 0,-1-1 0,1 1 1,-1-1-1,0 0 0,0 0 0,1 1 0,-1-1 0,0 0 1,0 0-1,0 0 0,0 0 0,0 0 0,0-1-6,43-66 340,-31 39-257,-1 0 0,-1 0 1,-2-1-1,-1-1 1,-1 0-1,-2 0 0,0 0 1,-3 0-1,0-7-83,-18-44 134,16 82-135,0-1 1,0 0 0,0 1-1,-1-1 1,1 0 0,0 1-1,0-1 1,0 0 0,-1 1-1,1-1 1,0 1-1,0-1 1,-1 0 0,1 1-1,-1-1 1,1 1 0,0-1-1,-1 1 1,1-1 0,-1 1-1,1 0 1,-1-1 0,0 1-1,1-1 1,-1 1 0,1 0-1,-1 0 1,0-1-1,1 1 1,-1 0 0,0 0-1,1 0 1,-1 0 0,0 0-1,1-1 1,-1 1 0,0 0-1,1 1 1,-1-1 0,0 0-1,1 0 1,-1 0-1,1 0 1,-1 0 0,0 1-1,1-1 1,-1 0 0,0 1-1,1-1 1,-1 0 0,1 1-1,-1-1 1,1 1 0,-1-1-1,1 1 1,-1-1 0,1 1 0,-17 37-683,13 23-2715,6-36-580</inkml:trace>
  <inkml:trace contextRef="#ctx0" brushRef="#br0" timeOffset="55974.2">23342 1099 16347,'4'-1'562,"-3"0"-378,-1 0 1,1 0-1,0 0 0,0 0 0,0 0 0,0 1 0,0-1 0,1 0 1,-1 1-1,0-1 0,0 1 0,0-1 0,0 1 0,1 0 1,-1 0-1,0-1 0,0 1 0,1 0 0,-1 0 0,0 0 1,0 0-1,1 0 0,-1 0 0,0 1 0,0-1 0,1 0 0,-1 1 1,0-1-1,0 1 0,0-1 0,0 1 0,1-1 0,-1 1 1,0 0-1,0 0 0,0 0 0,0-1 0,-1 1 0,1 0 1,0 0-1,0 0 0,0 0 0,-1 0-184,-19 102 2550,4-45-2366,14-53-182,-2 6 14,1 1-1,0 0 0,1 0 1,0 0-1,1 0 0,1 0 1,-1 0-1,2 0 1,0 0-1,1 4-15,-2-16 1,0 1 0,0-1 0,0 1 0,0-1 0,0 1 0,0-1 0,0 1 0,0-1 0,0 0 0,0 0 0,0 0 0,0 1 0,0-1 0,0 0 0,0 0 0,0 0 0,0-1 0,0 1 1,0 0-1,0 0 0,0 0 0,0-1 0,0 1 0,0-1 0,0 1 0,0 0 0,0-1 0,0 0 0,-1 1 0,1-1 0,0 0 0,0 1 0,-1-1 0,1 0 0,0 0 0,-1 1 0,1-1 0,0 0 0,-1 0 0,1 0 0,-1 0 0,0 0 0,1 0 0,-1 0 0,0 0 0,0 0 0,1 0 0,-1 0 0,0 0 0,0 0 1,0 0-1,0 0 0,0-1-1,3-3 8,167-321-7,-170 327 0,0-1 0,1 0 0,-1 1 0,0-1 0,0 0 0,1 1 0,-1-1 0,0 0 0,1 0 0,-1 1 0,0-1 0,1 0 0,-1 0 0,1 0 0,-1 0 0,0 1 0,1-1 0,-1 0-1,1 0 1,-1 0 0,0 0 0,1 0 0,-1 0 0,1 0 0,-1 0 0,0 0 0,1 0 0,-1 0 0,1-1 0,-1 1 0,0 0 0,1 0 0,-1 0 0,1 0 0,-1-1 0,0 1 0,1 0 0,-1 0-1,2 18 18,79 269 908,-45-224-567,-35-62-350,0 1-1,0-1 1,0 0-1,0 0 1,0 0-1,0 0 1,0 0-1,1 0 1,-1 0-1,0 0 1,1 0 0,-1 0-1,1-1 1,-1 1-1,1-1 1,-1 1-1,1-1 1,0 1-1,-1-1 1,1 0-1,-1 0 1,1 0-1,0 0 1,-1 0-1,1 0 1,-1 0-1,1-1 1,0 1-1,-1-1 1,1 1-1,-1-1 1,1 1-1,-1-1 1,0 0-1,1 0 1,-1 1 0,0-1-1,1 0 1,-1 0-1,0-1 1,1 1-9,7-12 30,0 1 0,-1-1 0,-1 0 0,0-1 1,-1 0-1,0 0 0,-1-1 0,0 1 1,1-14-31,0 9 26,3-6 42,-1-1 0,-2 0 0,0 0 0,-1 0 0,-2-1 0,-1 1 0,-1-1 0,-1 0 0,-1 0 0,-5-22-67,-14 8 87,20 41-87,0-1 0,-1 1 0,1-1 0,0 0 0,-1 1 0,1-1 0,-1 1 0,1 0 0,0-1 0,-1 1 0,1-1 0,-1 1 0,1 0 0,-1-1 0,1 1 0,-1 0 0,0-1 0,1 1 0,-1 0 0,1 0 0,-1 0 0,0-1 0,1 1 0,-1 0 0,1 0 0,-1 0-1,0 0 1,1 0 0,-1 0 0,1 0 0,-1 0 0,0 1 0,1-1 0,-1 0 0,1 0 0,-1 0 0,0 1 0,1-1 0,-1 0 0,1 1 0,-1-1 0,1 0 0,-1 1 0,1-1 0,-1 1 0,1-1 0,0 1 0,-1-1 0,1 1 0,0-1 0,-1 1 0,1-1 0,0 1 0,-1-1 0,1 1 0,0-1 0,0 1 0,0 0 0,0-1 0,0 1 0,0 0 0,0-1 0,0 1 0,0-1 0,0 1 0,0 0-1,-4 14 0,1 1 0,1-1 0,1 1-1,0 0 1,1 0 0,0-1 0,2 1 0,0 0 0,0-1 0,1 1 0,4 9 0,-7-24 0,1 1 1,-1 0 0,0 0 0,0-1-1,1 1 1,-1 0 0,1-1 0,0 1 0,-1-1-1,1 1 1,0-1 0,0 1 0,0-1 0,0 0-1,0 1 1,0-1 0,0 0 0,1 0-1,-1 0 1,0 0 0,1 0 0,-1 0 0,1 0-1,-1 0 1,1 0 0,-1-1 0,1 1 0,0-1-1,-1 1 1,1-1 0,0 1 0,-1-1 0,1 0-1,0 0 1,-1 0 0,1 0 0,0 0-1,0-1 1,0 1-1,6-7-1,0 0 0,0-1 0,0 0 0,-1-1 0,-1 1 0,1-1 0,-2 0 0,1-1 0,-1 1 0,0-1 0,-1 0 0,0-1 1,5-10 3,-2 8 0,1-1 4,0 0 1,-1-1-1,-1 1 0,0-2 1,-1 1-1,-1-1 1,0 1-1,-1-1 1,-1 0-1,0 0 0,-1-1 1,-1-6-8,0 21 1,0 1 0,0-1-1,0 0 1,0 0 0,-1 1 0,1-1 0,-1 0 0,1 1 0,-1-1 0,0 1-1,1-1 1,-1 0 0,0 1 0,0 0 0,0-1 0,0 1 0,0-1-1,0 1 1,-1 0 0,1 0 0,0 0 0,-1 0 0,1 0 0,-1 0 0,1 0-1,-1 0 1,1 0 0,-1 1 0,1-1 0,-1 1 0,0-1 0,1 1 0,-1 0-1,0 0 1,0-1 0,1 1 0,-1 0 0,0 1 0,0-1 0,1 0-1,-1 0 1,0 1 0,1-1 0,-1 1 0,0-1 0,1 1 0,-1 0 0,1 0-1,-1-1 1,1 1 0,-1 0 0,1 0 0,0 1 0,-1-1 0,1 0-1,0 0 1,0 1 0,0-1 0,0 1 0,0-1 0,0 1 0,1-1 0,-2 2-1,-19 68-1065,21-59 1405</inkml:trace>
  <inkml:trace contextRef="#ctx0" brushRef="#br0" timeOffset="56780.496">23954 339 18652,'-14'9'6402,"8"37"-5689,6-40-260,-6 90 439,5 0 0,3 1 0,15 85-892,-14-160 104,0 0 1,2-1 0,1 1 0,0-1 0,1 0-1,2-1 1,0 0 0,1 0 0,1-1 0,3 5-105,-12-23 3,-2 1-2,1-1 1,-1 0-1,1 0 0,-1 0 1,1 0-1,0 0 1,-1 0-1,1 0 1,0 0-1,0 0 0,0 0 1,0 0-1,0-1 1,0 1-1,0 0 0,0-1 1,0 1-1,0 0 1,0-1-1,0 0 1,0 1-1,1-1 0,-1 1 1,0-1-1,0 0 1,1 0-1,-1 0 0,0 0 1,0 0-1,0 0 1,1 0-1,-1 0 0,0-1 1,0 1-1,0 0 1,1-1-1,-1 1 1,0-1-1,0 1 0,0-1 1,0 1-1,0-1 1,0 0-1,0 0-1,12-17 7,-1-1 1,0-1-1,-2 0 0,0-1 1,-2 0-1,0 0 0,-1-1 0,-1 0 1,1-12-8,-4 22 2,9-33 6,16-67 6,6 1 0,33-72-14,-65 179 2,0 1-2,0-1 0,0 1 0,0 0 0,0 0 0,-1-1 0,1 1 0,-1-1 0,0 1 0,0-1 0,0 0 0,-1 1 0,1-1 0,-1 0-1,0 1 1,0-1 0,0 0 0,0 0 0,-1 1 0,1-1 0,-1 0 0,0 1 0,0-1 0,-1 1 0,1-1 0,-1 1 0,0 0 0,0-2 0,-97-23 3,65 23-12,-91-22-51,122 28 58,1-1-1,0 1 1,0 1 0,0-1 0,0 0 0,1 0 0,-1 1-1,0-1 1,0 1 0,1-1 0,-1 1 0,1 0 0,0 0 0,-1 0-1,1-1 1,0 1 0,0 0 0,0 1 0,0-1 0,0 0-1,1 0 1,-1 0 0,1 0 0,-1 1 0,1 0 2,-1 1-4,-8 34-8,2 1-1,2-1 0,2 1 0,1 0 0,2 4 13,0-35 0,5 90-8,-5-95 7,1 0 1,-1 0-1,1 1 0,0-1 1,0 0-1,0-1 1,0 1-1,0 0 1,1 0-1,-1 0 0,1-1 1,0 1-1,0-1 1,0 1-1,0-1 1,0 0-1,0 0 0,1 0 1,-1 0-1,1 0 1,0 0-1,-1-1 1,1 1-1,0-1 1,0 0-1,0 0 0,2 1 1,8-2 1,0 0-1,1-1 0,-1 0 1,0-1-1,0-1 0,-1 0 0,1-1 1,-1 0-1,1 0 0,-1-2 1,4-2-1,79-25 26,-91 32-26,-1 0-1,1 0 1,-1 0 0,1 0 0,0 0-1,-1 1 1,1 0 0,0 0 0,-1 0 0,1 0-1,0 0 1,-1 1 0,1 0 0,0 0 0,-1 0-1,1 0 1,-1 0 0,0 1 0,1-1 0,-1 1-1,0 0 1,0 0 0,0 0 0,0 0-1,0 1 1,0-1 0,-1 1 0,0 0 0,1 0-1,-1 0 1,0 0 0,0 0 0,0 0 0,-1 1-1,1-1 1,-1 0 0,0 1 0,1 0 0,0 8-46,0 0 0,0 0 1,-1 1-1,-1-1 1,0 0-1,0 0 0,-2 1 1,1-1-1,-2 3 46,-3 7-891</inkml:trace>
  <inkml:trace contextRef="#ctx0" brushRef="#br0" timeOffset="24506.508">3197 1172 13267,'0'0'2188,"0"0"702,0 0-1072,0 0-763,1 6 112,11 22-630,2-1 1,1-1-1,0 0 1,2-1-1,17 19-537,-7-9 91,1-2 0,2-1 0,1-1 0,2-1 0,1-2 1,0-2-1,3-1 0,0-2 0,1-1 0,27 10-91,-36-19 119,0 1 1,-1 0-1,-1 2 1,0 2 0,-1 0-1,-1 2 1,-1 0-1,18 20-119,-37-34 19,20 24 26,2-2-1,1 0 1,1-2-1,1-1 1,1-1-1,1-2 1,4 0-45,76 34 31,-55-30 37,-2 3 1,0 2-1,-2 3 0,7 8-68,-2 6 47,166 115 2,-189-143-44,18 9-5,-1 2 1,-2 3 0,-1 1 0,6 9-1,-7 0 6,-11-8-7,2-1-1,1-2 0,2-1 0,1-3 1,1-1-1,9 1 2,-16-13 4,-1 2 0,-1 1-1,0 2 1,-1 1 0,-2 2 0,0 1 0,-2 1 0,8 11-4,4 9 1,8 12 4,4-3 1,1-2 0,13 6-6,73 40-1,-89-66 2,-2 3 1,-1 2-1,19 21-1,48 66 27,-73-75-24,3-3 0,1-1 0,31 21-3,318 208-4,-285-180-3,110 71 7,133 76 60,-193-126-52,0-1 46,86 82-54,-182-141 36,4-2 1,62 36-37,-47-35-1,-2 3 0,-3 4 0,61 61 1,-49-40 8,4-5-1,3-4 1,7-1-8,-27-14-1,-3 4 1,-3 4-1,19 25 1,-24-24 7,-3-12 74,1-2 1,3-3-1,22 9-81,133 104 263,70 83-171,181 73-56,-426-288-51,309 224-22,-86-38 42,-108-124 32,-104-63-31,-1 3 0,-2 3 0,-1 1-1,4 8-5,-9-1-17,172 133 6,171 22 34,-339-160-155,-54-39-448</inkml:trace>
  <inkml:trace contextRef="#ctx0" brushRef="#br0" timeOffset="25322.671">9867 5560 22101,'20'-40'2304,"59"-181"-1492,10 3-1,11 0-811,-15 35 96,-8-4-1,-3-19-95,103-270 153,-177 476-155,0 0-6,1-1 0,0 1-1,-1 0 1,1-1 0,-1 1 0,1-1-1,-1 1 1,1-1 0,-1 1 0,1-1-1,-1 1 1,1-1 0,-1 1 0,0-1-1,1 0 1,-1 1 0,0-1 0,1 0-1,-1 1 1,0-1 0,0 0 0,0 1-1,0-1 1,0 0 0,0 1 0,0-1-1,0 0 1,0 0 0,0 1 0,0-1-1,0 0 1,0 1 0,0-1 0,-1 0-1,1 1 1,0-1 0,-1 0-1,1 1 1,0-1 0,-1 1 0,1-1-1,-1 1 1,1-1 0,-1 1 0,1-1-1,-1 1 1,1-1 0,-1 1 0,1-1-1,-1 1 1,0 0 0,1-1 0,-1 1-1,0 0 1,1 0 0,-1 0 0,0-1-1,1 1 1,-1 0 0,0 0 8,-16 19-856,-7 17-1126</inkml:trace>
  <inkml:trace contextRef="#ctx0" brushRef="#br0" timeOffset="25658.898">9700 4938 11915,'-5'17'7294,"3"0"-3354,12 40-3318,-2-15-213,1 83-277,-5 1 0,-8 24-132,4 127 36,0-258-37,0-13 2,0 0 0,0 1 1,0-1-1,1 0 1,0 1-1,0-1 1,0 0-1,1 0 1,0 0-1,0 0 0,1 0 1,0 0-1,2 2-1,-4-7 5,0 0 0,0 0 1,1 0-1,-1 0 0,1-1 0,-1 1 0,1-1 0,-1 1 0,1-1 0,-1 0 0,1 1 0,-1-1 0,1 0 0,-1 0 1,1 0-1,-1 0 0,1 0 0,-1 0 0,1-1 0,-1 1 0,1 0 0,-1-1 0,1 1 0,-1-1 0,1 0 0,-1 0 1,0 1-1,1-1 0,-1 0 0,0 0 0,0 0 0,1 0 0,-1 0 0,0 0 0,0-1 0,0 1 0,-1 0 1,1 0-1,0-1 0,0 1 0,-1-1 0,1 1 0,0-1-5,111-156 647,-57 82-399,2 4 0,4 1 1,3 4-1,2 2 0,6 2-248,-53 46 39,-11 9-30,0 1 1,0 0-1,0 1 1,1 0-1,0 0 1,0 1-1,1 0 1,-1 0-1,1 1 1,7-2-10,29 2-268</inkml:trace>
  <inkml:trace contextRef="#ctx0" brushRef="#br0" timeOffset="26437.974">11181 2766 16732,'-48'-159'8167,"54"166"-7076,95 320-489,-100-324-598,7 23 11,1 1 0,2-2 0,1 0 0,0 0 0,2-1 0,1 0 0,1-2 0,8 9-15,-24-30 1,1 0 0,-1-1 0,1 1 0,0-1 0,-1 1 0,1 0 0,0-1 0,-1 1 0,1-1 0,0 1 0,0-1 0,0 0 0,-1 1 0,1-1-1,0 0 1,0 1 0,0-1 0,0 0 0,0 0 0,-1 0 0,1 0 0,0 0 0,0 0 0,0 0 0,0 0 0,0 0 0,0 0 0,-1-1 0,1 1 0,0 0-1,0-1 1,0 1 0,0 0 0,-1-1 0,1 1 0,0-1 0,0 1 0,-1-1 0,1 1 0,-1-1 0,1 0 0,0 1 0,-1-1 0,1 0 0,-1 0 0,1 1-1,-1-1 1,0 0 0,1 0 0,-1 0 0,0 0 0,1 1 0,-1-1 0,0 0 0,0 0 0,0 0 0,0 0 0,0 0 0,0 0 0,0 1 0,0-1 0,0 0-1,0 0 1,-1 0-1,27-184 151,-21 112-80,40-401 438,-37 425-434,3 35-22,-2 37-58,70 391 10,-40-230-17,-39-185 13,0 1 0,0 0 0,1-1 1,-1 1-1,0 0 0,1 0 0,-1-1 0,0 1 0,1 0 0,-1 0 0,0-1 0,1 1 0,-1 0 0,0 0 0,1 0 1,-1 0-1,1 0 0,-1 0 0,0-1 0,1 1 0,-1 0 0,1 0 0,-1 0 0,0 0 0,1 0 0,-1 1 1,1-1-1,-1 0 0,0 0 0,1 0 0,-1 0 0,0 0 0,1 0 0,-1 1 0,0-1 0,1 0 0,-1 0 0,0 1 1,1-1-1,-1 0 0,0 0 0,1 1 0,-1-1 0,0 0 0,0 1 0,0-1 0,1 0 0,-1 1 0,0-1 0,0 1 1,0-1-1,0 0 0,0 1 0,1-1 0,-1 1 0,0-1 0,0 0 0,0 1 0,0-1 0,0 1 0,0-1 0,0 0-1,5-37-40,-4-15-451,-4-5-462</inkml:trace>
  <inkml:trace contextRef="#ctx0" brushRef="#br0" timeOffset="27167.903">11766 2388 21020,'106'-173'3987,"-87"109"-3228,-18 63-732,-1 0 1,0-1-1,0 1 1,0 0-1,0-1 1,0 1-1,0-1 1,0 1-1,0 0 1,-1-1-1,1 1 1,-1 0-1,1 0 1,-1-1-1,1 1 1,-1 0-1,0 0 1,1 0-1,-1-1 1,0 1-1,0 0 1,0 0 0,0 0-1,0 0 1,0 1-1,0-1 1,0 0-1,0 0 1,0 1-1,-1-1 1,1 0-1,0 1 1,0-1-1,-1 1 1,1 0-1,0-1 1,-1 1-1,1 0 1,0 0-1,-1 0 1,1 0-1,0 0 1,-1 0 0,1 0-1,0 1 1,-1-1-1,1 0-27,-7 4 29,-1-1 1,1 2-1,1-1 0,-1 1 1,1 0-1,0 0 0,0 1 1,0 0-1,1 0 1,0 1-1,0 0 0,1 0 1,0 0-1,0 0 0,0 1 1,1 0-1,0 0 0,1 0 1,0 1-1,0-1 0,1 1 1,0 0-1,0-1 0,0 8-29,-4 24-33,1 0 0,2 0-1,1 1 1,2-1 0,3 0-1,0 1 1,7 23 33,-8-55-4,-1-1 3,0-1-1,0 1 1,1 0-1,0-1 1,1 1-1,-1-1 1,2 0-1,-1 1 1,1-1-1,0-1 1,4 6 1,-6-11 1,0 1 0,0-1 0,1 0 1,-1 0-1,0 0 0,0-1 0,1 1 0,-1-1 0,1 1 1,-1-1-1,1 0 0,-1 0 0,1 0 0,-1 0 0,0 0 1,1 0-1,-1-1 0,1 1 0,-1-1 0,1 0 1,-1 1-1,0-1 0,0 0 0,1-1 0,-1 1 0,0 0 1,0-1-1,0 1 0,0-1 0,-1 1 0,1-1 0,0 0 1,-1 0-1,1 0 0,-1 0 0,1 0 0,-1 0 0,0 0 1,0-1-1,0 1 0,0 0 0,0-1-1,26-42-473,-2 0-1,-2-2 0,-2 0 0,-3-2 1,2-8 473,7-19-2858,0-18-2703,-2-69-101,-20 125 7112,-15 84 8136,6 31-8036,3-48-821,1-21-649,-2 6 34,2 0 0,0 0 0,0 0 0,1 0 0,1 0 0,0 0 0,1 0 0,5 12-114,-7-25 6,0 0 0,0 0-1,0 0 1,0 0 0,0-1-1,0 1 1,0 0 0,0-1-1,0 1 1,0-1 0,1 1-1,-1-1 1,0 0 0,0 0-1,1 1 1,-1-1 0,0 0-1,0 0 1,1 0 0,-1 0-1,0 0 1,1-1 0,-1 1-1,0 0 1,0 0 0,0-1-1,1 1 1,-1-1 0,0 1-1,0-1 1,0 0 0,0 1-1,0-1 1,0 0 0,0 0-1,0 0 1,0 0 0,0 0-1,0 0 1,-1 0 0,1 0-1,0 0 1,-1 0 0,1 0-1,-1 0 1,1 0 0,-1-1-1,1 1 1,-1 0 0,0 0-1,0-1 1,1 0-6,36-147 83,-36 150-82,-1-1 0,1 1 0,-1-1-1,0 1 1,1-1 0,-1 1 0,1-1 0,0 1 0,-1-1 0,1 0 0,-1 1 0,1-1-1,-1 0 1,1 1 0,0-1 0,-1 0 0,1 0 0,0 0 0,-1 0 0,1 0 0,0 0 0,-1 0-1,1 0 1,0 0 0,-1 0 0,1 0 0,0 0 0,-1 0 0,1 0 0,0 0 0,-1-1 0,1 1-1,0 0 1,-1-1 0,1 1 0,-1 0 0,1-1 0,-1 1 0,1-1 0,-1 1 0,1-1-1,-1 1 1,1-1 0,-1 1 0,0-1 0,1 1 0,-1-1 0,0 0 0,1 1 0,-1-1 0,0 1-1,0-1 1,0 0 0,1 1 0,-1-1 0,0 0 0,0 1 0,0-1-1,21 40 5,-2 1 1,-1 0-1,-2 2 1,-2 0-1,-2 1 1,-2 0-1,1 11-5,-3-19 2,115 426 1046,-117-441-903,10 78 730,-16-97-859,0-1-1,0 1 1,-1 0-1,1-1 0,0 1 1,0-1-1,-1 1 1,1 0-1,-1-1 0,1 1 1,0-1-1,-1 1 1,1-1-1,-1 1 1,1-1-1,-1 1 0,0-1 1,1 0-1,-1 1 1,1-1-1,-1 0 1,0 1-1,1-1 0,-1 0 1,0 0-1,1 0 1,-1 0-1,0 1 0,1-1 1,-1 0-1,0 0 1,1 0-1,-1-1 1,0 1-1,0 0 0,1 0 1,-1 0-1,0 0 1,1-1-1,-1 1 0,1 0 1,-1 0-1,0-1 1,1 1-1,-1-1 1,1 1-1,-1 0 0,1-1 1,-1 1-1,1-1 1,-1 1-1,1-1 1,-1 0-1,1 1 0,0-1-15,-37-33 328,34 31-305,-2-2-1,-13-11 6,1 0 0,1-1 1,0-1-1,1-1 0,1 0 1,1-1-1,1 0 0,0-1 0,2-1 1,0 1-1,2-1 0,0-1 1,-2-11-29,30-78-1525,-11 81 302,3-20-1456</inkml:trace>
  <inkml:trace contextRef="#ctx0" brushRef="#br0" timeOffset="28432.641">12378 2006 21757,'-12'-74'2365,"12"75"-2341,0-1-1,0 1 1,0-1-1,0 0 0,0 1 1,0-1-1,0 1 1,0-1-1,0 1 1,-1-1-1,1 0 0,0 1 1,0-1-1,0 1 1,0-1-1,-1 0 0,1 1 1,0-1-1,0 0 1,-1 1-1,1-1 0,0 0 1,-1 1-1,1-1 1,0 0-1,-1 0 0,1 0 1,-1 1-1,1-1 1,0 0-1,-1 0 0,1 0 1,-1 0-1,1 1 1,0-1-1,-1 0 0,1 0 1,-1 0-1,1 0 1,-1 0-1,1 0 0,0 0 1,-1 0-1,1-1 1,-1 1-1,1 0 0,-1 0 1,1 0-1,0 0 1,-1-1-1,1 1 0,0 0 1,-1 0-1,1 0 1,0-1-1,-1 1 0,1 0 1,0-1-1,-1 1 1,1 0-1,0-1 0,0 1 1,-1 0-1,1-1 1,0 1-1,0-1 0,0 1-23,-12 40 366,4 10-274,2 1 0,3-1 0,2 1 0,2 0 0,8 48-92,14-12 56,-23-87-55,1 1 0,-1-1 0,1 1-1,-1-1 1,1 1 0,-1-1 0,1 1-1,-1-1 1,1 1 0,-1-1 0,1 0 0,0 1-1,-1-1 1,1 0 0,0 0 0,-1 0-1,1 1 1,0-1 0,-1 0 0,1 0-1,0 0 1,-1 0 0,1 0 0,0 0 0,-1 0-1,1 0 1,0 0 0,-1-1 0,1 1-1,0 0 1,-1 0 0,1-1 0,0 1-1,-1 0 1,1-1 0,-1 1 0,1 0 0,0-1-1,-1 1 1,1-1 0,-1 1 0,0-1-1,1 1 1,-1-1 0,1 0 0,-1 1-1,0-1 1,1 1 0,-1-1 0,0 0-1,0 1 1,1-1 0,-1 0 0,0 1 0,0-1-1,0 0 1,0 0-1,19-47 18,-4-15 48,-3 0 1,-3-1-1,-2 0 1,-3 0-1,-3 0 1,-3-1-1,-9-57-66,7 92 55,6 59-31,6 78-31,24 178 10,-30-278-2,-2-4-1,0 0 0,1 0 1,-1 0-1,1 0 0,-1 0 1,1 0-1,0 0 0,0-1 1,0 1-1,1 0 0,-1-1 1,1 1-1,-1-1 0,1 1 0,0-1 1,0 0-1,0 0 0,0 0 1,0 0-1,1 0 0,-1 0 1,1 0-1,0 0 0,0-2 0,-1 0 0,0-1 0,0 1 0,1-1 0,-1 1 0,0-1 0,0 0 1,1 0-1,-1 0 0,0 0 0,0 0 0,0 0 0,0-1 0,-1 1 0,1 0 0,0-1 0,0 0 1,-1 1-1,1-1 0,-1 0 0,0 0 0,1 0 0,-1 0 0,0 0 0,0 0 0,0 0 0,-1 0 0,1-1 1,0 1-1,-1-1 0,3-2 1,16-41 7,-2-1 1,-2 0 0,-2-1-1,-2-1 1,-2 0-1,-3 0 1,0-35-9,-5 38 10,-3-1 0,-1 1-1,-2 0 1,-3 1 0,-1 0 0,-3 0 0,-1 1 0,-2 0 0,-3 1 0,-14-26-10,13 33 17,11 35 6,19 185-22,-5-112-14,-7-44 5,2 1 0,1-1 1,1 0-1,1 1 0,2-1 1,1-1-1,1 1 0,1-1 0,1-1 1,2 1-1,1-2 0,0 0 1,11 12 7,75 56 76,-67-40 80,-42-61-43,-4-15-88,1 0 1,1-1-1,1 0 1,1-1-1,1 0 1,-1-8-26,-20-53 24,-5-7-37,37 77-29,16 36 21,111 229 7,-124-240 15,0 2 2,0-1 0,0 0 0,1 0-1,1 0 1,-1-1 0,2 0 0,-1 0-1,1-1 1,0 0 0,3 2-3,-10-10 0,0 1 0,0-1 0,0 1 0,0-1 0,0 0 0,0 0 0,0 1 0,0-1 0,0 0 0,0 0 0,0 0 0,0 0 0,0 0 0,0 0 0,0-1 0,0 1 0,0 0 0,0 0 0,0-1 0,0 1 0,-1 0 0,1-1 0,0 1 0,0-1 0,0 1 0,0-1 0,-1 0 0,1 1 0,0-1 0,0 0 0,-1 0 0,1 1 0,-1-1 0,1 0 0,-1 0 0,1 0 0,-1 0 0,1 0 0,-1 0 0,0 1 0,1-1 0,-1 0 0,0 0 0,0 0 0,0-1 0,22-162 23,-21 134-19,2-212 110,-2 217-95,0 25-19,-1 0 0,1 0 0,0 0-1,-1 0 1,1 0 0,-1 0 0,1 0 0,0 0 0,-1 0 0,1 0 0,-1 0-1,1 0 1,-1 0 0,1 0 0,0 0 0,-1 1 0,1-1 0,-1 0 0,1 0-1,-1 1 1,1-1 0,-1 0 0,1 1 0,-1-1 0,0 0 0,1 1-1,-1-1 1,1 1 0,-1-1 0,0 1 0,1-1 0,-1 1 0,0-1 0,0 1-1,1-1 1,-1 1 0,0-1 0,0 1 0,0-1 0,0 1 0,0 0 0,0-1-1,0 1 1,0-1 0,0 1 0,0 0 0,0-1 0,0 1 0,0-1 0,0 1-1,0-1 1,-1 1 0,75 176 80,-53-123 106,-12-68-262,7-23 77,2-20 14,-18 57-14,0-1-1,0 1 1,0-1 0,0 1 0,1-1 0,-1 1 0,0-1-1,1 1 1,-1-1 0,0 1 0,1-1 0,-1 1 0,0 0 0,1-1-1,-1 1 1,1 0 0,-1-1 0,0 1 0,1 0 0,-1-1-1,1 1 1,-1 0 0,1 0 0,-1 0 0,1-1 0,0 1 0,-1 0-1,1 0 1,-1 0 0,1 0 0,-1 0 0,1 0 0,-1 0-1,1 0 1,-1 0 0,1 0 0,0 1 0,-1-1 0,1 0 0,-1 0-1,1 0 1,-1 1 0,1-1 0,-1 0 0,0 1 0,1-1 0,-1 0-1,1 1 1,-1-1 0,1 0 0,-1 1-1,0-1 2,23 24-31,-23-23 30,1 1-1,-1-1 1,1 1 0,0-1-1,0 1 1,-1-1-1,1 0 1,0 1 0,0-1-1,0 0 1,0 0 0,1 0-1,-1 0 1,0 0 0,0 0-1,1 0 1,-1 0-1,1 0 1,-1 0 0,0-1-1,1 1 1,-1-1 0,1 1-1,0-1 1,-1 0-1,1 1 1,-1-1 0,1 0-1,0 0 1,-1 0 0,1 0-1,-1 0 1,1-1 0,-1 1-1,1 0 1,0-1-1,-1 1 1,1-1 0,-1 0-1,0 1 1,1-1 0,-1 0-1,1 0 1,-1 0-1,0 0 1,0 0 0,0 0-1,1-1 0,11-13 27,-1 0 0,-1 0 0,0-2 0,-2 1-1,0-1 1,0 0 0,-2-1 0,0 0 0,-1 0-1,1-8-26,-4 17 30,0 0 0,-1-1-1,0 1 1,0-1-1,-1 1 1,-1-1 0,1 1-1,-1-1 1,-1 1-1,0-1 1,0 1 0,-1-1-1,-1 1 1,1 0 0,-3-6-31,4 14 5,0 0-1,1-1 1,-1 1-1,0 0 0,0 0 1,1 0-1,-1 0 1,0 0-1,0 0 0,0 0 1,0 0-1,0 1 1,-1-1-1,1 0 0,0 1 1,0-1-1,0 1 0,-1-1 1,1 1-1,0-1 1,-1 1-1,1 0 0,0 0 1,-1 0-1,1-1 1,0 1-1,-1 1 0,1-1 1,0 0-1,-1 0 1,1 0-1,0 1 0,0-1 1,-1 1-1,1-1 0,0 1 1,0-1-1,-1 1 1,1 0-1,0-1 0,0 1 1,0 0-1,0 0 1,0 0-1,0 0 0,0 0 1,1 0-1,-1 0 1,0 0-1,0 0 0,1 1 1,-1-1-1,1 0 0,-1 0 1,1 1-1,-1-1 1,1 0-1,0 1 0,0-1 1,0 0-1,0 2-3,-1 7 3,0 0-1,1 1 1,0-1-1,1 1 1,0-1-1,1 1 1,0-1-1,1 0 1,0 0-1,0 0 1,1 0-1,1-1 1,0 1-1,0-1 1,0 0-1,1-1 1,1 1-1,-1-1 1,1 0-1,1-1 1,-1 0-1,1 0 1,1-1-1,-1 1 1,1-2-1,0 1 1,0-2-1,1 1 1,-1-1-1,1 0 1,0-1 0,0 0-1,0-1 1,9 1-3,-17-3-25,0 0 1,1 0-1,-1 0 1,0 0 0,1 0-1,-1-1 1,0 1 0,1-1-1,-1 0 1,0 0 0,0 1-1,0-2 1,0 1 0,0 0-1,0 0 1,0-1 0,0 1-1,0-1 1,0 1-1,-1-1 1,1 0 0,-1 1-1,1-1 1,-1 0 0,0 0-1,0 0 1,1-1 0,-2 1-1,1 0 1,0 0 0,0 0-1,-1-1 1,1 1-1,-1 0 1,0-1 0,1 1-1,-1 0 1,0-1 0,0 1-1,-1 0 1,1-1 0,-1 1 24,-2-27-1379</inkml:trace>
  <inkml:trace contextRef="#ctx0" brushRef="#br0" timeOffset="28725.106">13070 1032 25397,'-11'0'881,"1"0"511,10 0-888,0 0-192,-1 0-160,-1 0 904</inkml:trace>
  <inkml:trace contextRef="#ctx0" brushRef="#br0" timeOffset="33537.02">13164 2706 21333,'1'10'283,"1"-1"0,0 0 0,0 0 1,0 0-1,1-1 0,1 1 1,-1-1-1,1 1 0,1-1 1,0 0-1,2 2-283,12 24 343,132 334 952,-141-339-1243,-5-14-28,-1 0-1,2 0 1,0-1-1,1 0 1,0 0 0,1-1-1,0 0 1,1 0-1,1-1 1,7 8-24,-16-19 1,0 0-1,0 0 1,0 1 0,0-1-1,0 0 1,0 0 0,0 0 0,0 0-1,0 0 1,1 0 0,-1 0-1,0-1 1,1 1 0,-1 0 0,1-1-1,-1 1 1,1-1 0,-1 0-1,1 1 1,-1-1 0,1 0-1,-1 0 1,1 0 0,-1 0 0,1 0-1,-1 0 1,1 0 0,-1 0-1,1-1 1,-1 1 0,1-1 0,-1 1-1,1-1 1,-1 0 0,0 1-1,1-1 1,-1 0 0,0 0-1,0 0 1,0 0 0,1 0 0,-1 0-1,0 0 1,0 0 0,0-1-1,-1 1 1,1 0 0,0 0 0,0-1-1,-1 1 1,1-1 0,-1 1-1,1-1 0,29-90 18,18-32-77,-47 123 58,-1 0 1,1 0-1,-1 0 1,1 0-1,0 0 0,0 0 1,-1 0-1,1 0 1,0 0-1,0 0 0,0 1 1,0-1-1,0 0 1,0 0-1,0 1 0,0-1 1,0 1-1,1-1 1,-1 1-1,0-1 0,0 1 1,0 0-1,1 0 1,-1-1-1,0 1 0,0 0 1,1 0-1,-1 0 1,0 0-1,0 1 0,0-1 1,1 0-1,-1 0 1,0 1-1,0-1 1,0 1-1,1-1 0,-1 1 1,0-1-1,0 1 1,0 0-1,0 0 0,0-1 1,0 1-1,0 0 1,-1 0-1,1 0 0,0 0 1,0 0-1,-1 0 1,1 0-1,0 0 0,-1 0 1,1 0-1,-1 1 1,1 0 0,5 16 110,1 1 1,-2-1-1,-1 2 0,0-1 1,-1 0-1,-1 1 1,-1-1-1,-1 1 1,-1-1-1,0 1 1,-3 11-111,1-10 172,0 0 1,-2-1 0,0 1 0,-1-1-1,-1 0 1,-1-1 0,-1 1 0,-1-2 0,-5 9-173,14-25 12,0 0 0,0 1 1,0-1-1,-1 0 0,1 1 1,-1-1-1,1 0 0,-1 0 1,0 0-1,0 0 0,0-1 0,0 1 1,0 0-1,0-1 0,-1 1 1,1-1-1,0 0 0,-1 0 1,1 0-1,-1 0 0,1 0 1,-1-1-1,1 1 0,-1-1 1,0 1-1,1-1 0,-1 0 1,0 0-1,1 0 0,-1-1 1,0 1-1,1-1 0,-1 1 1,1-1-1,-1 0 0,1 0 1,-2 0-13,-4-5 2,0-1 1,0 0-1,1 0 1,0-1-1,0 0 1,0 0-1,1-1 0,1 1 1,-1-1-1,1 0 1,1-1-1,0 0 1,0 1-1,-1-7-2,11-30-869,9 33-430</inkml:trace>
  <inkml:trace contextRef="#ctx0" brushRef="#br0" timeOffset="30427.817">15043 451 19988,'0'0'1701,"0"0"40,0 0-452,0 0-460,-1 3-278,-1 5-481,1 0 0,0 0 0,0 0 0,1 0 0,0 0 0,0 0 0,1 0 0,0 0 0,1 0 0,0-1 0,2 7-70,2 17 86,9 46 139,3-2 0,4 1 0,3-2 0,22 43-225,134 308 394,-160-333-152,-38-167 201,-12-105-388,8-1 0,8 0 1,7-49-56,6 211 0,0 0 0,1 0 0,1-1 1,1 1-1,1 0 0,0 1 1,2-1-1,0 1 0,5-11 0,-10 28 1,-1-1-1,1 1 1,0-1 0,-1 1-1,1 0 1,0 0-1,0-1 1,0 1 0,0 0-1,0 0 1,1 0-1,-1 0 1,0 0 0,0 0-1,1 0 1,-1 1-1,1-1 1,-1 0-1,0 1 1,1-1 0,-1 1-1,1-1 1,0 1-1,-1 0 1,1 0 0,-1 0-1,1 0 1,-1 0-1,1 0 1,-1 0 0,1 0-1,0 0 1,-1 1-1,1-1 1,-1 1 0,1-1-1,-1 1 1,0 0-1,1-1 1,-1 1 0,0 0-1,1 0 1,-1 0-1,0 0 1,1 1-1,45 56 19,-42-36-18,-1-1 0,-1 1 0,-1 0 0,0 0 0,-2 0 0,0 0 0,-2 0 0,-1 0 1,0 0-1,-1 0 0,-2-1 0,-4 13-1,9-33 0,-1 15 4,-2 0-1,0 0 1,-1-1 0,-1 1-1,0-1 1,-1-1 0,-1 1-1,0-1 1,-1 0 0,-1-1-1,0 0 1,-6 6-4,15-18-19,1-1 1,-1 1-1,0-1 0,0 1 1,0-1-1,0 1 0,1-1 1,-1 1-1,0-1 0,0 1 1,0-1-1,0 0 0,0 0 1,0 0-1,0 0 0,0 1 0,0-1 1,0 0-1,0 0 0,0-1 1,0 1-1,0 0 0,0 0 1,0 0-1,0-1 0,0 1 1,0-1-1,0 1 0,0 0 1,1-1-1,-1 1 0,0-1 1,0 0-1,0 1 0,1-1 1,-1 0-1,0 0 0,1 1 1,-1-1-1,1 0 0,-1 0 1,1 0-1,-1 0 0,1 1 1,-1-1-1,1 0 0,0 0 1,-1 0-1,1 0 0,0 0 1,0 0-1,0 0 0,0 0 1,0 0-1,0 0 0,0 0 1,0 0-1,0 0 0,1 0 1,-1-1 18,2-28-1463</inkml:trace>
  <inkml:trace contextRef="#ctx0" brushRef="#br0" timeOffset="30938.792">15665 540 23101,'3'7'190,"-3"-4"-108,0 1 1,0-1-1,1 0 1,0 1-1,-1-1 1,1 0-1,0 1 1,1-1-1,-1 0 1,1 0-1,-1 0 1,1 0-1,0 0 0,0-1 1,0 1-1,0 0 1,1-1-1,-1 1 1,1-1-1,-1 0 1,1 0-1,0 0 1,0 0-1,0-1 1,0 1-1,0-1 1,0 0-1,1 1 1,-1-2-1,0 1 0,1 0 1,-1-1-1,0 1 1,1-1-1,-1 0 1,1 0-1,-1 0 1,0-1-1,1 1 1,0-1-83,4-5 30,0 0 0,0-1 0,-1 0 0,0 0 0,0-1 0,-1 0 0,0 0 0,0 0 0,0-1 0,-2 0 0,1 0 0,-1-1 0,0 1 0,-1-1 0,0 1 0,0-1 0,-1 0 0,-1 0 0,0-1 0,0 1 0,-1-9-30,0 14 5,-1 1 0,1-1-1,-1 0 1,0 1-1,-1-1 1,1 0-1,-1 1 1,0 0 0,0-1-1,0 1 1,0 0-1,-1 0 1,0 0-1,0 0 1,0 1-1,0-1 1,-1 1 0,1 0-1,-1 0 1,0 0-1,0 0 1,0 1-1,0-1 1,0 1-1,0 0 1,-1 0 0,1 1-1,-1 0 1,0-1-1,1 1 1,-4 0-5,4 3 2,1 0 0,-1 1 1,1-1-1,-1 1 0,1 0 1,0 0-1,0 0 0,0 0 0,0 0 1,0 0-1,1 1 0,0 0 1,0-1-1,0 1 0,0 0 0,0 0 1,1 0-1,-1 0 0,1 0 1,0 1-1,1-1 0,-1 0 0,1 0 1,0 1-1,0-1 0,0 3-2,-1-1-2,-3 31 9,1 0 0,1 0 0,2 0 0,2 1-1,1-1 1,2 0 0,5 13-7,-10-45 15,1 0 1,0-1-1,-1 1 0,2 0 1,-1-1-1,0 1 0,1 0 0,0-1 1,0 0-1,1 0 0,-1 1 0,1-1 1,0 0-1,0-1 0,0 1 1,0-1-1,1 1 0,-1-1 0,1 0 1,0 0-1,0-1 0,0 1 0,0-1 1,0 0-1,1 0 0,-1 0 1,1 0-1,-1-1 0,1 0 0,0 0 1,2 0-16,0-1 9,-1-1 0,1-1 1,-1 1-1,0-1 0,1 0 1,-1 0-1,0-1 0,0 0 1,0 0-1,-1 0 0,1-1 0,-1 0 1,0 0-1,0 0 0,0-1 1,-1 1-1,1-1 0,-1 0 1,0-1-1,1-1-9,64-119 146,-69 125-145,110-255 244,-87 234-177,-14 60-40,13 174 206,-9-168-47,-13-43-181,0-1-1,0 1 0,0 0 0,1 0 1,-1-1-1,0 1 0,1 0 0,-1-1 1,0 1-1,1 0 0,-1-1 0,1 1 1,-1-1-1,1 1 0,-1-1 0,1 1 0,0-1 1,-1 1-1,1-1 0,0 1 0,-1-1 1,1 0-1,0 1 0,-1-1 0,1 0 1,0 0-1,-1 1 0,1-1 0,0 0 1,0 0-1,0 0 0,-1 0 0,1 0 1,0 0-1,0 0 0,-1 0 0,1-1 0,0 1 1,0 0-1,-1 0 0,1 0 0,0-1 1,-1 1-1,1-1 0,0 1 0,-1 0 1,1-1-1,0 1 0,-1-1 0,1 1 1,-1-1-6,7-7 22,0-1 0,-1 0 0,0 0 1,0-1-1,-1 1 0,0-1 0,-1 0 1,0 0-1,1-7-22,8-19 38,-6 20-26,-3 4-7,0 1 0,0-1 1,2 1-1,-1 0 0,1 1 0,1-1 1,0 1-1,0 0 0,1 1 0,0 0 1,1 0-1,6-5-5,-13 14 1,-1-1 0,1 1 0,-1 0 0,1 0 0,-1 0 0,0 0-1,1 0 1,-1 0 0,1 1 0,-1-1 0,1 0 0,-1 1 0,1-1 0,-1 1 0,0-1 0,1 1 0,-1 0 0,0 0 0,0-1 0,0 1-1,1 0 1,-1 0 0,0 0 0,0 0 0,0 1 0,0-1 0,-1 0 0,1 0 0,0 0 0,0 1 0,-1-1 0,1 0 0,-1 1 0,1-1-1,-1 1 1,0-1 0,1 1 0,-1-1 0,0 0 0,0 1 0,0-1 0,0 1 0,0-1 0,0 1 0,-1-1 0,1 2-1,8 90-239,-9-43 1128</inkml:trace>
  <inkml:trace contextRef="#ctx0" brushRef="#br0" timeOffset="31998.334">16780 343 7570,'-21'10'-386,"-11"2"139,24-9-335,7-3-2623,-2 0 1828,-3-13 3889,15-61 3871,21-8 3781,-17-2-5720,-13 83-4415,0 1-1,0 0 1,1-1 0,-1 1-1,0-1 1,0 1-1,0 0 1,0-1 0,1 1-1,-1-1 1,0 1-1,0-1 1,0 1 0,0-1-1,0 1 1,0-1-1,0 1 1,0 0 0,0-1-1,-1 1 1,1-1 0,0 1-1,0-1 1,0 1-1,0-1 1,-1 1 0,1 0-1,0-1 1,-1 1-1,1 0 1,0-1 0,0 1-1,-1 0 1,1-1 0,0 1-1,-1 0 1,1-1-1,-1 1 1,1 0 0,0 0-1,-1 0 1,1 0-1,-1-1 1,1 1 0,-1 0-1,1 0 1,-1 0-1,1 0 1,-1 0 0,1 0-1,0 0 1,-1 0 0,1 0-1,-1 0 1,1 0-1,-1 0 1,1 0 0,-1 1-1,1-1 1,0 0-1,-1 0 1,1 0 0,-1 1-1,1-1 1,0 0-1,-1 1 1,1-1 0,0 0-1,-1 1-28,-22 26 477,1 8-430,1 0 0,2 2 0,2 0 0,1 2-1,2-1 1,2 2 0,1-1 0,2 2 0,0 13-47,8 39 156,1-91-153,0 0 0,0 0 0,0-1 0,1 1 0,-1 0-1,0 0 1,1 0 0,-1 0 0,1 0 0,0-1 0,0 1-1,0 0 1,0 0 0,0-1 0,0 1 0,0-1 0,0 1-1,0-1 1,1 1 0,-1-1 0,1 0 0,-1 0 0,1 0-1,-1 0 1,1 0 0,0 0 0,0 0 0,-1 0 0,1-1 0,0 1-1,0-1 1,0 1 0,0-1 0,0 0 0,0 1 0,-1-1-1,1 0 1,0 0 0,0-1 0,0 1 0,0 0 0,0-1-1,1 1-2,4-4 4,0 0 0,0 0 0,-1-1 0,1 1 0,-1-1 0,0-1 0,0 1-1,-1-1 1,1 0 0,-1-1 0,-1 1 0,1-1 0,-1 0 0,0 0 0,-1 0 0,1-2-4,5-6-48,21-39-525,0 1-610</inkml:trace>
  <inkml:trace contextRef="#ctx0" brushRef="#br0" timeOffset="32328.805">16869 334 21941,'0'7'254,"4"26"2337,-4-33-2560,0 1 1,1-1-1,-1 1 1,1-1-1,-1 1 0,1-1 1,-1 0-1,1 1 0,-1-1 1,1 0-1,-1 1 1,1-1-1,0 0 0,-1 0 1,1 1-1,-1-1 1,1 0-1,0 0 0,-1 0 1,1 0-1,-1 0 1,1 0-1,0 0 0,-1 0 1,1 0-1,0 0 1,-1 0-1,1-1 0,-1 1 1,1 0-1,0 0 0,-1-1 1,1 1-1,-1 0 1,1-1-1,-1 1 0,1 0 1,-1-1-1,1 1 1,-1-1-1,0 1 0,1-1 1,-1 1-1,1-1 1,-1 1-1,0-1 0,0 1 1,1-1-1,-1 0 1,0 1-1,0-1-31,39-40 263,-2-2-1,-2-2 1,24-42-263,-53 79 17,0 0-1,-1 0 0,0-1 1,0 0-1,-1 0 0,0 0 1,0-1-1,-1 1 0,-1-1 1,0 0-1,1-2-16,-3 11 6,0 0-1,1 0 0,-1 0 1,0 1-1,0-1 1,0 0-1,0 0 0,0 0 1,0 0-1,0 0 1,0 1-1,0-1 1,0 0-1,0 0 0,0 0 1,-1 0-1,1 1 1,0-1-1,0 0 0,-1 0 1,1 1-1,-1-1 1,1 0-1,-1 0 0,1 1 1,-1-1-1,1 1 1,-1-1-1,0 0 1,1 1-1,-1-1 0,0 1 1,0-1-1,1 1 1,-1 0-1,0-1 0,0 1 1,1 0-1,-1 0 1,0-1-1,0 1 0,0 0 1,0 0-1,0 0 1,1 0-1,-1 0 1,0 0-1,0 0 0,0 0 1,0 0-1,1 1 1,-1-1-1,0 0 0,0 0 1,0 1-1,1-1 1,-1 1-1,0-1 0,0 1 1,1-1-1,-1 1 1,0-1-1,1 1 1,-1-1-1,1 1 0,-1 0 1,1-1-1,-1 1-5,-11 16 43,1 0 0,0 1 0,2 0 0,0 0 0,1 1 0,1 0 0,0 1 0,2 0 0,0 0-1,1 0 1,0 10-43,-2 100 506,7-128-500,1 1 0,0-1 0,0 0 0,0 0 0,0 1 0,0-1 0,0 0 0,1-1 0,-1 1 0,1 0 0,-1-1 0,1 1 0,0-1 0,-1 0 0,1 0 0,0 0 0,0 0 0,0 0 0,0-1 0,0 0 0,0 1 0,0-1 1,0 0-1,0 0 0,0 0 0,0-1 0,0 1 0,0-1 0,-1 0 0,1 0 0,1 0-6,3 0 1,128-22 80,-89 15-213</inkml:trace>
  <inkml:trace contextRef="#ctx0" brushRef="#br0" timeOffset="29367.754">14258 997 20932,'0'-3'128,"1"-1"0,-1 1-1,0 0 1,0 0 0,0-1-1,0 1 1,-1 0-1,0-1 1,1 1 0,-1 0-1,0 0 1,0 0-1,-1 0 1,1 0 0,-1 0-1,0 0 1,1 0 0,-1 0-1,0 1 1,-1-1-1,1 1 1,0-1 0,-1 1-1,1 0 1,-1 0 0,0 0-1,0 1 1,1-1-1,-1 0 1,0 1 0,-1 0-1,1 0 1,0 0-1,0 0 1,0 0 0,-1 1-1,1-1 1,0 1 0,-2 0-128,1 1 28,-1 1 1,1 0-1,0 0 1,0 0 0,0 0-1,0 0 1,0 1-1,0 0 1,1 0 0,-1 0-1,1 0 1,0 1-1,0-1 1,0 1 0,0 0-1,1-1 1,-1 1 0,1 0-1,0 1 1,0-1-1,1 0 1,-1 1 0,0 2-29,-16 107 7,17-97-13,0 0 1,1 0-1,1 0 0,1 0 1,0 0-1,1 0 1,1-1-1,0 1 0,5 9 6,-9-25 0,0 0-1,0 0 1,1 0 0,-1 0-1,0 0 1,0 0-1,0 0 1,1-1-1,-1 1 1,1 0 0,-1 0-1,0 0 1,1-1-1,-1 1 1,1 0-1,0 0 1,-1-1 0,1 1-1,0 0 1,-1-1-1,1 1 1,0-1-1,0 1 1,-1-1 0,1 1-1,0-1 1,0 0-1,0 1 1,0-1 0,-1 0-1,1 0 1,0 1-1,0-1 1,0 0-1,0 0 1,0 0 0,0 0-1,0 0 1,0 0-1,0-1 1,-1 1-1,1 0 1,0 0 0,0-1-1,0 1 1,0 0-1,0-1 1,-1 1-1,1-1 1,0 0 0,27-48-13,-5-26 86,-4-1 0,-4-1 1,-2 0-1,-2-28-73,-3 20 366,-4-1 0,-4 0 0,-5-31-366,4 117 4,1 1 1,0-1-1,0 0 1,-1 0-1,1 0 0,0 0 1,-1 0-1,1 0 1,0 0-1,0 0 1,-1 0-1,1 0 1,0 0-1,-1 0 1,1 0-1,0-1 1,0 1-1,-1 0 1,1 0-1,0 0 1,-1 0-1,1 0 1,0-1-1,0 1 1,-1 0-1,1 0 0,0 0 1,0-1-1,0 1 1,0 0-1,-1 0 1,1 0-1,0-1 1,0 1-1,0 0 1,0-1-1,0 1 1,-1 0-1,1 0 1,0-1-1,0 1 1,0-1-5,-1 123 80,21 393-140,5-380 88,-25-137-28,0 1 1,1 0-1,-1 0 1,0 0 0,1-1-1,-1 1 1,1 0 0,-1 0-1,1 0 1,0 0-1,-1 0 1,1 0 0,0 0-1,0 0 1,0 0-1,0 0 1,0 0 0,0 1-1,0-1 1,0 0-1,0 1 1,0-1 0,0 1-1,0-1 1,0 1-1,1-1 1,-1 1 0,0 0-1,0-1 1,1 1 0,-1 0-1,0 0 1,0 0-1,1 0 1,-1 0 0,0 0-1,0 1 1,1-1-1,-1 0 1,0 1 0,0-1-1,0 1 1,0-1-1,1 1 1,-1-1 0,0 1-1,0 0 1,0-1-1,0 1 1,0 0 0,-1 0-1,1 0 1,0 0-1,0 0 1,0 0 0,-1 0-1,1 0 1,0 0 0,-1 0-1,1 0 1,-1 1-1,0-1 1,1 0 0,-1 0-1,0 1 1,0-1-1,0 0 1,0 1-1,34-102-643,-24 42-282</inkml:trace>
  <inkml:trace contextRef="#ctx0" brushRef="#br0" timeOffset="29674.82">14526 752 20868,'6'12'548,"-6"-8"-409,1-1-1,0 1 1,0 0 0,0 0 0,1 0-1,-1-1 1,1 1 0,0 0 0,0-1-1,0 0 1,0 1 0,1-1 0,-1 0 0,1 0-1,0-1 1,0 1 0,0 0 0,0-1-1,1 0 1,-1 0 0,0 0 0,1 0-1,0 0 1,-1-1 0,1 1 0,0-1-1,0 0 1,0 0 0,0-1 0,0 1-1,2-1-138,2-7 42,1 0-1,-1-1 1,0 0-1,0 0 0,-1-1 1,-1 0-1,1 0 0,-1-1 1,-1 0-1,0 0 0,0 0 1,-1 0-1,0-1 0,-1 0 1,0 1-1,-1-1 0,0-1 1,0-6-42,2 4 54,-2 0 1,1 0 0,-2-1-1,0 1 1,-1 0 0,0 0-1,-1-1 1,0 1 0,-1 0-1,-4-13-54,5 25 16,-1-1 0,1 1 0,-1 0 0,1 0 0,-1 0 0,0 0 0,0 0 0,0 0 0,0 1-1,0-1 1,0 1 0,0-1 0,-1 1 0,1 0 0,0 0 0,-1 0 0,1 0 0,-1 0 0,1 0 0,-1 1-1,0-1 1,1 1 0,-1 0 0,0 0 0,1 0 0,-1 0 0,1 0 0,-1 1 0,0-1 0,1 1-1,-1-1 1,1 1 0,-1 0 0,1 0 0,-1 0 0,1 1 0,0-1 0,0 0 0,0 1 0,-1 0-1,1-1 1,1 1 0,-1 0 0,0 0 0,0 0 0,1 0 0,-1 0 0,1 1 0,0-1 0,-1 0 0,1 1-1,0-1 1,0 1 0,0 0-16,-13 24 7,2 2 0,0-1 0,2 1 0,1 1 0,1-1 0,2 2 0,0-1 0,3 1 0,0-1 0,2 10-7,0-33 2,-2 14 3,1-1 0,1 1 1,1 0-1,0-1 0,2 1 0,0 0 0,1-1 0,2 0 0,0 0 0,4 10-5,-7-26-12,1 0-1,-1 0 1,1-1-1,0 1 1,1-1-1,-1 0 1,1 0 0,-1 0-1,1 0 1,0 0-1,0-1 1,0 0-1,0 0 1,0 0 0,1 0-1,-1-1 1,1 1-1,-1-1 1,1 0-1,-1 0 1,1-1 0,0 0-1,-1 0 1,1 0-1,0 0 1,-1 0-1,1-1 1,-1 0 0,1 0-1,-1 0 1,1-1-1,-1 0 1,0 0-1,1 0 1,-1 0 0,0 0-1,0-1 1,-1 0-1,1 1 1,-1-2-1,1 1 1,-1 0 0,0-1-1,1 0 13,23-32-1101</inkml:trace>
  <inkml:trace contextRef="#ctx0" brushRef="#br0" timeOffset="36139.494">13951 3125 22837,'0'0'865,"4"-3"62,4-8-759,0-1 1,0 0-1,-1 0 0,0-1 0,-1 0 0,-1 0 0,0-1 1,-1 1-1,1-7-168,0 5 75,2-6 8,-1 0 1,0 0 0,-2-1 0,0 0 0,-2 0 0,0 0 0,-2 0-1,-1-10-83,2 31 18,-1-1-1,0 0 0,0 0 0,0 1 0,-1-1 0,1 0 0,0 0 0,-1 1 0,1-1 1,-1 0-1,0 1 0,1-1 0,-1 0 0,0 1 0,0-1 0,0 1 0,0-1 1,0 1-1,0 0 0,-1-1 0,1 1 0,0 0 0,-1 0 0,1 0 0,-1 0 1,1 0-1,-1 0 0,1 0 0,-1 1 0,0-1 0,1 1 0,-1-1 0,0 1 1,0-1-1,1 1 0,-1 0 0,0 0 0,0 0 0,0 0 0,1 0 0,-1 0 0,0 1 1,0-1-18,-5 5 15,1 1 0,0 0 1,0 0-1,1 0 0,0 0 1,0 1-1,0 0 0,1 0 1,0 1-1,0-1 0,1 1 1,0-1-1,0 1 0,1 0 1,0 0-1,1 0 0,-1 1 1,1-1-1,1 0 0,0 0 1,0 1-1,1 6-15,-1 15 7,1-1 0,1 1-1,1-1 1,2 0 0,1 0 0,1-1-1,1 1 1,2-1 0,1-1 0,1 0 0,1-1-1,10 14-6,-22-38 1,0 0 0,0 0-1,0-1 1,0 1 0,0 0-1,1-1 1,-1 1 0,0-1-1,1 1 1,-1-1 0,1 1-1,0-1 1,0 0 0,-1 0-1,1 0 1,0 0-1,0 0 1,0-1 0,0 1-1,0 0 1,0-1 0,0 1-1,0-1 1,0 0 0,0 0-1,0 0 1,0 0 0,0 0-1,0 0 1,0-1 0,0 1-1,0 0 1,0-1 0,0 0-1,0 1 1,0-1 0,0 0-1,0 0 1,0 0 0,-1 0-1,1-1 1,0 1 0,-1 0-1,1-1 1,-1 1 0,0-1-1,1 1 1,-1-1-1,0 0 1,0 0 0,0 1-1,0-1 1,0 0 0,0 0-1,-1 0 1,1 0 0,-1 0-1,1 0 1,-1 0 0,0 0-1,0 0 0,17-46-8,-3 0-1,-2-1 0,-2-1 1,2-35 8,-9 59-22,9-63-1363,-4 1 0,-4-2 0,-7-78 1385,-2 109-3946,-2 1 0,-3-1 1,-15-45 3945,18 86 3955,4 27-1118,5 36 184,-2-39-2760,23 418 4684,-21-410-4841,0 1 1,0-1-1,1 0 1,1 0 0,1 0-1,0 0 1,0 0-1,1-1 1,1 0-1,7 10-104,23 63 256,-37-85-178,0-24 15,2-14-118,2 0 0,1 1 0,2-1 0,1 1 0,2 1-1,7-15 26,20-11-20,-34 61 22,-1 1-1,0-1 1,1 1-1,-1 0 1,0 0-1,0 0 1,0 0-1,0 0 1,0 0-1,0 0 1,0 1-1,0-1 1,-1 1-1,1-1 1,0 1-1,-1 0 1,1 0-1,-1 0 1,0 0-1,0 0 1,0 0-1,1 0 1,-2 0-1,1 0 1,0 0-1,0 0 1,-1 1-1,1-1 1,-1 0-1,0 1 1,0-1-1,0 2-1,47 269 330,-47-274-330,0 1-1,-1-1 1,1 0 0,0 0-1,0 0 1,0 0 0,0 1 0,0-1-1,0 0 1,1 0 0,-1 0 0,0 0-1,0 1 1,1-1 0,-1 0 0,0 0-1,1 1 1,-1-1 0,1 0-1,-1 0 1,1 1 0,-1-1 0,1 1-1,-1-1 1,1 0 0,0 1 0,-1-1-1,1 1 1,0-1 0,-1 1 0,1 0-1,0-1 1,0 1 0,-1 0-1,1-1 1,0 1 0,0 0 0,0 0-1,-1 0 1,1 0 0,0 0 0,0 0-1,0 0 1,0 0 0,-1 0-1,1 0 1,0 0 0,0 1 0,0-1-1,-1 0 1,1 0 0,0 1 0,0-1-1,-1 1 1,1-1 0,0 1 0,0-1-1,-1 1 1,1-1 0,-1 1-1,1-1 1,-1 1 0,1 0 0,-1-1-1,1 1 1,-1 0 0,1 0 0,-1-1-1,0 1 1,1 0 0,21-59 5,-2-1 1,-3 0-1,-3-1 0,-2-1 1,-3-1-1,-2-2-5,0 21 40,9 87 12,-16-41-53,10 61-7,2-1 1,3 0-1,19 49 8,-34-110 1,0 1 0,0 0 0,0-1 0,1 1 0,0-1 0,-1 1 0,1-1 0,0 0 1,0 1-1,0-1 0,0 0 0,0 1 0,1-1 0,-1 0 0,1 0 0,-1 0 0,1 0 0,0-1 0,0 1 0,0 0 0,0-1 0,0 1 0,0-1 0,0 0 0,1 1 0,-1-1 0,0 0 0,1 0 0,-1-1 0,1 1 0,-1 0 0,1-1 1,-1 0-1,1 1 0,-1-1 0,1 0 0,-1 0 0,1-1 0,-1 1 0,1 0 0,-1-1 0,1 0 0,-1 1 0,1-1 0,-1 0 0,0 0 0,1-1 0,-1 1 0,0 0 0,1-2-1,7-12 40,-1 0-1,-1-1 1,-1-1-1,0 1 1,-1-1-1,-1-1 1,-1 1-1,0 0 1,-1-1-1,-1 0 1,0-7-40,1 5 56,11-157 461,13 393-470,-27-214-45,0 1 0,0-1 0,0 0 0,0 1 0,1-1 0,-1 0-1,1 1 1,-1-1 0,1 0 0,0 0 0,0 0 0,0 0 0,0 0 0,1 0 0,-1 0 0,0 0 0,1 0-1,-1 0 1,1-1 0,0 1 0,0 0 0,-1-1 0,1 0 0,0 1 0,0-1 0,0 0 0,1 0 0,-1 0 0,0 0-1,2 0-1,0-6 14,0 0-1,0 1 0,-1-2 0,1 1 0,-1 0 0,0-1 0,-1 1 0,1-1 0,-1 0 0,0 0 1,0 0-1,-1 0 0,0 0 0,0 0 0,0-6-13,1-1 41,3-6 4,-1 0 0,0 0 0,-2 0 0,0-1 1,-1 0-1,-1 1 0,-1-1 0,-1 1 0,0-1 0,-2 1 0,0 0 1,-1 0-1,-1 0 0,-6-12-45,-5 21 76,17 38-61,0-20-18,1-1 0,1 1 0,0-1 1,0 0-1,0 0 0,1 0 0,0 0 1,0 0-1,1 0 0,0-1 0,0 1 1,0-1-1,1 0 0,0 0 1,0-1-1,0 0 0,1 0 0,0 0 1,5 3 2,-6-9 0,0 0 0,0 0 1,0 0-1,1 0 1,-1-1-1,0 0 1,0 0-1,-1-1 1,1 1-1,0-1 0,-1 0 1,0 0-1,0 0 1,0-1-1,0 0 1,0 0-1,-1 0 1,1 0-1,-1 0 0,0 0 1,0-1-1,-1 0 1,1 0-1,-1 0 0,4-4 0,5-5 9,-1 0 0,-1 0-1,0-1 1,-1 0 0,0-1-1,-2 0 1,0 0 0,0 0-1,-2-1 1,1-5-9,-4 20 1,-1 0 0,1 0 1,-1 0-1,0 0 0,0 0 0,0-1 1,0 1-1,0 0 0,0 0 0,0 0 1,-1 0-1,1 0 0,-1 0 0,0 0 1,0 0-1,1 0 0,-1 0 0,0 0 1,-1 0-1,1 1 0,0-1 0,0 0 1,-1 1-1,1-1 0,-1 1 0,0-1 1,1 1-1,-1 0 0,0 0 0,0-1 1,1 1-1,-1 1 0,0-1 0,0 0 1,0 0-1,0 1 0,0-1 0,-1 1 1,1 0-1,0-1 0,0 1 0,0 0 1,0 0-1,0 0 0,0 1 0,-1-1 1,1 1-1,0-1 0,0 1 0,0-1 1,0 1-1,0 0 0,0 0 0,1 0 0,-1 0 1,0 0-1,0 1 0,1-1 0,-1 0 1,1 1-1,-1 0-1,-3 10-1,0 0 0,1 1 0,1-1 0,0 1 0,0 0 0,1 0 0,1 0 0,1 0 0,-1 0 0,2 0 0,0 0 0,1 1 1,-2 3-1,0-3-1,0 0 1,1 0 0,0 0 0,1-1-1,0 1 1,1 0 0,1-1 0,0 0-1,1 0 1,0 0 0,1 0 0,0-1 0,1 0-1,7 9 2,-12-19 1,0 0-1,0 1 1,0-1-1,1 0 1,-1-1-1,1 1 1,-1 0-1,1-1 1,-1 1-1,1-1 1,0 0-1,0 0 1,0 0-1,-1 0 1,1 0-1,0-1 1,0 1-1,0-1 1,0 0-1,0 0 1,0 0-1,0 0 1,0-1-1,0 1 1,0-1-1,0 0 1,0 0 0,0 0-1,0 0 1,0 0-1,-1 0 1,1-1-1,-1 0 1,1 1-1,-1-1 1,1 0-1,-1 0 1,0 0-1,0-1 0,72-97 40,-69 89-39,5-4-6,-1-1-1,-1 0 1,-1 0 0,0-1-1,-2 0 1,1 0-1,-2-1 1,0 1-1,-2-1 1,1-9 5,-2 26 1,-1 0 0,0-1 1,0 1-1,0-1 0,1 1 0,-1-1 0,0 1 0,-1-1 1,1 1-1,0-1 0,0 1 0,-1-1 0,1 1 1,-1-1-1,1 1 0,-1 0 0,0-1 0,1 1 0,-1 0 1,0-1-1,0 1 0,0 0 0,0 0 0,0 0 1,0 0-1,0 0 0,0 0 0,-1 0 0,1 0 0,0 1 1,-1-1-1,1 0 0,0 1 0,-1-1 0,1 1 1,-1-1-1,1 1 0,0 0 0,-1-1 0,1 1 0,-1 0 1,1 0-1,-1 0 0,1 0 0,-1 1 0,1-1 1,-1 0-1,1 1 0,-1-1 0,1 1 0,-1-1 1,1 1-1,-1 0-1,-4 2 0,1 1 1,0-1 0,1 1 0,-1 0 0,1 1 0,0-1-1,0 1 1,0-1 0,0 1 0,1 1 0,0-1 0,0 0-1,0 1 1,1-1 0,0 1 0,0 0 0,0 0 0,1 0-1,0 0 1,0 0 0,0 0 0,1 0 0,0 0 0,0 0-1,1 0 1,-1 0 0,1 0 0,1 0 0,-1 0-1,1 0 1,0 0 0,0-1 0,1 1 0,0-1 0,0 1-1,0-1 1,2 2-1,-3-6-3,0 1 0,0 0 0,0-1 0,0 1 0,0-1 0,0 0 0,1 0 0,-1 0 0,1 0 0,-1 0-1,1 0 1,-1-1 0,1 1 0,-1-1 0,1 0 0,-1 0 0,1 1 0,0-2 0,-1 1 0,1 0 0,-1-1 0,1 1-1,-1-1 1,1 1 0,-1-1 0,1 0 0,-1 0 0,0-1 0,1 1 0,-1 0 0,0-1 0,0 1 0,0-1 0,0 0 0,0 0-1,0 0 4,62-76 13,-61 73-4,1-2 2,-1 2-14,0 1 0,0-1 1,0 1-1,0-1 0,1 1 1,-1 0-1,1 0 0,0 0 1,0 1-1,1 0 0,-1 0 1,1 0-1,4-3 3,-7 7 1,1-1-1,-1 0 1,0 1-1,0-1 1,1 1 0,-1 0-1,0 0 1,0 0-1,0 0 1,0 0-1,0 0 1,0 0 0,0 1-1,0-1 1,-1 1-1,1 0 1,0-1 0,-1 1-1,1 0 1,-1 0-1,0 0 1,0 0 0,1 0-1,-1 0 1,-1 0-1,1 1 0,23 26-16,-20-29 15,0 0 0,-1 0 1,1-1-1,0 1 0,0-1 1,-1 1-1,1-1 0,0 0 1,-1-1-1,1 1 0,-1-1 1,1 1-1,-1-1 0,0 0 1,0 0-1,0-1 0,0 1 1,0-1-1,0 1 1,-1-1-1,1 0 0,-1 0 1,0 0-1,0 0 0,0 0 1,0-1-1,0 1 0,-1-1 1,0 1-1,1-1 0,-1 0 1,4-4 10,6-12-3,-8 14-2,0 0-1,0 0 0,1 0 0,-1 1 0,1-1 1,1 1-1,-1 0 0,1 0 0,-1 0 1,1 1-1,1 0 0,-1 0 0,1 0 0,-1 0 1,1 1-5,-2 3-1,-1 1 1,1-1 0,-1 1-1,0 0 1,1 0-1,-1 0 1,0 1 0,0-1-1,0 1 1,0-1 0,0 1-1,0 0 1,0 0-1,0 0 1,-1 1 0,1-1-1,-1 1 1,0-1-1,0 1 1,0 0 0,0 0-1,0 0 1,0 0 0,8 9-18,-7-9-153,0 0 1,0 0-1,1 0 1,-1-1-1,1 0 0,-1 0 1,1 0-1,0 0 1,0 0-1,0-1 1,0 0-1,0 0 0,0 0 1,1 0-1,-1-1 1,0 1-1,0-1 0,0 0 1,1 0-1,-1-1 1,0 1-1,0-1 1,0 0-1,1 0 0,-1 0 1,0-1-1,-1 0 1,1 1-1,0-1 0,0-1 1,-1 1-1,1 0 1,1-3 170,25-16-3006</inkml:trace>
  <inkml:trace contextRef="#ctx0" brushRef="#br0" timeOffset="36618.882">16722 1915 11322,'-2'-12'0,"-1"1"0,-1-1 0,0 1 0,0 0 0,-1 0 0,0 0 0,-1 0 0,0 1 0,-1 0 0,0 0 0,-1 1 0,0 0 0,-5-5 0,11 13 1,0 0-1,0 0 1,1 0 0,-1-1-1,0 1 1,1-1-1,-1 1 1,1-1-1,-1 0 1,1 1-1,0-1 1,0 0-1,0 0 1,0 0-1,0 0 1,0 0-1,0 0 1,1 0-1,-1 0 1,1 0-1,0 0 1,-1 0-1,1-1 1,0 1-1,0 0 1,0 0 0,1 0-1,-1 0 1,0 0-1,1-1 1,-1 1-1,1 0 1,0 0-1,0 0 1,0 0-1,0 0 1,0 1-1,0-1 1,0 0-1,1 0 1,-1 1-1,1-1 1,-1 1-1,1-1 1,0 1-1,0-1 0,16-10 163,8-13 131,-40 3 5009,-29-1 2057,-28 36-4726,58-8-2548,0 2 0,1-1 0,0 1-1,0 1 1,1 0 0,-1 1 0,2 0-1,0 1 1,0 0 0,0 0-1,2 1 1,-1 0 0,1 1 0,1 0-1,0 0 1,1 0 0,0 1-1,-1 6-85,-1 4 71,1 0-1,2 0 0,0 1 0,1 0 0,2 0 0,0 0 0,2 1 0,1-1 0,2 17-70,-3-38 6,0 0-1,0 0 0,0-1 1,1 1-1,-1 0 0,1 0 1,-1 0-1,1 0 1,0-1-1,0 1 0,0 0 1,1-1-1,-1 1 0,1-1 1,-1 1-1,1-1 1,0 0-1,0 0 0,0 0 1,0 0-1,0 0 0,1 0 1,-1 0-1,0-1 1,1 1-1,-1-1 0,1 0 1,0 1-1,-1-1 0,1-1 1,0 1-1,0 0 1,0-1-1,1 1-5,6-4-49,-1 1-1,1-2 1,0 0 0,-1 0-1,0 0 1,0-1 0,0-1-1,0 1 1,-1-2 0,0 1-1,-1-1 1,1 0-1,-1 0 1,0-1 0,4-7 49,42-52-1226,-8-9-740</inkml:trace>
  <inkml:trace contextRef="#ctx0" brushRef="#br0" timeOffset="37052.99">16776 1542 22597,'-5'23'607,"-6"23"189,2 0 1,2 1-1,2 0 0,2 0 1,3 28-797,0-75 2,-1 1 0,1-1 0,-1 1 0,1-1 0,0 1 0,-1 0 0,1-1 0,0 1 0,-1 0 0,1-1 0,0 1 0,0 0 0,0-1 1,0 1-1,-1 0 0,1 0 0,0-1 0,0 1 0,0 0 0,1-1 0,-1 1 0,0 0 0,0 0 0,0-1 0,0 1 0,1 0 0,-1-1 0,0 1 0,1-1 0,-1 1 0,0 0 0,1-1 0,-1 1 1,1-1-1,-1 1 0,1-1 0,-1 1 0,1-1 0,-1 1 0,1-1 0,0 0 0,-1 1 0,1-1 0,0 0 0,-1 1 0,1-1 0,0 0 0,-1 0 0,1 0 0,0 0 0,-1 1 0,1-1 0,0 0 1,0 0-1,-1-1 0,1 1 0,0 0 0,-1 0 0,1 0 0,0 0 0,-1 0 0,1-1 0,0 1 0,-1 0 0,1-1 0,0 1 0,-1-1-2,46-118-144,-38 87 153,-3 12 10,-3 12 6,-1-1-1,2 1 1,-1 0 0,1 0-1,0 0 1,1 0 0,0 0-1,0 1 1,0-1 0,1 1 0,0 0-1,3-2-24,-6 9 6,0 0 1,0 0-1,0 0 0,0 0 1,0 0-1,0 0 0,0 0 0,0 1 1,0-1-1,0 1 0,0-1 0,0 1 1,-1 0-1,1 0 0,0 0 0,0 0 1,-1 0-1,1 0 0,0 0 0,-1 1 1,1-1-1,-1 1 0,0-1 0,1 1 1,-1-1-1,0 1 0,0 0 0,0-1 1,0 1-1,0 0 0,-1 0 1,1 0-1,0 0 0,-1 0 0,1 0 1,-1 0-7,3 4 17,57 87 512,-58-93-518,0 1 0,0-1-1,0 0 1,0 0-1,0 0 1,0 0 0,0-1-1,0 1 1,1 0 0,-1-1-1,0 1 1,-1-1-1,1 0 1,0 0 0,0 0-1,0 0 1,0 0-1,-1 0 1,1 0 0,0-1-1,-1 1 1,1-1 0,-1 1-1,0-1 1,1 1-1,-1-1 1,0 0 0,0 0-1,0 1 1,0-1-1,0 0 1,-1 0 0,1-1-11,3-2 8,162-224 117,-165 227-123,1 0 0,-1 0 0,0 0 0,1 0 0,-1 0-1,1 0 1,0 1 0,0-1 0,0 1 0,-1-1-1,1 1 1,0 0 0,1 0 0,-1 0 0,0 0-1,0 0 1,0 0 0,1 1 0,-1-1 0,0 1-1,1-1 1,-1 1 0,0 0 0,1 0 0,-1 0 0,1 0-1,-1 0 1,0 1 0,1-1 0,-1 1 0,0-1-1,0 1 1,1 0 0,-1 0 0,0 0 0,0 0-1,0 1 1,0-1 0,0 0 0,0 1 0,-1-1-1,1 1 1,0 0 0,-1 0 0,1 0-2,26 56-11,-26-51 20,0 0 0,1 0-1,0 0 1,0-1-1,0 1 1,1-1 0,0 0-1,1 0 1,-1 0-1,1 0 1,0-1 0,1 0-1,2 3-8,-6-8 1,0 0 0,0 0 0,-1-1 0,1 1-1,0 0 1,0-1 0,-1 1 0,1-1 0,0 1 0,-1-1-1,1 0 1,-1 0 0,1 0 0,-1 0 0,1 0 0,-1 0 0,1 0-1,-1 0 1,0-1 0,0 1 0,0 0 0,0-1 0,0 1-1,0-1 1,0 0 0,0 1 0,0-1 0,-1 1 0,1-1-1,-1 0 1,1 0 0,-1 1 0,0-1 0,0 0 0,1 0-1,-1 1 1,0-1 0,-1 0-1,9-28 1120</inkml:trace>
  <inkml:trace contextRef="#ctx0" brushRef="#br0" timeOffset="37600.18">17748 1092 11803,'-24'-28'8524,"-2"1"-2772,-16 23-3433,35 9-2259,0 0 0,1 1 0,-1-1 0,1 1 1,0 0-1,0 1 0,1 0 0,0 0 0,0 0 0,1 0 0,-1 1 0,2-1 0,-1 1 0,1 0 0,0 0 0,1 1 1,0-1-1,0 0 0,1 1 0,0-1 0,0 5-60,1-10 9,-29 225 0,30-228-10,-1-1-1,1 1 1,-1 0-1,1-1 1,-1 1-1,1 0 1,-1-1 0,1 1-1,-1 0 1,1 0-1,0 0 1,-1 0-1,1 0 1,-1-1-1,1 1 1,0 0-1,-1 0 1,1 1-1,0-1 1,-1 0-1,1 0 1,-1 0-1,1 0 1,-1 0-1,1 1 1,0-1 0,-1 0-1,1 0 1,-1 1-1,1-1 1,-1 0-1,1 1 1,-1-1-1,1 1 1,-1-1-1,0 1 1,1-1-1,-1 1 2,19-58-21,-3-1-1,-3 0 1,6-54 21,-18 101 11,7-49 40,-8 56-31,-1 6-4,-7 108-47,-3 40-57,5-164-938,3-13-303</inkml:trace>
  <inkml:trace contextRef="#ctx0" brushRef="#br0" timeOffset="38169.469">16516 1231 16347,'0'-99'7498,"0"95"-6492,3 7-365,1 2-568,-1 0 0,0 0-1,0 0 1,0 1 0,0 0 0,-1-1-1,0 1 1,0 0 0,-1 0 0,0 0-1,0 1 1,0-1 0,0 4-73,3 16 126,79 355 456,-25-149 253,-58-232-834,1-1 1,-1 1-1,0 0 1,0 0-1,1-1 1,-1 1-1,0 0 1,1-1-1,-1 1 1,1 0-1,-1 0 1,0 0-1,1-1 1,-1 1-1,1 0 1,-1 0-1,0 0 1,1 0-1,-1 0 1,1 0-1,-1 0 1,1 0-1,-1 0 1,0 0-1,1 0 1,-1 0-1,1 0 1,-1 0-1,1 0 1,-1 0-1,0 1 1,1-1-1,-1 0 1,1 0-1,-1 0 1,0 1 0,1-1-1,-1 0 1,0 1-1,1-1 1,-1 0-1,0 1 1,0-1-1,1 0 1,-1 1-1,0-1 1,0 0-1,1 1 1,-1-1-1,0 1 1,0-1-1,0 0 1,0 1-1,0-1 1,0 1-1,0-1 1,0 1-1,0-1 1,0 1-1,0-1 1,0 0-1,0 1-1,11-44 3,-11 40-2,44-282 230,-44 285-228,0 1 1,0-1 0,0 0 0,0 0-1,0 1 1,0-1 0,0 0 0,0 0 0,0 0-1,1 1 1,-1-1 0,0 0 0,0 0-1,0 0 1,0 1 0,1-1 0,-1 0-1,0 0 1,0 0 0,0 0 0,1 0-1,-1 1 1,0-1 0,0 0 0,1 0-1,-1 0 1,0 0 0,0 0 0,1 0-1,-1 0 1,0 0 0,0 0 0,1 0-1,-1 0 1,0 0 0,0 0 0,1 0-1,-1 0 1,0 0 0,0 0 0,0 0-1,1 0 1,-1-1 0,0 1 0,0 0-1,1 0 1,-1 0 0,0 0 0,0 0-1,0-1 1,0 1 0,1 0 0,-1 0-1,0 0-3,28 178 171,0-47-156,-18-115-187,0-24 269</inkml:trace>
  <inkml:trace contextRef="#ctx0" brushRef="#br0" timeOffset="40133.698">17179 1461 18940,'-4'-7'351,"0"0"0,0 0-1,-1 0 1,0 1 0,0-1 0,0 1 0,-1 0-1,0 1 1,0-1 0,-1 1 0,0 1 0,0-1-1,0 1 1,0 0 0,0 1 0,-1-1 0,0 1-1,1 1 1,-1 0 0,0 0 0,0 0 0,0 1-1,-1 0 1,-2 1-351,5 3 37,0 1 1,0 0-1,0 0 0,1 0 1,0 1-1,0 0 0,0 0 1,0 0-1,1 0 0,0 1 1,0 0-1,0 0 0,1 0 0,0 0 1,0 0-1,0 1 0,1-1 1,0 1-1,0 0 0,1 0 1,0-1-1,0 1 0,0 6-37,1-12 2,-9 39 1,2 0-1,1 0 0,2 0 1,2 1-1,2 0 0,2-1 0,4 31-2,11-21 4,-16-49-5,-1 0 0,0 0 1,1-1-1,-1 1 0,1 0 0,0 0 0,-1-1 0,1 1 0,-1 0 1,1-1-1,0 1 0,0 0 0,-1-1 0,1 1 0,0-1 0,0 1 1,0-1-1,0 0 0,-1 1 0,1-1 0,0 0 0,0 1 0,0-1 1,0 0-1,0 0 0,0 0 0,0 0 0,0 0 0,0 0 0,0 0 1,0 0-1,0-1 0,-1 1 0,1 0 0,0 0 0,0-1 0,0 1 1,0-1-1,0 1 0,-1 0 0,1-1 0,0 0 0,0 1 0,-1-1 1,1 1-1,0-1 0,-1 0 0,1 0 1,55-90-56,0-18 292,-5-3 0,18-62-236,-31 74 268,-37 99-267,0 0-1,0 1 1,0-1 0,0 0-1,0 1 1,0-1-1,0 1 1,0-1 0,0 1-1,0-1 1,0 1-1,0 0 1,1 0 0,-1 0-1,0 0 1,0-1-1,0 2 1,0-1 0,1 0-1,-1 0 1,0 0-1,0 0 1,0 1 0,0-1-1,0 0 1,0 1-1,0-1 1,1 1 0,-1 0-1,-1-1 1,1 1-1,0 0 1,0-1 0,0 1-1,0 0 1,0 0-1,-1 0 1,1 0 0,0 0-1,-1 0 1,1 0-1,0 0 1,-1 0 0,0 0-1,1 0 1,-1 0-1,0 0 1,1 0 0,-1 0-1,0 1 1,0-1-1,0 0 1,0 0 0,0 0-1,0 0 1,0 1-1,0-1 1,-1 0 0,1 0-1,-1 1 0,2-1 2,26 139 36,-25-115 3,2 0 0,0-1 0,2 1-1,1-1 1,0 0 0,2-1 0,4 7-41,-13-28 4,1-1 0,-1 0 0,0 0 0,1 1 0,-1-1 0,0 0 0,1 0 0,0 1 0,-1-1 0,1 0 0,0 0 0,0 0 0,-1 0 0,1 0 0,0 0 0,0 0 0,0 0 0,0-1 0,0 1 0,0 0 0,1 0 0,-1-1 0,0 1 0,0-1 0,0 1 0,1-1 0,-1 1 0,0-1 0,0 0 0,1 0 0,-1 0 0,0 0 0,1 0 0,-1 0 0,0 0 1,1 0-1,-1 0 0,0 0 0,1-1 0,-1 1 0,0 0 0,0-1 0,0 0 0,1 1 0,-1-1 0,0 1 0,0-1 0,0 0 0,0 0 0,0 0 0,0 0 0,0 0 0,0 0 0,0 0 0,-1 0 0,2-1-4,10-21 29,-1-2 0,-2 1 0,0-1 0,-1-1 0,-1 1 0,-2-1 0,1-9-29,0 1 21,32-173 200,-32 177-159,3 45-12,-2 33-38,28 89 27,-34-136-39,0-1 0,1 1 0,-1 0 1,0-1-1,1 1 0,-1-1 0,0 1 0,1-1 0,-1 1 0,1-1 1,-1 0-1,1 0 0,-1 0 0,1 0 0,-1 0 0,1 0 0,-1 0 0,1 0 1,-1-1-1,1 1 0,-1-1 0,0 1 0,1-1 0,-1 1 0,0-1 0,1 0 1,-1 0-1,0 1 0,0-1 0,1 0 0,-1 0 0,0 0 0,0-1 1,0 1-1,0 0 0,-1 0 0,1 0 0,0-1 0,0 1 0,-1 0 0,1-1 1,-1 1-1,1-1 0,-1 1 0,0 0 0,1-1 0,-1 1 0,0-1 1,0 1-1,0-1 0,0 0 0,121-257 2,-68 125 2,-41 153 19,18 176-4,-24-152-20,2 0 0,2-1 0,2 0 0,2-1 0,1-1 0,2 0 0,2-1 0,5 5 1,-8-22 3,-1 2 1,-1-1-1,-1 2 1,-1 0-1,-1 0 1,-2 1-1,0 0 1,1 15-4,-6-23 8,-1 1 1,0 0-1,-2 0 1,0 0-1,-2 1 1,0-1-1,-1 0 1,-1 4-9,3-22 1,0 0 0,0-1 1,0 1-1,0 0 0,0 0 0,0 0 1,0 0-1,0 0 0,0-1 0,0 1 1,-1 0-1,1 0 0,0 0 0,-1 0 1,1-1-1,0 1 0,-1 0 0,1 0 0,-1-1 1,1 1-1,-1 0 0,0-1 0,1 1 1,-1-1-1,0 1 0,1 0 0,-1-1 1,0 0-1,0 1 0,1-1 0,-1 1 1,0-1-1,0 0 0,0 0 0,1 1 1,-1-1-1,0 0 0,0 0 0,0 0 1,0 0-1,0 0 0,0 0 0,1 0 1,-1 0-1,0 0 0,0 0 0,0-1 1,0 1-1,1 0 0,-1-1 0,0 1 1,0 0-1,0-1 0,1 1 0,-1-1 1,0 1-1,1-1 0,-1 0 0,0 1 1,1-1-1,-1 0 0,1 1-1,-63-107 66,51 81-63,2 9-4,1 1 0,1-1-1,0-1 1,2 1-1,0-1 1,0-1-1,2 1 1,0-1-1,1 1 1,1-1-1,1 0 1,1 0-1,0 0 1,1 0-1,1 0 1,1 1-1,1-1 1,1 1-1,2-6 2,127-252 14,-120 238-10,-1-1-1,-3 0 1,0-1 0,-3 0-1,-2-1 1,-1 1 0,-2-1-1,-1 0 1,-4-13-4,-14 10 21,17 43-20,-1 1 0,1-1-1,-1 0 1,0 1 0,1-1 0,-1 1-1,0-1 1,1 1 0,-1-1 0,0 1-1,1 0 1,-1-1 0,0 1 0,0 0 0,1-1-1,-1 1 1,0 0 0,0 0 0,0 0-1,1 0 1,-1 0 0,0 0 0,0 0-1,0 0 1,0 0 0,1 0 0,-1 0-1,0 0 1,0 1 0,0-1 0,1 0-1,-1 1 1,0-1 0,1 0 0,-1 1 0,0-1-1,0 1 1,1-1 0,-1 1 0,1-1-1,-1 1 1,1 0 0,-1-1 0,1 1-1,-1 0 1,1-1 0,-1 1 0,1 0-1,0 0 1,-1-1 0,1 1 0,0 0 0,0 0-1,-8 16 1,1 0 0,1 0 1,0 1-1,1 0 0,1 0 1,1 0-1,1 1 0,0-1 0,1 7 0,-1-5-6,0-1 1,1 1 0,1-1-1,1 0 1,1 1 0,0-1-1,2 0 1,0 0 0,1 0-1,1 0 1,1-1-1,7 15 5,-13-32 0,0 1 0,0-1-1,0 1 1,0-1-1,1 0 1,-1 0-1,1 0 1,-1 0 0,0 0-1,1 0 1,0 0-1,-1 0 1,1 0-1,-1-1 1,1 1 0,0-1-1,0 1 1,-1-1-1,1 0 1,0 1-1,0-1 1,-1 0 0,1 0-1,0 0 1,0-1-1,0 1 1,-1 0-1,1-1 1,0 1 0,-1-1-1,1 1 1,0-1-1,-1 0 1,1 0-1,-1 0 1,1 0 0,-1 0-1,1 0 1,-1 0-1,1-1 1,54-56-113,-51 51 81,36-66-3306,-41 73 3298,21-23-2045,93-27-1566,402-124-7354,-378 122 8444,-116-10 2546,-22 61 15,0 0 0,0 0 0,-1 0-1,1 0 1,-1-1 0,1 1 0,-1 0 0,1 0 0,-1 0-1,0 0 1,1 0 0,-1 0 0,0 0 0,0 1 0,0-1-1,0 0 1,0 0 0,0 1 0,0-1 0,0 0 0,0 1-1,0-1 1,0 1 0,0-1 0,0 1 0,0 0 0,0 0-1,-1-1 1,1 1 0,0 0 0,0 0 0,0 0 0,-1 0-1,1 0 1,0 0 0,0 1 0,0-1 0,-1 0 0,1 0-1,0 1 1,0-1 0,0 1 0,0-1 0,0 1 0,0 0-1,0-1 1,0 1 0,0 0 0,0 0 0,0 0 0,0-1-1,1 1 1,-1 1 0,-52 36 14,47-32-15,0-1 0,0 0 0,0 0 0,0 0 0,-1-1 0,0 0 0,0 0 0,0-1 0,-1 0 0,1 0 0,-7 1 1,12-4-1,0-1 0,0 0 1,0 1-1,0-1 0,0 0 0,0-1 1,0 1-1,0 0 0,1 0 0,-1-1 1,0 1-1,1-1 0,-1 1 0,1-1 1,0 0-1,-1 1 0,1-1 0,0 0 1,0 0-1,0 0 0,0 0 0,1 0 1,-1 0-1,0 0 0,1 0 0,0-1 0,-1 1 1,1 0-1,0 0 0,0 0 0,0-2 1,-2-5-4,-35-165 2650,29 114 2236,5 2 3989,3 91-6783,-1 12-1466,1-1 1,3 0-1,1 0 0,2 0 0,9 28-622,-15-70 7,0 0 0,0 0 1,1 0-1,-1-1 0,0 1 0,1 0 1,-1 0-1,1 0 0,0 0 0,-1-1 1,1 1-1,0 0 0,0-1 0,0 1 0,0-1 1,0 1-1,1-1 0,-1 1 0,0-1 1,1 0-1,-1 0 0,1 0 0,-1 0 1,1 0-1,0 0 0,-1 0 0,1 0 1,0 0-1,0-1 0,0 1 0,-1-1 1,1 0-1,0 1 0,0-1 0,0 0 1,0 0-1,0 0 0,0 0 0,0 0 0,-1-1 1,1 1-1,1-1-7,60-81-29,91-204-39,-116 243 129,-37 43-60,-1-1 0,1 1 0,0-1 1,0 1-1,0 0 0,0-1 0,0 1 1,0 0-1,0 0 0,0-1 0,0 1 1,0 0-1,0 0 0,0 0 1,0 0-1,0 1 0,0-1 0,0 0 1,0 0-1,0 0 0,0 1 0,0-1 1,0 1-1,0-1 0,0 1 0,0-1 1,-1 1-1,1-1 0,0 1 0,0 0 1,0-1-1,-1 1 0,1 0 0,0 0 1,-1 0-1,1-1 0,-1 1 0,1 0 1,-1 0-1,0 0 0,1 0 0,-1 0 1,0 0-1,1 0 0,-1 0 1,0 0-1,0 0 0,0 0 0,0 0-1,53 244 138,-53-244-137,-1 0 1,1 0 0,0 0 0,0 1-1,0-1 1,0 0 0,0 0-1,1 0 1,-1 0 0,0 1 0,0-1-1,1 0 1,-1 0 0,1 0-1,-1 0 1,1 0 0,-1 0 0,1 0-1,0 0 1,0 0 0,-1 0 0,1 0-1,0 0 1,0-1 0,0 1-1,0 0 1,0 0 0,0-1 0,0 1-1,0-1 1,0 1 0,0-1-1,0 1 1,0-1 0,1 0 0,-1 0-1,0 1 1,0-1 0,0 0 0,0 0-1,1 0 1,-1 0 0,0 0-1,0-1 1,0 1 0,1 0 0,-1 0-1,0-1 1,0 1 0,0-1 0,0 1-1,0-1 1,0 1 0,0-1-1,0 0 1,0 0 0,0 1 0,0-1-1,0 0 1,-1 0 0,1 0-1,0 0 1,-1 0 0,1 0 0,0 0-2,111-336 146,-112 336-145,0 0-1,0 0 1,0 0-1,0 0 1,0 0-1,0 0 1,0 0-1,1 0 0,-1 0 1,0 0-1,1 0 1,-1 0-1,1 0 1,-1 0-1,1 0 1,-1 1-1,1-1 0,0 0 1,-1 0-1,1 1 1,0-1-1,0 0 1,0 1-1,-1-1 1,1 1-1,0-1 1,0 1-1,0-1 0,0 1 1,0 0-1,0-1 1,0 1-1,0 0 1,0 0-1,0 0 1,0 0-1,0 0 0,0 0 1,0 0-1,0 0 1,0 0-1,0 0 1,0 0-1,0 1 1,0-1-1,0 0 0,0 1 1,0-1-1,0 1 1,0-1-1,-1 1 1,1-1-1,0 1 1,0 0-1,0-1 1,-1 1-1,1 0 0,0 0 0,18 57 36,-13 83-608,-10-166-9460,-7-16 3779,-10-19 2587,-18-22 3082,-88-109 1,122 182 385,-20-34-61,3 19 3243,21 23-2609,0 0-1,0 0 1,0 0-1,0 0 1,0 1-1,-1-1 1,1 0-1,0 1 1,-1-1-1,1 1 1,-1-1-1,1 1 1,0 0 0,-1-1-1,1 1 1,-1 0-1,1 0 1,-1 0-1,1 0 1,-1 0-1,1 1 1,-1-1-1,1 0 1,0 1 0,-1-1-1,1 1 1,0-1-1,-1 1 1,1-1-1,0 1 1,-1 0-1,1 0 1,0 0-1,-1 0-374,-37 46 4908,16-18-5113,8-14 1613</inkml:trace>
  <inkml:trace contextRef="#ctx0" brushRef="#br0" timeOffset="41043.422">15618 3733 20172,'-2'-4'285,"3"3"-200,-1 0 1,0 0-1,0 1 1,0-1-1,0 0 1,0 0-1,0 0 1,0 0-1,0 0 1,0 0-1,0 1 1,0-1-1,-1 0 1,1 0-1,0 0 1,-1 0-1,1 1 1,0-1-1,-1 0 1,1 0-1,-1 1 1,1-1-1,-1 0 1,0 1-1,1-1 1,-1 1-1,0-1 1,1 0-1,-1 1 1,0-1-1,0 1 1,1 0-1,-1-1 1,0 1-1,0 0 1,0-1-1,1 1 1,-1 0-1,0 0 1,0 0-1,0 0 1,0 0 0,0 0-1,0 0 1,1 0-1,-1 0 1,0 0-1,0 1 1,0-1-1,0 0 1,0 0-1,1 1 1,-1-1-1,0 1 1,0-1-1,1 0 1,-1 1-1,0 0-85,-2 15 156,2-1 0,0 1 1,1-1-1,1 1 0,0-1 0,1 1 0,1-1 0,0 0 1,3 9-157,-1-3 116,-2-4-53,1 6 14,1 0 0,0 0 0,2-1 0,0 0 1,2 0-1,0-1 0,1 0 0,10 13-77,-19-32 1,0-1-1,0 1 1,0 0 0,1-1 0,-1 1-1,1-1 1,-1 1 0,1-1 0,-1 0 0,1 0-1,0 0 1,0 0 0,-1 0 0,1 0-1,0 0 1,0 0 0,0-1 0,0 1-1,0-1 1,0 0 0,0 1 0,0-1-1,0 0 1,0 0 0,0 0 0,0 0-1,0-1 1,0 1 0,0-1 0,0 1-1,0-1 1,0 0 0,0 1 0,0-1-1,0 0 1,-1 0 0,2-1-1,53-60-64,-46 42 82,0 0 1,-1-1 0,-1 0-1,-1-1 1,0 0-1,-2 0 1,-1-1 0,-1 1-1,0-1 1,-2 1-1,-1-1 1,0 0 0,-2 0-1,-1 1 1,0-1-1,-2 1 1,-6-17-19,90 233 132,0-27-80,-79-165-51,0-1 0,1 1 0,-1-1 0,1 0-1,-1 1 1,1-1 0,0 1 0,-1-1 0,1 0 0,0 1 0,0-1 0,0 0-1,0 0 1,0 0 0,0 0 0,0 1 0,0-2 0,1 1 0,-1 0 0,0 0-1,1 0 1,-1-1 0,1 1 0,-1 0 0,0-1 0,1 1 0,-1-1 0,1 0 0,0 0-1,-1 1 1,1-1 0,-1 0 0,1 0 0,-1 0 0,1-1 0,-1 1 0,1 0-1,-1-1 1,1 1 0,-1 0 0,1-1 0,-1 0 0,1 1 0,-1-1 0,0 0 0,1 0-1,-1 0 1,0 0 0,0 0 0,0 0 0,0 0 0,0 0 0,0 0 0,0-1-1,0 1 1,0 0-1,7-16 32,-2 0-1,1-1 0,-2 0 1,-1 0-1,0 0 0,-1 0 0,-1 0 1,0-19-32,2 2 60,19-191 488,-17 195-424,-5 30-120,1 1 0,-1 0 0,0 0 0,0 0 0,0 0 0,0 0 1,0 0-1,0 0 0,0 0 0,0 1 0,0-1 0,0 0 0,0 1 0,0-1 0,0 1 0,0-1 0,0 1 0,0-1 0,0 1 0,0 0 0,0-1 0,0 1 0,-1 0 0,1 0 0,0 0 0,0-1 0,-1 1 0,1 0 0,-1 0 0,1 0 0,-1 0 1,1 0-1,-1 0 0,0 0 0,1 0 0,-1 0 0,0 1 0,0-1 0,0 0 0,0 0 0,0 0 0,0 0 0,0 1-4,0-2 2,72 240 66,-54-207-76,-4-39 8,7-60-12,35-191 44,-31 213-43,-24 43 12,0 1 0,0-1 0,0 1 1,0-1-1,0 1 0,0 0 0,0-1 1,0 1-1,0 0 0,0 0 0,0-1 1,0 1-1,0 0 0,0 0 0,0 0 1,1 1-1,-1-1 0,0 0 1,0 0-1,0 0 0,0 1 0,0-1 1,0 1-1,0-1 0,0 1 0,0-1 1,0 1-1,0-1 0,-1 1 0,1 0 1,0 0-1,0-1 0,0 1 0,-1 0 1,1 0-1,0 0 0,-1 0 0,1 0 1,-1 0-1,1 0 0,-1 0-1,66 133 48,-28-46-664,-27-73 924</inkml:trace>
  <inkml:trace contextRef="#ctx0" brushRef="#br0" timeOffset="42037.566">16738 3470 21405,'-12'33'5474,"27"-52"-5118,-8-2-328,-1-1 1,0 0-1,-2-1 0,-1 1 0,-1-1 0,0 0 1,-3-14-29,2 21 10,-1 2-2,2 0 6,-1 1-1,-1 0 1,-1 0 0,0 0 0,0 0-1,-1 0 1,-1 0 0,0 0 0,-1 0 0,-4-9-14,8 21 4,-1 0 1,0-1 0,1 1 0,-1 0 0,0 0 0,1-1-1,-1 1 1,0 0 0,0 0 0,0 0 0,0 0 0,0 0-1,0 0 1,0 0 0,0 1 0,-1-1 0,1 0 0,0 1 0,-1-1-1,1 0 1,0 1 0,-1 0 0,1-1 0,0 1 0,-1 0-1,1 0 1,-1-1 0,1 1 0,0 0 0,-1 0 0,1 1-1,-1-1 1,1 0 0,0 0 0,-1 1 0,1-1 0,0 1-1,-1-1 1,1 1 0,0 0 0,-1-1 0,1 1 0,0 0 0,0 0-1,0 0 1,0 0 0,0 0 0,0 0 0,0 0 0,0 0-1,0 0 1,1 1 0,-1-1 0,0 0 0,1 0 0,-1 1-1,1-1 1,-1 0 0,1 1 0,0-1 0,-1 1 0,1 0-5,-7 22 8,0 0 1,2 0 0,0 0 0,2 1 0,0-1-1,2 1 1,1 0 0,1-1 0,1 1 0,3 13-9,-3-15-2,1 0 1,1 0-1,1 0 1,1-1-1,0 0 1,2 0-1,1 0 1,1-1-1,10 16 2,-20-35-1,1-1-1,-1 0 0,1 1 0,0-1 1,0 0-1,0 1 0,0-1 0,0 0 1,0 0-1,0 0 0,0 0 0,0 0 1,0 0-1,1 0 0,-1-1 0,0 1 1,1 0-1,-1-1 0,1 1 1,-1 0-1,0-1 0,1 0 0,-1 1 1,1-1-1,-1 0 0,1 0 0,-1 0 1,1 0-1,-1 0 0,1 0 0,-1 0 1,1-1-1,-1 1 0,1-1 0,-1 1 1,1-1-1,-1 1 0,0-1 0,1 0 1,-1 1-1,0-1 0,1-1 2,37-56 5,-19 2 188,-1-2-1,-4 1 0,6-41-192,34-117 430,-55 214-428,0 0 0,0 0 0,-1 0 0,1 0 0,0 0 0,0 0 0,0 0 0,0 0 0,0 0 0,0 0 0,0 1 0,1-1 0,-1 0 0,0 0 0,0 0 0,1 0 0,-1 0 0,1 0 0,-1 0 0,1 0 0,-1 1 0,1-1 0,-1 0 0,1 0 0,-1 1 0,1-1 0,0 0 0,0 1 0,-1-1 0,1 1 0,0-1 0,0 1 0,0-1 0,0 1 0,0 0 0,-1-1 0,1 1 0,0 0 0,0 0 0,0-1 0,0 1 0,0 0 0,0 0 0,0 0 0,0 0 0,0 0 0,0 1 0,0-1 0,0 0 0,0 0 0,0 0 0,-1 1 0,1-1 0,0 1 1,1-1-3,21 52 21,-12-19-5,-1 0-3,1 0 0,2 0 0,1-2-1,2 0 1,19 29-13,-35-58 0,1 0 0,0-1 0,0 1 0,-1 0 1,1-1-1,0 1 0,0-1 0,0 1 0,1-1 0,-1 1 0,0-1 0,0 0 0,1 0 0,-1 1 0,1-1 0,-1 0 0,1 0 0,0-1 0,-1 1 0,1 0 0,0 0 1,-1-1-1,1 1 0,0-1 0,0 0 0,0 1 0,-1-1 0,1 0 0,0 0 0,0 0 0,0 0 0,0 0 0,-1-1 0,1 1 0,0-1 0,0 1 0,0-1 0,-1 1 1,1-1-1,0 0 0,-1 0 0,1 0 0,-1 0 0,1 0 0,-1 0 0,6-10 8,0-1-1,-2 1 1,1-1 0,-1 0-1,-1-1 1,0 1 0,-1-1-1,2-11-7,3-9 6,45-148 87,-53 180-92,0 0 0,0 0 0,0 0 0,0 0 0,0 0 0,0 0 0,0 0 0,0 1 0,1-1 0,-1 0 0,0 0 1,1 0-1,-1 0 0,0 0 0,1 1 0,-1-1 0,1 0 0,-1 0 0,1 1 0,0-1 0,-1 0 0,1 1 0,0-1 0,-1 1 0,1-1 0,0 1 0,0-1 0,0 1 0,-1-1 0,1 1 0,0 0 0,0-1 1,0 1-1,0 0 0,0 0 0,0 0 0,0 0 0,-1 0 0,1 0 0,0 0 0,0 0 0,0 0 0,0 0 0,0 0 0,0 0 0,0 1 0,0-1 0,-1 0 0,1 1 0,0-1 0,0 1-1,24 45 47,26 184 14,-51-230-61,1 0 0,-1-1 0,0 1 0,0 0 0,0 0 0,1-1 0,-1 1 0,0 0 0,0 0 0,0-1 0,1 1-1,-1 0 1,0 0 0,0 0 0,1-1 0,-1 1 0,0 0 0,1 0 0,-1 0 0,0 0 0,1 0 0,-1 0 0,0 0 0,1-1 0,-1 1-1,0 0 1,1 0 0,-1 0 0,0 0 0,1 0 0,-1 1 0,0-1 0,0 0 0,1 0 0,-1 0 0,0 0 0,1 0 0,-1 0 0,0 0-1,1 1 1,-1-1 0,0 0 0,0 0 0,1 0 0,-1 1 0,0-1 0,0 0 0,0 0 0,1 1 0,-1-1 0,0 0 0,0 1 0,0-1-1,0 0 1,1 0 0,-1 1 0,0-1 0,0 0 0,0 1 0,0-1 0,0 0 0,0 1 0,0-1 0,0 0 0,0 1 0,0-1 0,9-31-9,32-251 5,-41 279-55,0 1-54,0 0-1,0-1 0,1 1 1,-1 0-1,0 0 0,1-1 1,0 1-1,-1 0 0,1 0 1,0 0-1,0 0 0,0 0 1,0 0-1,1 0 1,-1 0-1,0 0 0,1 0 1,0 1-1,-1-1 0,1 1 1,0-1-1,0 1 0,1-1 114,4 12-2455</inkml:trace>
  <inkml:trace contextRef="#ctx0" brushRef="#br0" timeOffset="42528.564">17601 2826 12179,'-5'-10'7643,"2"18"-3568,2 20-2471,53 176 529,-20-82-1627,-15-53-94,2 0 1,4-1-1,2-1 0,18 31-412,23 31 115,-97-198-126,2-2 1,3-1-1,4-1 1,3 0-1,3-2 1,3 0-1,3-1 1,4 0-1,3-27 11,4 84 2,1 0 0,0 1-1,2-1 1,0 0 0,1 1 0,0 0-1,2 0 1,0 1 0,1 0 0,1 0-1,1 1 1,0 0 0,1 1 0,0 0-1,2 0 1,0 1-2,-11 12 1,0 0-1,1 1 1,-1-1-1,0 1 1,1 0-1,0 0 1,-1 0-1,1 0 1,0 0 0,-1 0-1,1 1 1,0-1-1,0 1 1,0 0-1,0 0 1,-1 0 0,1 0-1,0 0 1,0 1-1,0-1 1,-1 1-1,1 0 1,0 0-1,0 0 1,-1 0 0,1 0-1,-1 0 1,1 1-1,-1-1 1,0 1-1,1 0 1,-1 0-1,0 0 1,0 0 0,0 0-1,-1 0 1,1 0-1,0 1 1,-1-1-1,0 1 1,1-1-1,-1 1 1,0-1 0,0 1-1,0 0 1,-1 0-1,1-1 1,-1 1-1,1 0 1,-1 0-1,0 0 1,0 0 0,0-1-1,-1 1 1,1 0-1,-1 0 1,1 0-1,-1-1 1,0 1-1,0 0 0,-4 23 3,-1-1-1,-2 1 0,0-1 0,-2-1 0,0 0 1,-4 4-3,-16 41 2,19-43 4,0 2-1,2-1 1,1 1-1,2 1 1,0-1 0,2 1-1,0 12-5,15-21-150,5-53-436,16-95-2265,-16 45 630</inkml:trace>
  <inkml:trace contextRef="#ctx0" brushRef="#br0" timeOffset="42799.04">17964 2058 20972,'5'39'3721,"-8"172"870,19 146-4591,-16-339 54,1-1 0,1 0 0,0 0 1,2 0-1,-1-1 0,2 1 0,1-1 0,0 0 1,0 0-1,2-1 0,0 1 0,2 0-54,-10-15-3,0-1-1,1 1 0,-1 0 1,0 0-1,1 0 0,-1-1 1,1 1-1,-1 0 0,1 0 1,-1-1-1,1 1 0,0 0 1,-1-1-1,1 1 0,0-1 1,-1 1-1,1-1 0,0 1 1,0-1-1,-1 0 0,1 1 1,0-1-1,0 0 0,0 0 1,0 1-1,0-1 0,0 0 1,-1 0-1,1 0 0,0 0 1,0 0-1,0 0 0,0 0 1,0 0-1,0-1 0,-1 1 1,1 0-1,0-1 0,0 1 1,0 0-1,0-1 0,-1 1 1,1-1-1,0 1 0,-1-1 1,1 1-1,0-1 0,-1 0 1,1 1-1,0-1 0,-1 0 1,1 1-1,-1-1 0,1 0 4,13-48-1395,-13 46 1209,6-41-1849,2-10-1088</inkml:trace>
  <inkml:trace contextRef="#ctx0" brushRef="#br0" timeOffset="43070.472">18176 2454 19332,'1'44'4885,"-7"10"-3863,3-33-772,0 0 0,1 1 0,1 0 0,1 0 0,1-1 0,1 1 0,1-1 0,4 15-250,-6-32 16,-1 0 0,1-1 0,-1 1 0,1-1 0,1 1 1,-1-1-1,0 0 0,1 1 0,-1-1 0,1 0 0,0 0 0,0 0 0,0 0 0,1 0 0,-1-1 0,1 1 0,-1-1 0,1 1 0,0-1 0,0 0 0,0 0 1,0 0-1,0 0 0,1-1 0,-1 0 0,0 1 0,1-1 0,-1 0 0,1-1 0,-1 1 0,1 0 0,0-1 0,-1 0 0,1 0 0,-1 0 0,1 0 1,0-1-1,-1 1 0,1-1 0,-1 0 0,1 0 0,-1-1 0,0 1 0,2-1-16,3-6 49,-1 0 1,1-1-1,-1 0 1,-1-1-1,0 1 1,0-1-1,-1 0 1,0-1-1,-1 1 0,0-1 1,0 0-1,-1 0 1,-1 0-1,0 0 1,-1 0-1,0-1 1,0 1-1,-1-1 1,-1 1-1,0 0 0,0-1 1,-1 1-1,-1 0 1,0 0-1,-1-3-49,3 11 17,0 0-1,1 0 0,-2 1 0,1-1 1,0 0-1,0 0 0,-1 1 1,0-1-1,1 1 0,-1-1 1,0 1-1,0 0 0,0 0 1,-1 0-1,1 0 0,0 0 0,-1 0 1,1 1-1,-1-1 0,0 1 1,1 0-1,-1 0 0,0 0 1,0 0-1,0 0 0,0 0 1,0 1-1,0-1 0,0 1 0,0 0 1,0 0-1,0 0 0,0 0 1,0 1-1,0-1 0,0 1 1,0 0-1,1 0 0,-1 0 0,0 0 1,0 0-1,1 1 0,-1-1 1,0 1-1,1 0 0,0 0 1,-1 0-1,1 0 0,0 0 1,0 0-1,0 0 0,0 1 0,0-1-16,0 3 0,-1-1 0,1 0 0,0 1 0,0 0 0,0-1 0,1 1 0,-1 0 0,1 0 0,1 0 0,-1 0 0,1 0 0,-1 0 0,1 0 0,1 0 0,-1 0-1,1 0 1,0 0 0,0 0 0,0 0 0,1 0 0,-1-1 0,1 1 0,1 0 0,-1-4 0,0 1 0,1-1-1,-1 0 1,1 0 0,-1 0 0,1-1 0,-1 1-1,1 0 1,-1-1 0,1 0 0,0 0-1,-1 0 1,1 0 0,-1 0 0,1 0 0,0-1-1,-1 1 1,1-1 0,-1 1 0,1-1-1,-1 0 1,1 0 0,-1-1 0,0 1 0,0 0-1,1-1 1,-1 1 0,0-1 0,0 0-1,0 1 1,-1-1 0,1 0 0,0 0 0,-1 0-1,1-1 1,-1 1 0,1-1 0,-2 3 0,108-108-324,-75 69 1066</inkml:trace>
  <inkml:trace contextRef="#ctx0" brushRef="#br0" timeOffset="44151.568">18538 2306 15059,'-21'-58'9824,"44"100"-7413,87 202-1482,-110-243-928,0 1 0,1-1 0,-1 0 0,0 1 0,0-1-1,1 0 1,-1 1 0,1-1 0,-1 0 0,1 0 0,0 1 0,-1-1-1,1 0 1,0 0 0,0 0 0,0 0 0,0 0 0,0 0 0,0 0-1,0 0 1,0 0 0,0 0 0,0-1 0,1 1 0,-1 0 0,0-1-1,0 1 1,1-1 0,-1 1 0,0-1 0,1 0 0,-1 0 0,1 1-1,-1-1 1,0 0 0,1 0 0,-1-1 0,1 1 0,-1 0 0,0 0-1,1-1 1,-1 1 0,0 0 0,1-1 0,-1 1 0,0-1-1,0 0 1,1 1 0,-1-1 0,0 0 0,0 0 0,0 0 0,0 0-1,0 0 1,0 0 0,0 0 0,0 0 0,-1 0 0,1-1 0,0 1-1,0-1 0,59-202 24,-49 159-20,-2-1 0,-2 0 0,-2 0 0,-1-36-4,-8 46-4,4 36 5,0 1 0,0-1 0,0 0 0,0 0 0,-1 0 0,1 0 0,0 0 0,0 0 0,0 0 0,0 0 0,-1 1 0,1-1 0,0 0 0,0 0 0,0 0 0,-1 0 0,1 0 0,0 0 0,0 0 0,0 0 0,-1 0 0,1 0 0,0 0 0,0 0 0,0 0 0,0-1 0,-1 1 0,1 0 0,0 0 0,0 0-1,0 0 1,-1 0 0,1 0 0,0 0 0,0 0 0,0-1 0,0 1 0,0 0 0,0 0 0,-1 0 0,1 0 0,0 0 0,0-1-1,-4 26 21,-7 467 767,9-444-580,0-16-109,0 0 0,3 1 0,0-1 1,2 0-1,2 0 0,5 21-99,66 102 76,-49-53-357,-25-95-513,1-2-462</inkml:trace>
  <inkml:trace contextRef="#ctx0" brushRef="#br0" timeOffset="44693.64">19110 2206 17212,'0'0'2700,"0"0"-199,0 0-1140,6 0 193,1-4-1453,0 1-1,0-1 1,0 0-1,-1 0 0,0-1 1,1 1-1,-2-2 1,1 1-1,-1-1 1,0 1-1,0-1 1,0-1-1,-1 1 1,0-1-1,0 0 1,0 0-1,-1 0 1,0 0-1,-1 0 1,0-1-1,0 1 1,0-1-1,-1 1 1,0-1-1,-1 0 1,0 0-101,-14-74 172,13 81-165,0-1 0,0 0 0,-1 1 0,1-1 0,0 1 1,-1-1-1,0 1 0,1 0 0,-1 0 0,0-1 0,1 1 0,-1 0 1,0 1-1,0-1 0,0 0 0,0 0 0,0 1 0,0-1 0,0 1 1,0 0-1,0 0 0,0-1 0,0 1 0,0 1 0,0-1 0,0 0 1,0 0-1,0 1 0,0-1 0,0 1 0,0-1 0,0 1 1,0 0-1,1 0 0,-1 0 0,0 0 0,0 0 0,1 1 0,-2-1-7,-11 11 18,0 0-1,1 1 1,0 0-1,0 1 1,2 0-1,0 1 0,0 0 1,2 1-1,0 0 1,0 1-1,2 0 1,0 0-1,1 0 1,1 1-1,0 0 0,1 0 1,1 0-1,1 1 1,1-1-1,0 1 1,2-1-1,0 1 0,1-1 1,0 1-1,2-1 1,0 0-18,29 60 182,-32-76-179,1-1 0,-1 1 0,0-1 0,1 1 0,0-1 1,-1 0-1,1 0 0,0 1 0,-1-1 0,1 0 0,0-1 0,0 1 1,0 0-1,0 0 0,0-1 0,0 1 0,0-1 0,0 0 0,0 0 1,0 0-1,0 0 0,0 0 0,0 0 0,0 0 0,0 0 1,0-1-1,0 1 0,0-1 0,0 0 0,0 0 0,0 1 0,0-1 1,0 0-1,0-1 0,-1 1 0,1 0 0,0 0 0,0-1-3,19-19-109,-1 0-1,-1-1 1,-1-1-1,-2-1 1,0 0-1,-1-1 1,-1-1-1,-1 0 1,0-6 109,-11 28-55,34-76-1515,-4-4-577</inkml:trace>
  <inkml:trace contextRef="#ctx0" brushRef="#br0" timeOffset="45020.592">19421 1725 11787,'-12'72'10500,"3"-37"-9499,-37 252 1845,46-286-2840,-1 2 39,1 0 0,-1 0 0,0 0-1,1 0 1,0 1 0,0-1 0,0 0-1,0 0 1,0 0 0,0 1 0,1-1-1,0 0 1,0 0 0,-1 0 0,2 0-1,-1 0 1,0 0 0,1 0 0,-1-1-1,1 1 1,0 0 0,0-1 0,0 1-1,0-1 1,1 1-45,-2-4-1,1 1 1,-1-1-1,1 1 0,-1-1 1,1 1-1,-1-1 0,1 0 0,-1 0 1,0 0-1,1 0 0,-1 0 1,0 0-1,0 0 0,1 0 0,-1 0 1,0-1-1,0 1 0,0 0 0,-1-1 1,1 1-1,0 0 0,0-1 1,-1 1-1,1-1 0,-1 0 0,1 0 1,1-3-5,19-49 64,-3-1-1,-1 0 1,-4-2-1,-2 0 1,2-36-59,-12 87 6,7-34 105,-3 0 0,-1 0 0,-2 0 0,-2 0-1,-2 0 1,-2-12-111,3 53 8,1-1-1,-1 1 0,1-1 1,0 1-1,-1-1 1,0 1-1,1-1 0,-1 1 1,1-1-1,-1 0 0,1 1 1,-1-1-1,0 0 0,1 0 1,-1 1-1,0-1 1,1 0-1,-1 0 0,0 0 1,1 0-1,-1 0 0,0 0 1,0 0-1,1 0 0,-1 0 1,0 0-1,1 0 1,-1 0-1,0-1 0,1 1 1,-1 0-1,0 0 0,1-1 1,-1 1-1,1-1 0,-1 1 1,0 0-1,1-1 1,-1 1-1,1-1 0,-1 1 1,1-1-1,0 1 0,-1-1 1,1 0-1,-1 0-7,-6 46 57,1 0 1,3 0-1,1 0 0,3 0 1,4 35-58,-4-57 37,0-9 2,-1 0-1,1 0 1,1 1-1,1-1 1,0 0-1,1-1 1,0 1-1,1 0 1,5 8-39,-9-20-2,0 0 0,0 0 0,0 0 0,0 0 0,0-1 0,1 1 0,-1 0 0,1-1 0,0 1 0,-1-1 0,1 1 0,0-1 0,0 0 0,0 0 0,0 0 0,0 0 0,0 0 0,0 0 0,0-1 0,0 1 0,0-1 0,0 1 0,0-1 0,1 0 0,-1 0 0,0 0 0,0 0 0,0 0 0,1 0 0,-1-1 0,0 1 0,0-1 0,0 1 1,0-1-1,1 0 2,19-15-854</inkml:trace>
  <inkml:trace contextRef="#ctx0" brushRef="#br0" timeOffset="46949.58">19135 2010 21885,'1'-6'-105,"2"12"5501,12 75-4722,3 0-1,4-2 1,13 26-674,-35-103 10,0-1-1,0 0-1,0 0 1,0 1-1,0-1 1,0 0-1,0 0 1,0 1-1,1-1 0,-1 0 1,0 0-1,1 1 1,-1-1-1,1 0 1,-1 0-1,1 0 0,0 0 1,-1 0-1,1 1 1,0-2-1,0 1 1,0 0-1,0 0 1,0 0-1,0 0 0,0 0 1,0-1-1,0 1 1,0 0-1,0-1 1,0 1-1,1-1 0,-1 0 1,0 1-1,0-1 1,1 0-1,-1 1 1,0-1-1,0 0 1,1 0-1,0 0-8,23-86 93,52-338 139,-69 374-118,-8 50-110,1 0 0,-1 0 1,0 1-1,1-1 0,-1 0 1,0 0-1,1 0 0,-1 0 1,0 0-1,1 0 0,-1 0 1,1 0-1,-1 0 0,0 0 0,1 0 1,-1-1-1,0 1 0,0 0 1,1 0-1,-1 0 0,0 0 1,1 0-1,-1-1 0,0 1 1,1 0-1,-1 0 0,0 0 1,0-1-1,1 1 0,-1 0 0,0-1 1,0 1-1,0 0 0,1-1-4,4 162 110,-6-124-92,1 0-1,2 0 0,1 0 0,2-1 0,6 18-17,-11-54 1,1-1-1,-1 0 0,1 1 1,-1-1-1,1 1 0,-1-1 0,1 1 1,-1-1-1,1 1 0,-1-1 1,1 1-1,0-1 0,-1 1 0,1 0 1,0-1-1,-1 1 0,1 0 0,0 0 1,0 0-1,-1-1 0,1 1 1,0 0-1,0 0 0,-1 0 0,1 0 1,0 0-1,-1 0 0,1 1 0,0-1 1,0 0-1,-1 0 0,1 0 1,0 1-1,-1-1 0,1 0 0,0 1 1,-1-1-1,1 1 0,0-1 0,-1 0 1,1 1-1,-1 0 0,1-1 1,-1 1-1,1-1 0,-1 1 0,1-1 1,-1 1-1,0 0 0,1-1 1,-1 1-1,0 0 0,0 0 0,1-1 1,-1 1-1,0 0 0,0-1 0,0 2 0,18-64 14,-3-1 0,-3-1 0,-2 0 0,-3-7-14,-1 23 10,12-60 45,-5 91 4,-3 46-1,37 296 61,-32-252-97,-14-72-23,-1 0 1,1-1-1,-1 1 0,1-1 0,-1 1 0,1-1 1,0 1-1,0-1 0,-1 1 0,1-1 0,0 0 0,-1 1 1,1-1-1,0 0 0,0 0 0,0 1 0,-1-1 1,1 0-1,0 0 0,0 0 0,0 0 0,-1 0 0,1 0 1,0 0-1,0-1 0,0 1 0,-1 0 0,1 0 1,0-1-1,0 1 0,0 0 0,-1-1 0,1 1 0,0 0 1,-1-1-1,1 1 0,0-1 0,-1 0 0,1 1 1,-1-1-1,1 1 0,-1-1 0,1 0 0,-1 1 0,1-1 1,-1 0-1,0 0 0,1 1 0,-1-1 0,0 0 1,0 0-1,0 1 0,1-1 0,-1 0 0,0 0 1,0 0-1,0 1 0,0-1 0,0 0 0,-1 0 1,2 0-1,63-135-2463,-44 77-1242</inkml:trace>
  <inkml:trace contextRef="#ctx0" brushRef="#br0" timeOffset="47760.866">19907 1701 19044,'5'-34'7239,"-4"-18"-5925,-2 51-1298,1 0 1,-1 1 0,1-1-1,-1 1 1,1-1 0,-1 0-1,0 1 1,1-1 0,-1 1 0,0-1-1,1 1 1,-1 0 0,0-1-1,0 1 1,1 0 0,-1 0-1,0-1 1,0 1 0,0 0 0,1 0-1,-1 0 1,0 0 0,0 0-1,0 0 1,1 0 0,-1 0 0,0 0-1,0 0 1,0 1 0,1-1-1,-1 0 1,0 0 0,0 1-1,1-1 1,-1 1 0,0-1 0,0 0-1,1 1 1,-1-1 0,1 1-1,-1 0 1,0-1 0,1 1-1,-1 0 1,1-1 0,0 1 0,-1 0-1,1-1 1,-1 1 0,1 0-1,0 0 1,0-1 0,-1 1-1,1 0 1,0 0 0,0 0 0,0-1-1,0 1 1,0 0 0,0 0-1,0 0-16,-10 74 550,10-71-526,-2 24 103,1-1 1,2 1-1,1-1 1,1 1-1,1-1 1,1 0-1,2 0-127,-7-25 4,0-1 0,0 0 0,0 0 1,0 0-1,0 1 0,0-1 0,1 0 0,-1 0 0,0 0 0,1 0 0,-1 0 1,1 1-1,-1-1 0,1 0 0,0 0 0,-1 0 0,1-1 0,0 1 0,0 0 1,-1 0-1,1 0 0,0 0 0,0-1 0,0 1 0,0 0 0,0-1 0,0 1 1,1-1-1,-1 1 0,0-1 0,0 0 0,0 1 0,0-1 0,0 0 0,1 0 1,-1 0-1,0 0 0,0 0 0,0 0 0,1 0 0,-1 0 0,0 0 0,0-1 1,0 1-1,0 0 0,0-1 0,1 1 0,-1-1 0,0 1 0,0-1 0,0 0 1,0 1-1,0-1 0,0 0 0,-1 0 0,1 0 0,0 0 0,0 1 0,-1-1 1,1 0-1,0 0 0,0-1-4,41-71 32,-8-4-29,-3-1-1,-4-2 1,-3-1 0,3-33-3,-22 91 6,-1 0-1,-1 0 1,-1-1 0,-1 1 0,-2-1-1,0 1 1,-1-1 0,-1 1 0,-2 0-1,0 0 1,-1 0 0,-1 1-1,-6-12-4,13 35-1,0-1 1,0 1-1,-1-1 1,1 0 0,0 1-1,0-1 1,0 1 0,0-1-1,0 1 1,-1-1-1,1 0 1,0 1 0,0-1-1,-1 1 1,1-1 0,0 0-1,-1 1 1,1-1-1,0 0 1,-1 0 0,1 1-1,-1-1 1,1 0 0,0 0-1,-1 1 1,1-1-1,-1 0 1,1 0 0,-1 0-1,1 0 1,-1 0 0,1 0-1,0 0 1,-1 0 0,1 0-1,-1 0 1,1 0-1,-1 0 1,1 0 0,-1 0-1,1 0 1,-1 0 0,1 0-1,0-1 1,-1 1-1,1 0 1,-1 0 0,1 0-1,0-1 1,-1 1 0,1 0-1,0-1 1,-1 1-1,1 0 1,0-1 0,-1 1-1,1 0 1,0-1-1,-4 42-2,30 104 29,0 10-46,-22-119 56,1 0 0,2-1 0,1 1 0,2-2 1,11 27-38,17-2 51,-37-57-50,1-1-1,-1 0 0,0 1 0,0-1 1,1 0-1,-1 0 0,1 0 0,-1 0 0,1 0 1,0-1-1,-1 1 0,1 0 0,0-1 1,-1 1-1,1-1 0,0 1 0,0-1 1,-1 0-1,1 0 0,0 0 0,0 0 0,-1 0 1,1 0-1,0 0 0,0-1 0,0 1 1,-1-1-1,1 1 0,0-1 0,-1 1 0,1-1 1,-1 0-1,1 0 0,-1 0 0,1 0 1,0-1-1,3-2 1,-1 0 1,0 0-1,0 0 1,-1-1 0,1 1-1,-1-1 1,0 0-1,0 0 1,0 0-1,-1 0 1,0-1 0,0 1-1,0-1 1,-1 1-1,0-1 1,0 1 0,0-1-1,-1 0 1,1 0-1,-2 1 1,1-1 0,0 0-1,-1 1 1,0-1-1,-1 0 1,1 1 0,-1-1-1,0 1 1,0 0-1,-1-1 1,-2-3-2,-4-2 7,-1 1 0,-1 0 0,1 1 0,-1 0-1,-1 1 1,0 0 0,0 1 0,0 0 0,-1 1 0,0 0 0,-14-4-7,25 9-1,-1 0 0,0 0 0,1 1 0,-1-1-1,0 1 1,0-1 0,0 1 0,1 0 0,-1 0 0,0 0 0,0 0 0,0 1 0,1-1 0,-1 1 0,0-1 0,0 1-1,1 0 1,-1 0 0,0 1 0,1-1 0,0 0 0,-1 1 0,1-1 0,0 1 0,-1 0 0,1 0 0,0 0-1,0 0 1,1 0 0,-1 0 0,0 1 0,1-1 0,-1 1 0,1-1 0,0 1 0,0-1 0,0 1 0,-1 2 1,10-15-8,0 0 0,1 0 0,0 1 1,1 1-1,0-1 0,0 1 0,1 1 1,0 0-1,0 1 0,0 0 0,1 0 1,0 1-1,0 1 0,0 0 0,1 1 1,8-2 7,11 5-206,-4 0 388</inkml:trace>
  <inkml:trace contextRef="#ctx0" brushRef="#br0" timeOffset="48457.462">20109 1428 16828,'-9'-76'9436,"3"86"-7357,11 124-1064,35 100-387,-39-232-614,-2-1-7,1 0 0,0 0 0,0 1 0,0-1 0,-1 0 0,1 0 0,0 0 0,0 0 0,1 0-1,-1 0 1,0 0 0,0 1 0,0-1 0,1 0 0,-1 0 0,1 0 0,-1 0 0,1 0 0,-1 0 0,1 0 0,-1 0 0,1 0 0,0-1 0,0 1 0,-1 0-1,1 0 1,0 0 0,0-1 0,0 1 0,0 0 0,0-1 0,0 1 0,0-1 0,0 1 0,0-1 0,0 0 0,0 1 0,0-1 0,0 0 0,0 0 0,1 0 0,-1 0-1,0 0 1,0 0 0,0 0 0,0 0 0,0 0 0,1-1-7,63-141 87,-63 138-87,13-27 4,-2-1 0,-1 0 1,-1-1-1,-2 0 0,4-26-4,-12 35 27,-7 33 6,5 15-23,0 1-1,2-1 1,1 1-1,1-1 0,0 0 1,2 0-1,1 0 1,1-1-1,1 0 1,1 0-1,4 5-9,-13-28 1,0 2 1,0 0-1,1 0 1,-1-1-1,0 1 1,1 0-1,-1-1 1,1 1-1,0 0 1,-1-1-1,1 1 1,0-1-1,0 1 1,0-1-1,0 0 1,0 1-1,0-1 1,1 0-1,-1 0 1,0 0 0,1 0-1,-1 0 1,1 0-1,-1 0 1,1 0-1,-1 0 1,1-1-1,-1 1 1,1-1-1,0 1 1,0-1-1,-1 0 1,1 1-1,0-1 1,-1 0-1,1 0 1,0 0-1,0 0 1,-1-1-1,2 1-1,3-6 2,0 0 0,0 0 0,-1 0 1,1-1-1,-1 1 0,-1-1 0,1-1 0,-1 1 0,-1-1 0,1 1 0,-1-1 0,0-2-2,1 0-1,11-30-461,-2-1 0,-2-1 0,-2 0 0,-1 0 1,-3-1-1,-1 0 0,-2 0 0,-2-3 462,0-40-1461</inkml:trace>
  <inkml:trace contextRef="#ctx0" brushRef="#br0" timeOffset="48841.792">20523 836 12163,'0'-16'3344,"-1"-1"4919,-10 25-6681,14 93-104,12-30-662,4-1 0,3-1 0,12 23-816,-17-44 279,-10-29-190,0 5-22,1-2 1,1 1-1,1-1 0,1 0 1,1-1-1,0 0 0,2-1 0,0 0 1,5 2-68,-19-23 1,0 1 0,0-1 0,0 1 1,0-1-1,0 1 0,0-1 0,0 0 0,1 1 0,-1-1 1,0 1-1,0 0 0,1-1 0,-1 1 0,0-1 1,1 1-1,-1-1 0,0 1 0,1 0 0,-1-1 1,1 1-1,-1 0 0,1-1 0,-1 1 0,1 0 0,-1 0 1,1-1-1,-1 1 0,1 0 0,-1 0 0,1 0 1,-1 0-1,1 0 0,-1 0 0,1-1 0,-1 1 1,1 1-1,-1-1 0,1 0 0,0 0 0,-1 0 0,1 0 1,-1 0-1,1 0 0,-1 1 0,1-1 0,-1 0 1,1 0-1,-1 1 0,1-1 0,-1 0 0,0 1 1,1-1-1,-1 0 0,1 1 0,-1-1 0,0 1 0,1-1 1,-1 0-1,0 1 0,0-1 0,1 1 0,-1-1 1,0 1-1,0-1 0,0 1 0,0 0 0,1-1 1,-1 1-1,0 0-1,-9-45 46,-3 16-72,-2 0 1,0 2-1,-2 0 0,-1 0 1,-1 1-1,-1 2 0,-1 0 1,-1 1-1,-11-9 26,-22-4-89,85 42 102,84-63-141,-78 33-699,1 1-573</inkml:trace>
  <inkml:trace contextRef="#ctx0" brushRef="#br0" timeOffset="51131.885">18129 4105 11386,'-8'65'10783,"8"-61"-10543,-1 0-1,1 0 0,0 0 1,0 0-1,1 0 1,-1 0-1,1 0 0,0 0 1,0 0-1,0 0 1,1 0-1,-1-1 0,1 1 1,0 0-1,0-1 1,0 1-1,0-1 0,1 0 1,0 0-1,-1 0 0,1 0 1,0 0-1,1 0-239,0-3 49,0 0 0,1 0-1,-1-1 1,0 1-1,0-1 1,0 0 0,0 0-1,0-1 1,0 1 0,0-1-1,0 0 1,0 0-1,-1 0 1,1 0 0,-1-1-1,0 0 1,1 1 0,-1-1-1,0 0 1,-1-1 0,1 1-1,-1 0 1,1-1-1,-1 1 1,0-1 0,0 0-1,0 0 1,-1 0 0,1-1-49,2-1 48,16-24 15,0 0 0,-2-2 0,-2 0 0,0-1-1,-3-1 1,-1 0 0,-1 0 0,-2-2 0,0-6-63,-25-35 98,15 76-96,1-1 0,-1 1-1,0 0 1,0-1 0,0 1 0,0 0 0,-1 0 0,1 0 0,0 0 0,0 0 0,-1 0 0,1 0 0,0 1 0,-1-1 0,1 0 0,-1 1 0,1-1 0,-1 1 0,1-1 0,-1 1-1,1 0 1,-1 0 0,1 0 0,-1 0 0,0 0 0,1 0 0,-1 0 0,1 0 0,-1 0 0,1 1 0,-1-1 0,1 1 0,-1-1 0,1 1 0,-1 0 0,1-1 0,0 1 0,-1 0-1,1 0 1,0 0 0,0 0 0,-1 0 0,1 0 0,0 0 0,0 1 0,0-1 0,0 1-2,-12 16 4,0 0-1,1 1 1,1 0-1,1 1 1,1 0 0,1 0-1,0 1 1,2 1-1,0-1 1,-1 11-4,-3 3 0,2 0 1,1 1-1,1-1 0,2 1 0,2 0 1,1 1-1,2-1 0,1 0 0,2 0 0,2 0 1,2 2-1,-8-36 0,0 0 0,0 0 1,0 0-1,0 0 0,1 0 0,-1 0 1,1 0-1,-1 0 0,1-1 0,0 1 1,0 0-1,-1 0 0,1-1 1,1 1-1,-1 0 0,0-1 0,0 1 1,1-1-1,-1 0 0,0 1 0,1-1 1,0 0-1,-1 0 0,1 0 1,0 0-1,-1 0 0,1 0 0,0 0 1,0-1-1,0 1 0,0-1 0,0 1 1,-1-1-1,1 0 0,0 0 0,0 0 1,0 0-1,0 0 0,0 0 1,0 0-1,0-1 0,0 1 0,0-1 1,0 1-1,0-1 0,-1 0 0,1 0 1,0 0-1,0 0 0,173-134-1799,-106 81-1306</inkml:trace>
  <inkml:trace contextRef="#ctx0" brushRef="#br0" timeOffset="51418.184">18893 3550 22533,'-53'23'4596,"5"53"-3268,37-47-1178,1 1 0,1 0 0,1 0 0,2 1 1,1 0-1,2 0 0,1 0 0,1 1 0,2-1 0,3 22-150,-5-50 2,1-1-1,-1 1 0,1-1 0,0 1 0,0 0 1,0-1-1,0 1 0,1-1 0,-1 1 0,1-1 1,-1 1-1,1-1 0,0 1 0,0-1 1,0 0-1,0 1 0,0-1 0,1 0 0,-1 0 1,1 0-1,-1 0 0,1 0 0,0 0 0,0-1 1,0 1-1,0 0 0,0-1 0,0 1 0,0-1 1,0 0-1,1 0 0,-1 0 0,0 0 0,1 0 1,-1-1-1,1 1 0,-1 0 0,1-1 0,-1 0 1,1 0-1,0 0 0,0 0-1,58-54-1049,-28 8-329</inkml:trace>
  <inkml:trace contextRef="#ctx0" brushRef="#br0" timeOffset="49540.276">21367 812 14435,'-14'-29'9430,"-11"26"-6218,-32 32-1922,42-18-1160,0 1-1,1 1 0,1 1 1,0 0-1,0 1 1,2 0-1,0 1 0,0 0 1,2 0-1,0 1 0,1 1 1,1-1-1,0 1 0,1 1 1,1-1-1,1 1 1,0 5-130,14 56 180,-8-78-181,-1-1 1,1 0-1,-1 0 1,1 0 0,0 0-1,-1 0 1,1 0 0,0-1-1,0 1 1,0 0-1,-1-1 1,1 0 0,0 1-1,0-1 1,0 0 0,0 0-1,0 0 1,0 0-1,0 0 1,0-1 0,0 1-1,0 0 1,-1-1 0,1 0-1,0 1 1,0-1-1,0 0 1,-1 0 0,1 0-1,-1 0 1,1 0 0,0 0-1,-1-1 1,0 1-1,1 0 1,-1-1 0,0 1-1,0-1 1,0 1-1,0-1 1,0 0 0,0 0-1,0 1 1,0-1 0,-1 0-1,1 0 1,19-27 5,0-1 1,-3-1-1,0 0 0,-2-1 0,-1-1 0,-2 0 1,-1-1-1,-2 0 0,-1-1 0,3-32-5,-11 37-32,-2 36 26,-5 34-3,1 0 0,3 1 1,1-1-1,3 20 9,-1-49 4,5 28 77,-5-38-79,0 0 0,1-1 0,-1 1 0,0-1 0,0 1 0,1-1-1,-1 1 1,1-1 0,-1 1 0,0-1 0,1 0 0,-1 1 0,1-1 0,-1 1 0,1-1 0,-1 0 0,1 0 0,-1 1 0,1-1 0,-1 0 0,1 0 0,0 1 0,-1-1 0,1 0 0,-1 0 0,1 0 0,0 0-1,-1 0 1,1 0 0,-1 0 0,1 0 0,0 0 0,-1 0 0,1-1 0,-1 1 0,1 0 0,0 0 0,-1 0 0,1-1 0,-1 1 0,1 0 0,-1-1 0,1 1 0,-1-1 0,1 1 0,-1 0 0,0-1 0,1 1-1,-1-1 1,1 1 0,-1-1 0,0 1 0,0-1 0,1 1 0,-1-1 0,0 1 0,0-1 0,0 0 0,1 1 0,-1-1 0,0 1-2,115-198 36,-46 107-11,-68 91-26,0 1 0,1-1 0,-1 1 0,0-1 0,1 1 0,-1 0 0,0 0 0,0 0 0,0 0-1,0 0 1,0 0 0,0 0 0,0 0 0,0 0 0,0 1 0,0-1 0,0 0 0,-1 1 0,1-1 0,-1 0 0,1 1-1,-1-1 1,1 1 0,-1-1 0,0 0 0,0 1 0,1-1 0,-1 1 0,0-1 0,0 1 0,-1-1 0,1 1 0,0-1 0,-1 2 0,2 1-3,1 16-14,-2-14 19,0 1 0,0-1-1,0 1 1,1-1-1,0 0 1,1 1-1,0-1 1,-1 0-1,2 0 1,-1 0-1,1 0 1,0-1-1,0 1 1,1-1-1,-1 1 1,1-1-1,0 0 1,5 4-1,-4-9 4,-1 0 0,1 0 0,-1-1 1,1 1-1,-1-1 0,1 0 0,-1-1 0,0 1 0,1-1 0,-1 1 1,0-1-1,0 0 0,0-1 0,0 1 0,-1-1 0,1 0 0,-1 0 1,1 0-1,-1 0 0,0 0 0,0-1 0,0 1 0,-1-1 0,1 0 1,-1 0-1,1-3-4,0 3 5,147-228 43,-137 242-92,-7 132 24,9-87 12,2-71 59,-16 2 460</inkml:trace>
  <inkml:trace contextRef="#ctx0" brushRef="#br0" timeOffset="50145.492">22126 397 18068,'-3'-2'441,"0"1"1,-1-1 0,1 1-1,0 0 1,-1 0-1,0 0 1,1 1-1,-1-1 1,1 1-1,-1 0 1,0 0-1,1 0 1,-1 0 0,0 0-1,1 1 1,-1 0-1,-1 0-441,-44 46 2445,42-34-2323,2 1 0,-1 0 0,2 0 0,0 0 0,0 0 0,2 1 0,0-1 0,0 1 0,1 0 0,1-1 0,1 1 0,0 0 0,1-1 0,0 1 0,1 0-122,-3-13 3,0-1 1,0 1-1,0-1 0,0 1 1,0-1-1,0 1 0,0-1 1,1 0-1,-1 1 1,0-1-1,1 1 0,-1-1 1,1 0-1,0 1 0,-1-1 1,1 0-1,0 1 0,0-1 1,0 0-1,0 0 0,0 0 1,0 0-1,0 0 0,0 0 1,1 0-1,-1 0 0,0-1 1,0 1-1,1 0 0,-1-1 1,0 1-1,1-1 1,-1 1-1,1-1 0,-1 0 1,1 1-1,-1-1 0,1 0 1,-1 0-1,1 0 0,-1 0 1,1 0-1,-1-1 0,0 1 1,1 0-1,-1-1 0,1 1 1,-1-1-1,0 1 0,1-1 1,0 0-4,67-96 58,-23 29-35,-12 19-5,-3 0 0,-1-3 1,19-47-19,-44 87 1,-1-1 0,0 1 0,0-1 0,-1 0 0,-1 0 1,0 0-1,-1 0 0,-1-1 0,0 1 0,0 0 0,-2 0 0,1 0 0,-2 0 1,0 0-1,0 0 0,-1 0 0,-1 1 0,0 0 0,-2-3-1,6 13 1,0 0 0,0 0 0,0 0 0,-1 1 0,1-1 0,0 0 0,-1 1 0,0-1 0,1 1-1,-1-1 1,0 1 0,0 0 0,0 0 0,0 0 0,0 0 0,0 0 0,0 0 0,0 1 0,0-1 0,0 0 0,0 1 0,-1 0 0,1 0 0,0-1-1,0 1 1,-1 1 0,1-1 0,0 0 0,0 0 0,0 1 0,0-1 0,-1 1 0,1 0 0,0 0 0,0 0 0,0 0 0,0 0 0,0 0 0,1 0 0,-1 1-1,0-1 1,0 1 0,1-1 0,-1 1 0,1-1 0,0 1 0,-1 1-1,-4 9 9,0 0 1,1 0-1,0 1 0,2 0 1,-1-1-1,1 1 0,1 1 1,0-1-1,1 0 0,1 0 1,0 1-1,1-1 0,0 0 1,1 0-1,0 0 0,1 0 1,1 0-1,4 12-9,-3-14 3,0-1 0,1 0 0,1 0 0,-1 0 0,2-1 0,-1 0 0,1 0 0,1 0 0,-1-1 0,1-1 0,1 0 0,-1 0-1,1-1 1,1 0 0,-1 0 0,1-1 0,0-1 0,0 1 0,0-2 0,0 0 0,1 0 0,0-1 0,-1-1 0,4 1-3,16-1 499</inkml:trace>
  <inkml:trace contextRef="#ctx0" brushRef="#br0" timeOffset="52056.898">19221 3369 21725,'-14'15'657,"1"0"0,1 1 0,0 0 0,1 1 0,1 0 0,0 1 0,1 0 0,-6 20-657,8-16 245,0 0-1,2 1 0,0 0 0,2 0 0,0 0 1,2 1-1,0-1 0,2 0 0,0 1 0,2-1 1,4 19-245,24 29 310,-30-70-306,0 0 0,0 1-1,0-1 1,1 0 0,-1 0-1,1 0 1,-1 0 0,1 0-1,-1 0 1,1 0 0,-1 0-1,1 0 1,0-1 0,-1 1-1,1-1 1,0 1 0,0-1-1,-1 0 1,1 0 0,0 0-1,0 0 1,-1 0 0,1 0-1,0 0 1,0 0 0,0-1-1,-1 1 1,1-1 0,0 1-1,-1-1 1,1 0 0,-1 0-1,1 1 1,0-1-1,-1 0 1,0-1 0,1 1-1,-1 0 1,1-1-4,9-9 2,-1 0 0,-1-1 0,0 0 0,0-1 0,-2 0 0,1 0-1,-2 0 1,0-1 0,0 0 0,-1 0 0,2-11-2,-7 23 0,15-49 23,-2-1 0,-3 0-1,-2-1 1,-2 0 0,-2-14-23,-4 63 14,-4 14 2,12 75-6,-6-85-10,0-1 0,0 1 0,0 0 0,0-1 0,0 1 0,0-1 0,0 0 0,0 1-1,0-1 1,0 0 0,-1 0 0,1 0 0,0 0 0,-1-1 0,1 1 0,-1 0 0,1-1 0,-1 1 0,0-1 0,1 0 0,-1 1 0,0-1 0,0 0 0,0 1 0,-1-1 0,1 0 0,0 0 0,-1 0 0,1 0 0,-1 0 0,1-2 0,0 2-1,11-22 3,-9 16 0,1 0 0,0 0-1,0 0 1,0 1 0,1 0 0,0 0 0,1 0-1,0 0 1,0 1 0,0 0 0,3-2-2,-7 7 0,-1 0 0,0 1 0,0-1 0,0 1 0,1-1 0,-1 1-1,0-1 1,1 1 0,-1 0 0,1 0 0,-1 0 0,0-1 0,1 1 0,-1 1 0,0-1 0,1 0 0,-1 0 0,0 0 0,1 1 0,-1-1 0,0 1 0,1-1 0,-1 1 0,0-1 0,0 1 0,1 0 0,-1 0 0,0-1 0,0 1-1,0 0 1,0 0 0,0 0 0,0 0 0,-1 0 0,1 0 0,0 1 0,0-1 0,-1 0 0,1 0 0,-1 1 0,1-1 0,-1 0 0,1 1 0,-1-1 0,0 0 0,0 1 0,14 67-1,-2 49 4,2-124-6,124-290 40,-106 258-41,-32 38 4,1-1 0,0 1 0,-1 0 0,1 0 0,0-1 0,0 1 0,0 0 0,-1 0 0,1 0 0,0 0 0,0 0 0,-1 0 0,1 0-1,0 0 1,0 1 0,-1-1 0,1 0 0,0 0 0,0 1 0,-1-1 0,1 0 0,0 1 0,-1-1 0,1 1 0,-1-1 0,1 1-1,0-1 1,-1 1 0,1-1 0,-1 1 0,1-1 0,-1 1 0,1 0 0,-1-1 0,0 1 0,1 0 0,-1 0 0,0-1 0,0 1 0,1 0-1,-1-1 1,0 1 0,0 0 0,0 0 0,0 0 0,0-1 0,0 1 0,0 0 0,0 0 0,0-1 0,-1 1 0,1 0 0,0 0-1,0 0 1,35 230-62,-34-231 50,-1 1 1,0-1-1,0 0 0,0 1 1,1-1-1,-1 0 1,0 1-1,0-1 1,1 0-1,-1 0 0,0 1 1,0-1-1,1 0 1,-1 0-1,0 0 1,1 0-1,-1 1 0,0-1 1,1 0-1,-1 0 1,1 0-1,-1 0 1,0 0-1,1 0 0,-1 0 1,0 0-1,1 0 1,-1 0-1,0 0 0,1 0 1,-1 0-1,1 0 1,-1 0-1,0 0 1,1-1-1,-1 1 0,0 0 1,1 0-1,-1 0 1,0-1-1,1 1 1,-1 0-1,0 0 0,0 0 1,1-1-1,-1 1 1,0 0-1,0-1 0,0 1 1,1 0-1,-1-1 1,0 1-1,0 0 1,0-1-1,0 1 0,0 0 1,1-1-1,-1 1 1,0 0-1,0-1 1,0 1-1,0-1 0,0 1 1,0 0-1,0-1 1,0 1-1,-1 0 1,1-1-1,0 1 12,11-23 677</inkml:trace>
  <inkml:trace contextRef="#ctx0" brushRef="#br0" timeOffset="52862.688">20034 2998 16708,'-7'-25'6590,"-13"36"-4196,12 5-2132,2 1-1,0-1 1,1 1-1,1 0 1,0 1-1,2-1 1,0 1-1,0-1 1,2 2-262,-2 0 164,3 136 1196,-1-154-1355,0 0 1,0-1-1,1 1 0,-1 0 0,0 0 0,1 0 0,-1-1 0,1 1 1,-1 0-1,1 0 0,-1-1 0,1 1 0,0 0 0,-1-1 0,1 1 1,0-1-1,-1 1 0,1-1 0,0 1 0,0-1 0,0 0 0,-1 1 1,1-1-1,0 0 0,0 1 0,0-1 0,0 0 0,0 0 0,-1 0 1,1 0-1,0 0 0,0 0 0,0 0 0,0 0 0,0 0 0,0-1 1,0 1-1,-1 0 0,1 0 0,0-1 0,0 1 0,0-1 0,-1 1 0,1 0 1,0-1-1,0 0 0,-1 1 0,1-1 0,0 1 0,-1-1 0,1 0 1,-1 1-1,1-1 0,-1 0 0,1 0 0,-1 0 0,0 1 0,1-1 1,-1 0-1,0 0 0,1 0 0,-1 0 0,0 0 0,0 1 0,0-1 1,0 0-1,0 0 0,0 0 0,0-1-5,115-272 93,-31 98-47,-50 144-53,-32 32 7,-1 0 0,0 1 0,0-1 0,0 0-1,0 0 1,1 0 0,-1 1 0,0-1-1,0 1 1,0-1 0,0 1 0,0-1-1,0 1 1,0-1 0,0 1 0,0 0 0,-1 0-1,1 0 1,0-1 0,0 1 0,0 0-1,-1 0 1,1 0 0,-1 0 0,1 0-1,-1 0 1,1 0 0,-1 0 0,1 0 0,-1 1-1,0-1 1,0 0 0,1 0 0,-1 0-1,0 0 1,0 1 0,34 170 232,-34-171-224,0 0-1,0 0 0,1 1 1,-1-1-1,0 0 1,1 0-1,-1 0 1,1 0-1,0 0 1,-1 0-1,1 0 0,0 0 1,-1 0-1,1 0 1,0-1-1,0 1 1,0 0-1,0 0 1,0-1-1,0 1 0,0 0 1,0-1-1,0 1 1,0-1-1,0 0 1,0 1-1,1-1 0,-1 0 1,0 0-1,0 0 1,0 1-1,1-1 1,-1 0-1,0-1 1,0 1-1,0 0 0,0 0 1,1 0-1,-1-1 1,0 1-1,0-1 1,0 1-1,0-1 1,0 1-1,0-1 0,0 1 1,0-1-1,0 0 1,0 0-1,0 1 1,0-1-1,-1 0 1,1 0-1,0 0 0,-1 0 1,1 0-1,0 0-7,124-172 128,-38 69-120,-65 98-10,-18 38 15,-4-32-13,-1 25 4,0-15-3,1 0 0,0 0 0,0 0 0,1 0 0,0 0 0,1 0 0,0 0 0,0-1 1,1 1-1,1 1-1,-3-10 0,0-1 0,0 1 0,0-1 0,0 0 0,0 1 0,0-1 0,0 0 0,0 1 0,0-1 0,0 0 1,0 0-1,0 0 0,0 0 0,0 0 0,0 0 0,0 0 0,0-1 0,0 1 0,0 0 0,0 0 0,0-1 0,0 1 1,0-1-1,0 1 0,-1-1 0,1 1 0,0-1 0,0 1 0,0-1 0,-1 0 0,1 0 0,0 1 0,-1-1 0,1 0 1,0 0-1,-1 0 0,1 0 0,-1 1 0,1-1 0,-1 0 0,0 0 0,1 0 0,-1 0 0,0 0 0,0 0 0,0 0 1,0 0-1,0 0 0,0 0 0,160-338-72,-149 341-31,-8 56 95,-3-35 16,15 95 0,-14-116-6,0-1 0,-1 1 0,1-1 0,0 0 0,0 1 0,0-1 0,0 0 0,0 0 0,0 0 0,0 0 1,0 0-1,1 0 0,-1 0 0,0 0 0,1 0 0,-1 0 0,1-1 0,-1 1 0,0 0 0,1-1 0,0 0 0,-1 1 0,1-1 0,-1 0 0,1 0 0,-1 0 1,1 0-1,0 0 0,-1 0 0,1 0 0,-1 0 0,1-1 0,-1 1 0,1 0 0,-1-1 0,1 0 0,-1 1 0,1-1 0,-1 0 0,0 0 0,1 0 0,-1 0 0,0 0 1,0 0-1,0 0 0,1 0-2,58-55 44,-40 31-41,-1 0 1,0-2 0,-3 0 0,0-1-1,-1-1 1,-2 0 0,-1-1-1,-2 0 1,0-1 0,0-12-4,-10 3-59,-4 32 2,-4 25 14,3 9 45,1 0-1,1 0 0,1 1 1,1-1-1,2 1 0,1-1 1,2 11-2,14 24 83,-18-60-84,1 0 1,-1 1 0,1-1 0,-1 0 0,1 0 0,0 0-1,-1 0 1,1 0 0,0 0 0,0 0 0,-1 0 0,1 0 0,0 0-1,0 0 1,0 0 0,0-1 0,0 1 0,1 0 0,-1-1 0,0 1-1,0-1 1,0 1 0,0-1 0,1 0 0,-1 1 0,0-1-1,0 0 1,1 0 0,-1 0 0,0 0 0,1 0 0,-1 0 0,0 0-1,0 0 1,1-1 0,-1 1 0,0 0 0,0-1 0,1 1 0,-1-1-1,0 0 1,0 1 0,0-1 0,0 0 0,0 1 0,0-2 0,17-35-498,-13 6 1012</inkml:trace>
  <inkml:trace contextRef="#ctx0" brushRef="#br0" timeOffset="53113.036">21115 2153 24413,'0'0'1232,"0"0"1065,0 2-1305,0-1-640,1 1-88,1-1-200,-1 0-176,2 1 1177</inkml:trace>
  <inkml:trace contextRef="#ctx0" brushRef="#br0" timeOffset="53359.96">21437 2123 20612,'0'0'149,"0"-1"0,-1 1 0,1 0-1,0 0 1,0 0 0,-1 0 0,1 0-1,0 0 1,0 0 0,-1 0 0,1 0-1,0-1 1,0 1 0,0 0 0,-1 0 0,1 0-1,0-1 1,0 1 0,0 0 0,-1 0-1,1 0 1,0-1 0,0 1 0,0 0-1,0 0 1,0-1 0,0 1 0,0 0-1,0 0 1,-1-1 0,1 1 0,0 0-1,0 0 1,0-1 0,0 1 0,0 0-1,0-1 1,1 1 0,-1 0 0,0 0-1,0-1 1,0 1 0,0 0 0,0 0-1,0-1 1,0 1 0,0 0 0,1 0 0,-1-1-1,0 1 1,0 0 0,0 0 0,0 0-1,1-1 1,-1 1 0,0 0 0,0 0-149,-14 6 406,8-1-377,1 0-1,0 1 0,0 0 0,0 0 1,1 0-1,0 0 0,0 0 1,1 1-1,0 0 0,0 0 1,0 0-1,1 0-28,-3 4 28,-5 14 79,0 1-1,2 0 1,1 0 0,1 1-1,2 0 1,0-1-1,2 2 1,1-1-1,1 13-106,0-38 4,-1-1 0,1 1-1,0-1 1,-1 0 0,1 1-1,0-1 1,0 1 0,0-1-1,0 1 1,0-1 0,1 1-1,-1-1 1,0 1 0,1-1-1,-1 0 1,1 1 0,-1-1-1,1 1 1,0-1 0,0 0-1,-1 0 1,1 0 0,0 1-1,0-1 1,0 0 0,0 0-1,0 0 1,1 0 0,-1 0-1,0-1 1,0 1 0,1 0-1,-1-1 1,0 1 0,1 0 0,-1-1-1,0 0 1,1 1 0,-1-1-1,1 0 1,-1 0 0,1 1-1,-1-1 1,1-1 0,-1 1-1,1 0 1,-1 0 0,1 0-1,-1-1-3,78-86-43,-62 63-34,20-28-217</inkml:trace>
  <inkml:trace contextRef="#ctx0" brushRef="#br0" timeOffset="54318.434">22331 1689 21917,'0'-1'79,"0"0"1,0 0 0,0-1-1,0 1 1,0 0-1,0 0 1,0 0 0,-1 0-1,1 0 1,0 0 0,-1 0-1,1 0 1,0 0-1,-1 0 1,1 0 0,-1 0-1,0 0 1,1 0 0,-1 0-1,0 0 1,0 0 0,1 0-1,-1 1 1,0-1-1,0 0 1,0 1 0,0-1-1,0 1 1,0-1 0,0 1-1,0-1 1,0 1-1,0 0 1,0-1 0,0 1-1,-1 0 1,1 0 0,0 0-1,0 0 1,0 0-1,0 0 1,0 0 0,0 0-1,-1 0 1,1 1 0,0-1-1,0 0 1,-1 1-80,-9 9 151,-1 0 0,1 0 0,0 1-1,1 1 1,1-1 0,0 2 0,0-1 0,1 1 0,1 1 0,0 0 0,1 0 0,0 0 0,-1 7-151,-1 2 72,1 1 1,1 1-1,1-1 1,1 1 0,1-1-1,1 1 1,2 12-73,-1-37 1,1 1 0,0-1-1,-1 1 1,1-1 0,0 1 0,0-1 0,0 1 0,-1-1 0,1 1 0,0-1 0,0 1 0,0-1 0,0 1 0,0-1 0,0 1 0,0 0 0,0-1 0,0 1-1,0-1 1,0 1 0,0-1 0,1 1 0,-1-1 0,0 1 0,0-1 0,0 1 0,1-1 0,-1 1 0,0-1 0,1 0 0,-1 1 0,0-1 0,1 1-1,-1-1 1,1 0 0,-1 1 0,0-1 0,1 0 0,-1 1 0,1-1 0,-1 0 0,1 0 0,-1 0 0,1 1 0,-1-1 0,1 0 0,0 0 0,-1 0-1,1 0 1,-1 0 0,1 0 0,-1 0 0,1 0 0,-1 0 0,1 0 0,-1 0 0,1 0 0,-1-1 0,1 1 0,0 0-1,22-26-12,-21 22 14,7-8-5,-7 8 6,-1-1-1,1 1 1,1 0 0,-1 0-1,1 0 1,-1 0 0,1 0 0,0 1-1,0-1 1,1 1 0,-1 0 0,1 0-1,0 0 1,0 0 0,0 1 0,0 0-1,0-1 1,0 1 0,0 1 0,1-1-1,-1 1 1,1 0 0,-1 0-1,1 0 1,0 0 0,-1 1 0,1 0-1,0 0 1,0 0 0,-1 0 0,1 1-1,-1 0 1,2 0-3,10 9 8,-1 1 0,0 0-1,0 1 1,-1 0 0,-1 1-1,0 1 1,-1 0 0,-1 1 0,0 0-1,-1 0 1,0 1 0,-1 1 0,-1 0-1,-1 0 1,4 12-8,-5-13 83,-1 1 0,-1 0 0,0 1 0,-1-1 0,-1 1 0,0-1 0,-1 1 0,-1 0 0,-1-1 0,-1 1 0,0-1 0,-1 1 0,-1-1 0,-1 0 0,0 0 0,-1-1 0,-1 1 0,-1-1 0,0-1 0,-1 1 0,0-1 0,-2-1 0,1 0 0,-2-1 0,0 0 0,-12 11-83,22-22 6,0 0 0,1-1 0,-1 1 1,0 0-1,0-1 0,0 1 0,0-1 0,0 0 0,0 1 1,-1-1-1,1 0 0,0-1 0,0 1 0,-1 0 0,1-1 0,-1 1 1,1-1-1,-1 1 0,1-1 0,-1 0 0,1 0 0,0-1 1,-1 1-1,1 0 0,-1-1 0,1 1 0,0-1 0,-1 0 1,1 0-1,0 0 0,-1 0 0,1 0 0,0 0 0,0-1 1,0 1-1,0-1 0,0 1 0,1-1 0,-1 0 0,0 0 1,1 0-1,-1 0 0,1 0 0,0 0 0,-1-1-6,-2-9 6,1 0-1,0 0 1,0 0-1,1-1 1,1 1-1,0-1 1,1 1-1,0-1 1,3-10-6,7-48-16,4 0 1,3 1 0,3 1 0,2 1 0,4 1 0,3 2-1,2 0 1,9-8 15,49-75-29,-89 147 29,0 1 1,0-1-1,1 0 0,-1 0 1,0 1-1,1-1 1,-1 0-1,1 1 0,-1-1 1,0 0-1,1 1 0,0-1 1,-1 1-1,1-1 1,-1 1-1,1-1 0,0 1 1,-1-1-1,1 1 0,0 0 1,0-1-1,-1 1 1,1 0-1,0 0 0,0-1 1,-1 1-1,1 0 0,0 0 1,0 0-1,0 0 1,-1 0-1,1 0 0,0 0 1,0 0-1,-1 0 0,1 1 1,0-1-1,0 0 1,-1 0-1,1 1 0,0-1 1,0 1-1,-1-1 0,1 0 1,0 1-1,-1-1 1,1 1-1,-1-1 0,1 1 1,-1 0-1,1-1 0,-1 1 1,1 0-1,-1-1 0,9 46 47,-8-36-46,24 158 0,-25-169-1,0 1 0,1 0-1,-1-1 1,0 1 0,0 0-1,1-1 1,-1 1 0,0 0-1,0-1 1,1 1 0,-1 0-1,0-1 1,1 1 0,-1 0-1,1 0 1,-1 0 0,0-1-1,1 1 1,-1 0 0,1 0-1,-1 0 1,0 0 0,1 0-1,-1 0 1,1 0 0,-1 0-1,1 0 1,-1 0 0,0 0-1,1 0 1,-1 0 0,1 0-1,-1 0 1,0 0 0,1 0-1,-1 1 1,1-1 0,-1 0-1,0 0 1,1 1 0,-1-1-1,0 0 1,1 0 0,-1 1-1,0-1 1,1 0 0,-1 1-1,0-1 1,0 0 0,1 1-1,-1-1 1,0 0 0,0 1-1,0-1 1,0 1 0,1-1-1,-1 1 1,0-1 0,0 0-1,0 1 1,0-1 0,0 1-1,0-1 1,0 1 0,0-1 0,14-37 23,-13 36-22,6-18 14,-1-1 0,0 1 1,-1-1-1,-1 0 0,-1 0 0,-1 0 1,0 0-1,-2-1 0,0 1 0,-2 0 1,0-1-1,-1 1 0,-1 0 0,-1 0 1,-1 1-1,-4-9-15,10 26 2,0 0 1,-1 0-1,1 0 0,-1 1 1,0-1-1,0 0 1,1 1-1,-1-1 0,0 1 1,0-1-1,-1 1 0,1-1 1,0 1-1,0 0 0,-1-1 1,1 1-1,-1 0 1,1 0-1,-1 0 0,1 0 1,-1 0-1,0 1 0,1-1 1,-1 0-1,0 1 1,0-1-1,1 1 0,-1 0 1,0-1-1,0 1 0,0 0 1,0 0-1,1 0 0,-1 1 1,0-1-1,0 0 1,0 1-1,1-1 0,-1 1 1,0-1-1,0 1 0,1 0 1,-1 0-1,0 0 1,1 0-1,-1 0 0,1 0 1,0 0-1,-1 1-2,1-1-4,0 0 0,1 0 0,-1 0 0,0 0 0,1 0 0,-1 1 0,1-1 0,0 0 0,-1 0 0,1 1 0,0-1 0,0 0 0,0 0 0,0 1 0,0-1 0,0 0 0,0 0 0,0 1 0,0-1 0,1 0 0,-1 0 0,0 1 0,1-1-1,-1 0 1,1 0 0,-1 0 0,1 0 0,0 0 0,0 0 0,-1 0 0,1 0 0,0 0 0,0 0 0,0 0 0,0 0 0,0 0 0,0-1 0,0 1 0,0 0 0,0-1 0,1 1 0,-1-1 0,0 1 0,0-1 0,0 0 0,1 0 0,-1 1 0,0-1 0,0 0 0,1 0 0,-1 0 0,0 0 0,1 0 0,-1-1 0,0 1 0,0 0 0,0 0 0,1-1 0,-1 1 0,0-1 0,0 1 0,0-1 0,0 0 0,0 1 0,0-1 0,0 0 0,0 0 0,1 0 4,12-14-697,3-3-559</inkml:trace>
  <inkml:trace contextRef="#ctx0" brushRef="#br0" timeOffset="58660.97">19423 4797 20380,'0'-5'202,"0"0"0,0 0 0,0 0-1,-1 0 1,0 0 0,0 1 0,0-1-1,0 0 1,-1 0 0,0 1 0,0-1 0,0 1-1,-1 0 1,1-1 0,-1 1 0,0 0-1,0 0 1,0 1 0,-1-1 0,1 1-1,-1 0 1,0 0 0,0 0 0,-3-2-202,5 6 18,0-1 0,-1 0-1,1 1 1,0-1 0,0 1 0,0 0 0,-1 0 0,1 0 0,0 0 0,0 0 0,0 1 0,1-1 0,-1 0-1,0 1 1,0 0 0,1-1 0,-1 1 0,1 0 0,-1 0 0,1 0 0,0-1 0,0 2 0,0-1 0,0 0-1,0 0 1,0 0 0,0 0 0,1 1 0,-1-1 0,1 0 0,0 0 0,0 1 0,0-1 0,0 0-1,0 1-16,-6 49 137,3 0 0,2 0 0,2 1 1,8 46-139,-8-88 41,19 128 657,-1-103-392,2-46-174,12-63-105,2-63 105,-5-2 0,3-70-132,-26 120 243,-13 196-132,10-27-110,3-1 0,4 1 1,8 16-2,4-26-623,-9-82-583,1-22-1237</inkml:trace>
  <inkml:trace contextRef="#ctx0" brushRef="#br0" timeOffset="58972.851">19874 4298 18812,'-42'240'5771,"12"-84"-3812,31-157-1951,-1 1 0,0-1 1,0 1-1,1-1 1,-1 1-1,1-1 0,-1 1 1,1-1-1,-1 1 0,0-1 1,1 1-1,-1-1 1,1 1-1,0 0 0,-1-1 1,1 1-1,-1 0 1,1 0-1,0-1 0,-1 1 1,1 0-1,-1 0 0,1 0 1,0 0-1,-1 0 1,1 0-1,0 0 0,-1 0 1,1 0-1,0 0 1,-1 0-1,1 0 0,0 0 1,-1 1-1,1-1 0,-1 0 1,1 0-1,-1 1 1,1-1-1,0 0 0,-1 1 1,1-1-1,-1 1 1,1-1-1,-1 1 0,0-1 1,1 1-1,-1-1 0,1 1 1,-1-1-1,0 1 1,1-1-1,-1 1 0,0-1 1,0 1-1,1 0-8,53-98 57,-46 80-52,0 1 0,0 0 1,2 0-1,0 1 0,1 0 0,0 1 1,1 0-1,6-5-5,-17 18 0,1 0 0,-1-1 0,1 1 0,0 0 0,0 0 0,-1 0 1,1 0-1,0 0 0,0 0 0,0 0 0,0 1 0,0-1 0,0 1 0,0 0 0,0-1 1,0 1-1,1 0 0,-1 0 0,0 0 0,0 1 0,0-1 0,0 0 0,0 1 0,0-1 0,0 1 1,0 0-1,0 0 0,0 0 0,0 0 0,-1 0 0,1 0 0,0 0 0,0 0 0,-1 1 1,1-1-1,-1 1 0,1-1 0,-1 1 0,0 0 0,0-1 0,1 1 0,35 83 16,-37-71 44,0 1 0,0 0 1,-2 0-1,0-1 0,0 1 1,-2-1-1,1 1 0,-2-1 1,0 0-1,-1-1 0,0 1 1,-1-1-1,0 0 0,-1-1 0,-1 0 1,0 0-1,-1-1 0,-3 4-60,13-14 3,-1 1 0,1-1 0,-1 0 0,1 1 0,-1-1 0,0 0 0,1 1 0,-1-1-1,0 0 1,0 0 0,0 1 0,0-1 0,0 0 0,0 0 0,0 0 0,0 0 0,0 0 0,-1-1 0,1 1-1,0 0 1,-1-1 0,1 1 0,0 0 0,-1-1 0,1 0 0,-1 1 0,1-1 0,-1 0 0,1 0-1,-1 0 1,1 0 0,-1 0 0,1 0 0,0 0 0,-1 0 0,1 0 0,-1-1 0,1 1 0,-1-1-1,1 1 1,0-1 0,-1 0 0,1 1 0,0-1 0,-1 0 0,1 0 0,0 0 0,0 0 0,0 0-1,0 0 1,0 0-3,-1-23 1379</inkml:trace>
  <inkml:trace contextRef="#ctx0" brushRef="#br0" timeOffset="59396.278">20675 4057 18572,'0'0'2208,"0"0"465,-1 25-1105,5 10-607,2 7-89,1 10-368,1 2-152,-3 0-176,1-4-32,2-15-24,-1-10-72,-1-25-72,1-19-312,-4-25-1000,-2-14-849</inkml:trace>
  <inkml:trace contextRef="#ctx0" brushRef="#br0" timeOffset="59657.164">20626 3698 17380,'-2'17'2288,"-1"8"737,2 9-1929,-4 5-520,2 3-48,3-14-280,2-13-352,10-20 144,1-11-1896</inkml:trace>
  <inkml:trace contextRef="#ctx0" brushRef="#br0" timeOffset="59909.479">20919 3749 11498,'-12'37'8147,"-23"15"-5173,3-4-1791,8 33 383,24-80-1560,1 0-1,-1 0 1,1 0-1,0 0 1,-1 0-1,1 0 1,0 0-1,-1 0 1,1-1-1,0 1 1,0 0-1,0-1 1,0 1 0,0 0-1,0-1 1,0 1-1,0-1 1,0 1-1,0-1 1,0 0-1,0 0 1,0 1-1,0-1 1,0 0-1,1 0 1,-1 0-1,0 0 1,0 0-1,0 0 1,0 0 0,0-1-1,0 1 1,0 0-1,1-1 1,-1 1-1,0 0 1,0-1-1,0 1 1,0-1-1,-1 0 1,1 1-1,0-1 1,0 0-1,0 0 1,0 1 0,-1-1-1,1 0 1,0 0-1,-1 0 1,1 0-1,0 0 1,-1 0-1,0 0 1,1 0-6,30-23 4,-24 16-1,1 1 1,0-1 0,0 1-1,1 0 1,0 1-1,0 0 1,1 1 0,0 0-1,0 0 1,0 1-1,0 0 1,1 1 0,-1 0-1,1 0 1,0 1 0,0 1-1,0 0 1,0 1-1,0 0 1,0 0 0,0 1-1,0 0 1,-1 1 0,3 1-4,-5 1 51,-1 1 0,0 0 0,0 0 0,0 0 0,-1 1 0,1-1 0,-1 2 1,-1-1-1,1 1 0,-1 0 0,0 0 0,-1 0 0,0 1 0,0-1 0,0 1 1,-1 0-1,-1 0 0,1 0 0,-1 1 0,0-1 0,-1 1 0,0-1 1,0 1-1,-1-1 0,0 1 0,-1-1 0,0 1 0,0-1 0,-1 1 0,0-1 1,0 0-1,-1 0 0,0 0 0,0 0 0,-1 0 0,0 0 0,-1-1 0,1 0 1,-1 0-1,-1 0 0,1-1 0,-1 0 0,0 0 0,-1 0 0,1-1 1,-1 1-1,-5 1-51,5-3 2,0-1-1,0 0 1,-1 0 0,1-1 0,-1 0 0,0 0 0,0-1 0,0 0 0,0 0 0,0-1-1,0 0 1,-2 0-2,-11-9-349,10-8 1609</inkml:trace>
  <inkml:trace contextRef="#ctx0" brushRef="#br0" timeOffset="60280.889">21356 3200 19188,'6'69'5334,"-2"33"-3096,1 15-1036,-6-90-1149,2 0 0,1 0 0,1 0 0,1 0 0,1 0 0,2-1 0,1 0 0,1 0 0,0-1 0,2 0 0,2-1 0,0 0-1,1-1 1,11 13-53,-25-36-130,0 0-1,0 0 0,0 0 0,0-1 0,1 1 0,-1 0 1,0 0-1,0 0 0,0 0 0,1 0 0,-1-1 0,0 1 1,0 0-1,0 0 0,1 0 0,-1 0 0,0 0 0,0 0 1,0 0-1,1 0 0,-1 0 0,0 0 0,0 0 0,1 0 1,-1 0-1,0 0 0,0 0 0,1 0 131,-16-25-3170,-29-31-7223,-5 3 5547,-7-9 5912,6-4 6894,36 28-1597,31 2-3478,105-43-1071,-80 52 409</inkml:trace>
  <inkml:trace contextRef="#ctx0" brushRef="#br0" timeOffset="61145.803">21985 3270 16708,'-1'1'3038,"-7"19"631,6 18-3207,1-21-95,-2 25-180,2 1 1,1-1-1,3 0 0,1 0 1,2 0-1,3 4-187,-9-45 9,-1 0 0,1 0 0,0-1 0,0 1 0,0 0-1,0 0 1,0 0 0,0 0 0,0-1 0,0 1 0,0 0 0,0 0 0,0 0 0,0 0 0,1-1 0,-1 1-1,0 0 1,0 0 0,1 0 0,-1-1 0,1 1 0,-1 0 0,1 0 0,-1-1 0,1 1 0,-1-1-1,1 1 1,0 0 0,-1-1 0,1 1 0,0-1 0,-1 1 0,1-1 0,0 0 0,0 1 0,0-1-1,-1 0 1,1 0 0,0 1 0,0-1 0,0 0 0,0 0 0,-1 0 0,1 0 0,0 0 0,0 0-1,0 0 1,0 0 0,0 0 0,-1-1 0,1 1 0,0 0 0,0 0 0,0-1 0,-1 1 0,1-1-9,27-48 220,23-88 394,-5-1 0,21-120-614,-62 248 240,-5 39-249,0-28 14,0 44 7,2 0-1,2 0 1,1-1-1,3 0 1,2 0-1,1 0 1,3-1-1,10 20-11,31 15 124,-53-77-113,0 0 1,1-1-1,-1 1 0,1-1 0,-1 1 0,1-1 0,-1 0 1,0 0-1,1 0 0,-1 0 0,1-1 0,-1 1 0,1-1 0,-1 1 1,0-1-1,1 0 0,-1 0 0,0 0 0,0 0 0,1 0 1,-1-1-1,0 1 0,0 0 0,0-1 0,-1 0 0,1 1 1,0-1-1,-1 0 0,1 0 0,-1 0 0,1 0 0,-1 0 0,0 0 1,0-1-1,0 1 0,0 0 0,0-1 0,-1 1 0,1 0 1,-1-1-1,1 0-11,20-47 180,-2-1 1,-2-1-1,-2 0 1,-3-1-1,-2-1 1,-2 0-1,-3 0 1,-2-12-181,-2-35 96,20 280-49,-19-159-207,-2-16-566</inkml:trace>
  <inkml:trace contextRef="#ctx0" brushRef="#br0" timeOffset="62446.964">23031 2908 18780,'0'-4'177,"-1"0"1,0 0-1,-1 1 1,1-1-1,-1 1 1,1-1-1,-1 1 1,0-1-1,0 1 0,-1 0 1,1 0-1,-1 0 1,1 0-1,-1 0 1,0 1-1,0-1 1,0 1-1,-1 0 0,1 0 1,0 0-1,-1 0 1,0 0-1,1 1 1,-1 0-1,0 0 1,1 0-1,-1 0 0,0 0 1,0 1-1,0 0 1,0-1-1,0 2 1,0-1-1,0 0 1,0 1-1,1 0 0,-2 0-177,-3 5 80,0 0 1,0 0-1,1 1 0,0 0 0,1 0 0,0 0 0,0 1 0,0 0 0,1 1 0,0-1 0,1 1 0,0 0 0,0 0 1,1 0-1,0 0 0,0 1 0,1-1 0,1 1 0,-1 0 0,2 0 0,-1-1 0,1 5-80,-4 24 218,1 1-1,2 0 0,1-1 1,6 38-218,-7-74 7,1 0 0,0 1 1,0-1-1,0 0 1,0 0-1,0 0 0,1 1 1,-1-1-1,1 0 1,-1 0-1,1 0 0,0 0 1,0 0-1,0 0 1,0 0-1,0 0 0,0 0 1,0-1-1,1 1 1,-1 0-1,1-1 0,-1 1 1,1-1-1,0 0 1,-1 1-1,1-1 0,0 0 1,0 0-1,0 0 1,0 0-1,0 0 0,0-1 1,0 1-1,0 0 1,0-1-1,1 0 0,-1 1 1,0-1-1,0 0 1,0 0-1,0 0 0,1-1 1,-1 1-1,0 0 1,0-1-1,0 0 0,0 1 1,0-1-1,0 0 1,0 0-1,2-1-7,6-6 11,0-1 1,-1 0-1,0 0 0,0-1 0,-1 0 1,-1-1-1,1 1 0,-2-2 0,5-8-11,17-33 32,-2-2 0,-2 0 0,-3-2 0,-3 0 0,-1-1 0,0-22-32,-11 16 67,-13 67-46,2 8-17,0-1-1,1 1 1,0 0-1,1 1 0,0-1 1,1 1-1,0-1 1,0 1-1,1 1-3,-1 7 15,-7 50-10,4 0 0,3 1 1,4 21-6,8-34-393,-10-57 368,0-1 0,0 1 0,0 0-1,1-1 1,-1 1 0,0-1-1,1 1 1,-1-1 0,0 1-1,1 0 1,-1-1 0,1 1 0,-1-1-1,1 0 1,-1 1 0,1-1-1,-1 1 1,1-1 0,-1 0 0,1 1-1,0-1 1,-1 0 0,1 0-1,0 0 1,-1 1 0,1-1-1,0 0 1,-1 0 0,1 0 0,0 0-1,-1 0 1,1 0 0,0 0-1,-1 0 1,1 0 0,0-1-1,-1 1 1,1 0 0,-1 0 0,1 0-1,0-1 1,-1 1 0,1 0-1,-1-1 1,1 1 0,-1-1 0,1 1-1,-1 0 1,1-1 0,-1 1-1,1-1 1,-1 0 0,0 1-1,1-1 1,-1 1 0,0-1 0,1 1-1,-1-1 1,0 0 0,0 1-1,1-1 1,-1 0 0,0 1-1,0-1 1,0 0 0,0 1 0,0-1-1,0 0 1,0 0 25,21-43-1294</inkml:trace>
  <inkml:trace contextRef="#ctx0" brushRef="#br0" timeOffset="62759.615">23380 2333 18188,'-29'149'5705,"-24"71"-3691,21-92-532,15-30-392,16-97-1085,1-1 0,0 0 0,0 1 0,0-1 0,-1 1 0,1-1 0,0 0 0,0 1 0,0-1 0,0 1 0,0-1 0,0 1 0,0-1 0,0 0 0,0 1 0,0-1 0,0 1 0,0-1 0,0 1 0,0-1 0,0 1 0,0-1 0,0 0 0,0 1 0,1-1 0,-1 1 0,0-1 0,0 0 0,1 1-1,-1-1 1,0 0 0,0 1 0,1-1 0,-1 0 0,0 1 0,1-1 0,-1 0 0,0 0 0,1 1 0,-1-1 0,1 0 0,-1 0 0,0 0 0,1 0 0,-1 1 0,1-1 0,-1 0 0,1 0 0,-1 0 0,1 0 0,-1 0 0,0 0 0,1 0 0,-1 0 0,1 0 0,-1-1 0,1 1 0,-1 0 0,0 0 0,1 0 0,-1 0-1,1 0 1,-1-1 0,1 1-5,20-27 65,13-43-7,-31 59-58,1 0 0,1 0-1,0 0 1,0 0-1,1 1 1,0 0 0,1 0-1,0 1 1,0 0 0,1 0-1,0 0 1,1 1-1,0 1 1,0-1 0,1 1-1,2 0 1,-10 5-1,0 1 0,1 0 0,-1 0 0,1 0 0,0 0-1,-1 1 1,1-1 0,0 1 0,-1-1 0,1 1 0,0 0 0,0 0 0,-1 0 0,1 0-1,0 1 1,-1-1 0,1 1 0,0 0 0,-1 0 0,1-1 0,-1 2 0,1-1-1,-1 0 1,1 0 0,-1 1 0,0 0 0,0-1 0,1 1 0,-1 0 0,-1 0 0,1 0-1,0 0 1,0 0 0,-1 0 0,1 1 0,0 1 1,1 3 28,0-1 0,-1 1-1,0-1 1,0 1 0,-1 0 0,0 0 0,0 0 0,0 0-1,-1 0 1,0 0 0,0 0 0,-1-1 0,0 1 0,-1 3-28,-5 11 87,-2 0 1,0-1 0,-1 0 0,-1-1 0,-1 0 0,-1 0 0,-1-2 0,0 1 0,-1-2-1,-12 11-87,-34 23-86,35-44-300</inkml:trace>
  <inkml:trace contextRef="#ctx0" brushRef="#br0" timeOffset="63340.102">24005 1813 11290,'-1'4'3018,"-7"63"5155,31 101-5175,-4-103-2259,2 0 0,4-1 1,2-1-1,3-2 0,17 26-739,48 99 565,-79-152-486,-2 0 0,-1 1 0,-1 0-1,-2 1 1,4 33-79,-13-65 24,-3-8 2,-67-188 50,-154-279-107,220 465 18,7 6 2,112 36-1144,-70-29-148,3-4-454</inkml:trace>
  <inkml:trace contextRef="#ctx0" brushRef="#br0" timeOffset="64099.009">24554 1873 21020,'-4'2'204,"0"1"0,0-1 0,0 1 0,1 0 0,-1 1 0,1-1 0,0 0 0,0 1 0,0 0 0,0-1 0,1 1 0,-1 0 0,1 1 0,0-1 0,0 0 0,1 1 0,-1-1 0,1 1 0,0-1 0,0 1 0,0 0-1,1 4-202,-4 5 350,-8 30 369,1 1 1,3 0-1,2 0 1,1 1-1,3 1-720,2-42 40,-1 0-5,1 0 1,0 0-1,0 0 0,0 0 1,0 0-1,1 0 1,0 0-1,0 0 1,1-1-1,-1 1 1,1 0-1,0 0 1,0-1-1,3 4-35,-4-7 3,1 0 0,0 0 0,0 0 0,0-1 0,-1 1 0,1-1 0,0 1 0,0-1 0,0 0 0,0 1 0,0-1 0,0 0 0,0 0 0,0-1 0,0 1 0,0 0 0,0-1 0,0 1 0,0-1-1,0 1 1,-1-1 0,1 0 0,0 0 0,0 0 0,-1 0 0,1 0 0,-1 0 0,1 0 0,-1-1 0,1 1 0,-1-1 0,0 1 0,1-1 0,-1 1 0,0-1 0,0 0 0,0 1 0,0-1 0,-1 0 0,1 0 0,0 0 0,-1 0 0,1 1 0,-1-3-3,19-30 6,-1-1 1,-2-1-1,-1 0 1,-3-1 0,0-1-1,-3 0 1,-1 0-1,-1-1 1,-3 0-1,-1 0 1,-2-1-7,-17-85 21,16 125-21,0 1 1,0 0-1,-1 0 0,1 0 0,0-1 1,-1 1-1,1 0 0,-1 0 0,1-1 1,-1 1-1,1 0 0,-1-1 0,1 1 1,-1-1-1,0 1 0,1-1 0,-1 1 1,0-1-1,0 1 0,1-1 0,-1 1 1,0-1-1,0 0 0,0 0 0,1 1 1,-1-1-1,0 0 0,0 0 0,0 0 1,0 0-1,0 0 0,1 0 0,-1 0 1,0 0-1,0 0 0,0 0 0,0-1 1,1 1-1,-1 0 0,0-1 0,0 1 1,0 0-1,1-1 0,-1 1 0,0-1 1,1 1-1,-1-1 0,0 1 0,1-1 1,-1 0-1,1 1 0,-1-1 0,1 0 1,-1 0-1,1 1 0,-1-1 0,1 0 1,0 0-1,-1 0 0,-14 230-11,16-193 8,4 16 12,-5-51-9,0 0 1,0-1-1,0 1 0,0 0 0,0-1 1,0 1-1,1 0 0,-1-1 0,0 1 1,0 0-1,1-1 0,-1 1 0,0-1 1,1 1-1,-1-1 0,1 1 0,-1 0 1,1-1-1,-1 0 0,1 1 0,-1-1 1,1 1-1,-1-1 0,1 0 0,0 1 1,-1-1-1,1 0 0,0 1 0,-1-1 1,1 0-1,0 0 0,-1 0 0,1 0 0,0 0 1,-1 0-1,1 0 0,0 0 0,-1 0 1,1 0-1,0 0 0,-1 0 0,1 0 1,0-1-1,-1 1 0,1 0 0,0 0 1,-1-1-1,1 1 0,-1 0 0,1-1 1,0 1-1,-1-1 0,1 1 0,-1-1 1,1 1-1,-1-1 0,0 1 0,1-1 1,-1 1-1,1-1 0,-1 0 0,0 1 1,0-1-1,1 0 0,-1 1 0,0-1 1,0 0-1,0 0 0,15-22 8,-1 0 0,-1-1 1,-1-1-1,-1 0 1,6-25-9,1 3 4,64-179 11,-78 235-19,-7 83-6,1-56 12,1 1 1,1-1 0,3 0-1,0 1 1,4 9-3,-7-44 0,0 0 1,0 1-1,1-1 1,-1 0-1,0 0 0,1 0 1,-1 1-1,1-1 1,0 0-1,-1 0 1,1 0-1,0 0 0,0 0 1,1 0-1,-1-1 1,0 1-1,1 0 1,-1 0-1,1-1 0,-1 1 1,1-1-1,0 0 1,-1 1-1,1-1 1,0 0-1,0 0 1,0 0-1,0 0 0,0 0 1,0-1-1,0 1 1,1 0-1,-1-1 1,0 0-1,0 0 0,0 1 1,1-1-1,-1 0 1,0-1-1,0 1 1,0 0-1,1-1 0,-1 1 0,11-10 3,-1-1 0,0 0-1,-1-1 1,0 0-1,0 0 1,-2-1-1,0-1 1,0 0 0,-1 0-1,-1 0 1,0-1-1,-1 0 1,3-13-3,5-4 4,-2-1 1,-1-1-1,-2 0 1,-1-1-1,-1 0 0,-2-3-4,-11 35-6,-4 110-16,8 82 36,2-189-14,0 1 1,0-1-1,0 1 1,0-1-1,-1 1 0,1-1 1,0 1-1,0-1 1,0 1-1,0-1 1,0 1-1,1-1 1,-1 1-1,0-1 0,0 1 1,0-1-1,0 1 1,0-1-1,1 1 1,-1-1-1,0 0 1,0 1-1,1-1 1,-1 1-1,0-1 0,1 0 1,-1 1-1,1-1 1,-1 0-1,0 1 1,1-1-1,-1 0 1,1 0-1,-1 1 0,1-1 1,-1 0-1,0 0 1,1 0-1,-1 0 1,1 0-1,-1 1 1,1-1-1,-1 0 0,1 0 1,-1 0-1,1 0 1,-1-1-1,1 1 1,-1 0-1,1 0 1,-1 0-1,1 0 0,-1 0 1,1-1-1,-1 1 1,1 0-1,-1 0 1,1-1-1,-1 1 1,0 0-1,1 0 0,-1-1 1,0 1-1,1-1 1,-1 1-1,0 0 0,70-133 31,-64 121-30,8-19 2,1 0 0,2 1 0,0 1 0,3 0 0,0 2-1,13-14-1,-32 41-2,0 0 1,0-1-1,0 1 1,0 0-1,-1-1 1,1 1-1,0 0 1,0 0 0,0 0-1,0 0 1,0-1-1,0 1 1,0 1-1,0-1 1,0 0-1,-1 0 1,1 0 0,0 0-1,0 1 1,0-1-1,0 0 1,0 1-1,0-1 1,-1 1 0,1-1-1,0 1 1,0-1-1,-1 1 1,1-1-1,0 1 1,-1 0-1,1 0 1,-1-1 0,1 1-1,-1 0 1,1 0-1,-1-1 1,1 1-1,-1 0 1,0 0-1,1 0 1,-1 0 0,0 0-1,0 0 1,0 0-1,0-1 1,0 1-1,0 0 1,0 0 0,0 0-1,0 0 1,0 0-1,0 0 1,0 0-1,-1 0 1,1 0-1,0-1 1,-1 1 0,1 0-1,-1 0 1,1 0-1,-1 0 1,2 9 8,1 6 0,-2-10-8,0 0-1,1-1 1,-1 1-1,1 0 1,1-1-1,-1 1 1,1-1-1,0 0 1,0 1 0,0-1-1,1 0 1,0 0-1,2 3 1,33-18-273,41-49-814,-29 22 1684</inkml:trace>
  <inkml:trace contextRef="#ctx0" brushRef="#br0" timeOffset="64424.617">25755 1166 21965,'-110'297'6689,"102"-236"-5756,8-60-926,0 0 0,0 0 0,0 0 1,0 0-1,1 0 0,-1 0 0,0 0 0,1 0 1,-1 0-1,0 0 0,1 0 0,-1 0 0,1 0 1,-1 0-1,1-1 0,0 1 0,-1 0 0,1 0 1,0-1-1,0 1 0,-1 0 0,1-1 0,0 1 1,0-1-1,0 1 0,0-1 0,0 0 0,0 1 1,0-1-1,0 0 0,0 1 0,0-1 0,0 0 1,0 0-1,0 0 0,0 0 0,0 0 0,0 0 1,0 0-1,0 0 0,0-1 0,0 1 1,0 0-1,0-1 0,-1 1 0,1 0 0,0-1 1,0 1-1,0-1 0,0 1 0,0-1 0,-1 0 1,1 1-1,0-1-7,8-6 4,0 0-1,-1 0 1,0-1 0,0 0 0,-1-1-1,0 1 1,0-1 0,-1 0 0,0-1 0,-1 0-1,0 0 1,0-2-4,31-66-134,-3-2 0,-4-1 1,0-12 133,-19 61-217,-1 0 1,-2 0-1,-1-1 1,-2 1-1,0-1 1,-2-17 216,-22-5-614,19 55 612,0-1 0,0 1 0,0-1 0,0 1 0,0 0 0,0 0 1,0-1-1,0 1 0,0 0 0,0 0 0,0 0 0,0 0 0,0 0 0,0 0 0,0 1 0,0-1 0,0 0 0,1 0 0,-1 1 0,0-1 0,0 0 0,0 1 0,0-1 0,0 1 0,0-1 0,0 1 0,1 0 0,-1-1 0,0 1 0,1 0 0,-1 0 0,0-1 0,1 1 0,-1 0 0,1 0 0,-1 0 0,1 0 0,-1 0 0,1 0 0,0-1 0,-1 1 0,1 0 0,0 0 0,0 0 0,0 0 0,0 0 1,0 0-1,0 0 0,0 0 0,0 1 2,-9 31 267,1 0 1,2 0 0,1 1 0,2 0 0,1 0 0,2 0 0,1 0 0,4 13-268,-6-38 26,1 0 1,0 0-1,1 0 0,0 0 1,0 0-1,1 0 1,0-1-1,1 1 0,0 0 1,0-1-1,1 0 1,0 0-1,0 0 0,1 0 1,0-1-1,0 0 1,1 0-1,0 0 0,0-1 1,5 4-27,15-5-244,2-12-482</inkml:trace>
  <inkml:trace contextRef="#ctx0" brushRef="#br0" timeOffset="65225.309">20652 5254 20004,'0'-28'3526,"18"104"-1209,47 283-455,-62-350-1833,-3-4-10,1 0 0,0 1 0,1-1 0,-1 0 0,1 0 0,0-1 0,0 1 0,1 0 0,-1-1 0,1 1-1,0-1 1,0 0 0,1 0 0,1 3-19,-3-7 5,-1 1 0,1 0-1,0-1 1,-1 0 0,1 1-1,0-1 1,-1 0 0,1 1-1,0-1 1,-1 0 0,1 0-1,0-1 1,-1 1 0,1 0-1,0 0 1,-1-1 0,1 1-1,0-1 1,-1 0 0,1 1-1,-1-1 1,1 0 0,-1 0-1,1 0 1,-1 0 0,0 0-1,1 0 1,-1 0 0,0 0-1,0-1 1,0 1 0,0 0-1,0-1 1,0 1 0,0-1-1,-1 1 1,1-1 0,0 0-5,66-97 117,-58 81-100,2 1 1,0 0-1,0 0 0,2 1 0,0 1 0,0 0 0,2 1 0,0 0 0,0 1 0,1 1 0,13-8-17,-26 18 0,1 0 0,-1 1 0,0-1 0,1 1 0,-1 0 0,1 0 1,-1 0-1,1 0 0,0 0 0,-1 1 0,1 0 0,0-1 0,0 2 0,-1-1 0,1 0 0,0 1 0,-1-1 0,1 1 0,-1 0 0,1 0 0,-1 1 0,1-1 0,-1 1 1,0 0-1,0 0 0,1 0 0,-1 0 0,-1 0 0,1 0 0,0 1 0,0 0 0,-1-1 0,0 1 0,1 0 0,-1 0 0,0 0 0,-1 1 0,1-1 0,0 0 1,0 4-1,5 11 18,-1 0 1,-1 0 0,0 0 0,-2 1 0,0-1 0,-1 1 0,-1 6-19,1-4 161,-2 0 0,0-1 0,-1 1 0,-2-1 0,0 1 1,-1-1-1,-4 14-161,6-28 46,0-1 1,-1 1-1,1 0 1,-1-1 0,0 1-1,0-1 1,-1 0-1,0 0 1,0 0 0,0 0-1,0-1 1,-1 0-1,1 0 1,-1 0 0,0 0-1,-1-1 1,1 0-1,-1 0 1,1 0-1,-1-1 1,0 0 0,0 0-1,0 0 1,0-1-1,0 1 1,0-2 0,-1 1-47,-6 0-2,0-1 1,1-1 0,-1 0 0,0-1-1,1 0 1,-1-1 0,1 0 0,0-1-1,0 0 1,0-1 0,1 0 0,0-1-1,0 0 1,0-1 0,0-1 0,1 1-1,-6-7 2,4-3-1144,12 16-347</inkml:trace>
  <inkml:trace contextRef="#ctx0" brushRef="#br0" timeOffset="66002.909">21411 5392 10026,'1'1'112,"1"0"1,-1 0-1,1 0 0,0-1 0,-1 1 0,1 0 1,0-1-1,-1 0 0,1 1 0,0-1 0,-1 0 1,1 0-1,0 0 0,0 0 0,-1 0 0,1 0 1,0-1-1,-1 1 0,1 0 0,0-1 0,-1 1 1,1-1-1,-1 0 0,1 0 0,-1 1 0,1-1 1,-1 0-1,1 0 0,-1-1 0,0 1 0,1 0 1,-1 0-1,0 0 0,0-1 0,0 1 1,0-1-1,0 1 0,-1-1 0,1 1 0,0-1 1,-1 1-1,1-1 0,-1 0 0,1 1 0,-1-1 1,0 0-1,1 0 0,-1 1 0,0-1 0,0 0 1,-1 1-1,1-1 0,0 0 0,0 0 0,-1 1 1,1-1-1,-1 1 0,0-1 0,0-1-112,-21-43 8138,22 44-7043,0 2-143,0 0-172,0 0-269,-4-12 584,-30-72-486,27 92-353,6 4-233,0 1 0,1-1 0,1 1 0,0-1 0,1 1 0,1-1 0,0 0 0,0 0 0,1 0-23,-2-3 13,1 2 0,1 7 30,0 0 0,2 0 0,0-1 0,1 1 0,0-2 0,2 1 0,0-1 0,0 0 1,4 2-44,-12-16 3,1 0 0,0-1 0,-1 1 1,1-1-1,0 0 0,0 0 1,0 0-1,0 0 0,0 0 1,0 0-1,0 0 0,0 0 0,0-1 1,1 1-1,-1-1 0,0 0 1,0 0-1,0 1 0,1-1 1,-1-1-1,0 1 0,0 0 1,1-1-1,-1 1 0,0-1 0,0 1 1,0-1-1,0 0 0,0 0 1,0 0-1,0 0 0,0 0 1,0-1-1,0 1 0,-1-1 0,1 1 1,0-1-1,-1 1 0,0-1 1,1 0-1,-1 0 0,0 0-3,57-83 83,-20 0-69,-3-1 1,-3-1-1,-5-2 0,4-35-14,-17 103-7,-5 60 10,23 240 65,-25-179-68,4-1-1,5 0 1,4-1 0,7 6 0,65 120 119,-67-152-105,-24-70-13,-1 0-1,1 0 1,-1-1-1,1 1 1,-1 0-1,0 0 1,0 0-1,0 0 1,0 0-1,-1 0 1,1 0-1,0 0 1,-1 0-1,1 0 1,-1 0-1,0 0 1,0 0-1,1-1 1,-1 1-1,0 0 1,-1-1-1,1 1 1,0 0-1,0-1 1,-1 0-1,1 1 1,-1-1-1,1 0 1,-1 1-1,0-1 1,1 0-1,-1 0 1,0-1-1,0 1 1,-1 0-1,-3-1 3,1 0 1,-1-1 0,1 0 0,-1 0 0,1-1 0,0 1-1,0-1 1,-1-1 0,1 1 0,0-1 0,1 1 0,-1-1-1,0-1 1,1 1 0,0-1 0,0 1 0,0-1 0,0 0-1,1-1 1,-1 1 0,1-1 0,0 1 0,-1-4-4,-10-10-125,1-1 0,1-1 1,0 0-1,2 0 0,0-1 1,1 0-1,2-1 0,0 0 0,1 0 1,1-1-1,1 0 0,2 1 1,0-1-1,1-21 125,8-6-2923</inkml:trace>
  <inkml:trace contextRef="#ctx0" brushRef="#br0" timeOffset="66477.155">22573 4782 13195,'-5'-14'6837,"2"-2"-4049,-11-26-481,12 42-2227,0-1 0,1 1 0,-1 0 0,0-1 1,0 1-1,1 0 0,-1 0 0,0 0 0,0 0 0,0 1 0,1-1 1,-1 0-1,0 1 0,0-1 0,1 1 0,-1 0 0,0-1 1,1 1-1,-1 0 0,1 0 0,-1 0 0,1 0 0,-1 0 0,1 0 1,0 1-1,0-1 0,-1 0 0,1 1 0,0-1 0,0 1 1,0-1-1,1 1 0,-1 0 0,0-1 0,0 1 0,1 0 1,-1-1-1,1 2-80,-7 8 37,1 1 0,0 1 0,1-1 0,0 1 0,1-1 0,0 1-1,1 0 1,1 1 0,0-1 0,1 1 0,0-1 0,1 0 0,0 1 0,1-1 0,1 1 0,0-1 0,1 0 0,2 7-37,-5-19 2,0 0 0,0 0 0,0 0 0,0 0 0,0 0-1,1 0 1,-1 0 0,0 0 0,0 0 0,1 0 0,-1 0 0,0 0 0,1 0-1,-1-1 1,1 1 0,-1 0 0,1 0 0,0 0 0,-1 0 0,1-1 0,0 1-1,0 0 1,-1-1 0,1 1 0,0-1 0,0 1 0,0-1 0,0 1 0,0-1-1,0 1 1,0-1 0,0 0 0,0 0 0,0 1 0,0-1 0,0 0 0,0 0-1,0 0 1,0 0 0,0 0 0,0 0 0,0-1 0,0 1 0,0 0 0,0 0-1,0-1 1,-1 1 0,1 0 0,0-1 0,0 1 0,0-1 0,0 1 0,0-1-1,-1 0 1,2 0-2,29-54 61,50-238 158,-78 279-210,5-13-6,-2-1-1,-1 1 1,-1-1 0,-1-1 0,-1 1-1,-2-16-2,-1 44 1,1 1 1,0-1-1,0 0 0,0 0 1,-1 0-1,1 0 0,0 0 0,0 1 1,-1-1-1,1 0 0,0 0 0,0 0 1,-1 0-1,1 0 0,0 0 0,0 0 1,-1 0-1,1 0 0,0 0 0,-1 0 1,1 0-1,0 0 0,0 0 0,-1 0 1,1 0-1,0 0 0,0 0 0,-1-1 1,1 1-1,0 0 0,0 0 0,0 0 1,-1 0-1,1 0 0,0-1 0,0 1 1,0 0-1,-1 0 0,1 0 0,0-1 1,0 1-1,0 0 0,0 0 0,0-1 1,-1 1-1,1 0 0,0 0 1,0-1-1,0 1 0,0 0 0,0-1-1,-4 20 9,1 0 0,1 0 0,1 1 0,1-1 0,0 0 0,1 0 0,1 0 0,5 19-9,8-5-433,-8-31-214</inkml:trace>
  <inkml:trace contextRef="#ctx0" brushRef="#br0" timeOffset="67373.126">22817 3858 16011,'0'-3'497,"6"-32"3532,-6 35-3953,0 0 1,0 0-1,1 1 0,-1-1 1,0 0-1,0 0 0,1 0 1,-1 0-1,0 0 0,0 0 1,1 0-1,-1 0 0,0 0 0,0 0 1,1 0-1,-1 0 0,0 0 1,1 0-1,-1 0 0,0 0 1,0 0-1,1 0 0,-1 0 0,0 0 1,0 0-1,1 0 0,-1-1 1,0 1-1,0 0 0,1 0 1,-1 0-1,0 0 0,0-1 1,0 1-1,0 0 0,1 0 0,-1 0 1,0-1-1,0 1 0,0 0 1,0 0-1,0-1 0,1 1 1,-1 0-1,0 0 0,0-1 1,0 1-1,0 0-76,45 244 3466,15 261-1594,-35-415-1604,-25-89-266,1-1 0,-1 1 0,1 0-1,-1-1 1,1 1 0,-1-1 0,1 1-1,0-1 1,-1 1 0,1-1 0,-1 1 0,1-1-1,0 1 1,0-1 0,-1 0 0,1 1-1,0-1 1,0 0 0,-1 0 0,1 0-1,0 0 1,0 0 0,-1 0 0,1 0-1,0 0 1,0 0 0,0 0 0,-1 0-1,1 0 1,0 0 0,0 0 0,-1-1 0,1 1-1,0 0 1,0-1 0,-1 1 0,1 0-1,0-1 1,-1 1 0,1-1 0,-1 1-1,1-1 1,0 0 0,-1 1 0,1-1-1,-1 1 1,0-1 0,1 0 0,-1 1-1,1-1 1,-1 0 0,0 0 0,0 0-2,14-22 14,-1-1 1,-1 0 0,-1-1-1,-2-1 1,0 1 0,4-26-15,-5 22 2,143-628 85,-158 707-639,-5 3-527</inkml:trace>
  <inkml:trace contextRef="#ctx0" brushRef="#br0" timeOffset="67538.515">23169 4176 16107,'20'28'3425,"1"10"744,2 7-2769,-1 11-471,-2 1-105,-5-8-336,-1-5-144,-5-15-464,-3-7-664</inkml:trace>
  <inkml:trace contextRef="#ctx0" brushRef="#br0" timeOffset="67993.795">22575 4019 19388,'-30'40'3674,"29"-38"-3602,-33 107 280,5 1 0,5 1 1,1 31-353,21-130 19,-5 23 204,1 0-1,2 0 0,2 0 1,1 0-1,1 1 0,2-1 1,6 29-223,26 3 578,-33-66-558,1 0 0,-1 0-1,0 0 1,1 0 0,-1 0-1,1 0 1,-1 0 0,1 0-1,-1-1 1,1 1 0,0 0-1,-1-1 1,1 0 0,0 1-1,0-1 1,-1 0 0,1 0-1,0 0 1,0 0 0,-1 0 0,1 0-1,0 0 1,-1-1 0,1 1-1,0-1 1,-1 1 0,1-1-1,0 0 1,-1 0 0,1 1-1,-1-1 1,1 0 0,-1 0-1,0 0 1,1-1 0,-1 1-1,0 0 1,0 0 0,0-1-1,1 0-19,11-15 201,-1 0-1,-1 0 0,-1-1 0,0 0 0,-1-1 0,-1 0 0,2-11-200,-1 7 149,8-19-35,-1-1 0,-2-1 0,-3-1 1,-1 0-1,-2 0 0,-2-1 0,-2 0 0,-3 0 0,-1-19-114,0 60-36,-1 0-1,1-1 1,-1 1-1,0 0 1,0 0 0,-1 0-1,1 0 1,-1 0-1,0 0 1,0 0 0,-1 0-1,0 1 1,1 0-1,-1-1 1,-1 1 0,1 0-1,-1 0 1,1 1-1,-1-1 1,0 1-1,-1 0 1,1 0 0,0 0-1,-1 0 1,0 1-1,0 0 1,1 0 0,-1 0-1,0 0 1,-1 1-1,1 0 1,0 0 0,0 0-1,0 1 1,-1 0-1,1 0 1,0 0 0,0 1-1,-1-1 1,-1 2 36,-31 9 993</inkml:trace>
  <inkml:trace contextRef="#ctx0" brushRef="#br0" timeOffset="68823.159">23501 4009 21365,'-3'4'167,"-1"0"0,1 1 1,-1 0-1,1 0 1,0 0-1,1 0 1,-1 0-1,1 1 1,0-1-1,1 1 1,-1 0-1,1-1 1,0 1-1,1 0 1,-1 0-1,1-1 0,0 1 1,0 0-1,1 0 1,0-1-1,0 1 1,0 0-1,1-1 1,0 1-1,0-1 1,0 1-1,1-1 1,0 1-168,8 27 290,1 0 0,2 0 0,1-1 1,2-1-1,1-1 0,13 17-290,-29-44 12,-1 0-1,0-1 1,1 1-1,0-1 1,-1 0-1,1 1 1,0-1 0,0 0-1,0 0 1,1 0-1,-1 0 1,0-1-1,1 1 1,-1-1-1,1 1 1,0-1-1,-1 0 1,1 0-1,0 0 1,0 0 0,-1 0-1,1-1 1,0 1-1,0-1 1,0 0-1,0 0 1,0 0-1,0 0 1,0-1-1,0 1 1,-1-1-1,1 0 1,0 1 0,0-1-1,0 0 1,-1-1-1,1 1 1,-1 0-1,1-1 1,0 0-12,7-12 13,0 1 0,-1-2 0,0 1 0,-2-1 0,1-1 0,-2 1 0,0-1 0,-1 0 1,-1 0-1,3-16-13,-5 23 6,56-327 155,-57 329-125,-3 90 219,0-50-70,1 0-1,2 0 0,1-1 0,1 1 1,2-1-1,7 22-184,-12-55 6,0 0 1,1 1-1,-1-1 1,0 0-1,1 0 1,-1 1-1,1-1 1,-1 0-1,1 0 1,0 1-1,-1-1 1,1 1-1,0-1 1,-1 0-1,1 1 0,0-1 1,0 1-1,-1 0 1,1-1-1,0 1 1,0 0-1,0-1 1,-1 1-1,1 0 1,0 0-1,0 0 1,0 0-1,0-1 1,0 1-1,0 1 1,0-1-1,-1 0 1,1 0-1,0 0 1,0 0-1,0 1 1,0-1-1,0 0 1,-1 1-1,1-1 1,0 0-1,0 1 1,-1-1-1,1 1 1,0 0-1,-1-1 0,1 1 1,0-1-1,-1 1 1,1 0-1,-1 0 1,1-1-1,-1 1 1,1 0-1,-1 0 1,0-1-1,1 1 1,-1 0-1,0 0 1,0 0-1,0 0 1,1 0-1,-1 0 1,0-1-1,0 1-6,68-162 104,-56 126-96,1 1 0,1 1 0,2 0 0,1 1 0,19-25-8,-35 54 0,1 0 0,-1 0 0,1 0 0,-1 1 1,1-1-1,0 1 0,0-1 0,0 1 0,0-1 0,0 1 0,0 0 0,1 0 0,-1 0 0,1 1 0,-1-1 0,1 1 0,0-1 0,0 1 1,0 0-1,0 0 0,0 0 0,0 0 0,0 0 0,0 1 0,0 0 0,0-1 0,0 1 0,0 0 0,0 0 0,0 1 0,0-1 0,1 1 1,-1 0-1,0-1 0,0 1 0,-1 1 0,1-1 0,3 1 0,34 95 12,-30-63-4,37 73 15,-47-106-23,0 0 0,0-1 0,0 1 0,1-1 0,-1 1 0,0 0 0,0-1 0,1 1 1,-1-1-1,0 1 0,1-1 0,-1 1 0,1-1 0,-1 1 0,1-1 0,-1 1 1,1-1-1,-1 0 0,1 1 0,-1-1 0,1 0 0,-1 1 0,1-1 0,-1 0 1,1 0-1,0 1 0,-1-1 0,1 0 0,0 0 0,-1 0 0,1 0 0,0 0 0,-1 0 1,1 0-1,-1 0 0,1 0 0,0 0 0,-1-1 0,1 1 0,0 0 0,-1 0 1,1 0-1,-1-1 0,1 1 0,-1 0 0,1-1 0,-1 1 0,1-1 0,-1 1 0,1 0 1,-1-1-1,16-34 0,-13 26 0,65-166 3,-53 147-30,-15 29 22,0-1-1,-1 0 1,1 1-1,0-1 1,0 0-1,0 1 1,0-1 0,0 1-1,0-1 1,0 0-1,0 1 1,0-1-1,0 0 1,1 1-1,-1-1 1,0 1 0,0-1-1,0 0 1,0 1-1,0-1 1,1 0-1,-1 1 1,0-1-1,0 0 1,1 0-1,-1 1 1,0-1 0,0 0-1,1 0 1,-1 1-1,0-1 1,1 0-1,-1 0 1,0 0-1,1 1 1,-1-1 0,0 0-1,1 0 1,-1 0-1,1 0 1,-1 0-1,0 0 1,1 0-1,-1 0 1,0 0-1,1 0 1,-1 0 0,1 0-1,-1 0 1,0 0-1,1 0 1,-1 0-1,0-1 1,1 1-1,-1 0 1,0 0-1,1 0 1,-1-1 0,0 1-1,1 0 1,-1 0-1,0-1 1,0 1-1,1 0 1,-1 0-1,0-1 1,0 1 0,1 0-1,-1-1 6,-8 104-2543,0-71 915</inkml:trace>
  <inkml:trace contextRef="#ctx0" brushRef="#br0" timeOffset="69598.163">24875 3339 21957,'0'0'1144,"3"2"272,43 91 1777,-33-57-2649,-3-11-226,-5-10-167,1 0 1,0 0-1,1 0 1,1-1-1,0 0 1,1-1-1,0 0 1,5 4-152,-14-16 3,1 0 0,0 0 1,0 0-1,0-1 0,0 1 0,1 0 1,-1 0-1,0-1 0,0 1 0,0-1 1,0 1-1,1-1 0,-1 0 1,0 1-1,1-1 0,-1 0 0,0 0 1,0 0-1,1 0 0,-1 0 0,0 0 1,1 0-1,-1 0 0,0-1 0,1 1 1,-1-1-1,0 1 0,0-1 1,0 1-1,1-1 0,-1 1 0,0-1 1,0 0-1,0 0 0,0 1 0,0-1 1,0 0-1,0 0 0,-1 0 1,1 0-1,0 0 0,0-1 0,-1 1 1,1 0-4,31-60 15,-29 54-6,149-392 95,-151 399-104,-1 1 0,0-1 0,0 0 0,1 0 0,-1 0 1,0 0-1,1 1 0,-1-1 0,0 0 0,1 0 0,-1 0 1,0 0-1,1 0 0,-1 0 0,0 0 0,1 0 0,-1 0 0,0 0 1,1 0-1,-1 0 0,0 0 0,1 0 0,-1 0 0,0 0 0,1 0 1,-1-1-1,0 1 0,0 0 0,1 0 0,-1 0 0,0 0 0,1-1 1,-1 1-1,0 0 0,0 0 0,0-1 0,1 1 0,-1 0 0,0-1 1,0 1-1,0 0 0,1 0 0,-1-1 0,0 1 0,0 0 0,0-1 1,0 1-1,0 0 0,0-1 0,0 1 0,0 0 0,2 38 20,-1-32-11,-2 55 95,11 106 284,-10-167-387,0 1 1,0 0 0,0 0-1,1 0 1,-1 0-1,0-1 1,0 1-1,1 0 1,-1 0-1,0 0 1,1-1-1,-1 1 1,1 0 0,-1-1-1,1 1 1,-1 0-1,1-1 1,-1 1-1,1-1 1,0 1-1,-1-1 1,1 1-1,0-1 1,0 1 0,-1-1-1,1 0 1,0 1-1,0-1 1,0 0-1,-1 0 1,1 1-1,0-1 1,0 0 0,0 0-1,0 0 1,0 0-1,-1 0 1,1 0-1,0 0 1,0-1-1,0 1 1,-1 0-1,1 0 1,0-1 0,0 1-1,0 0 1,-1-1-1,1 1 1,0-1-1,-1 1 1,1-1-1,0 1 1,-1-1-1,1 0 1,0 1-2,39-43 27,-35 37-30,218-319 55,-171 267-57,-51 58 5,0 0-1,0 0 1,0 0-1,0 1 1,0-1 0,0 0-1,0 1 1,-1-1 0,1 1-1,0-1 1,0 1 0,0-1-1,-1 1 1,1-1-1,0 1 1,0 0 0,-1-1-1,1 1 1,0 0 0,-1 0-1,1-1 1,-1 1 0,1 0-1,-1 0 1,0 0-1,1 0 1,-1 0 0,0 0-1,0 0 1,1-1 0,-1 1-1,0 0 1,0 0 0,0 0-1,0 0 1,0 0-1,0 1 1,0 0 1,31 223 44,-31-220-121,0-9-212,-2-19-626,-2-13-422</inkml:trace>
  <inkml:trace contextRef="#ctx0" brushRef="#br0" timeOffset="69878.935">25433 2560 24853,'-3'11'929,"-3"5"655,5 11-1224,-4 3-136,1-6-440,1-2-608</inkml:trace>
  <inkml:trace contextRef="#ctx0" brushRef="#br0" timeOffset="70766.348">22516 5952 16540,'28'13'6675,"1"31"-5072,-26-38-1209,16 36 204,-3 1 1,-1 1-1,-2 1 1,-2 0-1,-3 1 1,3 32-599,-7-50 139,58 297 976,-55-312-1014,-7-43-47,-75-513 51,48 402-112,34 174 2,-2 2-1,2 0 0,2 0 0,1-1 0,2-1 0,1 1 0,2-2-1,8 12 7,-21-40 1,0-1-1,1 1 0,0-1 0,0 0 0,0 0 0,0-1 0,0 1 1,0-1-1,1 1 0,-1-1 0,1 0 0,0 0 0,0 0 0,-1-1 1,1 0-1,0 1 0,0-1 0,0-1 0,1 1 0,-1 0 0,0-1 1,0 0-1,0 0 0,0 0 0,0-1 0,1 1 0,-1-1 0,0 0 1,0 0-1,0-1 0,0 1 0,-1-1 0,1 0 0,0 0 0,-1 0 1,1 0-1,-1 0 0,0-1 0,1 0 0,-1 0 0,0 0 0,-1 0 1,1 0-1,-1 0 0,1-1 0,-1 1 0,1-4 0,22-27 6,-2-2 1,-2-1-1,-1 0 0,-2-2 0,-2 0 1,-1-1-1,-2 0 0,-2-1 1,-2-1-1,-2 0-6,-2 18 13,-2 0 0,-1 0 0,-1 0 0,-1 0 0,-1 0 0,-1 0 0,-3-7-13,-3 4 14,-1 28-6,4 16-5,2 0 0,0 0 0,1 0 1,0 0-1,2 0 0,0 1 0,2 10-3,-2 12-6,5 72 4,4 0-1,12 40 3,12-16 47,-33-134-47,0-1 1,1 0-1,-1 1 1,1-1-1,-1 0 1,1 1 0,-1-1-1,1 0 1,0 0-1,0 0 1,0 1 0,0-1-1,0 0 1,0 0-1,0 0 1,0 0 0,0-1-1,0 1 1,0 0-1,0 0 1,1-1 0,-1 1-1,0-1 1,1 1-1,-1-1 1,0 1 0,1-1-1,-1 0 1,1 0-1,-1 0 1,1 0 0,-1 0-1,0 0 1,1 0-1,35-41 13,34-175 44,-61 176-46,-3 13-7,71-342 167,-82 361-142,-19 156 16,20-128-38,-7 47 2,4 1 0,2 0 0,4 49-9,-1-115-28,0 1 0,1-1 1,0 0-1,-1 0 0,1 0 1,0 1-1,0-1 0,0 0 1,1 0-1,-1 0 0,0 1 1,1-1-1,-1 0 0,1 0 1,0 0-1,0 0 0,0 0 1,0 0-1,0 0 0,0 0 1,1 0-1,-1 0 1,0-1-1,1 1 0,0-1 1,-1 1-1,1-1 0,0 1 1,0-1-1,-1 0 0,1 0 1,0 0-1,0 0 0,1 0 1,-1 0-1,0-1 0,0 1 1,0-1 27,18-14-1334</inkml:trace>
  <inkml:trace contextRef="#ctx0" brushRef="#br0" timeOffset="71899.541">24034 5817 10426,'1'5'2290,"6"-2"8576,0-9-11562,40-82 2125,126-299 201,-156 339-1389,-2-1 0,-2-1 0,-2 0 0,-3 0 0,-1-1 0,-3 0 1,-2-11-242,-4 39 66,-2 28-33,-4 33-8,-3 378 359,12-365-169,2 0 0,3-1 0,1 1 1,3-1-1,2 0-215,7-15 124,-18-35-134,-1 1 0,1-1 0,0 0-1,-1 0 1,1 0 0,0 0 0,0 0 0,-1 0 0,1 0 0,0 0-1,-1 0 1,1 0 0,0 0 0,-1-1 0,1 1 0,0 0 0,-1 0 0,1-1-1,0 1 1,-1 0 0,1-1 0,-1 1 0,1 0 0,-1-1 0,1 1-1,-1-1 1,1 1 0,-1-1 0,1 0 0,-1 1 0,0-1 0,1 1-1,-1-1 1,0 0 0,1 1 0,-1-1 0,0 0 0,0 1 0,0-1 0,0 0-1,1 1 1,-1-1 0,0 0 0,0 1 0,0-2 10,11-34-879</inkml:trace>
  <inkml:trace contextRef="#ctx0" brushRef="#br0" timeOffset="72494.807">24626 4792 10314,'0'-6'2199,"3"-31"5936,-16 8-4218,10 30-3784,0 0 1,0 0-1,0 1 0,0-1 0,0 1 1,0-1-1,0 1 0,0 0 0,0 0 1,1 0-1,-1 1 0,1-1 0,0 1 1,0-1-1,0 1 0,0 0 0,0-1 0,0 1 1,1 0-1,-1 0 0,1 1-133,-11 23 240,1 1-1,1 0 0,2 1 1,1 0-1,1 1 0,2-1 1,0 10-240,3-28 49,-3 14 57,-1 7 30,1-1 0,2 1 0,1 0 0,1 0 0,2 4-136,-2-34 4,-1-1 1,1 1-1,0 0 0,0-1 0,-1 1 0,1 0 0,0-1 0,0 1 0,0 0 0,1-1 1,-1 1-1,0 0 0,1-1 0,-1 1 0,1-1 0,-1 1 0,1 0 0,0-1 0,0 0 1,0 1-1,-1-1 0,1 1 0,1-1 0,-1 0 0,0 0 0,0 0 0,0 1 0,1-1 0,-1 0 1,0-1-1,1 1 0,-1 0 0,1 0 0,-1 0 0,1-1 0,0 1 0,-1-1 0,1 0 1,-1 1-1,1-1 0,0 0 0,-1 0 0,1 0 0,0 0 0,-1 0 0,1 0 0,0 0 1,-1-1-1,1 1 0,1-1-4,63-98-4,133-373 112,-167 381-95,-27 79-15,-5 19 1,-7 25 0,-14 47 17,4 2 0,3-1 0,4 2 0,1 43-16,8-117 7,1 0 0,-1 0 0,2 0 0,-1-1 0,1 1 0,0 0 0,1 0 0,0 0-1,0-1 1,1 1 0,0-1 0,0 1 0,0-1 0,1 0 0,0-1 0,1 1 0,0-1 0,0 1 0,0-1 0,0-1 0,1 1-1,0-1 1,0 0 0,1 0 0,-1-1 0,1 0 0,0 0 0,0-1 0,1 1 0,-1-2 0,3 2-7,129-1 4,-137-2-2,-1 0 1,0 0-1,1 0 0,-1 1 1,0-1-1,0 0 0,0 1 1,0-1-1,-1 1 0,1-1 1,0 1-1,0-1 0,-1 1 1,1-1-1,-1 1 0,0 0 1,1-1-1,-1 1 0,0 0 1,0-1-1,0 1 0,0 0 1,0-1-1,0 1 0,-1 0 1,1-1-1,-1 1 0,1 0 1,-1-1-1,1 1 0,-1-1 1,0 1-1,0-1 0,0 1 1,0-1-1,0 0 0,0 1 1,0-1-1,0 0 1,0 0-1,-2 1-2,-6 8 32,-1 0 0,0-1 0,-1 0 0,0-1-1,0 0 1,0 0 0,-1-2 0,-1 1 0,1-2 0,-1 1 0,0-2 0,0 0 0,0 0 0,0-1 0,-1-1 0,-9 1-32,-57-3 89,79-2-117,0 1 1,1 0-1,-1 0 0,0-1 1,1 1-1,-1 0 0,1-1 1,0 1-1,-1 0 0,1-1 1,0 1-1,0 0 1,0-1-1,0 1 0,0-1 1,0 1-1,0-1 0,0 1 1,0 0-1,1-1 0,-1 1 1,1 0-1,-1-1 0,1 1 1,-1 0-1,1-1 0,0 1 1,0 0-1,0 0 0,0-1 28,15-18 369</inkml:trace>
  <inkml:trace contextRef="#ctx0" brushRef="#br0" timeOffset="73873.229">25557 4271 11554,'-2'-33'7638,"-11"31"-3104,-2 15-4411,-12 21 294,2 0-1,1 1 0,2 2 1,2 0-1,1 1 1,2 1-1,2 1 0,-2 11-416,4-10 353,2 0 0,1 0 0,3 1 0,1 1 0,2-1 0,1 1-1,4 24-352,-2-61 14,1 1 0,-1-1 0,1 0-1,1 0 1,-1 0 0,1 0 0,0 0-1,0-1 1,1 1 0,0 0 0,0 0-1,0-1 1,1 1 0,-1-1 0,1 0 0,1 0-1,-1 0 1,1 0 0,0 0 0,0-1-1,0 1 1,0-1 0,1-1 0,0 1-1,3 2-13,2-6 3,0 0 0,-1-1 0,1 0 0,0-1 0,-1 1 0,1-2-1,-1 0 1,1 0 0,-1 0 0,0-1 0,-1-1 0,1 1-1,-1-1 1,1-1 0,-2 0 0,1 0 0,-1 0 0,0-1 0,0 0-1,0 0 1,-1-1 0,2-3-3,3-2 16,1-1 0,-2 0 0,0-1 1,-1 0-1,0-1 0,-1 0 0,-1 0 0,-1 0 0,0-1 0,-1 0 0,3-17-16,-8 31 6,0 0 0,1 0 0,-1-1 0,-1 1-1,1 0 1,0 0 0,-1 0 0,0-1-1,1 1 1,-1 0 0,-1 0 0,1 0 0,0 0-1,-1 0 1,1 1 0,-1-1 0,0 0 0,0 1-1,0-1 1,0 1 0,0 0 0,-1-1-1,1 1 1,-1 0 0,1 1 0,-1-1 0,0 0-1,0 1 1,0-1 0,0 1 0,0 0-1,0 0 1,0 0 0,-3 0-6,-4-1 10,-1 0-1,0 1 1,1 1 0,-1-1-1,1 2 1,-1-1 0,0 1-1,1 1 1,-1 0 0,0 1-10,5-2-24,-1 1-1,1 0 1,-1 1 0,1-1-1,0 1 1,0 0 0,0 0-1,1 1 1,-1 0 0,1 0-1,0 0 1,0 1 0,0 0-1,1 0 1,-1 0 0,1 0-1,0 0 1,1 1 0,-1 0-1,1 0 1,0 2 24,9 8-759,12-10-565</inkml:trace>
  <inkml:trace contextRef="#ctx0" brushRef="#br0" timeOffset="74202.025">25983 4041 22493,'-16'21'544,"1"2"1,1 0 0,0 1-1,2 0 1,1 1 0,1 0 0,1 1-1,2 0 1,0 0 0,-2 24-545,0-15 345,-47 260 1422,67-214-1391,-10-79-373,-1 0 1,1-1-1,0 1 0,0 0 1,0 0-1,1-1 0,-1 1 0,0-1 1,1 1-1,-1-1 0,1 1 0,-1-1 1,1 0-1,0 0 0,-1 0 0,1 0 1,0 0-1,0 0 0,0 0 1,0-1-1,0 1 0,0 0 0,0-1 1,0 0-1,0 0 0,0 1 0,0-1 1,0 0-1,0-1 0,0 1 0,0 0 1,0 0-1,0-1 0,0 0 1,1 0-4,9-4 4,0-1 0,-1-1 0,0 0 0,0 0 0,-1-1 0,1-1 0,-2 1 0,1-2 1,-1 1-1,-1-1 0,3-5-4,13-13 4,-1-2-1,-2-1 1,-1 0 0,-1-2 0,-2 0 0,-1-1-1,-1 0 1,-3-2 0,0 1 0,-3-2 0,0 1-1,-3-1 1,1-18-4,-6 50 2,0 1-1,-1 0 0,1-1 0,-1 1 1,0-1-1,0 1 0,-1 0 1,1-1-1,-1 1 0,0 0 0,0-1 1,0 1-1,-1 0 0,1 0 1,-1 0-1,0 0 0,0 0 1,-1 0-1,1 1 0,-1-1 0,0 1 1,0 0-1,0 0 0,0 0 1,0 0-1,-1 0 0,1 0 0,-1 1 1,0 0-1,0 0 0,0 0 1,0 0-1,0 1 0,-4-2-1,0 3-63,-1 0-1,0 0 1,1 1-1,-1 0 1,1 0-1,-1 1 0,1 0 1,0 0-1,0 1 1,0 1-1,0-1 1,0 1-1,1 0 1,-1 1-1,1 0 1,0 0-1,1 0 0,-1 1 1,1 0-1,0 0 1,1 1-1,-1 0 1,1 0-1,0 0 1,1 0-1,0 1 1,0 0-1,1 0 1,0 0-1,0 0 0,-1 7 64,-7 32-1473</inkml:trace>
  <inkml:trace contextRef="#ctx0" brushRef="#br0" timeOffset="75513.487">26466 3699 22741,'0'0'783,"-1"4"48,-14 158 1958,11-90-2210,2 1 0,4 0-1,3-1 1,3 0-1,3 0 1,3-1-579,9-20 95,-22-51-94,0 0 0,0 0 1,0 0-1,0 0 1,0-1-1,0 1 0,0 0 1,0 0-1,0-1 1,0 1-1,0-1 0,0 1 1,-1-1-1,1 1 1,0-1-1,0 1 0,0-1 1,-1 0-1,1 0 1,0 1-1,-1-1 0,1 0 1,-1 0-1,1 0 1,-1 1-1,1-1 0,-1 0 1,1 0-1,-1 0 1,0 0-1,0 0 0,1 0 1,-1 0-1,0 0 1,0 0-1,0 0-1,1-3 4,8-19 8,-1 0 0,-1-1 0,-1 0 0,-1 0 0,-1 0 0,-1-1 0,-1 1 0,-2-1 0,0 0 0,-1 1 0,-2-1 0,-1 0 0,0 1 0,-2 0 0,-8-22-12,-14 12-7,27 34 7,0 0 1,0 0-1,0 0 0,0 1 1,0-1-1,0 0 1,0 1-1,0-1 0,0 1 1,0-1-1,0 1 1,0-1-1,0 1 0,1 0 1,-1-1-1,0 1 0,0 0 1,1 0-1,-1 0 1,0 0-1,1-1 0,-1 1 1,1 0-1,-1 0 1,1 0-1,-1 0 0,1 0 1,0 0-1,0 0 1,-1 0-1,1 1 0,0-1 1,0 0-1,0 0 1,0 0-1,0 1 0,-2 11-3,0 0 1,1 0 0,0 0-1,0 0 1,2 0-1,0 0 1,0 0-1,1 0 1,1 0-1,0-1 1,0 1-1,2-1 1,-1 1-1,2-1 3,-5-10 0,-1 0 0,1-1 0,0 1 0,0 0 0,1 0 0,-1-1 0,0 1 0,0-1 0,1 1 0,-1-1 0,1 0 0,-1 1 0,1-1 0,0 0 0,-1 0 0,1 0 0,0 0 0,0 0 0,0-1 0,0 1 0,0 0 0,0-1 0,0 0 0,0 1 0,0-1 0,0 0 0,0 0 0,0 0-1,0 0 1,0 0 0,0-1 0,0 1 0,0-1 0,0 1 0,0-1 0,-1 0 0,1 1 0,0-1 0,0 0 0,0 0 0,-1 0 0,1-1 0,-1 1 0,1 0 0,-1-1 0,1 1 0,-1-1 0,0 1 0,1-1 0,0-1 0,30-28 18,-2-1 1,-1-1-1,-1-1 1,-2-2-1,18-31-18,-40 58-2,1 0 0,-1 0 0,0 0 0,-1 0 1,0-1-1,0 1 0,-1-1 0,-1 0 0,1 1 0,-2-1 0,1 0 0,-1-1 2,0 12 0,0-1-1,0 0 1,-1 0 0,1 1-1,0-1 1,0 0-1,0 0 1,0 1 0,0-1-1,0 0 1,-1 0-1,1 0 1,0 1 0,0-1-1,0 0 1,0 0-1,-1 0 1,1 0-1,0 1 1,0-1 0,0 0-1,-1 0 1,1 0-1,0 0 1,0 0 0,-1 0-1,1 0 1,0 0-1,0 0 1,-1 0 0,1 0-1,0 0 1,0 0-1,-1 0 1,1 0 0,0 0-1,0 0 1,-1 0-1,1 0 1,0 0-1,0 0 1,-1 0 0,1 0-1,0 0 1,0-1-1,0 1 1,-1 0 0,-9 34-1,9-30-3,-10 38 12,4-25 8,2 2 1,0-1-1,1 1 1,1-1 0,1 1-1,0 0 1,2 0-1,1 12-16,-2-30 7,1 1-1,0 0 1,1 0-1,-1 0 1,0 0-1,0 0 1,1 0-1,-1 0 1,1 0-1,0 0 1,0 0-1,-1 0 1,1-1-1,0 1 1,0 0-1,1-1 1,-1 1-1,0-1 0,0 1 1,1-1-1,-1 1 1,1-1-1,0 0 1,-1 0-1,1 0 1,0 0-1,-1 0 1,1 0-1,0 0 1,0-1-1,0 1 1,0-1-1,0 1 1,0-1-1,0 0 1,0 0-7,8-4 4,-1 0 1,0-1-1,0 0 0,0-1 1,0 0-1,-1 0 1,0-1-1,0 0 0,-1 0 1,0-1-1,1-1-4,-1 1 2,15-19 3,-1-1 0,-2-1-1,0-1 1,-3-1-1,0 0 1,-2-2 0,-1 1-1,-2-1 1,-1-1 0,-2 0-1,-1 0 1,-1-1-1,-1-13-4,-7 33-7,-7 41 5,-6 38 48,4 2 0,2 0-1,0 64-45,9-129 2,-1 4 10,0 1 0,1-1 0,-1 1 0,1 0 0,1-1 1,-1 1-1,1 0 0,0-1 0,0 1 0,1-1 0,-1 0 0,1 1 1,0-1-1,1 0 0,-1 0 0,1 0 0,0 0 0,1-1 0,-1 1 0,1-1-12,0-3-18,-1-1 0,1 0 0,0 0 0,-1 0 0,1-1 0,0 0-1,-1 1 1,1-1 0,-1 0 0,1-1 0,-1 1 0,1-1-1,-1 1 1,0-1 0,0 0 0,0 0 0,0 0 0,0-1 0,0 1-1,-1-1 1,1 0 0,-1 1 0,0-1 0,1 0 0,-1 0-1,-1-1 1,1 1 0,0 0 0,-1-1 0,0 1 0,1-4 18,3-20-1033</inkml:trace>
  <inkml:trace contextRef="#ctx0" brushRef="#br0" timeOffset="76008.097">27043 3525 29214,'11'2'-201,"0"-1"-1,0-1 1,0 0-1,0-1 1,0 0-1,0 0 1,0-1-1,0-1 1,-1 0-1,1 0 1,-1-1-1,0 0 1,2-2 201,44-14-2443,-29 13 1339,88-31-10832,-80 18 11378,-5-4 4907,-27 21 1418,-9 3-1570,-8 6-2849,-8 8-895,2 0 0,0 1 0,1 2 0,0 0-1,1 0 1,2 2 0,-1 0 0,2 1 0,1 1 0,-10 17-453,24-37 12,-2 1-2,0 1 1,0 0-1,1-1 1,-1 1-1,1 0 0,-1 0 1,1 0-1,0 0 1,0 0-1,1 0 0,-1 0 1,0 0-1,1 0 0,0 0 1,0 0-1,0 1 1,0-1-1,0 0 0,1 0 1,-1 0-1,1 0 1,0 0-1,0 0 0,1 1-10,35-13 15,31-28-330,-33 16-361,0 2 1,1 2 0,1 1-1,32-8 676,-66 22 0,-1 1 0,0 0-1,1 0 1,-1 0 0,1 0-1,0 1 1,-1-1 0,1 1-1,-1 0 1,1-1 0,0 1-1,-1 0 1,1 1 0,0-1-1,-1 0 1,1 1 0,-1-1-1,1 1 1,-1 0 0,1 0-1,-1 0 1,1 0 0,-1 0-1,0 1 1,1-1 0,-1 1-1,0 0 1,0-1 0,0 1-1,0 0 1,-1 0 0,1 0-1,0 0 1,-1 0 0,0 1-1,1-1 1,-1 0 0,0 1-1,0-1 1,0 1 0,0 13 126,-1-1 0,0 1-1,-1-1 1,0 1 0,-1-1 0,-1 0 0,-1 0-1,0 0 1,-1 0 0,0 0 0,-2-1 0,1 0-1,-2-1 1,0 1 0,0-1 0,-1-1 0,-1 1-1,0-2 1,-1 1 0,0-1 0,0-1 0,-1 0-1,-1-1 1,-9 6-126,19-12-19,0-1 0,0 1 0,0 0-1,0-1 1,-1 1 0,0-1-1,1 0 1,-1 0 0,0 0 0,0-1-1,0 0 1,0 1 0,0-1 0,0-1-1,0 1 1,0 0 0,-1-1 0,1 0-1,0 0 1,0 0 0,0-1 0,0 1-1,-1-1 1,1 0 0,-3-2 19,-20-18 391</inkml:trace>
  <inkml:trace contextRef="#ctx0" brushRef="#br0" timeOffset="76289.525">27726 2685 30390,'-7'19'329,"4"5"-145,3 6-8,4 9-112,4 6-32,2 9 0,0 3-24,2 9-80,0 0-144,-4-4-593,2-3-791</inkml:trace>
  <inkml:trace contextRef="#ctx0" brushRef="#br0" timeOffset="76535.327">27900 3641 30847,'7'-2'200,"-2"-5"-448,-4 1-537</inkml:trace>
  <inkml:trace contextRef="#ctx0" brushRef="#br0" timeOffset="77017.288">23373 7398 23989,'79'-64'1075,"4"3"1,40-21-1076,54-39 388,530-354 196,-508 336-508,-6-9 0,-7-7 0,-7-9-1,20-36-75,229-224 579,-2-10-62,-209 260-394,-134 112-61,2 3 0,2 4-1,9 1-61,126-56 97,-74 51-275,-78 39-394</inkml:trace>
  <inkml:trace contextRef="#ctx0" brushRef="#br0" timeOffset="85019.582">7080 4536 21565,'-5'6'762,"-11"11"3998,57-23-3097,217-127-603,-176 103-1012,1 1-13,-1-4 0,-2-3 1,67-43-36,-84 48 104,-62 32-97,0 0 0,-1 0 0,1 0 1,0 0-1,-1 0 0,1 0 0,-1 0 1,0 0-1,1 1 0,-1-1 0,0 0 0,0 0 1,1 0-1,-1 0 0,0 1 0,0-1 1,0 0-1,-1 0 0,1 0 0,0 1 1,0-1-1,-1 0 0,1 0 0,0 0 0,-1 0 1,1 0-1,-1 0 0,0 0 0,1 0 1,-1 0-1,0 1-7,-11 17 9,0-1 0,-1 0 0,-1-1 0,0-1 0,-2 0 0,0-1 0,0 0 0,-1-2 0,-1 0 0,-3 1-9,-39 21 5,-1-3 0,-1-3 1,-1-3-1,-2-2 0,-34 6-5,-35 14 4,117-39-4,1 1 0,0 0 0,0 2 1,0-1-1,1 2 0,0 0 0,1 1 1,0 0-1,0 1 0,1 0 0,1 2 1,-1 1-2,12-14 2,0 0-1,1 1 1,-1-1-1,0 0 1,1 1-1,-1-1 1,1 1-1,-1-1 1,1 1-1,-1-1 1,1 1-1,0-1 0,-1 1 1,1 0-1,-1-1 1,1 1-1,0-1 1,0 1-1,-1 0 1,1-1-1,0 1 1,0 0-1,0-1 0,0 1 1,0 0-1,0 0 1,0-1-1,0 1 1,0 0-1,0-1 1,0 1-1,0 0 1,0-1-1,1 1 0,-1 0 1,0-1-1,1 1 1,-1 0-1,0-1 1,1 1-1,-1-1 1,1 1-1,-1-1 1,0 1-1,1-1 1,0 1-1,-1-1 0,1 1 1,-1-1-1,1 0 1,-1 1-1,1-1 1,0 0-1,-1 1 1,1-1-1,0 0 1,-1 0-1,1 0 0,0 0 1,-1 0-1,1 0 1,0 0-1,0 0 1,-1 0-1,1 0 1,0 0-1,-1 0 1,1 0-1,0 0 0,0-1 1,54-11 63,-24-4-9,-2-1 0,1-2 0,-2 0 1,-1-2-1,12-12-55,40-30 26,222-129-36,-214 156 12,-85 37-2,-1-1 0,1 1 0,0-1 0,-1 1 0,1 0 0,-1-1 0,1 1 0,-1 0 0,0 0 0,1 0 1,-1 0-1,0 0 0,1 1 0,-1-1 0,0 0 0,0 1 0,0-1 0,0 0 0,0 1 0,-1-1 0,1 1 0,0-1 0,-1 1 0,1 0 0,-1-1 0,1 1 0,-1 0 0,0-1 0,0 1 0,0 0 0,0-1 0,0 1 0,0 0 0,0-1 0,0 1 0,-1 0 0,1-1 0,-1 1 0,1 0 0,-1-1 0,0 1 0,1-1 0,-1 1 0,0-1 0,0 1 0,0-1 0,0 0 0,0 0 0,-1 1 1,1-1-1,-1 0 0,-9 13 3,0 0 1,-1-1-1,-1 0 1,0-1-1,0 0 1,-2-2-1,1 1 1,-1-2-1,-1 0 1,1 0-1,-9 1-3,-31 19-2,-1-2-1,-1-3 0,-2-2 1,0-3-1,-1-3 0,-46 7 3,37-20-17,69-3 17,0 0 1,1 0-1,-1 0 0,1 0 1,-1-1-1,0 1 0,1 0 1,-1 0-1,0 0 0,1 0 1,-1-1-1,0 1 0,1 0 1,-1 0-1,0-1 1,0 1-1,1 0 0,-1-1 1,0 1-1,0 0 0,1-1 1,-1 1-1,0 0 0,0-1 1,0 1-1,0-1 0,0 1 1,1 0-1,-1-1 0,0 1 1,0 0-1,0-1 1,0 1-1,0-1 0,0 1 1,0 0-1,0-1 0,-1 1 1,1-1-1,0 1 0,0 0 1,0-1-1,0 1 0,0 0 1,-1-1-1,1 1 0,0 0 1,0-1-1,-1 1 0,1 0 1,0-1-1,0 1 1,-1 0-1,1 0 0,0-1 1,-1 1-1,1 0 0,0 0 1,-1 0-1,1-1 0,0 1 1,-1 0-1,43-23 21,-36 20-19,324-175-54,60 11 76,-389 166-25,-1 1 0,1-1 0,-1 0 0,1 1 0,0-1 0,0 0-1,-1 1 1,1-1 0,0 1 0,0-1 0,0 1 0,-1 0 0,1-1 0,0 1-1,0 0 1,0 0 0,0-1 0,0 1 0,0 0 0,0 0 0,0 0 0,0 0-1,-1 0 1,1 0 0,0 0 0,0 1 0,0-1 0,0 0 0,0 0 0,0 1-1,0-1 1,-1 1 0,1-1 0,0 1 0,0-1 0,0 1 0,-1-1 0,1 1-1,0 0 1,-1-1 0,1 1 0,-1 0 0,1-1 0,-1 1 0,1 0 0,-1 0-1,1 0 1,-1-1 0,0 1 0,1 0 0,-1 0 0,0 0 0,0 0 0,0 0-1,1 0 1,-1 0 0,0 0 0,0 0 0,0 0 0,-1-1 0,1 1 0,0 0-1,0 0 1,-1 0 1,-8 14-12,-1 0 0,-1-2 1,-1 1-1,0-1 0,0-1 0,-1 0 0,-1-1 0,0 0 0,0-1 0,-1-1 0,-1 0 1,-4 1 11,-22 12-230,-1-2 1,0-2 0,-1-2 0,-1-1 0,-4-2 229,-32 5-1183</inkml:trace>
  <inkml:trace contextRef="#ctx0" brushRef="#br0" timeOffset="85713.588">7684 3950 12811,'-11'5'2396,"-5"3"1363,5-6 1707,11-6-4522,28-64 382,247-501 865,-125 280-2119,11-23-28,16-73-44,-119 236 13,-32 70 29,4 1 0,3 2 0,3 1 0,3 1 0,4 3-1,3 1 1,2 2 0,33-31-42,-33 61 91,-47 39-94,-1 0 0,1-1 1,0 1-1,-1 0 0,1 0 1,-1 0-1,1 0 0,-1 0 1,1 0-1,-1 0 0,0 0 1,1 0-1,-1 0 0,0 0 1,0 0-1,0 0 1,0 0-1,0 1 0,0-1 1,0 0-1,0 0 0,0 0 1,0 0-1,-1 0 0,1 0 1,0 0-1,-1 0 0,1 0 1,-1 0-1,1 0 0,-1 0 1,0 0-1,1 0 0,-1-1 1,0 1-1,1 0 0,-2 0 3,1 1-11,-6 17-331,-2 0-1,-1-1 0,0 0 0,-1 0 1,-1-1-1,0-1 0,-4 3 343,-21 22-365</inkml:trace>
  <inkml:trace contextRef="#ctx0" brushRef="#br0" timeOffset="86102.027">7477 3280 18020,'26'-61'4651,"30"-15"-2306,-56 75-2324,1 0-1,-1-1 1,0 1 0,1 0 0,-1 0-1,1 0 1,0 0 0,-1 0 0,1 0-1,0 0 1,0 0 0,-1 0-1,1 1 1,0-1 0,0 0 0,0 0-1,0 1 1,0-1 0,0 0 0,0 1-1,0-1 1,0 1 0,1 0-1,-1-1 1,0 1 0,0 0 0,0 0-1,0-1 1,1 1 0,-1 0 0,0 0-1,0 0 1,0 1 0,1-1-1,-1 0 1,0 0 0,0 1 0,0-1-1,0 1 1,1-1 0,-1 1 0,0-1-1,0 1 1,0-1 0,0 1-1,0 0 1,-1 0 0,1 0 0,0-1-1,0 1 1,0 0 0,-1 0-21,10 70 224,-19 14-99,-4-1 1,-3-1 0,-5-1 0,-2 0 0,-32 69-126,-22 82 846,73-219-791,-1 1 32,0 0-1,1 1 1,1 0 0,0 0-1,1 0 1,1 0-1,1 0 1,1 16-87,-1-30 13,0 1 0,0-1 1,1 1-1,0-1 0,-1 1 1,1-1-1,0 0 0,0 1 0,0-1 1,0 0-1,0 0 0,1 0 1,-1 0-1,1 0 0,0 0 1,-1 0-1,1-1 0,0 1 0,0 0 1,0-1-1,0 0 0,0 1 1,0-1-1,0 0 0,1 0 1,-1 0-1,0 0 0,1-1 0,-1 1 1,1 0-14,83-18 284,-48-4-231,-2-1 0,0-3 0,-2 0 0,0-3 0,-2 0 0,-1-2 0,-2-2 0,20-27-53,149-137-44,-130 153-604,-5 12-502</inkml:trace>
  <inkml:trace contextRef="#ctx0" brushRef="#br0" timeOffset="87591.574">9274 961 16804,'4'-20'1574,"0"-59"5453,-6 78-6907,0 0 0,-1 0 0,1 0-1,0 0 1,-1 0 0,1 0-1,0 1 1,-1-1 0,1 1 0,-1 0-1,1 0 1,-1 0 0,1 0-1,-1 0 1,1 0 0,-1 1 0,1-1-1,0 1 1,-1 0 0,1-1-1,0 1 1,-1 0 0,1 0 0,0 1-1,0-1 1,0 0 0,0 1-1,0 0 1,0-1 0,0 1-120,-4 3 10,1 0 1,-1 0-1,1 0 1,0 1-1,0 0 1,1 0 0,0 0-1,0 1 1,0-1-1,1 1 1,0 0-1,0 0 1,1 0-1,0 0 1,0 0-1,0 1 1,1-1-1,0 1 1,1-1-1,0 1 1,0-1-1,0 1 1,1-1 0,0 1-1,1-1 1,0 0-1,0 1 1,0-1-11,-2-5 1,0-1 1,0 0-1,1 0 1,-1 0 0,0 1-1,0-1 1,1 0 0,-1 0-1,0 0 1,1 0-1,-1 0 1,1 0 0,0 0-1,-1 0 1,1 0 0,0 0-1,0 0 1,-1 0-1,1 0 1,0-1 0,0 1-1,0 0 1,0 0 0,0-1-1,0 1 1,0-1-1,0 1 1,1-1 0,-1 1-1,0-1 1,0 0 0,0 0-1,0 1 1,1-1-1,-1 0 1,0 0 0,0 0-1,0 0 1,1-1 0,-1 1-1,0 0 1,0 0-1,0-1 1,0 1 0,0 0-1,1-1 1,-1 0-1,0 1 1,0-1 0,0 1-1,0-1 1,0 0 0,-1 0-1,1 0 1,0 1-1,0-1 1,0 0 0,-1 0-1,1 0 1,0 0-2,32-94 198,-12 23-23,-20 71-173,0 1-1,0-1 1,1 1-1,-1 0 1,0-1-1,1 1 1,-1 0 0,1 0-1,-1 0 1,0 0-1,1 0 1,-1 0-1,0 1 1,1-1-1,-1 0 1,0 1-1,1-1 1,-1 1-1,0-1 1,0 1-1,1-1 1,-1 1-1,0 0 1,0 0-1,0 0 1,0 0 0,0 0-1,0 0 1,0 0-1,0 0 1,-1 0-1,1 0 1,0 0-1,-1 0 1,1 1-1,0-1 1,-1 0-1,0 1 1,1-1-1,-1 0 1,0 1-1,1-1 1,-1 0-1,0 2-1,1-1 3,148 336 65,-134-302-15,-1 0 0,-1 1 0,-2 1 0,-2 0 0,-2 0 0,-1 1-1,-1 8-52,-5-46 14,0 1 0,1 0-1,-1-1 1,0 1-1,0-1 1,0 1-1,0 0 1,0-1-1,0 1 1,0-1-1,0 1 1,-1 0-1,1-1 1,-1 1-1,1-1 1,-1 1 0,1-1-1,-1 1 1,0-1-1,0 0 1,0 1-1,0-1 1,0 0-1,0 0 1,0 1-1,0-1 1,-1 0-1,1 0 1,0 0 0,-1-1-1,1 1 1,0 0-1,-1 0 1,1-1-1,-1 1 1,0-1-1,1 1 1,-1-1-1,1 0 1,-1 1-1,1-1 1,-1 0-1,0 0 1,1 0 0,-1-1-1,0 1 1,0 0-14,-12-4 17,0-1 1,0-1 0,1 0 0,-1-1-1,2 0 1,-1-1 0,1 0 0,0-1-1,0 0 1,1-1 0,1-1 0,-1 1-1,2-2 1,-1 1 0,2-1 0,0-1 0,0 1-1,1-2 1,0 0-18,1 1 0,0 0 0,0-1 0,1 0-1,1 0 1,0-1 0,1 1 0,1-1 0,0 0 0,1 0 0,1 0 0,0 14-1,0 0 1,0 0-1,0 0 1,0 0 0,0 0-1,1 0 1,-1 0-1,0 0 1,1 0 0,-1 0-1,1 0 1,-1 0-1,1 0 1,-1 0 0,1 0-1,0 0 1,-1 0-1,1 1 1,0-1 0,0 0-1,0 1 1,0-1-1,-1 0 1,1 1 0,0-1-1,0 1 1,0-1-1,0 1 1,0 0 0,0-1-1,1 1 1,-1 0-1,0 0 1,0 0 0,0 0-1,0 0 1,0 0-1,0 0 1,0 0 0,0 0-1,0 0 1,0 1-1,0-1 1,0 0 0,0 1-1,0-1 1,0 1-1,0-1 1,0 1 0,0-1-1,0 1 1,0 0 0,16 3-82,-12-4-16,1 0 0,0-1 0,-1 0 0,1 0 0,-1 0 0,1 0 1,-1-1-1,0 0 0,0 0 0,1 0 0,-1-1 0,-1 0 0,1 0 0,0 0 0,-1 0 0,1-1 0,-1 1 1,0-1-1,1-2 98,37-37-1610</inkml:trace>
  <inkml:trace contextRef="#ctx0" brushRef="#br0" timeOffset="88033.935">9670 765 23981,'-2'0'148,"1"0"0,0 0 0,0 0-1,0 0 1,0 0 0,0 1 0,0-1 0,0 0 0,0 1 0,0-1-1,0 1 1,0-1 0,0 1 0,0-1 0,0 1 0,0 0-1,0-1 1,1 1 0,-1 0 0,0 0 0,0 0 0,1-1-1,-1 1 1,0 0 0,1 0 0,-1 0 0,1 0 0,0 0-1,-1 0 1,1 0 0,0 0 0,-1 0 0,1 1 0,0-1-1,0 0 1,0 0 0,0 0 0,0 0 0,0 0 0,0 1-148,-1 56-24,1-48 350,0 5-269,0-6-40,-1 0-1,1 0 0,1 0 0,0 0 0,0 0 0,1 0 0,0 0 0,0 0 0,1-1 0,0 1 0,1-1 0,0 1-16,-3-8-1,1-1 1,-1 1 0,1 0-1,-1-1 1,1 0 0,-1 1-1,1-1 1,0 0 0,-1 0 0,1 0-1,-1 0 1,1 0 0,0 0-1,-1-1 1,1 1 0,-1 0 0,1-1-1,-1 1 1,1-1 0,-1 1-1,1-1 1,-1 0 0,0 0-1,1 0 1,-1 0 0,0 0 0,0 0-1,0 0 1,0 0 0,0 0-1,0 0 1,0-1 0,0 1 0,0 0-1,0-1 1,-1 1 0,1-1-1,0 1 1,-1-1 0,1 1-1,-1-1 1,0 1 0,0-1 0,1 1-1,-1-1 1,0 0 0,0 1-1,0-1 1,-1 1 0,1-1 0,15-62-679,-2-1 0,-4 0-1,-2 0 1,-3-39 679,-1 80-971,-1 46 834,6 178 1629,-7-102-672,4-1 0,5 0 0,22 94-820,-4-123 133,-27-67-147,0-1 1,0 0 0,-1 0-1,1 0 1,0 0-1,0 0 1,0 0 0,0 0-1,0 0 1,0 0-1,-1 0 1,1-1 0,0 1-1,0 0 1,0-1-1,0 1 1,-1 0-1,1-1 1,0 1 0,0-1-1,-1 1 1,1-1-1,0 1 1,-1-1 0,1 0-1,-1 1 1,1-1-1,-1 0 1,1 0-1,-1 1 1,1-1 0,-1 0-1,0 0 1,1 0-1,-1 1 1,0-1 0,0 0-1,0 0 1,1 0-1,-1 0 1,0 0 0,0 1-1,0-1 1,0 0-1,-1 0 1,1 0-1,0 0 1,0 0 0,0 1-1,-1-1 1,1 0-1,-1 0 14,2-29-956</inkml:trace>
  <inkml:trace contextRef="#ctx0" brushRef="#br0" timeOffset="88907.879">9950 112 23597,'3'-95'3821,"-50"678"-1382,42-570-2208,0-50-114,5 35-122,-25-206 73,7 187-165,9 53 15,11-22 81,0 0 0,0 0-1,1 0 1,1 0 0,0-1 0,0 1 0,1-1-1,0 0 1,1-1 0,-1 1 0,2-1-1,-1 0 1,1-1 0,0 0 0,1 0 0,0 0-1,0-1 1,0 0 0,1 0 0,0-1 0,0-1-1,0 1 1,5 0 1,-6-1 9,0-1 0,0 0 0,0 0 0,0-1 1,1 0-1,-1-1 0,1 0 0,-1 0 0,1-1 0,0 0 0,-1 0 0,1-1 0,-1 0 0,1-1 1,-1 0-1,1 0 0,1-2-9,-8 3 3,-1-1 0,0 0 1,0 1-1,0-1 0,0 0 0,-1 0 1,1 0-1,-1 0 0,1 0 0,-1 0 1,1 0-1,-1 0 0,0 0 1,0 0-1,0 0 0,0 0 0,0 0 1,-1 0-1,1 0 0,0 0 0,-1 0 1,0 0-1,1 0 0,-1 0 0,0 1 1,0-1-1,0 0 0,0 0 1,0 1-1,-1-1 0,1 1 0,0-1 1,-1 1-1,1-1 0,-1 1 0,0 0 1,1 0-1,-1 0 0,0 0 0,0 0-3,-14-8-3,0 2-1,-1 0 0,0 2 0,0-1 0,0 2 0,0 0 0,-13 0 4,1-2-26,19 5 20,-19-6-66,-1 1 1,0 2-1,0 2 1,0 0-1,-10 2 72,40 0 0,0 0-1,-1 0 1,1-1-1,-1 1 1,1 0-1,0 0 1,-1 0-1,1 0 1,-1 0 0,1 0-1,-1 0 1,1 0-1,-1 0 1,1 0-1,-1 0 1,1 0-1,0 0 1,-1 0 0,1 0-1,-1 0 1,1 0-1,-1 1 1,1-1-1,0 0 1,-1 0-1,1 1 1,-1-1-1,1 0 1,0 0 0,-1 1-1,1-1 1,0 0-1,0 1 1,-1-1-1,1 1 1,0-1-1,0 0 1,-1 1 0,1-1-1,0 1 1,0-1-1,0 0 1,0 1-1,0-1 1,-1 1-1,1-1 1,0 1 0,0-1-1,0 1 1,0-1-1,0 1 1,1-1-1,-1 0 1,0 1-1,0-1 1,0 1-1,0-1 1,0 1 0,1-1-1,-1 0 1,0 1-1,0-1 1,1 1 0,27 18 23,-16-17-8,1 0 0,0-1 0,0-1 0,-1 0 0,1-1 1,0 0-1,0-1 0,-1 0 0,1-1 0,-1-1 0,0 0 1,0 0-1,0-1 0,0-1 0,-1 0 0,0 0 0,2-3-15,-9 7 4,113-65-800,-74 33-1411</inkml:trace>
  <inkml:trace contextRef="#ctx0" brushRef="#br0" timeOffset="94140.224">3833 1759 16371,'-8'-13'4877,"-5"-5"-1454,12 17-2721,1 1-88,0 0-118,0 0-65,0 0-121,0 0-57,2 10 443,24 189 544,-7-53-960,-6 1 0,-6 57-280,-4-133 11,-3 1 0,-3 0 0,-3 0 0,-4-1 0,-2 0 0,-4-1 0,-5 9-11,16-67 22,4-10 8,1-2 10,0 0 27,0 0-7,0 0 16,0 0-16,10 1 27,63 13-28,-49-14-10,0-1 1,0 0-1,0-2 1,0-1-1,-1-1 1,1-1-1,10-4-49,24-7 146,-25 4-108,1 2-1,0 2 1,1 1 0,0 2-1,0 1 1,1 1 0,-1 3-1,1 0 1,-1 3 0,1 0-1,3 3-37,2 4 12,1-2 0,0-2 0,1-1 0,-1-3-1,0-1 1,16-4-12,-6 1-5,1 1 0,-1 3 1,1 2-1,-1 3 0,9 3 5,-53-7 1,0 0 0,0-1 0,0 0 0,0 0 0,1-1 0,-1-1 0,0 1 0,0-1 0,0 0-1,0-1 1,0 0 0,0 0 0,-1-1 0,1 0 0,-1 0 0,1-1 0,3-2-1,-9 5-1,3-4 2,0 1 0,0 0-1,0 1 1,0-1 0,1 1 0,0 0 0,-1 0 0,1 1-1,0 0 1,0 0 0,0 0 0,1 1 0,-1 0-1,0 0 1,1 0 0,-1 1 0,0 0 0,1 0 0,-1 1-1,0-1 1,1 2 0,-1-1 0,0 1 0,4 1-1,1 2-32,-1 1 0,0 0 0,0 1 0,-1 0 0,0 0 0,0 1 0,0 0 0,-1 0 0,-1 1 0,3 4 32,-9 7-1539,-12-9 129</inkml:trace>
  <inkml:trace contextRef="#ctx0" brushRef="#br0" timeOffset="97106.822">2896 2006 11666,'29'-130'14270,"-29"128"-13008,-18 23 297,-36 116-832,6 0-610,-100 327-80,118-333 22,29-127-62,11-27-353,100-334-7368,-107 348 7545,70-158-3721,-8 69 7594,-65 98-3607,0 1 0,-1 0 0,1 0 0,0-1 0,-1 1 0,1 0 0,0 0 1,0-1-1,0 1 0,-1 0 0,1 0 0,0-1 0,0 1 0,0 0 1,0 0-1,0 0 0,1-1 0,-1 1 0,0 0 0,0 0 0,0-1 0,1 1 1,-1 0-1,0 0 0,1-1 0,-1 1 0,1 0 0,-1-1 0,1 1 1,-1-1-1,1 1 0,-1 0 0,1-1 0,-1 1 0,1-1 0,0 0 0,-1 1 1,1-1-1,0 1 0,0-1 0,-1 0 0,1 0 0,0 1 0,0-1 1,-1 0-1,1 0 0,0 0 0,0 0 0,0 0 0,-1 0 0,1 0 1,0 0-1,0 0 0,0 0 0,-1 0 0,1-1 0,0 1 0,0 0 0,-1-1 1,1 1-1,0 0 0,-1-1 0,1 1 0,0-1 0,-1 1 0,1-1 1,-1 1-88,2 13 324,6 33 115,2 0 0,2-1-1,2 0 1,2-1 0,13 27-439,-22-60-184,-2 0 0,1 1 0,-2 0 0,1 0 0,-2 0 1,1 0-1,-2 1 0,0 0 0,0-1 0,-1 13 184,-5-8-2261</inkml:trace>
  <inkml:trace contextRef="#ctx0" brushRef="#br0" timeOffset="97401.663">2711 2771 21597,'0'4'1064,"4"-2"648,6-4-496,9-13-23,4-4-33,7-8-360,-1-5-216,4-2-328,2 5-152,1 4-104,1 3-136,-3 10-912,1 4 1328</inkml:trace>
  <inkml:trace contextRef="#ctx0" brushRef="#br0" timeOffset="97853.089">3179 2181 22869,'4'7'3339,"63"105"537,-66-111-3874,1 0 1,-1 0 0,1 0 0,-1 0-1,1-1 1,-1 1 0,1 0-1,-1-1 1,1 1 0,0-1 0,-1 1-1,1-1 1,0 0 0,0 0-1,-1 0 1,1 0 0,0 0 0,-1 0-1,1 0 1,0-1 0,0 1-1,-1-1 1,1 1 0,-1-1 0,1 1-1,0-1 1,-1 0 0,1 0-1,-1 0 1,0 0 0,1 0 0,-1 0-1,0 0 1,0-1 0,1 1-1,-1 0 1,0-1-3,38-58-492,24-132-3684,-81 304 5398,5 1-1,5 1 1,5 0-1,6 24-1221,-3-130 3,20 57-155,-14-65-1264,-2-8-2448</inkml:trace>
  <inkml:trace contextRef="#ctx0" brushRef="#br0" timeOffset="98417.471">4423 3337 19260,'0'0'2641,"0"0"823,-12 6-2151,4 13-209,-11 13-504,4 6-152,-7 9-272,0 4-56,0 3-112,0 6 8,0-2 32,3-4-32,3-15 0,0-12-112,5-27-552,-1-12-584,8-29 464</inkml:trace>
  <inkml:trace contextRef="#ctx0" brushRef="#br0" timeOffset="98688.803">4350 3376 21629,'38'88'3979,"-37"-80"-3881,0-1-1,1 0 0,0 0 1,0 0-1,1 0 0,0 0 0,0-1 1,1 1-1,-1-1 0,1 0 1,1 0-1,-1 0 0,1 0 0,0-1 1,1 0-1,-1 0 0,1 0 1,0-1-1,0 0 0,0 0 1,1 0-1,-1-1 0,1 0 0,0 0 1,0-1-1,1 1-97,10-1 27,-15-2-37,-1 0 1,1 0-1,-1 0 1,1 0-1,-1 0 1,0 1-1,1-1 1,-1 1-1,1-1 1,-1 1-1,0 0 1,0 0-1,1 0 1,-1 0-1,0 1 1,0-1-1,0 0 1,0 1-1,0 0 1,0-1-1,-1 1 1,1 0-1,-1 0 1,1 0-1,-1 0 1,1 0-1,-1 0 1,0 0-1,0 1 1,0-1-1,-1 0 1,1 1-1,0 0 10,8 59-1511,-6-25 961</inkml:trace>
  <inkml:trace contextRef="#ctx0" brushRef="#br0" timeOffset="98945.759">4351 3917 22269,'0'0'1120,"0"-2"352,12-26-247,14 1 71,6-8-296,2-3-208,1 4-256,-7 8-360,-3 8-88,-5 10-128,2 3-248,-2 7-1112,1 3-376</inkml:trace>
  <inkml:trace contextRef="#ctx0" brushRef="#br0" timeOffset="99194.531">4864 3359 15939,'0'0'4483,"1"2"-193,-17 76-948,4 4-3167,2 0 0,4 1 0,5 59-175,-2-146-598,-105-174-8146,95 151 10505,29 32 1145,93 11 253,0-40-3922,-63 6-1844</inkml:trace>
  <inkml:trace contextRef="#ctx0" brushRef="#br0" timeOffset="99728.502">3455 3590 12363,'-36'7'8415,"-5"37"-6406,36-37-1678,-170 291 1886,41-104-1738,34-52 557,-60 117-1036,-202 480 1104,355-726-1099,-39 77 54,3 1-1,4 2 0,4 2 1,5 1-1,-15 82-58,44-142 98,5-45-90,23-72-11,-15 16 1423</inkml:trace>
  <inkml:trace contextRef="#ctx0" brushRef="#br0" timeOffset="100111.176">2433 4273 21365,'0'0'993,"4"-1"223,20-10-842,-1-1 1,-1 0-1,0-2 0,-1-1 0,0 0 0,-1-2 0,-1 0 0,-1-1 0,0-1 0,-1 0 0,-1-2 1,3-5-375,-12 16 66,414-455 345,-271 290-373,-100 130-58,-48 44 19,0 1 1,-1-1-1,1 1 1,0-1 0,-1 1-1,1 0 1,0 0-1,0 0 1,-1 0-1,1 0 1,0 0-1,-1 0 1,1 1-1,0-1 1,0 0 0,-1 1-1,1 0 1,-1-1-1,1 1 1,0 0-1,-1 0 1,0 0-1,1 0 1,-1 0-1,1 0 1,-1 0 0,0 0-1,0 1 1,0-1-1,0 0 1,0 1-1,0-1 1,0 1-1,0-1 1,0 1 0,-1 0-1,1-1 1,13 34-113,-1 1 1,-1-1-1,-2 2 0,-2-1 0,-1 2 1,-2-1-1,-2 0 0,-1 29 113,0-48-174,2 67-2415</inkml:trace>
  <inkml:trace contextRef="#ctx0" brushRef="#br0" timeOffset="101052.685">251 7430 22301,'-1'-1'59,"1"-2"126,0-1 0,-1 1 0,1 0 0,-1 0 0,0 0 0,0 0 0,0 0 0,-1 0 0,1 0 0,-1 0 0,1 0 0,-1 0 0,0 1 0,0-1 0,0 1 0,0-1 0,-1 1 0,1 0 0,-1 0 0,1 0 0,-1 0 0,0 0 0,0 1 1,0-1-1,0 1 0,0 0 0,0 0 0,0 0 0,0 0 0,0 0 0,0 1 0,-1 0 0,1-1 0,0 1 0,0 0 0,-3 1-185,-1 5 86,1 0 1,0 0 0,0 1-1,1 0 1,0 0 0,0 0-1,0 1 1,1-1-1,0 1 1,1 0 0,0 1-1,0-1 1,0 4-87,-3 4 54,-13 29-10,2 2 1,2 0-1,3 0 0,1 1 0,3 1 1,1 5-45,5-51 0,1 1 1,0-1-1,1 0 1,-1 1 0,0-1-1,1 0 1,0 1 0,0-1-1,0 0 1,0 1-1,0-1 1,1 0 0,0 1-1,-1-1 1,1 0 0,0 0-1,1 1 1,-1-1 0,0 0-1,1 0 1,0 0-1,0-1 1,0 1 0,0 0-1,0-1 1,0 1 0,1-1-1,-1 0 1,1 0 0,0 0-1,-1 0 1,1 0-1,0 0 1,0-1 0,0 1-1,0-1 1,1 0 0,-1 0-1,0 0 1,0-1 0,1 1-1,2-1 0,51-9 0,-48 7 1,0-1-1,1 1 0,-1 1 0,1 0 0,0 0 0,-1 1 0,1 0 0,0 0 0,-1 1 0,1 1 0,0 0 0,-1 0 0,0 1 0,1 0 0,7 4 1,-13-4-1,1 0 0,-1 0 0,0 1 0,0-1 0,0 1 0,0 0 0,-1 0 0,0 1 0,0-1 0,0 1 0,0-1 0,-1 1 0,0 0 1,0 0-1,0 0 0,0 0 0,-1 1 0,0-1 0,0 0 0,0 1 0,-1-1 0,0 0 0,0 1 0,0-1 0,0 0 0,-1 1 0,0-1 1,-1 2-1,-50 148 146,37-120-65,-2 0 1,-1-2 0,-2 0 0,-2-1 0,-9 10-82,31-41-12,0 1 0,-1-1 0,1 0 0,-1 1 0,0-1 0,1 0 0,-1 0 0,0 1-1,1-1 1,-1 0 0,0 0 0,0 0 0,0 0 0,0 0 0,0 0 0,0 0 0,-1-1 0,1 1 0,0 0 0,0 0 0,-1-1 0,1 1 0,0-1 0,-1 1 0,1-1 0,0 0 0,-1 1-1,1-1 1,-1 0 0,1 0 0,0 0 0,-1 0 0,1 0 0,-1 0 0,1-1 0,0 1 0,-1 0 0,1-1 0,0 1 0,-1-1 0,1 1 0,0-1 0,-1 0 0,1 0 0,0 1-1,0-1 1,0 0 0,0 0 0,0 0 0,0 0 0,0 0 0,0-1 12,3-69-2843,6 5 178</inkml:trace>
  <inkml:trace contextRef="#ctx0" brushRef="#br0" timeOffset="101323.894">350 7080 22573,'12'-2'1408,"2"13"449,-1 28-473,3 15-256,3 25-408,3 13-168,0 19-272,-7 1-72,2-8-72,-3-15-40,10-29-56,4-15 9,1-25-49,5-9-73,-15-20-351,-2-10-464,-8-10-456</inkml:trace>
  <inkml:trace contextRef="#ctx0" brushRef="#br0" timeOffset="101604.358">730 7508 12619,'1'-1'7132,"0"5"-3315,4 41-2029,-6-27-1577,2 1-1,0-1 1,1 1-1,1-1 1,0 0-1,1 0 1,2 0-1,-1-1 1,2 0-1,0 0 1,1 0-1,1-1 1,1 0 0,0-1-1,2 1-210,-11-14 25,1 0 0,0 0 0,0 0 0,0 0 0,0-1 0,0 1 0,0-1 1,1 1-1,-1-1 0,0 0 0,1 0 0,-1 0 0,1 0 0,-1-1 0,1 1 0,-1 0 0,1-1 0,-1 0 0,1 0 0,0 0 0,-1 0 0,1 0 0,0 0 0,-1-1 0,1 1 1,-1-1-1,1 0 0,-1 1 0,1-1 0,-1 0 0,0-1 0,1 1 0,-1 0 0,0-1 0,0 1 0,0-1 0,0 0 0,0 0 0,0 1 0,0-1 0,-1-1 0,1 1 0,-1 0 1,1 0-1,-1 0 0,0-1 0,0 0-25,6-16 111,-1 1 1,-1-2-1,0 1 1,-2-1 0,0 1-1,-1-1 1,-1 0-1,-1 0 1,-1 0-1,-1 1 1,0-1 0,-1 0-1,-2 1 1,0 0-1,-4-10-111,7 22 15,1 0-1,-2 0 0,1 0 0,-1 1 1,0-1-1,0 1 0,-1-1 0,0 1 1,0 0-1,0 1 0,-1-1 0,0 1 1,0 0-1,0 0 0,-1 0 1,0 1-1,0-1 0,0 2 0,0-1 1,0 1-1,-1 0 0,0 0 0,0 0 1,1 1-1,-1 0 0,-2 0-14,6 2-5,1 1 0,0-1-1,-1 1 1,1-1 0,0 1-1,-1 0 1,1-1 0,0 1 0,0 0-1,0 1 1,0-1 0,0 0-1,0 1 1,0-1 0,0 1 0,1-1-1,-1 1 1,1 0 0,-1 0-1,1-1 1,-1 1 0,1 0 0,0 1-1,0-1 1,0 0 0,0 0 0,0 0-1,1 1 1,-1-1 0,1 0-1,-1 1 6,-4 77-277,5-74 228,-1 3-77,1 0 0,0 0 1,1 1-1,0-1 0,0 0 1,1 0-1,0 0 0,1 0 1,0 0-1,0 0 0,1-1 1,0 0-1,0 0 0,2 1 126,15 7-1616</inkml:trace>
  <inkml:trace contextRef="#ctx0" brushRef="#br0" timeOffset="102078.704">1027 7150 21829,'132'379'5157,"-128"-366"-5043,2 12 115,0-1 0,2-1-1,1 1 1,0-1 0,2-1-1,0 1 1,2-2 0,0 0-1,2-1 1,0 0 0,12 12-229,18 7 197,-43-37-153,-2-2-21,0 0-2,0 0-1,-5-2 9,-4-4-27,-1-1-1,1 0 0,1 0 1,-1-1-1,2 0 0,-1-1 1,1 0-1,0 0 0,0 0 1,1-1-1,1 0 0,0 0 1,0-1-1,1 1 0,0-1 1,1 0-1,0 0 0,1 0 1,-1-8-2,-6-27-20,2-1 0,2 1 0,2-1 0,2 0 1,3 0-1,1 0 0,2 1 0,8-29 20,-12 68 3,0 0 0,1 0 0,0-1 0,0 1 0,1 0 0,-1 1 0,2-1 0,-1 0 0,1 1 0,0 0 0,0 0 0,1 0-3,-3 5 2,1 0 0,-1 1 0,1-1 0,-1 1 0,1 0 0,-1-1-1,1 1 1,-1 0 0,1 1 0,0-1 0,-1 0 0,1 1 0,-1 0 0,1-1 0,-1 1 0,0 0 0,1 0 0,-1 0 0,0 1-1,1-1 1,-1 0 0,0 1 0,0 0 0,0-1 0,0 1 0,-1 0 0,1 0 0,0 0-2,6 5 2,-2-4 18,0 2 1,-1-1-1,1 1 0,-1 0 1,0 0-1,0 0 0,-1 1 1,0-1-1,0 1 0,0 0 1,-1 1-1,1-1 0,-2 0 1,1 1-1,-1 0 0,0 0 1,0 0-1,0 0 0,-1 0 1,-1 0-1,1 0 0,-1 0 1,0 0-1,0 1-20,0 3 17,0 1-1,-1 0 1,0-1-1,-1 1 1,0-1-1,0 1 1,-1-1-1,-1 0 1,0 0-1,-1 0 1,0-1-1,0 0 1,-1 0-1,-1 0 1,1 0-1,-3 1-16,7-10-3,0 1-1,0 0 1,0-1-1,-1 1 1,1-1-1,0 0 0,-1 0 1,1 0-1,-1 0 1,1 0-1,-1-1 1,0 1-1,1-1 1,-1 1-1,0-1 1,1 0-1,-1 0 1,0 0-1,1-1 1,-1 1-1,0-1 1,1 1-1,-1-1 0,1 0 1,-1 0-1,1 0 1,-1 0-1,1 0 1,0-1-1,0 1 1,-1-1-1,1 1 1,0-1-1,0 0 1,1 0-1,-1 0 1,-1-1 3,-1-1-119,1-1 0,0 1 0,-1-1 0,1 1 0,1-1 0,-1 0 1,1 0-1,0 0 0,0-1 0,0 1 0,1 0 0,-1-1 1,1 1-1,1-1 0,-1 1 0,1-1 0,0-2 119,13-28-968</inkml:trace>
  <inkml:trace contextRef="#ctx0" brushRef="#br0" timeOffset="102401.218">1592 7057 25093,'35'-5'2897,"-31"5"-2756,0 0 1,0 0-1,1-1 0,-1 1 0,0-1 0,0 0 1,0 0-1,0 0 0,0-1 0,0 1 0,-1-1 1,1 0-1,0 0 0,-1-1 0,1 1 1,-1-1-1,0 1 0,0-1 0,1-1-141,5-11 15,0 0 0,-2-1 0,1 1 0,-2-1 0,0-1 0,-1 1 0,-1-1 0,-1 0 0,0 0 0,-1 0 0,0-1 0,-2 1 0,0-2-15,0 16 0,0-1 1,0 1-1,0 0 1,-1 0-1,1 0 0,-1 0 1,1 0-1,-1 0 1,0 0-1,0 0 0,-1 0 1,1 0-1,0 0 1,-1 1-1,0-1 1,0 1-1,0-1 0,0 1 1,0-1-1,0 1 1,0 0-1,-1 0 0,1 0 1,-1 1-1,0-1 1,1 0-1,-1 1 0,0 0 1,0 0-1,0 0 1,0 0-1,0 0 1,0 0-1,0 1 0,0-1 1,-1 1-1,1 0 1,0 0-1,0 0 0,0 1 1,0-1-1,0 1 1,0 0-1,0-1 0,0 1 1,0 1-1,0-1 1,0 0-1,0 1 1,1-1-1,-1 1 0,0 0 1,1 0-1,0 0 1,-1 0-1,-3 4 0,0-1 1,1 1 0,-1 1-1,1-1 1,0 1 0,1 0-1,0 0 1,0 0 0,0 0-1,1 1 1,0 0 0,0-1-1,1 1 1,0 0 0,1 0 0,0 1-1,0 2 0,2 140-27,-2-143 28,1 0 0,1 0 1,-1 0-1,2 0 1,-1 0-1,1 0 0,0-1 1,0 1-1,1-1 0,0 1 1,0-1-1,1 0 1,0 0-1,0 0 0,1-1 1,0 0-1,0 1 1,0-2-1,1 1 0,0-1 1,0 1-1,0-2 0,1 1 1,0-1-1,0 0 1,5 3-2,77-1-254,-46-16 772</inkml:trace>
  <inkml:trace contextRef="#ctx0" brushRef="#br0" timeOffset="103351.306">782 9081 22245,'-30'-37'3345,"30"36"-3285,-1 1 1,0-1-1,0 1 0,1 0 0,-1-1 0,0 1 0,0 0 0,1-1 0,-1 1 0,0 0 0,0 0 1,0 0-1,0 0 0,1 0 0,-1 0 0,0 0 0,0 0 0,0 0 0,0 0 0,1 0 0,-1 1 0,0-1 1,0 0-1,0 0 0,1 1 0,-1-1 0,0 1 0,0-1 0,1 1 0,-1-1 0,0 1 0,1-1 0,-1 1 1,1-1-1,-1 1 0,1 0 0,-1-1 0,1 1 0,-1 0 0,1 0 0,0-1 0,-1 1 0,1 0 1,0 0-1,0 0 0,-1-1 0,1 1 0,0 0 0,0 0 0,0 0 0,0 0 0,0 0 0,0-1 0,0 1 1,1 1-61,-4 19 128,2 1 0,1 0 1,1 0-1,1 0 0,0-1 1,2 1-1,1-1 1,0 1-1,2-1 0,0-1 1,2 3-129,12 17 178,-20-40-175,-1 0 0,1 0 0,0 0 0,0 0 0,-1 1 0,1-1 0,0 0 0,-1-1 0,1 1-1,0 0 1,0 0 0,-1 0 0,1 0 0,0 0 0,-1-1 0,1 1 0,0 0 0,-1-1 0,1 1 0,0-1 0,-1 1 0,1 0 0,-1-1 0,1 1 0,-1-1 0,1 1 0,-1-1 0,1 0 0,-1 1 0,1-1-1,-1 0 1,0 1 0,1-1 0,-1 0 0,0 1 0,0-1 0,0 0 0,1 1 0,-1-1 0,0 0 0,0 0 0,0 1 0,0-1 0,0 0 0,0 0 0,0 1 0,-1-1 0,1 0 0,0 1 0,0-1 0,0 0-1,-1 1 1,1-1 0,0 0 0,-1 1 0,1-1 0,-1 0 0,1 1-3,5-75 153,-4 0 0,-3 0 0,-3 0 0,-4 1-1,-17-73-152,47 188-65,-17-32 58,5 15 5,1-1 1,1-1-1,1 0 0,1-1 1,1 0-1,1-1 1,1 0-1,1-1 2,-16-17 3,0-1 0,0 0-1,0 0 1,0 0 0,1 0 0,-1 0 0,0 0-1,1 0 1,-1 0 0,1-1 0,-1 1 0,1 0 0,-1-1-1,1 1 1,0-1 0,-1 0 0,1 0 0,-1 1-1,1-1 1,0 0 0,-1 0 0,1 0 0,0-1-1,-1 1 1,1 0 0,-1-1 0,1 1 0,-1-1-1,1 1 1,-1-1 0,1 0 0,-1 0 0,1 1 0,-1-1-1,0 0 1,1 0 0,-1 0 0,0-1 0,0 1-1,0 0 1,0 0 0,0-1 0,1 0-3,28-73 91,-22 34-70,-1 0 0,-3 0 0,-1 0 0,-2 0 0,-2 0 0,-2 0 0,-1 0 0,-3 0 0,-1 0 0,-1 1 0,-3 1 0,-1 0 0,-18-37-21,13 46 20,14 45-48,22 52 3,4-1-1,2-2 1,4 0-1,8 10 26,-14-27-8,3 8 14,4-1 0,1-2 0,3-1 0,1-1 0,40 42-6,47 44 23,-120-135-22,0 0-1,0-1 1,-1 1-1,1 0 1,0-1-1,-1 1 1,1 0-1,0 0 1,-1 0-1,1 0 1,-1-1-1,1 1 1,-1 0-1,0 0 1,1 0-1,-1 0 1,0 0-1,0 0 1,0 0-1,1 0 0,-1 0 1,0 0-1,0 0 1,-1 0-1,1 0 1,0 0-1,0 0 1,0 0-1,-1 0 1,1 0-1,0 0 1,-1 0-1,1 0 1,-1 0-1,1 0 1,-1 0-1,1-1 1,-1 1-1,0 0 1,0 0-1,1-1 1,-1 1-1,0 0 1,0-1-1,0 1 1,1-1-1,-1 1 1,0-1-1,0 1 1,0-1-1,0 0 1,-1 1-1,-54-3 34,44-2-34,1-1 0,-1-1-1,1 0 1,1-1 0,-1 0 0,1 0-1,0-1 1,1 0 0,0-1 0,0 0-1,1-1 1,0 0 0,1 0 0,0 0-1,0-1 1,-1-4 0,5 8-1,-1 1 0,1-1-1,0 0 1,1 1 0,0-1 0,0 0-1,0-1 1,1 1 0,0 0 0,1 0-1,-1-1 1,1 1 0,1 0 0,-1-1 0,1 1-1,1 0 1,-1 0 0,1 0 0,0 0-1,1 0 1,0 0 0,0 1 0,0-1-1,1 1 1,0 0 0,0 0 0,1 0-1,1-1 2,91-68-485,-70 46 752</inkml:trace>
  <inkml:trace contextRef="#ctx0" brushRef="#br0" timeOffset="105040.439">1492 8058 11018,'-17'-37'11409,"16"36"-9691,0 3-416,1 5-1093,0 1 1,1 0-1,-1-1 0,2 0 1,-1 1-1,1-1 0,0 0 1,0 1-1,1-1 1,0-1-1,0 1 0,1 0 1,3 4-210,0 3 213,22 40 148,1-2 0,4-2 0,1-1 1,3-1-1,11 8-361,53 85 415,-100-138-365,-6-26 94,-9-5-117,0 0 0,-2 1 0,-1 1 0,-1 0 0,-1 1 0,-2 1-1,0 1 1,-7-5-27,-52-66 51,148 171-102,-55-65 45,2 0 1,-1-1 0,2 0-1,-1-2 1,2 0-1,-1 0 1,1-2-1,0 0 1,12 2 5,-27-9 1,1 1 0,-1-1 0,0 0 0,1 0 0,-1 0 0,1 0 0,-1 0 0,0-1 0,1 0 0,-1 1 0,0-1 0,0-1 0,1 1 0,-1 0 0,0-1 0,0 1 0,0-1 0,0 0 0,-1 0 0,1 0 0,-1-1 0,1 1 0,-1 0 0,0-1 0,1 0 0,-1 1 0,-1-1 0,1 0 0,0 0 0,-1 0 0,1 0 0,-1-1 1,0 1-1,0-2-1,21-119-11,-18 56 23,-3-1 0,-2 0 0,-4 0 0,-4-11-12,7 65 7,-2 0 0,1 0 0,-2 1 0,0 0 1,-1 0-1,0 0 0,-1 0 0,0 1 0,-1 0 1,-8-9-8,2 22-6,22 62 13,99 325-68,-105-380 60,1 7 4,1-1 0,1 1 0,0-1 0,1 0 0,0 0 0,1-1 0,0 1 0,1-2 0,0 1 0,1-1 0,7 6-3,-14-15 0,0 0 1,0 0 0,1 0 0,-1-1 0,0 1 0,1-1 0,0 1-1,-1-1 1,1 0 0,0 0 0,0-1 0,-1 1 0,1 0 0,0-1-1,0 0 1,0 1 0,0-1 0,0-1 0,0 1 0,0 0 0,0-1-1,-1 1 1,1-1 0,0 0 0,0 0 0,0 0 0,-1 0-1,1 0 1,-1-1 0,1 1 0,-1-1 0,1 0 0,0-1-1,62-79 122,-52 54-85,-1-1 0,-1-1 0,-2 0 0,-1 0 0,-1 0 0,-1-1 0,-2 0 0,-2 0-1,0-1 1,-2 1 0,-2 0 0,-1-10-37,3 39 1,0-1-1,0 1 1,1 0 0,-1-1-1,-1 1 1,1 0-1,0-1 1,-1 1 0,1 0-1,-1-1 1,1 1 0,-1 0-1,0 0 1,0 0-1,0 0 1,0 0 0,-1 0-1,1 0 1,-1 0 0,1 0-1,-1 0 1,1 1-1,-1-1 1,0 1 0,0-1-1,0 1 1,0 0-1,0 0 1,0 0 0,0 0-1,0 0 1,0 0 0,0 0-1,-1 1 1,1-1-1,0 1 1,-1 0 0,1-1-1,0 1 1,-1 0 0,1 0-1,0 1 1,-2-1-1,-1 6-1,0 1 1,0-1-1,1 1 1,0 0-1,0 0 1,1 0-1,0 1 1,0-1-1,1 1 0,0 0 1,0-1-1,1 1 1,0 0-1,0 0 1,1 0-1,0 0 1,0 0-1,1 0 1,0 0-1,1 3 1,27 112 2,-27-119-9,0 0 0,0 0-1,0 0 1,1 0 0,0 0 0,0 0 0,0-1 0,0 0 0,0 1 0,1-1 0,-1 0 0,1-1 0,0 1-1,0-1 1,0 1 0,0-1 0,1 0 0,-1-1 0,0 1 0,1-1 0,0 0 0,-1 0 0,1 0 0,-1-1-1,1 0 1,0 1 7,93-24-905,-53-1 1176</inkml:trace>
  <inkml:trace contextRef="#ctx0" brushRef="#br0" timeOffset="106045.273">1081 9791 19508,'-29'-41'3422,"26"38"-2091,3 6-1209,-1 1 0,1-1 1,0 1-1,0-1 0,0 0 0,0 1 0,1-1 0,-1 1 1,1-1-1,0 0 0,0 0 0,0 1 0,0-1 0,1 0 0,-1 0 1,1 0-1,0 0 0,0 0 0,0-1 0,0 1 0,3 2-122,3 8 286,216 346 2208,-194-304-2247,66 94 277,-96-148-522,1 0 0,-1 0 0,1 1 0,0-1 0,0 0 0,-1 0 0,1 0 0,0 0 0,0 0 0,0 0 0,0 0-1,0 0 1,0-1 0,0 1 0,0 0 0,1-1 0,-1 1 0,0 0 0,0-1 0,1 0 0,-1 1 0,0-1 0,0 0 0,1 1 0,-1-1 0,0 0 0,1 0 0,-1 0-1,0 0 1,1-1 0,-1 1 0,0 0 0,1 0 0,-1-1 0,0 1 0,1-1 0,-1 1 0,0-1 0,0 0 0,0 1 0,0-1 0,0 0 0,0 0 0,0 0 0,0 1-1,0-1 0,3-12 17,-1-1 1,-1 1 0,0 0 0,-1-1-1,-1 1 1,0-1 0,-1 1 0,0-1 0,-1 1-1,-2-10-18,3 19 5,-16-94 117,18 97-121,0 1 0,0 0 0,0 0 0,0 0 0,0 0 0,0 0 0,0 0 0,0 0-1,0 0 1,0 0 0,0 0 0,0 0 0,0 0 0,0 1 0,0-1 0,-1 0 0,1 1 0,0-1-1,0 1 1,0-1 0,0 1 0,-1-1 0,1 1 0,0 0 0,0-1 0,-1 1 0,1 0 0,-1 0 0,1 0-1,0-1 1,-1 1 0,0 0 0,1 0 0,-1 0 0,1 0 0,-1 0 0,0 0 0,0 0 0,0 0 0,1 0-1,1 1 1,132 152 24,-133-153-21,0 0-1,0 0 1,0 0 0,0 0 0,0 0 0,0 0-1,0 0 1,1 0 0,-1 0 0,0-1 0,1 1-1,-1-1 1,0 1 0,1-1 0,-1 1 0,1-1-1,-1 0 1,1 1 0,-1-1 0,1 0-1,-1 0 1,1 0 0,-1 0 0,1-1 0,-1 1-1,0 0 1,1-1 0,-1 1 0,1-1 0,-1 1-1,0-1 1,1 1 0,-1-1 0,0 0-1,1 0 1,-1 0 0,0 0 0,0 0 0,0 0-1,0 0 1,0 0 0,0 0 0,0 0 0,-1-1-1,1 1 1,0 0 0,0-1 0,-1 1-1,1 0 1,-1-2-4,5-18 54,-1 0 0,-1-1 0,-1 1 0,0-1 0,-2 0-1,-1 0 1,-2-12-54,0-22 77,9-64 37,-6 118-113,1 1-1,-1-1 1,0 1-1,0-1 0,1 1 1,-1 0-1,1-1 1,-1 1-1,1 0 0,0-1 1,0 1-1,-1 0 1,1 0-1,0-1 1,0 1-1,0 0 0,0 0 1,0 0-1,0 0 1,1 1-1,-1-1 0,0 0 1,0 0-1,1 1 1,-1-1-1,0 0 0,1 1 1,-1 0-1,1-1 1,-1 1-1,1 0 0,-1 0 1,0-1-1,1 1 1,-1 0-1,1 1 0,-1-1 1,1 0-1,-1 0 1,1 1-1,-1-1 0,0 0 1,1 1-1,-1 0 1,1-1-1,-1 1 1,0 0-1,0 0 0,58 45 4,74 124 0,-133-169-4,0 0 1,0 0-1,0 0 0,1 0 0,-1 0 0,0 0 0,1 0 0,-1 0 0,1 0 0,-1 0 0,1 0 0,-1 0 0,1-1 0,-1 1 0,1 0 0,0 0 0,0 0 0,-1-1 0,1 1 0,0 0 0,0-1 0,0 1 0,0-1 1,0 1-1,0-1 0,0 1 0,0-1 0,0 0 0,0 1 0,0-1 0,0 0 0,0 0 0,0 0 0,0 0 0,0 0 0,0 0 0,0 0 0,0 0 0,0 0 0,0 0 0,0-1 0,0 1 0,0 0 0,0-1 0,0 1 0,0-1 1,0 1-1,0-1 0,0 0 0,0 1 0,-1-1 0,1 0 0,0 1 0,0-1 0,-1 0 0,1 0 0,0 0 0,-1 0 0,1 0 0,3-24 12,-2 1 0,0-1 0,-2 0 0,-1 0 0,0 0 0,-3-4-12,1-7 5,-5-72 15,20 124-37,2 16-318,-2 1 1,-1 1-1,-1 0 0,-2 0 0,1 19 335,-8-41 449</inkml:trace>
  <inkml:trace contextRef="#ctx0" brushRef="#br0" timeOffset="106312.428">1598 9525 24061,'5'10'552,"-1"3"-56,3 2-304,-2 0 1809</inkml:trace>
  <inkml:trace contextRef="#ctx0" brushRef="#br0" timeOffset="106890.991">2259 9716 13811,'21'27'8427,"6"-11"-3685,-22-15-4626,0 0 1,1 0-1,-1-1 0,0 0 0,1 0 1,-1 0-1,1 0 0,-1-1 0,0 0 1,0 0-1,1 0 0,-1-1 0,0 0 0,0 0 1,0 0-1,0 0 0,-1-1 0,1 0 1,-1 0-1,0 0 0,1 0 0,-1-1 1,-1 0-1,1 0 0,0 0 0,-1 0 0,1-2-116,6-16 51,0-1 0,-1 0 0,-2-1 0,-1 0-1,0 0 1,-2-1 0,-1 1 0,0-1 0,-2 0-1,-1 0 1,-1 0 0,-3-13-51,4 34 3,-18-122 97,17 122-96,1 1 0,-1-1 0,0 1 0,-1-1-1,1 1 1,-1 0 0,1 0 0,-1-1 0,0 1 0,0 0 0,0 1 0,-1-1 0,1 0 0,-1 1-1,1-1 1,-1 1 0,0 0 0,0 0 0,0 0 0,0 0 0,0 0 0,0 1 0,-1-1 0,1 1 0,0 0-1,-1 0 1,1 0 0,-1 1 0,0-1 0,1 1 0,-1 0 0,-3 0-4,2 2 0,-1 1 0,1-1 0,0 2 0,0-1 0,0 0 0,0 1 1,0 0-1,1 0 0,0 0 0,-1 1 0,2-1 0,-1 1 0,0 0 0,1 0 0,0 0 0,0 1 0,1-1 0,0 1 1,0 0-1,0-1 0,0 1 0,1 0 0,0 0 0,0 0 0,1 0 0,-1 0 0,1 0 0,1 0 0,-1 0 1,1 0-1,1 6 0,-1 20 4,1-1 1,1 1 0,2-1 0,1 0-1,2 0 1,0 0 0,2-1 0,2-1-1,1 0 1,1 0 0,1-1 0,1-1-1,2-1 1,0 0 0,2-1 0,1-1-5,-19-21 0,1 0 0,-1 0 1,0 0-1,1 0 0,0 0 1,-1-1-1,1 1 0,1-1 1,-1 0-1,0 0 1,0 0-1,1 0 0,-1 0 1,1-1-1,-1 0 0,1 1 1,0-1-1,-1-1 0,1 1 1,0 0-1,0-1 0,0 0 1,0 0-1,-1 0 1,1-1-1,0 1 0,0-1 1,0 0-1,-1 0 0,4-1 0,1-6 3,0 0 1,-1-1-1,1 0 0,-2 0 0,1-1 0,-2 0 0,1 0 1,-1 0-1,3-10-3,4-4-1,42-71-1334,-30 57-1541</inkml:trace>
  <inkml:trace contextRef="#ctx0" brushRef="#br0" timeOffset="108126.655">2645 10680 11106,'0'-13'3012,"-1"-42"4825,-20-21-2621,18 74-5118,0 0-1,1 0 0,-1 1 1,0-1-1,0 1 0,0-1 1,0 1-1,-1 0 0,1 0 1,0 1-1,0-1 0,-1 1 1,1-1-1,0 1 0,-1 0 1,1 0-1,0 1 1,0-1-1,-1 1 0,1-1 1,0 1-1,0 0 0,0 0 1,0 0-1,-1 1 0,2-1 1,-1 1-1,0 0 0,0 0 1,1 0-1,-1 0 0,0 1-97,-5 2 17,0-1-1,0 1 0,1 1 0,0 0 0,1 0 0,-1 0 0,1 1 1,0 0-1,0 0 0,1 0 0,0 1 0,1 0 0,-1 0 1,2 0-1,-1 0 0,1 1 0,0-1 0,1 1 0,0 0 0,0 0 1,1 0-1,0 0 0,0 0 0,1 0 0,1 0 0,-1 0 0,1 0 1,2 3-17,8 27 11,3 0 0,1-1 0,2 0 0,1-2 0,2 0 0,16 21-11,44 46 95,-79-102-94,0 1 1,1-1-1,-1 0 1,0 1-1,1-1 1,-1 0-1,1 0 1,-1 0-1,1 0 1,0 0-1,0 0 0,-1 0 1,1-1-1,0 1 1,0-1-1,0 1 1,-1-1-1,1 0 1,0 1-1,0-1 1,0 0-1,0 0 1,0 0-1,0-1 1,0 1-1,-1 0 0,1-1 1,0 1-1,0-1 1,0 0-1,-1 0 1,1 1-1,0-1 1,-1 0-1,1 0 1,-1-1-1,1 1 1,-1 0-1,1 0 0,-1-1 1,0 1-1,0-1 1,1 0-2,31-81 121,-23 28 13,-1 1 0,-4-2 0,-1 1-1,-3 0 1,-3-1 0,-2 1 0,-2 0 0,-12-43-134,-6 9 79,22 83-83,26 87-47,93 225 46,-64-217 13,-51-86-6,0 0 0,0 0 0,1 0 0,-1 0 0,1-1 0,0 1 0,0-1 0,0 1 0,0-1 0,0 0 0,0-1 0,0 1 0,1 0-1,-1-1 1,0 0 0,1 0 0,0 0 0,-1 0 0,1 0 0,-1-1 0,1 0 0,0 1 0,-1-1 0,1-1 0,0 1-2,-1-2-5,-1 0 0,0 0 1,0 0-1,0 0 0,0 0 0,0 0 1,0-1-1,-1 1 0,1-1 1,-1 1-1,1-1 0,-1 0 0,0 1 1,0-1-1,0 0 0,-1 0 0,1 0 1,-1 0-1,0 1 0,1-1 0,-1 0 1,0 0-1,-1 0 0,1 0 0,0 0 1,-1 0-1,0 0 0,0 0 0,0 1 1,0-1-1,0 0 0,0 1 1,-1-1-1,1 1 0,-1-1 0,1 1 1,-1-1-1,-1 0 5,-16-23 180</inkml:trace>
  <inkml:trace contextRef="#ctx0" brushRef="#br0" timeOffset="109762.491">2705 10014 10242,'-1'-2'306,"-1"-1"0,1 1 0,0 0 0,-1 0 0,1 0 0,-1-1 0,0 2 0,0-1 0,1 0 0,-1 0 0,0 0 0,-1 1 0,1 0 0,0-1 0,0 1 0,-1 0 0,1 0 0,-1 0 0,1 0 0,-1 0 0,1 1 0,-1-1 0,1 1 0,-1 0 0,0-1 0,1 1 0,-1 0 0,0 1 0,1-1 0,-1 0 0,1 1 0,-1 0 0,1-1 0,-1 1 0,1 0 0,-2 1-306,-185 96 3422,160-86-3280,1 2 1,1 1 0,0 1-1,1 1 1,0 1-1,2 1 1,0 2-1,1 0 1,1 2-1,1 0 1,2 1-1,0 1 1,1 1-1,2 1 1,1 0-1,-4 11-142,3 20 48,3 1-1,3 0 0,2 1 0,2 1 0,4-1 0,2 0 1,2 1-1,3-1 0,3 0 0,3-1 0,12 39-47,-17-62 11,3 0 0,0-1 0,3 0-1,1-1 1,1 0 0,2-1 0,1-1-1,1 0 1,2-2 0,2 0 0,0-1 0,5 2-11,-9-14 12,1-1 0,0-1 0,2-1 0,-1-1 0,2 0 0,-1-2 0,2-1 0,-1 0 0,1-2 0,1 0 0,0-2 0,0 0 0,0-2 0,0-1 0,1-1 0,-1 0 1,1-2-1,-1-1 0,1-2 0,-1 0 0,1-1 0,-1-1 0,-1-1 0,11-5-12,-6-1 15,1 0-1,-2-2 1,1-1 0,-2-1-1,0-2 1,-1 0 0,-1-2-1,-1 0 1,-1-2 0,0 0-1,-2-2 1,-1 0 0,-1-1-1,0-1 1,7-18-15,0-20 50,-4 0-1,-2-2 0,-3 0 1,-3-1-1,-3 0 1,-3-1-1,-2 0 1,-4 0-1,-4-12-49,5-13 89,-4 0 0,-5 0-1,-3 0 1,-5 1-1,-7-16-88,16 85 9,0-1-1,-2 2 0,0-1 1,-1 1-1,-2 0 0,0 1 1,-1 0-1,-2 1 0,1 0 1,-2 1-1,-1 1 0,0 0 1,-2 1-1,1 1 0,-2 1 1,0 0-1,-1 2 0,-1 0 1,0 1-1,0 1 1,-1 1-1,0 1 0,-7-1-8,20 7 2,-1 1-1,1 0 0,0 0 0,-1 1 1,0 0-1,1 1 0,-1 0 0,1 0 1,-1 1-1,0 0 0,1 1 1,0 0-1,-1 1 0,1 0 0,0 0 1,0 1-1,0 0 0,1 0 1,0 1-1,-1 1 0,2-1 0,-1 1 1,1 0-1,0 1 0,0 0 1,-4 5-2,-12 22-111,3 2 1,0 0-1,2 0 0,2 2 1,2 0-1,1 1 1,2 0-1,-5 33 111,-1 12 1211</inkml:trace>
  <inkml:trace contextRef="#ctx0" brushRef="#br0" timeOffset="111233.959">3512 10046 18972,'-4'15'2056,"1"-5"409,3-10-937,0 0-471,14-3 47,5-25-296,6-15-128,7-29-120,5-11-168,7-6-296,-2 1-40,2 12-64,-1 8 24,-12 14-64,-3 10-80,-14 22-664,-2 12-456,-12 17-2177</inkml:trace>
  <inkml:trace contextRef="#ctx0" brushRef="#br0" timeOffset="111604.931">3379 9547 13907,'0'-1'8879,"0"-2"-4238,3-2-3353,-4 214-830,-34 232-183,34-423-253,8 73 152,-5-90-170,0 0 0,0 0 0,1 0 0,-1 0 0,0 0 0,1 0 0,-1-1 1,0 1-1,1-1 0,-1 1 0,1-1 0,-1 0 0,1 0 0,-1 0 0,0-1 1,1 1-1,-1 0 0,1-1 0,-1 0 0,0 1 0,1-1 0,-1 0 0,0 0 0,0 0 1,0-1-1,1 1 0,-1 0 0,-1-1 0,1 0 0,0 1 0,0-1 0,-1 0 1,1 0-1,0 0 0,-1 0 0,0 0 0,1-1-4,2 0 8,170-120 136,-116 89-328,-5-3-78</inkml:trace>
  <inkml:trace contextRef="#ctx0" brushRef="#br0" timeOffset="113244.854">4016 8508 21373,'0'-2'100,"0"0"0,0 0 0,0 0 0,0 0 1,0 0-1,-1 0 0,1 0 0,-1 0 1,1 0-1,-1 0 0,0 0 0,1 1 1,-1-1-1,0 0 0,0 1 0,0-1 0,-1 0 1,1 1-1,0-1 0,0 1 0,-1 0 1,1-1-1,-1 1 0,0 0 0,1 0 0,-1 0 1,0 0-1,1 0 0,-1 0 0,0 1 1,0-1-1,0 0 0,0 1 0,0 0 1,0-1-1,0 1 0,1 0 0,-1 0 0,0 0 1,0 0-1,0 0 0,0 1 0,0-1 1,0 1-1,0-1 0,0 1 0,0 0 0,1-1 1,-1 1-1,0 0 0,0 0 0,0 1-100,-4 8 69,0 0 0,1 0 0,0 0 0,0 1 0,1 0 0,0 0 0,1 0 0,1 1 0,-1-1 1,2 1-1,0-1 0,0 1 0,1 0 0,0-1 0,1 1 0,1-1 0,0 1 0,0-1 0,1 1 0,1 0-69,33 140 661,-36-153-658,-1 1 0,0-1 0,0 1 0,1 0 0,-1-1 0,0 1 0,1-1 0,-1 1 0,0 0 0,1 0 0,-1-1 0,1 1 0,-1 0 0,0 0 0,1-1 0,-1 1 0,1 0 0,-1 0 0,1 0 0,-1 0 0,0 0 1,1-1-1,-1 1 0,1 0 0,-1 0 0,1 0 0,-1 0 0,1 0 0,-1 1 0,1-1 0,-1 0 0,1 0 0,-1 0 0,0 0 0,1 0 0,-1 1 0,1-1 0,-1 0 0,1 0 0,-1 1 0,0-1 0,1 0 0,-1 1 0,0-1 0,1 0 0,-1 1 0,0-1 0,0 0 0,1 1 0,-1-1 0,0 1 0,0-1 0,1 1 0,-1-1 0,0 0 0,0 1 0,0-1 0,0 1 0,0-1 0,0 1 0,0-1 0,0 1 0,0-1 0,0 1 0,0-1 0,0 1 0,0-1 0,0 1 0,-1-1 0,1 1-3,13-45 137,-1-39 135,-4-1 0,-3 1-1,-4-1 1,-5-24-272,-6 12 281,2 93-164,18 94-129,99 399 5,-107-478 10,6 28 25,2 0 0,1-1 0,2 0 1,2-1-1,1 0 0,17 27-28,-11-40 37,-22-26-36,0 1 0,0 0-1,0 0 1,0-1 0,0 1 0,0 0 0,-1-1 0,1 1 0,0 0 0,0-1 0,0 1-1,0 0 1,0-1 0,0 1 0,0 0 0,1-1 0,-1 1 0,0 0 0,0 0 0,0-1-1,0 1 1,0 0 0,0-1 0,0 1 0,1 0 0,-1 0 0,0-1 0,0 1 0,0 0-1,1 0 1,-1-1 0,0 1 0,0 0 0,1 0 0,-1 0 0,0-1 0,1 1 0,-1 0-1,0 0 1,0 0 0,1 0 0,-1 0 0,0 0 0,1 0 0,-1 0 0,0 0 0,1 0-1,-1 0 1,0 0 0,1 0 0,-1 0 0,0 0 0,1 0 0,-1 0 0,0 0 0,0 0-1,1 0 1,-1 0 0,0 1 0,1-1 0,-1 0 0,0 0 0,0 0 0,1 1 0,-1-1-1,-47-114-193,19 62-495,10 8-45,2-6 1430</inkml:trace>
  <inkml:trace contextRef="#ctx0" brushRef="#br0" timeOffset="113638.065">4127 8038 21285,'1'44'607,"3"0"0,2 0 1,2 0-1,1-1 1,2 0-1,3 0 1,1-1-1,6 9-607,-16-38 132,1 0 0,0 0 0,1 0 0,0-1 0,1 0 0,1-1 0,0 1-1,0-2 1,1 1 0,8 6-132,-18-16 14,1-1 0,0 1 0,0 0 0,0 0 0,0 0 0,0 0 0,0-1 0,0 1 0,0 0 0,0-1 0,0 1 0,0-1 0,0 1 0,1-1 0,-1 1 0,0-1 0,0 0-1,0 0 1,1 0 0,-1 0 0,0 0 0,0 0 0,1 0 0,-1 0 0,0 0 0,0 0 0,1-1 0,-1 1 0,0-1 0,0 1 0,0-1 0,0 1 0,0-1 0,0 1 0,0-1 0,0 0 0,0 0 0,0 1 0,0-1 0,0 0 0,0 0 0,0 0 0,-1 0-1,1 0 1,0 0 0,-1 0 0,1-1 0,-1 1 0,1 0 0,-1-1-14,12-67 509,-10 18-352,-3 1 0,-2-1 1,-2 0-1,-3 1 0,-1 0 0,-14-38-157,-20-2 79,43 90-79,0 1 1,0-1 0,0 0-1,0 0 1,0 0 0,0 0 0,0 0-1,0 1 1,0-1 0,0 0-1,-1 0 1,1 0 0,0 0 0,0 0-1,0 1 1,0-1 0,0 0-1,0 0 1,-1 0 0,1 0-1,0 0 1,0 0 0,0 0 0,0 0-1,-1 0 1,1 0 0,0 0-1,0 0 1,0 0 0,0 0 0,-1 0-1,1 0 1,0 0 0,0 0-1,66 146-20,55 194 452,-96-302-274,-24-37-159,-1-1 0,0 1 1,1-1-1,-1 1 0,0-1 0,1 1 1,-1-1-1,1 1 0,-1-1 0,0 0 1,1 1-1,-1-1 0,1 0 0,-1 1 1,1-1-1,0 0 0,-1 0 0,1 0 1,-1 1-1,1-1 0,-1 0 1,1 0-1,0 0 0,-1 0 0,1 0 1,-1 0-1,1 0 0,0 0 0,-1 0 1,1 0-1,-1 0 0,1-1 0,-1 1 1,1 0-1,-1 0 0,1-1 0,-1 1 1,1 0-1,-1-1 0,1 1 1,-1 0-1,1-1 0,-1 1 0,1-1 1,-1 1-1,0 0 0,1-1 0,-1 1 1,0-1-1,1 1 0,-1-1 0,0 0 1,0 1-1,0-1 0,1 1 0,-1-1 1,0 1-1,0-1 0,0 0 1,0 1-1,0-1 0,0 1 0,0-1 1,0 1-1,0-1 0,0 0 1,7-123-2490,-6 65 557</inkml:trace>
  <inkml:trace contextRef="#ctx0" brushRef="#br0" timeOffset="114861.828">4550 7919 19388,'-2'101'4008,"0"-44"-3042,2 0-1,2 0 0,3 0 1,4 4-966,1-46 235,-3-42-51,10-159 746,-16 186-926,0-1-1,0 1 0,0-1 0,0 1 1,0 0-1,0-1 0,0 1 0,0 0 0,0 0 1,0-1-1,0 1 0,0 0 0,0 0 1,0 0-1,0 0 0,0 1 0,0-1 0,0 0 1,0 0-1,0 1 0,0-1 0,0 0 1,0 1-1,0-1 0,0 1 0,0-1 0,-1 1 1,1-1-1,0 1 0,0 0 0,0 0 1,-1-1-1,1 1 0,0 0 0,-1 0 0,1 0 1,-1 0-1,1-1 0,-1 1 0,1 0 1,-1 0-1,0 0 0,1 0 0,-1 0 0,0 0 1,0 0-1,0 0 0,0 1-3,99 187 419,-99-188-409,1 0 1,-1 0-1,0 0 0,1 0 0,-1-1 1,1 1-1,-1 0 0,1 0 1,-1-1-1,1 1 0,-1 0 1,1-1-1,0 1 0,0 0 1,-1-1-1,1 1 0,0-1 1,0 0-1,-1 1 0,1-1 1,0 1-1,0-1 0,0 0 0,0 0 1,0 0-1,0 1 0,-1-1 1,1 0-1,0 0 0,0 0 1,0 0-1,0-1 0,0 1 1,0 0-1,0 0 0,0 0 1,-1-1-1,1 1 0,0 0 1,0-1-1,0 1 0,-1-1 0,1 1 1,0-1-1,0 1 0,-1-1 1,1 0-1,0 1 0,-1-1 1,1 0-1,-1 1 0,1-1 1,-1 0-1,1 0 0,-1 0 1,0 1-1,1-2-10,14-55 203,-15 55-199,5-30-49,-1 0-1,-2 0 1,-2 0 0,0 0 0,-2 0 0,-2 0-1,-1 0 1,-1 0 0,-8-20 45,14 35-3319,5-13 3246,-1-1-1,-1 1 1,-2-1 0,-1 1 0,-1-1 0,-2 1 0,-1-1 0,-1 1 0,-1 0 0,-10-25 73,-1 36 251,17 52-94,71 256 1058,-68-277-1098,1 12 52,0 0 1,2-1-1,1 1 0,0-1 0,2-1 1,1 0-1,0 0 0,2 0 0,0-2 1,2 1-1,0-2 0,11 11-169,-25-28 7,1-1 1,0 0-1,0 0 0,0 0 0,0 0 1,0 0-1,0 0 0,1 0 0,-1 0 0,0 0 1,0 0-1,1-1 0,-1 1 0,0 0 0,1-1 1,-1 1-1,1-1 0,-1 0 0,1 1 0,-1-1 1,1 0-1,-1 0 0,1 0 0,-1 0 0,1 0 1,-1 0-1,1-1 0,-1 1 0,0 0 0,1-1 1,-1 1-1,1-1 0,-1 1 0,0-1 0,1 0 1,-1 0-1,0 1 0,0-1 0,1 0 1,-1 0-1,0 0 0,0 0 0,0-1 0,0 1 1,0 0-1,-1 0 0,1-1 0,0 1 0,-1 0 1,1-1-1,0 1 0,-1 0 0,0-1 0,1 1 1,-1-1-1,0 1 0,0-1 0,0 1 0,0-1-7,7-91 362,-7 93-362,-1-20 31,-1 0 0,0 1 0,-2-1 0,0 1 0,-2-1 0,0 2 0,-1-1 0,-1 1 0,0 0 0,-1 0 0,-2 1 0,1 0 0,-2 1 0,-2-1-31,47 69-22,91 121 16,-122-170 9,-1-1 0,0 0 0,1 0 0,-1 0 0,1 0 0,0 0 0,-1-1 0,1 1 0,0 0 0,0-1 0,0 1 0,0-1 0,0 0 0,1 0 0,-1 0 0,0 0 0,1 0 0,-1 0 0,0 0 0,1-1 0,-1 1 0,1-1 0,-1 0 0,1 0 0,-1 0 0,1 0 0,-1 0 0,1-1 0,-1 1 0,1-1 0,-1 1 0,1-1 0,-1 0 0,0 0 0,1 0 0,-1 0 0,0 0 0,0-1 0,0 1-3,7-12 40,-1 0 1,-1-1 0,0 0-1,-1 0 1,0-1 0,-1 1-1,-1-1 1,0 0-1,-1-1 1,-1 1 0,0 0-1,-1-1 1,-1-3-41,4-36 65,-2-1 1,-2 1-1,-8-51-65,19 206-13,28 156 1,-14-217-50,-24-38 50,0-1 0,-1 0-1,1 0 1,0 0 0,0 0-1,0-1 1,0 1 0,0 0 0,0 0-1,0-1 1,0 1 0,0 0 0,0-1-1,0 1 1,0-1 0,-1 1-1,1-1 1,0 1 0,0-1 0,-1 0-1,1 1 1,0-1 0,-1 0-1,1 1 1,-1-1 0,1 0 0,-1 0-1,1 0 1,-1 0 0,1 0 0,-1 1-1,0-1 1,1 0 0,-1 0-1,0 0 1,0 0 0,0 0 0,0 0-1,0 0 1,0 0 0,0 0-1,0 0 1,0-1 12,4-32-1069,-1-1 0,-1 0-1,-2 0 1,-2 0 0,-3-17 1069,-3-22-4759,-4 1-1,-3 0 1,-18-49 4759,7 41-1246,28 87 9322,1 12-4152,13 51-1190,-4-21-1790,-7-16-481,2 0 1,2-1 0,0 0 0,2 0 0,1-1-1,2-1 1,1 0 0,1-1 0,1-1-1,14 16-463,33 29 423,-63-70-388,-2-13-22,-2 1 0,0 0 0,0 0 0,-1 0 0,0 1 0,0-1 0,-1 1 0,0 0 0,-1 0 0,0 1 0,-1-1-13,-10-17 4,-56-79-80,73 106 74,-1-1 0,0 0 0,0 0 0,1 0 1,-1 0-1,0 1 0,1-1 0,-1 0 0,0 1 1,1-1-1,-1 1 0,1-1 0,-1 0 0,1 1 1,-1-1-1,1 1 0,-1-1 0,1 1 0,-1 0 1,1-1-1,-1 1 0,1 0 0,0-1 0,0 1 0,-1 0 1,1-1-1,0 1 0,0 0 0,0-1 0,-1 1 1,1 0-1,0 0 0,0-1 0,0 1 0,0 0 1,0-1-1,1 1 0,-1 0 0,0 0 0,0-1 1,0 1-1,1 0 0,-1-1 0,0 1 0,1 0 1,-1-1-1,0 1 0,1-1 0,-1 1 0,1-1 1,-1 1-1,1-1 0,-1 1 0,1-1 2,0 6-5,-1-1 0,1 1 0,0-1 0,1 0 0,0 1 0,-1-1 0,2 0 0,-1 0 0,1 0 0,-1 0 0,1-1 0,0 1 0,1-1 0,-1 0 0,1 0 0,0 0 0,0 0 0,0-1 0,1 1 0,-1-1 0,1 0 0,0 0 0,0-1 0,0 0 0,0 1 0,0-2 0,0 1 0,0-1 0,1 1 0,-1-1 0,1-1 0,-1 1 0,1-1 0,-1 0 0,1 0 0,-1-1-1,1 0 1,4-1 5,3-6-339,0-1-1,0 0 1,0-1-1,-1-1 1,-1 0-1,0 0 1,0-1-1,-1-1 1,-1 1-1,7-12 340,10-21-2330</inkml:trace>
  <inkml:trace contextRef="#ctx0" brushRef="#br0" timeOffset="116054.259">5708 7394 18212,'0'0'2274,"0"-1"781,-4 7-1977,-4 3-698,0 1 1,1-1 0,0 1-1,0 1 1,1 0 0,0 0-1,1 0 1,1 0 0,0 1-1,0 0 1,1 0-381,1-3 70,0 1-1,1 0 0,0 0 1,1 0-1,0 1 0,0-1 1,1 0-1,1 0 0,0-1 1,0 1-1,1 0 0,0 0 1,0-1-1,1 0 0,3 4-69,-6-11 6,0 0 0,1 0 0,-1 0-1,1-1 1,0 1 0,0-1 0,0 1-1,0-1 1,0 0 0,0 0 0,0 0-1,0 0 1,0 0 0,0 0 0,0 0-1,1-1 1,-1 1 0,0-1 0,1 0-1,-1 0 1,0 0 0,1 0 0,-1 0-1,0 0 1,0 0 0,1-1 0,-1 1-1,0-1 1,0 0 0,1 0 0,-1 1-1,0-2 1,0 1 0,0 0 0,0 0 0,0 0-1,0-1 1,-1 1 0,1-1 0,0 0-1,-1 1 1,1-1 0,-1 0 0,0 0-1,1 0 1,-1 0 0,0 0 0,0 0-1,0-1 1,-1 1 0,1 0-6,11-25 37,-2 1-1,-1-2 1,-1 1 0,-1-1 0,-1 0-1,-2-1 1,-1 1 0,-1-1 0,-2-23-37,3-39 77,5 111-80,39 214-22,-24-189 11,-22-44 6,0-1 0,0 0 0,-1 0 1,1 0-1,0 0 0,0 0 0,0 1 0,0-2 0,0 1 0,-1 0 0,1 0 0,0 0 1,0 0-1,0 0 0,0-1 0,0 1 0,-1 0 0,1-1 0,0 1 0,0-1 0,-1 1 1,1-1-1,0 1 0,-1-1 0,1 1 0,0-1 0,-1 0 0,1 1 0,-1-1 0,1 0 1,-1 1-1,1-1 0,-1 0 0,0 0 0,1 0 0,-1 1 0,0-1 0,0 0 0,1 0 1,-1 0-1,0 0 0,0 0 0,0 1 0,0-1 0,0 0 0,0 0 0,0 0 0,-1 0 1,1 0-1,0 1 0,-1-2 8,7-35-921,-2-1 1,-1 0-1,-2 0 0,-3-25 921,1 29-614,-2-32 252,-4 0 1,-2 0 0,-3 0-1,-3 1 1,-20-53 361,25 90 112,10 77 1256,5-6-597,1-1 0,3 0 0,1-1 0,2 0 0,2 0 0,16 33-771,77 115 718,-105-186-687,0-7 5,1-7-16,0-1 0,-1 1 1,-1-1-1,0 0 1,0 0-1,-1 1 1,-1-1-1,0 0 0,0 0 1,-1 1-1,-3-8-20,4 10 5,-55-188 46,51 201-97,9 21 45,2 0 0,0 0 0,2-1 0,1 0-1,1 0 1,1-1 0,1 0 0,2 2 1,53 55 87,-65-78-84,0 0 0,0-1 0,-1 1-1,1-1 1,0 1 0,0-1 0,0 0 0,0 0 0,1 0 0,-1 0-1,0 0 1,0 0 0,1 0 0,-1-1 0,0 0 0,1 1 0,-1-1-1,1 0 1,-1 0 0,0 0 0,1 0 0,-1 0 0,1-1-1,-1 1 1,0-1 0,1 0 0,-1 1 0,0-1 0,0 0 0,1 0-1,-1-1 1,0 1 0,0 0 0,0-1 0,-1 1 0,1-1 0,0 0-1,0 1 1,-1-1 0,1 0 0,-1 0-3,5-10 16,0 1 0,0-1 0,-2-1-1,1 1 1,-2-1 0,1 0 0,-2 1 0,0-1 0,0-3-16,4-20 13,15-65-8,-8 109-29,7 75 39,-18-70-11,0 0 0,1 0-1,0 0 1,1-1 0,1 1-1,0-1 1,0 0 0,1 0-1,6 8-3,-11-19 1,0 1-1,0-1 1,-1 1 0,1-1-1,0 1 1,0-1-1,1 1 1,-1-1-1,0 0 1,0 1-1,1-1 1,-1 0-1,1 0 1,-1 0 0,1 0-1,-1 0 1,1-1-1,0 1 1,-1 0-1,1-1 1,0 1-1,-1-1 1,1 0 0,0 1-1,0-1 1,0 0-1,-1 0 1,1 0-1,0 0 1,0-1-1,-1 1 1,1 0-1,0-1 1,0 1 0,-1-1-1,1 0 1,0 1-1,-1-1 1,1 0-1,-1 0 1,1 0-1,-1 0 1,1 0-1,0-2 0,6-12 29,0 0 0,-2-1 0,0 0 0,0-1 0,-1 1 0,-2-1 0,1 0 0,-2 0-1,1-14-28,-9-31-8,5 59 2,1 3-6,0 4-14,0-2 27,0 0-1,0 0 0,0-1 0,0 1 0,1 0 0,-1 0 0,0 0 0,1-1 0,-1 1 0,1 0 0,-1-1 0,1 1 0,0 0 0,0-1 1,0 1-1,0-1 0,0 1 0,0-1 0,0 0 0,1 1 0,-1-1 0,0 0 0,1 0 0,-1 0 0,1 0 0,-1 0 0,1 0 0,-1 0 0,1-1 1,0 1-1,-1 0 0,1-1 0,0 1 0,0-1 0,-1 0 0,1 0 0,0 0 0,0 0 0,0 0 0,-1 0 0,1 0 0,0 0 0,0-1 1,0 1-1,-1-1 0,1 1 0,0-1 0,-1 0 0,1 1 0,-1-1 0,1 0 0,-1 0 0,1 0 0,-1-1 0,1 1 0,-1 0 0,1-1 0,8-13 8,0 0-1,-1-1 1,-1 1 0,0-2-1,-2 1 1,1-1-1,-2 0 1,0-1-1,-2 1 1,1-1-1,-2-3-7,0 11 8,2-5 1,-1 0-1,-1 0 1,0 0 0,-1 0 0,-1 0 0,0 0 0,-1-1 0,-2-6-9,2 20 0,1 1 0,0 0 0,-1 0 0,0 0 0,1 0 0,-1 0 0,1 0 0,-1 0 0,0 0 0,0 0 0,0 0 0,0 0 0,0 0-1,0 1 1,0-1 0,0 0 0,0 1 0,0-1 0,0 1 0,0-1 0,0 1 0,0-1 0,0 1 0,-1 0 0,1-1 0,0 1 0,0 0 0,-1 0 0,1 0 0,0 0 0,0 0 0,-1 0 0,1 1 0,0-1 0,0 0 0,0 0 0,0 1 0,-1-1 0,1 1 0,0-1 0,0 1 0,0 0 0,0-1 0,0 1 0,0 0 0,0 0 0,0 0 0,0 0 0,1-1 0,-1 1 0,0 0 0,0 0 0,1 1 0,-1-1 0,1 0 0,-1 0-1,1 0 1,-1 1 0,-5 11-1,1 1-1,0-1 0,1 1 0,0 0 0,1 0 0,1 1 0,0-1 0,1 1 0,1-1 1,0 1-1,1-1 0,1 4 2,24 87 8,-25-102-7,0-1-1,0 1 0,1-1 0,-1 1 0,1-1 0,-1 1 0,1-1 0,0 0 1,0 0-1,0 0 0,0 0 0,0 0 0,0 0 0,0-1 0,1 1 1,-1-1-1,0 1 0,1-1 0,0 0 0,-1 0 0,1 0 0,0-1 0,-1 1 1,1 0-1,0-1 0,0 0 0,0 0 0,-1 0 0,1 0 0,0 0 0,0 0 1,0-1-1,-1 1 0,1-1 0,0 0 0,-1 0 0,1 0 0,0 0-35,-1 0 1,1 0-1,-1-1 0,0 1 0,0-1 0,0 1 1,0-1-1,0 0 0,0 0 0,0 0 0,0 0 0,-1 0 1,1 0-1,-1-1 0,0 1 0,1 0 0,-1-1 1,0 1-1,0-1 0,0-2 35,2-15-894</inkml:trace>
  <inkml:trace contextRef="#ctx0" brushRef="#br0" timeOffset="116349.769">6362 6651 25421,'-5'7'1105,"2"3"1127,8 5-1936,2 1-272,0 1-976</inkml:trace>
  <inkml:trace contextRef="#ctx0" brushRef="#br0" timeOffset="117145.367">4559 9578 17044,'-12'-111'8347,"11"110"-8292,1 0-1,0 1 1,0-1 0,-1 0 0,1 1-1,-1-1 1,1 0 0,0 1 0,-1-1-1,1 0 1,-1 1 0,1-1 0,-1 1 0,0-1-1,1 1 1,-1-1 0,1 1 0,-1-1-1,0 1 1,0 0 0,1-1 0,-1 1 0,0 0-1,1 0 1,-1 0 0,0-1 0,0 1-1,0 0 1,1 0 0,-1 0 0,0 0 0,0 0-1,1 0 1,-1 1 0,0-1 0,0 0-1,1 0 1,-1 0 0,0 1 0,0-1-1,1 0 1,-1 1 0,0-1 0,1 1 0,-1-1-1,0 1 1,1-1 0,-1 1 0,1-1-1,-1 1 1,1-1 0,-1 1 0,1 0-55,-26 35 479,20-16-463,1 0 0,2 0 0,0 1 0,1-1 0,1 0 0,0 1 0,2-1 0,1 1 0,0-1 0,1 1 0,2-1 0,0 0 0,1-1 0,6 14-16,23 47 51,-34-80-48,-1 1 1,1-1-1,0 1 1,-1-1 0,1 1-1,0-1 1,-1 1-1,1-1 1,0 0-1,0 1 1,-1-1 0,1 0-1,0 0 1,0 1-1,0-1 1,-1 0 0,1 0-1,0 0 1,0 0-1,0 0 1,-1 0 0,1 0-1,0 0 1,0-1-1,0 1 1,-1 0 0,1 0-1,0-1 1,0 1-1,-1 0 1,1-1 0,0 1-1,0-1 1,-1 1-1,1-1 1,-1 1 0,1-1-1,0 1 1,-1-1-1,1 0 1,-1 1 0,0-1-1,1 0 1,-1 1-1,1-1 1,-1 0 0,0 0-1,0 0 1,1 1-1,-1-1 1,0 0 0,0 0-1,0 0 1,0 1-1,0-1 1,0 0-4,8-29 165,-2-1 0,0 1 1,-3-1-1,0 0 0,-2-26-165,0 20 111,0 19-62,5-59 152,-4 0 0,-3 0 0,-3 0 0,-4 0 0,-3 1 0,-9-28-201,13 85 12,13 51-54,93 398-108,-94-409 144,-3-5 7,1 1 1,1 0-1,1-1 1,0 1-1,1-1 1,1-1-1,0 1 0,1-1 1,1-1-1,3 5-1,-12-18-3,1 0-1,0 0 0,-1 0 1,1 0-1,0 0 0,0 0 1,-1 0-1,1 0 0,0 0 0,0 0 1,0-1-1,0 1 0,0 0 1,0-1-1,0 1 0,1-1 1,-1 1-1,0-1 0,0 1 1,0-1-1,1 0 0,-1 0 1,0 1-1,0-1 0,0 0 1,1 0-1,-1 0 0,0-1 0,0 1 1,1 0-1,-1 0 0,0-1 1,0 1-1,0 0 0,1-1 1,-1 1-1,0-1 0,0 0 1,0 1-1,0-1 0,0 0 1,0 0-1,0 1 0,0-1 1,-1 0 2,21-53-187,-31-149-460,-2 31 25,12 171 618,-1 0 1,1 0 0,-1 0 0,1 0 0,0 0 0,0 0-1,-1 0 1,1 0 0,0-1 0,0 1 0,0 0 0,0 0-1,0 0 1,1 0 0,-1 0 0,0 0 0,0 0-1,1 0 1,-1 0 0,0 0 0,1 0 0,-1 0 0,1 0-1,0 0 1,-1 0 0,1 0 0,0 1 0,-1-1-1,1 0 1,0 0 0,0 1 0,0-1 0,0 0 0,0 1-1,-1-1 1,1 1 0,0-1 0,0 1 0,0 0-1,1-1 1,-1 1 0,0 0 0,0 0 0,0-1 0,0 1-1,0 0 1,0 0 0,0 0 0,0 1 0,0-1 0,0 0-1,0 0 1,0 1 0,0-1 0,0 0 0,0 1-1,0-1 1,0 1 0,0-1 0,0 1 0,0-1 0,0 1-1,0 0 1,0 0 0,-1-1 0,1 1 0,0 0 4,3 2 79,-5-3-51,1 1 0,0-1 1,0 0-1,-1 0 0,1 0 1,0 1-1,0-1 0,0 0 1,-1 0-1,1 1 0,0-1 1,0 0-1,0 1 0,0-1 1,0 0-1,0 0 0,-1 1 1,1-1-1,0 0 0,0 1 1,0-1-1,0 0 0,0 1 1,0-1-1,0 0 0,0 1 1,1-1-1,-1 0 0,0 0 0,0 1 1,0-1-1,0 0-28,-41-9 61,39 9-60,1 1 0,-1 0 0,0-1 0,0 1-1,0 0 1,1 0 0,-1 0 0,0 0 0,1 0-1,-1 0 1,1 0 0,-1 1 0,1-1 0,0 0-1,-1 1 1,1-1 0,0 1 0,0 0 0,0-1-1,0 1 1,0 0 0,1 0 0,-1-1 0,0 1-1,1 0 1,0 0 0,-1 0 0,1 0-1,0 0 1,0 0 0,0 0 0,0 0 0,0 0-1,0 0 1,1-1 0,-1 1 0,1 2-1,3 26 4,0-1 0,3 1 1,0-1-1,2-1 0,0 0 0,7 11-4,-15-36-4,1 5-8,0 0 1,0 0 0,1-1 0,0 1 0,1 0 0,0-1 0,0 0 0,0 0 0,1 0 0,0-1-1,0 1 1,1-1 0,-1 0 0,1-1 0,1 1 0,-1-1 0,1 0 0,0-1 0,0 0-1,4 2 12,38-27-1196,-29-11 1864</inkml:trace>
  <inkml:trace contextRef="#ctx0" brushRef="#br0" timeOffset="117608.887">5000 9036 19892,'66'204'7124,"30"96"-5878,-93-290-1114,5 18-42,-5-15-60,0-1-1,1-1 1,0 1 0,0-1-1,2 1 1,-1-1 0,1-1-1,1 1 1,0-1-1,0 0 1,7 6-30,-14-16 3,0-1 0,1 1-1,-1-1 1,0 1 0,0-1-1,0 1 1,0-1 0,1 1-1,-1-1 1,0 1 0,0-1 0,1 1-1,-1 0 1,0-1 0,1 1-1,-1 0 1,1-1 0,-1 1-1,0 0 1,1-1 0,-1 1 0,1 0-1,-1 0 1,1-1 0,-1 1-1,1 0 1,-1 0 0,1 0-1,-1 0 1,1 0 0,-1-1 0,1 1-1,-1 0 1,1 0 0,-1 0-1,1 1 1,-1-1 0,1 0-1,-1 0 1,1 0 0,-1 0 0,1 0-1,-1 1 1,1-1 0,-1 0-1,1 0 1,-1 1 0,0-1 0,1 0-1,-1 1 1,1-1 0,-1 0-1,0 1 1,1-1 0,-1 0-1,0 1 1,0-1 0,1 1 0,-1-1-1,0 1 1,0-1 0,1 1-3,-13-42 126,-9-17-113,3 0 0,3-1 0,2-1 0,2 0 0,4 0 0,2-1 1,2-57-14,3 101 1,-1 11-1,0 0 0,1 0 0,0 0 1,0 0-1,1 0 0,-1 0 0,1 0 0,0 0 1,1 1-1,0-1 0,0 0 0,0 1 0,0-1 1,3-4-1,-2 10 5,-1 0 1,1-1 0,-1 1 0,0 0 0,1 0 0,-1 1 0,1-1 0,-1 0 0,0 1 0,1-1 0,-1 1-1,0 0 1,0 0 0,1 0 0,-1 0 0,0 0 0,0 0 0,0 1 0,0-1 0,-1 1 0,1-1-1,0 1 1,0 0 0,-1 0 0,1 0 0,-1 0 0,0 0 0,1 0 0,-1 0 0,0 0 0,0 0 0,-1 0-1,1 1 1,0 0-6,1 0-2,8 11 25,-1 0 0,0 0 0,-1 1 0,-1 0-1,0 0 1,-1 1 0,-1 0 0,0 0 0,-1 0-1,-1 1 1,-1 0 0,0-1 0,-1 1 0,-1 0-1,0 0 1,-1-1 0,-1 1 0,-1 0 0,-3 9-23,6-24-3,0 1 0,0-1 0,0 0 0,-1 0 0,1 0 1,-1 1-1,0-1 0,1 0 0,-1 0 0,0 0 0,0 0 0,-1 0 1,1 0-1,0-1 0,0 1 0,-1 0 0,0-1 0,1 1 0,-1-1 1,0 1-1,1-1 0,-1 0 0,0 1 0,0-1 0,0 0 1,0 0-1,0-1 0,0 1 0,-1 0 0,1-1 0,0 1 0,0-1 1,0 0-1,-1 0 0,1 1 0,0-2 0,0 1 0,0 0 0,-1 0 1,1-1-1,0 1 0,0-1 0,0 0 0,0 1 0,-1-1 0,1 0 1,1 0-1,-1 0 0,0-1 0,-1 0 3,-4-4-301,0-1-1,0-1 1,1 1-1,0-1 1,0 0-1,1 0 1,0-1-1,0 1 1,1-1-1,0 0 1,1-1-1,0 1 1,0-5 301,-6-30-2245</inkml:trace>
  <inkml:trace contextRef="#ctx0" brushRef="#br0" timeOffset="118824.51">5392 9140 21733,'14'-12'947,"-1"1"1,0-2-1,-1 0 1,-1 0-1,0-1 1,-1 0-1,9-15-947,-16 21 61,1 1 1,-1 0-1,0-1 0,0 1 0,-1-1 0,0 0 0,-1 0 1,0 0-1,0 0 0,0 0 0,-1 0 0,0 0 0,-1 0 1,0 0-1,0 1 0,-1-1 0,0 0 0,-1-3-61,3 9 2,0 1-1,0-1 0,-1 1 1,1-1-1,0 0 0,-1 1 1,1-1-1,-1 1 1,0-1-1,1 1 0,-1-1 1,0 1-1,0 0 0,0-1 1,0 1-1,0 0 0,0 0 1,-1 0-1,1-1 0,0 1 1,-1 0-1,1 1 1,0-1-1,-1 0 0,1 0 1,-1 1-1,1-1 0,-1 1 1,1-1-1,-1 1 0,0-1 1,1 1-1,-1 0 0,0 0 1,1 0-1,-1 0 1,0 0-1,1 0 0,-1 1 1,1-1-1,-1 0 0,0 1 1,1-1-1,-1 1 0,1 0 1,-1 0-1,1-1 0,0 1 1,-1 0-1,1 0 1,0 0-1,-1 0 0,1 0 1,0 1-1,0-1 0,-1 1-1,-1 9 1,0 1 0,0 0-1,1-1 1,0 1 0,1 0-1,1 0 1,0 0 0,0-1-1,1 1 1,1 0 0,0 0-1,0-1 1,1 1 0,3 6-1,-3-9 4,0 0 1,1 1-1,0-2 1,0 1-1,1 0 1,0-1 0,0 0-1,1 0 1,0-1-1,1 1 1,1 1-5,-5-7 13,-1 0 0,1 0 0,-1 0 0,1 0 0,-1-1 0,1 1-1,0-1 1,0 1 0,0-1 0,0 0 0,0 0 0,0 0 0,0-1 0,0 1 0,0-1 0,0 0 0,0 0 0,0 0 0,1 0 0,-1 0 0,0 0 0,0-1 0,0 0-1,0 0 1,0 0 0,0 0 0,0 0 0,0 0 0,0-1 0,-1 1 0,1-1 0,0 0 0,-1 0 0,0 0 0,1 0 0,0-1-13,6-7 58,-1-1-1,0 1 1,0-2 0,-1 1 0,0-1 0,-1 0-1,-1 0 1,0-1 0,0 0 0,-1 1 0,2-15-58,-3 12-2,2-1 0,0 1 0,1 0 0,0 0 1,1 1-1,1-1 0,0 2 0,3-5 2,-10 17-43,0 0 0,0 0-1,0 0 1,1 1 0,-1-1-1,0 0 1,0 0 0,0 1 0,1-1-1,-1 1 1,0-1 0,1 1-1,-1-1 1,0 1 0,1 0 0,-1-1-1,1 1 1,-1 0 0,1 0-1,-1 0 1,0 0 0,1 1 0,-1-1-1,1 0 1,-1 1 0,0-1-1,1 0 1,-1 1 0,0 0-1,1-1 1,-1 1 0,0 0 0,0 0-1,0-1 1,0 1 0,0 0-1,0 0 1,0 0 0,0 0 0,0 1-1,0-1 1,0 0 0,-1 0-1,1 0 1,0 1 0,-1-1 0,1 0-1,-1 1 1,1-1 0,-1 1-1,0-1 1,0 0 0,0 1-1,0 0 44,24 29-2321,-22-30 2155,0 0 0,0-1 1,-1 1-1,1-1 0,0 0 1,0 0-1,0 0 1,-1 1-1,1-2 0,0 1 1,0 0-1,0 0 0,0-1 1,-1 1-1,1-1 0,0 1 1,0-1-1,-1 0 1,1 1-1,0-1 0,-1 0 1,1 0-1,-1 0 0,0-1 1,1 1-1,-1 0 1,0 0-1,1-1 0,-1 1 1,0-1-1,0 1 0,0-1 1,0 1-1,-1-1 1,1 0-1,0 0 0,-1 1 1,1-1-1,-1 0 0,1 0 1,-1 1-1,0-1 0,0 0 1,0 0-1,0 0 1,0-1 165,16-73-6614,14-105 122,-23 138 6425,-12 44 9145,-6 41-2458,8-10-5778,2 0 0,1-1 0,1 1 0,2 0 0,1-1 0,5 16-842,-9-45 32,0-1-1,-1 1 0,1-1 1,0 1-1,0-1 0,0 0 1,0 1-1,0-1 1,1 1-1,-1-1 0,0 1 1,1-1-1,-1 0 0,1 1 1,-1-1-1,1 0 0,0 0 1,-1 1-1,1-1 1,0 0-1,0 0 0,0 0 1,0 0-1,0 0 0,0 0 1,0 0-1,0 0 0,1 0 1,-1-1-1,0 1 1,0 0-1,1-1 0,-1 1 1,0-1-1,1 1 0,-1-1 1,1 0-1,-1 0 1,0 1-1,1-1 0,-1 0 1,1 0-1,-1-1 0,1 1 1,-1 0-1,0 0 0,1-1 1,-1 1-1,1 0 1,-1-1-32,5-9 104,0 1 0,0-1 1,-1 0-1,-1-1 0,0 1 1,0-1-1,-1 0 0,0 0 1,-1 0-1,0-1 0,-1 0-104,1 1 77,7-40 91,-2-2 1,-2 1-1,-3-1 0,-2 1 1,-2-1-1,-3 1 1,-4-12-169,2 66 14,21 138-52,-13-131 35,2 22 17,2 0 1,1 0-1,1-1 0,2 1 0,1-2 1,1 1-1,4 3-14,-14-30 6,1 0 0,-1 0 0,1 0 0,0 0 0,0 0 0,0 0 0,0 0 0,1-1 0,-1 1 0,1-1 0,-1 0 0,1 1-1,0-1 1,0 0 0,0-1 0,0 1 0,0-1 0,0 1 0,0-1 0,1 0 0,-1 0 0,1 0 0,-1-1 0,0 1 0,1-1 0,-1 0 0,1 0 0,-1 0 0,1 0 0,-1 0 0,1-1 0,-1 0 0,1 0 0,-1 0 0,0 0-1,0 0 1,1-1 0,-1 1 0,0-1 0,0 0 0,-1 0 0,1 0 0,1 0-6,8-11 39,-1 0 0,0-1-1,-1 0 1,0 0 0,-1-1 0,0 0 0,-2-1-1,0 1 1,0-2 0,-2 1 0,0-1 0,3-16-39,-7 28 0,1-1 0,-1 0 0,-1 0 0,1 0 0,-1 1 0,0-1 0,0 0 0,-1 0 0,0 0 0,0 0 0,0 1 0,0-1 0,-2-2 0,3 8-1,0 1 1,0-1-1,-1 0 1,1 1-1,0-1 1,0 1-1,0-1 1,0 0 0,-1 1-1,1-1 1,0 0-1,0 1 1,-1-1-1,1 0 1,0 1-1,-1-1 1,1 0-1,0 1 1,-1-1 0,1 0-1,0 0 1,-1 1-1,1-1 1,-1 0-1,1 0 1,-1 0-1,1 0 1,0 0-1,-1 0 1,1 0 0,-1 0-1,1 0 1,-1 0-1,1 0 1,0 0-1,-1 0 1,1 0-1,-1 0 1,1 0 0,-1 0-1,1 0 1,0 0-1,-1-1 1,1 1-1,-1 0 1,1 0-1,0-1 1,-1 1-1,1 0 1,0 0 0,-1-1-1,1 1 1,0 0-1,0-1 1,-1 1-1,1-1 1,0 1-1,0 0 1,-1-1 0,1 1-1,0-1 1,0 1-1,0 0 1,0-1-1,0 1 1,0-1-1,0 1 1,0-1-1,0 1 1,0-1 0,-10 36-20,9-23 20,0 1 0,1 0 0,0 0 0,1 0 0,1 0 0,0 0 0,1 0 1,0-1-1,1 1 0,0-1 0,5 9 0,-9-20 2,1 0-1,-1 0 1,1 0 0,0 0-1,-1 0 1,1 0 0,0 0-1,-1-1 1,1 1 0,0 0-1,0 0 1,0-1 0,0 1-1,0-1 1,0 1 0,0-1 0,0 1-1,0-1 1,0 0 0,0 1-1,0-1 1,0 0 0,0 0-1,0 0 1,0 0 0,0 0-1,0 0 1,1 0 0,-1 0-1,0 0 1,0 0 0,0 0-1,0-1 1,0 1 0,0-1 0,0 1-1,0-1 1,0 1 0,0-1-1,0 1 1,0-1 0,-1 0-1,1 1 1,0-1 0,0 0-1,-1 0 1,1 0 0,0 0-1,-1 1 1,1-1 0,-1 0-1,1 0 1,-1 0 0,1-1-2,27-55 46,-18 28-21,-6 16-26,-1 0 0,2 0 0,0 1 1,0 0-1,1 0 0,1 0 0,0 1 0,1 0 0,0 0 0,3-2 1,-9 12-6,0 1 0,0-1 1,0 1-1,0-1 0,0 1 0,0 0 0,0 0 0,0 0 0,0 0 0,0 0 0,0 0 1,0 1-1,0-1 0,0 1 0,0-1 0,0 1 0,0 0 0,0 0 0,-1 0 0,1 0 1,0 0-1,0 0 0,-1 0 0,1 0 0,-1 1 0,1-1 0,-1 1 0,1-1 0,-1 1 1,0 0-1,0-1 0,0 1 0,0 0 0,0 0 0,0 0 0,-1 0 0,1 0 0,0 0 1,-1 1 5,13 16-251,-12-19 213,-1 1 0,1 0 0,-1 0 0,1-1 0,-1 1 0,1 0 0,0-1 0,-1 1 0,1 0 0,0-1 0,-1 1 1,1-1-1,0 1 0,0-1 0,0 0 0,0 1 0,-1-1 0,1 0 0,0 1 0,0-1 0,0 0 0,0 0 0,0 0 0,0 0 0,-1 0 0,1 0 0,0 0 0,0 0 0,0 0 0,0-1 0,0 1 0,0 0 0,0 0 0,-1-1 0,1 1 0,0-1 0,0 1 0,0-1 0,-1 1 0,1-1 0,0 1 0,-1-1 0,1 1 0,0-1 1,-1 0-1,1 0 0,-1 1 0,1-1 0,-1 0 0,1 0 0,-1 1 0,0-2 38,19-53-2368,-16 41 1813,61-190-4270,-39 168 5941,-23 35 234,-2 1 49,-9 43 1846,2-11-2885,9 49 402,-2-79-767,1 0 0,-1 0 0,1 0 0,0 0 0,0 0 0,0 0 0,0-1 0,0 1 0,1 0 0,-1-1 0,0 1 0,1-1 0,-1 1 0,1-1 1,-1 1-1,1-1 0,0 0 0,0 0 0,-1 0 0,1 0 0,0 0 0,0-1 0,0 1 0,0 0 0,0-1 0,0 1 0,0-1 0,0 0 0,0 0 0,0 0 0,0 0 0,1 0 0,-1 0 0,0-1 0,0 1 0,0 0 0,0-1 5,4-2-351,0 1 0,0-1 0,0 0-1,-1 0 1,0-1 0,0 0-1,0 0 1,0 0 0,0-1-1,-1 1 1,0-1 0,0 0-1,0 0 1,0-1 351,5-5-835,17-21-2711</inkml:trace>
  <inkml:trace contextRef="#ctx0" brushRef="#br0" timeOffset="119165.093">6924 8103 22557,'4'8'1069,"-4"-6"-915,1 0 0,0-1 0,0 1 0,0 0 0,-1 0 0,2-1 0,-1 1 0,0 0 0,0-1 0,0 1 0,1-1 0,-1 1-1,1-1 1,-1 0 0,1 0 0,0 0 0,-1 0 0,1 0 0,0 0 0,0 0 0,0 0 0,-1-1 0,1 1 0,0-1 0,0 1 0,0-1 0,0 0-1,0 0 1,0 0 0,0 0 0,0 0 0,0 0 0,1-1-154,1 1 36,0-1 0,-1-1 0,1 1 0,0 0 0,-1-1 0,1 0 0,-1 0 0,0 0 0,1 0 0,-1 0 0,0-1 0,0 1 0,-1-1 0,1 0 0,0 0 0,-1 0 0,0 0 0,0-1 0,0 1 0,0 0 0,0-1 0,-1 0 0,1 1 0,-1-1 0,0 0 0,0-1-36,15-107 445,-15 104-407,-1 6-31,-2-54 253,2 54-255,0 1 1,0 0-1,0 0 1,-1 0-1,1 0 0,0 0 1,-1 0-1,1 0 0,-1 0 1,1 0-1,-1 0 1,1 0-1,-1 0 0,0 0 1,1 0-1,-1 0 1,0 1-1,0-1 0,0 0 1,0 0-1,1 1 1,-1-1-1,0 1 0,0-1 1,0 1-1,-1-1 1,1 1-1,0-1 0,0 1 1,0 0-1,0 0 0,0 0 1,0 0-1,0-1 1,0 2-1,-1-1 0,1 0 1,0 0-1,0 0 1,0 0-1,0 1 0,0-1 1,0 0-1,-1 1-5,-3 3 3,0 1-1,-1 0 1,1 0 0,1 0-1,-1 0 1,1 1 0,0 0-1,0 0 1,1 0-1,0 0 1,0 1 0,0-1-1,1 1 1,0 0-1,0-1 1,1 1 0,0 0-1,0 0 1,0 0 0,1 0-1,0 0 1,0 0-1,1 0 1,0 0 0,1 2-3,-2 5 35,0 0 1,1 0-1,1 0 1,0 0 0,1 0-1,1-1 1,0 1-1,0-1 1,2 0 0,-1 0-1,2-1 1,0 0-1,3 5-35,-8-15 3,1 1 0,0-1 1,-1 0-1,1 0 0,0 0 0,0 0 0,1 0 0,-1 0 0,0-1 0,1 0 0,-1 0 0,0 0 0,1 0 0,-1 0 0,1-1 0,0 1 1,-1-1-1,1 0 0,-1 0 0,1 0 0,0-1 0,-1 1 0,1-1 0,-1 0 0,1 0 0,-1 0 0,0 0 0,1-1 0,-1 1 0,0-1 1,0 0-1,0 0 0,0 0 0,0 0 0,-1-1 0,1 1 0,-1-1 0,1 0 0,-1 1 0,0-1 0,0 0 0,0 0 0,0-2-3,11-16-706</inkml:trace>
  <inkml:trace contextRef="#ctx0" brushRef="#br0" timeOffset="121251.923">4429 10399 22589,'-37'-33'3154,"36"34"-3077,0 0 0,1 0 0,-1 1 0,0-1 1,0 0-1,1 1 0,-1-1 0,1 0 0,-1 1 0,1-1 0,-1 1 1,1-1-1,0 1 0,0-1 0,0 0 0,0 1 0,0-1 0,0 1 1,0-1-1,0 1 0,1-1 0,-1 1 0,0-1 0,1 1 0,-1-1 1,1 0-1,0 1 0,-1-1 0,1 0 0,0 0 0,0 1 0,0-1-77,91 215 439,-39-31-432,-43-188 29,-9-63 0,9-67 68,-10 132-103,0 0 1,0 0 0,0 0-1,0-1 1,0 1-1,1 0 1,-1 0 0,0 0-1,1 0 1,-1-1-1,1 1 1,-1 0 0,1 0-1,-1 0 1,1 0-1,0 0 1,-1 0 0,1 0-1,0 0 1,0 1-1,0-1 1,0 0-1,0 0 1,0 1 0,0-1-1,0 1 1,0-1-1,0 1 1,0-1 0,0 1-1,0-1 1,1 1-1,-1 0 1,0 0 0,0 0-1,0 0 1,1 0-1,-1 0 1,0 0 0,0 0-1,0 0 1,1 0-1,-1 0 1,0 1 0,0-1-1,0 1 1,0-1-1,0 1 1,0-1 0,0 1-1,0 0 1,0-1-1,0 1 1,0 0-1,0 0 1,0 0 0,0-1-1,0 2-1,43 55-28,-36-46 88,-1 1 0,0 0 0,-1 0 1,0 0-1,-1 1 0,0 0 0,-1 0 0,-1 0 0,0 0 1,0 1-1,-2-1 0,0 1 0,0-1 0,-1 1 0,-1-1 0,0 1 1,-1-1-1,0 1 0,-1-1 0,-1 0 0,0 0 0,0 0 1,-2 0-1,0-1 0,0 0 0,-2 3-60,5-12 9,-1-1 0,1 1 0,0 0-1,-1-1 1,1 0 0,-1 0 0,0 0-1,0 0 1,1 0 0,-1-1 0,0 0 0,-1 0-1,1 0 1,0 0 0,0-1 0,0 1-1,0-1 1,-1 0 0,1 0 0,0-1 0,0 1-1,0-1 1,0 0 0,-1 0 0,1 0-1,1-1 1,-1 0 0,0 1 0,0-1 0,0-1-1,1 1 1,-1 0 0,1-1 0,0 0-1,0 1 1,-1-2-9,4 4-26,-1-1 0,1 1 0,-1 0 0,1-1 0,-1 1 0,1 0 0,0-1 0,-1 1 1,1-1-1,-1 1 0,1-1 0,0 1 0,-1-1 0,1 1 0,0-1 0,0 1 0,0-1 0,-1 1 0,1-1 0,0 0 0,0 1 0,0-1 0,0 1 0,0-1 0,0 0 0,0 1 0,0-1 0,0 1 0,0-1 0,0 0 0,0 1 0,1-1 0,-1 1 0,0-1 0,0 1 0,1-1 0,-1 1 0,0-1 0,0 1 0,1-1 0,-1 1 1,1-1-1,-1 1 0,0-1 0,1 1 0,-1 0 0,1-1 0,-1 1 0,1 0 0,-1 0 0,1-1 0,0 1 0,-1 0 0,1 0 0,0-1 26,14-6-1503</inkml:trace>
  <inkml:trace contextRef="#ctx0" brushRef="#br0" timeOffset="121657.652">4795 10651 21861,'3'2'165,"-1"1"1,1 0 0,-1-1 0,1 1-1,0-1 1,0 0 0,0 0-1,0 0 1,1-1 0,-1 1 0,0-1-1,1 1 1,-1-1 0,1 0-1,0 0 1,-1-1 0,1 1 0,-1-1-1,1 0 1,0 0 0,0 0-1,-1 0 1,1-1 0,-1 1 0,1-1-1,0 0 1,-1 0 0,1-1-1,-1 1 1,0-1 0,1 1 0,-1-1-1,0 0 1,0 0 0,0 0-1,0-1 1,-1 1 0,1-1 0,-1 0-1,1 1 1,-1-1 0,0 0-1,0 0 1,0-1 0,0 1 0,0-2-166,0-6 49,0 0 0,-1 1 1,0-1-1,-1 0 0,0 0 1,-1 0-1,0 1 0,-1-1 1,0 0-1,-1 1 0,0 0 1,0-1-1,-1 1 0,-1 1 1,0-1-1,0 0 0,0 1 1,-5-4-50,-53-35 325,61 47-321,1 0-1,-1 1 1,0-1-1,1 1 1,-1-1-1,0 1 1,1 0-1,-1 0 1,0 0-1,0 0 1,0 0 0,1 0-1,-1 0 1,0 0-1,0 1 1,1-1-1,-1 1 1,0-1-1,1 1 1,-1 0-1,0-1 1,1 1-1,-1 0 1,1 0-1,-1 0 1,1 0-1,0 1 1,0-1-1,-1 0 1,1 1 0,0-1-1,0 0 1,0 1-1,0-1 1,0 1-1,1 0 1,-1-1-1,0 1 1,1 0-1,-1-1 1,1 1-1,0 0-3,-2 15 1,0 0 1,2 0-1,0 0 0,1 0 0,1-1 1,1 1-1,0 0 0,1-1 0,1 2-1,0 4 7,-2-3-9,0-1 1,1 1-1,1-1 1,0 0-1,2 0 1,0-1 0,1 1-1,0-2 1,2 1-1,0-1 1,1-1-1,0 1 1,14 12 1,-23-27-32,1 1 0,-1-1 1,1 0-1,0 0 0,0 0 0,0 0 0,0 0 1,0 0-1,0-1 0,0 1 0,0-1 0,0 0 1,0 0-1,0 0 0,0-1 0,0 1 0,0-1 1,0 1-1,0-1 0,0 0 0,0 0 0,-1 0 1,1-1-1,0 1 0,-1-1 0,1 1 0,-1-1 1,1 0-1,-1 0 0,0 0 0,0 0 0,0 0 1,0-1-1,0 1 0,0-1 0,-1 1 0,1-1 1,0-2 31,19-31 578</inkml:trace>
  <inkml:trace contextRef="#ctx0" brushRef="#br0" timeOffset="122625.915">4858 9978 22013,'4'38'6065,"19"8"-5589,2-1 0,3-1 0,1-2 0,2-1-1,4 2-475,87 123 188,-38-26-97,-83-138-66,-2-6 14,-8-16-29,-2 2 1,0-1-1,-1 2 1,-1-1-1,0 2 0,-2 0 1,0 0-1,0 2 1,-1-1-1,-1 2 1,-1 1-1,0 0 0,0 1 1,-18-8-11,-17-15 31,101 43-77,-42-8 45,1 0 1,0 0 0,-1-1 0,1 0 0,0 0 0,0 0-1,-1-1 1,1 0 0,0-1 0,-1 0 0,1 1-1,-1-2 1,0 1 0,0-1 0,0 0 0,0 0 0,0-1-1,-1 0 1,1 0 0,-1 0 0,0-1 0,0 0 0,-1 1-1,1-2 1,-1 1 0,0 0 0,0-1 0,-1 0-1,0 0 1,0-1 0,39-77 63,-42 83-64,1 0 1,-1 0-1,1 1 1,-1-1-1,1 0 1,0 1-1,-1-1 1,1 1-1,0-1 1,-1 1-1,1-1 1,0 1-1,0-1 1,-1 1-1,1 0 1,0-1-1,0 1 0,0 0 1,-1 0-1,1-1 1,0 1-1,0 0 1,0 0-1,0 0 1,0 0-1,0 0 1,-1 0-1,1 1 1,0-1-1,0 0 1,0 0-1,0 0 1,-1 1-1,1-1 0,0 1 1,0-1-1,-1 0 1,1 1-1,0-1 1,0 1-1,-1 0 1,1-1-1,-1 1 1,1-1-1,-1 1 1,1 0-1,-1 0 1,1-1-1,-1 1 1,1 0-1,-1 0 1,0 0-1,1-1 0,-1 2 1,25 48-55,-24-49 56,89 232 19,-90-232-20,0 1 0,0-1 0,0 0 0,1 0 0,-1 0 0,0 0 0,0 0 0,1 1 0,-1-1 0,0 0 0,1 0 0,-1 0 0,1 0-1,0 0 1,-1 0 0,1 0 0,0 0 0,0 0 0,-1-1 0,1 1 0,0 0 0,0 0 0,0-1 0,0 1 0,0 0 0,0-1 0,0 1 0,0-1 0,0 0 0,0 1 0,1-1-1,-1 0 1,0 1 0,0-1 0,0 0 0,0 0 0,1 0 0,-1 0 0,0 0 0,0 0 0,0-1 0,0 1 0,0 0 0,1-1 0,-1 1 0,0 0 0,0-1 0,0 1-1,0-1 1,0 0 0,0 1 0,0-1 0,0 0 0,0 0 0,-1 1 0,1-1 0,0 0 0,0 0 0,-1 0 0,1 0 0,0 0 0,-1 0 0,1 0 0,-1 0 0,0 0 0,1 0-1,-1 0 1,0-1 0,1 1 0,-1-1 0,7-29 9,-2 0-1,-1 0 1,-1-1-1,-2 1 0,-1-1 1,-3-20-9,2 49 0,-15-123-28,9 122 31,40 119-18,-25-95 22,0 0 0,1 0 0,1-2 0,1 1 0,1-1 0,0-1 0,1 0 0,1 0 0,1-2 0,0 0 0,16 12-7,-28-25 9,0 0 1,0 0-1,0-1 0,0 1 0,0-1 0,0 0 0,0 0 0,1 0 0,-1 0 1,0 0-1,1-1 0,-1 1 0,0-1 0,1 0 0,-1 0 0,1-1 0,-1 1 1,1-1-1,-1 1 0,0-1 0,0 0 0,1 0 0,-1-1 0,0 1 0,0-1 1,0 1-1,0-1 0,0 0 0,-1 0 0,1 0 0,0 0 0,-1-1 0,0 1 1,1-1-1,1-2-9,3-5 48,-1 1 1,0-2 0,0 1-1,-1 0 1,0-1 0,-1 0-1,0 0 1,-1-1 0,2-9-49,-3 4 11,0 0 1,-1 0 0,-1 0 0,-1 0-1,0 0 1,-1 0 0,-1 0-1,0 1 1,-2-1 0,0 1-1,0 0 1,-2 0 0,-5-11-12,8 23 1,1 1 0,0-1 0,-1 1-1,0-1 1,0 1 0,0 1 0,0-1 0,0 0 0,-1 1 0,1 0 0,-1 0 0,0 0 0,1 1-1,-1-1 1,0 1 0,0 0 0,0 1 0,0-1 0,0 1 0,0 0 0,0 0 0,0 0 0,0 1-1,0 0 1,0 0 0,1 0 0,-1 1 0,0-1 0,0 1 0,1 0 0,0 1 0,-1-1 0,1 1-1,0 0 1,0 0 0,0 0 0,0 0 0,1 1 0,-1-1 0,1 1 0,0 0 0,0 0 0,-2 4-2,4-7 1,0-1 0,0 1 0,0-1 0,1 1 0,-1-1 0,0 1 0,0 0 0,0 0 0,1 0 0,-1-1 0,0 1-1,1 0 1,-1 0 0,0 0 0,1 0 0,-1 0 0,1 0 0,0 0 0,-1 0 0,1 0 0,0 0 0,0 0-1,-1 0 1,1 0 0,0 1 0,0-1 0,0 0 0,0 0 0,1 0 0,-1 0 0,0 0 0,0 0 0,1 0 0,-1 0-1,0 0 1,1 0 0,-1 0 0,1 0 0,0 0 0,-1 0 0,1 0 0,0 0 0,-1-1 0,1 1 0,0 0-1,0 0 1,0-1 0,0 1 0,-1 0 0,1-1 0,0 1 0,0-1 0,0 1 0,0-1 0,1 0 0,-1 1-1,0-1 1,0 0 0,0 0 0,0 0 0,0 0 0,111-65-181,-92 58-191</inkml:trace>
  <inkml:trace contextRef="#ctx0" brushRef="#br0" timeOffset="123715.106">5880 10094 21309,'2'1'166,"0"0"1,-1 0 0,1-1 0,0 1 0,0-1 0,0 1 0,0-1-1,0 0 1,0 0 0,0 0 0,0 0 0,0 0 0,0 0-1,0-1 1,0 1 0,0-1 0,0 1 0,0-1 0,0 0 0,-1 1-1,1-1 1,0 0 0,0 0 0,-1-1 0,1 1 0,-1 0 0,1 0-1,-1-1 1,1 1 0,-1-1 0,0 1 0,0-1 0,0 0-1,0 1 1,0-1 0,0 0-167,6-12 140,-1 1 1,-1-1-1,0 0 0,-1 0 0,-1 0 1,0-1-1,-1 0 0,0 1 1,-1-1-1,-1 0 0,-1 1 0,0-1 1,0 0-1,-2 1 0,0-1 0,0 1 1,-5-12-141,7 24 6,1 0 0,-1 0 0,1 0 0,-1 0 0,0 0 0,1 0 0,-1 0 0,0 0 0,0 0 0,-1 1 0,1-1 1,0 0-1,-1 1 0,1-1 0,0 1 0,-1-1 0,0 1 0,1 0 0,-1 0 0,0 0 0,0 0 0,0 0 0,1 0 0,-1 0 0,0 0 1,0 1-1,0-1 0,-1 1 0,1 0 0,0-1 0,0 1 0,0 0 0,0 0 0,0 0 0,0 1 0,0-1 0,0 0 0,0 1 0,0 0 1,0-1-1,0 1 0,0 0 0,0 0 0,0 0 0,0 0 0,1 0 0,-2 1-6,-1 6-1,1-1 1,0 1-1,0 1 0,1-1 1,0 0-1,0 1 0,1-1 1,0 1-1,0-1 0,1 1 1,0 0-1,1-1 0,0 1 1,0-1-1,1 1 1,0-1-1,-1-1 1,3 27 1,2 0 0,1 0-1,2 0 1,1-1 0,2-1-1,2 3 0,-14-32 2,0-1 0,1 0 0,-1 0 0,1 1 0,-1-1 0,1 0 0,0 0 0,0 0 0,0 0 0,0 0 0,0 0 0,1 0 0,-1 0 0,0-1 0,1 1 0,0 0 0,-1-1 0,1 1 0,0-1 0,0 0 0,-1 1 0,1-1 0,0 0 0,0 0 0,0 0 0,1-1 0,-1 1 0,0 0 0,0-1 0,0 1 0,1-1 0,-1 0 0,0 0 0,0 0 0,1 0 0,-1 0 0,0 0 0,0 0 0,1-1 0,-1 0 0,0 1 0,0-1 0,0 0 0,0 0 0,0 0 0,0 0 0,0 0 0,0 0 0,0-1 0,0 1 0,-1-1 0,1 1 0,0-2-2,10-21 56,-2 0 1,-1-1-1,-1 0 1,-1 0-1,-1-1 1,-1 0-1,-1-1 1,-2 1-1,0-5-56,0 14 29,-1-1-5,4-8 3,-2 0-1,-1 0 0,-1-1 0,-1 1 1,-1-1-1,-2 1 0,0 0 0,-2 0 1,-1 0-1,-2-4-26,7 28 0,1 1 1,0-1-1,0 1 0,-1-1 0,1 1 1,-1-1-1,0 1 0,1 0 1,-1-1-1,0 1 0,0 0 0,1-1 1,-1 1-1,0 0 0,0 0 1,-1 0-1,1 0 0,0 0 1,0 0-1,0 0 0,-1 0 0,1 1 1,0-1-1,-1 0 0,1 1 1,-1-1-1,1 1 0,-1-1 1,1 1-1,-1 0 0,1 0 0,-1 0 1,1 0-1,-1 0 0,1 0 1,-1 0-1,0 8-2,1 0 1,-1 0 0,1 0-1,1 1 1,-1-1 0,1 0-1,1 0 1,0 1-1,0-1 1,0 0 0,1 0-1,1 1 2,-1 5-6,3 16-11,0 4 16,2 1 0,0-1 0,3 0 0,1-1 1,12 28 0,-22-59 0,-1 0 1,1 0 0,-1 0-1,1 1 1,0-1 0,0 0-1,0 0 1,0 0 0,0 0 0,1 0-1,-1-1 1,0 1 0,1 0-1,0 0 1,-1-1 0,1 1-1,0-1 1,0 0 0,0 1 0,0-1-1,0 0 1,0 0 0,0 0-1,0-1 1,0 1 0,0 0-1,0-1 1,1 1 0,-1-1 0,0 0-1,1 0 1,-1 0 0,0 0-1,0 0 1,1 0 0,-1 0-1,0-1 1,0 0 0,0 1 0,2-1-1,1-7 2,0-1 0,-1 1 0,0-1 0,0 1 0,-1-1 0,0 0 0,0-1 1,-1 1-1,-1 0 0,1-1 0,-1 1 0,-1-1 0,0-5-2,0 13 2,17-170 49,-17 171-52,0 0 0,0 1 0,0-1 0,0 0 1,0 1-1,0-1 0,0 0 0,0 1 1,0-1-1,1 1 0,-1-1 0,0 0 0,1 1 1,-1-1-1,0 1 0,1-1 0,-1 1 0,0-1 1,1 1-1,-1-1 0,1 1 0,-1-1 1,1 1-1,-1 0 0,1-1 0,0 1 0,-1 0 1,1-1-1,-1 1 0,1 0 0,0 0 0,-1 0 1,1-1-1,-1 1 0,1 0 0,0 0 0,-1 0 1,1 0-1,0 0 0,-1 0 0,1 0 1,0 1-1,-1-1 0,1 0 0,0 0 0,-1 0 1,1 1-1,-1-1 0,1 0 0,-1 0 0,1 1 1,0-1-1,-1 1 1,29 29-18,-23-23 28,87 96-18,-92-103 10,-1 1-1,1-1 1,0 1-1,0-1 1,-1 1 0,1-1-1,0 0 1,-1 0-1,1 1 1,0-1-1,0 0 1,0 0-1,-1 0 1,1 0-1,0 0 1,0 0-1,0 0 1,-1 0 0,1 0-1,0 0 1,0 0-1,0 0 1,-1-1-1,1 1 1,0 0-1,0 0 1,-1-1-1,1 1 1,0-1-1,-1 1 1,1-1 0,0 1-1,-1-1 1,1 1-1,-1-1 1,1 0-1,-1 1 1,1-1-1,-1 0 1,1 1-1,-1-1 1,0 0-1,1 1 1,-1-1 0,0 0-1,0 0 1,1 0-1,-1 1 1,0-2-2,4-47 108,-4 38-68,0-17 31,0 17-47,-1-1 0,2 1-1,-1-1 1,2 1 0,-1-1-1,2 1 1,-1 0 0,2-1-1,2-5-23,-5 17-1,1-1 0,-1 0 0,0 0 0,1 1 0,0-1 0,-1 0 0,1 1 0,-1 0-1,1-1 1,-1 1 0,1 0 0,0 0 0,-1 0 0,1 0 0,0 0 0,-1 0 0,1 1-1,-1-1 1,1 0 0,0 1 0,-1-1 0,1 1 0,-1 0 0,1-1 0,-1 1 0,0 0-1,1 0 1,-1 0 0,0 0 0,1 0 0,-1 0 0,0 0 0,0 1 0,0-1 0,0 0 0,0 1-1,0-1 1,-1 0 0,1 1 0,0-1 0,-1 1 0,1-1 0,-1 1 0,1 0 0,-1-1-1,0 1 1,0 0 1,49 102-971,-42-95-281</inkml:trace>
  <inkml:trace contextRef="#ctx0" brushRef="#br0" timeOffset="125929.11">7159 9061 22317,'-2'-2'151,"-1"0"-1,1 1 1,0-1 0,-1 1 0,1-1 0,-1 1 0,1 0-1,-1 0 1,0 0 0,1 0 0,-1 1 0,0-1-1,0 1 1,1 0 0,-1 0 0,0-1 0,0 2 0,0-1-1,0 0 1,1 1 0,-1-1 0,0 1 0,1 0-1,-1 0 1,0 0 0,1 0 0,-1 0 0,1 1 0,-1-1-1,1 1 1,0-1 0,0 1 0,0 0 0,0 0-1,0 0 1,0 0 0,0 0 0,0 1 0,1-1 0,0 0-1,-1 1 1,1-1 0,0 1 0,-1 2-151,-2 10 65,1 0-1,0 1 1,1 0 0,1-1 0,0 1 0,2 0-1,-1 0 1,2-1 0,0 1 0,1 0-1,0-1 1,2 0 0,-1 0 0,3 3-65,25 61 120,-32-78-118,1-1 0,-1 1 0,1 0 1,0-1-1,-1 1 0,1-1 0,0 1 1,0-1-1,-1 1 0,1-1 0,0 1 1,0-1-1,0 0 0,0 0 0,-1 1 1,1-1-1,0 0 0,0 0 0,0 0 1,0 0-1,0 0 0,0 0 0,0 0 1,-1 0-1,1 0 0,0 0 0,0-1 1,0 1-1,0 0 0,0-1 0,-1 1 0,1 0 1,0-1-1,0 1 0,-1-1 0,1 1 1,0-1-1,0 0 0,-1 1 0,1-1 1,-1 0-1,1 1 0,-1-1 0,1 0 1,-1 0-1,1 1 0,-1-1 0,0 0 1,1 0-1,-1 0 0,0 0 0,0 0 1,1 1-1,-1-1 0,0 0 0,0 0 1,0 0-1,0 0 0,0 0 0,0 0 1,-1 0-1,1 1 0,0-1 0,0 0 0,-1 0 1,1 0-3,5-36 71,-1 0 1,-2 0-1,-1 0 1,-2 0 0,-2 0-1,-6-30-71,16 74 90,73 175 591,52 184-681,-132-365 4,7 17 36,0 1-1,-2-1 1,0 1 0,-2 0-1,0 1 1,-1-1 0,-1 0-1,0 9-39,-1-26 4,0 0 0,0-1-1,-1 1 1,1 0 0,0 0-1,0 0 1,-1 0 0,0-1-1,1 1 1,-1 0 0,0 0-1,0-1 1,1 1-1,-1-1 1,-1 1 0,1-1-1,0 1 1,0-1 0,0 0-1,-1 1 1,1-1 0,-1 0-1,1 0 1,-1 0 0,1 0-1,-1 0 1,0 0-1,1-1 1,-1 1 0,0 0-1,0-1 1,0 0 0,1 1-1,-1-1 1,0 0 0,0 0-1,0 0 1,0 0-1,0 0 1,1 0 0,-1-1-1,0 1 1,0 0 0,0-1-1,1 0 1,-1 1 0,0-1-1,1 0 1,-1 0 0,0 0-1,1 0 1,-2-1-4,-11-6 4,0 1 0,1-2 0,-1 0 1,2-1-1,-1 0 0,2-1 0,-1 0 1,2 0-1,-1-2 0,1 1 0,1-1 0,0-2-4,7 8 1,0 0 0,1 0 0,0-1 0,1 1-1,-1 0 1,1-1 0,1 1 0,-1 0-1,1 0 1,0-1 0,1 1 0,0 0-1,0 0 1,1 0 0,0 0 0,0 1-1,0-1 1,1 1 0,0 0 0,4-6-1,16-34-56,12-80-1301,-30 75 1408</inkml:trace>
  <inkml:trace contextRef="#ctx0" brushRef="#br0" timeOffset="126428.424">7381 9135 22717,'5'1'3179,"107"37"1888,-109-39-5063,-1 0 1,1 0-1,-1 0 1,1 0-1,-1 0 1,0-1-1,0 1 1,1-1-1,-1 0 1,0 1-1,0-1 1,-1 0-1,1 0 1,0-1 0,-1 1-1,1 0 1,-1 0-1,0-1 1,1 1-1,-1-1 1,0 1-1,-1-1 1,1 1-1,0-1 1,-1 0-1,1 1 1,-1-1-1,0 0 1,0 0-1,0 1 1,0-1-1,-1 0 1,1 1-5,1-6 8,2-88 57,-9 77-62,46 90-54,-21-27 64,-2 1 1,-2 0-1,-1 2 0,-3-1 0,-2 1 0,1 29-13,-11-56 84,-4-25-53,-6-27-209,4-1-383,-1-5-329</inkml:trace>
  <inkml:trace contextRef="#ctx0" brushRef="#br0" timeOffset="129096.89">7962 8449 22461,'-3'-1'238,"-1"-1"0,1 1 0,0 0 1,0 0-1,-1 0 0,1 0 0,0 1 1,-1-1-1,1 1 0,-1 0 0,1 0 1,-1 0-1,1 0 0,-1 1 0,1-1 1,0 1-1,-1 0 0,1 0 0,0 0 0,0 1 1,0-1-1,0 1 0,0 0 0,0-1 1,0 2-239,-3 2 65,0 1 0,1-1 1,0 1-1,0 1 0,1-1 1,0 1-1,0 0 0,0 0 1,1 0-1,0 0 1,0 1-1,1-1 0,0 1 1,0 0-1,1 0 0,0 1-65,-2 21 32,1-1 1,2 1-1,1 0 0,1-1 0,1 1 0,2-1 1,1 0-1,9 24-32,6-10 57,-21-42-55,0 0-1,1 0 1,-1-1-1,0 1 1,1 0-1,-1-1 1,0 1-1,1 0 1,-1-1-1,1 1 1,-1-1-1,1 1 1,-1-1-1,1 1 1,0-1-1,-1 1 1,1-1-1,0 0 1,-1 1-1,1-1 1,0 0-1,-1 1 1,1-1-1,0 0 1,0 0-1,-1 0 1,1 0-1,0 1 1,0-1-1,-1 0 1,1 0-1,0-1 1,0 1-1,-1 0 1,1 0-1,0 0 1,0 0-1,-1-1 1,1 1-1,0 0 1,-1-1-1,1 1 1,0 0-1,-1-1 1,1 1-1,0-1 1,-1 1-1,1-1 0,-1 1 1,1-1-1,-1 0 1,1 1-1,-1-1 1,0 0-1,1 1 1,-1-1-1,0 0-1,5-12 44,0-1 0,-1 0 0,-1 0 0,-1 0-1,0-1 1,0 1 0,-2-1 0,0 1-1,0-1 1,-2-2-44,2-2 64,0 4-5,0-1 1,-2 0-1,0 1 1,0 0-1,-1-1 1,-1 1-1,-1 0 1,0 0-60,3 12 25,2 7-26,3 16-3,0 0 0,2 0 0,0 0 0,1-1 0,1 0 0,7 14 4,-5-12-1,21 45 18,-10-55 21,-10-40 15,-3-296 659,-7 324-711,0 0 0,-1 1 0,1-1 0,0 0 0,0 0 0,-1 1 0,1-1 0,0 0 0,0 0 0,0 1 0,0-1 0,0 0-1,0 0 1,0 0 0,0 1 0,1-1 0,-1 0 0,0 0 0,0 1 0,0-1 0,1 0 0,-1 1 0,0-1 0,1 0 0,-1 1 0,1-1 0,-1 0 0,1 1 0,-1-1 0,1 1 0,-1-1 0,1 1 0,0-1 0,-1 1 0,1 0 0,0-1 0,-1 1 0,1-1 0,0 1 0,0 0 0,-1 0 0,1 0 0,0-1 0,0 1 0,-1 0 0,1 0 0,0 0 0,0 0 0,-1 0 0,1 0 0,0 0 0,0 1 0,-1-1 0,1 0 0,0 0 0,0 1 0,-1-1 0,1 0-1,36 36-27,-26-24 17,114 133-30,-124-144 41,0-1 0,0 0-1,0 0 1,-1 0 0,1 0 0,0 0 0,0 0 0,0 0 0,-1 0 0,1 0-1,0 0 1,0 0 0,0 0 0,-1 0 0,1-1 0,0 1 0,0 0 0,-1-1-1,1 1 1,0-1 0,-1 1 0,1-1 0,0 1 0,-1-1 0,1 1 0,-1-1-1,1 1 1,-1-1 0,1 0 0,-1 1 0,1-1 0,-1 0 0,0 1 0,1-1-1,-1 0 1,0 0 0,0 0 0,1 1 0,-1-1 0,0 0 0,0 0 0,0 1-1,0-1 1,0 0 0,0 0 0,0 0 0,0 1 0,-1-1 0,1 0 0,0 0-1,0 0 1,-1 1 0,1-1 0,0 0 0,-1 1 0,1-1 0,-1 0-1,1-1 4,-6-203 273,5 205-277,1-1 1,0 1-1,0-1 1,-1 1-1,1-1 1,0 1-1,0-1 1,0 0 0,0 1-1,-1-1 1,1 1-1,0-1 1,0 0-1,0 1 1,0-1-1,0 0 1,1 1 0,-1-1-1,0 1 1,0-1-1,0 1 1,0-1-1,1 0 1,-1 1-1,0-1 1,1 1 0,-1-1-1,0 1 1,1-1-1,-1 1 1,1-1-1,-1 1 1,0 0-1,1-1 1,-1 1 0,1-1-1,-1 1 1,1 0-1,0 0 1,-1-1-1,1 1 1,-1 0 0,1 0-1,-1 0 1,1 0-1,0-1 1,-1 1-1,1 0 1,0 0-1,-1 0 1,1 0 0,-1 0-1,1 1 1,0-1-1,-1 0 1,1 0-1,-1 0 1,1 0-1,-1 1 1,1-1 0,0 0-1,-1 1 1,1-1-1,-1 0 1,1 1-1,-1-1 0,27 36-36,-25-31 34,63 110-10,-64-112 36,4-15-6,-11-58-192,6 68-10,0 2 423</inkml:trace>
  <inkml:trace contextRef="#ctx0" brushRef="#br0" timeOffset="129919.198">8573 8132 11202,'-3'-3'805,"1"-1"-1,-1 1 1,-1 0-1,1 0 0,0 0 1,-1 0-1,0 1 1,0 0-1,1-1 0,-1 1 1,-1 0-1,1 1 1,0-1-1,0 1 1,-1 0-1,0 0-804,3 1 73,1 0 0,-1 0 1,0 0-1,0 1 0,0-1 1,1 1-1,-1 0 0,0-1 0,1 1 1,-1 0-1,1 0 0,-1 0 0,1 0 1,-1 0-1,1 0 0,-1 0 0,1 1 1,0-1-1,0 0 0,0 1 0,0-1 1,0 1-1,0-1 0,0 1 0,0 0 1,0-1-1,1 1 0,-1 0-73,-4 19 127,1 0 0,0 0-1,2 0 1,0 0 0,2 1-1,0-1 1,1 1 0,2-1-1,0 0 1,1 0 0,2 5-127,-4-13 58,31 80 625,-33-92-667,1 0 0,0-1 0,0 1-1,0-1 1,0 1 0,0-1 0,-1 0 0,1 1-1,0-1 1,0 0 0,0 0 0,0 1-1,0-1 1,0 0 0,0 0 0,0 0 0,0 0-1,0 0 1,0-1 0,0 1 0,0 0-1,0 0 1,0-1 0,0 1 0,0 0 0,0-1-1,0 1 1,-1-1 0,1 1 0,0-1-1,0 1 1,0-1 0,-1 0 0,1 0 0,0 1-1,-1-1 1,1 0 0,-1 0 0,1 1-1,-1-1 1,1 0 0,-1 0 0,1 0 0,-1 0-1,0 0 1,0 0 0,1 0 0,-1 0-1,0 0 1,0 0 0,0 0 0,0 0 0,0 0-1,0 0 1,0 0 0,0 0 0,-1 0-1,1 0 1,-1 0-16,9-44 230,-2 0 0,-3-1-1,-1 1 1,-2-1-1,-3-3-229,2 13 111,-2 0-1,-2 0 1,-1 0-1,-2 1 1,-1 0-1,-6-13-110,0 27 22,24 66-16,105 356-72,-113-399 38,-1 2-32,1-1-1,0 0 1,0 1 0,0-1 0,0 1-1,0-1 1,1 0 0,0 0 0,-1 0-1,1 0 1,0 0 0,1 0-1,-1 0 1,0-1 0,1 1 0,0-1-1,-1 0 1,1 0 0,0 0 0,0 0-1,0 0 1,3 1 60,8-9-1723</inkml:trace>
  <inkml:trace contextRef="#ctx0" brushRef="#br0" timeOffset="130183.535">8944 7651 21773,'0'0'1000,"-6"16"264,16 9-240,2 17-191,1 8-33,-1 12 40,-3 4-96,-5 10-104,3 4-88,-4-1-280,0-5-104,0-21-96,-1-12-40,-2-24-16,-3-11-112,-3-28-560,0-13-640,-6-32-744</inkml:trace>
  <inkml:trace contextRef="#ctx0" brushRef="#br0" timeOffset="130438.673">8946 7550 12347,'11'-3'8319,"-1"8"-4154,8 33-2709,-14-28-325,13 25-786,1-2 1,2 0 0,2-2-1,0 0 1,2-1 0,2-1-1,0-2 1,2-1 0,24 18-346,6 10 108,5 19-1376,-62-62 9</inkml:trace>
  <inkml:trace contextRef="#ctx0" brushRef="#br0" timeOffset="130712.663">9089 8211 23341,'11'3'1120,"5"-4"609,3-10-137,5-7-424,2-7-288,3-7-488,0-2-103,1-4-209,-3 2-80,-2-2-281,-2 1-327,-8-1 1417</inkml:trace>
  <inkml:trace contextRef="#ctx0" brushRef="#br0" timeOffset="130986.795">9305 7354 23133,'24'149'5419,"-13"-113"-5113,1-1 0,1 0 0,2-1 0,2 0 0,2 0-306,-17-27 38,1 0-1,1-1 1,-1 1-1,1-1 1,0 0 0,1 0-1,-1 0 1,1 0-1,1-1 1,-1 0-1,1 0 1,-1 0-1,2-1 1,-1 0-1,0 0 1,1 0-1,-1-1 1,1 0-1,0 0 1,0-1-1,0 0 1,1 0-1,3 0-37,-5-6 17,0 0 0,0-1 0,-1 1-1,1-1 1,-1-1 0,0 1 0,0-1-1,-1 1 1,0-1 0,0-1 0,0 1 0,-1-1-1,0 1 1,0-1 0,0 0 0,-1 0-1,0 0 1,-1 0 0,1 0 0,-2-1-1,1 1 1,-1 0 0,0-1 0,0-3-17,0 10 1,5-28 14,-2 1 0,0-1 0,-2 1 0,-1-1 0,-2 0 0,0 1 0,-2-1 0,-1 1 0,-2 0 0,0 0 0,-2 1 0,-1 0 0,-1 1 0,-12-20-15,3 27 24,14 33-35,13 44-29,79 211-73,-81-252 105,-1-2 7,0-1 1,1 0 0,1 0 0,0 0 0,1-1 0,0 1 0,1-2-1,7 10 1,-14-20-14,1-1 0,-1 1 0,1-1 0,0 0 0,-1 0 0,1 1 0,0-1 0,0 0 0,0-1 0,0 1 0,-1 0 0,1 0 0,0-1 0,0 1 0,1-1 0,-1 0 0,0 0 0,0 0 0,0 0-1,0 0 1,0 0 0,0 0 0,0 0 0,0-1 0,0 1 0,0-1 0,0 0 0,0 1 0,0-1 0,0 0 0,-1 0 0,2-1 14,15-10-714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6.651"/>
    </inkml:context>
    <inkml:brush xml:id="br0">
      <inkml:brushProperty name="width" value="0.025" units="cm"/>
      <inkml:brushProperty name="height" value="0.025" units="cm"/>
    </inkml:brush>
  </inkml:definitions>
  <inkml:trace contextRef="#ctx0" brushRef="#br0">299 87 9850,'-16'15'269,"1"1"1,1 0-1,0 2 0,2-1 1,0 2-1,1 0 0,0 0 0,2 1 1,1 0-1,0 0 0,1 1 1,1 0-1,-1 10-269,-56 126 331,12-43 1097,42-87-1048,2 0 0,1 1-1,1 0 1,1 0 0,2 0 0,0 0 0,2 1 0,2-1-1,0 0 1,2 0 0,5 21-380,6 24 16,-2-4 9,3 0 1,4-2-1,13 31-25,17 15-8,6-3 0,25 32 8,7-23-79,-84-115 73,1 0 0,0 1-1,0-2 1,0 1 0,0 0-1,0-1 1,1 0-1,0 0 1,-1-1 0,1 0-1,0 0 1,0 0 0,0-1-1,1 1 1,-1-1 0,0-1-1,0 1 1,1-1-1,-1 0 1,0-1 0,0 0-1,3 0 7,13-7 11,0-2 0,-1 0 0,0-1-1,-1-1 1,-1 0 0,0-2 0,0 0-1,-1-2 1,-1 0 0,-1 0 0,0-2-1,-1 0 1,-1-1 0,-1 0 0,0-1-1,3-9-10,4-13-76,-1 0-1,-3 0 1,-1-2-1,-2 0 1,-2 0-1,-3-1 0,0-2 77,11-90 130,-5 0 0,-7-1 0,-7-79-130,0 173 34,-3 1 1,-1-1 0,-2 1-1,-2 0 1,-3-3-35,7 33 27,1 0 0,-2 1 0,0-1 0,0 1 0,-1 1 0,-1-1 0,0 1 0,0 0 0,-1 0 0,0 1 0,-1 0 0,-1 1 0,1 0 0,-1 0 0,-1 1 0,1 0 0,-1 1 0,-12-6-27,-14-1 521,0 1 1,-2 2-1,1 1 1,-25-1-522,25 4 77,-1-1 0,1-2 0,1-2-1,-26-12-76,-74-37-892,107 59-19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19.753"/>
    </inkml:context>
    <inkml:brush xml:id="br0">
      <inkml:brushProperty name="width" value="0.025" units="cm"/>
      <inkml:brushProperty name="height" value="0.025" units="cm"/>
    </inkml:brush>
  </inkml:definitions>
  <inkml:trace contextRef="#ctx0" brushRef="#br0">877 43 3569,'-16'-14'4982,"-16"-4"-4255,14 13 761,-32 2 1349,-73 1 1368,112 2-4122,-1 2 0,1-1 0,0 2 0,0-1 0,0 1 1,0 1-1,0 0 0,1 1 0,-9 5-83,-19 12 48,1 3 1,1 1-1,1 1 1,1 2-1,2 2 0,1 0 1,1 3-1,2 0 1,1 2-1,2 0 1,2 2-1,1 1 0,-4 14-48,8-14 47,2 1-1,2 0 0,2 2 1,2-1-1,1 1 0,2 1 0,2-1 1,2 1-1,2 0 0,2 7-46,1-16 4,1 19 1,3 0-1,1-1 0,14 44-4,-17-81 3,0-1 0,1 0-1,1 0 1,0 0 0,1-1 0,1 0 0,0 0-1,1-1 1,0 0 0,1 0 0,0-1 0,0-1-1,2 0 1,-1 0 0,12 7-3,24 7-1,1-2 1,0-2-1,2-2 0,1-2 1,0-3-1,0-1 0,1-3 1,9-2 0,-33-2-34,-1-2 0,1 0 1,0-2-1,-1-1 1,1-2-1,0 0 0,-1-2 1,1-1-1,-1-1 0,20-8 34,-13 2-18,-1-1 0,0-2 0,-1-1-1,-1-1 1,-1-2 0,0-1 0,-1-2-1,-2-1 1,0 0 0,19-24 18,-9 7 24,-2-2-1,-2-2 1,-1 0 0,-3-3 0,-2 0 0,-1-1-1,3-17-23,-23 47 49,-1 0 0,0-1 0,-2 0-1,0 1 1,-1-1 0,-1 0-1,-1-1 1,0 1 0,-2 0 0,0 0-1,-1 1 1,-1-1 0,0 0 0,-2 1-1,0 0 1,-1 0 0,-1 1-1,-1 0 1,0 0 0,-1 1 0,-1 0-1,0 1 1,-1 0 0,-1 1-1,0 0 1,-1 1 0,0 1 0,-1 0-1,-1 1 1,0 0 0,0 2-1,-1 0 1,0 0 0,-6-1-49,-10 2 63,0 1 1,0 2 0,0 1-1,0 1 1,-1 2 0,1 1-1,-1 2 1,1 2 0,0 0-1,0 3 1,-6 2-64,-45 13-125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31:43.302"/>
    </inkml:context>
    <inkml:brush xml:id="br0">
      <inkml:brushProperty name="width" value="0.025" units="cm"/>
      <inkml:brushProperty name="height" value="0.025" units="cm"/>
    </inkml:brush>
  </inkml:definitions>
  <inkml:trace contextRef="#ctx0" brushRef="#br0">8 3 9002,'-8'-3'7582,"8"10"-3052,5 3-5876,13 21 1506,-8-21-68,0-5-92,0 1-1,0 1 1,-1 0-1,0 0 1,0 1 0,-1 0-1,1 0 1,-2 1-1,1 0 1,-1 1-1,-1-1 1,5 10 0,114 154 27,111 22-15,-188-153 44,2-2 1,1-3-1,48 27-56,-78-54 11,1 0-1,0-1 1,0-1 0,1-1-1,0-2 1,20 4-11,101 47 387,-123-47-368,0 2 0,0 0 0,-1 1 0,-1 0 0,0 2 0,0 1 0,-2 0 0,2 3-19,173 131 42,187 114 42,-202-89-108,-89-71-96,-50-56 183,2-1 0,2-3 0,2-1 1,9 5-64,131 90 52,66-13 0,20 79-44,-39-44 0,-200-137-8,-1 2 1,-1 1-1,-1 1 1,-2 1-1,0 2 1,-2 0-1,-1 2 1,-2 0-1,4 11 0,4 1 1,1 0 0,3-2 0,1-1 0,21 18-1,323 282 8,-131-144 32,44-1-46,-57-46 18,-150-99 7,71 57 232,-95-54-250,3-3-1,2-3 1,33 17-1,-18-11 7,39 20 15,80 60 12,276 330-38,-375-360 48,84 115-44,-96-110 19,4-4-1,26 18-18,150 155-8,-198-206 12,2-3 0,3-3 1,4-3-1,1-4 0,5-2-4,-23-14 1,255 217-9,-249-208 5,2-3 1,2-4 0,1-3-1,37 13 3,313 134-5,-123-83-12,-257-90 21,-2 3-1,0 1 1,-1 2 0,7 6-4,121 59 9,-10 2-9,-150-83-6,1 0 0,-1 0 0,1-1 0,-1-1 0,1 1 1,0-1-1,1-1 0,-1 0 0,0 0 0,1 0 0,-1-2 0,1 1 1,4-1 5,-12 0 21,-2 0 12,8 9-254,-6-8-273</inkml:trace>
  <inkml:trace contextRef="#ctx0" brushRef="#br0" timeOffset="3669.631">733 762 9466,'0'0'1351,"0"0"1160,0 0-378,-2 10 1314,-16 176-1663,21 75-1159,-5-183-589,3-1 0,4 0 0,6 22-36,-5-56-14,-1 1 0,-3 0 1,-1 0-1,-4 21 14,-9-22 98,12-42-87,0 0 0,0-1-1,0 1 1,-1-1 0,1 1-1,0-1 1,-1 1-1,1-1 1,0 1 0,-1-1-1,1 1 1,-1-1-1,1 1 1,-1-1 0,1 0-1,-1 1 1,1-1-1,-1 0 1,1 1 0,-1-1-1,1 0 1,-1 0-1,1 1 1,-1-1 0,0 0-1,1 0 1,-1 0-1,0 0 1,1 0 0,-1 0-1,1 0 1,-1 0 0,0 0-1,1 0 1,-1 0-1,1-1 1,-1 1 0,0 0-1,1 0 1,-1 0-1,1-1 1,-1 1 0,1 0-1,-1-1 1,1 1-1,-1-1 1,1 1 0,-1 0-1,1-1 1,0 1-1,-1-1 1,1 1 0,0-1-1,-1 1 1,1-1-1,0 0 1,-1 1 0,1-1-1,0 1 1,0-1 0,0 0-1,0 1 1,0-1-1,0 1-10,-1-2 115,5 33 141,19 5-188,2-1 0,1-1-1,2-2 1,18 17-68,-46-48 37,1 0 0,-1 1 0,1-1 0,0 0 0,-1 1 0,1-1 0,0 0 0,0 0 0,0 0 0,0 0 0,0 0 0,0 0 0,0 0 0,0 0 0,0 0 0,0-1 0,1 1 0,-1 0 0,0-1 0,0 1 0,1-1 0,-1 1 0,0-1 1,1 0-1,-1 1 0,1-1 0,-1 0 0,0 0 0,1 0 0,-1 0 0,1 0 0,-1-1 0,0 1 0,1 0 0,-1 0 0,0-1 0,1 1 0,-1-1 0,0 0 0,1 1 0,-1-1 0,0 0 0,0 0 0,0 1 0,0-1 0,0 0 0,0 0 0,0 0 0,0 0 0,0-1 0,0 1 0,0 0 0,-1 0 0,1 0 0,0-2-37,1 2 1,1-1-1,-1 0 0,1 1 0,-1 0 0,1 0 1,-1 0-1,1 0 0,0 0 0,0 0 0,-1 1 1,1-1-1,0 1 0,0 0 0,0 0 0,0 0 1,0 0-1,-1 0 0,1 1 0,0-1 0,0 1 1,0 0-1,-1 0 0,1 0 0,-1 0 0,1 0 1,0 0-1,-1 1 0,0-1 0,1 1 1,0 0-1,7 3-8,225 90 36,-218-90-19,0-1 1,1 0-1,-1-2 0,1 0 0,0 0 1,-1-2-1,14-1-9,80 7 32,-47 8-27,-49-9-3,1-1 1,-1 0-1,1-2 1,-1 0 0,1 0-1,0-2 1,0 0 0,-1 0-1,1-2 1,3 0-3,152-24 63,-149 24-62,-1 0 0,0-2 1,0 0-1,0-1 1,-1-1-1,15-7-1,116-23-3,67 20 31,-152 4 19,-59 9-416,-23-2-367,-157-10 680,147 10 67,0 2-1,0 0 1,0 2-1,0 1 1,0 1-1,0 1 1,-18 4-11,16-1 4,0-1 0,-1-1 0,1-2 0,-1 0 0,1-2 0,0-2 0,-1 0 0,1-2 0,0-1 0,-26-9-4,0-5-2,26 8 2,0 1-1,0 2 0,-1 1 0,-1 1 1,1 2-1,-1 1 0,-15 0 1,-269 13 40,209-36-95,35 11-126,68 15 178,0-1-1,1 0 1,-1 1-1,0 0 1,1-1-1,-1 1 1,0 0-1,0 0 1,0 0-1,0 0 1,0 0-1,-1 0 1,1 0-1,0 1 1,0-1-1,0 1 1,-1 0-1,1 0 1,0 0-1,0 0 1,-1 0-1,1 0 1,0 0-1,0 1 1,-1-1-1,1 1 1,0 0-1,0 0 1,0-1-1,0 1 1,0 0-1,0 1 1,0-1 0,0 0-1,1 1 1,-1-1-1,0 1 1,1-1-1,-1 1 1,1 0-1,-1 0 1,1-1-1,0 1 1,0 0-1,0 0 1,0 0-1,0 1 1,0-1-1,1 0 1,-1 0-1,1 0 1,-1 1 3,1-3-2,-1 1 0,1 0 1,0-1-1,-1 1 0,1 0 1,0-1-1,-1 1 1,1 0-1,0-1 0,0 1 1,-1 0-1,1-1 0,0 1 1,0 0-1,0 0 0,0-1 1,0 1-1,0 0 0,0 0 1,1-1-1,-1 1 0,0 0 1,0-1-1,0 1 0,1 0 1,-1 0-1,0-1 0,1 1 1,-1-1-1,1 1 1,-1 0-1,1-1 0,-1 1 1,1-1-1,-1 1 0,1-1 1,-1 1-1,1-1 0,0 0 1,-1 1-1,1-1 0,-1 0 1,1 1-1,0-1 0,0 0 1,-1 0-1,1 1 2,41-13-48,-26 7 45,1 1 1,0 1-1,0 1 0,0 0 0,1 2 0,-1 0 0,0 0 0,0 2 0,1 0 0,11 4 3,51 2 11,89 6-58,120 26 47,232 94 9,-495-130-10,0-1 1,0-1-1,0-1 0,1-2 0,-1-1 0,0-1 0,0-1 0,3-1 1,32-5 7,-60 10-7,8-2-4,-1 1-1,0-1 1,0 2-1,0-1 0,1 1 1,-1 0-1,0 1 1,1 0-1,-1 0 1,0 1-1,0 0 0,0 0 1,0 1-1,3 2 5,-10-5-1,-1 0-1,1 0 1,0 0-1,-1 1 1,1-1-1,-1 0 1,1 1-1,-1-1 1,1 0-1,-1 1 1,1-1-1,-1 1 1,1-1-1,-1 1 0,0-1 1,1 1-1,-1-1 1,0 1-1,1-1 1,-1 1-1,0-1 1,0 1-1,1 0 1,-1-1-1,0 1 1,0-1-1,0 1 1,0 0-1,0-1 1,0 1-1,0-1 1,0 1-1,0 0 1,0-1-1,0 1 1,0 0-1,-1-1 0,1 1 1,0-1-1,0 1 1,-1-1-1,1 1 1,0 0-1,-1-1 1,1 1-1,0-1 1,-1 0-1,1 1 1,-1-1-1,1 1 1,-1-1-1,1 0 1,-1 1-1,1-1 1,-1 0-1,1 1 1,-1-1-1,0 0 0,1 0 1,-1 0-1,1 1 1,-1-1-1,0 0 1,1 0 1,-44 10-166,43-10 161,-326 20-1558,49-61 1353,185 27-133,-1 5 0,0 4 0,0 4 1,-47 7 342,-150-3-179,258 2 632</inkml:trace>
  <inkml:trace contextRef="#ctx0" brushRef="#br0" timeOffset="4228.117">817 2124 11586,'-2'0'125,"-1"0"0,1-1-1,-1 1 1,1-1 0,-1 1-1,1-1 1,0 0-1,-1 0 1,1 0 0,0 0-1,0 0 1,0-1-1,0 1 1,0-1 0,0 1-1,0-1 1,0 0 0,1 0-1,-1 0 1,0 0-1,1 0 1,0 0 0,-1 0-1,1 0 1,0-1-1,0 1 1,1 0 0,-1-1-1,0 1 1,1-1 0,-1 1-1,1 0 1,0-1-1,0-1-124,-3-48 45,2 1-1,2 0 0,7-43-44,3-72 35,-25-419 153,13 553-181,-17-105 291,7 128 662,2 31 76,-6 268-861,12-229-154,3 0 0,2 1 1,3-1-1,3 0 0,2-1 1,3 0-1,12 34-21,-6-36-1319,-3-5-3819</inkml:trace>
  <inkml:trace contextRef="#ctx0" brushRef="#br0" timeOffset="32621.769">3927 3545 13595,'-19'-12'2852,"15"7"2228,141 93-3994,-129-83-1075,-1-1 0,1 0 0,0 0 0,0-1 0,1 0 0,-1 0 0,0-1 0,1 0 0,0 0 0,-1-1 0,1-1 0,0 1 0,0-1 0,0-1 0,-1 1 0,1-2 0,0 1 0,-1-1 0,1 0 0,-1-1 0,1 0 0,-1 0 0,0-1 0,-1 0 0,1-1 0,-1 1 0,1-2 0,-1 1-11,177-173 267,-181 176-266,0-1-1,1 1 1,0 0 0,-1 0 0,1 1 0,0-1 0,0 1 0,-1 0 0,1-1 0,0 2 0,0-1 0,0 0-1,1 1 1,-1 0 0,0 0 0,0 0 0,0 1 0,0-1 0,0 1 0,0 0 0,0 0 0,1 1-1,-5-2 14,-3 4 29,-85 25 72,54-23-86,-412 97 1658,245-51-1330,202-52-358,-1-1-1,1 1 1,-1 0-1,1 0 1,-1-1-1,1 1 0,-1 0 1,0-1-1,1 1 1,-1-1-1,1 1 1,-1 0-1,0-1 0,1 1 1,-1-1-1,0 1 1,1-1-1,-1 1 1,0-1-1,0 1 0,0-1 1,1 1-1,-1-1 1,0 0-1,0 1 1,0-1-1,0 1 0,0-1 1,0 1-1,0-1 1,0 0-1,0 1 0,0-1 1,-1 1-1,1-1 1,0 1-1,0-1 1,0 1-1,-1-1 0,1 1 1,0-1-1,-1 1 1,1-1-1,0 1 1,-1-1-1,1 1 0,-1 0 1,1-1-1,0 1 1,-1 0-1,1-1 1,-1 1-1,1 0 0,-1 0 1,1-1-1,-1 1 1,1 0-1,-1 0 1,0 0-1,1 0 0,-1 0 2,15-4-11,0 1 0,0 1-1,1 0 1,-1 1 0,0 1-1,1 0 1,-1 1 0,0 0 0,0 1-1,7 3 12,19 0-24,-8-1 12,0-1 1,0-2-1,0-1 0,0-1 0,0-2 1,0-1-1,-1-2 0,1-1 0,-2-1 1,1-1 11,69-39-1826,-98 47 1302,-2 1 172,-94 33 98,64-19 364,6-1 45,-1-2 0,0 0 0,-1-2 0,0-1 0,0-1 0,-1-1 0,0-1 0,0-1 0,0-2 0,0-1 0,-1-1 0,-8-2-155,1-12 13,35 13-14,0 0-1,0 1 1,-1-1-1,1 0 1,0 1 0,0-1-1,0 1 1,0-1-1,0 0 1,0 1-1,0-1 1,0 0 0,0 1-1,0-1 1,0 0-1,0 1 1,1-1-1,-1 1 1,0-1 0,0 0-1,1 1 1,-1-1-1,0 1 1,1-1 0,-1 1-1,1-1 1,-1 1-1,1-1 1,-1 1-1,1-1 1,-1 1 0,1 0-1,-1-1 1,1 1-1,-1 0 1,1 0-1,0-1 1,-1 1 0,1 0-1,-1 0 1,1 0-1,0 0 1,-1-1-1,1 1 1,0 0 0,-1 0-1,1 0 1,0 1-1,-1-1 1,1 0-1,-1 0 1,1 0 0,0 0-1,0 1 2,29-6-40,0 1 0,1 2 0,-1 1-1,1 2 1,-1 1 0,1 1 0,-1 1 0,23 7 40,153 12-1305,-184-25 1241,-12-2 1610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7:10:46.896"/>
    </inkml:context>
    <inkml:brush xml:id="br0">
      <inkml:brushProperty name="width" value="0.025" units="cm"/>
      <inkml:brushProperty name="height" value="0.025" units="cm"/>
    </inkml:brush>
  </inkml:definitions>
  <inkml:trace contextRef="#ctx0" brushRef="#br0">4474 371 23245,'2'-33'3777,"-1"31"-2877,-1 2-305,0 5-258,-9 178 134,4-153-458,1-1 0,2 1 1,1 0-1,1-1 1,2 1-1,1 4-13,1 9-878,-4-42-581,-1-1-828</inkml:trace>
  <inkml:trace contextRef="#ctx0" brushRef="#br0" timeOffset="371.53">4148 497 21493,'70'-150'4786,"-58"132"-4668,1 1 1,1 0-1,0 1 0,1 1 0,1 0 1,0 1-1,1 1 0,0 1 1,1 0-1,9-4-118,-21 13 3,0-1 0,-1 1 0,1 0 0,0 1 1,0 0-1,0 0 0,1 0 0,-1 0 0,0 1 0,1 0 1,-1 1-1,1-1 0,-1 1 0,1 1 0,-1-1 0,1 1 1,-1 0-1,1 0 0,-1 1 0,0 0 0,0 0 0,0 0 0,0 1 1,0 0-1,0 0 0,-1 1 0,1-1 0,-1 1 0,0 1 1,1 0-4,2 7 76,-1 0-1,0 0 1,-1 1 0,0-1 0,-1 1 0,-1 1 0,0-1 0,-1 1 0,0 0 0,-1 0 0,0 0 0,-1 0 0,-1 0 0,0 0 0,-1 0 0,-1 0 0,0 0 0,0-1 0,-2 1 0,0-1 0,0 1 0,-1-1 0,-1 0 0,0-1 0,-1 1 0,0-1 0,-8 9-76,5-5 34,0 0 0,-1-1 0,0 0 0,-2-1 0,1 0 0,-2-1 0,0-1 0,0 0 0,-1-1 0,-1 0 0,0-1 0,0-1 1,-1-1-1,0 0 0,0-1 0,-1-1 0,0-1 0,0 0 0,0-1 0,-1-1 0,1-1 0,-12 0-34,31-3-40,-1 1 0,1-1 0,-1 1 0,1-1-1,-1 1 1,0-1 0,0 0 0,1 1 0,-1-1 0,0 0 0,0 1 0,1-1-1,-1 0 1,0 1 0,0-1 0,0 0 0,0 1 0,0-1 0,0 0-1,0 1 1,0-1 0,-1 0 0,1 1 0,0-1 0,0 0 0,0 1-1,-1-1 1,1 1 0,0-1 0,-1 0 0,1 1 0,0-1 0,-1 1 0,1-1-1,-1 1 1,1-1 0,-1 1 0,1 0 0,-1-1 0,1 1 0,-1-1-1,0 1 1,1 0 0,-1 0 0,1-1 0,-1 1 0,0 0 0,1 0 0,-1 0-1,0-1 1,1 1 0,-1 0 0,0 0 0,1 0 0,-1 0 0,0 1-1,1-1 1,-1 0 0,0 0 0,1 0 0,-1 0 0,0 1 0,0-1 40,21-19-3720</inkml:trace>
  <inkml:trace contextRef="#ctx0" brushRef="#br0" timeOffset="1163.717">5069 571 9850,'16'-62'9653,"-1"-33"-1366,-17 94-8231,1-1 0,-1 0 1,0 1-1,0 0 0,1-1 0,-1 1 0,0 0 1,0 0-1,0 0 0,-1 0 0,1 0 0,0 0 1,0 0-1,0 1 0,-1-1 0,1 1 0,0 0 1,0 0-1,-1 0 0,1 0 0,0 0 0,-1 0 1,1 0-1,0 1 0,0-1 0,0 1 0,-1 0 1,1 0-1,0-1 0,0 1 0,0 1 0,0-1 1,0 0-1,0 0 0,-1 2-56,-8 6 5,1 0-1,0 1 1,1 0 0,0 0-1,1 1 1,0 0-1,0 1 1,1 0 0,1 0-1,0 0 1,1 1 0,0 0-1,1 0 1,0 0 0,1 0-1,0 1 1,1-1 0,1 1-1,0 0 1,1 0-1,1-1 1,0 1 0,2 7-5,17 38 4,-19-58-4,0 0 0,0 0-1,1 0 1,-1 0 0,0 0-1,1-1 1,-1 1 0,0 0-1,1-1 1,-1 1 0,1-1-1,-1 0 1,1 1 0,-1-1-1,1 0 1,-1 0 0,1 0-1,0 0 1,-1 0 0,1 0-1,-1 0 1,1-1 0,-1 1-1,1 0 1,-1-1 0,1 1-1,-1-1 1,0 0 0,1 1-1,-1-1 1,0 0 0,1 0-1,-1 0 1,0 0 0,0 0-1,0 0 1,0 0 0,1-2 0,14-15 13,0 0 0,-1-1 0,-2-1 0,0 0 1,-1-1-1,0-1 0,-2 0 0,-1 0 0,-1-1 0,0 0 0,-2 0 1,-1 0-1,-1-1 0,-1 0 0,0-16-13,-5 105 6,2 0 0,3 1-1,7 26-5,11-30 46,-21-61-55,0 0 1,1 0-1,-1 0 0,1 0 1,0-1-1,-1 1 1,1 0-1,0 0 0,-1 0 1,1 0-1,0-1 0,0 1 1,0 0-1,0-1 0,0 1 1,0 0-1,0-1 0,0 1 1,0-1-1,0 0 0,0 1 1,0-1-1,0 0 0,0 0 1,0 0-1,0 1 0,0-1 1,0 0-1,0 0 0,0-1 1,1 1-1,-1 0 0,0 0 1,0 0-1,0-1 0,0 1 1,0-1-1,0 1 0,0-1 1,0 1-1,0-1 0,0 1 1,0-1-1,-1 0 0,1 0 1,0 1-1,0-1 0,-1 0 1,1 0-1,0 0 0,0 0 9,21-35-3200,-12 14-1813</inkml:trace>
  <inkml:trace contextRef="#ctx0" brushRef="#br0" timeOffset="1586.37">5456 154 22909,'-1'4'4294,"-2"39"-3960,2 75 122,-2-29-39,4-1 0,4 1 0,13 64-417,-7-110 234,-10-39-187,-3-8-31,-108-208-2048,81 161 1654,33 45 988,158 11 91,-89-20-1988,-34 7-431</inkml:trace>
  <inkml:trace contextRef="#ctx0" brushRef="#br0" timeOffset="1946.444">5877 447 19612,'0'0'3217,"-1"6"-1629,-67 101 3403,62-95-4968,0 0 1,1 1 0,0-1 0,1 1 0,1 0 0,0 0 0,0 1 0,1-1 0,1 0-1,0 1 1,1 4-24,0-17 0,0 0 0,-1-1 0,1 1 1,0 0-1,0 0 0,0-1 0,-1 1 0,1 0 0,0 0 0,0 0 0,0-1 0,0 1 0,0 0 0,1 0 0,-1 0 0,0-1 0,0 1 0,0 0 0,1 0 0,-1-1 0,0 1 0,1 0 0,-1 0 0,1-1 0,-1 1 1,1-1-1,-1 1 0,1 0 0,-1-1 0,1 1 0,-1-1 0,1 1 0,0-1 0,-1 1 0,1-1 0,0 0 0,0 1 0,-1-1 0,1 0 0,0 0 0,0 1 0,-1-1 0,1 0 0,0 0 0,0 0 0,0 0 0,0 0 0,-1 0 1,1 0-1,0 0 0,0 0 0,-1 0 0,1-1 0,0 1 0,0 0 0,0-1 0,-1 1 0,1 0 0,0-1 0,-1 1 0,1-1 0,0 1 0,-1-1 0,36-39-3,-24 20 16,0 0-1,-2-1 0,0 0 0,-1 0 1,-1-1-1,-1 0 0,-1-1 0,-1 1 1,-1-1-1,-1 0 0,-1-1-12,-2 56-27,-2-8 24,1 0 1,2-1-1,0 1 1,1 0-1,2-1 1,0 0 0,2 0-1,0 0 1,2 0-1,8 18 3,-14-37-9,0 0-1,1 0 1,-1 0 0,1 0-1,0 0 1,0 0 0,1-1-1,-1 1 1,1-1 0,-1 0-1,1 0 1,0 0 0,0-1-1,0 1 1,1-1 0,-1 0-1,1 0 1,-1-1 0,1 1-1,-1-1 1,1 0 0,0 0-1,2 0 10,30-1 844</inkml:trace>
  <inkml:trace contextRef="#ctx0" brushRef="#br0" timeOffset="-1052.079">2110 1758 19892,'0'0'1102,"1"-7"453,45-202 1858,-22-12-3169,-23 220-230,0 0 0,0 0 1,0 0-1,0 0 0,1 1 1,-1-1-1,0 0 0,1 1 1,-1-1-1,0 1 0,1-1 1,-1 1-1,0 0 0,1 0 1,-1 0-1,1 0 0,-1 0 1,1 0-1,-1 0 0,0 0 1,1 0-1,-1 0 0,1 1 1,-1-1-1,0 1 0,1-1 1,-1 1-1,0 0 0,1-1 1,-1 1-1,0 0 1,0 0-1,0 0 0,0 0-14,3 0 38,83-5-18,-59-3-15,416-88-65,-382 83 60,1 4 0,1 2-1,-1 3 1,1 2-1,0 4 1,-1 2 0,27 7 0,66 0-1,0-6 1,50-10 0,33 2 15,-21-5-5,-128 1-2,0 5 0,87 9-8,172 18 6,115-40 2,179-7-22,-426 3 17,725-41-5,-80 5-6,-763 46 1,21 2 27,0 6 0,0 4-1,18 9-19,61-20 60,-194 6-58,0 1 0,0 0-1,0 0 1,0 0 0,-1 0-1,1 1 1,0-1 0,0 1 0,0 0-1,-1 1 1,1-1 0,0 1-1,-1 0 1,1 0 0,-1 1 0,0-1-1,0 1 1,0 0 0,0 0-1,0 0 1,-1 1 0,1-1 0,-1 1-1,0 0 1,0 0 0,0 0-1,-1 0 1,0 0 0,1 1 0,-1-1-1,-1 1 1,1-1 0,-1 1-1,0 0 1,1 4-2,-17 451 771,11-350-670,-6-95-499,8-16-785</inkml:trace>
  <inkml:trace contextRef="#ctx0" brushRef="#br0" timeOffset="5112.797">1361 1603 10082,'-62'-46'10907,"-16"42"-8035,64 8-2805,1 0 1,0 1-1,1 1 0,-1 0 0,1 0 0,0 1 0,0 1 1,1 0-1,0 1 0,1 0 0,0 0 0,0 1 1,1 0-1,0 1 0,1 0 0,0 1 0,1-1 1,0 1-1,1 1 0,0-1 0,1 1 0,1 0 1,0 1-1,0-1 0,2 1 0,-1 3-67,-8 30 5,2 1 0,2 0 0,2 0 1,3 0-1,1 1 0,3-1 0,2 1 0,2-1 0,1-1 0,3 1 0,3-1 0,8 20-5,-5-22 0,2-1 0,2 0 0,1-2 0,19 26 0,-30-53 0,1 0 0,0 0 0,1-2 0,0 1 0,1-2 0,0 1 0,1-2 0,1 0 0,0-1 0,0 0 0,1-1 0,0-1 0,15 6 0,-22-11 3,1-1 0,-1 0-1,1 0 1,0-1 0,0 0-1,-1-1 1,1 0 0,0 0-1,0-1 1,0 0 0,0-1-1,-1 0 1,1-1 0,-1 0 0,0 0-1,0-1 1,0 0 0,0-1-1,0 0 1,-1 0 0,0-1-1,0 0 1,-1 0 0,1-1-1,-1 0 1,-1-1 0,1 1-1,-1-1 1,-1 0 0,1 0-1,0-4-2,13-27 112,-2-2 0,-1 0-1,-3-1 1,-1 0 0,-2-1 0,-1 0-1,-3-1 1,-2 1 0,-1-19-112,4 3 137,-3-1 0,-3 1 1,-2-1-1,-2 1 1,-4 0-1,-1 0 0,-4 0 1,-2 1-1,-9-19-137,20 68-32,0 1 0,0-1 0,-1 1 1,-1 0-1,0 0 0,0 0 0,0 1 0,-1 0 0,0 0 1,0 0-1,0 1 0,-1 0 0,0 0 0,-1 0 0,1 1 1,-1 0-1,0 1 0,0 0 0,-1 0 0,1 1 0,-1 0 1,0 0-1,-8-1 32,-36 4-1286,-4 6-421</inkml:trace>
  <inkml:trace contextRef="#ctx0" brushRef="#br0" timeOffset="6135.831">204 1052 22589,'0'-3'145,"0"0"0,0 0 0,0 0 1,0 0-1,0 0 0,-1 1 0,0-1 0,1 0 1,-1 0-1,0 1 0,0-1 0,0 0 0,-1 1 0,1-1 1,-1 1-1,1 0 0,-1-1 0,0 1 0,0 0 1,0 0-1,0 0 0,0 0 0,0 0 0,-1 1 1,1-1-1,0 1 0,-1-1 0,0 1 0,1 0 0,-1 0 1,0 0-1,1 0 0,-1 1 0,0-1 0,0 1 1,0-1-1,0 1 0,1 0 0,-1 0 0,0 1 0,0-1 1,0 0-1,0 1 0,1 0 0,-4 1-145,-2 1 7,1 2-1,-1-1 1,1 1-1,0 0 0,0 1 1,1-1-1,-1 1 1,1 1-1,1-1 1,-1 1-1,1 0 0,0 0 1,1 1-1,0 0 1,0-1-1,0 1 1,1 0-1,0 1 1,1-1-1,0 1 0,0-1 1,1 1-1,0-1 1,0 1-1,1 0 1,0 0-1,1-1 1,0 1-1,1 5-6,2-10-4,0 0 0,0 0 0,1 0-1,-1 0 1,1-1 0,0 1 0,0-1 0,0 0 0,0-1 0,0 1 0,1-1-1,-1 0 1,1-1 0,-1 1 0,1-1 0,0 0 0,0 0 0,0-1 0,-1 0-1,1 0 1,0 0 0,0-1 0,4-1 4,37 5 14,-44-2-15,0-1 1,0 1 0,0-1-1,0 1 1,0 0 0,0 1-1,0-1 1,0 0 0,-1 1 0,1 0-1,0-1 1,-1 1 0,1 0-1,-1 0 1,0 0 0,0 1-1,0-1 1,0 1 0,0-1 0,0 1-1,-1 0 1,1-1 0,-1 1-1,0 0 1,1 0 0,-1 0-1,-1 0 1,1 0 0,0 0 0,-1 0-1,0 0 1,1 0 0,-1 1-1,-1-1 1,1 0 0,0 0-1,-1 0 1,1 0 0,-1 0 0,0 1 0,-2 8-2,0 0 0,-1 0 0,-1 0 0,1 0 0,-2-1 0,0 0 0,0 0 0,-1-1 0,-5 7 2,4-6 13,0-2 0,-1 1-1,-1-1 1,1 0 0,-1-1 0,-1 0-1,1-1 1,-2 0 0,1-1-1,0 0 1,-1-1 0,0 0 0,-5 1-13,16-6-11,0 0 0,0 0 0,-1 1-1,1-1 1,0 0 0,0 0 0,0 0 0,0-1 0,0 1 0,0 0 0,-1 0 0,1-1 0,0 1 0,0 0 0,0-1 0,0 1 0,0-1 0,0 1 0,0-1 0,0 0 0,0 0 0,1 1 0,-1-1 0,0 0 0,0 0 0,0 0 0,1 0 0,-1 0 0,1 0 0,-1 0 0,1 0 0,-1 0 0,1 0-1,-1 0 1,1 0 0,0 0 0,-1 0 0,1 0 0,0 0 0,0 0 0,0-1 0,0 1 0,0 0 0,0 0 11,5-59-1802,-4 53 1456,8-50-1515</inkml:trace>
  <inkml:trace contextRef="#ctx0" brushRef="#br0" timeOffset="6392.701">180 596 22117,'0'0'1120,"-2"21"424,2 5-463,0 25-353,1 9-96,3 10-328,2 0-128,9-7-72,1-5-56,6-10-32,6 2 16,-4-9-16,0-8 0,-7-9 8,-4-10-8,-13-14-192,0 0-640</inkml:trace>
  <inkml:trace contextRef="#ctx0" brushRef="#br0" timeOffset="6735.425">623 901 22237,'-3'-10'697,"3"7"-602,0 1 1,0 0-1,-1 0 1,1 0-1,0 0 1,-1 0-1,1-1 1,-1 1-1,0 0 1,0 0-1,0 1 1,0-1-1,0 0 1,0 0-1,0 0 1,0 1-1,-1-1 1,1 0-1,-1 1 1,1-1-1,-1 1 1,0 0-1,0-1 1,1 1-1,-1 0 1,0 0-1,0 0 1,0 1-1,0-1 1,0 0-1,0 1 1,0-1-1,-1 1 0,1 0 1,0 0-1,0-1 1,-1 2-96,-4 3 34,1 0 0,0 1 1,0-1-1,0 1 0,1 1 0,-1-1 1,1 1-1,1 0 0,-1 0 0,1 1 0,0-1 1,1 1-1,-1 0 0,1 0 0,1 0 1,-1 1-1,1-1 0,1 0 0,-1 1 1,1-1-1,0 1 0,1 0 0,0-1 0,0 3-33,-1-2 17,0 0 0,0 0 0,1 0 1,0 0-1,0 0 0,1 0 0,0 0 1,1 0-1,-1 0 0,1 0 1,1 0-1,0-1 0,0 1 0,0-1 1,1 0-1,0 0 0,0 0 1,1 0-1,0-1 0,0 0 0,1 0 1,0 0-1,-1 0 0,3 0-18,-5-5 12,-1 0-1,0-1 1,1 1 0,-1-1-1,1 1 1,-1-1 0,1 0-1,-1 0 1,1 0-1,-1 0 1,0 0 0,1-1-1,-1 1 1,1-1 0,-1 0-1,0 0 1,1 1-1,-1-1 1,0-1 0,0 1-1,0 0 1,0-1-1,0 1 1,0-1 0,0 1-1,0-1 1,0 0 0,-1 0-1,1 0 1,-1 0-1,1 0 1,-1 0 0,0 0-1,0 0 1,0-1-1,0 1 1,0 0 0,-1-1-12,23-95 472,-23 91-459,1 0 0,-1-1 1,0 1-1,0 0 0,-1 0 0,0-1 1,-1 1-1,1 0 0,-1 0 1,-1 0-1,1 1 0,-1-1 0,0 0 1,-1 1-1,0 0 0,0 0 0,0 0 1,0 0-1,-1 1 0,0-1 1,-6-3-14,11 8-42,-1 1 0,0-1 0,0 1 0,0-1 0,0 1 0,0-1 1,0 1-1,0 0 0,0 0 0,0-1 0,0 1 0,-1 0 0,1 0 1,0 0-1,0 0 0,0 0 0,0 1 0,0-1 0,0 0 0,0 0 1,0 1-1,0-1 0,0 0 0,0 1 0,0-1 0,0 1 0,0-1 1,0 1-1,1 0 0,-1-1 0,0 1 0,0 0 0,1 0 0,-1 0 1,0-1-1,1 1 0,-1 0 0,1 0 0,-1 0 0,1 0 0,-1 0 1,1 0-1,0 0 0,-1 0 0,1 0 0,0 0 0,0 0 1,0 0-1,0 0 0,0 1 0,0-1 0,0 0 42,-5 27-1970</inkml:trace>
  <inkml:trace contextRef="#ctx0" brushRef="#br0" timeOffset="7258.412">802 840 23053,'12'46'735,"3"-1"0,1-1 1,2 0-1,13 21-735,31 78-59,18 79 2713,-98-300-1562,8 40-989,-8-27-57,3-2 0,2 0-1,3 0 1,4-1 0,1-58-46,5 115-5,0 0 0,1 1 1,0-1-1,1 1 0,0-1 0,1 1 0,0 0 1,0-1-1,1 1 0,0 1 0,1-1 0,0 1 1,1 0-1,0 0 0,1 0 5,-6 7-4,1 1 0,0 0 1,-1 0-1,1 0 0,0 0 0,0 0 1,0 1-1,0-1 0,0 0 0,0 1 0,0 0 1,0-1-1,0 1 0,0 0 0,0 0 0,0 0 1,0 0-1,0 0 0,0 1 0,0-1 1,0 1-1,0-1 0,0 1 0,0 0 0,0 0 1,0-1-1,0 1 0,0 1 0,-1-1 0,1 0 1,-1 0-1,1 1 0,0-1 0,-1 1 1,0-1-1,1 1 0,-1-1 0,0 1 0,0 0 1,0 0-1,0 0 4,41 80-52,-38-73 68,0 1-1,-1 0 0,-1 0 1,0 0-1,0 0 1,-1 0-1,0 1 0,0-1 1,-1 0-1,-1 0 0,0 1 1,0-1-1,-1 0 0,-1 0 1,1 0-1,-2 0 0,1 0 1,-1-1-1,-1 0 1,1 0-1,-2 0 0,1 0 1,-1-1-1,-1 0 0,1 0 1,-1 0-1,-1-1-15,4-5 8,1 0-1,-1-1 1,0 0-1,0 0 1,0 0 0,1 0-1,-1 0 1,0-1-1,0 0 1,0 0-1,0 0 1,0 0 0,0 0-1,0-1 1,0 0-1,0 0 1,0 0 0,0 0-1,1-1 1,-1 0-1,1 1 1,-1-1-1,1 0 1,-1-1 0,1 1-1,0-1 1,0 1-1,0-1 1,0 0 0,-1-2-9,2 2-173,-1 1-1,1-1 0,0 0 0,0 0 0,0 0 0,1 0 0,-1-1 0,1 1 0,-1 0 0,1-1 0,0 1 0,1-1 1,-1 1-1,0-1 0,1 1 0,0-1 0,0 0 0,0 1 0,0-1 0,1 1 0,-1-1 0,1 1 175,7-13-2155</inkml:trace>
  <inkml:trace contextRef="#ctx0" brushRef="#br0" timeOffset="7613.485">1288 827 21165,'38'30'6017,"6"-36"-4307,32-56-1668,-70 55-27,0-1 0,-1 0 0,0 0 0,0-1 0,0 1 0,-1-1 0,-1 0 0,1 0 0,-1 0 0,-1-1-1,0 1 1,0-1 0,-1 1 0,0-1 0,-1 0 0,0 1 0,0-1 0,-1 0 0,-1 1 0,0-6-15,1 13 14,0 0-1,0 0 1,0 0 0,0 0 0,-1 1-1,1-1 1,0 0 0,-1 1 0,1-1-1,-1 1 1,0-1 0,1 1 0,-1 0-1,0 0 1,0 0 0,0 0-1,0 0 1,0 0 0,0 0 0,0 0-1,0 1 1,0-1 0,0 1 0,0 0-1,0 0 1,0 0 0,0 0 0,-1 0-1,1 0 1,0 0 0,0 0 0,0 1-1,0-1 1,0 1 0,0 0 0,0 0-1,0 0 1,0 0 0,0 0-14,-71 49 84,65-37-84,0 0 0,0 0 1,1 0-1,1 1 0,1 0 0,0 0 0,0 1 1,1 0-1,1-1 0,1 1 0,0 0 0,1 0 1,0 0-1,2 8 0,-2-19-2,1 0 0,0 0 1,0 0-1,0 0 0,1 0 1,-1 0-1,1 0 1,0 0-1,0 0 0,1 0 1,-1 0-1,1 0 0,0 0 1,0-1-1,0 1 0,0-1 1,0 1-1,1-1 0,0 0 1,0 0-1,0 0 0,0-1 1,0 1-1,0-1 1,1 1-1,-1-1 0,1 0 1,-1 0-1,1-1 0,0 1 1,0-1-1,0 0 0,0 0 1,3 1 1,88-13-254,-43-5-542</inkml:trace>
  <inkml:trace contextRef="#ctx0" brushRef="#br0" timeOffset="47159.811">1309 1625 7186,'-1'-2'510,"0"0"1,0 0-1,-1-1 1,1 1 0,-1 0-1,1 0 1,-1 1 0,1-1-1,-1 0 1,0 0-1,0 1 1,0-1 0,0 1-1,0 0 1,0-1 0,-1 1-1,1 0 1,0 0-1,-1 1 1,1-1 0,-2 0-511,-88 2 3390,71 2-3076,15-3-274,-1 0 1,1 1 0,-1 0 0,1 0 0,-1 1-1,1 0 1,0 0 0,0 0 0,0 1 0,0-1-1,0 1 1,0 1 0,1-1 0,0 1 0,-1 0-1,1 1 1,1-1 0,-1 1 0,1 0 0,0 0-1,0 0 1,-3 5-41,-8 24 35,1 0-1,1 1 1,2 1-1,2 0 1,1 1-1,2-1 1,-1 24-35,4-5 35,3 1 1,2-1-1,2 0 1,3 0-1,2 0 1,3-1-1,2 0 1,2-1 0,15 31-36,-13-38 7,2-1 1,2-1 0,2-1-1,1-1 1,3-1 0,1-2 0,2-1-1,1-1 1,5 1-8,-32-33 8,0-1 1,0 0-1,1 0 1,0 0-1,0-1 1,0 0-1,0 0 0,0 0 1,1-1-1,-1 0 1,1 0-1,0 0 1,-1-1-1,1 0 0,0 0 1,0-1-1,0 0 1,0 0-1,0-1 1,-1 0-1,1 0 0,0-1 1,-1 1-1,1-1 1,-1-1-1,1 1 1,-1-1-1,1-1-8,9-2 10,-7 3-17,-1 1-1,0-2 1,0 1 0,0-1-1,0 0 1,-1-1-1,1 0 1,-1 0-1,0 0 1,-1-1-1,1 0 1,-1-1-1,2-3 8,3-9 4,-1 0-1,-1-1 1,-1-1-1,-1 0 1,-1 0-1,-1 0 1,0 0-1,-2-1 1,0 0-1,-2 0 1,0-14-4,0 14 13,8-102 79,36-312 411,-43 428-493,0-1-1,-1 1 1,0 0-1,0-1 1,-1 1-1,0-1 1,-1 1-1,1 0 1,-1-1 0,-1 1-1,0 0 1,0 0-1,-1 0 1,0 0-1,0 0 1,-1 1-1,1-1 1,-2 1 0,-1-3-11,-33-45-110,-3 1 0,-3 3 0,-1 1 0,-51-41 111,68 71-581,-1 5-251</inkml:trace>
  <inkml:trace contextRef="#ctx0" brushRef="#br0" timeOffset="87009.811">9078 1649 12067,'-41'-55'9352,"36"52"-9123,0-1 0,0 2 0,0-1 0,0 1 0,0-1 0,-1 2 0,1-1 0,-1 0 0,1 1 0,-1 0 0,1 0 0,-1 1 0,0 0 0,0 0 0,1 0 0,-7 1-229,0 1 38,0 1 1,0 0-1,0 0 1,0 1-1,1 1 1,-1 0-1,1 0 1,0 1-1,1 1 1,-1 0-1,1 0 1,1 1-1,-1 0 1,1 1-1,1 0 1,-1 0-1,2 1 1,-1 0-1,1 0 1,1 1-1,0-1 1,1 2-1,-4 7-38,-4 14 89,2 2 0,1-1 0,1 1-1,2 1 1,2 0 0,1-1 0,1 24-89,1-17-6,1-1 1,3 0 0,1 1-1,2-1 1,1 0 0,3-1-1,1 0 1,2 0 0,2-1-1,2-1 1,1 0 0,2-1-1,1-1 1,2-1 0,1-1-1,2-1 1,1-1 0,2-1-1,1-1 1,24 17 5,-34-30-50,2-1 0,0-1 1,1-1-1,0-1 0,1 0 0,0-2 0,1-1 0,1-1 1,-1-1-1,1-1 0,1-1 0,-1-2 0,1 0 1,0-1-1,0-2 0,0-1 0,8-1 50,-21-4-33,-1 1 1,1-2-1,-2 0 0,1 0 0,-1-1 1,1 0-1,-2-1 0,1 0 0,-1-1 1,-1 0-1,0-1 0,0 0 0,0 0 1,-2-1-1,1 0 0,-1 0 1,-1-1-1,0 1 0,-1-2 0,0 1 1,0-1-1,-2 1 0,0-1 0,0 0 1,-1 0-1,0 0 0,-2-1 0,1 1 1,-2-5 32,6-83 41,-4 0 0,-4 0 0,-5 1 0,-13-54-41,17 121-104,-1 0 1,-2 0 0,-1 0-1,-1 1 1,-2 1 0,-1-1-1,-2 2 1,0 0 0,-3 1-1,0 0 1,-2 1 0,0 1 0,-2 1-1,-1 1 1,-2 1 0,0 1-1,-16-11 104,-35-9-1073</inkml:trace>
  <inkml:trace contextRef="#ctx0" brushRef="#br0" timeOffset="96959.811">1432 1603 9482,'-4'1'999,"-7"-5"9654,5 2-10940,0-1 441,0 0 1,0 1-1,0 0 0,0 1 1,0-1-1,0 1 1,-1 0-1,1 1 0,0-1 1,-1 1-1,1 1 0,0-1 1,-1 1-1,1 0 0,-6 2-154,-7 3 88,-1 2-1,1 0 0,0 2 0,0 0 1,1 1-1,1 0 0,0 2 0,0 0 1,1 1-1,1 0 0,1 2 0,0 0 1,1 0-1,-11 18-87,14-10 6,1 0-1,1 1 1,2 0 0,0 1 0,1-1-1,2 1 1,1 0 0,1 0-1,1 0 1,1 0 0,2 5-6,-2 16-6,4 139-67,24 135 73,-28-303 15,1 0-1,1 0 1,1 0 0,1 0-1,0-1 1,1 0 0,1 0-1,0 0 1,2-1 0,0 0-1,0-1 1,2 0 0,-1 0-1,6 3-14,128 106 4,-140-120-21,1 0 0,0-1 0,0 1 0,0-1 0,1 0 0,-1-1 0,1 1 0,0-1 0,-1 0 1,1 0-1,0-1 0,0 0 0,0 0 0,0 0 0,1-1 0,-1 0 0,0 0 0,0 0 0,0-1 0,0 0 0,0 0 0,0-1 0,0 1 0,0-1 0,-1-1 0,1 1 0,0-1 0,-1 0 0,0 0 0,0 0 0,0-1 0,0 0 0,3-3 17,12-21-112,-1 1 1,-1-2-1,-2-1 0,-1 0 0,-1-1 0,-2 0 1,-1-1-1,-1 0 0,-2-1 0,-2 0 1,3-28 111,14-86-280,33-140-113,-42 239 399,-1-1-1,-3 0 0,-1-1 0,-3 0 0,-2 0 1,-2 0-1,-3 0 0,-1-1 0,-3 1 1,-2 0-1,-4-8-5,2 21-1,-40-119 43,46 150-31,0 0 0,0 1 0,-1-1 0,0 1 0,0 0 0,0 0 0,-1 0 0,0 1 0,0 0 0,0 0 0,0 0 0,-1 0 0,1 1 0,-1 0 0,0 0 0,0 0 0,0 1 0,0 0 0,0 0 0,-1 1 0,1-1 0,-1 1 0,-1 1-11,-2 1-65,-1 1 0,1 1 0,0 0 0,0 0 0,0 1-1,1 0 1,-1 1 0,1 0 0,0 1 0,0 0-1,1 0 1,0 0 0,0 1 0,0 1 0,1-1-1,0 1 1,0 1 0,1-1 0,0 1 0,1 0 0,0 0-1,0 1 1,1-1 0,0 1 0,-2 9 65,-9 19-6115</inkml:trace>
  <inkml:trace contextRef="#ctx0" brushRef="#br0" timeOffset="8843.849">11439 1199 22293,'0'-3'-223,"-1"-36"3464,-2 33-836,-2 25-1818,-13 152-464,-21 183 96,39-350-313,0-3 13,0 1-1,0 0 1,1-1-1,-1 1 1,0 0-1,0-1 0,0 1 1,0 0-1,-1-1 1,1 1-1,0 0 0,-1-1 1,1 1-1,-1-1 1,0 1-1,0-1 1,1 1-1,-1-1 0,0 1 1,0-1-1,0 0 1,0 1-1,0-1 0,-1 0 1,1 0-1,0 0 1,-1 0-1,1 0 1,-1 0 81,-10-7-396</inkml:trace>
  <inkml:trace contextRef="#ctx0" brushRef="#br0" timeOffset="9118.506">11180 1583 19148,'5'7'312,"0"0"0,-1 0-1,0 0 1,0 0 0,-1 1 0,0 0-1,0-1 1,-1 1 0,0 0 0,0 1 0,0 6-312,2 6 380,0-2-190,0 3 150,1 0-1,1-1 1,1 0 0,1 0 0,1 0 0,4 5-340,-12-24 38,0 0 0,0 0 0,0 0 0,0 0 0,1 0 0,-1 0 0,1 0 0,-1-1 0,1 1 1,0-1-1,0 1 0,-1-1 0,1 1 0,0-1 0,0 0 0,0 0 0,1 0 0,-1 0 0,0-1 0,0 1 0,0-1 1,1 1-1,-1-1 0,0 1 0,0-1 0,1 0 0,-1 0 0,0 0 0,1-1 0,-1 1 0,0-1 0,0 1 0,1-1 1,-1 0-1,0 1 0,1-2-38,12-8 84,1-1 0,-1 0 0,-1-1 0,0-1 0,-1 0 0,-1-1 0,0-1 0,0 1 0,-2-2 0,8-13-84,52-100 123,-44 63-142</inkml:trace>
  <inkml:trace contextRef="#ctx0" brushRef="#br0" timeOffset="10798.319">10684 631 19492,'0'0'94,"0"1"-1,1-1 1,-1 0 0,0 0-1,0 0 1,1 1 0,-1-1-1,0 0 1,0 0-1,1 0 1,-1 0 0,0 0-1,1 0 1,-1 0 0,0 1-1,0-1 1,1 0 0,-1 0-1,0 0 1,1 0-1,-1 0 1,0 0 0,1-1-1,-1 1 1,0 0 0,0 0-1,1 0 1,-1 0-1,0 0 1,1 0 0,-1 0-1,0-1 1,0 1 0,1 0-1,-1 0 1,0 0-1,0-1 1,0 1 0,1 0-1,-1 0 1,0 0 0,0-1-1,0 1 1,0 0 0,1-1-1,-1 1 1,0 0-1,0 0 1,0-1 0,0 1-1,0 0 1,0-1 0,0 1-1,0 0 1,0 0-1,0-1 1,0 1 0,0 0-1,0-1 1,0 1 0,0 0-1,0-1 1,0 1-1,0 0 1,-1 0-94,17 19 837,33 134-516,20 36 169,-68-190-471,-1 1 0,0-1 0,0 1 0,0-1 0,0 1 0,0-1 0,0 1 0,1-1 0,-1 1 0,0 0 0,0-1 0,1 1 0,-1-1 0,0 1 0,1 0 0,-1-1 0,0 1 0,1 0 0,-1-1 0,0 1 1,1 0-1,-1 0 0,1-1 0,-1 1 0,1 0 0,-1 0 0,0 0 0,1 0 0,-1 0 0,1-1 0,-1 1 0,1 0 0,-1 0 0,1 0 0,-1 0 0,1 0 0,-1 0 0,1 1 0,-1-1 0,1 0 0,-1 0 0,0 0 0,1 0 0,-1 0 0,1 1 0,-1-1 0,1 0 0,-1 0 0,0 1 0,1-1 0,-1 0 1,0 1-1,1-1 0,-1 0 0,0 1 0,1-1 0,-1 1 0,0-1 0,0 1 0,1-1 0,-1 0-19,5-45 281,-5 45-279,2-29 41,-2 0 0,0 0 0,-3 0 0,0 0 0,-2 1 0,-1 0 1,-9-27-44,15 53-12,-2 5 2,2 3 10,0 0 1,0 0-1,1-1 0,-1 1 1,1 0-1,0-1 0,1 1 0,-1-1 1,1 1-1,0-1 0,1 0 1,-1 0-1,1 0 0,0 0 0,0 0 1,1-1-1,-1 1 0,1-1 0,0 0 1,0 0-1,1 0 0,-1-1 1,1 1-1,0-1 0,-3-2 2,0 0 0,1-1 0,-1 1 0,1 0 0,-1-1 0,1 1 0,-1-1 0,1 0 0,-1 0 0,1 0 0,-1 0 0,1-1 0,-1 1 0,1-1 0,-1 1 0,1-1 0,-1 0 0,0 0 0,1 0-1,-1 0 1,0 0 0,0-1 0,0 1 0,0-1 0,0 1 0,0-1 0,0 0 0,0 1 0,-1-1 0,1 0 0,0 0 0,-1-1 0,0 1 0,1-1-2,43-79-567,-38 67-652</inkml:trace>
  <inkml:trace contextRef="#ctx0" brushRef="#br0" timeOffset="11731.716">11039 700 14267,'15'25'6638,"9"-7"-3489,-22-17-3077,1 1 1,-1-1-1,1 0 0,0 0 0,-1 0 0,1 0 0,0-1 0,-1 1 0,1-1 0,0 0 1,0 1-1,0-1 0,-1-1 0,1 1 0,0 0 0,0-1 0,-1 1 0,1-1 0,0 0 1,-1 0-1,1 0 0,0 0 0,-1 0 0,0 0 0,1-1 0,-1 0 0,0 1 0,0-1 0,1 0 1,-1-1-73,4-4 86,0-2 0,-1 1 1,0-1-1,-1 0 0,0 0 0,0 0 1,-1 0-1,0 0 0,-1-1 1,0 0-1,0 1 0,-1-1 1,-1 0-1,1 0 0,-2 0 0,1 0 1,-1 0-1,-1 1 0,0-1 1,0 0-1,-3-7-86,5 16 3,0 0 0,0 0-1,0 0 1,-1 0 0,1 0 0,0 1 0,0-1-1,-1 0 1,1 0 0,-1 0 0,1 0 0,-1 0-1,1 0 1,-1 1 0,1-1 0,-1 0 0,0 0-1,1 1 1,-1-1 0,0 0 0,0 1 0,0-1-1,1 1 1,-1-1 0,0 1 0,0 0 0,0-1-1,0 1 1,0 0 0,0-1 0,0 1-1,0 0 1,0 0 0,0 0 0,0 0 0,0 0-1,0 0 1,0 0 0,0 0 0,0 0 0,0 1-1,1-1 1,-1 0 0,0 1 0,0-1 0,0 0-1,0 1 1,0-1 0,0 1 0,0 0-3,-24 44 20,13 2 0,2 1 0,2 0 0,2 0 0,2 7-20,6 8 42,-2-61-41,0-1 1,0 1 0,1-1-1,-1 1 1,0-1 0,1 0-1,-1 1 1,1-1-1,-1 0 1,1 1 0,0-1-1,0 0 1,-1 0 0,1 1-1,0-1 1,0 0 0,0 0-1,0 0 1,1 0 0,-1 0-1,0 0 1,0-1-1,0 1 1,1 0 0,-1 0-1,0-1 1,1 1 0,-1-1-1,1 0 1,-1 1 0,0-1-1,1 0 1,-1 0-1,1 0 1,-1 0 0,1 0-1,-1 0 1,2 0-2,8-4 20,1-1 0,-1 0 0,0-1 0,0 0 0,-1-1 0,0 0 0,0-1 0,0 0 0,-1 0 0,0-1 0,4-7-20,15-11 29,-26 24-27,0 0-1,1 0 0,-1 0 0,0 0 1,1 0-1,0 1 0,-1-1 0,1 1 1,0 0-1,0 0 0,1 0 0,-1 0 0,0 1 1,1-1-1,-1 1 0,1-1 0,-1 1 1,1 1-1,-1-1 0,1 0 0,0 1 0,0 0 1,-1 0-1,1 0 0,0 0 0,-1 0 1,1 1-1,0 0 0,-1 0 0,1 0 1,-1 0-1,1 0 0,-1 1 0,1-1 0,-1 1 1,0 0-1,0 0 0,3 2-1,18 58 176,-20-46 221,-14-40-122,-76-177 164,85 192-522,19 21 58,55 1-977,-48-15-247</inkml:trace>
  <inkml:trace contextRef="#ctx0" brushRef="#br0" timeOffset="12587.845">11579 224 20388,'0'0'1655,"0"3"2,81 280 1589,-2-7-1761,-79-273-1227,2-8-25,-1-16-180,0 0 0,-1 0-1,-1 0 1,-1 0 0,-1 0 0,0 0-1,-2 0 1,-1 1 0,0 0 0,-1 0-1,-5-7-52,-13-31 32,23 53-57,3 15 17,1 0 1,1 0-1,-1-1 0,2 1 1,-1-1-1,1 0 0,1 0 1,0 0-1,0 0 0,0-1 1,1 0-1,1 0 0,-1 0 1,1-1-1,0 0 0,1 0 8,-5-5-1,1 1 0,0-1 1,-1 0-1,1 1 0,0-2 0,0 1 0,0 0 0,0-1 0,0 0 0,0 0 0,1 0 0,-1 0 0,0-1 0,1 1 0,-1-1 0,0 0 1,1-1-1,-1 1 0,0-1 0,1 1 0,-1-2 0,0 1 0,0 0 0,0-1 0,0 1 0,0-1 0,0 0 0,-1-1 0,1 1 1,0-1-1,-1 1 0,0-1 0,0 0 0,0 0 0,0-1 0,0 1 0,-1 0 0,1-1 0,0-1 1,2-1 11,0-1 0,-1 0 0,1 0 0,-2 0 0,1 0 0,-1-1 0,0 0 0,0 1 0,-1-1 0,0 0 0,0-1 0,0-5-11,15 122 4,14-22 61,-30-84-64,0 1 0,1-1 0,-1 0-1,1 1 1,-1-1 0,1 0 0,0 0 0,0 0 0,-1 0 0,2-1 0,-1 1 0,0 0-1,0-1 1,0 1 0,1-1 0,-1 0 0,1 0 0,-1 0 0,1 0 0,-1 0-1,1 0 1,0-1 0,-1 0 0,1 1 0,0-1 0,-1 0 0,1 0 0,0 0 0,0-1-1,-1 1 1,3-1-1,-4 1-53,0-1 0,0 1 0,1 0 0,-1-1 0,0 1 0,0-1 0,0 1 0,0-1 0,0 0 0,0 1 0,0-1 0,0 0 0,-1 0 0,1 0 0,0 0 0,0 1-1,-1-1 1,1 0 0,0 0 0,-1-1 0,1 1 0,-1 0 0,1 0 0,-1 0 0,0 0 0,1 0 0,-1 0 0,0-1 0,0 1 0,0 0 0,0 0 0,0 0 0,0-1 0,0 1 0,0 0 0,-1-1 53,-4-20-2216</inkml:trace>
  <inkml:trace contextRef="#ctx0" brushRef="#br0" timeOffset="12878.971">11929 204 19748,'-3'2'2441,"0"3"1544,3 4-3177,0-1-192,6 4-384,3 0-136,3 1-144,1 1-488,3 2-1193</inkml:trace>
  <inkml:trace contextRef="#ctx0" brushRef="#br0" timeOffset="13172.197">12360 494 21133,'-14'-15'7154,"-23"2"-6935,33 13-214,0 1 0,0 0 0,-1 0 0,1 0 0,0 0 0,0 1 0,0 0 0,0-1 0,0 2 0,1-1 0,-1 0 0,0 1 0,1-1 0,0 1 0,0 0 1,0 1-1,0-1 0,0 0 0,1 1 0,-1-1 0,1 1 0,0 0 0,0 0 0,0 0 0,0 0 0,1 0 0,0 0 0,0 0 0,0 1 0,0 3-5,0-7 2,-4 15 37,0 0 0,1 0 0,1 1 0,0-1-1,1 1 1,1 0 0,1 0 0,0-1 0,1 1 0,2 5-39,-3-20 4,1 0 0,0 0 1,0 0-1,0 0 1,0 0-1,0 0 1,0 0-1,1 0 0,-1 0 1,0-1-1,1 1 1,0-1-1,-1 1 1,1-1-1,0 1 1,0-1-1,0 0 0,0 0 1,0 0-1,0 0 1,0 0-1,0-1 1,0 1-1,0-1 1,0 1-1,1-1 0,-1 0 1,0 0-1,0 0 1,0 0-1,1 0 1,-1 0-1,0 0 0,0-1 1,0 1-1,1-1 1,-1 0-5,82-28-582,-48 9-602</inkml:trace>
  <inkml:trace contextRef="#ctx0" brushRef="#br0" timeOffset="13519.366">12647 624 20788,'-1'-3'387,"0"0"0,0 0 0,0 0-1,-1 0 1,1 1 0,-1-1-1,0 0 1,0 1 0,0-1 0,0 1-1,0 0 1,0 0 0,-1 0-1,1 0 1,-1 0 0,0 0 0,1 1-1,-1-1 1,-2 0-387,2 1 30,1 0-1,0 0 1,-1 0 0,0 1-1,1-1 1,-1 1 0,1-1-1,-1 1 1,0 0 0,1 0-1,-1 0 1,0 1 0,1-1-1,-1 1 1,1-1 0,-1 1-1,1 0 1,-1 0 0,1 0-1,-1 0 1,1 0 0,0 1-1,0-1 1,0 1 0,0-1-1,0 1 1,0 0 0,0 0-1,0 0 1,0 0 0,1 0-1,-1 0 1,1 1 0,0-1-1,-1 1-29,-2 8 6,1-1-1,1 0 0,-1 1 1,2-1-1,-1 1 0,2 0 1,-1 0-1,1-1 0,1 1 1,0 0-1,0-1 0,1 1 1,1-1-1,0 1 0,1 2-5,-3-10 1,0-1 0,-1 0 0,1 0 0,1 0 1,-1 0-1,0 0 0,0 0 0,1 0 0,-1-1 0,1 1 0,-1 0 0,1-1 0,0 1 0,0-1 0,-1 1 0,1-1 0,0 0 0,0 0 0,1 0 0,-1 0 0,0 0 0,0-1 0,0 1 1,1 0-1,-1-1 0,0 0 0,0 0 0,1 1 0,-1-1 0,0-1 0,1 1 0,-1 0 0,0 0 0,0-1 0,2 0-1,69-43 23,-62 34-13,0 0 0,-1-1 0,0-1 0,0 0 0,-1 0-1,-1-1 1,0 0 0,-1-1 0,-1 1 0,0-1 0,0-1 0,-1 1-1,-1-1 1,-1 1 0,0-1 0,-1-1 0,0 1 0,-1-13-10,-7 41-44,2 16 37,0 1 1,2 0-1,2 0 1,0 0-1,2 0 1,4 17 6,-7-43-14,1 0 0,0 0 1,0-1-1,0 1 0,1 0 0,-1 0 1,1 0-1,0-1 0,0 1 0,0-1 1,0 1-1,1-1 0,0 1 1,-1-1-1,1 0 0,0 1 0,1-1 1,-1 0-1,0 0 0,1-1 0,0 1 1,-1-1-1,1 1 0,0-1 0,1 0 1,-1 0-1,0 0 0,0 0 0,1-1 1,-1 1-1,1-1 0,0 0 0,-1 0 1,1 0-1,0-1 0,0 1 0,-1-1 1,1 0-1,1 0 14,53-40-3221,-32 3-162</inkml:trace>
  <inkml:trace contextRef="#ctx0" brushRef="#br0" timeOffset="13793.512">12945 252 21205,'0'0'1472,"0"1"912,0 33-1303,-3-12 15,5 8-376,1 4-176,4 7-280,3 3-120,6 7-112,0 3-24,3 5 0,3 0-8,-1-5 8,-1-4 0,1-17 16,-1-8 56,-4-16-840,-1-9-944</inkml:trace>
  <inkml:trace contextRef="#ctx0" brushRef="#br0" timeOffset="14798.044">13912 726 22053,'0'-2'128,"1"0"1,0 0-1,-1-1 1,1 1-1,-1 0 1,1 0 0,-1-1-1,0 1 1,0 0-1,0-1 1,-1 1-1,1 0 1,0 0-1,-1-1 1,0 1-1,1 0 1,-1 0 0,0 0-1,0 0 1,0 0-1,0 0 1,-1 0-1,1 0 1,0 0-1,-1 1 1,1-1-1,-1 0 1,0 1 0,0-1-1,1 1 1,-1 0-1,0-1 1,0 1-1,0 0 1,0 0-1,0 1 1,-1-1-1,1 0 1,0 1 0,0-1-1,-1 1 1,1 0-1,0-1 1,0 1-1,-1 0 1,1 0-1,0 1 1,0-1-1,-2 1-128,-2 3 17,0 1 0,0-1 0,0 1 0,1 0 0,0 1 0,0 0-1,1-1 1,0 1 0,0 1 0,0-1 0,1 1 0,-1-1 0,2 1 0,-1 0-1,1 0 1,0 0 0,0 1-17,-5 14 17,1-1-1,1 2 1,1-1-1,0 1 1,2-1-1,1 1 1,1 0 0,1-1-1,0 1 1,2 0-1,1-1 1,3 10-17,-7-29 1,1 0-1,0 1 1,0-1 0,-1 0 0,2 0-1,-1 0 1,0 0 0,1 0-1,-1-1 1,1 1 0,0 0 0,0-1-1,0 1 1,0-1 0,1 1 0,-1-1-1,0 0 1,1 0 0,0 0 0,-1-1-1,1 1 1,0-1 0,0 1 0,0-1-1,0 0 1,0 0 0,0 0 0,0 0-1,1-1 1,-1 1 0,0-1 0,0 0-1,1 0 1,-1 0 0,0 0-1,0-1 1,0 1 0,1-1 0,-1 0-1,0 0 1,0 0 0,0 0 0,0-1-1,0 1 1,1-2-1,69-53-1433,-36 16-375</inkml:trace>
  <inkml:trace contextRef="#ctx0" brushRef="#br0" timeOffset="15667.839">14153 726 19860,'-11'35'2970,"10"-31"-2859,-1-1 0,0 1 1,1 0-1,0-1 1,0 1-1,0 0 1,0 0-1,0 0 1,1 0-1,0 0 0,-1-1 1,2 1-1,-1 0 1,0 0-1,1 0 1,0 0-1,0 0 1,0 0-1,0-1 0,0 1 1,1 0-1,0 0-111,-1-2 17,0 0 0,0 0 0,0-1 0,0 1 0,1 0 0,-1 0 0,1-1 0,-1 1-1,1-1 1,-1 1 0,1-1 0,0 0 0,0 0 0,0 0 0,0 0 0,0 0 0,0 0-1,0 0 1,0 0 0,0-1 0,0 1 0,0-1 0,0 0 0,0 0 0,1 1 0,-1-1-1,0-1 1,0 1 0,0 0 0,0 0 0,0-1 0,1 1 0,-1-1 0,0 0 0,0 0 0,0 0-1,0 0 1,-1 0 0,1 0 0,0 0 0,0 0 0,0-1-17,25-75 312,-25 65-269,-2 11-18,0 13 63,-1 26-21,-1-25 19,1 1 0,1 0 0,0 0 0,1-1 0,0 1 0,1 0 0,1-1 0,0 1 0,1-1 0,0 0 0,1 0 1,0 0-1,3 3-86,-6-14 22,-1 0 1,1-1 0,-1 1 0,1-1 0,-1 1 0,1-1 0,0 1 0,0-1 0,0 0 0,0 0 0,0 0-1,0 0 1,0 0 0,0-1 0,0 1 0,0-1 0,1 1 0,-1-1 0,0 0 0,0 0 0,1 0-1,-1 0 1,0 0 0,0 0 0,1-1 0,-1 1 0,0-1 0,0 1 0,0-1 0,0 0 0,0 0-1,0 0 1,0 0 0,0 0 0,0 0 0,0-1 0,-1 1 0,1-1 0,1 0-23,2-2 15,0 0 0,-1-1-1,1 1 1,-1-1 0,0 0 0,0 0 0,-1-1 0,1 1 0,-1-1 0,0 1-1,-1-1 1,1 0 0,-1 0 0,0-1-15,57-437 100,-41 278 6,-18 164-37,0 2 6,-2 2-3,-2 7-69,0-1 0,1 1 1,0 0-1,1 0 1,0 0-1,0 1 0,1-1 1,0 0-1,1 1 1,0-1-1,0 0 0,1 1 1,0-1-1,1 0 1,0 2-4,0 8 10,-1 11 3,1-1 0,0 1 0,3-1 0,0 0 0,2 0 0,1 0 0,1-1 0,2-1 0,1 0 0,1 0 0,1-1 0,1 0 0,15 18-13,-10-28 52,-15-21 16,-24-34-8,-224-224-54,241 261 8,8-1 33,242-86 34,-153 53-1297,-48 21-2169</inkml:trace>
  <inkml:trace contextRef="#ctx0" brushRef="#br0" timeOffset="43159.811">13739 6399 16780,'-18'60'5430,"14"37"-3596,3-54-1541,-8 423 193,8-57-240,-4-210-115,6-190-138,0 0-1,0 0 1,1-1-1,0 1 1,0 0 0,1-1-1,0 0 1,1 0-1,0 0 1,0 0 0,1 0-1,0-1 1,0 0-1,0 0 1,1 0 0,0 0-1,1-1 1,-1 0-1,1-1 1,0 0 0,1 0-1,-1 0 1,1-1-1,0 0 1,0 0 0,1-1-1,-1 0 1,0 0-1,1-1 1,0-1 0,1 1 7,327 72 16,-242-46-98,0-3-1,2-4 1,0-5 0,1-4 0,60-2 82,-80-11-51,0-4 0,0-3-1,26-8 52,174-14-81,-165 33 52,0 5 0,50 13 29,92 6-59,436-25-328,-59 58 363,-386-64 25,-161-1 2,0 5-1,0 2 0,12 6-2,-69-4 2,-5 1 2,-1-1-1,0-1 1,1-1-1,0-1 0,-1-2 1,1 0-1,0-1 1,-1-1-1,1-1 1,-1-1-1,17-6-3,88-14 68,-114 25-65,-5-1-2,-1 0 0,0 0 0,0-1 0,1 1 1,-1-1-1,0-1 0,-1 0 0,1 0 0,0 0 0,-1-1 0,1 0 1,-1 0-1,0 0 0,-1-1 0,1 0 0,-1 0 0,0 0 1,0-1-1,0 0 0,-1 0 0,0 0 0,2-4-1,4-11 14,11-16-67,-3 0 0,-1-2-1,-1 0 1,7-33 53,35-348-2,5-220 27,-28 359-1,-35 278-8,0 3 1,0 0 9,-13-9 55,-40-53-70,48 59-6,0 0-1,-1 1 1,1-1 0,-1 1 0,1 0 0,-1 0-1,0 1 1,0-1 0,0 2 0,0-1-1,0 0 1,0 1 0,0 0 0,0 1 0,0-1-1,0 1 1,0 0 0,0 1 0,0-1 0,-5 3-5,-42 4 121,6-10-27,0-2-1,1-2 1,-1-2-1,1-2 1,-42-15-94,-85-18 336,-428-45-80,-134 11-428,530 60 122,0 8 0,-100 13 50,281-4-1,-966 52-190,842-51 213,-7-3 17,0 7-1,1 7 1,-26 10-39,104-7-6,21-3-11,1-2 0,-1-2 0,-1-3 0,1-2 0,-1-2 0,-37-6 17,-37-31-1093,100 26 136</inkml:trace>
  <inkml:trace contextRef="#ctx0" brushRef="#br0" timeOffset="51599.811">18780 5568 19668,'420'-338'1531,"-303"245"-1533,85-67 992,6 8 0,6 9 1,20 2-991,287-136 2016,-280 150-1872,73-19-144,-137 65 74,-66 31-48,190-98 48,-288 139-70,10-6 8,0 1 0,1 1 0,0 1-1,1 1 1,0 1 0,1 1 0,0 1-1,18-2-11,-31 9-338,-13 1 2362</inkml:trace>
  <inkml:trace contextRef="#ctx0" brushRef="#br0" timeOffset="52069.811">19290 4742 18852,'-8'3'183,"1"1"-1,0 0 1,0 1 0,0-1 0,1 1-1,0 0 1,0 1 0,0 0-1,0 0 1,1 0 0,0 0-1,0 1 1,-2 5-183,-4 3 96,-121 168 604,7 5 1,-5 30-701,113-190 70,2 0 0,1 1 0,1 1 0,2 0 0,1 0 0,1 1 0,1 1 0,0 14-70,7-44-2,1 0 1,-1 0-1,1 0 1,0 0-1,0 0 1,0-1-1,0 1 1,0 0-1,0 0 1,0 0-1,1 0 1,-1 0-1,0 0 1,1-1-1,0 1 1,-1 0-1,1 0 1,0-1-1,0 1 1,0 0-1,0-1 1,0 1-1,1-1 1,-1 1-1,0-1 1,1 0-1,-1 0 1,1 1-1,-1-1 1,1 0 0,-1 0-1,1 0 1,0-1-1,0 1 1,-1 0-1,1-1 1,0 1-1,0-1 1,0 1-1,0-1 1,0 0-1,0 0 1,0 0 1,13-2-9,0-1 0,0 0 1,-1-1-1,1-1 1,-1 0-1,0-1 1,-1 0-1,1-1 0,-1-1 1,-1 0-1,8-6 9,18-9 0,53-31-7,14-7-26</inkml:trace>
  <inkml:trace contextRef="#ctx0" brushRef="#br0" timeOffset="55659.811">26609 1068 18916,'0'0'1328,"0"2"30,21 313 3177,-16-275-4409,3 0 0,1 0 0,2-1-1,1 0 1,2-1 0,2-1 0,2 0 0,1-1-1,1-1 1,19 22-126,63 64 247,-93-160 386,-14 4-569,-1 0-1,-2 0 0,-1 0 1,-2 1-1,-2 1 0,0 0 0,-3 0 1,0 2-1,-2 0 0,-2 1 1,-13-17-64,15 27-7,17 21 3,1-1 0,-1 1 0,0-1 0,0 1 0,0 0 0,1 0 0,-1 0 0,0-1 1,1 1-1,-1 0 0,0 0 0,1 0 0,-1 0 0,1 0 0,0 0 0,-1 0 0,1 0 0,0 0 0,-1 0 0,1 0 0,0 0 0,0 0 1,0 0-1,0 0 0,0 0 0,0 0 0,1 0 0,-1 1 0,0-1 0,0 0 0,1 0 0,-1 0 0,0 0 0,1 0 0,-1-1 1,1 2 2,1 4-3,0-1 0,0 1 0,1-1 0,-1 0 0,1 1 0,1-1 0,-1 0 0,0-1 0,1 1 0,0 0 0,0-1 0,1 0 0,-1 0 0,1-1-1,0 1 1,0-1 0,0 0 0,0 0 0,1 0 0,-1-1 0,1 0 0,-1 0 0,1-1 0,0 1 0,0-1 0,0 0 0,0-1 4,3 2-4,1-1 0,-1 0 0,0-1 0,0 0 1,0-1-1,0 0 0,1 0 0,-1-1 0,0 0 0,-1-1 1,1 1-1,0-2 0,-1 1 0,1-1 0,-1-1 1,0 1-1,4-5 4,-6 3 12,0-1 0,0 0 1,0 0-1,-1 0 0,0-1 0,-1 1 1,1-1-1,-2 0 0,1-1 0,-1 1 1,0-1-1,-1 1 0,0-1 0,0 0 1,-1 0-1,0 0 0,-1 0 0,0 0 1,0 1-1,-1-1 0,-1-8-12,1 14 14,3 18-132,1 11-6,-2-15 76,0 1 0,0-1-1,1 0 1,0 0-1,1 0 1,0 0 0,1 0-1,0-1 1,1 1-1,0-1 1,5 7 48,29-1-2601,-16-26 549</inkml:trace>
  <inkml:trace contextRef="#ctx0" brushRef="#br0" timeOffset="56489.811">27246 796 21821,'-4'18'272,"1"0"1,0-1 0,2 1 0,0 0 0,1 0-1,1 0 1,1 0 0,0 0 0,1 0-1,1-1 1,1 1 0,0-1 0,1 0-1,1-1 1,1 1 0,6 9-273,21 32-21,1-1 0,4-2 0,35 37 21,-71-86 44,23 49 121,-26-53-70,-4-4-7,-55-114 284,53 105-360,-9-19 12,1 0-1,1-1 1,2 0 0,1-1-1,-5-31-23,14 57-6,0 0 1,0 0-1,1 1 0,-1-1 0,1 0 0,1 0 0,-1 1 0,1-1 0,0 0 0,0 1 0,0 0 0,1 0 0,0-1 0,0 1 0,0 1 0,1-1 0,0 0 0,0 1 0,0 0 0,0 0 1,1 0-1,-1 0 0,3 0 6,27-30-22,-29 28 37,-1 0 0,1 0 0,-2 0 1,1-1-1,-1 0 0,0 1 0,0-1 0,-1 0 1,0-1-1,0 1 0,-1 0 0,0 0 0,0-1 1,0 1-1,-1-1 0,0 1 0,-1 0 1,0-1-1,0 1 0,0 0 0,-1-1 0,0 1 1,-1 0-1,1 0 0,-1 1 0,-1-1 0,0 0-15,-1 7 331,1 9-328,0 0-1,1 1 1,1-1 0,-1 1-1,2 0 1,-1 0-1,1 0 1,1 0-1,0 0 1,0 0 0,1 0-1,0 0 1,1 0-1,0-1 1,0 1 0,1 0-1,1 2-2,-1 1 12,3 19-6,1 0 0,1 0 0,2-1 0,1 0-1,1-1 1,2 0 0,1-1 0,1-1 0,2 0-1,0-1 1,3 0-6,30 6 44,-49-33-39,-1 0 1,0 1 0,1-1 0,-1 0-1,0 0 1,1 0 0,-1 0-1,0 0 1,1-1 0,-1 1-1,0 0 1,1-1 0,-1 1 0,0-1-1,0 1 1,1-1 0,-1 1-1,0-1 1,0 0 0,0 0-1,0 1 1,0-1 0,0 0-1,0 0 1,0 0 0,0 0 0,0 0-1,-1-1 1,1 1 0,0 0-1,-1 0 1,1 0 0,-1-1-1,1 1 1,-1 0 0,0 0 0,1-1-1,-1 1 1,0 0 0,0-1-1,0 1 1,0-1-6,-13-98 423,-7 8-281,37 90-244,89 58-46,-99-53 150,-1-2 1,1 1-1,-1-1 1,1 0-1,0 0 0,-1 0 1,1-1-1,0-1 1,0 1-1,-1-1 1,1 0-1,0 0 1,-1-1-1,1 0 0,-1 0 1,0 0-1,0-1 1,0 0-1,0 0 1,0-1-1,0 1 1,-1-1-1,0-1 1,0 1-1,0-1 0,0 1 1,-1-2-1,0 1 1,0 0-1,0-1 1,0 0-1,-1 1 1,0-2-1,0 1 1,-1 0-1,0 0 0,0-1 1,0 1-1,-1-1 1,0 0-1,0 1 1,-1-1-1,0-1-2,-25-60 92,24 66-91,0 0-1,0 0 1,-1 1-1,1-1 1,0 1-1,-1-1 1,1 1-1,0-1 1,-1 1-1,0 0 0,1 0 1,-1 0-1,0-1 1,0 2-1,0-1 1,1 0-1,-1 0 1,0 1-1,0-1 1,0 1-1,0-1 1,0 1-1,0 0 0,0 0 1,0 0-1,0 0 1,0 0-1,-1 0 1,1 1-1,0-1 1,1 1-1,-1-1 1,0 1-1,-1 0 0,-2 5-4,0 0 1,0 0-1,1 0 0,0 0 0,0 1 0,0-1 1,1 1-1,0 0 0,1 0 0,-1 1 1,1-1-1,1 0 0,-1 1 0,1-1 0,0 1 1,1 0-1,0-1 0,1 3 4,11 103 42,-11-110-70,1 1 0,-1-1 0,1 0 0,0 0 0,-1 0 0,1 0 0,1 0 0,-1 0 0,0 0-1,1-1 1,-1 1 0,1-1 0,0 0 0,0 0 0,0 0 0,0 0 0,0 0 0,0 0 0,1-1 0,-1 0 0,0 0 0,1 0-1,-1 0 1,1 0 0,-1-1 0,1 1 0,0-1 0,-1 0 0,1 0 0,1 0 28,37-9-1166,9-18-469</inkml:trace>
  <inkml:trace contextRef="#ctx0" brushRef="#br0" timeOffset="56829.81">28307 729 24389,'-8'3'72,"0"-1"0,1 1-1,-1 1 1,1 0 0,0 0 0,0 0-1,0 1 1,1 0 0,-1 0 0,1 1 0,1 0-1,-1 0 1,1 0 0,0 0 0,0 1-1,0 0 1,1 0 0,1 1 0,-1-1-1,1 1 1,0-1 0,1 1 0,-1 0-1,2 0 1,-1 0 0,1 0 0,0 1-1,1-1 1,0 0 0,0 0 0,1 0-1,0 1 1,1-1 0,-1 0 0,1 0-1,1 0 1,0-1 0,0 1 0,0-1-1,1 1 1,3 3-72,-3-6 6,1-1-1,-1 0 1,1 0 0,0 0-1,0-1 1,0 0 0,0 1-1,1-2 1,-1 1 0,1-1-1,0 0 1,0 0 0,0 0-1,0-1 1,0 0 0,0 0-1,0-1 1,0 0 0,0 0-1,1 0 1,-1-1 0,0 0-1,0 0 1,0 0 0,0-1-1,0 0 1,-1 0 0,1 0-1,0-1 1,-1 0 0,0 0-1,0 0 1,0-1 0,0 0-1,0 0 1,-1 0 0,1 0-1,-1-1 1,0 1 0,-1-1-1,3-3-5,6-5 29,-1-1 0,0 0 0,-1 0 0,0-1-1,-1 0 1,-1-1 0,-1 0 0,0 0 0,-1 0 0,0-1 0,-2 0-1,0 0 1,-1-1 0,0 1 0,-2-1 0,0 1 0,-1-1-1,0 0 1,-2 1 0,0-1 0,-1 1 0,-1 0 0,0 0-1,-1 0 1,-1 0 0,-1 1 0,-7-13-29,-25-7 356,38 36-353,0-1 1,0 1 0,0 0-1,0 0 1,0 0 0,0 0-1,0 0 1,0 0-1,0 0 1,0 0 0,0 0-1,0 0 1,0 0-1,0 1 1,0-1 0,0 0-1,0 1 1,0-1-1,1 1 1,-1-1 0,0 1-1,0 0 1,0-1-1,0 1 1,1 0 0,-1-1-1,0 1 1,1 0 0,-1 0-1,1-1 1,-1 1-1,1 0 1,-1 0 0,1 0-1,-1 0 1,1 0-1,0 0 1,0 0 0,-1 0-1,1 0 1,0 0-1,0 0 1,0 0 0,0 0-1,0 0 1,0 0 0,1 1-5,-2 23-26,1-1 0,2 1 0,1 0 0,0-1 0,2 0 0,1 0 0,1 0 0,0-1 0,2 0 0,1 0 0,1-1 0,7 11 27,12 21-1879,0-5-2756</inkml:trace>
  <inkml:trace contextRef="#ctx0" brushRef="#br0" timeOffset="53199.81">22922 2703 19220,'-33'1'4229,"31"3"-4206,-1 0-1,1 0 1,0 0 0,0 0-1,0 1 1,0-1-1,1 0 1,-1 1-1,1-1 1,1 1-1,-1 0 1,0-1 0,1 1-1,0 0 1,0 2-23,-1 17 17,1 0-1,1 0 1,1 0 0,1 0 0,1-1 0,1 1-1,1-1 1,1 0 0,1 0 0,1 1-17,-8-21 7,0-1 1,1 1-1,-1 0 0,0-1 1,1 1-1,0 0 0,-1-1 1,1 0-1,0 1 1,0-1-1,0 0 0,1 0 1,-1 0-1,0 0 0,1-1 1,-1 1-1,1-1 1,0 1-1,-1-1 0,1 0 1,0 0-1,0 0 0,0 0 1,0-1-1,0 1 1,0-1-1,0 0 0,0 1 1,0-1-1,0-1 1,0 1-1,0 0 0,0-1 1,0 0-1,0 1 0,-1-1 1,1 0-1,0-1 1,0 1-1,-1 0 0,1-1 1,-1 0-1,1 1 0,-1-1 1,2-1-8,7-9 152,0 0 0,-1 0 0,0-1 1,-1 0-1,0-1 0,-1 0 0,-1 0 1,0-1-1,-1 0 0,0 0 0,-1-1 0,-1 0 1,-1 1-1,0-1 0,0-13-152,-10-16 875,-1 80-711,10-24-166,0 0 0,1 0 0,0 0 0,0 0 0,1-1 0,1 1 0,-1-1 0,2 0-1,0 0 1,0-1 0,0 0 0,1 0 0,1 0 0,0-1 0,5 5 2,-11-12 1,1 0 0,-1 0 1,1 1-1,-1-1 0,1-1 0,-1 1 0,1 0 0,0-1 0,-1 1 1,1-1-1,0 0 0,0 0 0,-1 0 0,1 0 0,0 0 0,0-1 0,-1 1 1,1-1-1,0 0 0,-1 0 0,1 0 0,-1 0 0,1 0 0,-1 0 0,0-1 1,1 1-1,-1-1 0,0 0 0,0 1 0,0-1 0,0-1-1,52-68 69,-49 63-19,-1 1 0,0-1-1,0 0 1,0 0 0,-1-1-1,0 1 1,-1-1 0,0 1-1,0-1 1,-1 0 0,0 0-1,0 0 1,-1 1 0,-1-1-1,1 0 1,-1 0 0,-1 0-1,1 0 1,-2 1 0,0-4-50,3 12 3,0 1 0,-1 0 0,1-1 0,0 1 0,0-1 1,0 1-1,-1 0 0,1-1 0,0 1 0,-1-1 0,1 1 0,0-1 0,-1 1 1,1-1-1,-1 1 0,1-1 0,-1 0 0,1 1 0,-1-1 0,1 0 0,-1 1 1,1-1-1,-1 0 0,1 1 0,-1-1 0,1 0 0,-1 0 0,0 0 0,1 0 1,-1 0-1,0 0 0,1 0 0,-1 0 0,1 0 0,-1 0 0,0 0 0,1 0 1,-1 0-1,1 0 0,-1 0 0,0-1 0,1 1 0,-1 0 0,1 0 0,-1-1 1,1 1-1,-1 0 0,1-1 0,-1 1 0,1-1 0,-1 1 0,1 0 0,0-1 1,-1 1-1,1-1 0,-1 1 0,1-1 0,0 0 0,0 1 0,-1-1 0,1 1 1,0-1-1,0 1 0,0-1 0,0 0 0,-1 1 0,1-1 0,0 1 0,0-1 1,0 0-4,0 3-2,-1 1 0,0-1 1,1 1-1,0 0 0,-1-1 1,1 1-1,0 0 1,0-1-1,1 1 0,-1 0 1,1-1-1,-1 1 1,1-1-1,0 1 0,0 0 1,0-1-1,0 0 0,0 1 1,0-1-1,1 0 1,-1 1-1,1-1 0,0 0 1,-1 0-1,1 0 1,0-1-1,0 1 0,0 0 1,1-1-1,-1 1 0,0-1 1,1 0-1,-1 0 1,0 0-1,1 0 0,0 0 1,-1 0-1,1-1 1,-1 1-1,1-1 0,0 0 1,-1 0-1,1 0 0,0 0 1,-1 0-1,1 0 1,0-1-1,-1 1 0,1-1 1,-1 0-1,1 0 1,1-1 0,171-82 3,-51 42 44,-122 42-29,-2 0 16,-2-6 40,0 1-71,0 0-1,-1 0 0,1 0 1,-1 1-1,0-1 1,-1 1-1,1-1 0,-1 1 1,1 0-1,-1 1 1,0-1-1,-1 1 0,1-1 1,-1 1-1,1 1 1,-1-1-1,0 1 0,0-1 1,0 1-1,0 1 0,0-1 1,-3 0-2,5 4-9,0 0 0,0 0 1,0 0-1,1 0 0,-1 0 1,1 0-1,0 1 0,0-1 0,0 1 1,0 0-1,0 0 0,0-1 0,1 1 1,-1 0-1,1 0 0,0 1 1,0-1-1,0 0 0,0 0 0,1 1 1,-1-1-1,1 0 0,0 1 1,0-1-1,0 0 0,0 0 0,1 4 9,-1-3-2,9 111-40,-8-112 39,-1 0 1,1 0 0,0 0 0,1 0-1,-1 0 1,0-1 0,1 1-1,0 0 1,0-1 0,-1 1 0,1-1-1,1 0 1,-1 0 0,0 1 0,1-2-1,-1 1 1,1 0 0,-1 0-1,1-1 1,0 1 0,-1-1 0,1 0-1,0 0 1,0 0 0,0 0-1,0-1 1,0 1 0,0-1 0,0 1-1,1-1 1,-1 0 0,0-1-1,0 1 1,0 0 0,1-1 2,7-2-148,-1 0 0,1-1 0,-1 0 0,0 0 0,0-1 0,0-1 0,0 1 0,-1-2 0,6-4 148,-13 9-46,65-47-1704</inkml:trace>
  <inkml:trace contextRef="#ctx0" brushRef="#br0" timeOffset="53909.811">24082 1892 21709,'36'315'3270,"-32"-287"-3128,-3-4-23,2-1 1,1 0-1,1 0 1,1 0-1,1-1 1,0 0-1,2 0 1,1-1-1,10 18-119,-17-36 16,-1 0-1,0 0 0,0 0 0,1-1 1,0 1-1,-1-1 0,1 0 1,0 1-1,0-1 0,1 0 1,-1-1-1,0 1 0,0-1 1,1 1-1,-1-1 0,1 0 0,-1 0 1,1-1-1,0 1 0,-1-1 1,1 0-1,0 0 0,-1 0 1,1 0-1,0 0 0,-1-1 0,1 0 1,-1 0-1,1 0 0,-1 0 1,1 0-1,-1-1 0,0 1 1,1-1-1,-1 0 0,0 0 1,0 0-1,0-1 0,-1 1 0,1-1 1,-1 1-1,1-2-15,18-20 96,-2 0 0,0-2 0,-2 0 1,-1-1-1,-1-1 0,9-26-96,-1 6 90,-22 48-89,-1-1 1,0 0 0,0 0 0,0-1-1,0 1 1,0 0 0,0 0 0,0 0 0,1 0-1,-1 0 1,0 0 0,1 0 0,-1 0 0,1 0 0,-1 1-1,1-1 1,-1 0 0,1 0 0,0 0 0,-1 0-1,1 1 1,0-1 0,0 0 0,-1 1 0,1-1-1,0 0 1,0 1 0,0-1 0,0 1 0,0 0 0,0-1-1,0 1 1,0 0 0,0-1 0,0 1 0,0 0-1,0 0 1,0 0 0,0 0 0,0 0 0,0 0-1,0 0 1,0 0 0,0 1 0,0-1 0,0 0 0,0 1-1,0-1 1,0 0 0,0 1 0,0-1 0,0 1-1,0 0 1,0 0-2,4 11-13,-2 0-1,1 1 1,-1-1-1,-1 1 1,0 0-1,-1 0 1,-1 0-1,0 12 14,1 11 6,0-22-38,-2-9-3,1 0-1,0 0 1,1 0 0,-1 0 0,1 0 0,0 0 0,0-1 0,0 1 0,1 0-1,0 0 1,0-1 0,0 1 0,0-1 0,1 0 0,1 3 35,10-3-1110,6-18-517</inkml:trace>
  <inkml:trace contextRef="#ctx0" brushRef="#br0" timeOffset="54269.811">24787 2038 21629,'-10'25'482,"0"-1"1,1 1-1,1 1 1,2 0-1,0 0 0,2 0 1,1 0-1,1 1 1,1 3-483,1-29 11,-1 1 1,1 0 0,-1 0-1,1 0 1,0 0-1,0 1 1,0-1 0,0 0-1,0 0 1,1 0-1,-1 0 1,1 0-1,-1-1 1,1 1 0,-1 0-1,1 0 1,0 0-1,0 0 1,0 0-1,0-1 1,0 1 0,1-1-1,-1 1 1,0-1-1,1 1 1,-1-1-1,1 0 1,0 1 0,-1-1-1,1 0 1,0 0-1,0 0 1,-1 0 0,1-1-1,0 1 1,0 0-1,0-1 1,0 1-1,0-1 1,0 0 0,0 0-1,0 0 1,0 0-1,0 0 1,0 0-1,0 0 1,2-1-12,8-7 17,0-1 0,0 0-1,-1 0 1,0-2 0,-1 1 0,0-1 0,0-1 0,-2 1-1,1-2 1,-1 1 0,-1-1 0,0 0 0,0-3-17,-2 5 33,1 0 0,-2-1 0,0 1 0,0-1 0,-1 0 1,0 0-1,-1 0 0,0 0 0,-1 0 0,-1-1 0,0 1 1,-1 0-1,0 0 0,-1-6-33,-11 2 93,6 48-182,4-11 116,0 1 0,2 0 0,1 0 0,1 0 0,1 0 1,0 0-1,2 0 0,1-1 0,1 4-27,-5-23 2,-1 0 0,1 0-1,0 0 1,0 0 0,0 0 0,1 0 0,-1 0 0,0 0 0,1 0-1,-1 0 1,1-1 0,0 1 0,0 0 0,-1-1 0,1 0-1,0 1 1,0-1 0,0 0 0,0 0 0,1 0 0,-1 0 0,0-1-1,0 1 1,1 0 0,-1-1 0,0 0 0,0 1 0,1-1 0,-1 0-1,0 0 1,1-1 0,-1 1 0,0 0 0,1-1 0,-1 1 0,0-1-1,0 0 1,1 0 0,-1 0 0,0 0 0,0 0 0,0 0-1,0 0 0,83-67-534,-83 66 486,36-38-1025,-4 2-349</inkml:trace>
  <inkml:trace contextRef="#ctx0" brushRef="#br0" timeOffset="54969.81">25338 1779 14939,'-14'15'8360,"14"47"-7388,0-62-840,1 14-85,0-1 1,0-1 0,1 1 0,1 0-1,0 0 1,1-1 0,1 0 0,-1 1-1,2-2 1,0 1 0,0-1 0,1 0-1,0 0 1,1 0 0,1-1 0,-1-1-1,1 1 1,1-1 0,0-1 0,0 0-1,2 0-47,-9-7 20,1 0-1,-1 0 0,1 0 0,0 0 0,-1-1 0,1 0 1,0 0-1,-1 0 0,1 0 0,0 0 0,-1-1 0,1 0 1,0 0-1,-1 0 0,1 0 0,-1 0 0,0-1 0,1 1 1,-1-1-1,0 0 0,0 0 0,0 0 0,0-1 0,0 1 1,-1-1-1,1 1 0,-1-1 0,1 0 0,1-3-19,1-1 98,0 0-1,-1-1 1,0 0-1,0 0 1,0-1-1,-1 1 1,-1-1-1,1 1 1,-1-1-1,-1 0 1,1-8-98,-1 9 78,0-1 1,-1 0 0,0 1 0,0-1-1,-1 0 1,0 1 0,-1-1-1,0 1 1,0-1 0,-1 1-1,0 0 1,0 0 0,-1 0-1,0 0 1,0 1 0,-1-1-1,0 1 1,0 0 0,-1 1-1,-4-5-78,10 11-1,-1 0-1,1 0 1,-1 0-1,0 0 1,1 0-1,-1 0 1,1 0-1,-1 0 1,0 0-1,1 0 1,-1 0-1,1 1 1,-1-1-1,0 0 1,1 0-1,-1 1 1,1-1-1,-1 0 1,1 1-1,-1-1 1,1 0-1,-1 1 1,1-1-1,0 1 1,-1-1-1,1 0 0,-1 1 1,1-1-1,0 1 1,0-1-1,-1 1 1,1 0-1,0-1 1,0 1-1,-1-1 1,1 1-1,0-1 1,0 1-1,0 0 1,0-1-1,0 1 1,0-1-1,0 1 1,0 0-1,0-1 1,0 1-1,1-1 1,-1 1-1,0 0 1,0-1-1,0 1 1,1-1-1,-1 1 0,0-1 1,1 1-1,-1-1 1,0 1-1,1-1 2,0 6-1,0-1 0,0 0 0,1 0 0,0 1 0,0-1-1,0 0 1,0-1 0,1 1 0,0 0 0,0-1 0,0 1-1,1-1 1,-1 0 0,1 0 0,0 0 0,0-1 0,0 0-1,1 1 1,-1-1 0,1-1 0,0 1 0,0-1 0,0 0-1,0 0 1,0 0 0,0-1 0,1 1 0,-1-1 0,0-1-1,1 1 1,-1-1 0,1 0 0,-1 0 0,0 0 0,1-1-1,-1 0 1,1 0 0,-1 0 0,0-1 0,1 0 1,16-6 10,-1 0-1,0-2 1,-1 0 0,0-2 0,-1 0 0,0-1 0,-1-1 0,0 0 0,-1-2-1,10-11-9,13-43 83,-39 68-79,-1 0-1,1 0 1,0 0 0,-1 0-1,0 0 1,1 0 0,-1-1-1,0 1 1,0 0 0,0 0-1,-1 0 1,1 0 0,0-1-1,-1 1 1,1 0-1,-1 0 1,0 0 0,0 0-1,0 0 1,0 0 0,0 0-1,0 0 1,0 1 0,-1-1-1,1 0 1,-1 1 0,1-1-1,-1 1 1,0-1 0,1 1-1,-1 0 1,0 0 0,0 0-1,0-1-3,0 2-3,0-1 1,0 1-1,1-1 0,-1 1 0,0 0 0,0 0 1,0 0-1,0 0 0,0 0 0,1 0 1,-1 0-1,0 1 0,0-1 0,0 0 0,1 1 1,-1 0-1,0-1 0,0 1 0,1 0 0,-1 0 1,1 0-1,-1 0 0,1 0 0,-1 0 1,1 1-1,0-1 0,-1 0 0,1 1 0,0-1 1,0 1-1,0-1 0,0 1 0,0 0 1,0-1-1,1 1 0,-1 1 3,-25 68-51,23-65 48,1 1 0,0-1 0,0 1 0,0-1 0,1 1 0,0 0 0,1 0-1,-1 0 1,1 0 0,0 0 0,1-1 0,0 1 0,0 0 0,0 0 0,1-1-1,0 1 1,0 0 0,1-1 0,0 0 0,0 0 0,0 0 0,1 0 0,0 0-1,0-1 1,1 1 0,-1-1 0,1 0 0,0-1 0,0 1 0,1-1 0,-1 0-1,1 0 1,0-1 0,0 1 0,6 1 3,32-1-543,5-4-618</inkml:trace>
  <inkml:trace contextRef="#ctx0" brushRef="#br0" timeOffset="59919.811">23272 4234 12363,'25'-72'12921,"-25"71"-11806,0 1-236,0 0-279,-5 20-40,-59 186-372,37-128-130,3 0 0,4 1-1,-7 58-57,13-44 79,14-91-61,12-18 7,4-65-1727,-9 48-64</inkml:trace>
  <inkml:trace contextRef="#ctx0" brushRef="#br0" timeOffset="60279.811">23325 4161 22125,'-2'2'174,"0"0"0,0 0 0,0 1 0,0-1 1,1 1-1,-1-1 0,1 1 0,0-1 0,0 1 1,0 0-1,0 0 0,0-1 0,1 1 0,-1 0 0,1 0 1,0 0-1,-1 0 0,1 0 0,1 0 0,-1 0 1,0 0-1,1-1 0,-1 1 0,1 0 0,0 0 1,0 0-1,0-1 0,1 1 0,-1-1 0,0 1 0,1-1 1,0 1-175,66 75 427,-56-67-218,-4-3-190,25 25 128,1-1 0,1-2 1,2-1-1,1-2 0,4 0-147,32 13 52,-73-40-101,-1 0-142,0-3-2785,-2 1 1031</inkml:trace>
  <inkml:trace contextRef="#ctx0" brushRef="#br0" timeOffset="60569.811">23117 5015 14411,'13'13'11005,"-2"-17"-11080,157-115 3396,134-89-3011,-231 156-517,-44 25-560</inkml:trace>
  <inkml:trace contextRef="#ctx0" brushRef="#br0" timeOffset="63939.811">23779 4167 14627,'0'0'3446,"0"0"94,-3 4-1329,1 1-2144,2 1 0,-1 0 0,1-1 0,0 1 0,0 0 0,0-1 1,1 1-1,0 0 0,0-1 0,1 1 0,-1-1 0,1 0 0,0 1 0,1-1 0,-1 0 0,1 0 1,1 2-68,5 12 174,4 13 77,-6-11-123,1-2 0,0 1 0,2-1 0,0 0 0,1-1 0,1 0 0,1-1 0,8 8-128,-20-23 32,0-1 1,1 0 0,-1 0 0,1 0 0,0 0 0,-1 0-1,1 0 1,0 0 0,0 0 0,-1-1 0,1 1-1,0 0 1,0-1 0,0 0 0,0 0 0,0 1-1,0-1 1,0 0 0,0 0 0,-1-1 0,1 1-1,0 0 1,0-1 0,0 1 0,0-1 0,0 1 0,-1-1-1,1 0 1,0 0 0,0 0 0,-1 0 0,1 0-1,-1 0 1,1 0 0,-1-1 0,1 1 0,-1 0-1,0-1 1,0 1 0,0-1 0,1-1-33,40-72 500,-41 74-493,10-26 50,-1 0 0,-1-1 1,-1 0-1,-1 0 0,-2-1 0,-1 0 0,-1 0 0,-2 0 0,-1 0 1,-1 0-1,-1 0 0,-2 0 0,0 0 0,-10-27-57,9 59-9,7 16 12,0 0 0,1-1 0,1 1 0,1-1 0,1 0 0,0 0 0,1-1 0,1 0 0,4 6-3,-4-13 2,1-1 1,0 0 0,1-1 0,0 0-1,0-1 1,0 0 0,1 0 0,0-1 0,0 0-1,1-1 1,0-1 0,0 1 0,0-2-1,0 0 1,0 0 0,1-1 0,0-1-3,44 14 33,-33-9-176,2-5-888</inkml:trace>
  <inkml:trace contextRef="#ctx0" brushRef="#br0" timeOffset="68489.811">23935 5375 16876,'24'33'4608,"29"37"784,7-9-3684,-54-57-1672,0 1 1,1-1 0,-1 0 0,1 0-1,0 0 1,0-1 0,0 0 0,0-1 0,0 1-1,1-1 1,-1-1 0,1 0 0,-1 0-1,1 0 1,0-1 0,-1 0 0,1 0-1,0-1 1,-1 0 0,1-1 0,0 0-37,15-2-19,-18 4-16,-1-1 0,0 1 0,0-1 1,0 0-1,0 0 0,0 0 1,0 0-1,0-1 0,0 0 0,-1 0 1,1 0-1,0 0 0,-1 0 0,0-1 1,1 1-1,-1-1 0,0 0 1,0 0-1,-1 0 0,3-4 35,12-26-1016,-1 3-2170,-1 1 1,-2-2-1,-1 0 1,-1 0-1,1-12 3186,-7-25 148,-19 0 7869,13 65-5661,-22 49 1461,10 231-1488,15-199-2269,4-1 1,3-1 0,3 1-1,4-2 1,3 0 0,23 56-61,-27-88-366,2-9-607</inkml:trace>
  <inkml:trace contextRef="#ctx0" brushRef="#br0" timeOffset="69849.811">24907 3590 16155,'-4'3'239,"-12"13"5732,28-13-2262,88-71-2277,214-209-911,-306 270-592,50-28-1949,-53 43 238,-6 9-119</inkml:trace>
  <inkml:trace contextRef="#ctx0" brushRef="#br0" timeOffset="70079.811">25050 3719 15795,'-16'24'2033,"2"-3"543,12-5-1143,4-10-401,8-5-120,13-11-288,3-9-128,20-17-224,3-11-96,10-13-72,3-4 72,-5 4 1617</inkml:trace>
  <inkml:trace contextRef="#ctx0" brushRef="#br0" timeOffset="78929.81">26038 2904 16347,'12'-51'8318,"-12"50"-7458,-16-9 2122,-67 1-2560,75 10-415,0 1 1,-1 0 0,2 1-1,-1 0 1,0 0-1,0 0 1,1 1 0,0 0-1,0 1 1,0-1-1,0 1 1,1 1 0,0-1-1,0 1 1,0 0-1,1 0 1,0 1 0,0 0-1,0 0 1,1 0-1,0 0 1,1 1 0,-1 0-1,1-1 1,1 1-1,0 0 1,0 0 0,0 1-1,1-1 1,0 5-8,1 5 0,1 1 0,0-1 0,2 0 0,0 0 0,1 0 0,1 0 0,0 0 0,2-1 0,0 0 0,0 0 0,2-1 0,1 3 0,-8-16 1,0 1-1,0-1 1,0 0-1,0 1 1,0-1 0,1 0-1,0-1 1,-1 1 0,1 0-1,0-1 1,0 1 0,0-1-1,1 0 1,-1 0 0,0 0-1,1-1 1,0 1 0,-1-1-1,1 0 1,0 0-1,-1 0 1,1 0 0,0-1-1,0 1 1,0-1 0,0 0-1,0 0 1,0-1 0,-1 1-1,1-1 1,0 0 0,0 0-1,2-1 0,8-7 36,-1-1 0,0-1 0,-1 0-1,0-1 1,-1 0 0,0-1 0,-1 0 0,0-1-1,-1 0 1,-1 0 0,0-1 0,-1 0 0,5-16-36,-1 7 90,-1 0 0,0 0 1,-2-1-1,-2 0 1,0 0-1,-1-1 0,-2 1 1,0-1-1,-2-10-90,0 32 9,-2 1-1,1-1 1,0 0-1,-1 0 1,1 1-1,-1-1 1,0 0-1,0 1 1,-1-1-1,1 1 1,-1-1-1,0 1 1,0 0-1,0 0 1,0 0-1,0 0 1,-1 0 0,0-1-9,2 5-2,0 0 1,0 0-1,0-1 1,0 1 0,0 0-1,0 0 1,0 0 0,1 1-1,-1-1 1,0 0 0,1 0-1,-1 0 1,1 0 0,-1 1-1,1-1 1,0 0-1,0 1 1,-1-1 0,1 0-1,0 0 1,0 1 0,0-1-1,0 0 1,0 1 0,1-1-1,-1 0 1,0 1 0,1-1-1,-1 0 1,1 1 1,-1 1-2,0 3 0,0 8 5,0 0-1,1 0 0,1 0 1,0 0-1,1 0 0,0 0 1,1 0-1,1-1 0,0 0 1,0 0-1,6 8-2,-8-18-53,0-1 0,1 1 0,-1-1 0,1 0 0,0 0 0,-1-1 0,1 1 0,0-1 0,0 1 0,0-1 1,0 0-1,0-1 0,0 1 0,0-1 0,0 0 0,0 0 0,0 0 0,0 0 0,1-1 0,-1 1 0,0-1 0,0 0 0,0-1 0,-1 1 0,1-1 0,0 1 0,0-1 1,-1 0-1,1-1 0,-1 1 0,0 0 0,0-1 0,1 0 53,43-28-2087</inkml:trace>
  <inkml:trace contextRef="#ctx0" brushRef="#br0" timeOffset="81049.811">26703 2466 22717,'13'-33'3751,"-7"32"-2140,-2 3-1583,1 0 0,-1 1-1,0 0 1,-1 0 0,1 0 0,0 0-1,-1 0 1,0 1 0,1-1-1,-1 1 1,-1 0 0,1 0 0,-1 0-1,1 0 1,-1 1 0,0-1-1,0 2-27,7 11 11,153 228 281,-161-243-275,-1-2-2,0 0-14,0 0-133,0 0-513,-2-3-3,-5-12 1969</inkml:trace>
  <inkml:trace contextRef="#ctx0" brushRef="#br0" timeOffset="81359.811">26627 2730 22405,'0'0'1056,"0"0"448,1-1-359,37-27-177,-16 14-248,9-10-360,7-2-104,4-6-176,-3-2 16,-3 1-672,-9 1-944</inkml:trace>
  <inkml:trace contextRef="#ctx0" brushRef="#br0" timeOffset="84289.811">27149 1916 12179,'0'0'3560,"0"0"1263,0 6-1637,2 23-2638,1 0 1,1 0-1,1 0 0,2-1 1,1 0-1,3 5-548,9 36 337,-2 6 20,-10-36-49,2 0 1,2 0 0,1-1 0,2-1 0,2 0-309,-7-70 785,-3-31-747,-7 50-38,1-1 1,0 1-1,1 0 0,0 0 0,2 0 1,-1 1-1,2-1 0,-1 1 0,2 0 1,0 0-1,0 0 0,2 1 0,0 0 0,-1 6 0,1 0 0,0 1-1,0 1 1,1-1-1,-1 1 1,1 1-1,0-1 1,0 1-1,0 1 1,1 0-1,-1 0 1,1 1-1,-1 0 1,1 1-1,-1 0 1,1 0 0,-1 1-1,0 0 1,1 1-1,4 1 1,-10-1 1,1-1 0,-1 0 0,1 1 0,-1 0 0,0 0 0,0 0 0,0 1 0,0-1 0,-1 1 0,1 0 0,0 0 0,-1 0 0,0 1 0,0-1 0,0 1 0,0-1 0,-1 1 0,1 0 0,-1 0 0,0 0 0,0 1 0,-1-1 0,1 0 0,-1 1 0,0-1 0,0 1 0,0-1 0,-1 1 0,1 0 0,-1-1 0,0 1 0,-1-1 0,1 1 0,-1 0 0,0-1 0,0 1 0,0-1 0,-1 0-1,1 1 1,-1-1 0,0 0 0,-2 2-1,-8 6 31,0-1-1,0-1 0,-1 0 0,0-1 0,-1 0 0,0-1 1,-1-1-1,0 0 0,0-1 0,0-1 0,0 0 0,-1-1 0,0 0 1,0-2-1,0 0 0,0 0 0,-1-2 0,-6 0-30,22 0-18,-1 0 0,1 0 0,0 0 0,-1 0 0,1-1-1,0 1 1,0 0 0,-1-1 0,1 1 0,0-1 0,0 1 0,0-1 0,-1 1-1,1-1 1,0 0 0,0 0 0,0 1 0,0-1 0,0 0 0,0 0 0,1 0-1,-1 0 1,0 0 0,0 0 0,1 0 0,-1-1 0,1 1 0,-1 0 0,1 0-1,-1 0 1,1-1 0,0 1 0,-1 0 0,1-1 0,0 1 0,0 0 0,0 0-1,0-1 1,0 1 0,0 0 0,0-1 0,1 1 0,-1 0 0,0 0 0,1-1-1,-1 1 1,1 0 0,0 0 0,-1 0 18,10-33-1503</inkml:trace>
  <inkml:trace contextRef="#ctx0" brushRef="#br0" timeOffset="88629.811">27932 2034 19028,'-3'-25'6992,"-11"39"-5934,24-112-305,-11 98-740,0 0-1,0 0 1,0 0-1,0 0 1,0 0-1,0 0 1,-1 0-1,1 0 0,0 1 1,0-1-1,0 1 1,0-1-1,0 0 1,0 1-1,0 0 1,0-1-1,0 1 1,1 0-1,-1-1 0,0 1 1,0 0-1,0 0 1,1 0-1,-1-1 1,1 1-1,-1 0 1,0 0-1,1 0 1,-1 0-1,1 0 1,0 0-1,-1 0 0,1 0 1,0 1-1,0-1-12,-6 11 10,0 0-1,1 0 0,1 1 0,0-1 0,1 1 1,0 0-1,1 0 0,0 0 0,1 0 0,1 10-9,0-23 1,-1 1 0,1-1-1,0 1 1,-1-1-1,1 0 1,0 1-1,0-1 1,0 1 0,-1-1-1,1 1 1,0-1-1,0 1 1,0-1-1,0 1 1,0-1-1,0 1 1,0-1 0,0 1-1,0-1 1,0 1-1,0-1 1,1 1-1,-1-1 1,0 1 0,0-1-1,0 1 1,1-1-1,-1 0 1,0 1-1,0-1 1,1 1 0,-1-1-1,0 0 1,1 1-1,-1-1 1,0 0-1,1 1 1,-1-1 0,1 0-1,-1 1 1,1-1-1,-1 0 1,1 0-1,-1 0 1,0 0 0,1 1-1,-1-1 1,1 0-1,-1 0 1,1 0-1,-1 0 1,1 0 0,-1 0-1,1 0 1,-1 0-1,1 0 1,-1 0-1,1-1 1,-1 1-1,1 0 1,0 0-1,16-30 95,-3-47 91,-14 75-344,0 2-409</inkml:trace>
  <inkml:trace contextRef="#ctx0" brushRef="#br0" timeOffset="89919.811">28384 1563 21197,'2'-11'370,"-2"-54"3403,-1 63-3718,1 1 0,-1 0 0,1-1 1,-1 1-1,0 0 0,1-1 0,-1 1 0,0 0 0,0 0 0,0 0 0,0 0 1,0-1-1,0 1 0,0 1 0,0-1 0,0 0 0,0 0 0,-1 0 0,1 1 1,0-1-1,-1 0 0,1 1 0,0-1 0,-1 1 0,1 0 0,-1 0 0,1-1 1,-1 1-1,1 0 0,0 0 0,-1 0 0,1 0 0,-1 0 0,1 1 0,-1-1 1,1 0-1,0 1 0,-1-1 0,1 1 0,-1-1 0,1 1 0,-1 0-55,-8 5 17,1 1 1,-1 0-1,1 0 0,0 1 0,1 0 0,0 0 1,0 1-1,1 0 0,0 0 0,1 1 0,0 0 1,0 0-1,1 1 0,0-1 0,1 1 0,0 0 1,1 0-1,0 1 0,1-1 0,0 4-17,-17 98 47,19-114-46,0 1-1,1 0 1,-1-1 0,0 1-1,1 0 1,-1-1 0,0 1-1,1 0 1,-1-1 0,0 1-1,1 0 1,-1 0 0,1 0-1,-1-1 1,0 1 0,1 0-1,-1 0 1,1 0 0,-1 0-1,1 0 1,-1 0 0,0 0-1,1 0 1,-1 0 0,1 0 0,-1 0-1,1 0 1,-1 0 0,0 0-1,1 0 1,-1 1 0,1-1-1,-1 0 1,0 0 0,1 0-1,-1 1 1,1-1 0,-1 0-1,0 0 1,1 1 0,-1-1-1,0 0 1,0 1 0,1-1-1,-1 0 1,0 1 0,0-1-1,1 1 1,-1-1 0,0 0-1,0 1 1,0-1 0,0 1-1,0-1 1,1 0 0,-1 1-1,0-1 1,0 1 0,0-1-1,0 1 1,0-1 0,0 1-1,21-36 46,40-143 126,-61 178-172,0-1 0,0 0 0,0 1 0,0-1 0,0 0 0,0 0 0,0 1 0,0-1 0,0 0 0,0 1 0,0-1 0,0 0 0,0 1 0,1-1 0,-1 0 0,0 1 0,1-1 0,-1 1 0,0-1 0,1 0 0,-1 1 0,0-1 0,1 1 0,-1-1 0,1 1 0,-1-1 0,1 1 0,0-1 0,-1 1 0,1 0 0,-1-1 0,1 1 0,0 0 0,-1 0 0,1-1 0,0 1 0,-1 0 0,1 0 0,0 0 0,-1 0-1,1 0 1,0 0 0,-1 0 0,1 0 0,0 0 0,-1 0 0,1 0 0,0 0 0,-1 0 0,1 1 0,0-1 0,-1 0 0,1 0 0,0 1 0,-1-1 0,1 1 0,-1-1 0,24 37-75,-22-32 67,150 377-44,-132-326 51,-6-16 3,-2-11 14,-2 1 0,-1 0 0,-1 1 0,-1 0 0,-2 5-16,-4-33 20,-1 0 1,0-1-1,1 1 0,-1 0 0,-1 0 0,1-1 0,0 1 0,-1 0 0,1 0 0,-1-1 0,0 1 1,0-1-1,0 1 0,0-1 0,-1 1 0,1-1 0,0 0 0,-1 1 0,0-1 0,0 0 0,1 0 0,-1 0 1,0 0-1,-1-1 0,1 1 0,0 0 0,0-1 0,-1 0 0,1 1 0,-1-1 0,1 0 0,-1 0 1,1 0-1,-1-1 0,0 1 0,1-1 0,-1 1 0,0-1 0,-1 0-20,-5 0 37,1 0-1,-1 0 0,1-1 1,-1 0-1,1-1 0,-1 0 1,1 0-1,0 0 0,0-1 1,0-1-1,0 1 1,-2-3-37,2 2 12,1 0 0,-1-1 0,1 0 1,0 0-1,0 0 0,1-1 1,-1 0-1,1-1 0,1 1 0,-1-1 1,1 0-1,0-1 0,1 1 1,0-1-1,0 0 0,0 0 0,1 0 1,1 0-1,-1-1 0,1 1 0,1-1 1,-1 1-1,1-1 0,1 0 1,0 0-1,0 1 0,1-1 0,0 0 1,1-3-13,9-15 12,1 1 0,1 0 0,1 1 0,1 0 0,1 1 0,2 1 0,10-11-12,72-110-180,-85 110-595,-7 0-872</inkml:trace>
  <inkml:trace contextRef="#ctx0" brushRef="#br0" timeOffset="90559.811">28630 1488 21245,'7'7'1480,"3"4"320,5 3-407,1 1-57,4-2-544,4-1-224,5-8-312,3-1-80,-1-6-136,-4-1-8,-8-4-8,-8 3 8,0-4-88,1 3-272,-6-3-1216,-3-1-593</inkml:trace>
  <inkml:trace contextRef="#ctx0" brushRef="#br0" timeOffset="90809.811">28913 1311 21861,'-4'17'1032,"1"9"488,-5 7-376,5 14-319,2 9-121,5 6-264,4 3-184,-3 0-112,6 1-8,0-5-112,4-4 0,2-6-216,0-5-1328</inkml:trace>
  <inkml:trace contextRef="#ctx0" brushRef="#br0" timeOffset="121739.81">25535 4805 20740,'-10'7'1025,"2"0"455,2-1-200,6-6-272,0 0-167,2 0-305,32 10-104,-7-18-160,4-8-88,8-11-80,4-3-56,5-5-56,-1 0-216,-9 1-1080,-6 6-329</inkml:trace>
  <inkml:trace contextRef="#ctx0" brushRef="#br0" timeOffset="121999.81">25618 5060 21373,'4'5'912,"4"-5"520,9-3-352,10-18-376,6-7-159,12-12-297,2-6-72,1 0-640,-1-1-617</inkml:trace>
  <inkml:trace contextRef="#ctx0" brushRef="#br0" timeOffset="122399.81">26587 4205 18860,'0'-3'161,"0"1"1,-1-1-1,0 1 1,0-1-1,1 1 1,-1-1-1,-1 1 0,1 0 1,0-1-1,-1 1 1,1 0-1,-1 0 1,1 0-1,-1 0 0,0 0 1,0 1-1,0-1 1,0 1-1,0-1 1,0 1-1,-1-1 0,1 1 1,0 0-1,-1 0 1,1 0-1,-1 1 1,1-1-1,-1 0 0,1 1 1,-1 0-1,1-1 1,-1 1-1,0 0 1,1 1-1,-1-1 0,1 0 1,-1 1-1,1-1 1,-1 1-1,1 0 1,-1 0-1,1 0 0,-1 0 1,0 1-162,-7 5 51,0 1 0,1 0 0,0 1-1,0 0 1,1 0 0,0 1 0,1 0 0,0 0 0,1 1 0,0-1 0,0 2 0,1-1 0,1 1-1,0-1 1,0 1 0,1 0 0,1 1 0,-1 7-51,0-8 52,1-1 0,1 1 0,0 0 0,0 0 0,1-1 0,1 1 0,0 0-1,1 0 1,0-1 0,0 1 0,2-1 0,-1 1 0,1-1 0,1 0 0,0-1-52,-4-8 10,0 0 0,1 0 0,-1 0-1,1 0 1,0 0 0,-1-1 0,1 1 0,0-1 0,0 1 0,0-1 0,0 0 0,0 0-1,0 0 1,0 0 0,1 0 0,-1 0 0,0 0 0,1-1 0,-1 1 0,0-1 0,1 0-1,-1 0 1,0 0 0,1 0 0,-1 0 0,1 0 0,-1 0 0,0-1 0,1 0 0,-1 1 0,0-1-1,0 0 1,0 0 0,1 0 0,-1 0 0,0 0 0,0-1 0,0 1 0,0-1-10,65-67 329,-55 51-283,-1-1 0,0 1 1,-2-2-1,0 0 0,-1 0 1,-1 0-1,-1-1 0,0 0 1,-2 0-1,-1 0 0,0-1 1,-2 0-1,0 1 0,-1-1 1,-2-5-47,-9 35-4,9 9-2,1 0 0,0 0 1,2 0-1,0 0 1,0 0-1,2 0 0,0-1 1,1 1-1,0-1 1,2 2 5,-4-13-24,0 1 1,1-1-1,-1 1 1,1-1 0,0 0-1,1 0 1,-1-1-1,1 1 1,0-1 0,0 1-1,1-1 1,-1 0-1,1-1 1,0 1 0,0-1-1,0 0 1,0 0-1,0-1 1,1 1 0,0-1-1,-1 0 1,1-1 23,47 11-967</inkml:trace>
  <inkml:trace contextRef="#ctx0" brushRef="#br0" timeOffset="122919.81">27222 3659 20068,'-5'1'1913,"-1"4"47,1 9-776,4 8-311,2 15-449,5 6-104,4 9-96,4 2-56,3-8-80,2-1-40,0-4-32,1-3 24,-3-8-32,-3-4 16,-7-10-104,-5-4-400,-5-11-953,-7-4 3402</inkml:trace>
  <inkml:trace contextRef="#ctx0" brushRef="#br0" timeOffset="123199.81">27076 3946 21901,'0'0'776,"2"0"352,26 2-200,-2-4-112,6-2-111,10-8-241,7-5-152,12-9-160,5-7-168,1 0-1304</inkml:trace>
  <inkml:trace contextRef="#ctx0" brushRef="#br0" timeOffset="123839.81">27679 3158 23021,'0'0'921,"3"4"121,8 20-675,-1 0 1,-1 0-1,-2 0 0,0 1 1,-1 0-1,1 26-367,8 24 109,46 131 125,-61-206-234,0 1 15,0 0 0,0 0 0,0 0 0,1 0 0,-1 0 0,0 0 0,0 0 0,1 0 0,-1 0 0,1 0 0,-1 0 0,1 0 0,-1 0 0,1 0 0,0 0 0,-1-1 0,1 1 0,0 0 0,-1 0 0,1-1 0,0 1 0,0 0 0,0-1 0,0 1 0,0-1 0,0 1 0,0-1 0,0 0 0,0 1 0,0-1 0,0 0 0,0 0 0,0 0 0,0 1 0,0-1 0,0 0 0,0 0 0,0-1 0,0 1 0,0 0 0,0 0 0,0 0 0,0-1 0,0 1 0,0-1 0,0 1 0,0 0 0,0-1 0,0 0 0,0 1-15,10-15 72,-1 0 0,-1-1 0,0 0 0,-1-1 0,-1 0 0,0 0 0,2-12-72,3-2 33,35-70 7,-45 100-43,0 1-1,0-1 0,0 1 1,0 0-1,1 0 1,-1 0-1,0 0 1,0 0-1,0 1 0,0-1 1,1 1-1,-1-1 1,0 1-1,0 0 1,0-1-1,0 1 0,0 0 1,0 0-1,-1 1 1,1-1-1,0 0 1,0 1-1,-1-1 0,1 1 1,-1-1-1,1 1 1,-1 0-1,0 0 1,0-1-1,0 1 0,0 0 1,0 0-1,0 0 1,0 2 3,74 145 13,-74-146 10,-1 1 1,1-1-1,-1 0 0,1 1 1,-1-1-1,0 0 0,-1 1 1,1-1-1,0 1 0,-1-1 1,0 0-1,0 0 0,0 1 1,0-1-1,0 0 0,-1 0 1,1 0-1,-1 0 0,0 0 1,0-1-1,0 1 0,0 0 1,0-1-1,-1 0 0,1 1 1,-1-1-1,0 0 0,1 0 0,-1 0 1,0-1-1,0 1 0,-1 0-23,-104 36 821,-110-14-499,214-24-509,9 6-1375,17-6-362</inkml:trace>
  <inkml:trace contextRef="#ctx0" brushRef="#br0" timeOffset="124179.81">28576 3129 25101,'-8'1'632,"-2"10"177,0 5-185,-2 11-152,-1 10-216,0 10-208,-2 5-16,2 4-16,0-2-8,6-8 8,1-2-8,5-15-16,1-8-224,0-21-896,0 0-481</inkml:trace>
  <inkml:trace contextRef="#ctx0" brushRef="#br0" timeOffset="124459.811">28380 3203 21549,'4'11'736,"10"0"480,5 1-248,16 3-56,7-4-199,15 1-385,7 0-96,18-4-72,4 3-744</inkml:trace>
  <inkml:trace contextRef="#ctx0" brushRef="#br0" timeOffset="126049.811">23444 5702 19540,'6'53'848,"3"3"17,13 9-529,6 1 0,11 1-48,8-1-112,4-2-120,1 2-8,1 1-32,-2-3 8,-6-9-56,-7-6-176,-11-20-328,-9-9-329</inkml:trace>
  <inkml:trace contextRef="#ctx0" brushRef="#br0" timeOffset="127629.81">23586 5672 16371,'37'-31'766,"79"-67"480,4 5 1,48-24-1247,-112 86 24,1 3 0,1 3 1,23-6-25,159-76 23,25-90 62,-185 133-77,372-320 73,-345 293-17,3 4 0,110-65-64,225-116 1010,-341 197-955,-3-5 1,50-50-56,-99 86 45,3 2 0,1 2 0,44-20-45,111-73 274,-96 42-247,-39 28 414,2 3 0,65-34-441,-77 55 351,1 3 0,2 3 0,1 2-1,72-16-350,-32 18 14,-14 4 1,-2-4 1,0-4-1,0-5-15,-69 24 45,-4 2 117,0 0 0,0-1 0,-1-2 0,0 0 1,-1-1-1,0-1 0,-1 0 0,6-7-162,-9-49 932,-15 68-940,4 2-2,-1 0 0,0 0 0,0 1 0,0-1 0,-1 1 0,1 0-1,0 0 1,0 0 0,-1 0 0,0 0 0,1 1 0,-1-1 0,0 1-1,0-1 1,0 1 0,0 0 0,-1 0 0,1 0 0,-1 0 0,0 0 0,0 0-1,1 2 11,-1-2-13,11 78-40,-6-39 67,3-1 0,1 0 1,1 0-1,3-1 0,1-1 0,2 0 0,2-2 1,1 0-1,2-1 0,2-1 0,0-1 1,20 19-15,-36-43 3,16 16 13,-1 1 0,-1 2-1,-2 0 1,-1 0 0,-1 2-1,-2 1 1,13 31-16,-17-19 30,-1-1-1,-2 1 1,-2 1 0,0 18-30,-6-50 14,0-7-24,0 0 1,0 0-1,-1 0 1,1 0-1,-2 0 1,1 0-1,-1 0 0,0 0 1,0 0-1,0 0 1,-1 0-1,0-1 1,0 1-1,0 0 1,-1-1-1,0 0 1,-1 2 9,-38 48-88,-1-1 0,-4-2 1,-42 36 87,-207 155-97,-573 441 218,437-410-119,316-205-12,-527 304-23,254-155-17,-143 45 50,260-132 14,131-60-9,4 6 0,3 6 1,-82 68-6,174-115 12,-2-2 0,-2-2 1,0-2-1,-2-3 0,-2-1 1,0-2-1,-49 15-12,55-29 39,31-7-35,-1 0 1,1 0 0,-1 1 0,1 1 0,0 0 0,1 1 0,0 1 0,-1-1 0,1 2-5,-7 20-528,15-13-306</inkml:trace>
  <inkml:trace contextRef="#ctx0" brushRef="#br0" timeOffset="134239.81">15579 5685 14195,'-2'4'146,"0"0"-1,1 0 1,-1 0-1,1 1 1,0-1-1,0 0 1,0 1-1,1-1 1,0 1-1,0-1 1,0 0-1,0 1 1,1-1-1,-1 1 1,1-1-1,0 0 1,1 1-1,-1-1 1,2 3-146,0 8 306,78 280 2028,-69-260-2118,-11-35-204,0 1 1,-1-1-1,1 0 1,0 0-1,0 1 1,-1-1-1,1 0 1,0 0-1,0 0 0,0 0 1,-1 0-1,1 0 1,0 0-1,0 0 1,-1-1-1,1 1 1,0 0-1,0 0 0,-1 0 1,1-1-1,0 1 1,-1-1-1,1 1 1,0 0-1,-1-1 1,1 1-1,0-1 0,-1 1 1,1-1-1,-1 0 1,1 1-1,-1-1 1,1 1-1,-1-1 0,0 0 1,1 0-1,-1 1 1,0-1-1,1 0 1,-1 1-1,0-1 1,0 0-1,0 0-12,135-210 689,-82 139-877</inkml:trace>
  <inkml:trace contextRef="#ctx0" brushRef="#br0" timeOffset="154039.81">25964 2700 15747,'0'0'5939,"-15"-1"-3793,-78 4-38,28-9-1469,32 1-486,-1 2 0,0 1 0,0 1-1,-1 2 1,-29 5-153,38-4 16,1 1 0,0 1 0,0 1 0,1 1 0,-1 1-1,1 1 1,1 1 0,0 1 0,0 1 0,1 2 0,-11 7-16,-86 77 8,58-23 16,36-54-26,-1-2-1,0-1 1,-2-1 0,0-1-1,-13 5 3,-27 13-24,-224 141 69,-67 30-29,123-36 7,92-58-42,-224 101 22,-206 123-3,-33 5 13,250-106-62,196-120 52,-425 272-135,159-115 97,143-102 20,184-114 16,2 4-1,-75 60 0,8-6 7,-166 64 0,5-19-47,306-147 41,0 0 1,-1-2-1,0 0 1,0-1-1,-1-1 1,0-1-1,0-1 0,0-1 1,0-1-1,0-1 1,-1 0-1,-18-4-1,32 4 0,0 0 0,-1 0 0,1 1 0,0 0 0,1 0 0,-1 1 0,0 0 0,1 1 0,-1 0-1,1 0 1,0 1 0,-6 4 0,-9 5-4,-78 6-1464,101-21 215,0 0-247</inkml:trace>
  <inkml:trace contextRef="#ctx0" brushRef="#br0" timeOffset="154429.81">18770 6399 13667,'-40'-5'7069,"10"28"-4159,-13 58-2842,28-47 358,10-23-308,-8 11 22,1 0-1,1 1 0,1 1 0,2 0 0,0 0 1,1 1-1,2-1 0,-2 19-139,6-40 3,1 0 0,0-1-1,0 1 1,-1-1 0,2 1 0,-1 0 0,0-1-1,0 1 1,1-1 0,0 1 0,-1 0 0,1-1-1,0 0 1,0 1 0,0-1 0,1 1 0,-1-1-1,0 0 1,1 0 0,0 0 0,-1 0 0,1 0-1,0 0 1,0-1 0,0 1 0,0 0 0,0-1-1,1 0 1,-1 1 0,0-1 0,1 0 0,-1 0 0,1 0-1,-1-1 1,1 1 0,-1 0 0,1-1 0,-1 0-1,1 0 1,2 0-3,150-46 37,-90 27-538,8-2-450</inkml:trace>
  <inkml:trace contextRef="#ctx0" brushRef="#br0" timeOffset="158589.811">27192 2005 10026,'0'0'992,"0"0"519,0 0 123,-4-2 3469,-2-3-4219,-12-2 283,-27 9-585,-19 20-146,-43 1-133,52-12 31,0 1 0,1 3-1,0 3 1,-50 23-334,-272 179 49,92-50-26,230-137-21,-2-2-1,0-3 1,-2-2-1,-1-3 1,-1-2-1,-31 5-1,-491 142 24,-58 26-25,520-154 2,-459 160 42,332-104-25,4 12 0,-14 20-18,-250 111 8,151-85 31,-620 238-4,957-385-33,-131 43 12,-3-5 0,-14-5-14,-220 45 8,349-74-7,0-1-1,-1-2 1,0-2-1,-1-1 1,-7-1-1,35-5 4,1 1 0,-1 0 0,1 1 0,-1 1-1,1-1 1,0 2 0,0 0 0,-1 0 0,2 1 0,-1 0 0,0 1 0,1 0 0,0 1 0,0 0 0,1 0 0,-2 3-4,-5-4 113,-6 3-87,-1 2 7,-1-1 0,-1-1 0,1-2 0,-1 0 0,-1-1 0,-5-1-33,-214 6 869,-46 56-822,-413 62 0,170-31-57,436-73 9,1 5-1,-58 27 2,32-11-1,86-35-1,-1-1 0,-1-2-1,1-2 1,-1-1 0,0-2-1,-20-2 3,50 0 1,-340 53 12,-75 7-43,321-36-15,2 5 0,-80 35 45,139-49-13,25-6 3,-1 1 1,1 0-1,1 2 0,0 0 0,1 0 1,0 2-1,1 0 0,0 0 0,1 1 1,1 1-1,0 0 0,2 1 1,-1 0-1,2 1 0,0 0 0,2 0 1,0 0-1,1 1 0,0 1 0,-2 17 10,2-17-9,1 0 0,1 0 0,0 1 0,2 0 0,0 0 0,1 0 0,2-1 0,0 1 0,1 0 0,1 0 0,1-1 0,0 1 0,2-1-1,0 0 1,4 6 9,29 83-21,-38-107-436,-1-2 363,0 0 2531</inkml:trace>
  <inkml:trace contextRef="#ctx0" brushRef="#br0" timeOffset="159119.81">15414 6302 5625,'-31'78'6615,"28"-66"-6095,1 0 0,0-1 1,1 1-1,0 0 0,0 0 0,2 0 1,-1 0-1,1 0 0,2 5-520,21 62 1580,-23-78-1532,-1 1 1,1 0-1,0 0 1,-1-1-1,1 1 1,0-1-1,0 1 1,0-1-1,0 1 1,0-1-1,1 0 1,-1 1-1,0-1 1,1 0-1,-1 0 1,1 0-1,-1 0 1,1 0-1,-1 0 1,1 0-1,0-1 1,-1 1-1,1-1 1,0 1-1,0-1 1,-1 1-1,1-1 1,0 0-1,0 0 1,0 0-1,-1 0 1,1 0-1,0 0 1,0-1-1,0 1 1,-1-1-1,1 1 1,0-1-1,-1 0 1,1 1 0,0-1-1,0-1-48,10-8 132,-1 0-1,0-1 1,-1 0-1,0-1 1,-1 0 0,-1 0-1,0-1 1,0-1-1,4-11-131,-3 9 64,167-275 78,-130 222-394</inkml:trace>
  <inkml:trace contextRef="#ctx0" brushRef="#br0" timeOffset="172329.81">474 3319 17260,'354'-27'1671,"-219"24"-1619,0 5-1,5 6-51,40 1 62,646 15 34,-462-20 124,399-10 1771,468-17-1973,-198 23 7,775-45-26,-561 25 9,-444 44 0,140 11-8,-561-7 24,190-17-24,-112-32 96,-420 26 769,-39-4-705,7-6 190,11-70-372,12 0 36,4 2 0,3 1-1,40-56-13,-30 52-4,-3-2 1,-4-3-1,-3-2 4,-15 25 2,-3-2 1,-2 0 0,-3-1-1,-3 0 1,-2-1 0,-3 0-1,-3-1 1,-3 0 0,-2 1-1,-6-29-2,5 63 23,-2-1 0,-1 1-1,-1 0 1,-1 0 0,-2 1-1,-1 0 1,-3-5-23,9 28 24,0-1 1,0 1-1,0 0 1,-1 0-1,1 1 1,-1-1-1,0 1 1,0 0-1,0 0 0,0 0 1,-1 1-1,1 0 1,-1 0-1,1 0 1,-1 1-1,0 0 1,0 0-1,0 0 1,1 1-1,-1 0 0,0 0 1,0 0-1,-4 2-24,-71-14 190,-40-73-17,71 64-257,-2 2-1,0 3 0,0 2 0,-37-5 85,82 18-11,-266-44-245,-3 13 1,-103 6 255,-27-2-79,-62-4-130,-19 22 209,-1490 12 160,1809-2-255,-1008 23 47,-202-2 30,964-22 4,-629 8 30,658-3 19,-286 45-35,-187 9-3,724-54-21,1 6 0,-75 18 24,169-22-24,26-5 37,0 1 0,0 0-1,0 1 1,0 0 0,0 1-1,1 0 1,0 1 0,0 0-1,0 1 1,-3 3-13,14-6 6,-1 1 1,0 0 0,1-1-1,-1 1 1,1 0-1,0 0 1,1 0-1,-1 0 1,1 0-1,-1 0 1,1 0 0,1 0-1,-1 0 1,0 0-1,1 0 1,0 0-1,0 0 1,0-1-1,0 1 1,1 0-1,-1 0 1,1-1 0,0 1-1,0-1 1,0 1-1,1-1 1,0 1-7,3 9 6,7 14 0,-1 1-1,-1 0 1,-1 1 0,-2 0 0,-1 0 0,-1 1 0,-1 9-6,-2 90 16,-5-1 0,-6 0 0,-17 74-16,1 13 23,14-110-18,-2 3 1,4 0 0,8 97-6,0-194-14,0-1 1,2 0-1,-1 1 0,1-1 1,0 0-1,1 0 0,1 0 1,-1 0-1,2-1 0,-1 1 1,1-1-1,0 0 0,1 0 1,0-1-1,1 0 0,4 5 14,8-5-637</inkml:trace>
  <inkml:trace contextRef="#ctx0" brushRef="#br0" timeOffset="177159.811">22977 5192 10642,'1'-1'159,"0"1"0,0 0 0,0-1 0,0 1 0,0-1 0,0 1 0,0-1 0,0 1 0,0-1 0,0 0 0,-1 1 0,1-1 1,0 0-1,0 0 0,-1 1 0,1-1 0,-1 0 0,1 0 0,-1 0 0,1 0 0,-1 0 0,1 0 0,-1 0 0,0 0 0,1 0 0,-1 0 0,0 0 0,0 0 0,0 0 0,0 0 0,0 0 0,0 0 0,0-1 0,0 1 0,0 0 0,-1 0 0,1 0 0,0 0 0,-1 0 0,1 0 0,-1 0 0,1 0 0,-1 1 0,1-1 0,-1 0 0,0 0 0,1 0 0,-1 0 0,0 1 0,0-1 0,0 0 0,1 1 0,-1-1 0,0 1 0,0-1 0,0 1 0,0-1 0,0 1 0,0 0 0,0-1 0,0 1 0,0 0 0,0 0-159,-14 3 174,1 1 0,0 1 0,0 0 0,1 1-1,0 0 1,0 1 0,0 1 0,1 0-1,0 1 1,0 0 0,1 1-174,8-8 13,-43 33 202,1 2 1,2 2 0,2 2-1,1 2 1,2 1-1,-24 39-215,-41 128 223,61-114-125,-8 25-18,6 3 1,-13 69-81,28-92 4,-18 74 20,9 2 1,7 1-1,8 1 0,7 17-24,12-132 2,-10 113 18,7 0 1,9 1-1,18 128-20,-15-266 11,1 0-1,1 0 1,3-1 0,1 0-1,2-1 1,2 0 0,2-1-1,1-1 1,5 5-11,-10-20 11,1-1-1,1-1 1,0 0 0,2-1-1,0-1 1,1 0 0,1-2-1,1 0 1,0-1 0,1-1-1,1-1 1,0 0 0,0-2-1,1-1 1,1-1 0,0-1-1,0 0 1,12 0-11,25-1 20,0-3 0,0-3 1,41-4-21,148 6-190,-204 2-1464,-31-5-675</inkml:trace>
  <inkml:trace contextRef="#ctx0" brushRef="#br0" timeOffset="177619.811">23227 8428 21973,'0'0'743,"0"0"15,0 0-275,2-2-55,9-6-321,-1 0 0,1 0 0,1 1 0,-1 1 0,1 0 0,0 0 0,1 1 0,-1 1 0,1 0 0,0 0 0,0 2 0,0 0-1,1 0 1,-1 1 0,0 1 0,1 0 0,-1 0 0,0 2 0,0 0 0,1 0 0,2 2-107,-7-1 3,-1 0 1,1 0-1,-1 1 0,0 0 1,0 0-1,-1 1 1,1 0-1,-1 1 0,0-1 1,-1 1-1,1 1 0,-1-1 1,0 1-1,-1 0 0,0 1 1,0-1-1,0 1 0,-1 0 1,0 0-1,-1 0 1,0 0-1,0 1 0,0 0 1,-1-1-1,-1 1 0,1 0 1,-1 2-4,-9 21 108,0 0-1,-2-1 1,-1 0 0,-2 0 0,0-2 0,-3 1-1,0-2 1,-3 2-108,-3 9 238,-83 125 77,97-157-998,7-5-725</inkml:trace>
  <inkml:trace contextRef="#ctx0" brushRef="#br0" timeOffset="180509.81">25256 1201 16588,'-14'34'4366,"42"35"-4167,-22-57 101,136 241-90,110 283-36,-66-183-218,-182-345-504,-4-6-373</inkml:trace>
  <inkml:trace contextRef="#ctx0" brushRef="#br0" timeOffset="180869.81">25627 2430 15531,'10'23'744,"1"-1"-1,1 0 1,0 0-1,2-1 1,1-1-1,0 0 1,2-1-1,0-1 1,1-1-1,11 8-743,57 29 1318,-84-54-1234,1-1 1,-1 0-1,0 0 0,0 0 1,1 0-1,-1-1 0,0 1 1,0-1-1,0 1 0,0-1 1,-1 1-1,1-1 0,0 0 1,-1 0-1,1 0 1,-1 0-1,1 0 0,-1-1 1,0 1-1,0 0 0,0 0 1,0-1-1,-1 1 0,1-1 1,-1 1-1,1-1 0,-1 1 1,0 0-1,0-1 0,0 1 1,0-1-1,0 1 1,-1-2-85,3-7 174,12-72 32,-4 0 1,-4 0-1,-4-23-206,1 14-362,1 43-1385,1 7-1848</inkml:trace>
  <inkml:trace contextRef="#ctx0" brushRef="#br0" timeOffset="183489.81">24174 910 20788,'-48'-50'5171,"-21"45"-3433,59 10-1731,0 1 0,1 0-1,-1 0 1,1 1 0,0 0 0,1 0 0,0 1 0,0 0 0,0 1 0,1 0 0,1 0 0,-1 0 0,2 1 0,-1 0 0,1 0 0,1 1 0,0-1 0,0 1 0,1 0 0,0 0 0,1 0 0,0 0 0,1 5-7,-3 0-2,1 0-1,0 1 1,2 0 0,0-1 0,0 1 0,2 0 0,0-1 0,1 1 0,0-1 0,2 1 0,0-1-1,1 0 1,0 0 0,7 13 2,-11-28 0,0 1 0,-1-1 0,1 0-1,0 1 1,0-1 0,0 0 0,1 1 0,-1-1-1,0 0 1,0 0 0,0 0 0,1 0-1,-1 0 1,1-1 0,-1 1 0,1 0 0,-1-1-1,1 1 1,-1 0 0,1-1 0,-1 0 0,1 1-1,0-1 1,-1 0 0,1 0 0,0 0-1,-1 0 1,1 0 0,-1-1 0,1 1 0,0 0-1,-1-1 1,1 1 0,-1-1 0,1 1 0,-1-1-1,1 0 1,-1 0 0,1 0 0,-1 1-1,0-1 1,0-1 0,1 1 0,-1 0 0,0 0-1,0 0 1,1-1 0,43-70 173,-40 64-128,-1-1 0,0 0 0,-1 0 0,0 0 0,0 0 0,-1-1 0,0 1 0,-1-1 0,0 1 0,0-1 0,-1 0 0,0 1 0,-1-1 0,0 0 0,-1 1 0,0 0 0,0-1 0,-1 1 0,0 0 0,-1 0 0,1 0 0,-2 0 0,0 1 0,0 0 0,0 0 0,-1 0 0,0 1 0,-1-1-45,7 7-5,-1 1-1,1-1 0,-1 0 1,1 1-1,-1-1 1,1 1-1,-1-1 0,1 1 1,-1-1-1,0 1 1,1-1-1,-1 1 0,0 0 1,0-1-1,1 1 1,-1 0-1,0 0 0,0 0 1,1-1-1,-1 1 1,0 0-1,0 0 0,1 0 1,-1 0-1,0 0 1,0 0-1,0 1 0,1-1 1,-1 0-1,0 0 1,0 0-1,1 1 0,-1-1 1,0 0-1,1 1 1,-1-1-1,0 1 0,1-1 1,-1 1-1,1-1 1,-1 1-1,0-1 0,1 1 1,-1-1-1,1 1 0,0 0 1,-1-1-1,1 1 1,-1 0-1,1 0 0,0-1 1,0 1-1,-1 0 1,1 0-1,0-1 0,0 2 6,5 46-1890,3-31 3290</inkml:trace>
  <inkml:trace contextRef="#ctx0" brushRef="#br0" timeOffset="183779.811">24366 1012 18476,'5'13'1624,"-2"9"761,5 6-1217,-6 13-344,0 1-120,7 6-328,-3-1-143,7-7-137,3-5-48,-3-15-48,1-5-128,-3-12-489,-3-6-415,-3-13 624</inkml:trace>
  <inkml:trace contextRef="#ctx0" brushRef="#br0" timeOffset="184179.811">24403 644 24741,'1'2'54,"-1"-1"-1,0 0 1,0 0-1,1 0 1,-1 1 0,1-1-1,-1 0 1,1 0-1,-1 0 1,1 0-1,0 0 1,-1 0-1,1 0 1,0 0-1,0 0 1,0 0-1,0-1 1,-1 1 0,1 0-1,0 0 1,1-1-1,-1 1 1,0-1-1,0 1 1,0-1-1,0 1 1,0-1-1,0 0 1,1 0 0,-1 1-1,0-1 1,0 0-1,1 0 1,-1 0-1,0 0 1,0 0-1,0-1 1,1 1-1,-1 0 1,0-1-1,0 1 1,0 0 0,0-1-1,0 1 1,1-1-1,-1 0 1,0 1-1,0-1 1,0 0-1,-1 0 1,1 0-1,0 1 1,0-1 0,0 0-1,-1 0 1,1 0-1,0 0 1,-1 0-1,1-1 1,-1 1-1,1 0 1,-1 0-1,1 0 1,-1 0-1,0-1 1,0 1 0,0 0-1,0-1-53,5 11 4,-1 0 0,0 1-1,-1-1 1,0 1 0,-1-1 0,0 1 0,0 0 0,-1 0-1,-1 0 1,1-1 0,-2 1 0,1 0 0,-1 0-1,-1 4-3,-1 34 135,12-38-127,39 6 8,-37-15-14,0 2-1,0-1 1,0 2-1,-1-1 1,1 2 0,-1-1-1,0 1 1,0 1-1,0 0 1,-1 0-1,0 1 1,0 0 0,-1 1-1,0-1 1,0 2-1,0-1 1,0 3-2,-7-9 25,-1 0 1,1 0 0,0 1-1,-1-1 1,1 0 0,-1 1-1,0-1 1,0 0 0,0 1-1,0-1 1,0 0 0,-1 1-1,1-1 1,-1 0 0,1 1-1,-1-1 1,0 0 0,0 0-1,0 0 1,0 0-1,0 0 1,-1 0 0,1 0-1,0 0 1,-1 0 0,0 0-1,1-1 1,-1 1 0,0-1-1,0 1 1,0-1 0,0 0-1,0 1 1,0-1 0,0 0-1,0-1 1,0 1 0,-2 0-26,0 1 13,-1 0 0,0 0 0,0 0 0,0-1 0,0 0 0,0 0 0,0 0 0,0 0 0,-1-1 1,1 0-1,0 0 0,0 0 0,0-1 0,0 0 0,-1 0 0,1 0 0,-2-1-13,6 1-118,-1 0-1,1 0 1,-1 0-1,1-1 1,0 1-1,-1 0 1,1 0-1,0-1 1,0 1-1,0-1 1,0 1-1,0-1 1,0 1-1,0-1 1,1 1-1,-1-1 1,0 0-1,1 0 1,0 1-1,-1-1 1,1 0-1,0 0 1,0 1-1,0-1 1,0 0-1,0 0 1,0 0-1,1-1 119,4-22-4071</inkml:trace>
  <inkml:trace contextRef="#ctx0" brushRef="#br0" timeOffset="184639.81">24799 512 23461,'-21'21'4332,"44"-15"-3686,-12-11-636,1-1 0,-1 0 0,0 0 0,-1-1 0,0-1 0,0 0 0,0 0 0,-1-1 0,0 0 0,-1-1 0,0 1 0,-1-2 0,0 1 0,0-1 0,-1 0 0,2-6-10,-8 17 1,1 1 0,-1-1 0,0 0 0,0 0 0,1 0-1,-1 0 1,0 0 0,1 0 0,-1 1 0,0-1-1,1 0 1,-1 0 0,0 0 0,1 0 0,-1 0 0,0 0-1,0 0 1,1 0 0,-1 0 0,0 0 0,1-1-1,-1 1 1,0 0 0,1 0 0,-1 0 0,0 0 0,0 0-1,1-1 1,-1 1 0,0 0 0,0 0 0,1 0 0,-1-1-1,0 1 1,0 0 0,1 0 0,-1-1 0,0 1-1,0 0 1,0 0 0,0-1 0,0 1 0,1-1-1,-1 2 2,16 183 83,-13-127-38,3-1 0,3 1 0,2-2 0,8 20-47,0-48-988,-27-47-2262,-29-18-798,-79-61-4699,87 76 9131,24 14 2933,3 0 2730,2 8-3425,8-2-321,182-115-1350,-132 78-1924</inkml:trace>
  <inkml:trace contextRef="#ctx0" brushRef="#br0" timeOffset="185839.811">26963 488 18452,'-1'2'1319,"-2"9"-1023,1-1-1,1 1 1,0-1-1,0 1 1,1-1 0,0 1-1,1-1 1,0 1 0,1-1-1,1 3-295,0 12 278,22 113 334,5-2 1,7-1 0,5-1-1,7-3 1,4-2-1,62 104-612,-114-231 70,-1-2-8,0 0 0,0 0-222,-2-1-2416,1 0-2462</inkml:trace>
  <inkml:trace contextRef="#ctx0" brushRef="#br0" timeOffset="186209.811">27149 1599 12067,'0'0'2919,"0"-1"2257,1 8-4160,5 15-600,0-1 1,2 0-1,1 0 1,0-1 0,1 0-1,1-1 1,1 0-1,1-1 1,11 12-417,-10-7 155,2-1 1,0-1 0,1-1 0,1 0 0,1-2 0,1 0-1,0-1 1,1-1 0,1 0 0,1-2 0,0-1-1,12 5-155,-33-17 45,0-1 0,0 1-1,0 0 1,0-1-1,0 1 1,0-1-1,1 0 1,-1 0-1,0 0 1,0 0-1,0 0 1,0 0 0,0 0-1,0-1 1,0 1-1,1-1 1,-1 0-1,-1 1 1,1-1-1,0 0 1,0 0 0,0 0-1,0-1 1,0 1-1,-1 0 1,1-1-1,-1 1 1,1-1-1,-1 1 1,0-1 0,1 0-1,-1 1 1,0-1-1,0 0 1,0-1-45,21-76 625,-17 27-528,-1 0 0,-3 0 0,-2 0 0,-3 1 1,-2-1-1,-10-43-97,12 67-310,5 8-586</inkml:trace>
  <inkml:trace contextRef="#ctx0" brushRef="#br0" timeOffset="193649.811">25960 653 17732,'-52'104'8066,"52"-103"-8027,0 0 0,0-1 0,0 1 0,1 0 1,-1 0-1,0-1 0,1 1 0,-1 0 1,0-1-1,1 1 0,-1-1 0,1 1 1,-1 0-1,1-1 0,-1 1 0,1-1 1,0 0-1,-1 1 0,1-1 0,0 1 1,-1-1-1,1 0 0,0 1 0,-1-1 1,1 0-1,0 0 0,-1 0 0,1 1 1,0-1-1,0 0 0,-1 0 0,1 0 1,0 0-1,0 0 0,-1-1 0,1 1 1,0 0-1,0 0 0,-1 0 0,1-1 0,0 1 1,-1 0-1,1-1 0,0 1 0,-1 0 1,1-1-1,0 1 0,-1-1 0,1 1 1,-1-1-1,1 1 0,-1-1 0,1 0 1,-1 1-1,1-1 0,-1 1 0,0-1 1,1 0-1,-1 0 0,0 1 0,0-2-39,63-58 616,-53 48-572,1 0-1,1 0 0,0 2 0,0-1 0,1 1 1,1 1-1,0 0 0,0 1 0,0 1 1,15-6-44,17-6-318,-36 7-478</inkml:trace>
  <inkml:trace contextRef="#ctx0" brushRef="#br0" timeOffset="196899.81">26563 171 18932,'-2'-1'190,"1"0"0,0 0 0,-1 0-1,1 0 1,-1 0 0,1 0 0,-1 0 0,1 1 0,-1-1 0,1 0-1,-1 1 1,0-1 0,1 1 0,-1 0 0,0 0 0,1-1-1,-1 1 1,0 0 0,0 0 0,1 1 0,-1-1 0,0 0 0,1 1-1,-1-1 1,0 0 0,1 1 0,-1 0 0,0-1 0,1 1-190,-58 56 893,48-36-834,1-1 0,0 2 0,2-1 0,1 1 1,0 0-1,2 1 0,0 0 0,2 0 0,0 0 1,2 0-1,0 0 0,2 0 0,0 0 0,2 0 0,0 0 1,6 16-60,-9-35 9,0 0 1,0 0-1,1 0 1,0 0-1,0 0 1,0 0-1,0 0 1,0 0-1,1-1 1,0 1-1,-1-1 1,2 1-1,-1-1 1,0 0-1,0 1 1,1-1-1,0-1 1,0 1 0,0 0-1,0-1 1,0 1-1,0-1 1,1 0-1,-1 0 1,1 0-1,-1 0 1,1-1-1,0 1 1,0-1-1,-1 0 1,1 0-1,0-1 1,0 1-1,0-1 1,0 0-1,1 0-9,4-6 103,0 0-1,0-1 1,0 0-1,-1 0 1,0-1 0,-1 0-1,0-1 1,0 1-1,0-2 1,-1 1-1,-1 0 1,0-1-1,0 0 1,-1 0-1,0-1 1,-1 1-1,2-8-102,0 5 64,0 0 0,-1 0 0,0-1 0,-1 1 0,-1-1 0,0 1 0,-1-1 0,0 0 0,-1 1 0,-1-1 0,0 0 0,-1 1 0,0-1 0,-1 1 0,-1-1 0,0 1-1,-1 0 1,0 0 0,-1 1 0,-4-7-64,9 17-1,0 1 0,0 0 0,0-1-1,0 1 1,0 0 0,0 0 0,0 0-1,0 0 1,0 0 0,0 0 0,-1 0 0,1 0-1,0 0 1,-1 0 0,1 1 0,-1-1-1,1 1 1,-1-1 0,1 1 0,-1-1-1,1 1 1,-1 0 0,1 0 0,-1 0 0,0 0-1,1 0 1,-1 0 0,1 0 0,-1 1-1,1-1 1,-1 0 0,1 1 0,-1-1-1,1 1 1,-1 0 0,1-1 0,0 1 0,-1 0-1,1 0 1,0 0 0,0 0 0,-1 0-1,1 0 1,0 0 0,0 0 0,0 1-1,0-1 1,1 0 0,-1 1 0,0-1-1,0 1 1,1-1 0,-1 1 1,-12 53-748,15-54 1789</inkml:trace>
  <inkml:trace contextRef="#ctx0" brushRef="#br0" timeOffset="197839.811">26728 471 14003,'0'0'4364,"0"0"-258,2 3-2314,8 14-1552,-1 0 0,0 1 0,-2 0 0,0 1 0,0 0 0,-2 0 1,-1 0-1,0 1 0,-1 0 0,-1-1 0,-1 9-240,9 12 121,-10-39-85,0-1-1,0 0-158,0 0-652,-2 0-452</inkml:trace>
  <inkml:trace contextRef="#ctx0" brushRef="#br0" timeOffset="198209.811">26844 71 25790,'9'60'272,"-3"0"1,-3 1 0,-2-1-1,-4 11-272,2-62 79,0 0 0,0 0 0,1 0 0,1 0 0,-1 0 0,1 0 0,1 0 0,0 0 0,0 0 0,0 0 0,1-1 0,1 1 0,-1-1 0,3 4-79,-3-11 9,-1 0 1,0 0-1,0 0 0,1-1 0,-1 1 1,0 0-1,1-1 0,-1 0 0,1 1 1,-1-1-1,1 0 0,-1 0 1,0-1-1,1 1 0,-1 0 0,1-1 1,-1 1-1,0-1 0,1 0 1,-1 0-1,0 0 0,0 0 0,1 0 1,-1 0-1,0-1 0,0 1 1,-1-1-1,1 0 0,0 1 0,0-1 1,-1 0-1,1 0 0,-1 0 0,0 0 1,1 0-1,-1 0 0,0 0 1,0-1-1,0 1-9,1 0 9,8-12-123,0 1 0,-1-1 0,-1-1 0,0 1 0,-1-1 0,0-1 0,-1 1 0,-1-1 1,-1 0-1,0 0 0,-1-1 0,0-2 114,-3 3-1543,-3 2 669</inkml:trace>
  <inkml:trace contextRef="#ctx0" brushRef="#br0" timeOffset="198499.81">27027 199 19772,'-3'7'1481,"3"10"-73,0 3-224,1 12-328,4 3-288,-4 12-296,4 0-96,-1 2-95,2-4-25,3-11-24,2-9 8,4-22-649,-1-16-495</inkml:trace>
  <inkml:trace contextRef="#ctx0" brushRef="#br0" timeOffset="198809.81">27116 142 14699,'0'0'2947,"0"1"1085,0-11-2644,0 6-1216,0 0 0,1-1 0,-1 1 0,1 0-1,0-1 1,1 1 0,-1 0 0,1 0 0,-1 0-1,1 0 1,1 0 0,-1 0 0,0 1 0,1-1-1,0 1 1,0-1 0,0 1 0,2-1-172,-4 2 81,60-45 1150,-59 46-1230,-1 0 0,1 0 0,0 0-1,-1 0 1,1 0 0,0 1 0,0-1 0,0 1 0,-1-1-1,1 1 1,0 0 0,0-1 0,0 1 0,0 0 0,0 1-1,-1-1 1,1 0 0,0 0 0,0 1 0,0-1 0,0 1-1,-1-1 1,1 1 0,0 0 0,0 0 0,-1 0 0,1 0-1,-1 0 1,1 0 0,-1 0 0,1 0 0,-1 1 0,0-1-1,0 1 1,1-1 0,-1 1 0,0 0-1,5 11 41,-1 1 1,0 0-1,-1-1 1,-1 1-1,0 1 1,-1-1-1,0 0 1,-2 1-1,1-1 0,-3 14-41,3 14 89,0 9-17,14 112 85,-14-159-974,-1-4-538</inkml:trace>
  <inkml:trace contextRef="#ctx0" brushRef="#br0" timeOffset="199059.811">27152 317 20172,'0'0'1297,"0"0"303,2 0-368,36-5-232,-15-6-207,8-6-385,2-4-160,5-1-184,2-1 80</inkml:trace>
  <inkml:trace contextRef="#ctx0" brushRef="#br0" timeOffset="203559.811">1415 1592 10226,'0'0'-448</inkml:trace>
  <inkml:trace contextRef="#ctx0" brushRef="#br0" timeOffset="203829.81">1405 1552 5425,'0'0'344</inkml:trace>
  <inkml:trace contextRef="#ctx0" brushRef="#br0" timeOffset="204449.811">1324 1520 12403,'-50'-2'6961,"-41"2"-3742,82 4-3197,1-1-1,-1 2 0,1-1 0,0 1 1,1 0-1,-1 1 0,1 0 0,0 0 1,0 0-1,1 1 0,0 0 0,0 0 1,1 1-1,-1 1-21,-5 11 34,0 1 0,2 1 0,1 0-1,0 0 1,2 1 0,1-1 0,0 1 0,2 0 0,0 1 0,2-1 0,1 1 0,1 8-34,-4 35-7,1 46 254,5 1 0,14 81-247,1 16 3,-18-174-1,1 1 0,2 0 0,1-1-1,2 0 1,2 0 0,1 0-1,2-1 1,1 0 0,2-1-1,2-1 1,12 20-2,-22-43-2,0 0 0,1-1-1,0 1 1,1-1 0,0-1 0,0 0-1,1 0 1,1-1 0,-1 0 0,1 0-1,1-1 1,-1-1 0,1 1-1,0-2 1,1 0 0,-1 0 0,1-1-1,0 0 1,0-1 0,0 0 0,1-1-1,-1-1 1,1 0 0,-1 0 0,1-2-1,3 0 3,-5 0-2,1-2 0,-1 1 0,1-2 0,-1 0 0,0 0 0,0-1 0,-1 0 0,1 0 0,-1-1 0,-1-1 0,1 0 0,-1 0 0,0-1 0,0 0 0,-1-1 0,-1 0-1,1 0 1,-1 0 0,-1-1 0,0 0 0,0 0 0,-1-1 0,0 0 0,1-3 2,36-205 49,-24 99-1,8 4-14,6 0-1,29-67-33,-59 170-61,-1 0 1,-1 1-1,0-1 0,0 0 0,-1 0 0,-1 0 1,0 0-1,-1 1 0,0-1 0,-1 1 1,0 0-1,-1 0 0,0 0 0,-1 0 0,-1 1 1,1 0-1,-2 0 0,0 1 0,0 0 1,-3-2 59,-2-7-279,-195-298-1215,146 248 1319,41 51 198</inkml:trace>
  <inkml:trace contextRef="#ctx0" brushRef="#br0" timeOffset="-210096.92">23395 5276 11835,'8'-5'7650,"50"-28"-6967,13-3-569,-1-2-1,-2-4 1,-3-3 0,-1-2-1,-2-3 1,42-45-114,-44 41 41,2 2 1,3 3 0,1 3-1,46-23-41,-32 25 11,-2-4 0,-2-3 1,-3-3-1,5-9-11,-23 13 6,2 3 1,2 2 0,3 3-1,43-21-6,745-400 62,-298 198-45,-168 45-4,-95 44-13,-230 141 4,2 3-1,1 2 0,34-9-3,112-55 1,-191 85 0,90-50-1,3 5-1,82-27 1,-125 54 8,-2-2-1,-1-2 1,-1-4 0,-2-2 0,18-17-8,407-232 34,-325 181 752,-138 100-530,-23 30-508</inkml:trace>
  <inkml:trace contextRef="#ctx0" brushRef="#br0" timeOffset="-205346.919">24154 8329 18284,'0'1'139,"1"0"1,-1 0-1,1 0 0,-1 0 1,1 1-1,-1-1 0,1 0 0,0 0 1,0 0-1,-1 0 0,1-1 1,0 1-1,0 0 0,0 0 1,0 0-1,0-1 0,0 1 1,0 0-1,0-1 0,1 1 1,-1-1-1,0 0 0,0 1 1,0-1-1,1 0 0,-1 1 1,0-1-1,0 0 0,0 0 1,1 0-1,-1 0 0,0 0 0,0-1 1,1 1-1,-1 0 0,0-1 1,0 1-1,0 0 0,1-1 1,-1 1-1,0-1 0,0 0 1,0 1-1,0-1 0,0 0 1,0 0-1,0 0-139,9-12 341,-1-1 0,-1 0 0,0 0 0,-1-1 0,0 0-1,-1 0 1,-1 0 0,3-14-341,-2 9 164,9-42 58,-2-1-1,-3-1 0,-3 0 1,-2-1-1,-4 1 1,-5-50-222,3 100 12,1 11 1,0 3-4,2 7-1,90 343-32,-84-326 31,2-1 0,0 0 0,2 0-1,0-2 1,2 1 0,0-1 0,2-1-1,0-1 1,1 0 0,1-1 0,0-1 0,5 2-7,-22-18 9,2-6-533,3-18-838,-6 1-620</inkml:trace>
  <inkml:trace contextRef="#ctx0" brushRef="#br0" timeOffset="-204956.92">24237 8739 20092,'0'1'113,"-1"0"-1,1 1 0,0-1 0,-1 0 0,1 1 1,0-1-1,0 0 0,0 0 0,0 1 1,1-1-1,-1 0 0,0 1 0,0-1 0,1 0 1,-1 1-1,1-1 0,-1 0 0,1 0 1,-1 0-1,1 0 0,0 1 0,0-1 1,-1 0-1,1 0 0,0 0 0,0-1 0,0 1 1,0 0-1,0 0 0,0 0 0,0-1 1,1 1-1,-1 0 0,0-1 0,0 1 1,0-1-1,1 0 0,-1 1 0,0-1 0,1 0 1,-1 0-1,0 0 0,1 0 0,-1 0 1,0 0-1,1 0 0,-1 0 0,0 0 1,0-1-1,1 1 0,-1 0 0,0-1-112,16-7 299,0 0-1,0-1 1,-1-1 0,-1 0-1,0-1 1,0-1 0,4-5-299,-4 5 128,288-273 759,-166 149-841,-16 10-9,-134 156-533,-1-8-619,1 0-674</inkml:trace>
  <inkml:trace contextRef="#ctx0" brushRef="#br0" timeOffset="-204096.92">24668 8610 19332,'-8'0'7037,"2"38"-6160,22 48-550,2-2-1,5 0 1,28 66-327,18-4 204,-69-146-197,0 1-1,0-1 1,0 1-1,0 0 0,0-1 1,0 1-1,1-1 1,-1 1-1,0 0 1,0-1-1,0 1 1,1-1-1,-1 1 1,0-1-1,1 1 1,-1-1-1,0 1 1,1-1-1,-1 1 1,1-1-1,-1 1 1,1-1-1,-1 0 1,0 1-1,1-1 1,0 0-1,-1 1 0,1-1 1,-1 0-1,1 0 1,-1 0-1,1 1 1,0-1-1,-1 0 1,1 0-1,-1 0 1,1 0-1,0 0 1,-1 0-1,1 0 1,-1 0-1,1 0 1,0 0-1,-1-1 1,1 1-1,-1 0 1,1 0-1,-1-1 1,1 1-1,0 0 0,-1 0 1,1-1-1,-1 1 1,0-1-1,1 1 1,-1 0-1,1-1 1,-1 1-1,1-1-6,7-41 405,-8 40-400,0-18 18,0 0 0,1 1 0,2-1-1,0 0 1,1 1 0,0-1 0,2 1-1,1 1 1,0-1 0,1 1 0,1 0-1,0 1 1,2 0 0,6-8-23,-12 22-1,1 0-1,-1 0 1,1 0 0,0 1 0,0-1-1,0 1 1,1 1 0,-1-1 0,0 1-1,1 0 1,-1 1 0,1 0-1,-1 0 1,0 0 0,1 0 0,-1 1-1,1 0 1,-1 1 0,0 0 0,0-1-1,0 2 1,0-1 0,0 1 0,0 0-1,0 0 1,-1 1 0,0-1-1,0 1 1,0 0 0,0 1 0,0-1-1,-1 1 1,0 0 0,0 0 0,0 0-1,-1 1 1,0 0 0,0-1-1,0 1 1,-1 0 0,1 0 0,0 6 1,-3-2 18,-1 0 0,0-1 0,0 1 0,-1 0 0,0 0 1,-1-1-1,0 0 0,-1 1 0,0-1 0,0 0 0,-1-1 1,0 1-1,-1-1 0,1 0 0,-1 0 0,-1-1 0,0 0 1,0 0-1,0 0 0,-1-1 0,0 0 0,0-1 0,-1 0 1,-3 2-19,3 0 50,-6 5 18,-2 0 0,0 0-1,0-2 1,0 0 0,-2-2-1,1 1 1,-1-2 0,-11 2-68,29-9-15,-1 0-1,1 0 1,-1 0 0,1 0 0,-1 0 0,1-1-1,-1 1 1,1 0 0,-1-1 0,1 0-1,-1 1 1,1-1 0,0 0 0,-1 0 0,1 0-1,0 1 1,0-1 0,0-1 0,-1 1-1,1 0 1,0 0 0,0 0 0,1 0 0,-1-1-1,0 1 1,0-1 0,1 1 0,-1 0-1,0-1 1,1 1 0,0-1 0,-1 1 0,1-1-1,0 1 1,0-1 0,0 0 0,0 1-1,0-1 1,0 1 0,0-1 0,0 1 0,1-1-1,-1 1 1,1-1 0,-1 1 0,1-1-1,-1 1 1,1 0 0,0-1 0,0 1 0,0 0-1,0-1 1,0 1 0,0-1 15,1-5-268,7-34-1488</inkml:trace>
  <inkml:trace contextRef="#ctx0" brushRef="#br0" timeOffset="-202236.919">25440 7448 23757,'0'0'690,"0"0"94,1 4-127,3 18-449,-1 0 0,0 0 0,-2 1 1,-1-1-1,-1 0 0,0 0 0,-2 0-208,0 17 72,-36 317 1032,41-230-972,-1-124-116,-1-2-7,7-20-9,-8-106-1474,-5 62 2900</inkml:trace>
  <inkml:trace contextRef="#ctx0" brushRef="#br0" timeOffset="-201976.919">25449 7489 20700,'0'16'406,"1"0"-1,0 1 0,1-2 0,1 1 1,1 0-1,0 0 0,1-1 0,1 0 0,0 0 1,1-1-1,1 1 0,0-1 0,1-1 1,7 9-406,-3-5 61,1-1 0,0-1 0,2 0 0,0 0 0,0-2 0,1 0 0,1-1-1,0-1 1,1 0 0,0-2 0,1 0-61,-13-6-53,-5-3 30,0 0 1,0 0-1,0 0 0,0 1 1,0-1-1,0 1 0,0-1 1,0 1-1,-1 0 0,1-1 1,0 1-1,0 0 0,-1 0 1,1 0-1,-1 1 0,1-1 1,-1 0-1,1 1 0,-1-1 1,0 1-1,0-1 0,1 1 1,-1-1-1,0 1 0,-1 0 1,1 0-1,0-1 0,0 1 1,-1 0-1,1 0 0,-1 1 23,-7 9 790</inkml:trace>
  <inkml:trace contextRef="#ctx0" brushRef="#br0" timeOffset="-201696.919">25420 8272 21925,'0'0'1320,"1"0"600,27-19-823,-5 0 39,16-15-448,7-8-184,6-12-320,5 0-64,-10 3-80,-5 10 24,-7 13-336,-8 8-840</inkml:trace>
  <inkml:trace contextRef="#ctx0" brushRef="#br0" timeOffset="-200756.92">25935 7434 20172,'0'0'1275,"-4"6"1505,4 5-2720,1 0 1,0 1-1,0-1 1,1 0 0,1 0-1,0 0 1,0-1-1,1 1 1,1-1 0,0 1-1,0-2 1,6 10-61,-5-9 97,-1 1-21,1-1 1,0-1 0,1 1-1,0-1 1,0 0 0,1-1 0,0 1-1,1-2 1,3 3-77,-10-8 39,1 0-1,0 0 1,0 0 0,0 0-1,0 0 1,0-1 0,0 0 0,0 0-1,1 1 1,-1-2 0,0 1-1,1 0 1,-1-1 0,1 0-1,-1 1 1,0-1 0,1-1-1,-1 1 1,1 0 0,-1-1-1,0 0 1,1 0 0,-1 0 0,0 0-1,0 0 1,1-1 0,-1 1-1,0-1 1,-1 0 0,1 0-1,0 0 1,2-2-39,4-7 78,-1-1 1,-1 1-1,1-1 1,-2-1-1,0 1 0,0-1 1,-1 0-1,-1-1 0,0 1 1,-1-1-1,-1 1 0,0-1 1,0 0-1,-1 0 1,-1 0-1,-1 0 0,0 0 1,-1 0-1,0 0 0,-1 1 1,-2-6-79,4 13 30,0 0 1,0 0-1,-1 0 1,0 1-1,0-1 1,0 1-1,-1-1 1,0 1-1,0 0 1,0 0-1,-1 0 1,1 1-1,-1-1 1,-1 1-1,-1-2-30,5 7 0,0 0 0,1 0 1,-1 0-1,0 1 0,0-1 0,0 0 0,1 0 0,-1 1 0,1-1 0,-1 0 1,1 1-1,-1-1 0,1 0 0,0 1 0,-1-1 0,1 1 0,0-1 0,0 0 0,0 1 1,0-1-1,1 1 0,-1-1 0,0 0 0,0 1 0,1-1 0,-1 0 0,1 1 0,-1-1 1,1 0-1,0 1 0,0-1 0,-1 0 0,1 0 0,0 0 0,3 12 1,0-1 0,0 0-1,1-1 1,1 1 0,0-1-1,0 0 1,1-1 0,1 1-1,0-1 1,0-1 0,1 1-1,0-1 1,0-1 0,1 0-1,0 0 1,1-1 0,0 0-1,0-1 1,0 0 0,1-1-1,0 0 1,9 2-1,58-2-400,-39-10 1529</inkml:trace>
  <inkml:trace contextRef="#ctx0" brushRef="#br0" timeOffset="-200116.92">26675 7104 21301,'0'0'1280,"0"0"1056,0 0-1311,1 0-25,37-18-184,-8-5-272,19-14-296,5-8-96,8-7-104,-7 1-16,-8 1-16,-5 8 0,-14 11 32,-5 3-72,-11 17-720,-12 11-704,1 7 944</inkml:trace>
  <inkml:trace contextRef="#ctx0" brushRef="#br0" timeOffset="-199836.919">26779 7275 20652,'8'-3'1153,"11"-6"775,3-4-616,9-8-247,4-5 55,7-9-640,-1-3-192,3 0-176,-5 3-48,-12 7-312,-5-1-1104</inkml:trace>
  <inkml:trace contextRef="#ctx0" brushRef="#br0" timeOffset="-191946.919">27652 6319 12347,'-5'-66'11235,"5"65"-11155,-1-1-1,0 1 0,0-1 1,0 1-1,0-1 1,0 1-1,0-1 1,0 1-1,0 0 0,0 0 1,-1-1-1,1 1 1,-1 0-1,1 0 0,0 1 1,-1-1-1,0 0 1,1 0-1,-1 1 0,1-1 1,-1 1-1,0-1 1,1 1-1,-1 0 1,0-1-1,0 1 0,1 0 1,-1 0-1,0 1 1,0-1-1,1 0 0,-1 0 1,0 1-1,1-1 1,-3 1-80,-5 5 29,-1 0 1,0 0-1,1 1 1,0 0-1,1 0 1,0 1 0,0 0-1,0 1 1,1 0-1,1 0 1,-1 0-1,2 1 1,-1 0-1,1 0 1,0 0 0,1 1-1,1-1 1,-2 6-30,1-7 4,1 0 1,-1 0-1,2 0 1,-1 1-1,1-1 0,0 1 1,1 0-1,0-1 1,1 1-1,0 0 1,1 0-1,0-1 1,0 1-1,1-1 0,0 1 1,1-1-1,0 1 1,0-1-1,1 0 1,0-1-1,0 1 1,1-1-1,1 1 0,3 3-4,-7-10 6,0-1 0,1 1 0,-1-1 0,1 0 0,-1 0 0,1 0 0,-1 0 0,1 0 0,0 0 0,-1-1-1,1 1 1,0-1 0,0 0 0,-1 0 0,1 0 0,0 0 0,0 0 0,0-1 0,-1 1 0,1-1 0,0 0 0,-1 0-1,1 0 1,-1 0 0,1 0 0,-1 0 0,1-1 0,-1 1 0,0-1 0,1 0-6,59-64 164,-52 55-148,-2 0 0,0-1 0,0 0 1,-1-1-1,-1 0 0,0 0 0,-1 0 0,0-1 1,-1 1-1,0-1 0,-1 0 0,-1-1 0,0 1 1,-1 0-1,-1-1 0,0 1 0,-1 0 0,0-1 1,-1 1-1,-1 0 0,-1-4-16,4 18 0,0-1 0,0 0 1,-1 0-1,1 0 0,0 0 1,0 0-1,0 0 0,-1 0 0,1 0 1,-1 0-1,1 0 0,0 1 1,-1-1-1,1 0 0,-1 0 0,0 0 1,1 1-1,-1-1 0,0 0 1,1 1-1,-1-1 0,0 1 0,0-1 1,1 1-1,-1-1 0,0 1 1,0-1-1,0 1 0,0 0 0,0-1 1,0 1-1,0 0 0,0 0 1,0 0-1,1 0 0,-1 0 0,0 0 1,0 0-1,0 0 0,0 0 1,0 0-1,0 1 0,0-1 0,0 0 1,0 0-1,0 1 0,0-1 1,1 1-1,-1-1 0,0 1 0,0-1 1,1 1-1,-1 0 0,0-1 1,0 1-1,1 0 0,-1-1 0,1 1 1,-1 0-1,1 0 0,-1 0 1,1 0-1,-1-1 0,1 1 0,0 0 1,-1 0-1,1 0 0,0 0 1,0 0-1,0 1 0,-4 25 3,2 0 0,1 0 0,1 0-1,2 1 1,0-1 0,4 10-3,-3-15 5,2 0-1,0 0 0,1 0 1,2-1-1,0 0 1,1 0-1,1-1 0,1 0 1,1-1-1,0 0 0,2-1 1,0 0-1,1-1 1,13 11-5,-25-24 6,12 8 17,0 2 0,-1 0 1,-1 1-1,-1 0 0,0 1 0,-1 0 1,0 1-1,-2 0 0,0 1 0,1 4-23,-9-21 17,-1 0-1,0 0 0,1 0 1,-1 0-1,0 0 0,0 0 0,0 0 1,0 0-1,1 0 0,-2 0 1,1 1-1,0-1 0,0 0 1,0 0-1,0 0 0,-1 0 0,1 0 1,0 0-1,-1 0 0,1 0 1,-1 0-1,1 0 0,-1 0 1,0 0-1,1-1 0,-1 1 0,0 0 1,0 0-1,1 0 0,-1-1 1,0 1-1,0-1 0,0 1 1,0 0-1,0-1 0,0 1 0,0-1 1,0 0-1,0 1 0,0-1 1,0 0-1,0 0 0,0 0 1,-1 0-17,-53 2 221,48-2-197,1 1-1,0-1-1,0 1 1,0-1 0,0 0-1,-1-1 1,1 1-1,0-1 1,0-1-1,0 1 1,1-1 0,-1 0-1,0 0 1,1-1-1,-1 1 1,1-1 0,0 0-1,-1-1 1,2 1-1,-1-1 1,0 0-1,1-1 1,0 1 0,0-1-1,0 1 1,0-1-1,1-1 1,0 1-1,0 0 1,0-1 0,-1-3-23,6-8 1,0-1 0,1 1 0,1 0 0,0 0 0,1 0 0,1 1 0,1 0 0,0 0 0,6-8-1,-1-3 1,55-130-2006,-58 135-519</inkml:trace>
  <inkml:trace contextRef="#ctx0" brushRef="#br0" timeOffset="-191306.919">27939 6264 18788,'0'-1'133,"0"0"-1,1 0 1,-1 0-1,0 0 1,0 0-1,1 0 1,-1-1-1,1 1 1,-1 0-1,1 0 1,-1 0-1,1 0 1,0 0-1,0 1 1,-1-1-1,1 0 1,0 0-1,0 0 1,0 0-1,0 1 1,0-1-1,0 1 1,0-1-1,0 1 1,0-1-1,0 1 1,0-1-1,0 1 1,0 0-1,0-1 1,1 1-1,-1 0 1,0 0-1,0 0 1,0 0 0,0 0-1,1 0 1,-1 1-1,0-1 1,0 0-1,0 0 1,0 1-1,0-1 1,0 1-1,0-1 1,0 1-1,0-1 1,0 1-1,0 0 1,0-1-1,0 1 1,0 0-1,0 0 1,0 0-1,0 0-132,151 116 1543,-150-117-1562,0 1 0,0-1 0,1 0 0,-1 1 0,0-1 0,0 0 0,1 0 1,-1-1-1,0 1 0,0 0 0,0-1 0,1 1 0,-1-1 0,0 0 0,0 0 0,0 0 0,0 0 0,0 0 0,0 0 0,0 0 0,-1 0 0,1-1 0,0 1 0,-1-1 0,1 0 0,-1 1 0,1-1 0,-1 0 0,0 0 0,0 0 0,0 0 0,0 0 0,0 0 0,0 0 0,0 0 1,-1 0-1,1 0 0,-1-1 0,0 1 0,0 0 0,1 0 0,-1-1 0,-1 1 0,1 0 0,0 0 0,0 0 0,-1-1 0,1 1 0,-1 0 0,-1-2 19,-1-27-1506</inkml:trace>
  <inkml:trace contextRef="#ctx0" brushRef="#br0" timeOffset="-191056.919">28168 6116 18780,'8'20'1392,"0"3"273,0 7-409,2 5-256,0 7-160,2 6-272,2 0-87,1 0-145,0-1-24,4-2-184,-2-1-72,2-6-16,3-3-8,-3-13-928,-1-4-3849</inkml:trace>
  <inkml:trace contextRef="#ctx0" brushRef="#br0" timeOffset="-190126.92">28456 5374 11002,'14'-19'8253,"2"11"-4259,-14 7-3904,1 1 0,-1 0 1,0 0-1,0 1 0,1-1 0,-1 0 0,0 1 1,0-1-1,0 1 0,1 0 0,-1 0 0,0 0 1,0 0-1,0 0 0,0 0 0,-1 0 0,1 1 1,0-1-1,0 1 0,-1-1 0,1 1 1,-1 0-1,1-1 0,-1 1 0,1 1-90,74 153 617,-50-94-464,-24-57-136,6 15 70,0 0 0,1 0 1,1-1-1,1-1 0,1 0 0,0 0 0,2-1 0,0-1 0,12 11-87,-11-12-459,-21-15-656</inkml:trace>
  <inkml:trace contextRef="#ctx0" brushRef="#br0" timeOffset="-189866.919">28490 5686 11787,'0'0'4128,"0"0"3410,0 0-6250,0 0-271,1 0-217,22-5-152,-2-11-304,2-5-136,3-8-120,2-5-32,0-2-8,-2-1-32,-2-1-1016,-1 0 2512</inkml:trace>
  <inkml:trace contextRef="#ctx0" brushRef="#br0" timeOffset="-189006.919">29272 4519 10738,'0'-6'733,"0"1"0,-1 0 0,1 0 0,-1-1 0,0 1 1,-1 0-1,1 0 0,-1 0 0,0 0 0,0 0 0,-1 1 0,1-1 0,-1 1 0,0-1 0,0 1 0,-1 0 0,-2-2-733,4 4 99,-1 0 0,1 1 0,-1 0-1,0-1 1,1 1 0,-1 0 0,0 0 0,0 1 0,0-1 0,0 1-1,1-1 1,-1 1 0,0 0 0,0 0 0,0 0 0,0 0 0,0 1-1,0-1 1,0 1 0,0 0 0,1 0 0,-2 0-99,-3 4 53,0 1-1,0-1 1,0 1 0,1 1-1,0 0 1,0-1 0,1 2 0,0-1-1,0 1 1,1-1 0,-1 1 0,2 1-1,-1-1 1,1 0 0,1 1 0,-1 0-1,2-1 1,-1 1 0,1 0 0,0 0-1,1 0 1,0 8-53,-2-7 35,1 0 0,0-1 0,0 1 0,1 0 0,0 0 0,0 0 0,2 0 0,-1 0 0,1 0 0,0-1 0,1 1 0,0-1 0,1 1 0,0-1 0,2 4-35,-3-11 11,-1 0 0,0-1 0,1 0 0,-1 1 0,1-1 1,-1 0-1,1 0 0,0 0 0,-1-1 0,1 1 0,0-1 0,0 1 0,-1-1 0,1 0 0,0 0 0,0 0 0,-1-1 0,1 1 0,0-1 0,0 1 0,-1-1 0,1 0 0,0 0 0,-1 0 0,1 0 0,-1 0 0,0-1 0,1 1 0,-1-1 0,0 0 0,0 0 0,0 1 0,0-1 0,0 0 0,0-1 0,0 1 0,-1 0 0,1-1 0,-1 1 0,0 0 0,0-1 0,0 0 0,1-1-11,10-14 58,0 0-1,-1 0 1,-2-1 0,1-1-1,-2 1 1,-1-1 0,0-1-1,-2 1 1,0-1 0,-1 0-1,-1 0 1,-1-1 0,-1 1-1,-1 0 1,-1-1 0,-2-6-58,2 22 88,-7 16-75,7 92 4,40 20 29,-37-118-48,0 1-1,1-1 1,-1 0-1,1 0 1,0 0-1,0 0 1,1-1-1,-1 1 1,1-1 0,0 0-1,-1 0 1,1 0-1,1-1 1,-1 1-1,0-1 1,1 0-1,-1 0 1,1-1-1,-1 1 1,1-1-1,0 0 1,0 0 0,0-1-1,2 1 3,11-4-248,-3-6-492</inkml:trace>
  <inkml:trace contextRef="#ctx0" brushRef="#br0" timeOffset="-188516.919">29129 5183 18892,'0'0'1856,"-2"0"3546,13 0-4552,-5 0-799,0 0-1,0-1 1,0 0-1,0 0 0,-1 0 1,1 0-1,0-1 1,-1 0-1,0 0 1,1-1-1,-1 0 0,0 0 1,0 0-1,0 0 1,3-4-51,84-80 323,-3-4 0,40-58-323,-87 100 27,328-348 38,-306 350-78,-72 71-179,-41 30-1119,18-24-287</inkml:trace>
  <inkml:trace contextRef="#ctx0" brushRef="#br0" timeOffset="-187636.919">29727 4843 21909,'-12'3'3871,"3"37"-3061,12 44-456,4 0 0,3 0 1,15 51-355,-9-47 72,32 111 201,-48-198-263,0 0-1,-1 0 1,1 0-1,0-1 1,0 1-1,0 0 1,0 0-1,0 0 1,1 0 0,-1 0-1,0 0 1,0 0-1,0 0 1,1 0-1,-1 0 1,1 0-1,-1 0 1,1 0 0,-1-1-1,1 1 1,-1 0-1,1 0 1,0-1-1,-1 1 1,1 0 0,0-1-1,0 1 1,-1 0-1,1-1 1,0 1-1,0-1 1,0 0-1,0 1 1,0-1 0,0 0-1,0 1 1,-1-1-1,1 0 1,0 0-1,0 0 1,0 0-1,0 0 1,0 0 0,0 0-1,0 0 1,0 0-1,0 0 1,0-1-1,0 1 1,0 0-1,0-1 1,0 1 0,0-1-1,-1 1 1,1-1-1,0 1 1,0-1-1,0 1 1,-1-1-1,1 0-9,58-190 290,-58 186-289,0-3 1,0 0-1,1 0 1,-1 1-1,2-1 1,-1 0-1,1 1 1,0 0-1,0-1 1,1 1-1,0 1 1,0-1-1,1 1 1,0-1-1,0 1 1,0 0-1,1 1 0,0 0 1,0 0-1,0 0 1,1 0-1,-1 1 1,1 0-1,0 1 1,0-1-1,1 1 1,-1 1-1,3-1-1,3 3-8,0 0 0,1 1 0,-1 1 0,0 0 0,0 1 0,0 1 0,0 0-1,0 0 1,-1 1 0,0 1 0,0 0 0,0 1 0,-1 0 0,0 1 0,4 3 8,-12-9 0,0 1 0,-1 0 0,1 0 0,0 0 0,-1 0 0,0 1 0,1-1 0,-1 1 0,-1-1 0,1 1 0,0 0 0,-1 0 0,0 0 0,0 0 0,0-1 0,0 1 0,-1 0 0,0 1 0,1-1 0,-2 0 0,1 0 0,0 0 0,-1 0 0,1 0 0,-1 0 0,-1 0 0,1-1 0,0 1 0,-1 0 0,0 0 0,1-1 0,-2 1 0,-3 8 62,-1-1 0,-1-1 0,1 1 0,-2-1 0,1-1 0,-2 1 0,1-1 0,-1-1 1,-6 5-63,-6 1 144,0-1 0,-1 0 0,0-2 0,0-1 0,-1 0 1,-1-2-1,1-1 0,-1-1 0,-1-1 0,-20 2-144,43-6-13,1 0-1,-1 0 1,0-1 0,0 1-1,0 0 1,1-1-1,-1 0 1,0 0 0,0 0-1,0 0 1,0 0-1,0 0 1,0-1 0,1 1-1,-1-1 1,0 0-1,0 0 1,1 0 0,-1 0-1,1-1 1,-1 1-1,1-1 1,-1 1 0,1-1-1,0 0 1,0 0-1,0 0 1,0 0 0,0 0-1,0 0 1,0-1-1,1 1 1,-1-1 0,1 1-1,0-1 1,0 1-1,0-1 1,0 0-1,0-2 14,2-45-988</inkml:trace>
  <inkml:trace contextRef="#ctx0" brushRef="#br0" timeOffset="-185286.919">30400 5973 25141,'1'3'733,"10"37"-547,2-1 1,1-1-1,2-1 1,2 0 0,1-1-1,16 22-186,25 49 53,42 107 9,-97-204-2030,-12-22 1625</inkml:trace>
  <inkml:trace contextRef="#ctx0" brushRef="#br0" timeOffset="-184956.919">30057 6308 24397,'5'3'57,"0"-1"-1,-1 0 1,1 0 0,0 0-1,0 0 1,0-1 0,0 0-1,0 0 1,1-1-1,-1 1 1,0-1 0,0 0-1,1 0 1,-1-1 0,0 0-1,0 0 1,0 0-1,0 0 1,0-1 0,0 0-1,0 0 1,0 0 0,-1 0-1,1-1 1,-1 0-1,0 0 1,0 0 0,0-1-1,0 1 1,0-1-1,-1 0 1,1 0 0,-1 0-1,0 0 1,0-3-57,11-17 160,-2 0 0,-1-1 1,-1-1-1,-1 0 0,-1 0 0,-1-1 0,-2 0 1,-1 0-1,0 0 0,-2-25-160,1 27 26,0-37 21,-3 46-38,1-1 0,0 0 0,1 1 0,1-1 0,0 1 0,1 0 0,6-14-9,-9 29 0,0-1 1,1 1 0,-1 0-1,0-1 1,1 1 0,-1 0 0,1 0-1,-1 0 1,1 0 0,0 0-1,-1 1 1,1-1 0,0 0-1,0 1 1,0-1 0,-1 1-1,1 0 1,0 0 0,0-1-1,0 1 1,0 0 0,0 1 0,-1-1-1,1 0 1,0 0 0,0 1-1,0-1 1,0 1 0,-1 0-1,1-1 1,0 1 0,-1 0-1,1 0 1,-1 0 0,1 0-1,-1 0 1,1 1 0,-1-1 0,0 0-1,1 1 1,-1-1 0,0 1-1,0-1 1,0 1 0,0-1-1,0 1 1,-1 0 0,1 0-1,0-1 1,-1 2-1,7 4-1,20 18 43,0-1 0,1-2 0,1 0 0,1-2-1,25 12-41,2-4 567</inkml:trace>
  <inkml:trace contextRef="#ctx0" brushRef="#br0" timeOffset="-182036.919">30517 7149 21653,'1'-2'165,"0"1"0,-1-1 0,1 0 0,-1 1 0,1-1 0,-1 0 0,0 0 0,0 0 0,0 1 0,0-1 0,0 0 0,0 0 0,0 0 0,0 1 0,-1-1 0,1 0 0,-1 0 0,0 1 0,1-1 0,-1 0 0,0 1 0,0-1 0,0 1 1,0-1-1,0 1 0,0-1 0,0 1 0,-1 0 0,1-1 0,0 1 0,-2 0-165,1-1 43,-1 1 1,0 0-1,1 0 0,-1 0 1,0 0-1,0 1 1,0-1-1,1 1 0,-1 0 1,0 0-1,0 0 0,0 0 1,0 0-1,0 0 1,0 1-1,0 0 0,1-1 1,-1 1-1,0 0 1,1 0-44,-6 5-2,0-1 1,1 1 0,0 1 0,1-1 0,-1 1 0,1 0-1,1 1 1,-1-1 0,1 1 0,0 0 0,1 1-1,0-1 1,0 1 0,1 0 0,0 0 0,1 0 0,0 0 1,0-6 0,0 0 0,1 0 0,0 0 0,-1 1 0,1-1 0,1 0 0,-1 1 0,0-1 0,1 1 0,-1-1 0,1 0 1,0 1-1,0-1 0,1 1 0,-1-1 0,1 1 0,0-1 0,-1 0 0,1 1 0,1-1 0,-1 0 0,0 0 0,1 0 1,0 0-1,0 0 0,0 0 0,0 0 0,0-1 0,0 1 0,1-1 0,-1 1 0,3 0 0,-2-4 0,1 0 0,-1 0 0,0-1 0,0 1 0,0-1 0,0 0 0,0 0 0,0 0 0,0-1 0,0 1 0,-1-1 0,1 1 0,-1-1-1,0 0 1,0 0 0,0 0 0,0 0 0,-1 0 0,1 0 0,-1-1 0,1 1 0,-1 0 0,0-1 0,-1 0 0,18-66 52,-14 77-48,137 515-111,-136-506 176,0 0 0,-1 0 1,-1 0-1,-1 0 0,0 0 0,-1 1 0,0-1 0,-2 0 0,0 1 0,0-1 0,-2 0 1,0 0-1,-1 0 0,0 0 0,-2 0 0,1-1 0,-3 3-69,5-16 23,-1 0 1,1 0-1,-1 0 0,0 0 0,1-1 1,-1 1-1,0-1 0,0 0 1,0 0-1,0 0 0,0 0 0,0-1 1,0 0-1,0 0 0,0 0 0,0 0 1,0-1-1,0 1 0,0-1 0,0 0 1,0 0-1,1-1 0,-1 1 0,0-1 1,1 0-1,-1 0 0,1 0 1,-1 0-1,1 0 0,0-1 0,0 0 1,0 1-1,0-1 0,1 0 0,-1-1 1,1 1-24,-5-3-1,1 0 1,0 0 0,0 0 0,1-1 0,-1 0 0,2 0-1,-1-1 1,1 1 0,0-1 0,0 0 0,1 0-1,0 0 1,1 0 0,0-1 0,0 1 0,1-1-1,0 1 1,0-1 0,1 1 0,0-1 0,1 0-1,-1 1 1,2-1 0,-1 1 0,1-1 0,1 1-1,-1 0 1,3-5 0,129-178 92,-52 85-1677,-66 85-722</inkml:trace>
  <inkml:trace contextRef="#ctx0" brushRef="#br0" timeOffset="-180586.92">30730 7232 26118,'71'79'929,"17"1"61,-87-79-975,0 0 1,1-1 0,-1 1-1,0-1 1,0 1 0,1-1-1,-1 0 1,0 0 0,1 1-1,-1-1 1,0 0 0,1 0-1,-1 0 1,0 0 0,1-1-1,-1 1 1,0 0 0,1-1-1,-1 1 1,0 0 0,0-1-1,1 1 1,-1-1 0,0 0-1,0 0 1,0 1 0,0-1-1,0 0 1,0 0 0,0 0-1,0 0 1,0 0 0,0 0-1,0 0 1,-1 0 0,1 0-1,0-1 1,-1 1 0,1 0-1,-1 0 1,0-1 0,1 1-1,-1 0 1,0-1 0,0 1-1,1 0 1,-1-1-16,7-65-1433,-9 59 650,0 0 0,1 0 0,0-1-1,0 1 1,1 0 0,0 0 0,1 0-1,-1 0 1,1-1 0,1 1-1,0 0 1,1-2 783,10-35-1487,-10 15 4921,-3 29-1823,0 1-297,-1 4-205,-10 118 1243,-14 295-1096,26-327-1321,2-87-828,-1-7-506</inkml:trace>
  <inkml:trace contextRef="#ctx0" brushRef="#br0" timeOffset="-179386.919">31180 6867 22749,'4'6'90,"0"-1"1,0 0-1,0 1 1,-1 0-1,0 0 0,0 0 1,-1 0-1,0 1 1,0-1-1,0 1 0,-1-1 1,0 1-1,0 0 1,0-1-1,-1 1 0,0 0 1,-1-1-1,1 1 1,-2 5-91,-34 130 1842,31-128-1741,-42 89 629,46-104-715,-1 1 0,1-1-1,-1 0 1,1 0-1,-1 0 1,1 0 0,0-1-1,0 1 1,-1 0 0,1-1-1,0 1 1,0 0-1,0-1 1,0 1 0,1-1-1,-1 1 1,0-1-1,1 0 1,-1 1 0,1-1-1,-1 0 1,1 0-1,0 1 1,-1-1 0,1 0-1,0 0 1,0 1-1,1-1 1,-1 0 0,0 0-1,1 1 1,-1-2-15,0 3 3,-3-55 43,3 0-1,2 0 0,2 1 1,6-18-46,-10 68-14,7 25-52,11 67 13,-17-73 55,0 0 0,1 0 0,1 0 0,1 0 0,0-1 1,0 1-1,2-1 0,0-1 0,0 1 0,1-1 0,1 0 0,0 0 0,1-1 0,1 0 0,-1-1 0,2 0 0,4 4-2,27 9 72,-44-31 24,-10-10-64,0 1 0,0 0 0,-2 1 0,0 0-1,0 1 1,-2 1 0,1 0 0,-11-5-32,16 10-1,-110-61-1,117 68-18,5 6-29,2 1 45,-1-1 0,1 0 0,0 0-1,0 0 1,0 0 0,1-1 0,0 0 0,-1 0 0,2 0-1,-1 0 1,0-1 0,1 0 0,-1 0 0,1-1 0,0 1-1,0-1 1,0 0 0,0-1 0,0 0 0,1 0 0,-1 0 0,0 0-1,1-1 1,-1 0 0,2-1 4,16 0 17,-1 0 1,0-2-1,0-1 0,0-1 1,0-1-1,9-4-17,-31 10 25,-4-1 6,-211-19 45,115-27-404,97 45 141,54 7-1546,-6-3 376</inkml:trace>
  <inkml:trace contextRef="#ctx0" brushRef="#br0" timeOffset="-176866.92">24428 7437 9930,'-179'3'8576,"98"-2"-7921,70 0-472,0 0-1,0 1 1,0 0-1,0 0 0,0 1 1,0 1-1,1 0 1,0 0-1,-1 1 1,1 0-1,1 1 0,-1 0 1,1 0-1,0 1 1,1 0-1,0 1 0,0 0 1,0 1-183,-18 18 156,2 0 1,1 2-1,2 0 1,0 2-1,2 0 1,2 1 0,0 1-1,3 1 1,0 0-1,3 1 1,0 0-1,3 1 1,0 0-1,3 0 1,1 0-1,1 22-156,8 32 13,5 0-1,3-1 0,4 0 0,4-1 0,4-1 0,3-1 1,5-2-1,33 63-12,-41-85 5,3 0-1,2-2 1,3-1 0,3-2 0,2-1 0,2-2 0,3-2-1,2-2 1,2-1 0,2-3 0,28 19-5,-63-53-7,1 0 1,0-1-1,1-1 0,0-1 1,0 0-1,1-1 0,1 0 1,-1-2-1,1 0 0,0-1 1,0-1-1,1 0 0,-1-2 1,1 0-1,-1-1 0,1-1 1,0 0-1,0-2 0,15-2 7,-5-9-9,0 0 1,-1-2-1,0-1 0,-2-1 0,0-1 0,0-2 0,-2 0 0,-1-2 0,0 0 0,-2-2 1,0 0-1,-2-2 0,-1 0 0,-1-1 0,7-16 9,39-75 42,-6-3 0,-5-2-1,-4-8-41,-28 74 75,-3-1 0,-2-1 0,-3-1 0,-3 0 0,-2 0-1,-3-1 1,-2 0 0,-3 0 0,-7-40-75,3 62 60,-1 1 0,-2 0 0,-2 0 1,-1 1-1,-2 0 0,-2 1 0,-1 0 0,-1 1 1,-2 1-1,-2 1 0,-1 1 0,-1 1 0,-2 1 0,-1 1 1,-14-12-61,9 16 74,-1 2 0,-1 1 0,-1 1 1,0 2-1,-2 1 0,0 2 0,-1 1 1,0 2-1,-1 2 0,-1 2 0,0 1 1,0 1-1,0 3 0,-1 1 0,-30 3-74,-91 2-305,88-2-407</inkml:trace>
  <inkml:trace contextRef="#ctx0" brushRef="#br0" timeOffset="-174766.92">23942 9089 11666,'-57'62'8418,"-21"36"-6210,-26 30-2567,6-63 971,44-23-211,-2-3 0,-2-2 0,-2-3 0,-1-2 0,-1-3 0,-2-2 0,0-4 0,-2-2 0,0-3 0,-40 4-401,-579 4 104,615-19-99,-38 6 3,-1-5 1,-1-5 0,-40-6-9,49-7 32,-221-5 189,79 34 85,126-7-259,0-5 0,-1-5 0,-93-11-47,-373-76 33,214 51-21,89 12 4,2-13 0,-108-33-16,101-4 3,29 7-3,-76-2 0,-106 14-34,161 22-12,-41-19 46,-320-107 17,184 40-37,309 83-26,-171-40-219,-182-72 265,-5-53-28,0-27 28,228 102-172,-706-334-780,-231-138 944,-29-50-6,243 82 14,-471-219-437,1409 750 425,-950-489 175,597 327-24,-399-125-139,724 291-62,-240-79-71,-146-76 133,-229-118 103,208 104-110,234 66-110,257 129 13,-1 0 1,0 1-1,1-1 1,-1 1-1,0 1 1,0-1-1,0 1 1,0 0-1,-1 1 0,1-1 1,0 1-1,0 0 1,0 1-1,0-1 1,0 1-1,-1 1 1,1-1-1,1 1 1,-6 2 103,5 7-815,11 5-105</inkml:trace>
  <inkml:trace contextRef="#ctx0" brushRef="#br0" timeOffset="-174076.919">2662 3373 17020,'-3'2'231,"0"0"0,1 0 1,-1 1-1,1-1 0,-1 1 1,1-1-1,0 1 0,0 0 1,0 0-1,0 0 1,0 0-1,1 0 0,-1 1 1,1-1-1,0 0 0,0 1 1,0-1-1,1 1 0,-1-1 1,1 3-232,-5 16 2209,2-27-1494,-74-215 472,76 216-1183,-21-67 126,-3 1 0,-2 0 1,-4 3-1,-37-61-130,19 73 625,53 65-152,21 12-457,1 0 0,1-2 0,1-1 0,0-2 0,1 0 1,1-2-1,22 8-16,-27-14-50,1 0 0,0-1-1,1-2 1,-1 0 0,1-2 0,1-1 0,-1-1 0,0-2 0,0 0-1,18-4 51,76-16-962</inkml:trace>
  <inkml:trace contextRef="#ctx0" brushRef="#br0" timeOffset="-59746.919">959 5295 22149,'-9'12'2610,"14"-28"-371,2-7-2143,48-227 440,11-169-536,-46 191 60,-13 237 5,20 132 9,-2-51-53,3 0 1,4-2 0,5-1-1,22 35-21,27 19-1033,-85-140-388</inkml:trace>
  <inkml:trace contextRef="#ctx0" brushRef="#br0" timeOffset="-59446.919">975 5724 20172,'17'-1'1409,"6"-8"255,17-19-816,2-10 0,18-21-392,3-10-208,1-5-151,0-1-41,-8 9-32,-9 9 0,-11 21 0,-5 8 8,-8 17-8,-3 5-8,-1 3-112,-1 0-137,-3 1-415,-4 0-416</inkml:trace>
  <inkml:trace contextRef="#ctx0" brushRef="#br0" timeOffset="-58436.919">1173 5829 11186,'-7'-13'12537,"20"20"-9321,1 4-4239,2 11 1052,0 0-1,-2 1 1,0 1-1,-2 0 0,0 1 1,-2 0-1,-1 1 1,-1 0-1,-1 0 1,0 3-29,21 65 167,4-32 93,-31-62-249,0 0-1,0 0 1,-1 0-1,1 0 1,0 0-1,0 0 1,0 0-1,0 0 1,0 0-1,0 0 1,0 0-1,0-1 1,0 1-1,0 0 1,0-1-1,-1 1 1,1 0-1,0-1 1,0 1 0,0-1-1,-1 0 1,1 1-1,0-1 1,-1 1-1,1-1 1,0 0-1,-1 0 1,1 1-1,-1-1 1,1 0-1,-1 0 1,1 0-1,-1 0 1,0 0-1,1 1 1,-1-1-1,0 0 1,0 0-1,0 0 1,0 0-1,0 0 1,0 0-1,0 0 1,0 0-1,0 0 1,0 0-1,0 0 1,-1 0-1,1 1 1,0-1-1,-1 0 1,1 0-1,0 0 1,-1 0-11,1-2 20,2-9 29,1-20 11,2 0-1,2 0 1,0 1 0,2 0-1,10-21-59,-19 49-1,1 1-1,0-1 1,0 1-1,-1 0 1,1-1-1,1 1 1,-1 0 0,0 0-1,1-1 1,-1 1-1,1 0 1,-1 0-1,1 1 1,0-1-1,0 0 1,0 0-1,0 1 1,0 0-1,0-1 1,0 1 0,1 0-1,-1 0 1,0 0-1,1 0 1,-1 0-1,1 1 1,-1-1-1,1 1 1,-1-1-1,1 1 1,-1 0 0,2 0 1,2 4-3,0 0 0,-1 0 0,1 0 0,-1 1 1,0 0-1,0 0 0,0 0 0,-1 1 1,0-1-1,0 1 0,-1 0 0,1 0 1,-1 0-1,0 1 0,1 4 3,-2-5 2,11 19 170,-1 1 0,-2 1 0,0 0 1,-2 1-1,-1-1 0,-2 1 1,0 1-1,-2-1 0,-1 1 1,-1 13-173,-1-38 48,-1 0 1,1-1 0,-1 1-1,1 0 1,-1 0 0,0-1 0,0 1-1,-1 0 1,1-1 0,-1 1-1,0-1 1,0 0 0,0 0 0,0 0-1,0 0 1,-1 0 0,1 0-1,-1 0 1,0-1 0,0 1 0,0-1-1,0 0 1,0 0 0,-1 0 0,1 0-1,-1-1 1,1 1 0,-1-1-1,1 0 1,-1 0 0,0 0 0,0 0-1,1-1 1,-4 1-49,-6-2-11,-1 0 1,1-1-1,0 0 1,0-1-1,0 0 1,0-1-1,0-1 1,1 0-1,-1-1 1,1 0-1,1-1 1,-1 0-1,1 0 1,1-2-1,-1 1 1,1-1-1,-5-7 11,8 3-712,11 4-927</inkml:trace>
  <inkml:trace contextRef="#ctx0" brushRef="#br0" timeOffset="-56796.919">1849 5044 21101,'-2'0'145,"-1"0"0,0 0 0,1-1 0,0 1 0,-1-1 0,1 1 0,-1-1 1,1 0-1,0 0 0,-1 0 0,1 0 0,0-1 0,0 1 0,0-1 0,0 1 1,0-1-1,0 1 0,0-1 0,1 0 0,-1 0 0,0 0 0,1 0 1,0 0-1,-1-1 0,1 1 0,0 0 0,0 0 0,0-1 0,1 1 0,-1-1 1,1 1-1,-1-1 0,1 1 0,0-1 0,0 1 0,0-1 0,0 1 0,0-1 1,0 1-1,1-2-145,-1-4 12,-1-1 1,2 1-1,-1-1 1,1 1-1,0 0 1,1-1-1,0 1 1,0 0-1,1 0 1,0 0-1,1 0 1,-1 1-1,2-1 1,-1 1-1,1 0 0,0 0 1,0 0-1,1 1 1,0 0-1,0 0 1,0 0-1,1 1 1,-1 0-1,2 0 1,6-3-13,-8 8-11,1 1 1,0 0-1,0 0 0,0 0 1,-1 1-1,1 0 0,-1 0 1,1 1-1,-1-1 0,0 2 1,0-1-1,0 0 1,0 1-1,-1 0 0,1 1 1,-1-1-1,0 1 0,0 0 1,-1 0-1,1 1 11,9 7 31,-7-6-7,-5-5-16,-1 0 1,1 0 0,-1 0 0,1 0 0,0 0 0,-1 0-1,1 0 1,0-1 0,0 1 0,1-1 0,-1 1-1,0-1 1,0 0 0,1 0 0,-1 0 0,1 0 0,-1 0-1,1-1 1,-1 1 0,1-1 0,-1 1 0,1-1-1,-1 0 1,1 0 0,-1 0 0,1-1 0,0 1 0,-1 0-1,1-1 1,-1 0 0,1 0 0,-1 1-9,3-9 42,0 1 0,0 0 0,-1-1-1,0 0 1,-1 0 0,0 0 0,0-1 0,-1 1 0,0-1 0,0 1 0,-2-1 0,1 0 0,-1 1 0,0-1-42,-9-82 76,8 92-122,0 0 0,1 0 0,-1 0 0,0 0 0,1 0 1,-1 0-1,0 0 0,0 0 0,1 0 0,-1 0 0,0 1 0,1-1 1,-1 0-1,1 0 0,-1 1 0,0-1 0,1 0 0,-1 1 0,1-1 1,-1 0-1,0 1 0,1-1 0,-1 1 0,1-1 0,0 1 0,-1-1 1,1 1-1,-1 0 0,1-1 0,0 1 0,-1-1 0,1 1 0,0 0 1,0-1-1,0 1 0,-1 0 0,1-1 0,0 1 0,0 0 0,0-1 1,0 1-1,0 0 0,0-1 0,0 1 0,0 0 0,1 0 1,-1-1-1,0 1 0,0-1 0,0 1 0,1 0 0,-1-1 0,0 1 1,1 0-1,-1-1 0,1 1 0,-1-1 0,1 1 0,-1-1 0,1 1 46,-1 37-1904</inkml:trace>
  <inkml:trace contextRef="#ctx0" brushRef="#br0" timeOffset="-56496.919">2100 5305 21789,'-1'0'99,"0"0"1,-1 0 0,1 0-1,0-1 1,0 1 0,0 0-1,-1-1 1,1 1 0,0-1-1,0 0 1,0 1 0,0-1 0,0 0-1,0 0 1,0 1 0,0-1-1,0 0 1,1 0 0,-1 0-1,0 0 1,0 0 0,1 0-1,-1 0 1,1-1 0,-1 1-1,1 0 1,-1 0 0,1 0-1,0-1 1,0 1 0,-1 0-100,2-65 312,1 61-258,0 0 0,0 0 0,1 1 0,-1-1 0,1 1 0,1 0 0,-1-1 0,0 1 0,1 1 1,0-1-1,0 1 0,0-1 0,0 1 0,1 0 0,-1 1 0,1-1 0,0 1 0,0 0 0,0 0 0,0 0 1,0 1-1,0-1 0,0 1 0,0 1 0,0-1 0,1 1 0,-1 0 0,0 0 0,1 0 0,-1 1 0,1 0-54,90-22 992,-92 20-1009,0-1 0,-1 1-1,1-1 1,0 0-1,-1-1 1,1 1 0,-1 0-1,1-1 1,-1 0 0,0 0-1,0 0 1,-1 0-1,1-1 1,-1 1 0,1 0-1,-1-1 1,0 0 0,0 0-1,-1 1 1,1-1-1,-1 0 1,0-1 0,0 1-1,0 0 1,-1 0 0,1 0-1,-1 0 1,0-1-1,0 1 1,0 0 0,-1 0-1,0 0 1,0 0-1,0-2 18,-16-18-4079</inkml:trace>
  <inkml:trace contextRef="#ctx0" brushRef="#br0" timeOffset="-56116.919">2639 4776 27622,'-5'4'608,"5"-4"56,0 0-248,0 0-64,2 0-152,-1 0-144,39-10-32,-17-5-8,-2-2-8,2-2 0,2 1 24,-8 3-192,1 4-304</inkml:trace>
  <inkml:trace contextRef="#ctx0" brushRef="#br0" timeOffset="-55366.919">2824 4202 22421,'3'-9'249,"1"1"1,0 0 0,0 0-1,1 0 1,0 1-1,0-1 1,1 1-1,-1 1 1,2-1 0,-1 1-1,1 0 1,0 0-1,0 1 1,0 0-1,1 0 1,0 0 0,0 1-1,0 1 1,1-1-1,-1 1 1,4 0-250,-10 2 9,1 1 0,-1 0 0,1 0 0,0 0 0,-1 0 0,1 0 0,-1 0 1,1 1-1,-1-1 0,1 1 0,-1 0 0,1 0 0,-1-1 0,0 2 0,0-1 0,1 0 0,-1 0 0,0 1 1,0-1-1,0 1 0,0 0 0,0-1 0,-1 1 0,1 0 0,0 0 0,-1 0 0,1 1 0,-1-1 0,0 0 0,0 0 1,0 1-1,0-1 0,0 0 0,0 1 0,-1-1 0,1 3-9,4 96 130,-97 290 544,91-388-672,0-1 1,1 1 0,-1 0-1,1 0 1,0 0-1,0-1 1,0 1-1,0 0 1,0 0 0,1 0-1,-1 0 1,1-1-1,0 1 1,0 0 0,0 0-1,0-1 1,0 1-1,0-1 1,1 1-1,-1-1 1,1 1 0,0-1-1,0 0 1,0 0-1,0 0 1,0 0-1,0 0 1,0-1 0,1 1-1,-1 0 1,1-1-1,-1 0 1,1 0 0,-1 1-1,1-2 1,0 1-1,0 0 1,-1 0-1,1-1 1,0 0 0,0 1-1,0-1 1,0 0-1,-1-1 1,1 1-1,2-1-1,8-1-56,0-1 1,-1-1-1,1 0 1,-1-1 0,0 0-1,0-1 1,-1 0 0,0-1-1,0 0 1,0-1 0,-1 0-1,0-1 1,-1 0 0,0 0-1,0-1 1,-1-1 54,15-19-1644</inkml:trace>
  <inkml:trace contextRef="#ctx0" brushRef="#br0" timeOffset="-55106.919">3399 4470 25021,'0'0'897,"0"0"559,5 22-592,2 3-320,3 10-184,2 15-248,0 5-48,1 5-24,1-1-8,4-10-16,1-4 0,-5-18-64,1-5-136,-15-22-712,0 0-888</inkml:trace>
  <inkml:trace contextRef="#ctx0" brushRef="#br0" timeOffset="-54466.919">3719 4489 19388,'1'5'963,"1"-5"8847,-2-11-10890,5-83 1472,3-29-281,-5 0 0,-5 0 0,-6 0 0,-8-23-111,9 110 8,2 38-8,23 160-17,-11-124 15,1 1 1,2-1-1,2-1 0,1 0 1,2 0-1,1-1 1,2-1-1,2-1 0,1-1 1,8 8 1,-7-19-330,1-5-474</inkml:trace>
  <inkml:trace contextRef="#ctx0" brushRef="#br0" timeOffset="-53936.919">214 4862 22245,'55'210'906,"-39"-164"-827,156 432 2368,179 344-2447,-326-770 9,53 112 137,61 89-146,-92-188-392,-44-68 397,-16-29 2244</inkml:trace>
  <inkml:trace contextRef="#ctx0" brushRef="#br0" timeOffset="-53426.919">376 5238 15371,'40'-219'3536,"-33"195"-3503,0 1 0,1 0 1,1 0-1,1 1 0,2 0 0,0 1 0,1 0 1,1 0-1,1 2 0,0 0 0,2 1 0,7-6-33,26-15-39,3 2 0,0 2-1,2 3 1,2 3 0,0 1-1,10 1 40,-14 3 16,137-61 28,-4-8 0,-3-8 0,-6-7 0,67-60-44,-127 73 43,-34 27-15,2 3 1,3 3-1,10 1-28,-42 30 184,1 2 0,1 3 0,2 2 0,0 3 0,2 3 0,0 2 0,0 4 0,1 1 0,1 4 0,0 2 0,48 4-184,-97 2 58,0 0 1,0 0 0,0 2-1,0 0 1,-1 0 0,1 1-1,-1 1 1,0 1 0,0 0-1,-1 1 1,0 0 0,0 1-1,0 0 1,-1 1 0,0 0-1,-1 1 1,0 1 0,3 4-59,46 62 440,-5 1 0,-2 3 1,13 35-441,43 65 120,-8-26 44,7-4-1,22 13-163,-114-144-126,1-2 1,1 0-1,0 0 0,1-2 0,1 0 0,6 2 126,-4-6-237</inkml:trace>
  <inkml:trace contextRef="#ctx0" brushRef="#br0" timeOffset="-53016.919">1080 6993 18260,'23'-13'1976,"11"-5"1361,28-21-3329,16-12 24,25-30 104,11-13-16,34-23 0,14-13-40,12-12-56,9-5 0,9-2-24,-5 2 0,2 2 8,1 3 8,-15 5-8,-2 6 16,-8-1 56,-3 4-216</inkml:trace>
  <inkml:trace contextRef="#ctx0" brushRef="#br0" timeOffset="-48646.919">3500 5243 21141,'1'-5'3776,"33"-26"-3446,381-181 1313,-365 178-1614,-2-3 1,-1-2 0,-2-2-1,27-33-29,-30 31 28,-41 43-33,4-7-38,0 1 0,1 0 0,0 0 0,0 1 0,0-1 0,0 2 0,1-1 0,0 1 0,0-1 0,0 2 0,1-1 0,-1 1 0,1 0 0,-1 1 0,1 0 0,0 0 0,7 0 43,6 9-1295</inkml:trace>
  <inkml:trace contextRef="#ctx0" brushRef="#br0" timeOffset="-45276.919">7477 4219 18532,'-13'6'2617,"1"-1"1047,3 0-2271,9-5-209,0 0-400,0 0-440,26-3-176,12-10-120,9-3 0,11-1-32,2-1-8,-4 11 0,-8 3 0,-6 5 40,-7 3-256,-11 7-1280,-7-1 464</inkml:trace>
  <inkml:trace contextRef="#ctx0" brushRef="#br0" timeOffset="-44566.919">8472 3768 16420,'0'-9'1158,"2"5"-892,-1 1 0,0-1 0,-1 1 0,1-1 0,-1 0 0,1 1 0,-1-1 0,0 0-1,0 1 1,-1-1 0,1 0 0,-1 1 0,0-1 0,0 1 0,0-1 0,0 1 0,-1-1-1,1 1 1,-1 0 0,0 0 0,0-1 0,0 1 0,0 1 0,-1-1 0,1 0 0,-1 1 0,0-1-1,0 1 1,1 0 0,-2-1 0,1 2 0,0-1 0,0 0 0,0 1 0,-1-1 0,1 1 0,-3-1-266,0 3 22,0 0 1,-1 0-1,1 0 1,0 1 0,0 0-1,0 0 1,0 0-1,0 1 1,1 0 0,-1 0-1,1 1 1,0-1-1,-1 1 1,2 0 0,-1 1-1,0-1 1,1 1-1,0 0 1,0 0 0,1 0-1,-1 0 1,1 1-1,0-1 1,0 1 0,1 0-1,0 0 1,0 0-1,-1 4-22,-3 11 12,1 1 0,1 0 0,1 0 0,1 0 0,1 1 0,1-1 0,1 14-12,-1-33 7,-1 0 0,1 1 0,-1-1 0,1 0 0,0 0 0,0 0 0,0 0 0,1 1 0,-1-1 0,1 0 0,0 0 0,0 0 0,0 0 0,0 0 0,0 0 0,1 0 0,-1-1 0,1 1 0,0 0 0,-1-1 0,1 1 0,1-1 0,-1 0 0,0 1 0,0-1 0,1 0 0,0-1 0,-1 1 0,1 0 0,0-1-1,0 1 1,-1-1 0,1 0 0,0 0 0,0 0 0,1 0 0,-1-1 0,0 1 0,0-1 0,0 0 0,3 0-7,8-9 20,1 0-1,-1-1 0,-1-1 0,0 0 0,0-1 1,-1 0-1,-1-1 0,0-1 0,0 0 0,-2 0 0,0-1 1,0 0-1,3-9-19,2-2 88,0-1 0,-2 0 0,-1-1 0,-1 0 0,-1-1 0,-1 0 0,2-22-88,-20 82 57,1 12-44,2-1-1,2 1 0,2 1 0,1-1 1,5 32-13,-4-71-4,2 0 0,-1 0 1,0 0-1,1 0 0,0-1 0,-1 1 1,2 0-1,-1 0 0,0-1 1,1 1-1,0-1 0,-1 1 1,1-1-1,1 0 0,-1 0 1,0 0-1,1 0 0,0 0 0,-1 0 1,1-1-1,0 1 0,1-1 1,-1 0-1,0 0 0,1 0 1,1 1 3,17-20-979,-16 1-728</inkml:trace>
  <inkml:trace contextRef="#ctx0" brushRef="#br0" timeOffset="-44296.919">8064 4368 8194,'-9'5'976,"0"-2"1569</inkml:trace>
  <inkml:trace contextRef="#ctx0" brushRef="#br0" timeOffset="-43796.919">8107 4319 20044,'-1'1'124,"-1"0"0,1 0 0,0 0 0,-1 0 0,1 0-1,0 1 1,0-1 0,0 0 0,-1 1 0,2-1 0,-1 1-1,0 0 1,0-1 0,0 1 0,1 0 0,-1-1 0,1 1 0,-1 0-1,1 0 1,0-1 0,0 1 0,0 0 0,0 0 0,0 0 0,0-1-1,0 1 1,0 0 0,1 0 0,-1-1 0,1 1 0,-1 0-1,1-1 1,0 1 0,0 0 0,0-1 0,-1 1 0,2-1 0,-1 1-1,0-1 1,0 0 0,0 1 0,1-1 0,-1 0 0,0 0 0,1 0-1,-1 0 1,1 0 0,0 0 0,-1-1 0,1 1 0,-1 0-1,1-1 1,1 1-124,16-4 212,0 0 0,0-1 0,0-1 0,-1-1 0,0-1-1,0 0 1,-1-1 0,6-4-212,-12 7 58,135-76 346,-114 60-374,0 1 0,2 2 0,0 2 1,0 1-1,1 1 0,1 2 0,1 1 0,35-4-30,-36 17 46,-36-2-51,1-1-1,-1 1 1,1 0 0,-1 0-1,1 0 1,-1 0 0,1 0-1,-1 0 1,1 0 0,-1 0-1,1 0 1,-1 0 0,1 0-1,-1 0 1,1 0 0,-1 1-1,0-1 1,1 0 0,-1 0-1,1 0 1,-1 1 0,1-1 0,-1 0-1,0 1 1,1-1 0,-1 0-1,0 1 1,1-1 0,-1 0-1,0 1 1,1-1 0,-1 0-1,0 1 1,0-1 0,0 1-1,1-1 1,-1 1 0,0-1-1,0 1 1,0-1 0,0 1-1,0-1 1,0 1 0,0-1 0,0 0-1,0 1 1,0-1 0,0 1-1,0-1 1,0 1 0,0-1-1,0 1 1,0-1 0,-1 1-1,1-1 1,0 1 0,0-1-1,-1 0 1,1 1 0,0-1-1,-1 1 1,1-1 5,-8 4-980,-4-1-684</inkml:trace>
  <inkml:trace contextRef="#ctx0" brushRef="#br0" timeOffset="-43176.919">8449 4510 21389,'4'-99'6505,"0"138"-5305,-14 97-1111,4-89-69,3 0 0,1 1 0,3-1 0,2 0 1,3 10-21,16 38 36,-21-95-34,0 0 0,0 0 0,0 0 1,0 0-1,0 0 0,0 0 0,0 0 1,0 0-1,0 0 0,0 0 0,0 0 1,0-1-1,0 1 0,0-1 0,0 1 1,0 0-1,0-1 0,-1 0 0,1 1 1,0-1-1,0 1 0,0-1 0,-1 0 1,1 0-1,0 1 0,-1-1 0,1 0 1,-1 0-1,1 0 0,-1 0 0,1 0 1,-1 0-1,1 1 0,-1-1 0,0 0 1,0 0-1,1 0 0,-1 0 0,0 0 1,0-1-3,1-1 4,12-19 23,-8 9-24,1 0 1,0 0-1,1 1 0,1 0 1,0 0-1,0 1 1,1 0-1,0 0 1,1 1-1,1 1 1,-1-1-1,2 2 1,-1-1-1,1 2 1,0-1-1,1 2 1,3-2-4,-10 9-2,0-1 0,1 1 0,-1 1 0,0-1 0,0 1 0,0 1 0,-1-1 0,1 1 0,0 0 0,-1 0 0,0 0 0,0 1 0,0 0 0,0 0 0,0 0 0,-1 0 0,0 1 0,0 0 0,0 0 0,0 0 0,-1 0 1,0 1-1,0-1 0,0 1 0,-1 0 0,0 0 0,0 0 0,0 0 0,-1 0 0,0 0 0,0 0 0,-1 1 0,1-1 0,-1 4 2,-3 3 44,0 0-1,-1 0 1,0 0 0,-1-1 0,0 0-1,-1 0 1,0 0 0,-1 0 0,-1-1-1,0 0 1,0-1 0,-1 0 0,0 0-1,0-1 1,-8 6-44,10-8 15,-1 0 0,0 0-1,0-1 1,0 0 0,-1-1-1,0 1 1,0-2 0,0 1 0,-1-1-1,1-1 1,-1 0 0,0 0 0,0-1-1,0 0 1,0 0 0,-1-2 0,1 1-1,0-1 1,-1 0 0,1-1 0,-8-2-16,16 2-71,0 1 0,0-1 0,0 0 0,0 0 0,0 0 0,0-1-1,0 1 1,1 0 0,-1-1 0,0 1 0,1-1 0,-1 0 0,1 1-1,0-1 1,-1 0 0,1 0 0,0 0 0,0 0 0,0 0 0,0 0-1,1 0 1,-1 0 0,1 0 0,-1 0 0,1-1 0,-1 1 0,1 0-1,0 0 1,0 0 0,0-1 0,1-1 72,5-27-3173</inkml:trace>
  <inkml:trace contextRef="#ctx0" brushRef="#br0" timeOffset="-41936.919">9204 4119 25501,'0'5'745,"1"3"215,8-2-264,8-2-208,8-4-128,7-4-136,5-4-48,2-2-72,4-3-48,-1 0-32,-6-2-24,-1 4 8,-7 2-80,-10 9-824,-4 7-856</inkml:trace>
  <inkml:trace contextRef="#ctx0" brushRef="#br0" timeOffset="-41676.919">9250 4430 19148,'0'10'2273,"5"0"535,6-6-1440,14-1-447,7-3-65,14-8-384,6-6-160,12-7-192,5-9 160,16-12 368</inkml:trace>
  <inkml:trace contextRef="#ctx0" brushRef="#br0" timeOffset="-35116.919">9151 4249 22605,'0'0'1344,"0"0"83,-1-9 369,1-1-1709,0 0 0,1 0 0,0 0 0,1 0 0,0 0-1,0 0 1,1 0 0,0 0 0,1 1 0,3-5-87,-5 9 25,2-8 74,1 1 0,1-1 0,0 1-1,0 0 1,1 0 0,1 1 0,0 0 0,1 1-1,0-1 1,0 2 0,9-8-99,-13 15 10,-1 1 1,1 0-1,-1 0 0,1 0 1,-1 1-1,1-1 1,-1 1-1,1 0 0,-1 1 1,1-1-1,0 1 1,-1 0-1,1 0 0,-1 0 1,0 1-1,1-1 0,-1 1 1,0 0-1,0 0 1,0 1-1,0-1 0,-1 1 1,1 0-1,-1 0 1,1 0-1,-1 1 0,0-1 1,0 1-1,-1-1 1,2 2-11,50 36 91,-50-39-80,0-1 0,0 1 0,0-1 0,1 0 0,-1 0-1,0-1 1,1 1 0,-1-1 0,1 0 0,-1 0 0,0 0 0,1-1 0,-1 1 0,1-1 0,-1 0 0,0 0 0,0-1 0,0 1 0,0-1 0,0 0 0,0 0 0,0-1 0,0 1 0,-1-1 0,1 1 0,-1-1 0,0 0 0,0-1 0,0 1 0,0-1-11,74-121 299,-64 98-302,-13 28-13,0 0 0,1-1 0,-1 1 1,0-1-1,0 1 0,0-1 0,1 1 0,-1 0 0,0-1 0,0 1 0,1-1 0,-1 1 0,1-1 1,-1 0-1,0 1 0,1-1 0,-1 1 0,1-1 0,-1 0 0,1 1 0,-1-1 0,1 0 0,-1 0 1,1 1-1,-1-1 0,1 0 0,-1 0 0,1 0 0,0 0 0,-1 1 0,1-1 0,-1 0 0,1 0 1,0 0-1,-1 0 0,1 0 0,-1-1 0,1 1 0,0 0 0,-1 0 0,1 0 0,-1 0 0,1-1 1,-1 1-1,1 0 0,-1-1 0,1 1 0,-1 0 0,1-1 0,-1 1 0,1-1 16,1 23-1108</inkml:trace>
  <inkml:trace contextRef="#ctx0" brushRef="#br0" timeOffset="-34716.919">9281 4600 22309,'2'-42'3797,"15"-19"-2362,-11 43-1291,2 0 0,-1 1 0,2-1 1,0 1-1,2 1 0,-1 0 1,2 1-1,0 0 0,1 0 1,13-11-145,-24 24 3,0 0 1,0 0 0,1 1 0,-1-1 0,0 1 0,1-1 0,-1 1 0,0 0 0,1 0 0,0 0 0,-1 0 0,1 0 0,0 0 0,-1 1 0,1-1 0,0 1 0,0 0-1,-1 0 1,1 0 0,0 0 0,0 0 0,-1 1 0,1-1 0,0 1 0,-1 0 0,1 0 0,0 0 0,-1 0 0,1 0 0,-1 0 0,0 1 0,1-1 0,-1 1 0,0 0-1,0 0 1,0-1 0,0 1 0,0 1 0,0-1 0,-1 0 0,1 0 0,-1 1 0,1-1 0,-1 1 0,0-1-4,65 231 180,-65-232-177,0 0 1,0 0-1,0-1 0,0 1 1,1 0-1,-1 0 0,0-1 1,1 1-1,-1-1 0,1 1 1,-1-1-1,0 0 0,1 1 1,-1-1-1,1 0 0,-1 0 1,1 0-1,-1 0 0,1 0 1,-1-1-1,0 1 0,1 0 1,-1-1-1,1 1 1,-1 0-1,0-1 0,1 0 1,-1 1-1,0-1 0,0 0 1,1 0-1,-1 0 0,0 0 1,0 0-1,0 0 0,0 0 1,0 0-1,0 0 0,0 0 1,-1 0-1,1-1 0,0 1 1,-1 0-1,1-1 0,-1 1 1,1 0-1,-1-1 0,1 1 1,-1-1-1,0 1 0,0-1 1,0 1-1,0-1 0,0 1 1,0 0-4,4-7 23,83-170 254,-74 171-916,-7 16-901</inkml:trace>
  <inkml:trace contextRef="#ctx0" brushRef="#br0" timeOffset="-33616.919">10258 3792 17284,'0'-1'83,"2"-3"206,-1 1-1,1-1 1,-1 0 0,0 1 0,1-1-1,-2 0 1,1 0 0,0 0-1,-1 1 1,0-1 0,0 0-1,0 0 1,0 0 0,-1 0 0,1 0-1,-1 1 1,0-1 0,0 0-1,0 0 1,-1 1 0,0-1 0,1 1-1,-1-1 1,0 1 0,0 0-1,-1 0 1,1 0 0,-1 0 0,0 0-1,1 1 1,-1-1 0,0 1-1,-1-1 1,-2 0-289,-3 3 64,1 0 0,-1 1 0,0 0 0,1 0 0,-1 1 1,1 0-1,0 1 0,0 0 0,-1 0 0,2 1 0,-1 0 0,0 0 0,1 1 0,0 0 0,0 0 0,0 1 0,1 0 0,0 0 0,0 0 0,0 1 0,1 0 1,0 0-1,0 0 0,1 1 0,0 0 0,0 0 0,0 2-64,-3 8 1,0 0 1,1 0-1,1 0 1,1 1-1,0 0 0,1 0 1,2 0-1,0 0 1,0 0-1,2 0 0,1 0 1,0 0-1,1 0 1,1 0-1,5 12-1,-9-26 5,2-1-1,-1 0 1,0 1-1,1-1 1,0 0-1,0 0 1,0 0-1,0 0 1,1-1-1,-1 1 1,1-1-1,0 1 1,0-1-1,0 0 1,1 0-1,-1 0 1,1-1-1,-1 1 1,1-1-1,0 0 1,0 0-1,0 0 1,0 0-1,0-1 1,1 0-1,-1 0 1,0 0-1,1 0 1,-1-1-1,1 1 1,-1-1-1,1 0 1,-1-1-1,1 1 1,-1-1-1,0 0 1,1 0-1,-1 0 1,0 0-1,0-1 1,0 0-1,0 0 1,2-1-5,8-9 55,-1 0 0,0-1 0,-1 0 0,-1-1 1,0 0-1,-1-1 0,0 0 0,-1-1 0,-1 0 1,-1 0-1,0-1 0,-1 0 0,-1 0 0,0 0 1,-2-1-1,0 1 0,0-1 0,-2 0-55,1 5 32,0-1 0,-1 1 1,-1-1-1,0 1 0,-1-1 0,0 1 0,-1 0 1,-1 0-1,0 0 0,-1 0 0,0 0 0,-1 0 1,0 1-1,-5-9-32,9 20-5,1 0-1,-1 0 1,1 1-1,-1-1 1,1 0 0,-1 0-1,0 0 1,1 0 0,-1 1-1,0-1 1,1 0-1,-1 1 1,0-1 0,0 1-1,0-1 1,0 1 0,0-1-1,0 1 1,0-1 0,0 1-1,0 0 1,0 0-1,0-1 1,0 1 0,0 0-1,0 0 1,0 0 0,0 0-1,0 0 1,0 0 0,0 1-1,0-1 1,0 0-1,0 0 1,0 1 0,0-1-1,1 0 1,-1 1 0,0-1-1,0 1 1,0 0 0,0-1-1,0 1 1,1 0-1,-1-1 1,0 1 0,1 0-1,-2 0 6,-25 46-602,9 1-463,5 6-944</inkml:trace>
  <inkml:trace contextRef="#ctx0" brushRef="#br0" timeOffset="-33346.919">10513 3971 20724,'0'47'1609,"-3"0"911,0 1-1640,0-4-39,3-11-385,0-2-240,6-9-200,0-2 24,-2-4-296,1-3-248,-2-5-537,-3-8-375</inkml:trace>
  <inkml:trace contextRef="#ctx0" brushRef="#br0" timeOffset="-32836.919">10748 3489 20868,'0'0'107,"0"-1"0,-1 0-1,1 0 1,-1 0 0,1 0-1,-1 0 1,1 0 0,-1 1-1,0-1 1,1 0-1,-1 0 1,0 1 0,1-1-1,-1 0 1,0 1 0,0-1-1,0 1 1,0-1 0,0 1-1,0 0 1,1-1 0,-1 1-1,0 0 1,0 0-1,0-1 1,0 1 0,0 0-1,0 0 1,0 0 0,0 0-1,0 0 1,0 0 0,0 1-1,0-1 1,0 0-1,0 0 1,0 1 0,0-1-1,0 1 1,0-1 0,0 0-1,1 1 1,-1 0 0,0-1-1,0 1 1,0 0 0,1-1-1,-1 1 1,0 0-1,1 0 1,-1-1 0,1 1-1,-1 0-106,-5 9 19,-1-1 0,2 1 0,-1 0 0,2 0 0,-1 1 0,1 0 0,1-1-1,0 1 1,0 0 0,1 1 0,1-1 0,0 0 0,0 7-19,0-5 20,-2 4-2,1 0 1,0 0-1,2 0 1,0 0-1,0 0 1,2-1-1,0 1 1,1 0 0,1 0-1,3 10-18,-5-24 12,-1 0 0,0 0 0,1 0 0,-1 0 0,1-1 0,0 1-1,0 0 1,0-1 0,0 1 0,1-1 0,-1 0 0,1 0 0,-1 0 0,1 0 0,0 0 0,-1 0 0,1-1 0,0 1-1,0-1 1,0 0 0,1 0 0,-1 0 0,0 0 0,0-1 0,1 1 0,-1-1 0,0 0 0,0 0 0,1 0-1,-1 0 1,0 0 0,1-1 0,-1 0-12,106-45 296,-82 31-261,-25 13-35,0 1 0,0-1 0,0 1 1,0 0-1,0-1 0,0 1 0,0 0 0,1 0 0,-1 1 0,0-1 0,1 0 0,-1 1 0,1-1 0,-1 1 0,1 0 0,-1 0 0,1 0 0,-1 0 0,0 0 1,1 0-1,-1 1 0,1-1 0,-1 1 0,1 0 0,-1 0 0,0 0 0,0 0 0,1 0 0,-1 0 0,0 1 0,0-1 0,0 0 0,0 1 0,-1 0 0,1 0 1,0-1-1,-1 1 0,1 0 0,-1 0 0,1 0 0,-1 1 0,1 1 0,0 12 2,0 1 1,0-1 0,-2 1-1,0 0 1,-1 0-1,-1-1 1,0 1-1,-2-1 1,1 0-1,-2 1 1,-5 12-3,5-12 27,1 0-1,-2 0 1,-1-1 0,0 0-1,0 0 1,-2 0 0,0-1-1,-1 0 1,0-1 0,-6 6-27,15-19 16,-1 1 0,1-1 0,0 1 0,0-1 0,-1 0 0,1 0 1,-1 0-1,1 0 0,-1 0 0,1 0 0,-1 0 0,0 0 0,1 0 0,-1-1 1,0 1-1,0-1 0,1 1 0,-1-1 0,0 0 0,0 0 0,0 0 0,1 0 1,-1 0-1,0 0 0,0 0 0,0-1 0,1 1 0,-1 0 0,0-1 1,0 0-1,1 1 0,-1-1 0,0 0 0,1 0 0,-1 0 0,1 0 0,-1 0 1,1 0-1,0-1 0,-1 1 0,1 0 0,0-1 0,-1 0-16,-32-75 343,31 48-297,0-1 1,2 1-1,1-1 0,1 0 1,2 1-1,1-1 0,1 1 1,2 0-1,1 0 1,1 1-1,1 0 0,2 1 1,0 0-1,2 0 0,2 0-46,-2-4 76,-8 19-61,0 0 1,-1-1-1,0 1 0,-1-1 1,0 0-1,-2-1 1,1 1-1,-1 0 0,-1-10-15,-2 19 7,-1 1 0,0-1-1,0 1 1,0 0-1,-1-1 1,1 1-1,-1 0 1,0 0 0,1 1-1,-1-1 1,-1 1-1,1-1 1,0 1-1,0 0 1,-1 0 0,1 1-1,-1-1 1,0 1-1,0-1 1,1 1-1,-1 0 1,0 1 0,0-1-1,0 1 1,0-1-1,0 1 1,-3 1-7,-3-3-2,-84-5-679,67 13 470</inkml:trace>
  <inkml:trace contextRef="#ctx0" brushRef="#br0" timeOffset="-31266.919">11307 3323 15531,'-57'-47'4774,"49"43"-4551,1 1 0,-1 0-1,0 0 1,0 1 0,-1 0 0,1 0-1,0 1 1,-1 0 0,1 0 0,-1 1 0,-6 1-223,-254 18 1417,-67-62-984,224 25-20,-1 4-1,-1 5 1,-12 5-413,-612 62-52,398-67 72,209 2-20,0 5 0,0 6 0,-5 6 0,18 5-13,1 6 0,2 5 0,0 4 0,2 6 0,-62 30 13,137-49-14,1 1 1,1 2-1,1 1 0,1 2 1,1 1-1,1 2 0,1 1 1,1 2-1,2 0 0,1 2 1,1 1-1,2 2 0,-7 12 14,10-14-14,1 1 0,2 0-1,2 1 1,0 1-1,3 1 1,1 0-1,1 0 1,2 1-1,2 1 1,2-1 0,1 1-1,1 22 15,8-17-14,1-1 0,3 0 0,1-1-1,2 0 1,2 0 0,2-2 0,1 0 0,2-1-1,2 0 1,1-2 0,2 0 0,2-2 0,0-1-1,14 11 15,12 19-13,3-3-1,2-3 0,3-2 0,2-2 1,3-4-1,1-2 0,2-3 0,3-4 1,1-2-1,54 19 14,0-21-38,1-5 1,2-6-1,0-6 1,2-5-1,-1-6 1,104-8 37,-94-9-118,0-7 1,-1-5 0,-1-7 0,-2-5-1,-1-7 1,-2-5 0,-2-6 0,-2-6-1,-3-5 1,-3-6 0,-3-5 0,0-7 117,26-18 9,-3-7 0,126-121-9,-209 168-133,-2-2 1,-3-2-1,-3-3 1,-3-3-1,-3-1 1,-2-2-1,12-34 133,-47 91 89,0 0 1,-2 0-1,1-1 1,-2 0-1,0 0 0,-1-1 1,0 1-1,-1-1 0,-1 0 1,-1-1-1,0 1 0,-1 0 1,0-1-1,-2 1 0,0 0 1,-1-1-1,0 1 0,-2 0 1,0 0-1,0 0 1,-2 0-90,-15-22 85,-3 1 0,-1 1 1,-1 1-1,-2 1 0,-2 2 1,0 0-1,-3 2 0,0 2 1,-2 1-1,0 2 0,-2 1 1,-1 2-1,-14-6-85,-38-7-271,0 4 1,-2 4-1,-1 3 0,-1 5 0,-1 4 1,0 4-1,-1 4 0,-6 4 271,-53 2-1669</inkml:trace>
  <inkml:trace contextRef="#ctx0" brushRef="#br0" timeOffset="-27956.919">3721 3405 12451,'-12'-5'6236,"2"9"-6058,-34-1 2644,-34-25-1751,63 18-961,0 0 0,-1 2 0,0 0 0,1 0 0,-1 2 0,0 0-1,0 1 1,0 0 0,1 1 0,-1 1 0,1 1 0,0 0 0,0 1 0,0 0 0,0 2 0,-1 0-110,-42 13 78,-407 106 712,-190 166-482,165-122-298,393-135-27,1 5 0,2 4 0,2 4 0,2 3 0,2 5 0,3 3 0,-13 17 17,20-11-18,3 3-1,3 3 1,3 4 0,3 2-1,3 4 1,5 2 0,3 2-1,-10 27 19,41-58 2,2 1-1,2 1 0,3 0 0,2 2 0,3 0 0,3 0 0,2 1 0,2 0 0,3 0 0,3 0 0,2 0 0,3 0 0,2 0 0,3-1 0,12 33-1,-4-26-3,3-1 0,3-2 0,2 0 0,3-1 0,3-2 0,2-2 0,3-1-1,2-1 1,23 21 3,-36-47-4,1 0-1,1-2 0,1-1 0,2-2 1,0-1-1,1-1 0,2-2 0,0-2 1,1-1-1,0-1 0,2-2 0,0-2 1,0-2-1,1-1 0,0-2 0,28 2 5,-7-8-11,0-1-1,1-4 0,-1-2 0,-1-3 1,1-2-1,-2-3 0,33-13 12,92-38 5,118-63-5,-290 123 0,189-85 11,-4-8-1,124-87-10,-101 35 11,-6-10-1,-8-8 0,69-82-10,-192 169 8,-3-4 1,-4-3-1,-4-4 0,-4-2 1,-5-3-1,-3-3 0,-5-2 1,-4-4-9,-38 80 24,-2 0 1,0-1-1,-2 0 1,-1-1 0,-1 0-1,-1 0 1,-1 0-1,-2 0 1,-1-1-1,-1 1 1,-2-1 0,0 1-1,-2 0 1,-1 0-1,-2 0 1,0 0-1,-2 1 1,-1 1 0,-8-14-25,-10-8 25,-2 1 1,-3 2-1,-1 2 1,-2 1-1,-2 1 1,-2 3-1,-1 1 1,-4 0-26,-24-13-144,-2 4 1,-2 2-1,-1 4 1,-2 2 0,-61-18 143,56 21-442,9 2-545,10 0-204</inkml:trace>
  <inkml:trace contextRef="#ctx0" brushRef="#br0" timeOffset="24503.081">11210 3879 16179,'4'-54'6251,"42"-9"-3848,-24 46-2180,0 1-1,2 1 0,-1 1 1,2 1-1,0 1 0,0 2 1,26-8-223,-36 16 9,-1 2 0,0 0 0,1 1 0,-1 0 0,0 1 0,0 1 0,0 0 0,0 0 0,0 2 0,-1 0 0,0 0 0,0 2 0,0-1 0,0 1 0,-1 1 0,-1 1 0,1-1 0,9 11-9,73 41 126,-77-51-57,1-1 1,0 0-1,0-2 1,1 0-1,0-1 1,0-1-1,0-1 0,1 0 1,-1-2-1,1 0 1,-1-1-1,1-1 1,-1-1-1,1 0 1,-1-2-1,0 0 1,0-1-1,-1-1 1,1-1-1,-1-1 1,-1 0-1,6-4-69,18-16 41,-2-2 1,0-1-1,-2-2 0,20-25-41,-53 54-54,-2 2 30,0 1 0,0 0 0,-1-1 0,1 1 0,-1-1 0,1 0 0,-1 1 0,0-1 0,1 0 0,-1 0 0,0 0 0,0 0 0,0 0 0,0 0 0,-1 0 0,1 0 0,-1 0 0,1 0 0,-1 0 0,1-1 0,-1 1 0,0 0 0,0 0 0,-1-1 24,-6-8-1319</inkml:trace>
  <inkml:trace contextRef="#ctx0" brushRef="#br0" timeOffset="24973.081">11322 3335 16516,'0'0'2161,"0"0"5,0 0-618,0 0-239,-1 1-166,-62 105 1359,-86 171-1013,139-253-1497,2 0 1,0 0-1,1 1 0,2-1 0,0 1 1,2 1-1,1-1 0,1 1 0,1-1 1,1 0-1,2 6 8,-3-24-6,1 0 1,0-1 0,0 1-1,1 0 1,0-1-1,0 1 1,1-1-1,0 0 1,0 0 0,0 0-1,1 0 1,-1-1-1,2 1 1,-1-1-1,0 0 1,1 0 0,0-1-1,0 1 1,1-1-1,-1 0 1,1 0 0,0-1-1,0 0 1,0 0-1,0 0 1,0-1-1,1 0 1,-1 0 0,1 0-1,-1-1 1,2 0 5,16-1-9,-1-2-1,1 0 1,-1-1 0,1-2 0,-1 0 0,0-2-1,-1 0 1,0-1 0,0-2 0,5-3 9,52-21 245</inkml:trace>
  <inkml:trace contextRef="#ctx0" brushRef="#br0" timeOffset="40613.081">12909 3443 22805,'22'82'5768,"23"92"-6112,57 278 1251,-100-448-657,-1-8-7,6-70 122,-9-76-200,9-226-102,24 256-80,-30 117 13,1 0 1,-1 0-1,1 0 1,0 0-1,0 0 1,0 1-1,0-1 1,0 0-1,0 1 1,1 0-1,-1 0 1,1-1-1,0 2 1,-1-1-1,1 0 1,0 0 0,0 1-1,0 0 1,1-1-1,-1 1 1,0 0-1,0 1 1,1-1-1,-1 1 1,0-1-1,1 1 1,-1 0-1,0 0 1,1 0-1,-1 1 1,0-1-1,0 1 1,1 0-1,1 1 4,2-1 2,-1 1-1,0 1 1,0-1-1,1 1 1,-2 0-1,1 0 1,0 1-1,-1 0 0,1 0 1,-1 0-1,0 1 1,-1-1-1,1 1 1,-1 0-1,0 1 1,0-1-1,0 1 0,-1-1 1,0 1-1,0 0 1,0 1-1,-1-1 1,0 0-1,0 1 1,-1-1-1,0 1 0,0-1 1,0 1-1,-1 0 1,0-1-1,0 1 1,-1 0-1,1-1 1,-2 1-1,0 3-1,-6 1 14,0-1 1,-1-1-1,0 1 0,0-1 0,-1-1 0,0 0 1,0 0-1,-1-1 0,0-1 0,-1 1 0,1-2 1,-1 0-1,0 0 0,-1-1 0,1-1 0,-1 0 1,0 0-1,1-1 0,-1-1 0,0 0 0,0-1 1,0-1-1,-1 0-14,-26-9-479,40 9 413,-1 1 0,1-1 0,0 1-1,-1-1 1,1 1 0,0-1-1,-1 0 1,1 1 0,0-1-1,0 0 1,-1 1 0,1-1-1,0 0 1,0 1 0,0-1 0,0 0-1,0 1 1,0-1 0,0 0-1,0 0 1,0 1 0,1-1-1,-1 0 1,0 1 0,0-1-1,0 0 1,1 1 0,-1-1 0,0 1-1,1-1 1,-1 1 0,1-1-1,-1 0 1,1 1 0,-1-1-1,1 1 1,-1 0 0,1-1 0,-1 1-1,1-1 1,-1 1 0,1 0-1,0-1 1,-1 1 0,1 0-1,0 0 1,-1 0 0,1-1-1,0 1 1,-1 0 0,1 0 0,0 0-1,-1 0 1,1 0 0,0 0-1,0 1 67,26-12-2075</inkml:trace>
  <inkml:trace contextRef="#ctx0" brushRef="#br0" timeOffset="40943.081">13560 3357 19772,'1'-8'631,"0"6"-488,0 1 0,0-1 0,0 1 0,-1-1 0,1 0 1,0 1-1,-1-1 0,0 0 0,1 1 0,-1-1 0,0 0 0,0 1 0,0-1 0,0 0 0,0 0 0,0 1 0,0-1 0,-1 0 0,1 1 0,-1-1 0,1 0 1,-1 1-1,0-1 0,1 1 0,-1-1 0,0 1 0,0-1 0,0 1 0,0-1 0,0 1 0,-1 0 0,1 0 0,0 0 0,-1 0 0,1 0 0,0 0 0,-1 0 0,1 0 1,-1 0-1,-1 0-143,-2 3 77,0 1 1,0 0-1,0 0 1,1 0-1,-1 0 1,1 1-1,-1 0 1,1 0-1,0 0 1,1 0-1,-1 1 1,1 0-1,0-1 1,0 1-1,0 0 1,1 1-1,0-1 1,0 0-1,0 1 1,0-1-1,1 1 1,0-1-1,0 4-77,-1-4 33,-3 8 2,-1 1 0,2 1 1,0-1-1,1 0 0,0 1 1,1 0-1,1 0 0,0 0 1,1 0-1,1-1 0,0 1 1,1 0-1,0 0 0,1-1 1,1 1-1,1-1 0,0 0 1,0 0-1,2-1 0,0 2-35,-4-13 13,0 0 0,0 0 0,1 0-1,-1-1 1,0 1 0,0-1-1,1 0 1,-1 0 0,1 0 0,-1-1-1,1 1 1,-1-1 0,1 1 0,-1-1-1,1 0 1,0-1 0,-1 1-1,1-1 1,-1 1 0,1-1 0,-1 0-1,0-1 1,1 1 0,-1 0-1,0-1 1,0 0 0,0 0 0,0 0-1,0 0 1,0 0 0,0 0-1,-1-1 1,1 1 0,-1-1 0,0 0-1,0 0 1,0 0 0,0 0-1,0 0 1,-1 0 0,1-1-13,7-6 52,-1-1 0,0 0 0,-1 0 1,0-1-1,-1 0 0,-1 0 0,1-1 0,-2 1 0,0-1 1,0 0-1,-1-1 0,-1 1 0,0 0 0,-1-1 0,-1 1 1,0-1-1,0 1 0,-1-1 0,-1 1 0,-1 0 0,0 0 1,0 0-1,-1 0 0,-1 0 0,0 1 0,-4-8-52,8 19-6,1 0-1,-1 0 0,1 0 1,-1 0-1,1 0 0,-1-1 1,1 1-1,-1 1 0,0-1 1,0 0-1,1 0 0,-1 0 1,0 0-1,0 0 1,0 1-1,0-1 0,0 0 1,0 1-1,0-1 0,0 1 1,0-1-1,0 1 0,-1 0 1,1-1-1,0 1 0,0 0 1,0 0-1,0 0 1,-1 0-1,1 0 0,0 0 1,0 0-1,0 0 0,0 0 1,-1 1-1,1-1 0,0 0 1,0 1-1,0-1 0,0 1 1,0-1-1,0 1 1,0 0-1,0-1 0,0 1 1,0 0-1,0 0 0,0-1 1,1 1-1,-1 0 0,0 0 7,-8 94-2191,13-68 378</inkml:trace>
  <inkml:trace contextRef="#ctx0" brushRef="#br0" timeOffset="41633.081">13681 2846 16996,'-14'-4'6001,"7"23"-3974,5 33-1593,2-48-94,1 66 210,4-1 0,2 1 0,4-2 0,2 1 0,4-1 0,2-2 0,23 50-550,6-33 32,-47-83-30,-1-1 0,1 1 0,0 0 0,0 0 0,-1 0 0,1 0-1,0-1 1,0 1 0,-1 0 0,1 0 0,0-1 0,-1 1 0,1-1 0,0 1 0,-1-1 0,1 1 0,-1-1 0,1 1 0,-1-1 0,1 1 0,-1-1 0,1 0 0,-1 1 0,0-1 0,1 0 0,-1 1 0,0-1 0,0 0 0,1 0 0,-1 1 0,0-1 0,0 0 0,0 0 0,0 1 0,0-1 0,0 0 0,0 0 0,0 1 0,0-1 0,0 0 0,0 0 0,-1 1 0,1-1 0,0 0 0,0 1 0,-1-1-1,1 0 1,-1 1 0,1-1 0,0 0 0,-1 1 0,0-1-2,-3-22 21,-2 0 0,0 0 0,-2 1 0,0 0 0,-1 0 0,-10-15-21,-21-52-7,39 87-16,4 5 1,0 2 20,0 0 1,1-1-1,0 1 1,-1-1-1,2 0 1,-1 0 0,0-1-1,1 1 1,0-1-1,0 0 1,0 0-1,0 0 1,0-1-1,0 0 1,1 0 0,-1 0-1,1 0 1,0-1-1,-1 0 1,1-1-1,0 1 1,-1-1-1,4 0 2,-1-1 1,0 0 0,-1 0 0,1-1 0,0 0 0,-1 0 0,0-1 0,1 0 0,-1-1 0,0 1 0,-1-1 0,1 0-1,-1-1 1,1 0 0,-1 0 0,-1 0 0,1-1 0,-1 0 0,0 0 0,0 0 0,-1 0 0,1-1 0,-2 0 0,1 0 0,-1 0-1,0 0 1,2-7-1,-5 14 1,0-1-1,1 1 1,-1 0-1,0-1 1,0 1-1,1-1 1,-1 1-1,0-1 0,0 1 1,0 0-1,0-1 1,0 1-1,1-1 1,-1 1-1,0-1 1,0 1-1,0-1 1,0 1-1,0-1 0,-1 1 1,1-1-1,0 1 1,0-1-1,0 1 1,0 0-1,0-1 1,-1 1-1,1-1 1,0 1-1,0-1 0,-1 1 1,1 0-1,0-1 1,-1 1-1,1 0 1,0-1-1,-1 1 1,1 0-1,-1 0 1,1-1-1,0 1 0,-1 0 1,1 0-1,-1-1 1,1 1-1,-1 0 1,1 0-1,-1 0 1,1 0-1,0 0 0,-1 0 1,1 0-1,-1 0 1,1 0-1,-1 0 1,1 0-1,-1 0 1,1 0-1,-1 0 1,1 1-1,-1-1 0,1 0 1,0 0-1,-1 1 0,-21 25-14,17-14 20,0 0 0,1 1-1,1-1 1,0 1 0,1 0 0,0 0-1,1-1 1,0 1 0,1 0 0,1 0 0,0 0-1,1 0 1,0 0 0,1-1 0,3 11-6,-5-20 3,1-1 1,-1 1 0,0-1-1,1 0 1,-1 0-1,1 0 1,-1 0 0,1 0-1,0 0 1,0 0-1,0 0 1,0-1 0,1 1-1,-1-1 1,0 0-1,0 1 1,1-1 0,-1 0-1,1 0 1,-1-1-1,1 1 1,-1-1 0,1 1-1,0-1 1,-1 0 0,1 1-1,0-1 1,-1-1-1,1 1 1,0 0 0,-1-1-1,1 1 1,-1-1-1,1 0 1,-1 0 0,1 0-1,-1 0 1,0 0-1,1-1 1,-1 1 0,0-1-1,0 1 1,1-2-4,88-79 57,-65 47-37,-15 19-18,0 1 1,2-1-1,0 2 1,0 0-1,1 0 1,1 1-1,4-1-2,-18 13-1,0 0-1,0 0 1,0 0 0,1 0-1,-1 0 1,0 1-1,0-1 1,1 1 0,-1-1-1,1 1 1,-1-1-1,0 1 1,1 0 0,-1-1-1,1 1 1,-1 0 0,1 0-1,-1 0 1,1 0-1,-1 0 1,1 1 0,-1-1-1,0 0 1,1 1-1,-1-1 1,1 1 0,-1-1-1,0 1 1,1 0-1,-1 0 1,0-1 0,0 1-1,0 0 1,0 0 0,1 0-1,-1 0 1,-1 1-1,1-1 1,0 0 0,0 0-1,0 0 1,-1 1-1,1-1 1,0 0 0,-1 1-1,1 0 2,16 77-31,-15-62 39,13 33 12,-15-50-20,1 1 1,-1 0-1,1 0 1,-1-1-1,1 1 1,-1 0-1,1-1 1,-1 1-1,1-1 1,0 1-1,-1-1 1,1 1-1,0-1 1,0 1-1,-1-1 1,1 1-1,0-1 1,0 0-1,-1 0 1,1 1 0,0-1-1,0 0 1,0 0-1,0 0 1,-1 0-1,1 0 1,0 0-1,0 0 1,0 0-1,0 0 1,-1-1-1,1 1 1,0 0-1,0 0 1,0-1-1,-1 1 1,1 0-1,0-1 1,0 1-1,-1-1 1,1 1-1,0-1 1,-1 1-1,1-1 1,-1 0 0,1 1-1,-1-1 1,1 0-1,-1 1 1,1-1-1,-1 0 1,1 0-1,-1 1 1,0-1-1,0 0 1,1 0-1,-1 0 1,0 0-1,67-144 52,-66 144-55,-1 0 0,0 1 1,1-1-1,-1 1 0,0-1 1,1 0-1,-1 1 0,1-1 1,-1 1-1,1-1 0,-1 1 1,1-1-1,-1 1 0,1 0 1,0-1-1,-1 1 0,1 0 0,0-1 1,-1 1-1,1 0 0,0 0 1,-1 0-1,1-1 0,0 1 1,-1 0-1,1 0 0,0 0 1,-1 0-1,1 0 0,0 0 1,0 1-1,-1-1 0,1 0 0,0 0 1,-1 0-1,1 1 0,0-1 1,-1 0-1,1 1 0,-1-1 1,1 0-1,0 1 0,-1-1 1,1 1-1,-1-1 0,1 1 1,-1-1-1,1 1 0,-1-1 1,0 1-1,1 0 0,-1-1 0,0 1 1,1-1-1,-1 1 0,0 0 1,0 0-1,0-1 0,1 1 1,-1 0-1,0 0 3,13 47-319,-8-6-334,-2-3-1009</inkml:trace>
  <inkml:trace contextRef="#ctx0" brushRef="#br0" timeOffset="42423.081">14491 2504 22469,'-3'26'421,"1"0"0,1 1-1,1-1 1,2 0 0,0 0 0,2 0 0,1 0 0,0-1-1,2 1 1,2-1 0,0-1 0,2 4-421,-10-26 30,185 523 1926,-179-504-1932,-3-9-14,0 1 1,1-1-1,0 1 1,1-1-1,1-1 0,0 1 1,0-1-1,1 0 1,0-1-1,9 8-10,-17-17 4,1 0 0,-1 0 1,1-1-1,-1 1 0,1 0 0,0 0 0,-1-1 0,1 1 1,0 0-1,0-1 0,-1 1 0,1-1 0,0 1 0,0-1 1,0 1-1,0-1 0,0 1 0,0-1 0,0 0 1,0 0-1,0 1 0,0-1 0,0 0 0,0 0 0,0 0 1,0 0-1,0 0 0,0 0 0,0-1 0,0 1 0,0 0 1,0 0-1,0-1 0,-1 1 0,1-1 0,0 1 0,0-1 1,0 1-1,0-1 0,0 1 0,-1-1 0,1 0 1,0 1-1,-1-1 0,1 0 0,0 0 0,-1 1 0,1-1 1,-1 0-1,1 0 0,-1 0 0,1 0 0,-1 0-4,4-59 190,-11 30-171,-1 0 0,-1 1 0,-2 0 0,-1 0-1,-1 2 1,-2-1 0,0 2 0,-2 0 0,-1 1 0,-14-15-19,7 14-12,9 27-52,41 65-19,-23-60 83,0 1-1,0-1 0,1 0 0,-1 0 0,1 0 0,1 0 0,-1 0 0,1 0 0,0-1 0,0 0 0,0 0 1,1 0-1,0 0 0,0-1 0,0 0 0,1 0 0,-1 0 0,1-1 0,0 0 0,0 0 0,0 0 1,0-1-1,1 0 0,-1 0 0,1 0 0,-1-1 0,1 0 0,-1 0 0,1-1 0,0 0 0,1 0 1,3-6 3,0 0 0,-1 0-1,1-1 1,-1-1 0,0 1-1,-1-2 1,0 1 0,0-1-1,-1-1 1,0 0 0,-1 0-1,0 0 1,0-1 0,-1 0-1,-1 0 1,0-1 0,0 1-1,-1-1 1,-1 0 0,0 0-1,0-1 1,-1 1 0,-1-1-1,0-9-2,-5-38-1,9 101-10,3 1-1,1-2 1,1 1 0,9 16 11,-10-28 30,-7-24-23,-1 4 11,1 1 1,0 0 0,1-1 0,0 1-1,0-1 1,1 0 0,1 0 0,-1-1-1,1 1 1,1-1 0,-1 0 0,2 0-1,-1-1 1,1 1 0,0-2 0,0 1-1,1-1 1,0 0 0,0 0 0,0-1-1,2 0-17,-7-4-42,-1-1 0,0 0 0,1 0 0,-1 0 1,1 0-1,-1-1 0,0 1 0,1 0 0,-1-1 1,0 0-1,0 0 0,1 1 0,-1-1 0,0-1 1,0 1-1,0 0 0,0 0 0,0-1 0,0 1 1,0-1-1,-1 0 0,1 1 0,-1-1 0,1 0 1,-1 0-1,1 0 0,-1 0 0,0 0 0,0 0 1,0-1-1,0 1 0,-1 0 0,1 0 1,-1-1-1,1 1 0,-1 0 0,0-1 0,1 1 1,-1-1-1,-1 1 0,1 0 0,0-1 0,0 1 1,-1 0-1,0-1 0,1 1 0,-1 0 0,0 0 1,0-1-1,0 1 0,-1-1 41,-12-33-2512</inkml:trace>
  <inkml:trace contextRef="#ctx0" brushRef="#br0" timeOffset="42683.081">14941 2730 22525,'9'33'816,"7"0"456,6 1-760,7-5-312,7-1 32,5-11-400,4-2-520</inkml:trace>
  <inkml:trace contextRef="#ctx0" brushRef="#br0" timeOffset="43073.081">15401 2954 20636,'-9'7'304,"1"0"-1,0 0 0,1 1 1,0 0-1,0 1 0,0-1 1,1 1-1,1 1 0,-1-1 0,2 1 1,-1 0-1,1 0 0,1 0 1,0 1-1,0-1 0,1 1 1,0-1-1,1 1 0,1 0 0,-1 0 1,2 1-304,-1-8 21,0 0 0,0 0 0,1 1 0,-1-1 0,1 0 0,0 0 0,0 0 0,1 0 0,-1-1 0,1 1 0,0 0-1,0 0 1,0-1 0,1 0 0,-1 1 0,1-1 0,0 0 0,-1 0 0,1 0 0,1 0 0,-1-1 0,0 0 0,1 1 0,-1-1 0,1 0 0,0 0 0,0-1 0,-1 1 0,1-1 0,0 0 0,0 0 0,1 0 0,-1-1 0,0 1 0,0-1 0,0 0 0,0 0 0,0-1 0,1 1 0,-1-1 0,0 0 0,0 0 0,0 0 0,0 0 0,-1-1 0,1 0 0,0 0 0,0 0-21,7-4 9,-1 0 0,0-1 0,0 0 0,-1 0 0,1-1 0,-2-1 0,1 1 0,-1-1 0,-1-1 0,0 1 0,0-1 0,-1-1 0,0 1 0,0-1 0,-2 0 0,1 0 0,-1-1 0,-1 1 0,0-1 0,-1 0 0,0 0 0,0 0 0,-2 0 0,1 0 0,-1 0 0,-2-11-9,-19-8 55,20 31-52,0 0 0,0 0-1,1 0 1,-1 0-1,0 0 1,0 0 0,0 0-1,1 0 1,-1 1-1,0-1 1,0 0 0,1 1-1,-1-1 1,0 0-1,1 1 1,-1-1 0,0 1-1,1-1 1,-1 1-1,0-1 1,1 1 0,-1-1-1,1 1 1,-1 0-1,1-1 1,-1 1 0,1 0-1,0-1 1,-1 1-1,1 0 1,0 0-1,0-1 1,-1 1 0,1 0-1,0 0 1,0-1-1,0 1 1,0 0 0,0 0-1,0 0 1,0-1-1,0 1 1,0 0-3,-2 15 55,-1 0 1,2 1-1,0-1 1,1 0-1,0 0 1,2 0-1,0 0 0,1 0 1,0 0-1,1 0 1,1 0-1,0-1 1,1 0-1,1 0 0,1-1 1,1 2-56,-8-13 6,1-1-1,-1 0 1,1 0-1,0 0 1,0-1 0,-1 1-1,1 0 1,0-1-1,1 1 1,-1-1 0,0 0-1,0 0 1,0 0-1,1 0 1,-1 0 0,1 0-1,-1 0 1,1-1-1,-1 1 1,1-1 0,-1 0-1,1 0 1,-1 0-1,1 0 1,-1 0 0,1 0-1,-1-1 1,1 1-1,-1-1 1,1 0 0,-1 0-1,1 0 1,-1 0-1,0 0 1,1-1-6,59-67 87,-51 39-77,-1 0 0,-2-1 0,-1 0 0,-1 0-1,-1-1 1,-2 0 0,-2 1 0,0-1 0,-3 0 0,0 0 0,-2 1 0,-1-1 0,-2 1 0,-1 0 0,-1 1 0,-2 0 0,-1 0 0,-1 1 0,-5-4-10,-34-57-28,51 90 26,0 0-1,0 0 1,0 0-1,0 1 1,-1-1-1,1 0 1,0 1-1,0-1 1,0 1-1,0-1 1,0 1-1,0 0 1,0-1 0,0 1-1,0 0 1,0 0-1,1-1 1,-1 1-1,0 0 1,0 0-1,1 0 1,-1 0-1,0 0 1,1 0-1,-1 0 1,1 1 0,0-1-1,-1 0 1,1 0-1,0 0 1,-1 0-1,1 0 1,0 1-1,0-1 1,0 0-1,0 0 1,0 0-1,1 1 1,-1-1 2,-6 40 4,2 0 0,2 0 1,1 1-1,2-1 0,3 0 0,7 38-4,-8-55 0,2 0-1,1 0 0,0-1 0,2 0 0,1 0 1,1-1-1,1 0 0,0 0 0,2-2 0,0 1 1,2-2-1,0 0 0,1 0 0,1-1 1,0-2-1,2 1 0,0-2 0,0-1 0,2 0 1,-1-1-1,2-2 0,15 7 1,17-7-2099</inkml:trace>
  <inkml:trace contextRef="#ctx0" brushRef="#br0" timeOffset="44153.081">13990 4297 23021,'-3'-2'149,"0"1"0,0 0-1,0-1 1,0 1 0,-1 1 0,1-1 0,0 0-1,-1 1 1,1 0 0,-1 0 0,1 0 0,0 0-1,-1 0 1,1 1 0,-1 0 0,1-1 0,0 1 0,0 0-1,-1 1 1,1-1 0,0 0 0,0 1 0,0 0-1,0 0 1,1 0 0,-1 0 0,0 0 0,1 1 0,0-1-1,-1 1 1,1-1 0,-2 4-149,-46 101 562,43-84-521,1 1 1,0 0-1,2 1 1,1-1-1,1 1 1,1 0-1,1 3-41,0-28 2,0 0 0,1-1-1,-1 1 1,1 0-1,-1 0 1,1-1-1,-1 1 1,1 0-1,-1 0 1,0 0-1,1 0 1,-1 0-1,1-1 1,-1 1-1,1 0 1,-1 0-1,1 0 1,-1 0 0,1 0-1,-1 1 1,1-1-1,-1 0 1,1 0-1,-1 0 1,1 0-1,-1 0 1,1 1-1,-1-1 1,0 0-1,1 0 1,-1 1-1,1-1 1,-1 0-1,0 1 1,1-1 0,-1 0-1,0 1 1,1-1-1,-1 1 1,0-1-1,0 1 1,1-1-1,-1 0 1,0 1-1,0-1 1,0 1-1,0-1 1,1 1-1,-1-1 1,0 1-1,0-1 1,0 1 0,0-1-1,0 1-1,20-44 47,42-107 23,-61 147-71,1 0 0,-1 0 0,0 0 0,1 0 0,0 0 0,-1 1 0,1-1-1,0 1 1,0-1 0,1 1 0,-1 0 0,0 0 0,1 0 0,-1 0-1,1 0 1,0 1 0,0-1 0,0 1 0,0-1 0,-1 1 0,2 0-1,-1 0 1,0 1 0,0-1 0,0 1 0,0-1 0,0 1 0,1 0-1,-1 0 1,0 0 0,0 1 0,0-1 0,0 1 0,0 0 0,3 0 0,8 10-7,0-1-1,0 2 0,-1 0 1,0 1-1,-1 0 0,-1 0 1,0 1-1,-1 1 0,-1 0 1,0 0-1,-1 1 0,0 0 1,-1 1-1,-1 1 9,7 9 94,-1 1 0,-1 0 0,-1 0 0,-2 1 0,-1 0 0,-1 1 0,-2-1 0,-1 1 0,-1 0 0,-1 0 0,-2 0 0,-1 0 0,-1 0 0,-2 0 0,-1-1 0,-10 29-94,-11-11 211,27-46-209,-1 0 1,1-1 0,-1 1 0,0-1 0,1 1 0,-1-1 0,0 1-1,0-1 1,1 0 0,-1 1 0,0-1 0,0 0 0,0 0 0,1 0 0,-1 1-1,0-1 1,0 0 0,0 0 0,0 0 0,1 0 0,-1 0 0,0 0-1,0-1 1,0 1 0,0 0 0,1 0 0,-1-1 0,0 1 0,0 0-1,0-1 1,1 1 0,-1 0 0,0-1 0,1 0 0,-1 1 0,0-1-1,1 1 1,-1-1 0,1 0 0,-1 1 0,1-1 0,-1 0 0,1 1-1,-1-1 1,1 0 0,0 0 0,0 1 0,-1-1 0,1 0 0,0 0 0,0 0-1,0 0 1,0 1 0,0-1 0,0 0 0,0 0 0,0 0 0,0 0-3,-10-36 4,2-1 0,2 1 0,1-1 0,2 0 0,2 0 0,1 0 1,2 0-1,1 0 0,3-4-4,-2 10-6,2 0 0,1 0 0,2 0-1,1 1 1,1 0 0,2 1 0,1 1 0,1 0 0,1 0 0,2 2 0,1 0 0,10-10 6,-29 36-2,1 0 0,0-1 1,-1 1-1,1 0 1,0 0-1,0 0 1,0 0-1,0 0 1,0 0-1,0 0 1,0 0-1,0 0 1,1 0-1,-1 0 1,0 1-1,0-1 1,1 1-1,-1-1 1,0 1-1,1-1 1,-1 1-1,1 0 1,-1-1-1,0 1 1,1 0-1,-1 0 0,1 0 1,-1 0-1,1 1 1,-1-1-1,0 0 1,1 0-1,-1 1 1,1-1-1,-1 1 1,0-1-1,0 1 1,1 0-1,-1-1 1,0 1-1,0 0 1,0 0-1,1 1 2,4 11-9,0 1-1,-1-1 0,-1 1 1,-1 1-1,0-1 1,0 0-1,-2 1 0,1 3 10,3 23-10,27 80 49,-32-120-38,0 0 1,1 0-1,-1 0 0,1 0 1,-1 0-1,1 0 0,-1 0 0,1 0 1,0 0-1,-1 0 0,1-1 0,0 1 1,0 0-1,-1 0 0,1-1 1,0 1-1,0-1 0,0 1 0,0-1 1,0 1-1,0-1 0,0 1 1,0-1-1,0 0 0,0 0 0,0 1 1,0-1-1,0 0 0,0 0 0,1 0 1,-1 0-1,0 0 0,0 0 1,0-1-1,0 1 0,0 0 0,0-1 1,0 1-1,0 0 0,0-1 1,0 1-1,0-1 0,0 0 0,0 1 1,-1-1-1,1 0 0,0 1 0,0-1 1,0 0-1,-1 0 0,1 0 1,-1 1-1,1-1 0,0 0 0,-1 0 1,0 0-1,1 0 0,-1 0 1,1 0-1,-1 0 0,0 0 0,0 0 1,0-1-1,0 1 0,0 0 0,0 0 1,0 0-1,0 0 0,0 0 1,0 0-2,3-16 11,0 0 0,0 0 0,-2-1 0,0 1 0,-2 0 0,1 0 0,-2-1 0,0 1 0,-2 0 0,1 0 0,-2 1 0,0-1 0,-1 1 0,-1 0 1,0 1-1,-1-1 0,-1 1 0,-1 1 0,0 0 0,-3-3-11,11 13-2,-1 0 0,1 1 1,-1-1-1,0 1 0,0 0 0,0 0 0,0 0 1,-1 0-1,1 1 0,-1-1 0,0 1 1,1 0-1,-1 0 0,0 0 0,-4 0 2,7 3-3,1 1-1,-1 0 0,0 0 0,1-1 1,0 1-1,-1 0 0,1 0 1,0 0-1,0 0 0,0-1 0,0 1 1,0 0-1,0 0 0,0 0 1,1 0-1,-1-1 0,1 1 1,0 0-1,-1 0 0,1-1 0,0 1 1,0 0-1,0-1 0,0 1 1,0-1-1,0 1 0,2 0 4,-3 1-12,1-1-1,1 0 1,-1 0-1,0 0 1,0 0-1,1 0 1,-1 0-1,1 0 0,0 0 1,-1 0-1,1-1 1,0 1-1,0 0 1,0-1-1,0 0 1,0 0-1,1 1 1,-1-1-1,0 0 1,0-1-1,1 1 1,-1 0-1,1-1 1,-1 1-1,0-1 1,1 0-1,-1 0 1,1 0-1,-1 0 1,1 0-1,-1-1 0,1 1 1,-1-1-1,0 1 1,1-1-1,-1 0 1,0 0-1,1 0 1,-1 0-1,0 0 1,1-2 12,50-38-2554,-22 15 141</inkml:trace>
  <inkml:trace contextRef="#ctx0" brushRef="#br0" timeOffset="44953.081">14872 4120 21309,'0'0'1416,"0"0"347,-2 0-235,-5 3-1443,0 0 0,0 0 0,0 0 1,1 1-1,0 0 0,0 0 0,0 1 0,0 0 0,1 0 0,-1 0 0,1 0 0,0 1 0,1 0 0,0 0 0,0 0 0,0 1 1,0-1-1,1 1 0,1 0 0,-1 0 0,1 0 0,0 0 0,0 0 0,1 1 0,0-1 0,0 0 0,1 1 0,0-1 0,1 6-85,-3-2 18,2-1-1,-1 1 1,1-1 0,1 0-1,0 1 1,0-1-1,1 0 1,0 0-1,1 0 1,0 0-1,1 0 1,0 0-1,1-1 1,0 1-18,-4-9 2,-1 0 0,1 0 0,0 0 0,1 0 0,-1 0 0,0-1 0,0 1 0,0 0 0,0-1 0,1 1 0,-1 0 0,0-1 0,0 1 0,1-1 0,-1 0 0,1 0 0,-1 1 0,0-1 0,1 0 0,-1 0 0,0 0 0,1 0 0,-1 0 0,1-1 0,-1 1 0,0 0 0,1-1 0,-1 1 0,0-1 0,0 1 0,1-1 0,-1 0 0,0 1 0,0-1 0,0 0 0,0 0 0,0 0 0,0 0 0,0 0 0,1-1-2,34-48 90,-31 40-66,1-1 0,-2 1 0,1-2 0,-2 1 0,1 0-1,-1-1 1,-1 1 0,0-1 0,-1 0 0,0 0 0,-1 0-1,0 1 1,-1-1 0,0 0 0,-1 0 0,0 1 0,-1-1-1,-1 1 1,1-1 0,-2 1 0,1 1 0,-2-1 0,0-1-24,6 13-1,0-1 0,0 1 0,0 0 0,0 0 0,0 0 0,0 0 0,0 0 0,0 0 0,0-1 0,0 1 0,0 0 0,-1 0 0,1 0 0,0 0 0,-1 0 0,1-1 0,-1 1 0,1 0 0,0 0 0,-1-1 0,0 1 0,1 0 0,-1-1 0,1 1 0,-1 0 0,0-1 0,0 1 0,1-1 0,-1 1 0,0-1 0,0 0 0,1 1 0,-1-1 0,0 0 0,0 1 0,0-1 0,0 0 0,0 0 0,1 0 0,-1 0 0,0 0 0,0 0 0,0 0 0,0 0 0,0 0 0,0 0 0,1-1 0,-1 1 0,0 0 0,0 0 0,0-1 0,0 1 0,1-1 0,-1 1 0,0-1 1,1 2 0,0 0 0,1 0 1,-1 0-1,0-1 0,1 1 0,-1 0 1,1 0-1,-1-1 0,1 1 0,-1 0 1,1-1-1,-1 1 0,1-1 0,0 1 1,-1-1-1,1 1 0,0-1 0,-1 1 1,1-1-1,0 1 0,0-1 0,-1 0 1,1 0-1,0 1 0,0-1 0,0 0 1,0 0-1,-1 0 0,1 0 0,0 0 1,0 0-1,0 0 0,0 0 0,-1 0 0,1 0 1,0 0-1,0-1 0,0 1 0,-1 0 1,1-1-1,0 1 0,0 0 0,-1-1 1,1 1-1,0-1 0,-1 1 0,1-1 1,0 0-1,-1 1 0,1-1 0,28-41 32,-22 30-31,-4 6-5,0 0 0,0 1 0,0-1 0,1 1-1,0 0 1,0 0 0,0 0 0,0 1 0,1-1-1,0 1 1,0 0 0,0 0 0,0 1 0,1 0 0,-1 0-1,1 0 1,0 0 0,0 1 0,0 0 0,0 0-1,0 1 1,1 0 0,-1 0 0,0 0 0,1 1-1,-1-1 1,0 2 0,1-1 0,-1 1 0,0 0 0,1 0-1,-1 1 1,0 0 0,0 0 0,0 0 0,2 2 4,1 5 9,-1 0 1,0 1-1,0 0 1,-1 0-1,0 1 1,-1 0-1,0 0 1,-1 1-1,0-1 1,-1 1-1,0 0 1,-1 0-1,-1 1 1,0-1-1,0 1 1,-1 7-10,0-14 41,0-3 23,-1-3-28,2-3-11,3-5-19,0 0 1,0 0-1,-1-1 0,0 0 0,-1 0 0,0 0 0,-1 0 1,1-1-1,-2 1 0,1-8-6,13-47 9,-15 64-9,0-1-1,0 1 0,0-1 1,0 1-1,0-1 1,0 1-1,0-1 1,0 1-1,0-1 1,0 0-1,0 1 1,1-1-1,-1 1 1,0-1-1,0 1 1,1-1-1,-1 1 1,0 0-1,1-1 1,-1 1-1,0-1 1,1 1-1,-1 0 1,1-1-1,-1 1 1,1 0-1,-1-1 1,1 1-1,-1 0 1,1 0-1,-1-1 1,1 1-1,-1 0 1,1 0-1,-1 0 1,1 0-1,-1 0 1,1 0-1,-1 0 1,1 0-1,0 0 1,-1 0-1,1 0 1,-1 0-1,1 0 1,-1 0-1,1 1 1,-1-1-1,1 0 1,-1 0-1,1 0 1,-1 1-1,1-1 1,-1 0-1,1 1 1,-1-1 0,22 32-31,-11-16 22,-8-11 10,0 0-1,0-1 1,0 0-1,1 0 1,0 0-1,0 0 1,0-1-1,1 1 1,-1-1-1,1 0 1,-1-1 0,1 1-1,0-1 1,0 0-1,0 0 1,0 0-1,1-1 1,-1 1-1,0-1 1,1-1-1,-1 1 1,1-1 0,-1 0-1,1 0 1,-1-1-1,1 1 1,-1-1-1,0 0 1,1-1-1,-1 1 1,0-1-1,0 0 1,0-1 0,0 1-1,-1-1 1,1 0-1,0 0 1,-1 0-1,1-1 0,-1-3 12,-1 0 1,1 0-1,-1-1 0,-1 1 0,1-1 0,-1 1 1,0-1-1,-1 0 0,0 1 0,0-1 0,-1 0 0,0 0 1,0 0-1,-1 0 0,0 0 0,-1 1 0,1-1 0,-1 0 1,-1 1-1,1 0 0,-1-1 0,-1 1 0,1 0 0,-4-4-12,5 7 9,0 0 0,0 0 0,-1 0-1,0 0 1,1 1 0,-2-1 0,1 1 0,0-1-1,0 1 1,-1 0 0,0 0 0,0 1-1,0-1 1,0 1 0,0 0 0,0 0-1,0 0 1,-1 0 0,1 1 0,-1 0-1,-3-1-8,7 4-5,0 0 0,0 0 0,0 0 0,0 0 0,0 0-1,0 0 1,1 0 0,-1 0 0,1 1 0,-1-1-1,1 0 1,0 0 0,0 0 0,0 1 0,0-1 0,0 0-1,0 0 1,1 0 0,-1 1 0,1-1 0,0 0 0,-1 0-1,1 0 1,0 0 0,0 0 0,0 0 0,1 0-1,-1-1 1,0 1 0,1 0 0,-1 0 0,1-1 0,-1 1-1,2 0 6,38 19-1377,-15-15-506</inkml:trace>
  <inkml:trace contextRef="#ctx0" brushRef="#br0" timeOffset="45493.081">15583 3535 23325,'-5'91'4321,"41"44"-3354,-34-131-881,9 27-30,1-1 0,2 0 0,1-1 0,1 0 0,2-2 0,1 0 0,1-1-1,1-1 1,1 0 0,9 5-56,-34-56 31,-44-92-22,-8-35-237,64 140 117,14 29 87,-12-8 11,-6-5 14,1 0-1,0 0 0,0-1 1,1 0-1,-1 0 1,0-1-1,1 1 1,-1-2-1,1 1 0,-1-1 1,1 1-1,-1-2 1,1 1-1,-1-1 1,0 0-1,1 0 0,-1-1 1,0 0-1,0 0 1,1 0-1,-2-1 1,1 0-1,0 0 0,-1 0 1,5-4-1,-1 0 11,1 0 1,-1-1-1,0-1 0,-1 1 1,0-1-1,0-1 1,-1 1-1,0-1 0,-1-1 1,0 1-1,-1-1 0,0 0 1,2-8-12,-4 12 15,0-1 1,0 1 0,-1-1-1,0 0 1,-1 0 0,0 0-1,0 0 1,0 0-1,-1 0 1,-1 0 0,1 0-1,-1 0 1,-1 0 0,1 0-1,-1 1 1,-1-1-1,1 0 1,-1 1 0,-1 0-1,1 0 1,-1 0-1,0 0 1,-1 0 0,0 1-1,0 0 1,0 0 0,-1 0-1,0 0 1,0 1-1,0 0 1,-3-1-16,7 5-3,0-1 1,-1 1-1,1 0 0,-1 0 0,1 0 1,-1 0-1,1 0 0,-1 1 0,0-1 1,1 1-1,-1-1 0,0 1 1,0 0-1,1 0 0,-1 1 0,0-1 1,1 0-1,-1 1 0,0 0 1,1-1-1,-1 1 0,1 0 0,-1 0 1,1 1-1,-1-1 0,1 0 1,0 1-1,-1 0 0,1-1 0,0 1 1,0 0-1,1 0 0,-1 0 0,0 0 1,0 0-1,1 1 0,0-1 1,-1 1-1,1-1 0,0 0 0,0 1 1,0 2 2,-17 115-55,18-108 67,0-1 0,1 0 0,1 0 0,0 0 0,1 0 0,0 0 1,0 0-1,1-1 0,1 1 0,0-1 0,0 0 0,1 0 0,0-1 1,0 0-1,1 0 0,1 0 0,-1-1 0,1 0 0,1-1 0,0 0 1,0 0-1,0-1 0,1 0 0,-1 0 0,1-1 0,1 0 0,-1-1 1,1 0-1,8 1-12,84 22-1219,-69-7-432</inkml:trace>
  <inkml:trace contextRef="#ctx0" brushRef="#br0" timeOffset="46913.081">16498 3526 21365,'33'7'6147,"-5"45"-5375,-24-40-474,80 200 482,-84-211-777,0-1 0,0 1 0,0 0 0,1 0 0,-1 0 0,0-1 0,0 1-1,0 0 1,0 0 0,1-1 0,-1 1 0,0 0 0,1 0 0,-1-1 0,1 1 0,-1-1 0,1 1 0,-1 0-1,1-1 1,-1 1 0,1-1 0,0 1 0,-1-1 0,1 1 0,-1-1 0,1 0 0,0 1 0,0-1-1,-1 0 1,1 1 0,0-1 0,0 0 0,-1 0 0,1 0 0,0 0 0,0 0 0,0 0 0,-1 0-1,1 0 1,0 0 0,0 0 0,-1 0 0,1 0 0,0 0 0,0-1 0,-1 1 0,1 0 0,0-1-1,0 1 1,-1 0 0,1-1 0,0 1 0,-1-1 0,1 1 0,-1-1 0,1 0 0,-1 1 0,1-1 0,-1 1-1,1-1 1,-1 0 0,1 1 0,-1-1 0,0 0 0,0 0 0,1 1 0,-1-1 0,0 0-3,3-12 15,-1 0 0,-1 0 0,0 0 0,-1 0 0,0 0 0,-1 0 0,0 0 0,-1 0 0,0 0 0,-2 0 0,1 1 0,-1-1-1,-1 1 1,0 0 0,-1 1 0,0-1 0,-1 1 0,0 0 0,-1 0 0,0 1 0,-9-9-15,-43-27-25,60 46 20,1 1-1,-1-1 1,1 0 0,-1 0-1,1 0 1,-1 1 0,0-1-1,1 0 1,-1 1 0,0-1-1,1 0 1,-1 1 0,0-1-1,1 1 1,-1-1 0,0 0-1,0 1 1,0-1 0,1 1-1,-1-1 1,0 1 0,0-1-1,0 1 1,0-1 0,0 1-1,0-1 1,0 0 0,0 1-1,0-1 1,0 1 0,0-1-1,0 1 1,0-1 0,0 1-1,0-1 1,0 1 0,-1-1-1,1 1 1,0-1 0,0 0-1,-1 1 1,1-1 0,0 1-1,-1-1 1,1 0 0,0 1-1,-1-1 1,1 0 0,0 1-1,-1-1 1,1 0 0,-1 0-1,1 1 1,0-1 0,-1 0-1,1 0 1,-1 0 0,1 0-1,-1 0 1,1 0 0,-1 1-1,1-1 1,-1 0 0,1 0 5,5 7-142,0 0 1,1-1-1,0 1 1,0-1-1,0 0 0,1-1 1,0 1-1,0-1 1,1-1-1,-1 1 1,1-1-1,0-1 1,0 1-1,0-1 1,0-1-1,1 0 1,-1 0-1,1 0 0,0-1 1,-1 0-1,1-1 1,0 0-1,0-1 1,-1 1-1,1-2 1,-1 1-1,1-1 1,-1 0-1,1-1 1,-1 0-1,2-1 142,1 0-315,0-1 0,-1 0-1,0 0 1,0-1 0,0 0 0,0-1 0,-1 0-1,-1 0 1,1-1 0,-1 0 0,0-1 0,-1 1-1,0-2 1,0 1 0,-1-1 0,0 0 0,2-7 315,-8 18 74,-1 0 0,0 0 0,0 0 0,0-1 0,-1 1 1,1 0-1,0 0 0,0-1 0,0 1 0,0-1 1,-1 1-1,1-1 0,0 0 0,-1 1 0,1-1 1,0 0-1,-1 0 0,1 0 0,0 0 0,-1 0 0,1 0 1,0 0-1,-1 0 0,1 0 0,0-1 0,0 1 1,-1-1-1,1 1 0,0-1 0,0 1 0,-1-1 1,1 0-1,0 1 0,0-1 0,0 0 0,0 0 0,0 0 1,0 0-1,0 0 0,1 0 0,-1 0 0,0 0 1,0 0-1,1-1 0,-1 1 0,1 0 0,-1 0 1,1-1-1,-1 1 0,1 0 0,0 0 0,0-1 0,0 1 1,-1 0-1,1-1 0,0 1 0,1 0 0,-1-1 1,0 1-1,0 0 0,1-1 0,-1 1 0,0 0 1,1-1-1,0 1 0,-1 0 0,1 0 0,0 0 0,-1 0 1,1-1-75,-7 11 150,0-1 0,0 1 0,1-1 1,0 2-1,1-1 0,0 0 0,0 1 0,1 0 1,0 0-1,1 0 0,0 0 0,1 0 1,0 0-1,0 1 0,1-1 0,1 0 1,0 7-151,16 59 729,-16-74-720,0 0 0,0 0-1,0 0 1,0 0 0,0 0-1,1-1 1,-1 1 0,0-1-1,1 1 1,-1-1 0,1 1-1,0-1 1,-1 0 0,1 1-1,0-1 1,0 0 0,0 0-1,0 0 1,0-1 0,0 1-1,0 0 1,0-1 0,0 0-1,0 1 1,0-1 0,0 0-1,0 0 1,1 0 0,-1 0-1,0 0 1,0-1-1,0 1 1,0-1 0,0 1-1,0-1 1,0 0-9,6-4 7,0 0 0,0-1 0,-1-1-1,0 1 1,0-1 0,0 0 0,-1-1 0,0 1 0,-1-1-1,0 0 1,0-1 0,0 1 0,-1-1 0,-1 0 0,1 0-1,1-10-6,-1 7 2,-1 0-1,-1 0 0,1 0 0,-2-1 0,0 1 0,0-1 0,-1 0 0,-1 1 0,0-1 1,-1 1-1,0 0 0,-2-6-1,-4-1-97,6 28-20,6 32-19,-3-38 130,32 111-73,-32-111 80,0 0 0,0 0 1,1 0-1,-1 0 0,1 0 0,0 0 0,0 0 0,0 0 0,0-1 0,1 1 1,-1-1-1,1 1 0,-1-1 0,1 0 0,0 0 0,0 0 0,0-1 0,0 1 1,0-1-1,0 0 0,0 1 0,1-1 0,-1 0 0,0-1 0,1 1 0,-1-1 0,1 0 1,-1 1-1,0-1 0,1-1 0,-1 1 0,3-1-1,3-4 16,0 0 0,-1-1 0,1 0 1,-1 0-1,-1-1 0,1 0 0,-1 0 0,-1-1 0,1 1 0,-1-2 1,0 1-1,-1-1 0,0 0 0,-1 0 0,1 0 0,-2-1 0,1 1 0,-1-1 1,-1 0-1,1-5-16,7-14 33,-2-1 0,-1 0 1,-1 0-1,-1 0 0,-2-1 1,-1 0-1,-1 0 1,-2 1-1,-1-1 0,-2 0 1,-1 1-1,-6-21-33,-31-64 15,24 92-70,11 53-35,6 27 202,2-1 0,3 0-1,2 0 1,2-1-1,3 0 1,15 45-112,-22-87 16,0-1 0,1 1 0,0-1 0,1-1 0,0 1 0,1-1 0,0 0 0,0 0 0,1-1 0,1 0 0,0-1 0,0 0 0,1 0 0,0-1 0,1 0 0,0-1 0,0 0 0,7 3-16,-16-9 2,-1 0 0,0 0-1,0-1 1,1 1 0,-1-1 0,0 1 0,1-1-1,-1 1 1,0-1 0,1 0 0,-1 0 0,1 1-1,-1-1 1,1 0 0,-1 0 0,1-1 0,-1 1-1,0 0 1,1 0 0,-1-1 0,1 1 0,-1-1-1,0 1 1,1-1 0,-1 1 0,0-1 0,0 0-1,1 0 1,-1 0 0,0 1 0,0-1 0,0 0-1,0-1 1,0 1 0,0 0 0,0 0 0,-1 0-1,1 0 1,0-1 0,-1 1 0,1 0 0,-1-1-1,1 1 1,-1 0 0,1-1 0,-1 1 0,0-1-1,0 1 1,0-1 0,0 1 0,0 0 0,0-1-1,0 1 1,0-1 0,-1 1 0,1-1 0,-1 1-1,1 0 1,-1-1 0,1 1-2,-71-218 120,71 216-131,4 5-15,128 67-41,-126-67 67,-1 0 1,1-1-1,-1 0 0,1 0 1,-1 0-1,1-1 0,0 0 1,-1 0-1,1 0 1,0-1-1,-1 0 0,1 0 1,-1 0-1,1 0 1,-1-1-1,0 0 0,0-1 1,1 1-1,-1-1 0,-1 0 1,1 0-1,0 0 1,-1-1-1,0 1 0,4-5 0,-5 5 1,0-1-1,-1 0 0,1 0 1,-1 0-1,0 0 0,0 0 0,0 0 1,0-1-1,-1 1 0,0-1 0,0 1 1,0-1-1,0 0 0,-1 1 1,0-1-1,0 0 0,0 1 0,0-1 1,-1 0-1,0 1 0,0-1 1,0 1-1,0-1 0,-1 1 0,0 0 1,0-1-1,0 1 0,0 0 1,-1 0-1,0 0 0,1 1 0,-1-1 1,-1 1-1,1-1 0,0 1 1,-1 0-1,0 0 0,1 1 0,-1-1 1,0 1-1,-1 0 0,1 0 0,0 0 1,-1 0-1,1 1 0,-1 0 1,1 0-1,-1 0 0,1 0 0,-1 1 1,0 0-1,-1 0 0,2 2-3,0 0 0,0 1 0,1 0 0,-1 0 0,1 0 0,-1 0 0,1 0 0,0 1 0,0-1 0,0 1 0,1 0 0,-1 0 0,1 0 0,0 0 0,0 0 0,0 1 0,1-1 0,0 1 0,-1-1 0,2 1 0,-1-1 0,0 1 0,1 0 0,0-1-1,0 1 1,0-1 0,1 1 0,0 0 0,-1-1 0,3 5 3,-4 3-8,2 0 0,-1 0 0,2 0 0,-1 0 0,2 0 0,0 0 0,0 0 0,1-1 0,0 0 0,1 1 0,0-2 0,1 1 0,0 0 0,1-1 0,0-1 0,1 1 0,0-1 0,0 0 0,1-1 0,0 0 0,1 0 0,-1-1 0,2 0 0,-1-1 0,1 0 0,-1 0 0,2-1 0,-1-1 0,0 0 0,1-1 0,0 0 0,2 0 8,34-1-1052</inkml:trace>
  <inkml:trace contextRef="#ctx0" brushRef="#br0" timeOffset="47613.081">12512 2983 19788,'32'136'2227,"5"-1"-1,27 53-2226,-35-103 419,143 388 749,74 116-1168,134 250 102,-359-798-512,-5-15-385</inkml:trace>
  <inkml:trace contextRef="#ctx0" brushRef="#br0" timeOffset="49093.081">12694 3456 19220,'-4'-14'305,"1"-1"0,0 0 1,0 1-1,2-1 0,0 0 0,1 0 0,0 0 0,1 0 0,1 1 1,0-1-1,1 0 0,1 1 0,0 0 0,1 0 0,0 0 0,1 0 1,1 1-1,0 0 0,1 0 0,2-2-305,6-8 80,1 1 0,1 1 0,0 0 0,2 1 1,0 1-1,2 2 0,0-1 0,1 2 0,0 1 0,13-5-80,25-6 2,1 2 0,2 3 0,0 2 0,1 4 0,27-2-2,-19 2-6,110-24-83,-3-8 0,-1-8-1,163-75 90,143-122-232,-328 162 170,4 7-1,3 7 0,136-41 63,-222 97 5,0 4 0,2 2 0,0 5 1,0 2-1,1 5 0,48 5-5,-113-3 6,-9-1-2,0 1-1,0 0 1,0 0-1,0 0 1,0 1-1,0 0 1,0 1-1,0-1 1,0 1 0,0 1-1,0-1 1,-1 1-1,0 0 1,4 3-4,-8-3 8,-1 0 1,1 0-1,-1 0 1,0 1 0,0-1-1,-1 0 1,1 0-1,-1 1 1,1-1-1,-1 0 1,0 1 0,0-1-1,-1 0 1,1 1-1,-1-1 1,1 0-1,-1 0 1,-1 3-9,0 6 10,-8 57 45,3 0 1,4 1-1,2-1 0,4 1 1,2-1-1,11 49-55,-2-60 29,3-2 1,2 0-1,18 35-29,25 76-4,49 291 91,-111-458-84,0 0 0,0-1 0,1 1 0,-1-1 0,0 1 0,0 0 0,1-1 0,-1 1 0,0 0 1,1-1-1,-1 1 0,1 0 0,-1 0 0,1-1 0,-1 1 0,0 0 0,1 0 0,-1 0 0,1-1 0,-1 1 1,1 0-1,-1 0 0,1 0 0,-1 0 0,1 0 0,-1 0 0,1 0 0,-1 0 0,1 0 0,-1 0 0,1 0 1,-1 0-1,0 1 0,1-1 0,-1 0 0,1 0 0,-1 0 0,1 1 0,-1-1 0,0 0 0,1 1 0,-1-1 1,1 0-1,-1 1 0,0-1 0,1 0 0,-1 1 0,0-1 0,0 0 0,1 1 0,-1-1 0,0 1 0,0-1 1,0 1-1,0-1 0,1 1 0,-1-1 0,0 1 0,0-1 0,0 1 0,0-1 0,0 1 0,0-1 0,0 0 1,0 1-1,0-1 0,-1 1-3,15-40 171,-1-17-43,-12 43-119,1-1 0,0 1-1,0 0 1,1 0 0,1 0-1,0 1 1,1-1 0,0 1 0,1 0-1,0 1 1,1-1 0,1 1-1,-1 0 1,2 1 0,-1 0 0,1 0-1,1 1 1,0 0 0,0 1-1,1 0 1,8-4-9,115-11-43,-49 14 43,-35-4 5,0-2 0,-1-1 0,-1-3 0,10-8-5,158-53 18,-192 76-22,1 0 1,0 2 0,-1 1 0,1 1-1,0 1 1,22 4 3,6-1 5,-39-4 2,0-1 0,0 0 0,0-1 0,0 0 0,-1-2 0,1 1 0,-1-1 0,0-1 0,0-1 0,0 0 0,6-4-7,-18 10 2,1-1-1,0 1 0,-1-1 0,1 1 0,0-1 1,0 1-1,0 0 0,0 0 0,-1 0 0,1 0 1,0 0-1,0 1 0,0-1 0,-1 0 0,1 1 1,0-1-1,0 1 0,-1 0 0,1 0 0,-1 0 1,1-1-1,0 1 0,-1 1 0,0-1 0,1 0 0,-1 0 1,0 0-1,1 1 0,-1-1 0,0 1 0,0-1 1,0 1-1,0-1 0,0 1 0,-1 0 0,1-1 1,0 1-1,-1 0 0,1 0 0,-1-1 0,0 1 1,1 2-2,6 12 1,86 141 43,-52-93-35,-3 2-1,-4 1 1,10 30-9,-27-49 52,-2 0-1,-3 0 1,-2 1 0,-1 1 0,-3 0 0,-1 36-52,-5-81 13,1-1 1,-1 1 0,0-1 0,0 0 0,0 1 0,-1-1 0,1 0 0,-1 1 0,0-1 0,-1 0 0,1 0-1,-1 0 1,1 0 0,-1 0 0,-1 0 0,1 0 0,0-1 0,-1 1 0,0-1 0,0 0 0,0 1-1,0-1 1,0-1 0,-1 1 0,1 0 0,-1-1 0,0 0 0,-1 1-14,-238 94 720,-557 259-743,531-221 26,-243 109 10,-351 72-86,194-76 86,481-168 19,-827 298 148,928-341-293,-2-4 0,0-4 0,-1-3 0,-17-3 113,30-10-897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33:19.947"/>
    </inkml:context>
    <inkml:brush xml:id="br0">
      <inkml:brushProperty name="width" value="0.025" units="cm"/>
      <inkml:brushProperty name="height" value="0.025" units="cm"/>
    </inkml:brush>
  </inkml:definitions>
  <inkml:trace contextRef="#ctx0" brushRef="#br0">1 1651 22805,'1'2'25,"0"0"0,0-1 0,0 1 0,0 0 0,0-1 0,0 1 0,0-1 1,1 0-1,-1 1 0,1-1 0,-1 0 0,1 0 0,-1 0 0,1 0 0,0 0 0,-1 0 0,1-1 0,0 1 0,0 0 0,0-1 1,-1 0-1,1 1 0,0-1 0,0 0 0,0 0 0,0 0 0,0 0 0,0 0 0,0 0 0,-1-1 0,2 1-25,23-1-127,0-1 0,0-2 0,-1 0-1,1-2 1,-1 0 0,8-5 127,18-3-119,162-32-45,115-6 164,-80 15-99,-106 13 87,1 6 0,1 6 1,0 7-1,23 7 12,-137-1 7,197 11 95,93-11-102,546-36 56,-445 62 51,-51 1-23,301-23-48,-146 9-29,-280 2 54,-213-10-54,0-2 0,0-2-1,1-1 1,-1-1 0,0-2-1,0-1 1,0-2 0,0-1-1,12-4-6,17-5 1578,-16-28-1487,62-86 725,2-50-783,-99 164-33,0-1-1,0 0 1,-2 0 0,0 0-1,0-1 1,-2-1 0,0 1-1,-1-1 1,-1 0 0,-1 0-1,0 0 1,-2 0 0,0-1-1,0 1 1,-2 0 0,-1-1-1,0 1 1,-1 0 0,-1 0-1,0 0 1,-14-29-17,12 35 16,1-1-1,0 0 1,1 1 0,0-1 0,1-1 0,1 1-1,0 0 1,0-1 0,2 0 0,-1 1 0,2-1-1,1-11 2,19-41-51,-16 53 73,0 0 1,-1-1-1,0 1 0,-1-1 0,-1 0 1,0 0-1,-1 0 0,0-12-22,-21-17 439,19 42-424,-4-19-1278,-9-14 1103,-14 1 82,5 16 5,-2 1 1,0 1-1,0 2 0,-1 1 0,-1 0 0,0 2 1,0 1-1,-1 2 0,-27-5 73,41 9-52,-129-24 199,0 7-1,-1 6 1,0 7-1,-48 6-146,52-1-29,-679 8-19,589 10 29,17 0-4,0-10-1,-76-12 24,-388-21-428,-297 66 144,88-9 396,441 1 93,438-31-201,-17 17-73,20-10 64,-30 89 165,36-64-109,1 1 0,1-1 1,2 0-1,1 0 0,11 27-51,11 58 203,-24-73-4,-2 1 0,-2-1 0,-3 1 0,-1-1 0,-1 0 0,-3 0 0,-8 24-199,-17 198 511,31-73-1994,-1-182 308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31:59.117"/>
    </inkml:context>
    <inkml:brush xml:id="br0">
      <inkml:brushProperty name="width" value="0.025" units="cm"/>
      <inkml:brushProperty name="height" value="0.025" units="cm"/>
    </inkml:brush>
  </inkml:definitions>
  <inkml:trace contextRef="#ctx0" brushRef="#br0">14420 9945 19724,'0'-81'4979,"0"1"-2175,-8 110-1610,-10 63-691,8-65-435,3-13-52,2-1 0,0 1-1,0 0 1,2 1 0,0-1-1,0 0 1,2 1 0,0 0 0,0-1-1,2 1 1,0 3-16,-1-18 0,2 19-7,1 0 1,0 0 0,2 0 0,0-1 0,1 1 0,1-2 0,1 1 0,0-1 0,2 0-1,0 0 1,1-1 0,0-1 0,1 0 0,1 0 0,2-1 6,-9-12 0,0 0 0,0-1 0,1 0 0,-1 0 0,1-1 0,-1 1-1,1-2 1,0 1 0,0-1 0,-1 0 0,1 0 0,0 0 0,0-1 0,-1 0 0,1-1 0,-1 0 0,1 0 0,-1 0 0,0 0 0,1-1 0,-1 0 0,-1-1-1,1 1 1,0-1 0,-1 0 0,0-1 0,0 1 0,0-1 0,0 0 0,-1 0 0,0 0 0,0-1 0,0 1 0,-1-1 0,0 0 0,0 0 0,0-1 0,-1 1-1,0 0 1,0-1 0,-1 1 0,1-1 0,-2 0 0,2-11 10,-1 1 0,-2 0 0,1 0-1,-2 0 1,0 0 0,-2 0 0,1 0-1,-2 1 1,0-1 0,-1 1 0,-1 0-1,0 1 1,-1 0 0,-1 0 0,0 0-1,-1 1 1,-1 1 0,0 0 0,-1 0-1,0 1 1,-1 1 0,-1-1-10,12 9-23,1 1 1,-1 0-1,0 0 1,0 0-1,0 0 0,-1 0 1,1 1-1,0-1 0,-1 0 1,1 1-1,-1 0 1,1 0-1,-1 0 0,0 0 1,1 0-1,-1 0 1,0 1-1,0-1 0,0 1 1,0 0-1,1-1 1,-1 2-1,0-1 0,0 0 1,0 0-1,0 1 0,1 0 1,-1-1-1,0 1 1,1 0-1,-1 0 0,0 1 1,1-1-1,-1 1 1,1-1-1,0 1 0,-1 0 1,1-1-1,0 1 0,0 0 1,0 1-1,0-1 1,1 0-1,-1 0 0,0 2 23,-4 12-1405</inkml:trace>
  <inkml:trace contextRef="#ctx0" brushRef="#br0" timeOffset="990.954">14698 10186 19132,'-1'-1'673,"-6"-1"-533,4 7 5492,5 11-5580,0 0 0,2 0 0,0 0-1,0-1 1,2 1 0,0-1-1,1-1 1,0 1 0,1-1-1,0 0 1,2-1 0,-1 0-1,2 0 1,0-1 0,0-1-1,2 2-51,-8-8 7,-1 1-2,0 0 0,0-1-1,1 1 1,-1-1 0,1 0 0,1-1 0,-1 1 0,1-1 0,-1 0 0,1 0 0,0-1 0,1 0 0,-1 0 0,0 0 0,1-1 0,0 0 0,-1 0 0,5 0-5,-7-5 42,0 0 0,0 0 0,0-1 0,-1 1 0,0-1 0,1 0 0,-1 0 0,-1 0 0,1 0 0,0-1 0,-1 1 0,0-1 0,0 0 0,-1 1 0,1-1 0,-1 0 0,0 0 0,0 0 0,-1 0 0,1 0 1,-1 0-1,0 0 0,0 0 0,-1 0 0,0 0 0,0-4-42,0-13 69,-1 0 1,0 0-1,-2 0 0,0 0 1,-1 0-1,-2 1 1,0 0-1,-1 0 1,-1 0-1,-1 1 1,-2-1-70,31 40 0,166 298 104,-155-284-26,-29-33-72,0 0 0,-1 0-1,1 0 1,0 0-1,0 1 1,-1-1-1,1 0 1,0 0-1,0 0 1,-1-1-1,1 1 1,0 0-1,0 0 1,0 0 0,-1-1-1,1 1 1,0 0-1,-1 0 1,1-1-1,0 1 1,-1-1-1,1 1 1,0-1-1,-1 1 1,1-1-1,-1 1 1,1-1 0,-1 1-1,1-1 1,-1 0-1,1 1 1,-1-1-1,0 0 1,1 0-1,-1 1 1,0-1-1,0 0 1,1 0-1,-1 1 1,0-1-1,0 0 1,0 0 0,0 1-1,0-1 1,0 0-1,0 0-5,4-24 107,-2 0-1,0 0 0,-1 0 1,-2 0-1,0 0 1,-2 1-1,0-1 1,-2 0-1,-1 1 1,-1 0-1,-6-15-106,-27-58 121,59 151-136,3-2-1,3 0 1,23 37 15,-11-20 21,32 57-88,-101-197-2476,13 29 545</inkml:trace>
  <inkml:trace contextRef="#ctx0" brushRef="#br0" timeOffset="2074.853">15544 10204 21701,'-3'-5'222,"0"1"1,-1 0-1,0 1 1,0-1-1,0 1 1,0 0-1,-1 0 1,1 0-1,-1 0 1,0 1-1,1 0 1,-1 0-1,0 0 1,-1 0-1,1 1 0,0 0 1,0 0-1,0 0 1,-1 1-1,1 0 1,0 0-1,-1 0 1,1 1-1,0-1 1,-1 1-1,1 1 1,0-1-1,0 1 1,0 0-1,-2 1-222,4 2 8,1 1 0,0-1-1,0 1 1,1 0 0,-1 0 0,1-1-1,0 1 1,1 0 0,0 0-1,0 0 1,0 0 0,0 0-1,1 0 1,0 0 0,0 0 0,1 0-1,0-1 1,0 1 0,0-1-1,1 1 1,-1-1 0,2 1-8,2 11 13,1-1 1,1 1 0,1-1-1,0-1 1,2 1 0,-1-2-1,2 0 1,4 5-14,-16-18 1,1 0 0,0-1 0,-1 1 0,1 0 0,0 0 0,-1-1 0,1 1 0,0 0-1,0-1 1,-1 1 0,1-1 0,0 1 0,0-1 0,0 1 0,0-1 0,0 0 0,0 1 0,0-1 0,0 0 0,0 0 0,0 0-1,0 0 1,0 0 0,0 0 0,0 0 0,0 0 0,0 0 0,0 0 0,0 0 0,-1-1 0,1 1 0,0 0 0,0-1 0,0 1-1,0-1 1,0 1 0,0-1 0,0 1 0,-1-1 0,1 1 0,0-1 0,-1 0 0,1 0 0,0 1 0,-1-1 0,1 0 0,-1 0-1,1 0 1,0 0-1,12-53 51,-11 30-28,-2-1-1,-1 1 1,-1 0-1,0-1 1,-2 1-1,-1 0 1,-3-7-23,-1-15 4,15 47-53,136 213-523,-142-214 566,0 1 0,1-1 0,-1 1 0,0-1 0,0 1 0,1-1 0,-1 0 0,0 1 0,1-1 0,-1 1 0,0-1 0,1 1 0,-1-1 0,0 0 0,1 1 0,-1-1 0,1 0 0,-1 0 0,1 1 0,-1-1 0,1 0 0,-1 0-1,1 0 1,-1 0 0,1 1 0,-1-1 0,1 0 0,-1 0 0,1 0 0,-1 0 0,1 0 0,-1 0 0,1 0 0,0 0 0,-1-1 0,1 1 0,-1 0 0,1 0 0,-1 0 0,1 0 0,-1-1 0,0 1 0,1 0 0,-1-1 0,1 1 0,-1 0 0,1-1 0,-1 1-1,0 0 1,1-1 0,-1 1 0,0-1 0,1 1 0,-1-1 0,0 1 0,0-1 0,0 1 0,1-1 0,-1 1 0,0-1 0,0 1 0,0-1 0,0 1 0,0-1 0,0 1 6,1-38-136,-14-42 274,-3 1 0,-4 0 0,-28-71-138,-59-100 715,149 299-673,-10 11-22,-2 0 1,-3 2-1,12 43-20,72 150 175,-107-245-169,0-1 0,1 1 0,0-1 0,1-1 0,0 1 0,0-1 0,1 0 0,0 0 0,1-1 0,0 0 0,0 0 0,0-1 0,0 0 0,1-1 0,0 0 0,1 0 0,-1 0 0,8 1-6,-15-5 1,-1-1 0,1 0 0,-1 0 0,1 0 0,-1 0 0,0 0 0,1 0 0,-1 0-1,1 0 1,-1-1 0,1 1 0,-1 0 0,0-1 0,1 1 0,-1-1 0,0 0 0,1 1 0,-1-1 0,0 0 0,0 0-1,0 0 1,0 0 0,0 0 0,0 0 0,0 0 0,0 0 0,0 0 0,0 0 0,0-1 0,-1 1 0,1 0 0,-1-1-1,1 1 1,-1 0 0,1-1 0,-1 1 0,0 0 0,1-1 0,-1 1 0,0-1 0,0 1 0,0-1 0,0 1-1,-1-1 1,1 1 0,0 0 0,0-1 0,-1 1 0,1-1 0,-1 1-1,-27-69 136,-6 33-92,30 35-44,0-1 0,0 0 0,1 0 0,-1-1 0,1 1 0,-1-1 0,1 0 0,1 0 0,-1 0 0,0 0 0,1 0 0,0-1 0,0 1 0,0-1 0,1 1 0,-1-1 0,1 0 0,0 0 0,0 0 0,1-4 0,0 8-6,1 0 1,0-1 0,0 1-1,0 0 1,0 0 0,0 0 0,0 1-1,0-1 1,0 0 0,0 0 0,0 0-1,0 1 1,0-1 0,1 1-1,-1-1 1,0 1 0,0-1 0,1 1-1,-1 0 1,0-1 0,1 1-1,-1 0 1,1 0 0,-1 0 0,0 0-1,1 0 1,-1 0 0,0 1-1,1-1 1,-1 0 0,0 1 0,0-1-1,1 1 1,-1-1 0,0 1-1,0 0 1,0 0 0,1-1 0,-1 1-1,0 0 1,0 0 0,0 0-1,-1 0 1,1 0 0,0 0 0,0 0-1,0 0 1,-1 1 0,1-1-1,-1 0 1,1 0 0,-1 1 0,1 0 5,4 38-48,-5-37 47,-1-1 0,1 1 0,0 0 0,0 0 0,0-1 0,0 1 0,0 0 0,0-1 0,1 1 0,-1 0 0,1-1 0,0 1 0,0-1 0,0 1 0,0-1 0,0 1 0,0-1 0,1 0 0,-1 1 1,1-1-1,0 0 0,0 0 0,-1 0 0,1-1 0,1 1 0,-1 0 0,0-1 0,0 1 0,0-1 0,1 1 0,-1-1 0,1 0 0,-1 0 0,1-1 0,0 1 1,3-1-5,0 0 0,1-1 0,-1 0 0,0 0 0,0 0 0,0-1 0,0 0 0,0 0 0,0-1 0,-1 0 0,1 0 0,-1 0 0,0 0 0,1-1 0,-1 0 0,-1 0-1,1 0 1,2-4 5,-4 4 0,0 0-1,0 1 1,1-1-1,-1 1 1,1 0-1,0 0 0,-1 0 1,1 1-1,1-1 1,-1 1-1,0 0 1,1 0-1,-1 0 0,1 1 1,-1-1-1,1 1 1,0 0-1,0 1 0,-1-1 1,1 1-1,0 0 1,0 0-1,0 0 1,-1 1-1,1 0 0,0 0 1,-1 0-1,1 0 1,0 1-1,-1 0 0,0 0 1,3 1 0,52 59 29,-58-59 9,-12-15 239,-139-187 415,150 199-693,0 1 0,0-1-1,0 0 1,1 0 0,-1 1 0,0-1-1,1 0 1,-1 0 0,0 0 0,1 0-1,-1 1 1,0-1 0,1 0 0,-1 0-1,0 0 1,1 0 0,-1 0 0,0 0-1,1 0 1,-1 0 0,0 0 0,1 0-1,-1 0 1,0 0 0,1 0-1,-1 0 1,0 0 0,1-1 0,-1 1-1,0 0 1,1 0 0,-1 0 0,0 0-1,0-1 1,1 1 0,-1 0 0,0 0-1,0 0 1,1-1 0,-1 1 0,0 0-1,0-1 1,0 1 0,1 0 0,-1 0-1,0-1 1,0 1 0,0 0 0,0-1-1,0 1 1,0 0 0,0-1 0,0 1-1,0 0 1,0-1 0,0 1 0,0 0-1,0-1 1,0 1 0,0-1 1,39 20-38,-31-14 35,85 21-418,-91-27 300,0 1 0,0 0-1,0-1 1,1 1 0,-1-1 0,0 1-1,0-1 1,0 0 0,0 0-1,0 0 1,0 0 0,0 0 0,0-1-1,-1 1 1,1-1 0,0 1-1,-1-1 1,1 1 0,-1-1 0,0 0-1,1 0 1,-1 0 0,0 0-1,0 0 1,0 0 0,0 0 0,0 0 121,7-26-2029</inkml:trace>
  <inkml:trace contextRef="#ctx0" brushRef="#br0" timeOffset="2691.335">16232 9698 20892,'0'0'945,"1"7"823,89 231-1132,-75-194-627,-3-10 41,1 0-1,1-1 0,2 0 0,1-1 0,4 2-49,29 11 96,-49-44-93,1-1 1,-1 1-1,0-1 1,1 1-1,-1-1 1,1 0-1,-1 1 1,1-1-1,-1 0 0,1 0 1,-1 0-1,1 0 1,-1 0-1,1-1 1,-1 1-1,0 0 1,1-1-1,-1 1 1,1-1-1,-1 1 0,0-1 1,0 0-1,1 0 1,-1 1-1,0-1 1,0 0-1,0 0 1,0 0-1,0 0 1,0-1-1,0 1 0,0 0 1,0 0-1,0 0 1,-1-1-1,1 1 1,0 0-1,-1-1 1,1 1-1,-1-1 1,0 1-1,1 0 0,-1-1 1,0 0-4,3-15 43,-1 1 1,-1 0-1,-1-1 0,0 1 1,-1-1-1,0 1 1,-2-1-1,0 1 0,0 0 1,-2 0-1,-2-4-43,-3-21 415,33 89 233,-7-15-580,132 246 475,-148-277-536,1 0-1,-1 0 1,1 0 0,0 0 0,-1 0-1,1 0 1,0 0 0,0-1-1,0 1 1,1 0 0,-1-1-1,0 1 1,1-1 0,-1 1 0,1-1-1,-1 0 1,1 1 0,-1-1-1,1 0 1,0 0 0,0 0-1,0 0 1,0-1 0,-1 1-1,1 0 1,0-1 0,0 1 0,0-1-1,0 0 1,0 0 0,1 0-1,-1 0 1,0 0 0,0 0-1,0 0 1,0-1 0,0 1-1,0-1 1,0 1 0,-1-1 0,1 0-1,0 0 1,0 0 0,0 0-1,-1 0 1,1 0 0,0 0-1,-1 0 1,1-1 0,-1 1 0,1-1-8,3-8 15,-5 8-11,1 0-1,-1 1 1,0-1-1,1 0 0,-1 1 1,1-1-1,0 1 1,-1-1-1,1 1 0,0-1 1,0 1-1,0-1 1,0 1-1,0 0 1,0-1-1,0 1 0,1 0 1,-1 0-1,0 0 1,1 0-1,-1 0 0,1 0 1,-1 0-1,1 1 1,-1-1-1,1 1 0,0-1 1,-1 1-1,1-1 1,0 1-1,-1 0 1,1 0-1,0 0 0,-1 0 1,1 0-1,0 0 1,-1 0-1,1 0 0,0 1 1,-1-1-1,1 1 1,0-1-1,-1 1 0,2 0-1,7 9-7,-1-1 0,1 2 0,-1-1 0,-1 1 0,0 0 0,-1 1 0,0 0 1,-1 0-1,0 1 0,2 7 6,0-2 16,10 16 78,-3 2 1,0 0-1,-3 0 1,-1 1-1,6 39-94,-16-75 19,-1 1-1,1 0 1,-1 0 0,0 0 0,1 0-1,-1 0 1,0 0 0,0 0-1,0-1 1,0 1 0,-1 0 0,1 0-1,0 0 1,-1 0 0,1 0 0,-1-1-1,0 1 1,0 0 0,0 0-1,0-1 1,0 1 0,0-1 0,0 1-1,0-1 1,0 1 0,-1-1 0,1 0-1,-1 1 1,1-1 0,-1 0-1,1 0 1,-1 0 0,0 0 0,1 0-1,-1-1 1,0 1 0,0 0 0,0-1-1,0 0 1,1 1 0,-1-1-1,0 0 1,0 0 0,0 0 0,0 0-1,0 0 1,0 0 0,0-1 0,0 1-20,-3-1 12,-1-1-1,1 1 0,0-1 0,-1 0 0,1-1 0,0 1 0,1-1 1,-1 0-1,0 0 0,1 0 0,0-1 0,0 0 0,0 0 0,0 0 1,0 0-1,1 0 0,0-1 0,0 1 0,0-1 0,0 0 0,1 0 1,0 0-1,0 0 0,0-1 0,0 1 0,0-4-10,-2-10 78,1 0 0,0 0 0,1 1 0,1-1 0,1-1 0,1 1 0,1-5-78,37-141-21,-25 133-729</inkml:trace>
  <inkml:trace contextRef="#ctx0" brushRef="#br0" timeOffset="3389.719">17721 10031 19148,'-57'-16'7158,"55"15"-7138,0 1 1,0 0 0,-1 0 0,1 0 0,0 0 0,0 0 0,0 1-1,0-1 1,0 0 0,0 1 0,-1 0 0,1-1 0,0 1-1,0 0 1,1 0 0,-1 0 0,0 0 0,0 1 0,0-1 0,1 0-1,-1 1 1,1 0 0,-1-1 0,1 1 0,0 0 0,-1-1 0,1 1-1,0 0 1,0 0 0,0 0 0,0 0 0,1 0 0,-1 0-1,0 0 1,1 0 0,0 0 0,-1 1 0,1 1-21,1 9 8,0 0 0,1 1 0,0-1-1,1 0 1,0 0 0,1 0 0,1-1 0,0 0 0,1 1 0,0-2 0,1 1 0,0-1 0,1 0-1,2 3-7,25 16 74,-34-30-70,1 0 1,-1-1-1,0 1 1,0 0-1,0-1 1,0 1 0,0-1-1,0 1 1,0-1-1,0 1 1,0-1-1,0 0 1,0 0 0,0 1-1,0-1 1,-1 0-1,1 0 1,0 0-1,0 0 1,-1 0 0,1 0-1,-1 0 1,1 0-1,-1 0 1,1 0-1,-1 0 1,0 0 0,1-1-1,-1 1 1,0 0-1,0 0 1,0 0 0,0 0-1,0-1 1,0 1-1,0 0 1,0 0-1,-1 0 1,1 0 0,-1-1-5,1-49 312,-3-1 1,-2 1 0,-2 0-1,-3 0 1,-1 1 0,-9-19-313,12 37 145,-2 1 1,0-1-1,-2 1 0,-2 1 1,-1 1-1,-1 0 0,-10-13-145,29 58-50,134 295-45,-108-238 96,-5-9 5,3-1 1,3-1-1,11 13-6,-8-39-1043,-32-47-813</inkml:trace>
  <inkml:trace contextRef="#ctx0" brushRef="#br0" timeOffset="4069.476">18045 9970 22101,'-8'172'3007,"7"-166"-3002,0 0-1,0 1 0,0-1 1,1 1-1,0-1 1,0 0-1,1 1 1,-1-1-1,1 1 1,1-1-1,-1 0 1,1 0-1,0 0 1,1 0-1,-1 0 1,1 0-1,1 0 0,-1-1 1,1 0-1,2 3-4,-5-8 10,0 0 0,0 0 0,0 0 0,0 0 0,0 0 0,0 0 0,0 0 0,0 0 0,0-1 0,0 1 0,0 0 0,-1-1 0,1 1 0,0 0 0,0-1 0,0 0 0,0 1 0,0-1 0,-1 1 0,1-1 0,0 0 0,-1 0 0,1 1 0,0-1 0,-1 0 0,1 0 0,-1 0 0,1 1 0,-1-1 0,1 0 0,-1 0 0,0 0-1,0 0 1,1 0 0,-1 0 0,0 0 0,0 0 0,0 0 0,0 0 0,0 0 0,0 0 0,0 0 0,0 0 0,-1 0 0,1 0 0,0-1-10,4-33 258,0-1 1,-3 0-1,-1 1 0,-1-1 1,-2 0-1,-4-14-258,1 34 51,5 30 17,14 27-32,1 0 0,2-1 1,1-1-1,22 34-36,20 28-41,-59-100 3,0 0 0,0-1 0,0 1 0,0 0 1,0 0-1,1 0 0,-1 0 0,0 0 1,1 0-1,-1 0 0,1 0 0,-1-1 1,1 1-1,-1 0 0,1 0 0,-1 0 0,1-1 1,0 1-1,-1 0 0,1-1 0,0 1 1,0-1-1,-1 1 0,1-1 0,0 1 0,0-1 1,0 1-1,0-1 0,0 0 0,0 0 1,0 1-1,0-1 0,0 0 0,0 0 1,-1 0-1,1 0 0,0 0 0,0 0 0,0 0 1,0-1-1,0 1 0,0 0 0,0 0 1,0-1-1,0 1 0,0 0 0,0-1 1,-1 1-1,1-1 0,0 1 0,0-1 0,-1 0 1,1 1-1,0-1 0,-1 0 0,1 0 1,0 1-1,-1-1 0,1 0 0,-1 0 1,1 0-1,-1 1 0,0-1 0,1 0 0,-1 0 1,0 0-1,1 0 38,5-74-2253,-9 9 1700,-4-1 1,-2 1 0,-3 0-1,-20-60 553,4 36 858,-5 1-1,-3 2 1,-11-12-858,68 129 2345,38 86-1457,-6 3-1,14 55-887,-7-21 686,-59-151-679,4 12 46,0 1 0,1-1-1,1 0 1,0 0 0,1 0-1,1-1 1,0-1 0,0 1-1,2-1 1,-1-1 0,2 0-53,-12-11 0,-1-1 0,1 1 0,0-1 0,0 0 0,-1 1 0,1-1 0,0 1 0,0-1 0,0 0 0,0 1 0,0-1 1,0 0-1,0 1 0,0-1 0,0 0 0,0 1 0,0-1 0,1 1 0,-1-1 0,0 0 0,0 1 0,1-1 0,-1 1 0,0-1 0,1 0 0,-1 1 0,0-1 1,1 1-1,-1 0 0,1-1 0,-1 1 0,1-1 0,-1 1 0,1-1 0,-1 1 0,1 0 0,-1 0 0,1-1 0,0 1 0,-1 0 0,1 0 0,-1 0 1,1-1-1,0 1 0,-1 0 0,1 0 0,0 0 0,-1 0 0,1 0 0,0 0 0,-1 0 0,1 1 0,0-1 0,-1 0 0,1 0 0,-1 0 0,1 1 0,0-1 1,-1 0-1,1 0 0,-1 1 0,1-1 0,-12-21 25,-1 0 0,0 1-1,-2 1 1,0 0 0,-2 0 0,0 1 0,0 2 0,-2-1 0,-11-7-25,-90-64 69,116 87-81,5 4-5,0-1 12,0 4 1,1 0 0,0 0 0,1 0 1,-1-1-1,1 1 0,0-1 0,0 0 0,1 0 0,0-1 1,0 1-1,0-1 0,0 0 0,1 0 0,-1-1 1,1 1-1,0-1 0,0-1 0,0 1 0,1-1 0,-1 0 1,0 0-1,1-1 0,-1 0 0,1 0 0,0 0 1,-1-1-1,2 0 4,60-37-1790,-31 9 32</inkml:trace>
  <inkml:trace contextRef="#ctx0" brushRef="#br0" timeOffset="4408.506">18642 9825 19788,'-15'59'4692,"-5"62"-4071,20-105-563,2 0-1,-1 0 0,2-1 0,0 1 1,1-1-1,1 0 0,0 0 0,1 0 0,1-1 1,0 1-1,1-2 0,0 1-57,-8-13 8,1 1 1,-1-1-1,0 0 0,1 0 0,-1 0 0,0 0 1,1 0-1,-1 0 0,1 0 0,0 0 0,-1 0 0,1-1 1,0 1-1,-1 0 0,1 0 0,0 0 0,0-1 1,0 1-1,0-1 0,0 1 0,0 0 0,0-1 1,0 1-1,0-1 0,0 0 0,0 1 0,0-1 1,0 0-1,0 0 0,0 0 0,0 0 0,0 0 1,1 0-1,-1 0 0,0 0 0,0 0 0,0 0 1,0 0-1,0-1 0,0 1 0,0-1 0,0 1 0,0 0 1,0-1-1,0 0 0,0 1 0,0-1 0,0 0 1,0 1-1,-1-1 0,1 0 0,0 0 0,0 0 1,-1 1-1,1-1 0,0-1-8,4-16 121,-1 1 0,-1-1 0,-1 0 0,0 0 0,-1 0 0,-1-1 0,-1 1 0,-1-5-121,2 6 80,-5-43 266,-1 1 0,-4 0-1,-2 0 1,-12-31-346,45 124 371,157 337-35,-172-361-376,-4-3-22,2 0 0,-1 0 0,1 0 0,0 0 0,0-1 0,1 0 0,0 0 0,0 0 0,0 0 0,1-1 0,-1 0 0,2 0 0,-1 0 0,0-1 0,5 2 62,7-5-1633</inkml:trace>
  <inkml:trace contextRef="#ctx0" brushRef="#br0" timeOffset="5221.302">14558 11093 25061,'45'-2'2142,"307"-26"-2693,-181 21 490,833-95-60,256-99 121,-1064 169-8,1 8 1,2 9-1,123 9 8,-97 18-8,-100-2 25,0-6 0,0-5 0,0-5 0,87-18-17,-47-5 109,-164 29-108,0-1 0,0 1-1,-1 0 1,1 0 0,0 0 0,0 0-1,-1-1 1,1 1 0,0 0-1,0 0 1,-1 1 0,1-1-1,0 0 1,0 0 0,-1 0 0,1 0-1,0 1 1,-1-1 0,1 0-1,0 1 1,0-1 0,-1 0-1,1 1 1,-1-1 0,1 1 0,0-1-1,-1 1 1,1-1 0,-1 1-1,1 0 1,-1-1 0,0 1-1,1 0 1,-1-1 0,1 1 0,-1 0-1,0-1 1,0 1 0,0 0-1,1 0 1,-1-1 0,0 1-1,-5 8-400</inkml:trace>
  <inkml:trace contextRef="#ctx0" brushRef="#br0" timeOffset="7174.711">19000 7456 14867,'-8'-4'90,"1"0"0,-1-1 1,1 0-1,0 0 0,1 0 0,-1-1 0,1 0 0,0-1 1,1 1-1,-1-1 0,1 0 0,1-1 0,-1 1 0,1-1 0,0-2-90,2 7 6,2 1 115,-1 0 0,0-1-1,0 1 1,0 0 0,0 0 0,0-1 0,-1 1 0,1 0 0,0 0 0,-1 0-1,0 1 1,1-1 0,-1 0 0,0 1 0,0-1 0,0 1 0,0-1 0,0 1 0,0 0-1,-1 0 1,1 0 0,0 0 0,-1 0 0,1 1 0,0-1 0,-1 1 0,1-1 0,-1 1-1,1 0 1,-1 0 0,1 0-121,-4 6 97,0-1 0,0 1 0,1 0 0,0 1-1,0-1 1,1 1 0,0 0 0,0 0 0,0 1 0,1-1-1,0 1 1,1 0 0,-1 0 0,2-1 0,-1 1 0,1 2-97,-6 15 101,-3 20-122,2 0-1,2 0 1,2 1 0,2-1-1,2 1 1,2 0 21,-1 42-98,-1-44 72,-3 37 88,4 0 1,4 0 0,3 0 0,12 47-63,-15-108-11,0-1 1,2 0-1,0 0 1,1-1-1,0 0 1,2 0 0,0-1-1,1 0 1,1-1-1,0 0 1,1-1-1,1 0 1,0-1-1,1-1 1,1 0-1,0-1 1,0-1-1,1-1 1,1 0-1,0-1 1,0-1-1,0 0 1,1-1-1,1-2 1,-1 0-1,1-1 1,-1 0-1,1-2 1,0-1-1,20 0 11,-8-7-58,1-2-1,-1-1 0,-1-1 1,0-2-1,0-1 0,-1-1 1,15-12 58,126-50-675,-125 64 634,-40 12 55,-1 0 1,1-1-1,0 0 0,-1 1 0,1-2 0,-1 1 1,1-1-1,-1 0 0,0 0 0,0 0 0,1-1 0,-2 1 1,1-1-1,0-1 0,-1 1 0,1-1 0,-1 0 1,0 1-1,0-2 0,0 1 0,-1 0 0,0-1 1,0 0-1,0 0 0,0 0 0,-1 0 0,1 0 1,-1 0-1,-1-1 0,1-1-14,-2-24 244,-2-1-1,-1 0 1,-2 0 0,-1 1 0,-1 0-1,-2 0 1,-1 1 0,-1 0 0,-2 1-1,-1 0 1,-1 1 0,-12-16-244,10 13 6,-2 0 1,-1 1-1,-2 0 1,-1 2-1,-1 1 1,-1 1-1,-1 1 1,-1 1-1,-2 1 1,0 2-1,-1 1 1,-1 1-1,-1 2 1,-1 1-1,0 1 1,-8 0-7,-68-12 601</inkml:trace>
  <inkml:trace contextRef="#ctx0" brushRef="#br0" timeOffset="8386.905">5064 103 7042,'-6'-8'723,"-1"-1"1,0 1 0,0 0 0,-1 0 0,0 1 0,-1 0 0,1 0 0,-1 1 0,-1 1 0,1-1 0,-1 1 0,0 1 0,0 0 0,0 0 0,0 1 0,-3 0-724,-69 13 2422,67-1-2375,0 1 1,0 1-1,2 0 0,-1 1 0,1 1 1,1 0-1,0 0 0,1 1 0,0 1 0,1 0 1,1 0-1,1 1 0,0 0 0,1 1 1,-4 13-48,-5 3 45,-87 178 169,99-201-211,1 0 0,0 0-1,1 0 1,0 1-1,1-1 1,0 1 0,1-1-1,0 1 1,0-1-1,1 1 1,0-1 0,1 1-1,1-1 1,-1 0-1,1 0 1,1 0 0,0 0-1,1-1 1,-1 1-1,3 1-2,31 78-35,4-2-1,4-2 0,4-2 0,3-3 0,3-1 0,4-3 1,12 7 35,-53-64-39,0-1 1,1-1 0,1 0-1,0-2 1,1 0 0,1-2 0,1 1 38,-19-12-13,-1 0 0,1 0 0,0 0 0,-1-1 0,1 0 0,0 1 0,0-2 0,0 1 0,0 0 0,0-1 0,0 0 0,0 0 0,0-1 0,0 0 0,0 1 0,0-2 0,-1 1 0,1 0 0,0-1 0,-1 0 0,1 0 0,-1 0 0,1-1 0,-1 0 0,0 1 0,0-1 0,0-1 0,0 1 0,2-4 13,3-5-8,-1 0-1,0 0 0,-1-1 1,0 0-1,-1 0 0,-1 0 1,0-1-1,-1 0 0,0 0 1,-1-4 8,9-52 29,-4-1 1,-2 0 0,-4 0-1,-3 0 1,-9-64-30,5 85 21,-1 0-1,-3 1 1,-2 0 0,-2 0-1,-2 1 1,-2 1 0,-3 1-1,-1 0 1,-2 2 0,-2 0-1,-2 2 1,-20-24-21,39 55 18,0 1 0,-1-1 0,0 1 0,-1 1 0,0 0 1,0 0-1,-1 1 0,0 0 0,0 1 0,-1 0 0,0 1 0,0 0 0,-1 1 0,-4-1-18,12 5-14,0 0 0,1 0 1,-1 0-1,0 1 0,0 0 0,0 0 0,1 0 0,-1 1 0,0-1 0,0 1 0,1 0 0,-1 0 0,0 1 0,1-1 0,-1 1 0,1 0 1,0 1-1,0-1 0,0 1 0,0-1 0,0 1 0,0 0 0,1 1 0,-1-1 0,1 1 0,0-1 0,-2 4 14,-42 61-819</inkml:trace>
  <inkml:trace contextRef="#ctx0" brushRef="#br0" timeOffset="51211.341">19047 8024 17996,'0'-1'86,"0"0"0,0 0 0,0-1 0,0 1 0,0 0 0,0 0 0,0 0 0,0 0 0,-1-1 0,1 1 1,0 0-1,-1 0 0,1 0 0,-1 0 0,1 0 0,-1 0 0,1 0 0,-1 0 0,0 0 0,0 0 0,1 0 0,-1 0 0,0 1 0,0-1 0,0 0 0,0 0 1,0 1-1,0-1 0,0 1 0,0-1 0,0 1 0,0-1 0,0 1 0,0 0 0,0-1 0,-1 1 0,1 0 0,0 0 0,0 0 0,0 0 0,0 0 0,-1 0 1,1 0-1,0 0 0,0 1 0,-1-1-86,-54 21 199,49-18 181,-170 58 868,-412 196-1114,69-72-102,395-159-159,-1-6 1,-1-5 0,0-6 0,-1-5-1,1-6 1,-72-12 126,-93 3-356,-158 24 527,268-3 685,0-7 0,-163-20-856,-234-81-94,318 48-264,-162-25-128,-4 18 0,-135 10 486,366 41 588,-104-2 172,-294-46-760,138-35-350,-230-83 350,456 107-517,3-10 0,-133-67 517,46-4-43,7-14 1,7-13-1,8-12 0,-136-121 43,192 104-2,-125-145 2,306 293 0,-141-154-28,9-9 0,-129-198 28,66 38-1112,-46-123 1112,265 447-93,-85-156 107,-66-167-14,140 277 89,-69-158 214,-43-56-303,77 169 102,5-3 1,7-3 0,0-22-103,-142-479 445,174 551-377,3-2-1,-10-72-67,20 48 70,6-2 0,6 1 1,5-38-71,16 45-531,1 56-125</inkml:trace>
  <inkml:trace contextRef="#ctx0" brushRef="#br0" timeOffset="52358.817">8026 6827 10562,'0'-2'8897,"-7"-3"-6537,0 10-2282,0-1-1,1 2 0,-1-1 1,1 1-1,0 0 1,1 0-1,0 1 0,0-1 1,0 1-1,1 0 0,-1 1 1,2-1-1,-1 2-77,-17 26 119,-15 7 137,-1-2 0,-2-1 1,-2-3-1,-1-1 1,-2-1-1,-1-3 1,-2-2-1,0-2 1,-2-2-1,-48 17-256,33-10-20,-661 331 387,642-320-134,-2-2 1,-2-5-1,-1-3 0,-76 16-233,124-39-212,1 1 0,0 1 0,1 3-1,1 0 1,0 3 0,-1 2 212,35-18-1501,3-2-300</inkml:trace>
  <inkml:trace contextRef="#ctx0" brushRef="#br0" timeOffset="52845.108">5799 7389 16732,'-84'13'6782,"80"-11"-6694,0 0-1,1 0 0,-1 0 0,0 0 0,1 0 0,-1 1 1,1 0-1,0-1 0,0 1 0,0 0 0,0 1 0,0-1 1,1 0-1,-1 1 0,1 0 0,0-1 0,0 1 0,1 0 1,-1 0-1,1 0 0,-1 3-87,-3 4 88,-27 53-33,2 2 0,4 1-1,2 1 1,4 1 0,2 1 0,4 0-1,-5 66-54,15-101 6,2-1 0,1 1-1,2 0 1,1-1 0,2 1-1,1-1 1,8 27-6,-12-58-3,0 0 1,0 0-1,1 0 0,-1 0 0,1 0 0,-1-1 1,1 1-1,0 0 0,0-1 0,0 1 0,0-1 1,1 0-1,-1 1 0,1-1 0,-1 0 1,1-1-1,0 1 0,0 0 0,0-1 0,0 1 1,0-1-1,0 0 0,0 0 0,0-1 0,0 1 1,1 0-1,-1-1 0,0 0 0,0 0 0,1 0 1,-1 0-1,0 0 0,0-1 0,1 1 0,1-2 3,111-48-15,-109 46 16,371-224-172,-270 182 2412</inkml:trace>
  <inkml:trace contextRef="#ctx0" brushRef="#br0" timeOffset="54513.424">2083 8729 19748,'-28'13'7621,"-16"58"-6541,38-57-1039,0 1 1,1 0-1,1 0 1,0 0-1,1 1 1,1-1-1,0 1 1,1 0-1,1-1 1,1 1-1,0 0 1,0 0-1,2-1 1,0 1-1,1-1 1,0 0-1,3 3-41,2 6 2,1-1-1,1 0 1,1 0-1,1-1 1,0 0-1,2-2 0,1 1 1,1-2-1,0 0 1,13 9-2,-27-25-46,-1-1 1,1 0-1,0 0 1,0-1-1,0 1 0,0 0 1,0-1-1,1 0 1,-1 0-1,0 0 0,1 0 1,-1 0-1,0-1 1,1 1-1,-1-1 0,1 0 1,-1 0-1,1-1 1,-1 1-1,0-1 0,1 1 1,-1-1-1,0 0 1,1 0-1,-1 0 1,0-1-1,0 1 0,0-1 1,0 0-1,0 0 1,0 0-1,1-2 46,32-35-1856</inkml:trace>
  <inkml:trace contextRef="#ctx0" brushRef="#br0" timeOffset="54857.489">2510 8639 23669,'-1'2'83,"-5"7"55,0 0 0,1 0 1,1 1-1,-1 0 0,1 0 0,1 0 1,0 0-1,1 1 0,0-1 1,0 1-1,1 0 0,0-1 0,1 1 1,1 0-1,-1-1 0,2 1 1,-1 0-1,2-1 0,-1 1 1,1-1-1,1 0 0,0 0 0,2 3-138,0-3 3,0-1 0,1 1 0,1-1-1,0 0 1,0 0 0,1-1 0,0 0-1,0-1 1,0 0 0,1 0 0,1-1-1,-1-1 1,1 1 0,0-2 0,0 1-1,3-1-2,-11-3 36,-1-1 0,1 1 0,0-1-1,0 0 1,-1 0 0,1 0-1,0-1 1,0 1 0,-1 0 0,1-1-1,0 0 1,-1 0 0,1 0 0,0 0-1,-1 0 1,0 0 0,1-1-1,-1 1 1,0-1 0,1 0 0,-1 1-1,0-1 1,0 0 0,-1 0 0,1 0-1,0-1 1,-1 1 0,1 0-1,-1-1 1,0 1 0,1-1 0,-1 1-1,0-1 1,-1 0 0,1 1-1,0-1 1,-1 0 0,0 0-36,2-109 1274,-4 98-1182,-1-1 1,0 1 0,-1 0 0,-1 0 0,0 1-1,-1-1 1,0 1 0,-1 0 0,-1 1 0,0 0 0,0 0-1,-2 1 1,1 0 0,-1 0 0,-1 1 0,0 0-1,-2 0-92,12 8 1,0 1-1,0 0 0,0-1 0,0 1 0,-1 0 0,1 0 1,0 0-1,-1 0 0,1 0 0,-1 0 0,1 0 0,-1 1 1,1-1-1,-1 1 0,1-1 0,-1 1 0,0-1 0,1 1 1,-1 0-1,0 0 0,1 0 0,-1 0 0,0 0 0,1 0 1,-1 0-1,0 0 0,1 1 0,-1-1 0,0 1 0,1-1 1,-1 1-1,1 0 0,-1-1 0,1 1 0,-1 0 0,1 0 1,0 0-1,-1 0 0,1 0 0,0 1 0,0-1 0,0 0 1,0 0-1,0 1 0,0-1 0,0 1 0,0-1 0,0 1 1,1-1-1,-1 1 0,1 0 0,-1-1 0,1 1 1,0-1-1,-1 2 0,1 0-115,0-1 1,0 1 0,0 0-1,0 0 1,1-1 0,-1 1-1,1-1 1,0 1-1,-1 0 1,1-1 0,0 1-1,0-1 1,1 0 0,-1 1-1,1-1 1,-1 0 0,1 0-1,-1 0 1,1 0 0,0 0-1,0 0 1,0 0-1,0-1 1,2 2 114,6-3-2316</inkml:trace>
  <inkml:trace contextRef="#ctx0" brushRef="#br0" timeOffset="55371.428">2883 8427 19428,'-6'-17'7645,"12"21"-5088,8 7-3418,278 290 1066,-240-255 9,-51-46-197,0 0 1,0 0-1,0 0 0,0 0 1,0 0-1,0 0 1,0-1-1,0 1 1,0 0-1,0-1 1,0 1-1,0-1 1,0 1-1,0-1 1,0 1-1,0-1 1,-1 1-1,1-1 1,0 0-1,0 1 1,-1-1-1,1 0 0,0 0 1,-1 0-1,1 0 1,-1 0-1,1 1 1,-1-1-1,1 0 1,-1 0-1,0 0 1,0 0-1,1 0 1,-1 0-1,0 0 1,0 0-1,0 0 1,0-1-1,0 1 1,0 0-1,0 0 0,0 0 1,-1 0-1,1 0 1,0 0-1,-1 0 1,1 0-1,-1 1 1,1-1-1,-1 0 1,1 0-1,-1 0 1,1 0-1,-1 0 1,0 1-1,1-1 1,-1 0-1,0 1-17,-10-36 129,-1 1 0,-1 0 0,-2 1 0,-2 0 0,-1 2 0,-1 0 0,-2 1-1,-1 1 1,-2 1 0,0 1 0,-2 1 0,-26-21-129,48 45-16,4 3-19,24 42-302,14 17-1567,-32-45 70</inkml:trace>
  <inkml:trace contextRef="#ctx0" brushRef="#br0" timeOffset="55648.119">3381 8250 23005,'-13'-71'4802,"13"69"-4178,3 5-293,77 111-48,-59-82-283,-9-10 20,2 0 1,1-1-1,1-1 1,0-1-1,2 0 1,1 0-21,-19-18-15,1 0 0,0 0 1,0 1-1,0-1 0,1 0 1,-1 0-1,0 0 0,0 0 1,0 0-1,1-1 1,-1 1-1,1 0 0,-1-1 1,0 1-1,1-1 0,-1 1 1,1-1-1,-1 1 1,1-1-1,0 0 0,-1 0 1,1 0-1,-1 0 0,1 0 1,-1 0-1,1 0 0,-1-1 1,1 1-1,-1-1 1,1 1-1,-1-1 0,1 1 1,-1-1-1,1 0 0,-1 0 15,0-11-1417</inkml:trace>
  <inkml:trace contextRef="#ctx0" brushRef="#br0" timeOffset="55911.142">3219 7897 28734,'-12'-7'616,"5"2"-112,7 5-272,0 0-144,0 0-64,1 2 0,1-1-112,33 29-280,-18-20-528,10 9 1664</inkml:trace>
  <inkml:trace contextRef="#ctx0" brushRef="#br0" timeOffset="56236.748">3768 7855 19508,'-5'123'6455,"9"-97"-6394,0 0 0,1-1 0,2 1 0,1-2 0,0 1 0,2-1 0,1 0 0,1-1 0,14 20-61,-23-36 37,1-1 0,0 0 0,0 0 0,0-1 0,0 1-1,1-1 1,0 0 0,1 0 0,-1 0 0,1-1 0,-1 0-1,1 0 1,1 0 0,-1-1 0,0 0 0,5 1-37,-9-4 21,-1 0 1,1 0-1,-1 0 1,1-1-1,-1 1 1,1-1-1,-1 0 0,1 1 1,-1-1-1,1 0 1,-1 0-1,0 0 1,1 0-1,-1 0 1,0 0-1,0 0 1,0 0-1,0 0 0,0-1 1,0 1-1,0 0 1,0-1-1,0 1 1,-1-1-1,1 1 1,0-1-1,-1 1 1,0-1-1,1 1 1,-1-1-1,0 0 0,0 1 1,0-1-22,2-21 175,-1 0 0,-1 0-1,-1 0 1,-1 0 0,-1 0 0,-2 0 0,0 1 0,-1 0 0,-1-1-175,6 20 12,-17-57 67,-3 0 0,-2 2 0,-3 1 0,-2 1 1,-2 1-1,-3 2 0,-2 1 0,-3 2 1,-2 1-1,-18-15-79,58 64-1,0 1 0,0-1 0,0 0 0,0 0 0,-1 1 0,1-1 0,0 0 0,0 0 0,0 1 0,0-1 0,-1 0 0,1 0 0,0 0 0,0 1 1,0-1-1,-1 0 0,1 0 0,0 0 0,0 0 0,-1 0 0,1 1 0,0-1 0,0 0 0,-1 0 0,1 0 0,0 0 0,-1 0 0,1 0 0,0 0 0,0 0 0,-1 0 0,1 0 0,0 0 0,-1 0 0,1 0 1,0 0-1,0 0 0,-1 0 0,1-1 0,0 1 0,0 0 0,-1 0 0,1 0 0,0 0 0,0 0 0,-1-1 0,1 1 0,0 0 0,0 0 0,0 0 0,-1-1 0,1 1 0,0 0 0,0 0 0,0-1 1,0 1-1,0 0 0,36 83-82,-14-40 83,3-2-1,0-1 0,3-1 0,1-1 0,2-2 0,2 0 0,1-3 0,1-1 0,15 9 1,-39-33-183,0-2 0,0 1 0,0-1 0,1-1 0,0 0 0,0-1 0,0 0 0,1-1-1,-1 0 1,11 0 183,16 1-2133</inkml:trace>
  <inkml:trace contextRef="#ctx0" brushRef="#br0" timeOffset="57623.918">2590 10078 19724,'0'0'1385,"4"1"-213,11 7-888,0 0 1,0 0-1,-1 1 0,0 1 1,0 1-1,-1 0 1,-1 0-1,10 12-284,-9-10 117,52 57 181,-4 3 0,-2 3 0,-4 2 0,35 68-298,28 38 1150,-104-162-839,-20-18 156,-66-72 55,30 22-480,2-2-1,2-2 0,3-1 1,2-2-1,2-1 0,3-2 1,2-1-1,-1-9-41,22 54-3,1 0-1,0 0 1,1 0-1,1 0 0,-1-1 1,2 1-1,0-1 1,0 1-1,1-1 1,1 0-1,0 1 1,1-1-1,0 1 1,1 0-1,0-1 1,1 1-1,1 1 1,0-1-1,0 1 0,3-4 4,-4 6-1,1 0-1,1 0 0,0 0 0,0 1 0,0-1 1,1 1-1,1 1 0,-1 0 0,1 0 0,0 0 1,1 1-1,0 0 0,-1 1 0,8-4 2,-14 9 0,-1 0 1,1-1-1,-1 1 0,1 0 1,0 0-1,-1 0 0,1 1 1,-1-1-1,1 0 0,-1 0 1,1 1-1,-1-1 0,1 1 1,-1-1-1,1 1 0,-1 0 1,1 0-1,-1 0 0,0 0 1,1-1-1,-1 2 0,0-1 1,0 0-1,0 0 0,0 0 1,0 0-1,0 1 0,0-1 1,0 0-1,-1 1 0,1-1 1,0 1-1,-1-1 0,1 1 1,-1-1-1,0 1 0,1 0 1,-1-1-1,0 1 0,0-1 1,0 1-1,0-1 0,0 1 1,0 0-1,-1-1 0,1 1 0,-10 77 44,4-63-34,0 0 1,0-1-1,-2 1 0,0-1 1,-1-1-1,0 0 0,-1 0 1,-1-1-1,0 0 1,-1-1-1,0 0 0,-1-1 1,0 0-1,-6 3-10,16-12-328,2-3-685,-1-5-650</inkml:trace>
  <inkml:trace contextRef="#ctx0" brushRef="#br0" timeOffset="58118.931">3203 9745 19780,'-4'21'4943,"-21"10"-3170,3-4-1466,20-16-298,0 0 0,1 0 0,0 0 1,1 0-1,0 0 0,1 0 0,0 0 0,1 0 0,0 0 0,1 0 0,0-1 0,1 0 1,0 1-1,0-1 0,1 0 0,1-1 0,-1 1 0,6 5-9,22 27 72,-32-42-70,-1 0 1,1 0-1,0 0 0,-1 0 1,1 0-1,0 0 0,-1 0 1,1 0-1,0 0 0,-1 0 0,1 0 1,0 0-1,-1 0 0,1-1 1,-1 1-1,1 0 0,0-1 1,-1 1-1,1 0 0,-1-1 1,1 1-1,-1-1 0,1 1 0,-1-1 1,1 1-1,-1-1 0,1 1 1,-1-1-1,0 1 0,1-1 1,-1 1-1,0-1 0,0 0 1,1 1-1,-1-1 0,0 0 0,0 1 1,0-1-1,0 0 0,0 1 1,0-1-1,0 0 0,0 1 1,0-1-1,0 0 0,0 1 1,0-1-1,0 0-2,0-1 6,5-261 1099,-6 262-1099,1 0 0,0 0 0,0 0 0,0 0 0,-1-1 0,1 1 0,1 0 0,-1 0 0,0 0 1,0 0-1,0 0 0,0 0 0,1 0 0,-1 0 0,1 0 0,-1 0 0,0 0 0,1 0 0,0 0 0,-1 0 1,1 0-1,0 0 0,-1 0 0,1 1 0,0-1 0,0 0 0,0 0 0,0 1 0,-1-1 0,1 1 0,0-1 0,0 1 1,0-1-1,0 1 0,1-1 0,-1 1 0,0 0 0,0 0 0,0 0 0,0-1 0,0 1 0,0 0 0,0 0 0,0 0 1,0 1-1,1-1 0,-1 0 0,0 0 0,0 1 0,0-1-6,48 33 30,-46-31-27,112 121 113,-96-107-9,-19-16-100,0 1 1,1-1-1,-1 0 1,1 0-1,-1 0 0,1 0 1,-1 0-1,1 0 1,-1 0-1,1 0 1,-1 0-1,1 0 0,-1 0 1,1 0-1,-1-1 1,1 1-1,-1 0 1,1 0-1,-1 0 0,1-1 1,-1 1-1,0 0 1,1-1-1,-1 1 1,0 0-1,1-1 0,-1 1 1,0 0-1,1-1 1,-1 1-1,0-1 1,1 1-1,-1 0 0,0-1 1,0 1-1,0-1 1,1 1-1,-1-1 1,0 1-1,0-1 0,0 1 1,0-1-1,0 1 1,0-1-1,0 1 1,0-1-1,0 1 0,0-1 1,0 1-1,-1-1 1,1 1-1,0-1 1,0 1-1,0-1 0,-1 1 1,1 0-8,-38-221 677,38 219-678,0 0-1,0 1 0,0-1 0,0 1 0,0-1 0,1 0 1,-1 1-1,0-1 0,1 1 0,0-1 0,-1 1 1,1-1-1,0 1 0,0 0 0,-1-1 0,1 1 0,0 0 1,0 0-1,1-1 0,-1 1 0,0 0 0,0 0 1,1 0-1,-1 1 0,0-1 0,1 0 0,-1 0 0,1 1 1,-1-1-1,1 1 0,-1-1 0,1 1 0,-1-1 1,1 1-1,-1 0 0,1 0 0,0 0 0,-1 0 0,1 0 1,-1 0-1,1 1 0,0-1 0,-1 0 0,1 1 1,-1-1-1,1 1 0,-1 0 0,1-1 0,-1 1 0,0 0 1,1 0-1,-1 0 0,0 0 0,0 0 0,1 1 2,167 144 6,-169-146-8,0-1 1,0 1 0,0 0-1,0-1 1,0 1 0,0 0-1,0 0 1,0-1 0,0 1-1,0 0 1,0-1 0,0 1-1,1 0 1,-1-1 0,0 1-1,0 0 1,0 0 0,1-1 0,-1 1-1,0 0 1,0 0 0,1 0-1,-1-1 1,0 1 0,0 0-1,1 0 1,-1 0 0,0 0-1,1 0 1,-1-1 0,0 1-1,1 0 1,-1 0 0,0 0-1,1 0 1,-1 0 0,0 0-1,1 0 1,-1 0 0,0 0-1,0 0 1,1 0 0,-1 0-1,0 1 1,1-1 0,-1 0-1,0 0 1,1 0 0,-1 0-1,0 0 1,0 1 0,1-1-1,-1 0 1,0 0 0,1 1 1,-15-30-646,-1 4-553</inkml:trace>
  <inkml:trace contextRef="#ctx0" brushRef="#br0" timeOffset="58496.752">3872 9411 23917,'-2'-1'61,"0"0"-1,0 0 1,-1 0-1,1 0 0,0 0 1,0 0-1,0 1 1,-1 0-1,1-1 1,0 1-1,0 0 1,-1 0-1,1 0 1,0 0-1,0 0 1,-1 1-1,1-1 1,0 1-1,0-1 1,-1 1-1,1 0 1,0 0-1,0 0 1,0 0-1,0 0 0,0 0 1,0 1-1,1-1 1,-1 1-1,0-1 1,1 1-1,-1 0 1,1-1-1,0 1 1,-1 0-1,1 0 1,0 0-1,0 0 1,0 0-1,0 0 1,1 1-1,-1-1 1,0 0-1,1 0 0,0 1 1,-1-1-1,1 0 1,0 0-1,0 2-60,5 9 4,0 0 0,1 0 0,0 0 0,1 0 0,0-1 0,1 0 0,0-1 0,1 1 0,1-2 0,8 9-4,-16-17 2,3 4 4,-1-1 2,-1 0 0,1 0 1,1-1-1,-1 0 0,0 0 1,1 0-1,0 0 0,0 0 1,0-1-1,0 0 0,1 0 1,-1-1-1,1 0 0,5 2-8,-10-4 4,0-1-1,1 1 0,-1-1 0,1 1 0,-1-1 0,0 0 1,0 0-1,1 1 0,-1-1 0,0 0 0,0 0 0,0 0 0,0-1 1,0 1-1,0 0 0,0 0 0,0 0 0,0-1 0,-1 1 0,1 0 1,0-1-1,-1 1 0,1-1 0,-1 1 0,0 0 0,1-1 1,-1 1-1,0-1 0,0 1 0,0-1 0,0 1 0,0-1 0,0 0-3,0-26 106,-1 0 0,-1-1 0,-1 1-1,-2 0 1,0 0 0,-2 1-1,-3-6-105,5 17 62,-4-22 151,-2 0 0,-2 1 0,-1 1-1,-2 0 1,-1 1 0,-2 1 0,-2 0 0,-1 2 0,-1 0-1,-16-15-212,21 34 88,27 31-64,188 309 23,-182-300-40,-7-11-3,1 0 0,0 0-1,1-1 1,1 0 0,0-1 0,1-1 0,0 1 0,1-2-1,5 4-3,-17-15-21,0 0 0,-1 0-1,1 0 1,0 0-1,0 0 1,0 0-1,0 0 1,0 0-1,0 0 1,0-1 0,0 1-1,0 0 1,0-1-1,0 1 1,0-1-1,0 1 1,1-1-1,-1 1 1,0-1 0,0 0-1,1 0 1,-1 1-1,0-1 1,0 0-1,1 0 1,-1 0 0,0-1-1,0 1 1,1 0-1,-1 0 1,0-1-1,0 1 1,1-1-1,-1 1 1,0-1 0,0 1-1,0-1 1,0 0-1,0 1 1,0-1-1,0 0 1,0 0-1,0 0 1,0 0 0,0 0-1,-1 0 1,1 0-1,0 0 1,-1 0-1,1 0 1,-1 0-1,1-1 1,-1 1 0,1 0-1,-1 0 1,0 0-1,0-1 1,0 1-1,1 0 1,-1-1-1,0 1 1,-1 0 0,1 0-1,0-1 22,-4-46-1916</inkml:trace>
  <inkml:trace contextRef="#ctx0" brushRef="#br0" timeOffset="59120.618">4147 9145 21869,'79'83'3168,"-78"-82"-3144,-1 0 0,1 0-1,0-1 1,0 1 0,0-1-1,0 1 1,0-1-1,0 1 1,0-1 0,0 0-1,0 1 1,0-1 0,0 0-1,0 0 1,0 1 0,0-1-1,0 0 1,0 0-1,0 0 1,0-1 0,1 1-1,-1 0 1,0 0 0,0-1-1,0 1 1,0 0 0,0-1-1,0 1 1,0-1-1,0 1 1,-1-1 0,1 0-1,0 1 1,0-1 0,0 0-1,-1 1 1,1-1 0,0 0-1,-1 0 1,1 0-1,0 0 1,-1 0 0,1 0-1,-1 0 1,0 0 0,1 0-1,-1 0 1,0 0 0,1 0-1,-1 0 1,0 0-1,0 0 1,0 0 0,0 0-1,0 0 1,0-1-24,-5-61 934,3 57-885,0 0 0,0 0 0,-1 1 0,0-1 0,0 1 0,0-1 1,-1 1-1,0 0 0,0 0 0,0 1 0,0-1 0,-1 1 0,0 0 0,0 0 0,0 0 0,0 1 0,-1 0 0,1 0 0,-1 0 0,0 1 0,0 0 0,0 0 0,-3-1-49,9 3 8,-1 0-1,0 0 1,0 0-1,0-1 1,0 1 0,0 0-1,0 0 1,0 0-1,0 0 1,1 0-1,-1 1 1,0-1-1,0 0 1,0 0-1,0 1 1,0-1-1,0 0 1,1 1-1,-1-1 1,0 1-1,0-1 1,1 1-1,-1-1 1,0 1-1,1-1 1,-1 1-1,0 0 1,1 0-1,-1-1 1,1 1-1,-1 0 1,1 0-1,-1-1 1,1 1 0,0 0-1,-1 0 1,1 0-1,0 0 1,0 0-1,0 0 1,0-1-1,-1 1 1,1 0-1,0 0 1,1 0-1,-1 0 1,0 0-1,0 0 1,0 0-1,1 0-7,14 49 39,99 172 80,-113-222-118,-1 3 0,1 0 0,-1-1 0,1 0 0,0 1 0,0-1 0,0 1 0,1-1 1,-1 0-1,0 0 0,1 0 0,-1 1 0,1-2 0,0 1 0,0 0 0,0 0 0,0 0 0,0-1 0,0 1 1,0-1-1,0 0 0,1 0 0,-1 0 0,1 0 0,-1 0 0,0 0 0,1 0 0,0-1 0,-1 1 0,1-1 1,-1 0-1,1 0 0,0 0 0,-1 0 0,1 0 0,-1-1 0,1 1 0,1-1-1,-1-4 1,0 0 0,0-1 0,0 1-1,-1-1 1,0 1 0,0-1 0,0 0 0,-1 0-1,0 1 1,0-1 0,0 0 0,-1 0 0,0-1-1,1-1 3,-3-299 155,3 308-158,-1 0 0,1 0-1,0 0 1,-1-1 0,1 1 0,0 0-1,0 0 1,0-1 0,0 1 0,0-1-1,0 1 1,0-1 0,0 1 0,0-1-1,0 0 1,0 1 0,0-1 0,0 0-1,0 0 1,0 0 0,0 0 0,0 0-1,0 0 1,1 0 0,-1 0 0,0 0-1,0 0 1,0-1 0,0 1 0,0 0-1,0-1 1,0 1 0,0-1 0,0 1-1,0-1 1,0 0 0,-1 1 0,1-1-1,0 0 1,0 1 0,0-1 0,-1 0-1,1 0 1,0 0 0,-1 0 0,1 0-1,-1 0 1,1 0 0,-1 0 0,0 0-1,1 0 1,-1 0 0,0 0 0,0 0-1,1 0 1,-1 0 0,0 0 0,0 0-1,0 0 1,0-1 0,-1 1-1,1 0 1,0-1 0,138 202 187,-138-199-185,0 0 0,-1-1 0,1 1 1,0 0-1,0 0 0,0 0 0,0-1 0,1 1 0,-1 0 1,0 0-1,0 0 0,0-1 0,1 1 0,-1 0 0,0 0 1,1-1-1,-1 1 0,0 0 0,1 0 0,-1-1 0,1 1 1,0-1-1,-1 1 0,1 0 0,-1-1 0,1 1 0,0-1 1,-1 1-1,1-1 0,0 0 0,0 1 0,-1-1 0,1 0 1,0 1-1,0-1 0,0 0 0,-1 0 0,1 0 0,0 0 1,0 0-1,0 0 0,-1 0 0,1 0 0,0 0 0,0 0 1,0 0-1,-1 0 0,1-1 0,0 1 0,0 0 0,0-1 1,-1 1-1,1 0 0,0-1 0,-1 1 0,1-1 1,0 1-1,-1-1 0,1 1 0,-1-1 0,1 0 0,-1 1 1,1-1-1,0 0-2,-26-141 181,1 25-120,24 116-62,-1 0 0,1 1-1,0-1 1,-1 0-1,1 0 1,0 1-1,0-1 1,0 0 0,0 0-1,0 0 1,0 1-1,0-1 1,0 0 0,0 0-1,0 0 1,0 1-1,0-1 1,1 0-1,-1 0 1,0 1 0,1-1-1,-1 0 1,0 1-1,1-1 1,-1 0 0,1 1-1,-1-1 1,1 0-1,-1 1 1,1-1 0,0 1-1,-1-1 1,1 1-1,0-1 1,-1 1-1,1 0 1,0-1 0,-1 1-1,1 0 1,0-1-1,0 1 1,-1 0 0,1 0-1,0 0 1,0 0-1,0 0 1,-1 0-1,1 0 1,0 0 0,0 0-1,0 0 1,-1 0-1,1 0 1,0 1 0,0-1-1,-1 0 1,1 1-1,0-1 1,0 0 0,-1 1-1,1-1 1,0 1-1,-1-1 1,1 1-1,-1-1 1,1 1 0,-1 0-1,1-1 1,-1 1-1,1 0 2,44 41-71,40 47 93,-84-90-21,0 1-1,0 0 1,0-1-1,-1 1 1,1-1-1,0 1 1,0-1-1,0 1 1,0-1-1,-1 0 1,1 1-1,0-1 1,-1 0-1,1 0 1,0 0-1,-1 1 1,1-1-1,-1 0 1,1 0-1,-1 0 1,0 0-1,1 0 1,-1 0 0,0 0-1,0 0 1,1 0-1,-1 0 1,0 0-1,0 0 1,0 0-1,0 0 1,0 0-1,-1 0 1,1 0-1,0 0 1,0 0-1,-1 0 1,1 1-1,0-1 1,-1 0-1,1 0 1,-1 0-1,1 0 1,-1 0-1,0-4 4,-7-106 79,9 111-142,0-1 0,0 1-1,0-1 1,0 1 0,0 0 0,0 0 0,0 0 0,0-1 0,0 1 0,0 0 0,0 0 0,0 1 0,1-1 0,-1 0 0,0 0 0,0 0-1,0 1 1,0-1 0,0 1 0,0-1 0,0 0 0,0 1 0,0 0 0,-1-1 0,1 1 0,0 0 0,0-1 0,0 1 0,-1 0 0,1 0-1,0 0 1,-1-1 0,1 1 0,0 0 0,-1 0 0,1 0 0,-1 0 0,0 0 0,1 0 0,-1 0 0,0 1 59,19 25-2225</inkml:trace>
  <inkml:trace contextRef="#ctx0" brushRef="#br0" timeOffset="59852.492">4794 8680 22901,'-3'-14'4692,"21"36"-3591,22 37-893,-27-36-141,1-2 1,1 0-1,1 0 0,1-2 0,1 0 1,0-1-1,3 0-67,-20-16 33,-10-40-662,-6 13-606</inkml:trace>
  <inkml:trace contextRef="#ctx0" brushRef="#br0" timeOffset="60134.028">4606 8366 27870,'-10'0'864,"8"7"232,2 3-816,5 6-248,5 3-24,-3-3 0,2-3 8,2-5-128,1-5-88,3-3-744,2 1-1016</inkml:trace>
  <inkml:trace contextRef="#ctx0" brushRef="#br0" timeOffset="60381.971">5095 8344 26158,'13'49'3166,"-17"63"-2793,0-101-354,1 2 0,1-1-1,0 0 1,0 0 0,2 1 0,-1-1-1,1 0 1,1 1 0,1-1 0,-1 0-1,2 0 1,0 1 0,0-2 0,5 12-19,52 63 55,-58-83-57,0-1 1,0 0 0,0 0-1,0 0 1,1 0-1,-1-1 1,0 1-1,1-1 1,-1 1 0,1-1-1,0 0 1,-1 0-1,1 0 1,0 0-1,0-1 1,0 1 0,0-1-1,0 1 1,-1-1-1,1 0 1,0 0-1,0-1 1,0 1 0,0-1-1,0 1 1,0-1-1,-1 0 1,1 0-1,0 0 1,-1 0 0,1 0-1,0-1 1,1-1 1,3-4-20,0-1 1,-1 1-1,0-1 0,0-1 1,-1 1-1,0-1 1,-1 0-1,0 0 0,0 0 1,-1-1-1,0 1 1,0-1-1,-1-1 20,10-45 790</inkml:trace>
  <inkml:trace contextRef="#ctx0" brushRef="#br0" timeOffset="61888.462">1397 8868 16283,'39'74'6324,"24"37"-6025,-9-16-269,29 50 36,6-5 0,71 82-66,-73-109 21,-5 4 0,-4 3 1,4 22-22,-35-50 5,-15-26-11,3-2 0,3-1 1,31 37 5,-49-76-278,-6-10-247</inkml:trace>
  <inkml:trace contextRef="#ctx0" brushRef="#br0" timeOffset="63086.03">1458 9142 22229,'-1'-4'51,"0"-1"0,0 0 0,0 0 1,1 0-1,-1 1 0,1-1 0,0 0 1,0 0-1,1 0 0,0 0 0,0 1 0,0-1 1,0 0-1,1 0 0,-1 1 0,1-1 1,0 1-1,1 0 0,-1 0 0,1 0 1,0 0-1,0 0 0,0 0 0,3-2-51,5-10 75,15-24-104,17-28-3,3 3 0,3 2 0,44-44 32,98-58-18,-127 114 18,-2-2-1,-2-3 1,-1-6 0,253-350 1,-200 260 23,72-133-24,-162 245 2,2 1 0,2 2 0,1 0 0,2 2 0,2 1-1,0 1 1,3 2 0,16-12-2,5 9 2,2 1-1,1 4 1,2 2 0,0 2-1,2 3 1,0 3 0,1 3-1,14 0-1,-56 12-4,0 1 0,0 1 0,1 1-1,-1 1 1,0 0 0,1 2-1,-1 0 1,0 2 0,0 0 0,-1 2-1,1 0 1,-1 1 0,0 1 0,-1 1-1,12 7 5,46 29 14,-3 2 0,-1 4 0,-3 3-1,-3 3 1,-1 2 0,-4 4 0,-2 2 0,-4 3-1,12 22-13,74 108 232,-22-24 270,9-6 1,97 95-503,-188-223 30,2-1 1,2-2 0,2-2-1,1-1 1,1-3 0,1-2-1,2-2 1,38 15-31,-80-40 21,0 1 1,1-2-1,-1 1 0,1-1 1,-1 0-1,1 0 0,0-1 1,-1 0-1,1-1 0,-1 1 1,1-2-1,0 1 0,6-3-21,-7 4 8,0 0 0,-1 0 0,1 0-1,0 1 1,-1 0 0,1 0-1,0 1 1,-1 0 0,0 0 0,1 0-1,-1 1 1,0 0 0,-1 0-1,1 1 1,0 0 0,-1 0-1,0 0 1,0 0 0,0 1 0,0 0-1,-1 0 1,0 0 0,0 0-1,0 1 1,0 0 0,-1 0 0,0 0-1,-1 0 1,1 0 0,-1 0-1,0 1 1,1 5-8,-4-6 11,1 0 0,-1 0 0,0 0 0,-1 0 0,1-1 0,-1 1 0,0 0 0,-1-1 0,1 0 0,-1 1 0,0-1 0,0 0 0,-1 0 0,0-1 0,1 1 0,-2-1 0,1 0 0,0 0 0,-1 0 0,0-1 0,-1 2-11,-18 18 21,-199 234-56,71-105 102,-8-7-1,-16 2-66,-353 294 121,-38 24-141,445-374-6,-4-7-1,-3-5 1,-4-5 0,-71 24 26,100-57-58,-3-4 1,-94 18 57,83-23 81,112-31-78,1 0-2,0 0 0,-1 0 0,1 1 0,0 0 0,0 0 0,0 0 0,0 1 0,0-1 0,0 1 0,1 0 0,-1 1 0,1-1 0,0 1 1,-2 2-2,5-5 4,1-1-20,0 0-26,0 0-27,0 0-14,0 0 8,-16-33-85,-1 7 58,-2 1 0,0 0 0,-2 2 0,-1 0 0,0 1 0,-2 1 0,-6-3 102,-38-30 1395</inkml:trace>
  <inkml:trace contextRef="#ctx0" brushRef="#br0" timeOffset="153112.215">912 2614 20428,'-5'26'303,"0"0"0,1 0 0,2 0 0,1 1 0,1-1 0,1 1 0,1-1 0,1 0 0,2 0 0,1 2-303,32 134 516,7-1 0,18 27-516,-13-36 418,36 137 167,37 250-585,-79-328 44,-17-97-13,-5 1-1,-4 0 1,-6 1 0,-4 51-31,-15-105-595,-3-44 2912</inkml:trace>
  <inkml:trace contextRef="#ctx0" brushRef="#br0" timeOffset="153674.86">223 5283 20004,'-48'54'3532,"45"-51"-2669,11-9 46,12-8-878,1 0 0,0 2 0,1 0 0,1 2 0,0 0 0,0 2 0,0 0 0,20-3-31,348-24 23,-324 23-35,0-3 0,0-3-1,-2-2 1,0-4 0,-2-2 0,-1-3 0,-1-3 0,-1-3 0,-2-2 0,-2-2-1,27-26 13,-3 0-1,11-11 52,2 3 0,4 4 0,3 4 0,2 5 0,109-45-51,75 10 62,-182 64 2,-1-4 0,-1-4 1,14-13-65,0-14 511,-4-5 1,-2-5 0,45-43-512,-144 108 8,0 1 1,1 0 0,1 1 0,0 0-1,0 1 1,1 0 0,-1 1 0,2 1 0,-1 0-1,1 1 1,0 1 0,0 0 0,0 1 0,0 1-1,1 0 1,-1 1 0,15 1-9,29 31-2311,-58-30 1701</inkml:trace>
  <inkml:trace contextRef="#ctx0" brushRef="#br0" timeOffset="154004.686">3542 3671 24365,'-7'-29'2462,"10"12"-2411,2 0-1,-1 0 1,2 0-1,0 1 1,1 0-1,1 0 1,1 0-1,0 1 1,0 1-1,11-12-49,-16 19-3,1 1 0,0-1 1,1 1-1,-1 0 1,1 1-1,0-1 1,1 1-1,-1 0 1,1 0-1,0 1 1,0 0-1,0 1 0,1-1 1,0 1-1,-1 1 1,1-1-1,0 1 1,0 1-1,0-1 1,0 1-1,1 1 1,-1 0-1,0 0 0,0 0 1,0 1-1,0 0 1,0 1-1,0 0 1,0 0-1,0 1 1,0 0-1,-1 0 1,1 1-1,-1-1 0,0 2 1,0-1-1,-1 1 1,5 4 1,3 15 145,-1 1 0,-2 0 1,0 1-1,-2 0 0,-1 1 0,-1 0 0,-1 0 1,-1 0-1,-2 1 0,0 0 0,-2-1 1,-3 26-146,3-39-16,-1 131-182,-3-110-1063</inkml:trace>
  <inkml:trace contextRef="#ctx0" brushRef="#br0" timeOffset="155155.682">607 2982 21261,'9'67'3920,"-7"-66"-3874,-1-1 0,1 0 0,-1-1 0,1 1 0,0 0 0,-1 0 0,1-1 0,-1 1 0,1-1 0,0 1 0,-1-1 1,1 0-1,-1 0 0,0 1 0,1-1 0,-1 0 0,0 0 0,1 0 0,-1-1 0,0 1 0,0 0 0,0 0 0,0-1 0,0 1 0,0 0 0,-1-1 0,1 1 0,0-1 0,-1 1 0,1-1 0,-1 0 0,1 1 0,-1-1 0,0-1-46,15-37 121,-2-2 0,-2 1 1,-2-2-1,-2 1 1,0-9-122,-6 42 16,10-58 105,-3 0 0,-3-1 0,-2 0 0,-4 0 0,-3 0 1,-3 0-1,-2 1 0,-5-6-121,7 51 142,19 56-32,22 55-56,4-1 0,4-3-1,13 15-53,-52-94-3,4 7-6,-1-2 1,1 1-1,1-1 0,0 0 1,1-1-1,0 0 0,1 0 1,0-1-1,0 0 0,1-1 1,1 1 8,11-6-842,-9-12-755</inkml:trace>
  <inkml:trace contextRef="#ctx0" brushRef="#br0" timeOffset="156605.528">0 5337 9530,'3'3'364,"-1"0"1,1-1-1,0 1 1,0-1-1,0 1 1,0-1-1,0 0 0,0 0 1,1 0-1,-1 0 1,1-1-1,0 1 1,-1-1-1,1 0 0,0 0 1,0-1-1,0 1 1,-1-1-1,1 1 1,0-1-1,0-1 0,0 1 1,0 0-1,0-1 1,-1 0-1,1 0 0,1 0-364,4-1 366,3 2-255,-1-1 0,1 0 0,-1-1 0,1-1 0,-1 0 0,0 0 0,0-1 0,0 0 0,0-1 0,-1 0 0,1-1 0,-2 0 1,1-1-1,-1 0 0,0 0 0,0-1 0,0 0 0,0-2-111,6-19 113,-1-1 0,-1 0 0,-2 0 0,-1-2 0,-1 1-1,-2-1 1,-1 0 0,-1-1 0,-2 1 0,-1-1 0,-2 0 0,-1 1 0,-2-1 0,-1 1 0,-4-12-113,-40-234 843,27 182-224,4-2 0,0-67-619,16 29 120,7 1 1,5-1-1,20-81-120,-19 145 104,3 0 0,3 0 0,26-62-104,-26 96 5,1 1 0,3 1 0,0 0 1,25-28-6,2-4 3,-45 63-3,13-24 52,1 1 0,2 1 0,0 0 0,2 2 1,1 0-1,1 2 0,1 1 0,1 0 0,1 2 0,0 1 0,5 0-52,-24 16 12,0 1-1,0 0 1,0 1 0,0 0-1,0 0 1,0 1 0,0 0-1,1 0 1,-1 1-1,0 0 1,0 0 0,0 1-1,0 0 1,-1 1 0,1-1-1,0 2 1,-1-1 0,0 1-1,0 0 1,0 0-1,0 1 1,-1 0 0,0 0-1,0 1 1,0-1 0,0 1-1,-1 1 1,0-1 0,-1 1-1,1 0 1,-1 0-1,0 0 1,1 4-12,218 336 335,-82-94-293,-71-116-16,-57-113-24,1 0 1,2-1-1,0-1 1,2 0-1,0-1 1,1-1-1,1-1 1,1 0-1,1-2 1,0 0-1,1-2 1,1-1-1,1 0 1,5 0-3,348 142 84,-242-94-52,70 25-20,-195-85-9,0 0 0,0-1 0,0 0 0,0-1 0,0 0 1,0 0-1,0-1 0,0-1 0,0 0 0,0-1 0,0 0 0,-1 0 1,1-1-1,-1 0 0,0-1 0,0 0 0,-1-1 0,0 0 1,9-7-4,1 0 25,0 0 1,1 2 0,0 0 0,1 2-1,1 0 1,-1 1 0,1 1 0,0 1-1,1 1 1,5 1-26,-17 3 2,-1 0-1,0 0 1,0-1 0,0 0-1,0-1 1,-1 0 0,1 0-1,-1-1 1,1-1-1,-1 1 1,-1-2 0,1 1-1,-1-1 1,0 0 0,0-1-1,0 0 1,1-2-2,85-124-970,-60 86-601</inkml:trace>
  <inkml:trace contextRef="#ctx0" brushRef="#br0" timeOffset="158010.465">372 5421 9786,'0'1'-44,"-5"3"2709,-10-6 3913,-16-6-4430,32 8-2112,-1 0 0,0 1 0,0-1 0,0 0 0,1 0-1,-1 0 1,0 1 0,0-1 0,0 0 0,0 0 0,0 1 0,0-1 0,0 0 0,0 0 0,0 1 0,1-1 0,-1 0 0,0 0 0,0 1 0,0-1 0,0 0 0,0 0 0,-1 1 0,1-1 0,0 0 0,0 0 0,0 1 0,0-1 0,0 0 0,0 0 0,0 1 0,0-1 0,-1 0 0,1 0 0,0 0 0,0 1 0,0-1 0,0 0 0,-1 0 0,1 0 0,0 0 0,0 1 0,0-1 0,-1 0 0,1 0 0,0 0 0,0 0 0,-1 0 0,1 0 0,0 0 0,0 0 0,-1 1 0,1-1 0,0 0 0,0 0 0,-1 0 0,1 0 0,0-1 0,-1 1 0,1 0 0,0 0 0,0 0 0,-1 0 0,1 0-36,2 5 182,8 29-54,-7-25 76,-3-9 123,0 0 172,-8-9 1661,7 9-2152,1 0-1,-1 0 0,1 0 0,-1 0 1,0 0-1,1 0 0,-1 0 0,1 0 1,-1 0-1,0 0 0,1 1 0,-1-1 1,1 0-1,-1 0 0,1 1 0,-1-1 1,1 0-1,-1 1 0,1-1 0,-1 1 1,1-1-1,0 0 0,-1 1 0,1-1 1,-1 1-1,1-1 0,0 1 0,0 0 1,-1-1-1,1 1 0,0-1 0,0 1 1,0-1-1,-1 1 0,1 0 0,0-1 1,0 1-1,0-1 0,0 1 0,0 0 1,0-1-1,1 1 0,-1-1 0,0 1 0,0 0 1,0-1-1,0 1 0,1-1 0,-1 1 1,0-1-1,0 1 0,1-1 0,0 1-7,15 51 122,-12-40-89,4 14-1,1 0 1,2-1-1,0-1 0,2 0 0,1 0 1,15 19-33,-29-42 6,0 0 0,1 0 0,-1-1 0,0 1 1,1 0-1,-1 0 0,0-1 0,1 1 1,-1 0-1,1-1 0,0 1 0,-1-1 0,1 1 1,-1-1-1,1 1 0,0-1 0,-1 1 1,1-1-1,0 1 0,-1-1 0,1 0 0,0 1 1,0-1-1,0 0 0,-1 0 0,1 0 0,0 0 1,0 0-1,0 1 0,-1-1 0,1-1 1,0 1-1,0 0 0,0 0 0,-1 0 0,1 0 1,0 0-1,0-1 0,-1 1 0,1 0 1,0-1-1,0 1 0,-1-1 0,1 1 0,0-1 1,-1 1-7,7-39 418,-8 29-345,0-1 1,-1 0 0,0 1-1,-1-1 1,0 1 0,-1 0 0,0 0-1,0 0 1,-1 1 0,0-1-1,-1 1 1,-4-5-74,11 15 7,-1-1 0,0 1 0,1 0-1,-1-1 1,0 1 0,0 0 0,0-1 0,0 1 0,0 0 0,1-1 0,-1 1-1,0 0 1,-1-1 0,1 1 0,0 0 0,0-1 0,0 1 0,0 0 0,0-1 0,-1 1-1,1 0 1,0-1 0,-1 1 0,1-1 0,0 1 0,-1 0 0,1-1 0,-1 1-1,1-1 1,-1 1 0,1-1 0,-1 0 0,1 1 0,-1-1 0,1 1 0,-1-1 0,0 0-1,1 0 1,-1 1 0,1-1 0,-1 0 0,0 0 0,1 0 0,-1 0 0,0 1-1,1-1 1,-1 0 0,0 0 0,1 0 0,-1-1 0,0 1 0,1 0 0,-1 0-1,0 0 1,1 0 0,-1-1 0,0 1 0,1 0 0,-1-1 0,1 1 0,-1 0 0,0-1-1,1 1-6,4 36 27,1-1-1,2 1 1,2-1-1,1 0 1,2-1-1,1 0 1,2-1-1,11 18-26,-24-47 15,-21-50 82,-23-23 26,38 73-164,62 129-102,13 8-2493,-66-134 356</inkml:trace>
  <inkml:trace contextRef="#ctx0" brushRef="#br0" timeOffset="158333.495">238 5729 12955,'-10'-69'9064,"-2"-14"-5563,-6-108-3729,17 188 235,0 1 0,1-1 0,-1 0 0,1 1 0,0-1 1,0 0-1,0 1 0,0-1 0,0 0 0,0 0 0,1 1 0,-1-1 0,1 0 0,0 1 0,0-1 0,0 1 0,0-1 0,0 1 0,1-1 1,-1 1-1,1 0 0,-1 0 0,1 0 0,0 0 0,0 0 0,0 0 0,0 0 0,0 0 0,0 1 0,1-1 0,-1 1 0,1 0 0,0-1-7,4 4 26,1 0-1,-1 0 1,0 0-1,0 1 1,0 0-1,0 0 0,0 0 1,-1 1-1,1 0 1,-1 1-1,0-1 0,2 4-25,7 2 41,173 110 283,-148-104-257</inkml:trace>
  <inkml:trace contextRef="#ctx0" brushRef="#br0" timeOffset="159025.849">3064 3973 11899,'0'0'4135,"0"0"2378,2 5-5844,132 203 686,124 240-1075,-249-433-766</inkml:trace>
  <inkml:trace contextRef="#ctx0" brushRef="#br0" timeOffset="159401.957">3041 4362 22805,'0'2'55,"1"0"0,0 0 1,0 0-1,0 0 0,0 0 1,0 0-1,0 0 0,0 0 0,1-1 1,-1 1-1,1 0 0,-1-1 1,1 1-1,-1-1 0,1 0 0,0 1 1,0-1-1,0 0 0,0 0 1,0 0-1,0 0 0,0 0 0,0-1 1,0 1-1,0-1 0,1 1 1,-1-1-1,0 0 0,0 0 0,0 0 1,1 0-1,-1 0 0,0 0 1,0-1-1,0 1 0,0-1 1,1 1-1,-1-1 0,0 0 0,0 0 1,0 0-1,0 0 0,-1 0 1,1 0-1,0-1 0,1 0-55,-1-5 133,-1 0-1,1 0 1,-1 0 0,-1 0-1,1 0 1,-1-1-1,0 1 1,-1 0 0,0 0-1,0 0 1,0 0 0,-1 0-1,-1-2-132,0-6 243,-93-402 757,94 357-997,3 59-2,0 1 1,0-1-1,0 0 0,0 1 1,0-1-1,0 1 1,0 0-1,1-1 0,-1 1 1,0 0-1,0 0 0,0 0 1,1 0-1,-1 0 0,0 0 1,0 0-1,0 0 1,1 0-1,-1 0 0,0 1 1,0-1-1,0 1 0,0-1 1,0 1-1,1-1 0,-1 1 1,0-1-1,0 1 1,0 0-1,-1 0 0,1-1 1,0 1-1,0 0 0,0 0 1,0 0-1,-1 0 0,1 0 1,-1 0-1,1 1-1,0-1 4,215 197 242,-136-137-1017,-59-48-793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7:56:23.141"/>
    </inkml:context>
    <inkml:brush xml:id="br0">
      <inkml:brushProperty name="width" value="0.025" units="cm"/>
      <inkml:brushProperty name="height" value="0.025" units="cm"/>
    </inkml:brush>
  </inkml:definitions>
  <inkml:trace contextRef="#ctx0" brushRef="#br0">676 302 23285,'4'-4'-2048</inkml:trace>
  <inkml:trace contextRef="#ctx0" brushRef="#br0" timeOffset="2820.353">3 248 16684,'-3'-3'9744,"40"-25"-8961,-8 22-739,0 1 1,-1 2-1,1 1 0,0 1 0,0 1 1,0 2-1,0 1 0,0 1 0,3 2-44,58 5 58,-55-9-1039,-25-5-300</inkml:trace>
  <inkml:trace contextRef="#ctx0" brushRef="#br0" timeOffset="3284.242">433 34 19988,'8'-6'4253,"5"1"-4178,1 0-1,0 1 1,0 0-1,0 1 1,0 0-1,0 2 1,1-1-1,-1 2 1,1 0 0,-1 1-1,0 0 1,1 1-1,-1 0 1,0 2-1,0-1 1,0 2-1,-1 0 1,11 5-75,-20-7 30,0 0 1,0 1-1,0-1 1,0 1-1,-1 0 1,1 0-1,-1 0 1,0 1-1,0-1 1,-1 1-1,1-1 1,-1 1-1,0 0 1,0 0-1,-1 0 1,0 0-1,1 0 1,-2 1-1,1-1 1,0 0-1,-1 0 1,0 1-1,-1-1 1,1 0-1,-1 0 1,0 1-1,0-1 1,0 0-1,-1 0 1,-1 4-31,-5 12 268,-1 1 0,-1-1 1,-1-1-1,0 0 0,-2 0 0,-5 6-268,-50 53-64,66-78-565,2-1-787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07:58.853"/>
    </inkml:context>
    <inkml:brush xml:id="br0">
      <inkml:brushProperty name="width" value="0.025" units="cm"/>
      <inkml:brushProperty name="height" value="0.025" units="cm"/>
    </inkml:brush>
  </inkml:definitions>
  <inkml:trace contextRef="#ctx0" brushRef="#br0">0 82 22197,'51'-18'674,"1"3"0,0 2 0,47-6-674,-76 15 101,8-1-15,0 1 0,0 2 0,-1 0 0,1 2 0,0 2 1,0 1-1,25 5-86,21 6 80,-1-4 0,1-4 1,1-2-1,-1-5 0,68-8-80,-89 3 12,-1 3-1,1 2 1,-1 3 0,0 2-1,1 2 1,-2 3-1,23 7-11,-18 2 23,1-2 0,1-4-1,0-2 1,1-3 0,0-2-1,47-3-22,-2-13-9,-68 5 231,0 2-1,1 2 1,-1 1 0,1 2-1,35 6-221,2 3 36,2-3 0,-1-4 0,0-3 0,1-4 0,12-5-36,-29 4 27,-4 2 37,0-4 0,0-1 0,-1-3 0,33-13-64,-79 20 45,-1 1 1,1 0-1,0 0 0,0 1 0,0 0 1,0 1-1,1 0 0,-1 1 0,0 0 1,0 1-1,0 0 0,0 1 0,0 0 1,0 0-1,0 2-45,8 5-1684,-18-9 143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08:12.340"/>
    </inkml:context>
    <inkml:brush xml:id="br0">
      <inkml:brushProperty name="width" value="0.025" units="cm"/>
      <inkml:brushProperty name="height" value="0.025" units="cm"/>
    </inkml:brush>
  </inkml:definitions>
  <inkml:trace contextRef="#ctx0" brushRef="#br0">5604 1635 22157,'0'0'1248,"0"0"416,-2 18-615,7 15-537,0 10-200,1 9-216,0 4-32,1-1-16,2-2-16,1-9-360,3-5-897</inkml:trace>
  <inkml:trace contextRef="#ctx0" brushRef="#br0" timeOffset="464.848">6255 1396 22277,'-3'-3'208,"0"1"1,0 0-1,0 0 1,0 0-1,0 0 1,0 0-1,0 1 0,-1 0 1,1-1-1,-1 1 1,1 0-1,-1 1 1,1-1-1,-1 1 1,0-1-1,1 1 1,-1 0-1,0 0 1,1 1-1,-1-1 1,1 1-1,-1 0 0,0 0-208,-1 1 58,1 0 0,-1 0-1,0 1 1,1 0 0,0-1-1,0 2 1,0-1 0,0 0-1,0 1 1,1 0 0,-1 0-1,1 0 1,0 0 0,0 0-1,1 1 1,-1 0-58,-4 12 12,0 0 0,2 1 0,-1 0 0,2 0 0,1 0 0,0 0 0,1 1 0,1-1 0,1 1 0,1-1 0,0 1 0,1-1 0,1 0 0,3 10-12,-6-26 3,0 1 0,0-1 0,0 1-1,0-1 1,0 1 0,0-1 0,1 1 0,-1-1 0,1 0 0,0 1-1,0-1 1,0 0 0,0 1 0,0-1 0,0 0 0,1 0-1,-1 0 1,1 0 0,-1 0 0,1 0 0,0 0 0,0-1 0,0 1-1,0-1 1,0 1 0,0-1 0,0 0 0,0 0 0,0 0 0,1 0-1,-1 0 1,0 0 0,1 0 0,-1-1 0,1 0 0,-1 1 0,1-1-1,-1 0 1,1 0 0,-1 0 0,1 0 0,-1-1 0,1 1-1,-1-1 1,0 1 0,1-1 0,-1 0 0,0 0 0,1 0 0,-1 0-1,0-1 1,0 1 0,0 0 0,0-1 0,0 0 0,0 1 0,0-1-1,1-2-2,18-23 121,-2-1 0,0-1 0,-2 0 0,-1-2 1,-2 0-1,-1 0 0,-1-1 0,7-32-121,-13 45 101,0 0 1,-1-1 0,-1 1-1,-1-1 1,0 0 0,-2-1 0,0 1-1,-2 0 1,0 0 0,-1 0 0,-3-9-103,6 29 2,-1-1-1,0 1 0,1-1 0,-1 1 0,0-1 0,0 0 1,0 1-1,0-1 0,1 1 0,-1-1 0,0 0 0,0 1 1,0-1-1,0 0 0,0 1 0,0-1 0,-1 1 0,1-1 1,0 0-1,0 1 0,0-1 0,-1 1 0,1-1 0,0 1 1,0-1-1,-1 1 0,1-1 0,0 1 0,-1-1 0,1 1 0,-1-1 1,1 1-1,-1-1 0,1 1 0,-1 0 0,1-1 0,-1 1 1,1 0-1,-1 0 0,1-1 0,-1 1 0,0 0 0,1 0 1,-1 0-1,1 0 0,-1-1 0,0 1 0,1 0 0,-1 0 1,1 0-1,-1 0 0,0 1 0,1-1 0,-1 0 0,1 0 0,-1 0 1,0 0-1,1 1 0,-1-1 0,1 0 0,-1 0 0,1 1 1,-1-1-1,1 1 0,-1-1 0,1 0 0,-1 1 0,1 0 0,-15 42-61,6 40 60,3 1 0,3-1 0,6 25 1,-4-97-110,2 0 0,0 0 0,0 0 0,1-1 0,0 1 0,1 0 1,0-1-1,1 0 0,4 9 110,3 1-1662</inkml:trace>
  <inkml:trace contextRef="#ctx0" brushRef="#br0" timeOffset="945.998">6805 1472 17636,'-43'-38'6612,"41"37"-6495,-1 0-1,1 0 0,0 0 1,0 1-1,-1-1 0,1 1 1,0 0-1,0 0 0,-1 0 1,1 0-1,0 0 0,-1 0 1,1 1-1,0-1 0,0 1 1,-1-1-1,1 1 0,0 0 1,0 0-1,0 0 0,0 0 1,0 0-1,0 0 0,0 1-116,-9 8 55,1 1-1,0 1 0,1 0 0,0 0 1,1 1-1,0-1 0,1 2 0,0-1 1,1 1-1,1 0 0,0 1 0,1-1 0,1 1 1,0 0-1,1 0 0,1-1 0,0 2 1,0-1-55,1-13 4,-1 0 0,0-1 1,1 1-1,-1 0 1,1 0-1,0 0 0,0 0 1,-1 0-1,1-1 0,0 1 1,0 0-1,1 0 1,-1 0-1,0 0 0,1 0 1,-1 0-1,1-1 1,0 1-1,-1 0 0,1 0 1,0-1-1,0 1 0,0 0 1,0-1-1,0 1 1,1-1-1,-1 0 0,0 1 1,1-1-1,-1 0 1,1 0-1,-1 0 0,1 0 1,0 0-1,-1 0 0,1 0 1,0 0-1,0-1 1,-1 1-1,1-1 0,0 1 1,0-1-5,7-8 27,0-1 0,0 0 0,-1 0 0,0-1 0,-1 0 0,0 0 0,-1-1 0,0 0 0,-1 0 0,0-1 0,3-8-27,-4 10 19,0 0 1,0 0-1,-1 0 0,0 0 1,-1-1-1,0 0 0,-1 1 1,0-1-1,0 0 0,-1 0 1,-1 1-1,-1-12-19,1 20 13,-3 65-85,3-51-5,1 0 0,0 1-1,1-1 1,1 0-1,0 0 1,0 1-1,2-2 1,-1 1-1,1 0 1,1-1-1,0 0 1,3 4 77,-8-13-88,1-1 1,0 0-1,0 0 0,0 0 1,-1-1-1,1 1 1,0 0-1,0 0 0,0 0 1,0-1-1,1 1 1,-1 0-1,0-1 0,0 1 1,0-1-1,0 1 1,1-1-1,-1 0 0,0 0 1,0 1-1,1-1 0,-1 0 1,0 0-1,0 0 1,1 0-1,-1 0 0,0-1 1,0 1-1,1 0 1,-1-1-1,0 1 0,0-1 1,0 1-1,1-1 1,-1 1-1,0-1 88,24-14-2047</inkml:trace>
  <inkml:trace contextRef="#ctx0" brushRef="#br0" timeOffset="1366.858">6954 1165 18692,'8'-132'9237,"-10"286"-8789,8 0 1,13 63-449,10-19 112,-26-189-74,-4-17-20,-4-23-31,-7-1-61,-1 1 0,-2 1 1,0 0-1,-2 1 0,-2 1 1,0 0-1,-2 1 0,-20-20 74,41 47 1,0 0-1,1 0 0,-1 0 0,1-1 1,-1 1-1,0 0 0,1 0 0,-1-1 1,0 1-1,1 0 0,-1 0 0,0-1 1,1 1-1,-1 0 0,0-1 0,0 1 1,1 0-1,-1-1 0,0 1 0,0 0 1,0-1-1,1 1 0,-1-1 0,0 1 1,0 0-1,0-1 0,0 1 0,0-1 1,0 1-1,0 0 0,0-1 0,0 1 1,0-1-1,0 1 0,0-1 0,0 1 1,0 0-1,0-1 0,-1 1 0,1-1 0,0 1 1,0 0-1,0-1 0,-1 1 0,1 0 1,0-1-1,0 1 0,-1 0 0,1-1 1,0 1-1,-1 0 0,1 0 0,0-1 1,-1 1-1,1 0 0,0 0 0,-1 0 1,1-1-1,-1 1 0,1 0 0,38 13 3,-27-8 1,1-1-36,0 0 0,0-1 0,0 0 0,0-1 0,1 0 0,-1-1 0,1-1 0,-1 0 0,1 0 0,-1-1 0,0-1 0,1 0 0,-1-1 0,2 0 32,29-13-1047</inkml:trace>
  <inkml:trace contextRef="#ctx0" brushRef="#br0" timeOffset="7920.763">11335 1564 22109,'0'-8'1136,"0"8"384,0 0-455,10 11-441,-3 11-192,2 16-264,-4 7-56,2 10-32,-1 4-16,1-2-8,5-5 0,-4-10 64,1-8-192,1-19-1368</inkml:trace>
  <inkml:trace contextRef="#ctx0" brushRef="#br0" timeOffset="11760.078">16072 1216 21165,'6'-60'6346,"-46"78"-4584,28-5-1733,0 1-1,2 1 1,-1 0 0,2 0 0,0 1-1,0 0 1,2 0 0,0 1-1,1 0 1,0 0 0,2 1 0,0 0-1,-1 14-28,4-29 0,-1 1-1,1-1 1,0 1-1,0-1 1,1 1-1,-1-1 0,1 1 1,0-1-1,0 1 1,0-1-1,0 1 1,0-1-1,1 1 0,0 0 1,0-1-1,0 0 1,0 1-1,0-1 1,1 0-1,-1 1 0,1-1 1,0 0-1,0 0 1,0 0-1,0-1 1,0 1-1,1 0 0,0-1 1,-1 0-1,1 1 1,0-1-1,0 0 1,0-1-1,0 1 1,0 0-1,1-1 0,-1 0 1,0 0-1,1 0 1,0 0 0,2-1-129,1-1 0,-1 1 0,0-2 0,0 1 0,0-1 0,0 0 0,0 0 0,0-1 0,-1 1 0,1-1 0,-1 0 0,0-1 0,0 0 0,4-3 129,23-20-1988</inkml:trace>
  <inkml:trace contextRef="#ctx0" brushRef="#br0" timeOffset="12304.266">16364 1225 20060,'-14'40'5297,"13"28"-4510,1-40-443,0-10-273,-1-5-17,1 0 1,0 1 0,1-1 0,1 1-1,0-1 1,0 0 0,1 0-1,1 0 1,4 9-55,-7-22 18,0 1 1,0-1-1,1 0 1,-1 0-1,0 0 0,0 0 1,0 0-1,1-1 0,-1 1 1,0 0-1,0-1 1,0 1-1,0 0 0,1-1 1,-1 1-1,0-1 0,0 0 1,0 1-1,0-1 1,0 0-1,-1 0 0,1 0 1,0 1-1,0-1 0,0 0 1,-1 0-1,1 0 0,0 0 1,-1 0-1,1 0 1,-1-1-1,1 1 0,-1 0 1,0 0-1,1 0 0,-1 0 1,0-1-1,0 1 1,0 0-1,0 0 0,0 0 1,0-1-1,0 1-18,1-3 24,8-15 47,0 0 0,-2-1 1,0-1-1,-1 1 0,-2-1 1,0 0-1,-1 0 0,-1 0 1,0 0-1,-2-9-71,-6 19 187,1 39-155,4-7-18,0 0 1,2 1-1,0-1 0,1 0 1,1-1-1,1 1 0,1 0 1,1-1-1,3 5-14,-9-24 3,0 0 0,1 0 0,-1 1 0,1-1 0,-1 0 0,1 0 0,-1 0 0,1 1 0,0-1 0,0 0 0,0 0 0,-1 0 0,1 0 0,0 0 0,0-1 0,0 1 0,1 0 0,-1 0 0,0-1 0,0 1 0,0 0 0,0-1 0,1 1 0,-1-1 0,0 0 0,0 1 0,1-1 0,-1 0 0,0 0 0,1 0 0,-1 0 0,0 0 0,1 0 0,-1 0 0,0 0 0,1-1 0,-1 1 0,0 0-1,0-1 1,1 1 0,-1-1 0,0 1 0,0-1 0,0 0 0,0 0 0,1 0-3,46-45 89,-32 25-75,-1-2 1,-2 1-1,0-2 0,-1 0 1,-2 0-1,0-1 1,2-12-15,-11 33-9,-1 8-14,19 233-41,-2-143 244,-15-94-175,-1 1 1,1-1-1,-1 1 0,1-1 1,0 0-1,0 1 0,-1-1 1,1 0-1,0 0 0,-1 0 1,1 0-1,0-1 0,-1 1 1,1 0-1,0-1 0,-1 1 1,1-1-1,0 0 0,-1 1 1,1-1-1,-1 0 0,0 0 1,1 0-1,-1 0 0,0 0 1,1 0-1,-1 0 0,0-1 1,0 1-1,0 0 0,0-1 1,0 1-1,0-1 0,0 1 1,-1-1-1,1 1 0,0-1 1,-1 0-1,0 1 0,1-1 1,-1 0-1,0 1 0,0-1 1,1 0-1,-1 0-5,4-24-413,-2-2-553</inkml:trace>
  <inkml:trace contextRef="#ctx0" brushRef="#br0" timeOffset="12583.483">16687 1044 23333,'5'23'584,"3"7"112,1 0-304,-1-3-224,3-1-16,0-12-40,4-2-184,4-8-592,-2-4-392</inkml:trace>
  <inkml:trace contextRef="#ctx0" brushRef="#br0" timeOffset="12820.514">17031 1222 21109,'-67'183'6300,"64"-164"-6019,3-18-257,7-3-25,13-6 15,0 1 1,1 2 0,0 0-1,0 1 1,1 1 0,-1 1-1,0 1 1,6 1-15,-24 0 3,-1 0-1,1 0 1,-1 0 0,1 0 0,-1 0-1,0 1 1,1-1 0,-1 1 0,0 0-1,1-1 1,-1 1 0,0 0 0,0 1-1,1-1 1,-1 0 0,0 0 0,0 1-1,-1 0 1,1-1 0,0 1 0,0 0-1,-1 0 1,1 0 0,-1 0 0,0 0-1,1 0 1,-1 0 0,0 0 0,0 0-1,-1 1 1,1-1 0,0 0 0,-1 1-1,1-1 1,-1 1 0,0-1 0,0 1-1,0-1 1,0 0 0,0 1 0,0-1-1,-1 1 1,1-1 0,-1 1 0,0-1-1,0 0 1,1 0 0,-2 1 0,1 0-3,-1 3 21,-1 0 0,0 0 0,0 0 0,0 0 0,-1-1 0,0 1 1,0-1-1,0 0 0,0 0 0,-1-1 0,0 1 0,0-1 0,0 0 0,-1 0 0,1-1 1,-1 1-1,0-1 0,0-1 0,0 1 0,0-1 0,-1 0 0,1 0 0,0-1 1,-1 0-1,1 0 0,-1 0 0,0-1 0,1 0 0,-1 0 0,1-1 0,-1 0 1,1 0-1,-1-1 0,1 1 0,0-1 0,-1-1 0,-3-1-21,-6-12-1128,11-1-821</inkml:trace>
  <inkml:trace contextRef="#ctx0" brushRef="#br0" timeOffset="13162.65">17390 1285 24245,'0'0'1384,"0"1"769,15 27-1289,-11-5-296,2 8-336,-3 4-80,-2 0-96,-1 2-24,2-7-16,-1-2 0,1-9-72,1-4-64,-3-15-976,0 0-848</inkml:trace>
  <inkml:trace contextRef="#ctx0" brushRef="#br0" timeOffset="13377.686">17417 1083 22885,'0'0'1120,"0"2"560,-2 27-879,5-10-577,1-1-80,4-5-88,0-2 40,3-8-544,0-3-417,4-4-631,2-5 1056</inkml:trace>
  <inkml:trace contextRef="#ctx0" brushRef="#br0" timeOffset="13691.102">17776 1143 16732,'4'26'6928,"-28"15"-4509,21-37-2066,-74 89 1642,76-92-1971,7-3-2,6-3-19,-1 1 0,1 0 0,0 1 0,0 1 0,1 0 1,-1 0-1,1 1 0,-1 1 0,0 0 0,1 1 0,-1 0 0,0 1 1,1 0-1,-1 1 0,0 1 0,0 0 0,4 2-3,-14-5 1,1 0 1,0 0-1,-1 0 1,1 0-1,-1 0 0,1 1 1,-1-1-1,0 1 0,0 0 1,1 0-1,-1-1 0,0 2 1,-1-1-1,1 0 1,0 0-1,-1 0 0,1 1 1,-1-1-1,0 1 0,1-1 1,-1 1-1,0 0 0,-1-1 1,1 1-1,0 0 1,-1 0-1,0-1 0,0 1 1,1 0-1,-1 0 0,-1 0 1,1-1-1,0 1 0,-1 0 1,0 0-1,1-1 1,-1 1-1,0 0 0,0-1 1,-1 1-1,1-1 0,0 1 1,-1-1-1,-1 2-1,-7 10 61,0 0-1,-1 0 1,-1-1-1,0-1 1,-1 0-1,0-1 1,-1 0-1,0-1 1,-1-1-1,0 0 1,0-1-1,-1 0 1,-7 1-61,21-8-708,2-1 1169</inkml:trace>
  <inkml:trace contextRef="#ctx0" brushRef="#br0" timeOffset="10253.721">14363 1295 14531,'0'-1'327,"1"0"-1,0 0 1,0 0-1,-1 0 0,1 0 1,0 0-1,-1 0 1,1 0-1,-1 0 1,0 0-1,1-1 1,-1 1-1,0 0 1,0 0-1,1 0 1,-1-1-1,0 1 1,0 0-1,-1 0 1,1 0-1,0-1 1,0 1-1,0 0 1,-1 0-1,1 0 0,-1-1 1,1 1-1,-1 0 1,1 0-1,-1 0 1,0 0-1,0 0-326,-19 1 1508,11 5-1428,-1 0 0,1 1 0,0 1 1,0 0-1,1 0 0,0 0 0,0 1 1,1 0-1,0 1 0,0 0 0,1 0 1,0 0-1,0 1 0,1-1 0,1 1 1,0 1-1,0-1 0,1 0 0,0 1 1,1 0-1,0 0 0,0 0 0,1 0 1,1 0-1,0 0 0,1 0 0,0 0 1,0 0-1,3 6-80,-4-15 3,-1 0 0,1 0-1,0 0 1,1 0 0,-1 0 0,0-1 0,0 1 0,1 0 0,-1 0 0,1 0 0,0-1-1,-1 1 1,1 0 0,0-1 0,0 1 0,0 0 0,0-1 0,0 0 0,1 1 0,-1-1-1,0 1 1,1-1 0,-1 0 0,1 0 0,-1 0 0,1 0 0,0 0 0,-1 0-1,1 0 1,0-1 0,-1 1 0,1-1 0,0 1 0,0-1 0,0 0 0,0 1 0,0-1-1,-1 0 1,1 0 0,0 0 0,0-1 0,0 1 0,0 0-3,14-10-97,-1 0 1,0 0-1,0-1 1,-1-1-1,-1 0 1,0-1-1,-1-1 1,0 0-1,-1 0 1,2-6 96,-9 15-133,22-29 564</inkml:trace>
  <inkml:trace contextRef="#ctx0" brushRef="#br0" timeOffset="10511.114">14568 1342 18692,'-1'23'1672,"-3"5"-71,4-2-553,1-1-160,5-3-328,1-3-128,5-2-232,0-2-64,2-2-40,1-1 0,-5-6 8,-1-3 0,-2-6-32,-3-5-7,1-11-98,-4-4-327,-1-6-712,-4-5-328</inkml:trace>
  <inkml:trace contextRef="#ctx0" brushRef="#br0" timeOffset="10701.666">14510 1021 17636,'0'0'2536,"-6"25"321,0-1-1497,6 11-736,3 5-240,3-5-256,4-3-56,-4-12-32,-4-4 8,5-8-568,-1-4-504</inkml:trace>
  <inkml:trace contextRef="#ctx0" brushRef="#br0" timeOffset="11211.21">14869 1256 19812,'0'0'1837,"-6"5"1093,1-1-2685,-1 0-134,1-1-1,-1 1 0,1 1 1,0-1-1,0 1 1,0-1-1,1 1 0,-1 1 1,1-1-1,0 0 1,1 1-1,0 0 0,0 0 1,0 0-1,0 0 1,1 1-1,0-1 0,0 1 1,1-1-1,0 1 1,0 0-1,1-1 0,-1 1 1,2 4-111,-1-10 1,0 0 0,0 0 1,0 0-1,0-1 0,0 1 1,0 0-1,1 0 0,-1 0 1,0 0-1,1 0 0,-1 0 0,1 0 1,-1 0-1,1 0 0,-1-1 1,1 1-1,0 0 0,-1 0 1,1-1-1,0 1 0,0 0 1,-1-1-1,1 1 0,0-1 0,0 1 1,0-1-1,0 1 0,0-1 1,0 0-1,0 1 0,0-1 1,0 0-1,0 0 0,0 0 0,0 0 1,0 0-1,0 0 0,0 0 1,0 0-1,0 0 0,0 0 1,0-1-1,-1 1 0,1 0 0,0-1 1,0 1-1,0 0 0,0-1 1,0 1-1,0-1-1,39-36 62,50-120 84,-88 157-149,0 1 0,0-1 0,0 1 0,-1-1-1,1 1 1,0 0 0,-1 0 0,1 0 0,0 0 0,-1 0 0,1 0-1,-1 0 1,0 0 0,1 1 0,-1-1 0,0 0 0,0 1-1,0-1 1,0 1 0,0 0 0,0-1 0,0 1 0,0 0-1,-1-1 1,1 1 0,-1 0 0,1 0 0,-1 0 0,0 0 0,0-1-1,1 1 1,-2 1 3,5 6-7,51 110 23,-53-117-11,0-1-1,-1 0 1,1 0 0,0 0-1,0 0 1,0 0 0,0-1-1,0 1 1,0 0-1,0-1 1,0 1 0,0-1-1,0 0 1,0 0 0,0 0-1,0 0 1,0 0-1,0 0 1,0 0 0,0-1-1,0 1 1,0-1 0,0 0-1,0 1 1,0-1-1,0 0 1,-1 0 0,1 0-1,0 0 1,0-1 0,-1 1-1,1 0 1,-1-1-1,1 1 1,-1-1 0,0 1-1,0-1 1,1 0 0,-1 1-1,0-1 1,0 0-1,-1 0 1,1 0 0,0 0-1,0-1-4,15-23 41,0-1 0,-2 0 1,-1-1-1,-1-1 0,-1 0 0,-2 0 0,-1-1 0,-1 0 0,-2-1 0,0-7-41,-10-85 108,5 123-107,0 0-1,0 1 1,0-1-1,-1 0 1,1 1-1,0-1 1,0 0-1,-1 1 1,1-1 0,0 0-1,-1 0 1,1 1-1,0-1 1,-1 0-1,1 0 1,0 0-1,-1 1 1,1-1-1,-1 0 1,1 0 0,0 0-1,-1 0 1,1 0-1,-1 0 1,1 0-1,0 0 1,-1 0-1,1 0 1,-1 0 0,1 0-1,0 0 1,-1 0-1,1 0 1,-1-1-1,1 1 1,0 0-1,-1 0 1,1 0-1,0-1 1,-1 1 0,1 0-1,0 0 1,-1-1-1,1 1 1,0 0-1,0-1 1,-1 1-1,1 0 1,0-1 0,0 1-1,-1 0 1,1-1-1,0 1 1,0 0-1,0-1 1,0 1-1,0-1 1,0 1-1,0 0 1,0-1 0,0 1-1,0-1 1,0 1-1,0 0 1,0-1-1,0 1 1,0-1-1,0 1 1,0 0-1,0-1 0,-13 32 1,12-28 0,-11 29 20,2 0 0,0 1 0,3 1 0,0-1 0,3 1 0,0 0 0,3 1 0,1 18-21,0-49 6,0 0 1,0 0-1,0 0 0,1 0 0,0 0 0,0 0 1,0 0-1,0-1 0,1 1 0,0 0 0,0 0 1,0-1-1,0 1 0,0-1 0,0 0 0,1 0 1,0 0-1,-1 0 0,1 0 0,1 0 0,-1-1 1,0 1-1,0-1 0,1 0 0,0 0 0,-1 0 1,1-1-1,0 1 0,0-1 0,0 0 0,-1 0 1,1 0-1,1-1 0,-1 1 0,0-1 0,0 0 1,0 0-1,0 0 0,0-1 0,1 0-6,71-24-961,-39 5-446</inkml:trace>
  <inkml:trace contextRef="#ctx0" brushRef="#br0" timeOffset="9047.504">12258 1187 20148,'-2'-12'790,"-17"-42"3059,18 54-3817,0-1 1,0 1-1,1 0 1,-1 0 0,0 0-1,0 0 1,0 0-1,0 0 1,1 0 0,-1 0-1,0 0 1,0 0-1,0 0 1,1 1 0,-1-1-1,0 0 1,0 1-1,0-1 1,1 0-1,-1 1 1,0-1 0,1 1-1,-1-1 1,0 1-1,1-1 1,-1 1 0,1 0-1,-1-1 1,1 1-1,-1 0 1,1-1 0,-1 1-1,1 0 1,0 0-1,-1-1 1,1 1 0,0 0-1,0 0 1,0 0-1,-1-1 1,1 1-1,0 0 1,0 0 0,0 0-1,0 0 1,0-1-1,1 2-32,-8 45 137,33 306 620,0-129-250,-25-220-413,-1-7 39,0-28-24,-2 0 1,-1 0-1,-1 0 1,-1 1-1,-8-21-109,10 38 20,-30-99 42,39 129-70,1-1 0,1 0 0,0 0-1,1 0 1,1-1 0,0 0 0,1-1-1,1-1 1,0 1 0,1-2 0,8 7 8,-18-17 1,1 0 0,0 0-1,-1 0 1,1 0 0,0-1 0,0 0 0,0 0 0,0 0 0,0 0 0,0 0 0,1-1-1,-1 0 1,0 0 0,0 0 0,0 0 0,0-1 0,0 0 0,0 0 0,0 0-1,0 0 1,0 0 0,0-1 0,0 0 0,0 0 0,-1 0 0,1 0 0,-1 0 0,1-1-1,-1 1 1,0-1 0,0 0 0,0 0 0,2-3-1,5-6 41,-1 0-1,0 0 1,-1-1-1,0 0 1,-1 0-1,0-1 1,-1 0-1,3-9-40,5-26 182,-14 46-149,6 12-76,15 65 5,-18-59 41,1 0 1,0 0-1,1-1 0,0 1 0,1-1 1,0-1-1,2 1 0,0 1-3,-7-15 1,-1 1-1,1 0 0,0-1 1,-1 1-1,1-1 1,-1 1-1,1-1 0,0 1 1,0-1-1,-1 1 1,1-1-1,0 0 0,0 1 1,-1-1-1,1 0 1,0 0-1,0 0 0,0 1 1,-1-1-1,1 0 1,0 0-1,0 0 0,0 0 1,0 0-1,-1-1 1,1 1-1,0 0 1,0 0-1,0 0 0,-1-1 1,1 1-1,0 0 1,0-1-1,-1 1 0,1-1 1,0 1-1,-1-1 1,1 1-1,0-1 0,-1 1 1,1-1-1,-1 0 1,1 1-1,-1-1 0,1 0 1,-1 0-1,1 1 1,-1-1-1,0 0 0,26-44 43,-23 38-34,79-136 85,-80 142-96,0 1 1,-1-1-1,1 1 1,-1-1-1,1 1 1,0 0-1,-1 0 1,1-1-1,0 1 1,-1 0-1,1 1 1,0-1-1,-1 0 1,1 0-1,0 1 1,-1-1-1,1 1 1,0-1-1,-1 1 1,1 0-1,-1 0 1,1-1-1,-1 1 1,0 0-1,1 0 1,-1 1-1,0-1 1,0 0-1,0 0 1,0 1-1,0-1 1,0 0 0,0 1-1,0-1 1,0 1-1,0-1 1,-1 1-1,1-1 1,-1 1-1,1 0 1,-1-1-1,0 1 1,0 0-1,0-1 1,0 1-1,0 0 1,0-1-1,0 3 2,0-3 0,73 196 45,-73-196-43,1 0 1,-1 0-1,0 0 0,1-1 1,-1 1-1,1 0 1,-1 0-1,1-1 0,-1 1 1,1 0-1,-1-1 1,1 1-1,0-1 0,0 1 1,-1-1-1,1 1 0,0-1 1,0 1-1,-1-1 1,1 0-1,0 1 0,0-1 1,0 0-1,0 0 1,0 1-1,-1-1 0,1 0 1,0 0-1,0 0 0,0 0 1,0 0-1,0 0 1,0-1-1,0 1 0,-1 0 1,1 0-1,0-1 1,0 1-1,0 0 0,-1-1 1,1 1-1,0-1 1,0 1-1,-1-1 0,1 1 1,0-1-1,-1 0 0,1 1 1,0-1-1,-1 0 1,1 1-1,-1-1 0,1 0 1,-1 0-1,0 0 1,1 0-3,25-54 125,-23 47-111,31-86 26,-34 92-374,1 4-613,4 12-1032</inkml:trace>
  <inkml:trace contextRef="#ctx0" brushRef="#br0" timeOffset="9339.879">12878 1248 21181,'-3'11'728,"3"0"96,1-2-552,4 0-88,2-6-520,0 0-312,2-3 1024</inkml:trace>
  <inkml:trace contextRef="#ctx0" brushRef="#br0" timeOffset="9790.166">13376 1316 22541,'-6'-1'193,"1"1"0,0 0 0,0 1 0,-1-1 0,1 1 0,0 0 0,0 1 0,0-1 0,0 1-1,0 0 1,0 0 0,0 1 0,1-1 0,-1 1 0,1 0 0,-1 0 0,1 0 0,0 1 0,1 0 0,-1 0 0,0 0 0,1 0 0,0 0 0,0 0 0,0 1 0,1 0-193,-6 9 49,1 1 1,0 0-1,1 0 0,1 0 1,0 1-1,1-1 0,-1 16-49,4-28 11,0 1 7,0 0-1,0 0 1,0 0-1,1 0 1,-1 0 0,1 0-1,0 1 1,0-1-1,0 0 1,1 0 0,0 0-1,-1 0 1,1 0-1,1 0 1,-1 0 0,1 0-1,-1 0 1,1 0-1,0-1 1,2 4-18,-1-7 5,0 0 1,-1 1-1,1-1 1,-1 0-1,1 0 1,0-1-1,-1 1 0,1 0 1,-1-1-1,1 0 1,-1 1-1,1-1 1,-1 0-1,0 0 0,1-1 1,-1 1-1,0 0 1,0-1-1,0 1 1,0-1-1,0 0 0,0 1 1,0-1-1,0 0 1,-1 0-1,1-1 1,-1 1-1,1-1-5,20-24 63,-2-2 0,-1 0 1,-1-1-1,-1 0 0,0-8-63,-17 38 2,0-1 0,0 1 0,0 0 0,0-1 0,0 1 0,0-1 0,0 1 0,0-1 0,0 1 0,0-1 0,0 1 0,1-1 0,-1 1 0,0-1 0,0 1 0,0 0 0,1-1 0,-1 1 0,0-1 0,0 1 0,1 0 0,-1-1 0,0 1 0,1 0 0,-1-1 0,0 1 1,1 0-1,-1-1 0,1 1 0,-1 0 0,0 0 0,1 0 0,-1-1 0,1 1 0,-1 0 0,1 0 0,-1 0 0,1 0 0,-1 0 0,1 0 0,-1 0 0,1 0 0,-1 0 0,1 0 0,-1 0 0,0 0 0,1 0 0,-1 0 0,1 1 0,-1-1 0,1 0 0,-1 0 0,1 0 0,-1 1 0,0-1 0,1 0 0,-1 1 0,0-1 0,1 0 0,-1 1 0,0-1 0,1 0 0,-1 1 0,0-1 0,0 0 0,1 1 0,-1-1 0,0 1 0,0 0-2,11 38 5,-9-30-1,32 124 95,-34-132-97,1 0 1,-1 0-1,1 0 1,-1 1 0,1-1-1,-1 0 1,1 0-1,-1-1 1,1 1-1,0 0 1,0 0-1,0 0 1,-1 0-1,1-1 1,0 1 0,0 0-1,0-1 1,0 1-1,0 0 1,0-1-1,0 0 1,1 1-1,-1-1 1,0 0-1,0 1 1,0-1 0,0 0-1,0 0 1,1 0-1,-1 0 1,0 0-1,0 0 1,0 0-1,0 0 1,1-1-1,-1 1 1,0 0-1,0-1 1,0 1 0,0-1-1,0 1 1,0-1-1,0 1 1,0-1-1,0 0 1,0 0-1,0 1 1,0-1-3,38-46 146,-36 44-139,94-126 127,-96 128-135,1 0-1,-1 0 0,0-1 0,1 1 1,-1 1-1,0-1 0,1 0 1,-1 0-1,1 1 0,-1-1 1,1 0-1,-1 1 0,1 0 0,0-1 1,-1 1-1,1 0 0,0 0 1,-1 0-1,1 0 0,0 0 1,-1 0-1,1 0 0,-1 1 0,1-1 1,0 0-1,-1 1 0,1 0 1,-1-1-1,1 1 0,-1 0 1,1 0-1,-1 0 0,0 0 1,1 0-1,-1 0 0,0 0 0,0 0 1,0 0-1,0 1 0,0-1 1,0 0-1,0 1 0,0-1 1,0 1-1,-1-1 0,1 1 0,-1-1 1,1 1-1,-1-1 0,0 1 1,1 0 1,10 45-7,21 38 74,-31-85-66,0 1 0,0 0 1,0-1-1,0 1 0,1-1 1,-1 0-1,0 1 0,0-1 1,1 0-1,-1 0 0,0 0 1,1 0-1,-1 0 0,0 0 1,0 0-1,1 0 0,-1 0 1,0-1-1,1 1 0,-1 0 1,0-1-1,0 1 0,0-1 1,0 1-1,1-1 0,-1 0 1,0 0-1,0 1 0,0-1 1,0 0-1,0 0 0,-1 0 1,1 0-1,0 0 0,0 0 1,-1 0-1,1 0 0,0-1 1,-1 1-1,1 0 0,-1 0 1,0 0-1,1-1 0,-1 1 1,0 0-1,0-1-1,4-4 7,-1 0-4,1 0 0,0 0 1,0 0-1,0 0 1,1 1-1,0-1 1,0 1-1,1 0 0,0 1 1,-1-1-1,1 1 1,1 0-1,-1 1 1,5-2-4,-10 4-16,0 1 1,0 0-1,1 0 1,-1 0-1,0 0 1,0 1-1,1-1 1,-1 0-1,0 0 1,0 1 0,0-1-1,1 1 1,-1-1-1,0 1 1,0-1-1,0 1 1,0 0-1,0 0 1,0-1-1,0 1 1,0 0-1,-1 0 1,1 0-1,0 0 1,0 0 0,-1 0-1,1 0 1,0 0-1,-1 0 1,1 0-1,-1 1 1,0-1-1,1 0 1,-1 0-1,0 0 1,0 1-1,0-1 1,1 0 0,-1 0-1,-1 1 1,1-1-1,0 0 16,4 29-1064</inkml:trace>
  <inkml:trace contextRef="#ctx0" brushRef="#br0" timeOffset="16419.608">18742 1324 23173,'0'0'1024,"0"0"296,-4 30-663,2 2-97,-1 17-296,2 8-80,-1 6-112,2 1-16,5-7-24,2-6 0,2-17-40,0-9-240,-1-15-1177,1-6 241</inkml:trace>
  <inkml:trace contextRef="#ctx0" brushRef="#br0" timeOffset="19308.851">21781 485 20172,'-6'9'323,"0"1"1,0-1-1,1 1 0,0 0 0,1 1 0,0-1 0,0 1 0,1 0 0,1 0 0,0 0 1,-1 10-324,0-1 299,1-14-238,-4 20 192,0 0-1,2 0 1,0 1 0,2 0 0,1-1 0,2 1 0,0 0-1,1-1 1,2 1 0,3 10-253,-6-34 14,0-1 0,-1 1 0,1-1 0,0 1 0,0-1 0,0 0 0,0 0 0,1 1 0,-1-1 0,1 0-1,-1 0 1,1 0 0,0 0 0,-1-1 0,1 1 0,0 0 0,0-1 0,0 1 0,1-1 0,-1 0 0,0 0 0,1 0 0,-1 0 0,0 0 0,1 0 0,-1 0 0,1-1 0,-1 0 0,1 1 0,-1-1 0,1 0 0,0 0-1,-1 0 1,1 0 0,-1-1 0,1 1 0,-1-1 0,1 0 0,0 0-14,9-7 37,-1 0-1,0-1 1,-1 0-1,0 0 1,0-1-1,-1-1 1,0 0 0,-1 0-1,0-1 1,-1 0-1,3-5-36,-2 4 26,11-15-3,-2-1 0,0-1 0,-2-1 0,-1 0 0,-2 0 0,-1-1 0,-1-1 0,-2 0-1,-2 0 1,0-1 0,-1-28-23,-6 36 48,1 26-46,-1-1-1,1 1 0,0 0 1,0 0-1,0-1 0,-1 1 0,1 0 1,0-1-1,0 1 0,-1 0 1,1 0-1,0 0 0,-1-1 1,1 1-1,0 0 0,-1 0 1,1 0-1,0 0 0,-1 0 1,1 0-1,0 0 0,-1 0 1,1-1-1,-1 1 0,1 0 0,0 0 1,-1 1-1,1-1 0,0 0 1,-1 0-1,1 0 0,0 0 1,-1 0-1,1 0 0,0 0 1,-1 1-1,1-1 0,0 0 1,-1 0-1,1 0 0,0 1 0,0-1 1,-1 0-1,1 0 0,0 1 1,0-1-1,-1 0 0,1 1 1,0-1-1,0 0 0,0 1 1,0-1-1,-1 0 0,1 1 1,0-1-1,0 0 0,0 1 1,0-1-1,0 0 0,0 1 0,0-1 1,0 0-1,0 1 0,0-1 1,0 1-1,0-1 0,1 1-1,-13 32 60,2 0-1,1 1 1,1 0-1,3 1 1,0 0 0,1 29-60,2-29 141,-2-5-7,2-22-108,0-1 1,0 1 0,1 0 0,0 0 0,1 0-1,0 0 1,0 0 0,0 0 0,1 0 0,0-1-1,1 1 1,0 0 0,0-1 0,1 1 0,0-1-1,0 1 1,0-1 0,1 0 0,4 6-27,-3-11-35,-1 1 1,1-1 0,0 0-1,-1-1 1,1 1-1,0-1 1,0 0-1,0 0 1,0 0-1,0-1 1,0 0-1,0 0 1,0 0 0,0 0-1,0-1 1,0 0-1,0 0 1,2-1 34,19-6-1115</inkml:trace>
  <inkml:trace contextRef="#ctx0" brushRef="#br0" timeOffset="19790.421">22419 324 19572,'0'0'83,"1"-1"59,-1 0 0,1 0 0,-1 0 0,1 0 0,-1 0 0,0 0 0,0 0 0,1 0 0,-1 0 0,0 0 1,0 0-1,0 0 0,0 0 0,0 0 0,0 0 0,-1 0 0,1 0 0,0 0 0,-1 0 0,1 0 0,0 0 0,-1 0 0,1 0 0,-1 0 0,1 0 0,-1 0 0,0 0 1,1 1-1,-1-1 0,0 0 0,0 0 0,1 1 0,-1-1 0,0 0 0,0 1 0,0-1 0,0 1 0,0-1 0,0 1 0,0 0 0,0-1 0,0 1 0,0 0 1,0 0-143,-29 87 986,28-78-958,-9 85 513,5 0 0,3 0-1,5 20-540,-2-107 37,7 57 356,-7-63-380,0 1 1,0-1-1,0 0 0,0 0 1,0 0-1,1 0 1,-1 0-1,0 0 0,1 1 1,-1-1-1,1 0 0,-1 0 1,1 0-1,0 0 0,-1 0 1,1-1-1,0 1 0,0 0 1,-1 0-1,1 0 0,0-1 1,0 1-1,0 0 1,0-1-1,0 1 0,0-1 1,0 1-1,0-1 0,0 1 1,1-1-1,-1 0 0,0 0 1,0 1-1,0-1 0,0 0 1,0 0-1,1 0 0,-1 0 1,0 0-1,0-1 1,0 1-1,0 0 0,0 0 1,1-1-1,-1 1 0,0-1-13,63-67 287,94-190-67,-152 247-221,-3 7-5,0-1 0,-1 1 0,1-1 1,-1 0-1,0 1 0,0-1 1,-1 0-1,0 0 0,0 0 1,0 0-1,0 0 0,-1 0 1,1 0-1,-1-1 0,-1 1 6,-32 20-1684,15 5 142,-2 4 512</inkml:trace>
  <inkml:trace contextRef="#ctx0" brushRef="#br0" timeOffset="20167.52">22508 740 19580,'-14'68'6532,"14"-67"-5438,27-15-122,39-34-723,58-29-71,-122 76-178,-1 0 0,0 1 0,0-1 0,0 1 0,1-1 0,-1 1 1,0 0-1,1-1 0,-1 1 0,0 0 0,1 0 0,-1 0 0,1 0 0,-1 0 0,0 0 1,1 0-1,-1 0 0,0 1 0,1-1 0,-1 0 0,0 1 0,0-1 0,1 1 1,-1 0-1,0-1 0,0 1 0,0 0 0,0 0 0,0 0 0,0-1 0,0 1 0,0 0 1,0 0-1,0 1 0,0-1 0,0 0 0,-1 0 0,1 0 0,-1 1 0,1-1 0,-1 0 1,1 0-1,-1 1 0,0-1 0,1 0 0,-1 1 0,0-1 0,2 209 95,-2-206-49,3-6 44,1-7-53,0 0 1,0 0-1,0-1 0,-2 1 1,1-1-1,-1 0 1,0 0-1,-1 1 0,0-1 1,-1-8-38,1 9 13,9-121 121,-10 126-138,11 17-2,-5-3-47,-5-8 35,0 0 0,0 0 1,-1 0-1,2-1 0,-1 1 1,0 0-1,0-1 0,0 1 0,1-1 1,-1 1-1,1-1 0,-1 0 1,1 1-1,0-1 0,0 0 1,-1 0-1,1 0 0,0 0 0,0-1 1,0 1-1,0 0 0,0-1 1,0 1-1,0-1 0,0 0 1,0 0-1,0 0 18,15-4-1151</inkml:trace>
  <inkml:trace contextRef="#ctx0" brushRef="#br0" timeOffset="20850.046">23141 593 20004,'0'-1'96,"0"1"-1,0-1 1,1 0-1,-1 0 0,0 0 1,0 1-1,0-1 1,0 0-1,0 0 1,0 1-1,0-1 1,0 0-1,0 0 0,0 0 1,0 1-1,-1-1 1,1 0-1,0 0 1,0 1-1,-1-1 1,1 0-1,-1 1 0,1-1 1,0 0-1,-1 1 1,1-1-1,-1 0 1,0 1-1,1-1 1,-1 1-1,1-1 0,-1 1 1,0 0-1,1-1 1,-1 1-1,0-1 1,0 1-1,1 0 1,-1 0-1,0 0 0,0-1 1,0 1-96,-50 20 1866,42-11-1747,1 0-1,0 1 1,1 0 0,0 0-1,0 1 1,1 0 0,0 0-1,1 0 1,1 1 0,0 0-1,0 0 1,1 0 0,1 0 0,0 0-1,0 1 1,1-1 0,1 1-1,1 9-118,-2-20 12,1 0 1,0 0-1,-1 0 0,1 0 0,0 0 0,0 0 0,0 0 0,1 0 0,-1 0 1,0 0-1,1 0 0,-1 0 0,1 0 0,0 0 0,0-1 0,-1 1 0,1 0 1,0 0-1,1-1 0,-1 1 0,0 0 0,0-1 0,1 1 0,-1-1 0,1 0 1,-1 1-1,1-1 0,0 0 0,-1 0 0,1 0 0,0 0 0,0 0 0,1 0-12,4-4 20,0 0 0,-1 0-1,1 0 1,-1-1 0,0 0-1,0 0 1,0-1 0,0 0-1,-1 0 1,0 0 0,0-1-1,0 1 1,-1-1 0,1-2-20,3-1 18,5-6 12,3-2-15,-1-1 1,0-1 0,-1 0 0,-1-1-1,-1 0 1,-1-1 0,-1 0 0,6-16-16,-42 100-202,-3 91 274,28-153-66,1 0-1,0 0 0,-1 0 0,1 0 0,0 0 0,-1 0 0,1 0 0,0 0 0,0 0 1,0 0-1,0 0 0,0 0 0,0 0 0,0 0 0,1 0 0,-1 0 0,0 0 1,0 0-1,1 0 0,-1 0 0,1 0 0,-1 0 0,1 0 0,-1 0 0,1 0 0,0-1 1,-1 1-1,1 0 0,0 0 0,-1-1 0,1 1 0,0 0 0,0-1 0,0 1 0,0-1 1,0 1-1,0-1 0,-1 0 0,1 1 0,0-1 0,0 0 0,0 0 0,0 1 0,0-1 1,1 0-1,-1 0 0,0 0 0,0 0 0,0 0 0,0 0 0,0-1 0,0 1 0,0 0 1,1-1-6,113-89 139,-84 60-124,71-60-233,-101 89 212,0 1 1,0-1-1,-1 0 1,1 1 0,0-1-1,0 1 1,0-1-1,0 1 1,0 0 0,0-1-1,-1 1 1,1 0 0,0-1-1,0 1 1,0 0-1,0 0 1,0 0 0,0 0-1,0 0 1,0 0-1,0 0 1,0 0 0,0 0-1,0 1 1,0-1 0,0 0-1,0 1 1,0-1-1,0 1 1,0-1 0,0 1-1,0-1 1,-1 1-1,1-1 1,0 1 0,0 0-1,-1-1 1,1 1 0,0 0-1,-1 0 1,1 0-1,-1-1 1,1 1 0,-1 0-1,1 0 1,-1 0-1,0 0 1,1 0 0,-1 0-1,0 0 1,0 0 0,0 0-1,0 0 1,0 0-1,0 0 1,0 0 0,0 0-1,0 0 1,0 0-1,-1 0 1,1 0 0,0 0-1,-1 0 1,1 0 0,0 0-1,-1-1 1,1 1-1,-1 0 1,0 0 5,2 3 3,3 134 28,-4-137-25,0 1 0,0-1-1,0 0 1,0 0 0,0 1-1,0-1 1,0 0 0,1 1 0,-1-1-1,0 0 1,1 0 0,-1 0-1,1 1 1,-1-1 0,1 0 0,0 0-1,-1 0 1,1 0 0,0 0-1,0 0 1,0 0 0,0 0 0,0 0-1,0-1 1,0 1 0,0 0-1,0 0 1,0-1 0,0 1 0,0-1-1,1 1 1,-1-1 0,0 0-1,0 1 1,1-1 0,-1 0 0,0 0-1,0 0 1,1 0 0,-1 0-1,0 0 1,1 0 0,-1 0 0,0-1-1,0 1 1,1 0 0,-1-1-1,0 1 1,0-1 0,0 1 0,1-1-1,-1 0 1,0 1 0,0-1-1,0 0 1,0 0 0,0 0 0,-1 0-1,1 0 1,0 0 0,0 0-1,0 0 1,0-1-6,131-132 150,-131 134-154,-1-1 0,1 0 0,0 0 0,-1 1 0,1-1 1,0 0-1,0 1 0,-1-1 0,1 1 0,0-1 1,0 1-1,0 0 0,0-1 0,0 1 0,0 0 0,0-1 1,0 1-1,0 0 0,0 0 0,0 0 0,0 0 1,0 0-1,0 0 0,0 0 0,0 0 0,0 1 1,0-1-1,0 0 0,0 0 0,0 1 0,-1-1 0,1 1 1,0-1-1,0 1 0,0-1 0,0 1 0,-1 0 1,1-1-1,0 1 0,0 0 0,-1-1 0,1 1 0,-1 0 1,1 0-1,-1 0 0,1 0 0,-1-1 0,1 1 1,-1 0-1,0 0 0,1 0 0,-1 0 0,0 0 0,0 1 5,2 60-125,-2-49 137,3 52 57,-1-65-65,-1 1 1,1-1 0,0 0-1,-1 1 1,1-1-1,0 0 1,-1 0 0,1 0-1,0 0 1,-1-1-1,1 1 1,0 0 0,-1-1-1,1 1 1,-1-1-1,1 0 1,-1 1 0,1-1-1,-1 0 1,1 0-1,-1 0 1,0 0 0,1 0-1,-1 0 1,0 0-1,0-1 1,0 1 0,0 0-1,0-1 1,0 1-1,0 0 1,0-1 0,-1 0-1,1 1 1,0-2-6,49-68-1941,-49 70-54</inkml:trace>
  <inkml:trace contextRef="#ctx0" brushRef="#br0" timeOffset="21099.796">23618 358 23261,'0'0'1296,"0"0"841,0 0-1217,0 0-704,0 1-104,1 1-128,1-1-624</inkml:trace>
  <inkml:trace contextRef="#ctx0" brushRef="#br0" timeOffset="21442.404">24022 748 23333,'1'0'99,"-1"0"0,0-1 0,1 1 0,-1 0 0,1 0 0,-1 0 0,0 0 0,1 0-1,-1 0 1,1 1 0,-1-1 0,0 0 0,1 0 0,-1 0 0,0 0 0,1 0 0,-1 0 0,0 1 0,1-1 0,-1 0 0,0 0 0,1 1 0,-1-1 0,0 0-1,0 0 1,1 1 0,-1-1 0,0 0 0,0 1 0,1-1 0,-1 0 0,0 1 0,0-1 0,0 0 0,0 1 0,0-1 0,0 0 0,1 1 0,-1-1 0,0 1 0,0-1-1,0 0 1,0 1 0,0-1 0,0 1 0,-1-1 0,1 0 0,0 1 0,0-1 0,0 0 0,0 1 0,0-1 0,0 0 0,-1 1 0,1-1 0,0 1-99,30-27 333,-28 24-263,3-1-64,0 0 1,0-1-1,-1 0 0,1 0 1,-1 0-1,0 0 0,0-1 1,-1 1-1,1-1 0,-1 0 1,0 0-1,0-1 1,-1 1-1,1 0 0,-1-1 1,-1 0-1,1 1 0,-1-1 1,0 0-1,0 0 0,0 0 1,-1 0-1,0 0 0,0 1 1,-1-1-1,1 0 1,-1 0-1,-1 0 0,1 0 1,-3-5-7,3 10 0,0-1 0,0 0 0,0 0 0,-1 0 0,1 1 0,-1-1 0,1 1 0,-1-1 0,0 1 0,1 0 0,-1 0 0,0 0 0,0 0 0,0 0 0,0 0 0,0 0 0,0 0 0,0 1 0,0-1 0,0 1 0,-1 0 0,1-1 0,0 1 0,0 0 0,0 0 0,0 1 0,-1-1 0,1 0 0,0 1 0,0-1 0,0 1 0,0 0 0,0-1 0,0 1 0,0 0 0,0 0 0,0 0 0,1 1 0,-1-1 0,0 0 0,1 1 0,-1-1 0,0 2 0,-65 70 1,18 34 67,48-103-61,0 0 0,0 0 0,0 0 0,1 1 1,-1-1-1,1 0 0,0 0 0,0 1 0,0-1 0,1 0 0,0 0 0,-1 1 0,1-1 0,1 0 0,-1 0 1,1 0-1,-1 0 0,1-1 0,0 1 0,1 0 0,-1-1 0,1 1 0,-1-1 0,1 0 0,3 3-7,-1-4-5,0 1-1,-1-1 1,1-1-1,0 1 0,0-1 1,0 1-1,1-2 1,-1 1-1,0 0 0,0-1 1,0 0-1,1 0 1,-1-1-1,0 0 1,0 1-1,0-2 0,0 1 1,0 0-1,0-1 1,0 0-1,4-3 6,29-10-719</inkml:trace>
  <inkml:trace contextRef="#ctx0" brushRef="#br0" timeOffset="16806.99">19530 764 20812,'0'-2'128,"-1"0"0,1-1-1,-1 1 1,0 0-1,0 0 1,0 0-1,0 0 1,0 1-1,0-1 1,-1 0 0,1 0-1,-1 1 1,1-1-1,-1 1 1,1-1-1,-1 1 1,0 0-1,0-1 1,0 1 0,0 0-1,0 0 1,0 1-1,0-1 1,0 0-1,0 1 1,0-1-1,0 1 1,0-1-1,-1 1 1,1 0 0,0 0-1,0 0 1,0 0-1,-1 1 1,1-1-1,0 0 1,0 1-1,0 0 1,0-1 0,0 1-1,0 0 1,0 0-1,0 0 1,0 0-1,-1 1-127,-11 6 27,0-1-1,1 2 0,-1 0 0,2 1 0,-1 0 1,1 0-1,1 2 0,0-1 0,1 2 0,0-1 1,0 1-1,2 1 0,0-1 0,0 1 0,1 1 1,1 0-1,0 0 0,1 0 0,1 0 0,0 1 1,1 0-1,1-1 0,1 1 0,0 0 0,1 0 1,0 0-1,1 0 0,1 0 0,1 0 0,0 0 1,1-1-1,1 0 0,0 0 0,7 13-26,-11-24-4,1 0-1,-1 0 0,1 0 1,0-1-1,0 1 0,0-1 1,0 1-1,1-1 0,-1 0 1,1 0-1,0 0 0,0 0 1,0 0-1,0-1 0,1 0 1,-1 1-1,1-1 0,-1 0 1,1-1-1,0 1 0,0 0 0,-1-1 1,1 0-1,0 0 0,0 0 1,1-1-1,-1 1 0,0-1 1,0 0-1,1 0 5,76-22-1610,-37 5 122</inkml:trace>
  <inkml:trace contextRef="#ctx0" brushRef="#br0" timeOffset="17519.566">19742 1005 15227,'-44'-5'8587,"41"6"-8421,0 0 1,0 0 0,0 1-1,0-1 1,0 1-1,0 0 1,0-1 0,0 1-1,1 1 1,-1-1-1,1 0 1,-1 1-1,1-1 1,0 1 0,0 0-1,0-1 1,0 1-1,0 1-166,-5 8 81,1 0 0,1 0-1,0 0 1,0 1 0,1 0-1,1 0 1,0 0 0,0 0-1,2 0 1,-1 1-1,2-1 1,0 1 0,1-1-1,0 1 1,2 8-81,-2-21 5,-1 1 1,0-1-1,1 0 1,-1 0-1,1 0 1,-1 1-1,1-1 0,0 0 1,0 0-1,0 0 1,-1 0-1,1 0 1,0 0-1,0 0 1,0 0-1,0-1 0,0 1 1,1 0-1,-1 0 1,0-1-1,0 1 1,0-1-1,1 1 0,-1-1 1,0 0-1,0 1 1,1-1-1,-1 0 1,0 0-1,1 0 1,-1 0-1,0 0 0,1 0 1,-1 0-1,0-1 1,1 1-1,-1 0 1,0-1-1,0 1 0,1-1 1,-1 1-1,0-1 1,0 0-1,0 1 1,0-1-1,1 0-5,56-37 170,-49 31-151,-1-1-1,1 0 1,-2 0-1,1-1 1,-1 0 0,0 0-1,-1-1 1,0 0-1,-1 0 1,0 0-1,0-1 1,-1 1 0,0-1-1,-1 0 1,2-11-19,-6 22 3,1 1 1,0 0 0,0-1-1,0 1 1,0 0-1,-1-1 1,1 1 0,0 0-1,-1-1 1,1 1-1,0-1 1,-1 1 0,1-1-1,-1 1 1,1-1-1,-1 1 1,1-1-1,-1 1 1,0-1 0,1 1-1,-1-1 1,1 0-1,-1 1 1,0-1 0,1 0-1,-1 0 1,0 0-1,1 1 1,-1-1 0,0 0-1,1 0 1,-1 0-1,0 0 1,0 0 0,1 0-1,-1 0 1,0 0-1,1-1 1,-1 1 0,0 0-1,1 0 1,-1 0-1,0-1 1,1 1 0,-1 0-1,0-1 1,1 1-1,-1-1 1,1 1-1,-1-1 1,1 1 0,-1-1-1,1 1 1,-1-1-1,1 1 1,0-1 0,-1 1-1,1-1 1,-1 0-4,-29 96 75,34-98-62,47-38 6,-43 31-18,0 1-1,1 1 1,1-1-1,-1 1 1,1 1-1,1 0 1,-1 0-1,1 1 1,0 0-1,1 1 0,-1 0 1,1 1-1,0 1 1,0 0-1,1 0 1,-1 1-1,0 0 1,1 2-1,-1-1 1,1 1-1,4 1 0,-10 3-3,1 1 0,-1-1 0,-1 1 0,1 0 0,-1 1 0,0-1 0,0 1 0,-1 0 0,1 1 0,-1-1 0,-1 1 0,1 0-1,-1 1 1,0-1 0,-1 1 0,0-1 0,0 1 0,-1 0 0,0 0 0,0 0 0,-1 0 0,0 1 0,0-1 0,-1 2 3,-11 44 124,10-53-17,-3-5 207,-1-8-285,0 0-1,1 1 0,0-1 1,0-1-1,2 1 0,-1 0 0,2-1 1,-1 1-1,2-12-28,-13-68 28,-7 29-20,19 61-16,1 2-8,0 0-4,15 12-7,-8-8-5,0 0-1,0 0 1,0-1-1,0 0 1,1 0-1,-1-1 0,1 1 1,0-2-1,0 1 1,0-1-1,0-1 1,8 1 32,45-12-2341,-27 0 1544</inkml:trace>
  <inkml:trace contextRef="#ctx0" brushRef="#br0" timeOffset="18021.938">20457 894 18724,'-7'2'5162,"-1"3"-4881,1 0 0,0 0 0,0 0 0,1 1 0,0 0-1,0 1 1,0-1 0,1 1 0,0 0 0,0 0 0,1 1-1,-3 4-280,-47 140 1249,55-153-1245,0 1 1,-1 0-1,1-1 1,-1 1 0,1 0-1,0 0 1,-1-1-1,1 1 1,-1 0-1,1 0 1,0 0 0,-1 0-1,1 0 1,0 0-1,-1 0 1,1 0-1,0 0 1,-1 0 0,1 0-1,0 0 1,-1 1-1,1-1 1,-1 0-1,1 0 1,0 1-1,-1-1 1,1 0 0,-1 1-1,1-1 1,-1 0-1,1 1 1,-1-1-1,1 1 1,-1-1 0,1 1-1,-1-1 1,0 1-1,1-1 1,-1 1-1,0 0 1,1-1 0,-1 1-1,0-1 1,0 1-1,0 0 1,0-1-1,1 1 1,-1 0 0,0-1-1,0 1 1,0 0-1,0-1 1,0 1-1,-1 0 1,1-1-1,0 1 1,0 0 0,0-1-1,-1 1 1,1-1-1,0 1 1,0 0-1,-1-1 1,1 1 0,-1-1-1,1 1 1,0-1-1,-1 1 1,1-1-1,-1 1-4,37-34 112,87-102 45,-122 133-157,0 1-1,1-1 1,-1 0 0,0 1-1,1 0 1,-1-1 0,1 1-1,0 0 1,-1 0 0,1 0 0,0 0-1,0 0 1,-1 0 0,1 0-1,0 1 1,0-1 0,0 1-1,0-1 1,0 1 0,0 0 0,0 0-1,0 0 1,0 0 0,0 0-1,0 0 1,0 0 0,0 1-1,0-1 1,0 1 0,0-1 0,0 1-1,0 0 1,-1 0 0,1 0-1,0 0 1,0 0 0,-1 0-1,1 0 1,-1 1 0,1-1-1,-1 1 1,0-1 0,1 1 0,-1 0 0,39 103 70,-39-104-68,0-1 1,0 0-1,0 1 0,0-1 0,0 0 1,1 0-1,-1 0 0,0 0 0,0 0 0,0 0 1,0 0-1,0-1 0,0 1 0,0 0 1,0 0-1,0-1 0,0 1 0,0-1 1,0 1-1,0-1 0,-1 1 0,1-1 0,0 0 1,0 1-1,0-1 0,-1 0 0,1 1 1,0-1-1,-1 0 0,1 0 0,0 0 0,-1 0 1,1 0-1,-1 0 0,0 0 0,1 0 1,-1 0-1,0 0 0,1 0-2,0-1 8,101-141 111,-101 141-120,1 1 0,-1 0 0,0 0 0,0 0 1,1 0-1,-1 0 0,1 0 0,-1 0 0,1 0 1,-1 0-1,1 1 0,-1-1 0,1 1 0,0-1 1,-1 1-1,1 0 0,0-1 0,0 1 0,-1 0 1,1 0-1,0 0 0,-1 0 0,1 1 0,0-1 0,-1 0 1,1 1-1,0-1 0,-1 1 0,1 0 0,0-1 1,-1 1-1,1 0 0,-1 0 0,0 0 0,1 0 1,-1 0-1,0 0 0,0 0 0,1 1 0,-1-1 1,0 0-1,0 1 0,0-1 0,0 1 0,-1-1 1,1 1-1,0-1 0,-1 1 0,1 0 0,-1-1 1,1 2 0,26 88-35,-5-7 99,-21-82-36,-1-2 30,0-2-719,0 1-726</inkml:trace>
  <inkml:trace contextRef="#ctx0" brushRef="#br0" timeOffset="18668.886">21221 796 23493,'-5'1'122,"1"0"1,0 0-1,-1 0 1,1 0-1,0 1 1,0 0-1,0 0 0,0 0 1,0 0-1,0 1 1,1 0-1,-1-1 1,1 1-1,-1 1 0,1-1 1,0 0-1,1 1 1,-1-1-1,0 1 1,1 0-1,0 0 0,0 0 1,0 0-1,1 0 1,-1 1-1,1-1 1,-1 4-123,-2 1 108,-6 11 14,1 1 1,1 0-1,1 0 0,1 1 1,1 0-1,1 0 0,1 0 0,0 1 1,2-1-1,1 9-122,0-30 6,-1 0 0,1 1 0,0-1-1,0 1 1,0-1 0,0 0 0,1 1 0,-1-1 0,0 0-1,0 1 1,1-1 0,-1 0 0,1 0 0,-1 1 0,1-1-1,-1 0 1,1 0 0,0 0 0,0 1 0,0-1 0,0 0-1,-1 0 1,1 0 0,0-1 0,1 1 0,-1 0 0,0 0-1,0 0 1,0-1 0,0 1 0,1-1 0,-1 1 0,0-1-1,1 1 1,-1-1 0,0 0 0,1 0 0,-1 1 0,0-1-1,1 0 1,-1 0 0,0 0 0,1-1 0,-1 1 0,0 0-1,1 0 1,-1-1 0,0 1 0,1-1 0,-1 1 0,0-1-1,0 0 1,0 1 0,0-1 0,1 0 0,-1 0 0,0 0-1,0 0 1,0 0 0,-1 0 0,1 0 0,0 0 0,0 0-1,0-1-5,17-18 44,-1-1 0,-1-1-1,-1 0 1,-1-1 0,0 0-1,-2-1 1,-1-1 0,4-14-44,2-14 40,-18 85-15,1-28-24,-4 17 14,2-1-1,0 1 0,2 0 0,0 0 0,2 0 1,0 0-1,1 0 0,5 19-14,-7-39-22,-1 1 1,1-1-1,-1 0 0,1 1 1,-1-1-1,1 1 1,0-1-1,0 0 0,-1 1 1,1-1-1,0 0 1,0 0-1,1 0 1,-1 0-1,0 0 0,0 0 1,0 0-1,1 0 1,-1 0-1,0 0 0,1-1 1,-1 1-1,1-1 1,-1 1-1,1-1 0,-1 1 1,1-1-1,-1 0 1,1 0-1,-1 0 0,1 0 1,-1 0-1,1 0 1,0 0-1,-1 0 0,1-1 1,-1 1-1,1 0 1,-1-1-1,0 0 0,1 1 22,23-13-1085</inkml:trace>
  <inkml:trace contextRef="#ctx0" brushRef="#br0" timeOffset="-6173.192">690 1777 9882,'12'-80'12846,"-11"78"-11872,-1 2-191,1 3-213,3 11-439,-1 1 0,-1-1 0,0 0 0,-1 1 0,0-1 0,-1 1 0,-1-1 0,-1 1 0,0 1-131,0 8 120,-25 194 1657,26-215-1561,1-3 3,-7-20 128,2-137-60,4 155-288,1 1 0,-1 0 1,1-1-1,0 1 0,-1 0 1,1-1-1,0 1 0,0 0 0,0-1 1,0 1-1,0-1 0,0 1 1,1 0-1,-1-1 0,0 1 1,1 0-1,-1-1 0,1 1 1,-1 0-1,1 0 0,0 0 1,0-1-1,-1 1 0,1 0 1,0 0-1,0 0 0,0 0 1,0 0-1,0 0 0,0 1 1,0-1-1,1 0 0,-1 0 1,0 1-1,0-1 0,1 1 0,-1-1 1,0 1-1,1-1 0,-1 1 1,0 0-1,1 0 0,-1 0 1,0 0-1,1 0 0,-1 0 1,0 0-1,1 0 0,-1 0 1,1 1-1,-1-1 0,0 0 1,0 1-1,1-1 0,-1 1 1,0 0-1,0-1 0,1 1 1,0 1 0,29 22-40,-27-19 39,-1-1 1,1 0-1,0 0 0,0 0 0,0-1 0,0 1 1,1-1-1,-1 0 0,1 0 0,0-1 1,0 1-1,0-1 0,0 0 0,1-1 0,-1 1 1,0-1-1,1 0 0,-1 0 0,1-1 1,-1 1-1,1-1 0,-1 0 0,1-1 1,-1 0-1,1 1 0,-1-2 0,0 1 0,1-1 1,-1 1-1,3-3 1,2-7 5,0 0 1,-1-1-1,0 0 0,-1 0 1,0-1-1,-1 0 0,0-1 1,-1 0-1,-1 0 0,0 0 1,-1 0-1,-1-1 0,0 1 1,-1-1-1,0 0 0,-1-10-5,1 16 16,-1 0 0,0-1 0,0 0 0,-1 1 0,0-1 0,-1 1 0,0-1 0,0 1 0,-1-1 0,0 1 0,-1 0 0,0 0 0,-2-4-16,4 12 3,1 1 1,-1-1-1,1 0 0,-1 0 0,1 1 0,-1-1 1,1 1-1,-1-1 0,0 0 0,0 1 0,1-1 1,-1 1-1,0-1 0,0 1 0,1 0 0,-1-1 1,0 1-1,0 0 0,0 0 0,0-1 1,1 1-1,-1 0 0,0 0 0,0 0 0,0 0 1,0 0-1,0 0 0,0 0 0,1 1 0,-1-1 1,0 0-1,0 0 0,0 1 0,0-1 0,1 0 1,-1 1-1,0-1 0,0 1 0,1-1 0,-1 1 1,0-1-1,1 1 0,-1-1 0,0 1 0,1 0 1,-1 0-1,1-1 0,-1 1 0,1 0 0,-1 0 1,1-1-1,0 1 0,-1 0 0,1 0 0,0 1-3,-20 48-18,13-24 21,1 0 1,2 1-1,0 0 1,2 0-1,1 0 0,2 0 1,0 1-1,2-1 1,0-1-1,8 25-3,-10-47-28,0 0 0,0-1-1,1 1 1,-1 0-1,1-1 1,0 1 0,0-1-1,0 1 1,1-1-1,-1 0 1,1 0 0,0 0-1,0 0 1,0-1-1,0 1 1,0-1 0,1 0-1,-1 0 1,1 0-1,-1 0 1,1-1 0,0 1-1,0-1 1,-1 0 0,1 0-1,0 0 1,0 0-1,0-1 1,0 0 0,0 0-1,0 0 1,0 0-1,0-1 1,0 1 0,0-1-1,0 0 1,0 0-1,2-1 29,16-9-1561</inkml:trace>
  <inkml:trace contextRef="#ctx0" brushRef="#br0" timeOffset="-5163.54">1338 1577 20724,'-5'-12'5701,"-1"22"-4557,0 28-1322,4 3 226,1-1-1,3 1 1,1 0-1,2-1 1,2 0 0,7 21-48,-14-59 6,1 0 1,-1-1 0,0 1-1,1 0 1,-1 0 0,1 0 0,0-1-1,-1 1 1,1 0 0,0-1-1,0 1 1,0-1 0,0 1 0,1-1-1,-1 0 1,0 1 0,0-1-1,1 0 1,-1 0 0,1 0 0,-1 0-1,1 0 1,0 0 0,-1 0-1,1 0 1,0-1 0,0 1 0,-1-1-1,1 1 1,0-1 0,0 0 0,0 0-1,-1 0 1,1 0 0,0 0-1,0 0 1,0 0 0,0 0 0,-1-1-1,1 1 1,0-1 0,0 1-1,-1-1 1,1 0 0,0 0 0,-1 0-1,1 0 1,-1 0 0,1 0-1,-1 0 1,1 0 0,-1-1 0,0 1-1,0 0 1,0-1 0,1-1-7,10-11 87,-1-1 0,0-1 0,-1 0 0,-1 0 0,-1-1 0,0 0 0,-1-1 0,-1 0 1,-1 0-1,-1 0 0,0 0 0,-1-1 0,0-17-87,-8-20 228,-2 66-193,8 167 2,19-70 35,-19-107-71,0 1 0,0-1 0,0 1 0,0-1 0,0 0 0,0 0 0,0 0 1,0 1-1,0-1 0,1 0 0,-1 0 0,0 0 0,0-1 0,0 1 0,0 0 0,0 0 0,0-1 0,0 1 0,0 0 0,0-1 0,0 1 0,0-1 1,0 1-1,0-1 0,-1 1 0,1-1 0,0 0 0,0 0 0,0 1 0,-1-1 0,1 0 0,0 0 0,-1 0 0,1 0 0,-1 0 0,1 0 1,-1 0-1,0 0 0,1 0 0,-1 0 0,0 0 0,1 0 0,-1 0 0,0 0 0,0 0 0,0 0 0,0-1-1,0 1 2,89-226 122,-89 226-125,0 0 0,0 0 1,0 0-1,0 0 0,1 1 0,-1-1 0,0 0 0,1 0 1,-1 0-1,1 1 0,-1-1 0,1 0 0,-1 1 0,1-1 1,-1 0-1,1 1 0,0-1 0,-1 1 0,1-1 0,0 1 1,-1-1-1,1 1 0,0-1 0,0 1 0,-1 0 0,1-1 1,0 1-1,0 0 0,0 0 0,0 0 0,0 0 0,-1 0 0,1 0 1,0 0-1,0 0 0,0 0 0,0 0 0,0 0 0,-1 0 1,1 0-1,0 1 0,0-1 0,0 0 0,-1 1 0,1-1 1,0 1-1,0-1 0,-1 1 0,1-1 0,0 1 0,-1-1 1,1 1-1,-1 0 0,1-1 0,0 1 0,-1 0 0,0-1 1,1 1-1,-1 0 0,1 0 0,-1 0 0,0 0 1,19 57-50,-17-52 51,23 105 27,-25-110-28,0 0 0,0 0 0,0 0 1,0-1-1,0 1 0,0 0 0,0 0 0,1 0 1,-1 0-1,0 0 0,1-1 0,-1 1 1,0 0-1,1 0 0,-1 0 0,1-1 1,-1 1-1,1 0 0,-1-1 0,1 1 0,0 0 1,-1-1-1,1 1 0,0-1 0,0 1 1,-1-1-1,1 1 0,0-1 0,0 0 1,0 1-1,0-1 0,-1 0 0,1 0 0,0 1 1,0-1-1,0 0 0,0 0 0,0 0 1,0 0-1,0 0 0,-1 0 0,1-1 0,0 1 1,0 0-1,0 0 0,0-1 0,0 1 1,-1 0-1,1-1 0,0 1 0,0-1 1,-1 1-1,1-1 0,0 1 0,0-1 0,-1 1 1,1-1-1,-1 0 0,1 0 0,-1 1 1,1-1-1,-1 0 0,1 0 0,-1 1 1,0-1-1,1 0 0,-1-1 0,32-56 28,-32 58-27,69-152 67,-69 151-69,0 0 0,0 0 0,1 0 0,-1 1 0,1-1 0,-1 0 0,1 0 0,-1 0 0,1 1 0,-1-1 0,1 0 0,-1 1 0,1-1 0,0 0 0,0 1 0,-1-1 0,1 1 0,0-1 0,0 1 0,-1 0 0,1-1 0,0 1 0,0 0 0,0-1 0,0 1 0,0 0 0,0 0 0,0 0 0,-1 0 0,1 0 0,0 0 0,0 0 0,0 0 0,0 0 0,0 0 0,0 1 0,0-1 1,-1 0-1,1 1 0,0-1 0,0 0 0,0 1 0,0-1 0,-1 1 0,1 0 0,0-1 0,-1 1 0,1-1 0,0 1 0,-1 0 0,1-1 0,-1 1 0,1 0 0,-1 0 0,1 0 0,-1-1 0,0 1 0,1 0 0,-1 0 0,0 0 1,6 15-4,0 0-1,-2 0 1,0 0-1,-1 1 1,0 0-1,-1-1 1,-1 1-1,-1 3 5,8 62 25,-7-82-24,-1 0-1,0-1 0,0 1 0,1 0 0,-1-1 0,1 1 1,-1 0-1,0-1 0,1 1 0,-1 0 0,1 0 0,-1 0 1,0-1-1,1 1 0,-1 0 0,1 0 0,-1 0 1,1 0-1,-1 0 0,1 0 0,-1 0 0,1 0 0,-1 0 1,1 0-1,-1 0 0,1 0 0,-1 0 0,0 0 0,1 1 1,-1-1-1,1 0 0,-1 0 0,1 0 0,-1 1 1,0-1-1,1 0 0,-1 0 0,0 1 0,1-1 0,-1 0 1,0 1-1,1-1 0,-1 1 0,0-1 0,1 0 0,-1 1 1,0-1-1,0 1 0,0-1 0,0 1 0,1-1 0,-1 0 0,16-49-14,-15 46 10,41-159-2054,-42 163 2048,0 0-1,1-1 0,-1 1 1,0 0-1,1-1 0,-1 1 1,1 0-1,-1-1 0,0 1 1,1-1-1,-1 1 0,1 0 1,0-1-1,-1 0 1,1 1-1,-1-1 0,1 1 1,0-1-1,-1 1 0,1-1 1,0 0-1,-1 0 0,1 1 1,0-1-1,0 0 0,-1 0 1,1 0-1,0 0 0,0 0 1,-1 0-1,1 0 0,0 0 1,0 0-1,-1 0 1,1 0-1,0 0 0,-1-1 1,1 1-1,0 0 0,0-1 1,-1 1-1,1 0 0,0-1 1,-1 1-1,1-1 0,-1 1 1,1-1-1,-1 1 0,1-1 1,-1 1-1,1-1 1,-1 0-1,1 1 0,-1-1 1,0 0-1,1 1 0,-1-1 1,0 0-1,0 1 0,1-1 1,-1 0-1,0 0 0,0 1 1,0-1-1,0 0 11,18 59 774,-15-44-616,-4-9-120,1 0 0,0 1 1,0-1-1,1 0 1,-1 0-1,1 0 0,0 0 1,1 0-1,-1 0 0,1 0 1,0-1-1,0 1 0,0 0 1,1-1-1,0 0 1,0 1-1,0-1 0,0 0 1,1 0-1,-1-1 0,1 1 1,0-1-1,0 0 1,0 0-1,0 0 0,1-1 1,-1 1-1,1-1 0,0 0 1,0 0-1,0-1 0,0 1 1,1-1-39,-5-1-2,0 0-1,1 0 1,-1-1-1,0 1 1,0 0 0,1-1-1,-1 1 1,0-1 0,0 1-1,0-1 1,0 0 0,0 1-1,0-1 1,0 0 0,0 0-1,0 0 1,0 1 0,0-1-1,-1 0 1,1 0-1,0 0 1,-1-1 0,1 1-1,0 0 1,-1 0 0,1 0-1,-1 0 1,0-1 0,1 1-1,-1 0 1,0 0 0,0 0-1,0-1 1,0 1 0,0 0-1,0 0 1,0-1-1,0 1 1,0 0 0,-1-2 2,-16-50-3795,3 38-525</inkml:trace>
  <inkml:trace contextRef="#ctx0" brushRef="#br0" timeOffset="-4887.559">2093 1418 24445,'0'0'1088,"-2"0"433,1 0-497,-1 0-656,1 1-200,-1 1-24,1-1-200,-1 1-1488</inkml:trace>
  <inkml:trace contextRef="#ctx0" brushRef="#br0" timeOffset="-4131.418">2439 1148 22269,'-19'15'3305,"25"39"-2850,-5-47-293,122 555 2516,-87-445-2521,-29-125 171,-7-16-259,-1-1-1,-1 1 1,-1 0 0,-2-1-1,0 2 1,-2-1-1,-2-6-68,-43-109 68,54 143-106,11 26 6,0-1 0,2 0 0,2-1 0,0 0 0,3 0 32,-19-26 0,1 0 0,0 0-1,0 0 1,-1 0 0,1 0 0,0-1 0,1 1 0,-1-1 0,0 1 0,0-1 0,1 0 0,-1 0 0,0 0 0,1 0 0,-1 0-1,1-1 1,0 1 0,-1-1 0,1 1 0,-1-1 0,1 0 0,0 0 0,-1 0 0,1-1 0,-1 1 0,1 0 0,0-1-1,-1 0 1,1 0 0,-1 0 0,1 0 0,-1 0 0,0 0 0,1-1 0,8-9 5,0-1 1,-1-1-1,0 0 0,-1 0 1,-1-1-1,0 1 0,-1-2 1,0 1-1,-2-1 0,1 0 1,-2-1-1,0 1 0,-1-1 1,0 0-1,-1-1-5,6-62 45,3 123-87,57 223 88,-68-268-46,1 1 0,-1 0 0,0 0 0,0-1-1,1 1 1,-1 0 0,0 0 0,0-1 0,1 1-1,-1 0 1,0 0 0,1 0 0,-1 0 0,0-1-1,0 1 1,1 0 0,-1 0 0,1 0 0,-1 0 0,0 0-1,1 0 1,-1 0 0,0 0 0,1 0 0,-1 0-1,0 0 1,1 0 0,-1 0 0,0 0 0,1 0-1,-1 0 1,0 1 0,1-1 0,-1 0 0,0 0-1,1 0 1,-1 0 0,0 1 0,0-1 0,1 0-1,-1 0 1,0 1 0,0-1 0,1 0 0,-1 0-1,0 1 1,0-1 0,0 0 0,1 1 0,-1-1 0,0 0-1,0 1 1,0-1 0,0 0 0,0 1 0,0-1-1,0 0 1,0 1 0,6-35-169,-5 30 107,3-88-2395,-10 32 243</inkml:trace>
  <inkml:trace contextRef="#ctx0" brushRef="#br0" timeOffset="-3874.204">2780 1173 21261,'2'13'1160,"1"4"648,1 2-672,-1 3-439,3-3-169,0-4-256,-1-5-32,4-6-1120,-4 1-409</inkml:trace>
  <inkml:trace contextRef="#ctx0" brushRef="#br0" timeOffset="-3626.447">3214 1454 23133,'0'0'1271,"0"0"257,-5-2 1476,-1 7-2989,1 0 1,-1 0 0,1 0 0,0 0-1,1 1 1,0 0 0,0 0 0,0 0-1,0 0 1,1 1 0,0-1 0,0 1 0,1 0-1,0 0 1,0 0 0,1 0 0,0 0-1,0 0 1,0 0 0,1 1 0,0-1-16,0-3 14,-4 12 18,1-1-1,1 1 1,0 0-1,1 0 1,1 0-1,1 0 1,0 0-1,1 0 1,0 0 0,2 0-1,-1-1 1,5 8-32,-8-22-1,0 0 0,1 0 0,-1-1 0,1 1 0,-1 0 0,1 0 0,0 0 1,-1 0-1,1-1 0,0 1 0,0 0 0,-1-1 0,1 1 0,0-1 0,0 1 0,0-1 1,0 1-1,0-1 0,0 1 0,0-1 0,0 0 0,0 1 0,0-1 0,0 0 0,0 0 1,0 0-1,0 0 0,0 0 0,0 0 0,0 0 0,0 0 0,0-1 0,0 1 0,0 0 0,0 0 1,0-1-1,0 1 0,0-1 0,-1 1 0,1-1 0,0 1 0,0-1 0,0 0 0,-1 1 1,1-1-1,0 0 0,0 1 0,0-2 1,34-44-534,-31 40 341,22-34-962,0-8-238</inkml:trace>
  <inkml:trace contextRef="#ctx0" brushRef="#br0" timeOffset="-2491.319">3449 1429 10282,'-14'6'8379,"7"8"-4925,6 41-3787,2-49 1009,25 159 1602,-26-163-2252,0-1 0,1 1 1,-1 0-1,0-1 0,1 1 0,-1 0 0,1-1 1,-1 1-1,1-1 0,0 1 0,0-1 1,-1 1-1,1-1 0,0 0 0,0 1 0,1-1 1,-1 0-1,0 0 0,0 0 0,1 0 1,-1 0-1,0 0 0,1 0 0,-1 0 0,1 0 1,-1-1-1,1 1 0,-1 0 0,1-1 1,0 0-1,-1 1 0,1-1 0,0 0 0,-1 0 1,1 0-1,0 0 0,-1 0 0,1 0 1,0 0-1,-1-1 0,1 1 0,0-1 0,-1 1 1,1-1-1,-1 1 0,1-1 0,-1 0 1,1 0-1,-1 0 0,1 0 0,-1 0 0,0 0 1,0 0-1,1 0 0,-1-1 0,0 1-26,13-23 32,0 0 1,-1 0-1,-2-1 0,0-1 0,-2 0 1,-1 0-1,-1-1 0,2-19-32,-2 15 6,4-15 7,-2-1-1,-2 0 0,-2-1 1,-2-30-13,-9 29 238,-14 77 463,14-9-646,0 0 1,1 1-1,1-1 1,1 1 0,1 0-1,0 0 1,2 13-56,0-31 44,0-2-16,0 0-5,0 0-1,0 0 20,0 0-1,0 7 112,-1 36-94,-30-24 185,-10 22-244,5-14 97,33-24-95,-3 3-2,1-1 0,-1 1 0,1 1 0,0-1 1,1 1-1,-1-1 0,2 1 0,-1 0 0,1 1 0,0-1 0,0 1 0,1-1 0,0 1 0,0 1 0,2 5 24,1 1-1,0 0 0,1-1 1,1 0-1,0 1 1,1-1-1,1 0 0,0-1 1,3 7-24,-8-19 1,0 0 0,1-1 0,-1 1 0,0 0 0,0 0 0,1 0 0,-1-1 0,0 1 0,1 0-1,-1 0 1,0-1 0,1 1 0,-1 0 0,1-1 0,0 1 0,-1 0 0,1-1 0,-1 1 0,1-1 0,0 1 0,0-1 0,-1 0 0,1 1 0,0-1 0,0 1 0,-1-1 0,1 0 0,0 0 0,0 0 0,0 1 0,-1-1 0,1 0 0,0 0 0,0 0 0,0 0 0,0 0 0,-1 0 0,1-1 0,0 1-1,0 0 1,0 0 0,-1 0 0,1-1 0,0 1 0,0-1 0,-1 1 0,1 0 0,0-1 0,0 1 0,-1-1 0,1 1 0,-1-1 0,1 0 0,0 1 0,-1-1 0,1 0 0,-1 1 0,0-1 0,1 0-1,28-46 49,-29 47-48,28-54 42,-14 31-33,-1-1 0,-2-1 0,0 0 0,-2 0 0,-1-1 0,-1 0 0,0-3-10,-2-49 53,23 371-57,-23-273-827,0-6-830</inkml:trace>
  <inkml:trace contextRef="#ctx0" brushRef="#br0" timeOffset="-1387.495">3853 1062 19308,'-15'-14'6540,"10"30"-5099,9 39-1607,35 150 1592,47 134-1426,-78-323 302,-4-28 109,-4-35-93,-1 30-302,-1-1 1,0 0 0,-1 1-1,-1 0 1,-1 0-1,0 0 1,-1 0 0,-1 1-1,-1 0 1,0 0-1,-1 1 1,0 0 0,-5-5-17,14 20-1,0-1 0,0 0 1,0 0-1,0 1 1,0-1-1,0 0 0,0 0 1,0 1-1,0-1 0,0 0 1,-1 0-1,1 1 1,0-1-1,-1 0 0,1 1 1,0-1-1,-1 0 0,1 1 1,-1-1-1,1 1 1,-1-1-1,1 0 0,-1 1 1,1-1-1,-1 1 0,0 0 1,1-1-1,-1 1 1,0-1-1,1 1 0,-1 0 1,0 0-1,1-1 0,-1 1 1,0 0-1,0 0 1,1 0-1,-1 0 0,0 0 1,0 0-1,1 0 0,-1 0 1,0 0-1,0 0 1,1 0-1,-1 0 0,0 1 1,0-1-1,1 0 0,-1 1 1,0-1-1,1 0 1,-1 1-1,0-1 0,1 1 1,-1-1-1,1 1 0,-1-1 1,1 1-1,-1-1 1,1 1-1,-1 0 0,1-1 1,-1 1 0,5 17-14,0 1 0,0-1 1,2 0-1,0-1 0,2 1 1,0-1-1,0-1 0,5 7 14,57 66 15,-67-87-15,0 0 0,0 1 0,0-1 0,1 0 0,-1-1 0,0 1 1,1-1-1,0 1 0,-1-1 0,1 0 0,-1 0 0,1-1 1,0 1-1,0-1 0,0 1 0,-1-1 0,1-1 0,0 1 1,0 0-1,-1-1 0,1 0 0,0 0 0,-1 0 0,1 0 1,0-1-1,-1 1 0,0-1 0,3-1 0,4-5 17,-1 0 0,1 0 0,-1-1 0,-1-1 0,1 0 0,-2 0 0,1 0-1,-2-1 1,1 0 0,-1 0 0,-1-1 0,0 1 0,-1-1 0,0 0 0,-1-1 0,0 1 0,-1-1 0,0 1 0,-1-1 0,-1-11-17,-3 131 82,29 145-19,-25-247-60,-1-3-3,0-1 1,0 1-1,0-1 1,0 1-1,0-1 1,0 1-1,1-1 1,-1 1-1,0-1 1,1 0 0,-1 1-1,1-1 1,0 1-1,-1-1 1,1 0-1,0 0 1,0 1-1,0-1 1,0 0-1,0 0 1,0 0-1,0 0 1,0 0-1,1 0 1,-1 0-1,0-1 1,1 1-1,0 0 0,21-30-106,12-52-2635,-28 40 523</inkml:trace>
  <inkml:trace contextRef="#ctx0" brushRef="#br0" timeOffset="-1102.792">4230 1187 22485,'-10'10'1360,"-2"6"448,2 14-863,1 2-297,5 1-448,4-2-120,0-8-64,3-7-16,-3-16-96,1 0-192,22-5-680,-9-10-249,2-4-503,1 1 1432</inkml:trace>
  <inkml:trace contextRef="#ctx0" brushRef="#br0" timeOffset="-718.924">4589 1352 17164,'25'17'6671,"-28"14"-4112,-31 39-1362,24-52-1041,0-1-1,1 2 0,2-1 0,-1 1 0,2 0 1,1 0-1,0 1 0,1-1 0,2 1 1,-1 10-156,3-29 2,-1 0 0,1-1 1,-1 1-1,1 0 0,0 0 1,0 0-1,-1-1 0,1 1 1,0 0-1,0 0 1,0 0-1,0 0 0,0 0 1,0-1-1,0 1 0,0 0 1,0 0-1,1 0 1,-1 0-1,0 0 0,0-1 1,1 1-1,-1 0 0,1 0 1,-1-1-1,1 1 0,-1 0 1,1 0-1,-1-1 1,1 1-1,-1-1 0,1 1 1,0 0-1,-1-1 0,1 1 1,0-1-1,0 0 1,-1 1-1,1-1 0,0 0 1,0 1-1,0-1 0,0 0 1,-1 0-1,1 0 0,0 1 1,0-1-1,0 0 1,0 0-1,0 0 0,0-1-2,30-32 16,1-24 13,67-89 56,-98 144-86,0 0 0,0 0 0,0 1 0,1-1 0,-1 1-1,1-1 1,-1 1 0,1-1 0,0 1 0,-1 0 0,1 0 0,0 0 0,0 0-1,0 0 1,0 0 0,0 0 0,0 1 0,0-1 0,0 1 0,0-1-1,0 1 1,0 0 0,0 0 0,0 0 0,1 0 0,-1 0 0,0 0-1,0 1 1,0-1 0,0 1 0,0-1 0,0 1 0,0 0 0,0 0-1,0 0 1,0 0 0,-1 0 0,1 0 0,0 1 0,-1-1 0,1 0 0,-1 1-1,1-1 1,-1 1 0,1 0 0,-1-1 0,0 1 0,0 0 0,0 0-1,0 0 1,0 0 0,-1 0 0,1 0 0,0 0 1,22 97 31,-23-98-31,0-1 0,1 1 1,-1-1-1,1 1 0,-1-1 1,1 1-1,0-1 0,-1 0 1,1 1-1,-1-1 1,1 0-1,-1 1 0,1-1 1,0 0-1,-1 0 0,1 0 1,0 1-1,-1-1 0,1 0 1,0 0-1,-1 0 1,1 0-1,0 0 0,-1 0 1,1-1-1,0 1 0,-1 0 1,1 0-1,0 0 0,-1-1 1,1 1-1,0 0 0,-1-1 1,1 1-1,-1 0 1,1-1-1,-1 1 0,1-1 1,-1 1-1,1-1 0,-1 1 1,1-1-1,-1 1 0,0-1 1,1 1-1,-1-1 1,0 0-1,0 1 0,1-1 1,-1 1-1,0-1 0,23-40 28,-20 35-22,9-19 16,-9 15-18,1 1 1,0 0-1,1 0 0,0 0 0,0 0 0,1 1 1,0 0-1,0 0 0,1 1 0,0-1 1,0 1-1,1 1 0,2-2-4,-9 8-2,1-1-1,-1 0 1,1 1 0,-1 0-1,1-1 1,-1 1 0,1 0-1,0 0 1,-1 0 0,1 0 0,-1 0-1,1 0 1,0 0 0,-1 1-1,1-1 1,-1 0 0,1 1-1,-1-1 1,1 1 0,-1 0-1,1-1 1,-1 1 0,0 0-1,1 0 1,-1 0 0,0 0 0,0 0-1,0 0 1,0 1 0,0-1-1,0 0 1,0 0 0,0 1-1,0-1 1,0 1 0,-1-1-1,1 1 1,-1-1 0,1 1 2,20 69-49,-19-60 57,31 95 46,-33-106-60,0 0 1,0 1 0,0-1 0,1 0 0,-1 1 0,0-1 0,1 0 0,-1 1-1,0-1 1,1 0 0,-1 1 0,0-1 0,1 0 0,-1 0 0,0 0-1,1 1 1,-1-1 0,1 0 0,-1 0 0,0 0 0,1 0 0,-1 0 0,1 0-1,-1 0 1,1 0 0,-1 0 0,0 0 0,1 0 0,-1 0 0,1 0-1,-1 0 1,1 0 0,-1 0 0,0 0 0,1-1 0,-1 1 0,1 0 0,-1 0-1,0 0 1,1-1 0,-1 1 0,0 0 0,1 0 0,-1-1 0,0 1-1,1 0 1,-1-1 0,0 1 0,0-1 0,0 1 0,1 0 0,-1-1-1,0 1 1,0-1 0,0 1 0,0 0 0,0-1 0,1 1 0,-1-1 0,0 1 5,3-10-686</inkml:trace>
  <inkml:trace contextRef="#ctx0" brushRef="#br0" timeOffset="23218.963">2639 2470 23669,'0'0'874,"0"0"62,4-2-268,4-6-552,1 0 0,-1-1 0,-1 0 0,0 0-1,0-1 1,-1 0 0,0 0 0,0-1 0,-1 1 0,-1-1 0,0 0 0,1-6-116,10-19 116,123-296 101,-130 339-282,1 109-14,22 110 185,-30-225-80,-2 0-55,1 0 0,0 0 0,-1 1 0,1-1 0,0 0 0,0 0 0,0 1 0,0-1 0,0 0 0,1 0 0,-1 1 0,0-1 0,1 0 0,-1 0-1,0 0 1,1 1 0,-1-1 0,1 0 0,0 0 0,-1 0 0,1 0 0,0 0 0,0 0 0,0 0 0,-1 0 0,1-1 0,0 1 0,0 0 0,0 0 0,0-1 0,1 1 0,-1-1 0,0 1 0,0-1 0,0 1 0,0-1 0,1 0 0,-1 1 0,0-1 0,0 0 0,1 0 0,-1 0 0,0 0 0,0 0 0,1 0 0,-1 0 0,0 0-1,0-1 1,0 1 0,1-1 0,-1 1 0,0 0 0,1-1 29,18-27 1718</inkml:trace>
  <inkml:trace contextRef="#ctx0" brushRef="#br0" timeOffset="23700.455">3132 1964 19636,'-19'42'1276,"1"1"-1,3 1 1,1 0 0,-6 44-1276,18-53 580,20-49-167,0-23-289,-1 0 0,-1-1 0,-2-1 0,-2-1 0,-2 1 0,-1-2 0,3-40-124,0 156 604,-2-26-431,1 1-1,2-2 0,3 1 1,1-2-1,19 35-172,-15-50 325,-28-30-202,-9 4-92,0 1 1,1 0-1,0 1 0,0 0 1,1 1-1,0 1 0,0 1 1,1 0-1,1 0 1,-1 2-33,12-11 25,1-2-90,0 0-413,2-2-525,6-7-773,4-11-295</inkml:trace>
  <inkml:trace contextRef="#ctx0" brushRef="#br0" timeOffset="24170.117">3542 1978 15531,'-9'-19'7469,"-13"17"-4946,15 5-2461,0 1-1,0 0 1,0 0 0,1 0 0,-1 1 0,1 0-1,1 1 1,-1-1 0,1 1 0,0 0-1,0 0 1,1 1 0,-1 0 0,1-1 0,1 1-1,-1 1 1,1-1 0,1 0 0,-1 1 0,1-1-1,1 1 1,-1 0 0,1 0 0,1 0 0,-1-1-1,2 1 1,-1 0 0,1 0 0,0 0 0,1 6-62,-2-13 4,0-1 1,0 1-1,0-1 1,0 1-1,0-1 1,0 1-1,1-1 1,-1 1 0,0 0-1,0-1 1,0 1-1,0-1 1,1 1-1,-1-1 1,0 1-1,0-1 1,1 1-1,-1-1 1,0 1 0,1-1-1,-1 0 1,1 1-1,-1-1 1,0 0-1,1 1 1,-1-1-1,1 0 1,-1 1 0,1-1-1,-1 0 1,1 0-1,0 1 1,-1-1-1,1 0 1,-1 0-1,1 0 1,-1 0 0,1 0-1,-1 0 1,1 0-1,0 0 1,-1 0-1,1 0 1,-1 0-1,1 0 1,-1-1 0,1 1-1,-1 0 1,1 0-1,-1 0 1,1-1-1,-1 1 1,1 0-1,-1-1 1,1 1 0,-1 0-1,1-1 1,-1 1-1,0-1 1,1 1-1,-1-1 1,0 1-5,25-32 109,-25 32-106,13-19 28,-2 0-1,0-1 1,-1 0-1,-1-1 1,-1 0-1,0 0 1,-2 0-1,3-21-30,-9 40-10,12 23-48,41 138 29,28 86 1251,-81-243-1178,-3 2 36,-10 4-23,1-1 0,-1-1 1,0-1-1,0 1 0,-1-2 0,1 0 1,-1-1-1,-4 1-57,-18 5 26,5-1-40,29-7-26,2-1-134,6-5-1400,17-17 294,3-7 1620</inkml:trace>
  <inkml:trace contextRef="#ctx0" brushRef="#br0" timeOffset="24478.05">3942 2006 19332,'-21'-6'5281,"-8"40"-4203,24-24-961,0 1 1,0 0 0,1 0-1,0 0 1,1 0 0,0 1-1,1-1 1,0 1 0,1 0-1,0 0 1,1 0-1,0 0 1,1-1 0,0 1-1,1 0 1,1-1 0,-1 1-1,2-1 1,2 6-118,-6-16 13,1 1-1,0-1 1,-1 1 0,1 0-1,0-1 1,0 0 0,0 1 0,0-1-1,0 1 1,0-1 0,1 0-1,-1 0 1,0 0 0,1 0 0,-1 0-1,1 0 1,-1 0 0,1 0-1,-1 0 1,1-1 0,0 1 0,-1-1-1,1 1 1,0-1 0,-1 0-1,1 0 1,0 1 0,0-1-1,-1 0 1,1 0 0,0-1 0,-1 1-1,1 0 1,0-1 0,0 1-1,-1-1 1,1 1 0,-1-1 0,1 0-1,-1 0 1,1 1 0,-1-1-1,1 0 1,-1-1 0,1 1-1,-1 0 1,0 0 0,0 0 0,0-1-1,0 1 1,0-1 0,0 1-1,1-2-12,6-8 40,0-1-1,0 0 1,-1-1-1,0 1 1,-1-1-1,-1-1 1,0 1-1,-1-1 0,0 0 1,-1 0-1,-1 0 1,0 0-1,-1 0 1,0-1-40,-2 13-9,1-1 0,-1 1 0,1 0 0,-1-1 0,0 1 0,0 0 0,0 0 0,-1 0 0,1 0 0,0 0 0,-1 0 1,0 0-1,1 0 0,-1 0 0,0 1 0,0-1 0,0 1 0,0-1 0,0 1 0,0 0 0,0 0 0,0 0 0,0 0 0,-1 0 1,1 0-1,0 1 0,-1-1 0,1 1 0,0-1 0,-1 1 0,1 0 0,-1 0 0,1 0 0,-1 0 0,1 1 0,0-1 0,-1 1 1,1-1-1,0 1 0,-1 0 0,1 0 0,0 0 0,0 0 0,0 0 0,0 1 0,0-1 0,0 1 0,0-1 0,0 1 0,0 0 1,1-1-1,-1 1 0,1 0 0,-1 0 0,1 0 0,0 0 0,0 1 0,0-1 9,-14 24-1494,3 5-129</inkml:trace>
  <inkml:trace contextRef="#ctx0" brushRef="#br0" timeOffset="27762.268">14250 1978 19852,'0'-3'207,"1"-1"1,-1 0-1,1 1 0,0-1 0,0 1 0,0-1 1,0 1-1,1 0 0,-1-1 0,1 1 0,0 0 0,0 0 1,0 0-1,0 0 0,0 1 0,1-1 0,0 0 1,-1 1-1,1 0 0,0 0 0,0-1 0,0 2 0,0-1 1,0 0-1,1 1 0,-1-1 0,1 1 0,-1 0 1,1 0-1,-1 0 0,4 1-207,2-3 40,0 2 1,0-1-1,1 1 0,-1 1 0,0 0 1,1 0-1,-1 1 0,0 0 1,0 0-1,0 1 0,0 1 0,0-1 1,0 1-1,0 1-40,-7-1 22,1 0 1,-1 1-1,0-1 1,0 1-1,0-1 1,-1 1-1,1 0 0,-1-1 1,0 1-1,0 0 1,0 0-1,0 0 1,-1 0-1,0 0 0,0 0 1,0 0-1,0 0 1,0 0-1,-1 0 1,0 0-1,0 0 0,0 0 1,0-1-1,-1 1 1,1 0-1,-1-1 1,0 1-1,0-1 0,0 1 1,-1-1-1,1 0 1,-3 3-23,2-1 57,-12 24 140,7-18-115,0 1 1,1 0 0,0 0 0,1 1 0,1 0-1,0 0 1,1 1 0,0-1 0,1 1 0,0 0 0,1 0-1,1 0 1,0 0 0,1 0 0,1 0 0,1 8-83,-1-19-37,1 0 1,0-1 0,0 1 0,0-1 0,0 0 0,0 1-1,1-1 1,-1 0 0,1 0 0,-1-1 0,1 1 0,0 0-1,-1-1 1,1 0 0,0 1 0,0-1 0,0 0 0,0-1 0,0 1-1,0 0 1,0-1 0,1 0 0,-1 0 0,0 0 0,0 0-1,0 0 1,0 0 0,0-1 0,0 0 0,0 1 0,0-1-1,0-1 1,0 1 0,0 0 0,0-1 0,0 1 0,-1-1 0,1 0-1,-1 0 1,1 0 0,-1 0 0,0 0 0,0 0 0,2-3 36,36-23-1908</inkml:trace>
  <inkml:trace contextRef="#ctx0" brushRef="#br0" timeOffset="28109.418">14913 1816 21765,'-93'76'2993,"77"-59"-2843,1 1-1,0 0 1,1 2 0,1-1 0,1 2-1,1-1 1,1 2 0,1-1-1,0 1 1,-3 18-150,6 38 519,6-76-512,0 0 1,0-1-1,0 1 1,0 0 0,1-1-1,-1 1 1,0-1-1,1 1 1,-1 0-1,1-1 1,-1 1 0,1-1-1,0 1 1,0-1-1,0 0 1,0 1 0,0-1-1,0 0 1,0 1-1,0-1 1,0 0-1,0 0 1,1 0 0,-1 0-1,0 0 1,1 0-1,-1-1 1,1 1-1,-1 0 1,1-1 0,-1 1-1,1-1 1,0 0-1,-1 1 1,1-1 0,0 0-1,-1 0 1,1 0-1,-1 0 1,1 0-1,0 0 1,-1-1 0,1 1-1,1-1-7,4-2 30,0-1 1,-1 0-1,1-1 0,-1 1 0,0-1 1,0 0-1,0-1 0,-1 1 0,0-1 1,0 0-1,0-1 0,-1 1 0,2-5-30,-1 5 23,4-6 1,0-1-1,-1 1 1,-1-1-1,0-1 1,-1 0-1,0 1 1,-1-2-1,0 1 0,-1-1 1,2-14-24,-6 28 2,0-1-1,1 1 1,-1-1 0,0 1 0,0-1 0,0 1-1,0-1 1,0 1 0,0-1 0,0 1-1,-1-1 1,1 1 0,0 0 0,-1-1 0,1 1-1,-1-1 1,0 1 0,1 0 0,-1 0-1,0-1 1,0 1 0,0 0 0,0 0 0,0 0-1,0 0 1,0 0 0,0 0 0,0 0-1,-1 0 1,1 1 0,0-1 0,-1 0 0,1 1-1,0-1 1,-1 1 0,1-1 0,-1 1-1,1 0 1,0-1 0,-1 1 0,1 0 0,-1 0-1,1 0 1,-1 0 0,1 0 0,-1 1-1,1-1 1,-1 0 0,1 1 0,0-1 0,-1 1-1,1-1 1,-1 1 0,0 0-2,-3 4-154,1-1-1,-1 1 1,1 1-1,0-1 1,0 0 0,0 1-1,1 0 1,-1 0-1,2 0 1,-1 0 0,1 0-1,0 1 1,0-1-1,0 1 1,1-1-1,0 1 1,1 0 0,-1-1-1,1 1 1,0 0-1,1 0 1,0-1 0,0 1-1,0-1 1,1 1-1,0-1 1,1 2 154,9 12-1544</inkml:trace>
  <inkml:trace contextRef="#ctx0" brushRef="#br0" timeOffset="28444.368">15195 1863 21229,'0'0'1477,"0"0"197,-6 2 228,-4 7-1818,0 0-1,1 0 1,1 1 0,-1 0 0,2 1 0,-1 0 0,1 0 0,1 1 0,0-1 0,1 1 0,0 1 0,1-1 0,0 1 0,1 0 0,1-1 0,0 1 0,0 1-84,-7 117 670,9-129-664,0-1 1,0 1-1,0-1 0,0 0 0,1 1 0,-1-1 0,1 0 0,-1 1 0,1-1 0,-1 0 0,1 1 0,0-1 0,-1 0 0,1 0 1,0 0-1,0 0 0,0 0 0,0 0 0,0 0 0,0 0 0,0 0 0,0 0 0,1 0 0,-1-1 0,0 1 0,0-1 0,1 1 1,-1-1-1,0 1 0,1-1 0,-1 0 0,0 1 0,1-1 0,-1 0 0,1 0 0,-1 0 0,1 0 0,-1 0 0,0 0 0,1-1 1,-1 1-1,0 0 0,1-1 0,-1 1 0,0-1 0,1 1 0,-1-1 0,0 0 0,0 0 0,0 1 0,1-1 0,-1 0 0,0 0-6,64-51 137,-52 41-115,0-1 1,-2-1-1,1 0 0,-2 0 0,0-1 1,0-1-1,-1 0 0,-1 0 1,0 0-1,-2-1 0,1 0 0,-2-1 1,3-15-23,-7 30 7,-1 0 0,1 0 0,-1 0 1,0 0-1,0 0 0,1 0 0,-2 0 0,1 0 1,0 0-1,0 0 0,-1 0 0,1 0 1,-1 0-1,1 1 0,-1-1 0,0 0 1,0 0-1,0 0 0,0 1 0,0-1 1,0 0-1,0 1 0,0-1 0,-1 1 0,1 0 1,-1-1-1,1 1 0,-1 0 0,0 0 1,1 0-1,-1 0 0,0 0 0,0 0 1,1 0-1,-1 1 0,0-1 0,0 1 1,0-1-1,0 1 0,0 0 0,0 0 0,0-1 1,0 2-1,0-1 0,0 0 0,0 0 1,-1 1-8,-3 1-57,0 1-1,1-1 1,-1 1 0,0 1 0,1-1 0,0 1 0,0 0 0,0 0 0,0 0-1,1 1 1,0-1 0,0 1 0,0 0 0,0 1 0,1-1 0,0 1 0,0-1 0,0 1-1,1 0 1,0 0 0,0 0 0,0 0 0,1 1 0,0-1 0,0 0 0,1 1 0,-1-1-1,1 0 1,1 2 57,3 10-1569,9-12 532</inkml:trace>
  <inkml:trace contextRef="#ctx0" brushRef="#br0" timeOffset="28924.258">15570 1764 20860,'-11'14'408,"1"1"0,1 0 0,0 0 0,1 1 0,1 0 0,0 1 0,1-1 0,1 1 0,0 1 0,2-1 0,-2 17-408,4-32 18,0-1 1,1 0-1,-1 1 1,1-1-1,-1 1 0,1-1 1,0 1-1,0-1 1,-1 1-1,1-1 0,0 1 1,0-1-1,1 1 0,-1-1 1,0 1-1,0-1 1,1 0-1,-1 1 0,1-1 1,-1 1-1,1-1 0,0 0 1,-1 1-1,1-1 1,0 0-1,0 0 0,0 1 1,0-1-1,0 0 1,0 0-1,0 0 0,0 0 1,0-1-1,1 1 0,-1 0 1,0 0-1,1-1 1,-1 1-1,0-1 0,1 1 1,-1-1-1,1 1 1,-1-1-1,1 0 0,-1 0 1,1 0-1,-1 0 0,1 0 1,-1 0-1,1 0 1,0 0-19,17-3 21,0 0 1,0 2 0,0 1 0,0 0 0,0 1-1,0 1 1,0 1 0,0 0 0,0 2 0,-1 0 0,0 1-1,0 1 1,0 1 0,2 2-22,-16-8-3,0 0 1,-1 1-1,1 0 1,-1 0-1,0 0 1,0 0-1,0 0 1,0 0-1,0 1 0,-1 0 1,1-1-1,-1 1 1,0 0-1,0 0 1,0 0-1,-1 0 1,0 0-1,0 1 0,0-1 1,0 0-1,0 1 1,-1-1-1,0 1 1,0-1-1,0 0 1,0 1-1,-1-1 0,0 1 1,0-1-1,0 0 1,0 0-1,-1 1 3,-1 5 90,-1 0-1,-1 0 1,0-1 0,0 1-1,-1-1 1,0 0 0,0 0-1,-1-1 1,0 0-1,-1 0 1,1-1 0,-8 5-90,12-8 42,-1-1 0,1-1 0,-1 1 0,0 0 0,-1-1 0,1 0 0,0 0 0,0 0 0,-1-1 0,1 1 0,-1-1 0,0 0 0,1 0 0,-1-1 0,0 1 0,1-1 0,-1 0 0,0 0 0,0-1 0,1 0 0,-1 1 0,0-1 0,1-1 0,-1 1 0,1-1 0,0 0 0,-1 0 0,1 0 0,0 0 0,0-1 0,0 0 0,0 0 0,1 0 0,-1 0 0,1 0 0,-2-3-42,0 2-1,0-1 1,0 0-1,1 0 0,-1 0 1,1-1-1,1 0 1,-1 0-1,1 0 1,0 0-1,0 0 0,0-1 1,1 1-1,0-1 1,0 1-1,1-1 0,0 0 1,0 0-1,1 0 1,0 0-1,0 1 0,0-1 1,1 0-1,0 0 1,0 0-1,1 1 0,0-1 1,0 0-1,1 1 1,1-3 0,80-84 7,-72 83-1,-1-1 1,1 0-1,-2 0 1,0-1-1,0 0 1,-1-1-1,-1 0 1,0 0-1,0-1 1,-1-2-7,-6 14 4,0-1 1,0 1-1,-1-1 0,1 1 1,-1-1-1,0 1 1,1-1-1,-1 1 1,0-1-1,-1 0 1,1 1-1,0-1 1,-1 1-1,1-1 1,-1 1-1,0-1 1,0 1-1,0 0 1,0-1-1,0 1 1,-1 0-1,1 0 1,0 0-1,-1-1 1,0 2-1,0-1 0,1 0 1,-1 0-1,0 1 1,0-1-1,-1 1 1,1-1-1,0 1 1,0 0-1,-1 0 1,1 0-1,-1 0 1,1 0-1,0 1 1,-1-1-1,0 1 1,1-1-1,-1 1 1,1 0-1,-1 0 1,1 0-1,-1 1 1,0-1-1,1 1 0,-1-1 1,1 1-1,-1 0 1,-1 1-5,-64 36-679,30-9-809</inkml:trace>
  <inkml:trace contextRef="#ctx0" brushRef="#br0" timeOffset="1862.035">7678 1438 20092,'-1'-10'647,"-16"-52"2494,15 62-3024,0 0 1,-1 0 0,1 1-1,-1-1 1,1 1 0,0-1-1,-1 1 1,1 0 0,0 0-1,-1 0 1,1 0 0,0 0-1,0 0 1,0 0 0,0 1-1,0-1 1,0 1 0,0 0-1,1 0 1,-1-1 0,1 1-1,-1 0 1,0 1-118,-4 3 302,-6 5-229,0 0-1,1 1 0,1 0 0,0 1 0,0 0 1,1 0-1,1 1 0,1 0 0,0 0 0,0 1 1,1 0-1,1 0 0,1 1 0,0 0 0,1-1 1,1 1-1,0 0 0,1 0 0,1 0 1,0 0-1,3 10-72,-4-24-12,1 1 0,0-1 0,1 0 1,-1 1-1,0-1 0,1 1 0,-1-1 1,1 1-1,0-1 0,0 0 0,0 0 1,0 1-1,0-1 0,0 0 0,1 0 0,-1 0 1,1 0-1,0 0 0,-1 0 0,1-1 1,0 1-1,0-1 0,0 1 0,0-1 1,0 0-1,0 1 0,1-1 0,-1 0 1,0 0-1,0-1 0,1 1 0,-1 0 0,1-1 1,-1 0-1,1 1 0,-1-1 0,1 0 1,-1 0-1,0 0 0,1-1 0,-1 1 1,1-1-1,-1 1 0,1-1 0,0 0 12,33-18-1108,4-13-486</inkml:trace>
  <inkml:trace contextRef="#ctx0" brushRef="#br0" timeOffset="2315.818">7904 1351 21325,'-26'118'3464,"18"-90"-3175,1 0 0,1 1 0,2 0 0,1-1-1,1 1 1,1 0 0,2 10-289,-1-37 11,0-1 1,0 1-1,0-1 0,0 0 0,0 1 0,0-1 1,0 1-1,0-1 0,1 0 0,-1 1 1,0-1-1,1 0 0,-1 0 0,1 1 1,0-1-1,-1 0 0,1 0 0,0 0 1,0 1-1,0-1 0,0 0 0,0 0 0,0-1 1,0 1-1,0 0 0,0 0 0,0 0 1,0-1-1,1 1 0,-1 0 0,0-1 1,1 1-1,-1-1 0,0 0 0,1 1 1,-1-1-1,0 0 0,1 0 0,-1 0 0,2 0-11,44-34 225,74-160 356,-120 194-579,1-1 0,-1 1 1,0-1-1,1 1 0,-1-1 0,1 1 0,-1 0 1,1 0-1,-1 0 0,1 0 0,0 0 0,-1 0 1,1 0-1,-1 0 0,1 1 0,-1-1 0,1 1 1,-1-1-1,0 1 0,1-1 0,-1 1 0,0 0 1,1 0-1,-1-1 0,0 1 0,0 0 0,1 0 1,-1 0-1,0 1 0,0-1 0,0 0 0,-1 0 1,1 0-1,0 1 0,0-1 0,-1 0 0,1 1 0,0-1 1,-1 1-1,0-1 0,1 1 0,-1-1 0,0 1 1,0-1-1,1 1 0,-1-1 0,-1 1 0,1-1 1,0 1-1,0-1 0,0 1 0,-1-1 0,1 1 1,-1 0-3,34 124 240,-31-125-233,0 0-1,0 0 1,0-1 0,0 1 0,-1-1-1,1 0 1,0 1 0,0-1 0,0 0-1,0 0 1,0 0 0,0-1 0,0 1-1,0 0 1,0-1 0,0 1 0,0-1 0,0 0-1,0 1 1,0-1 0,0 0 0,-1 0-1,1 0 1,0-1 0,-1 1 0,1 0-1,-1 0 1,1-1 0,-1 1 0,0-1 0,0 0-1,0 1 1,1-1 0,-2 0 0,1 1-1,0-1 1,0 0 0,0 0 0,-1 0-1,1 0 1,-1 0 0,0 0 0,1-2-7,5-6 15,17-26 34,-16 23-41,1 0-1,0 1 0,0 0 1,1 0-1,0 1 0,1 0 1,1 1-1,0 0 0,10-7-7,-18 17-2,-1 0-1,1 0 1,0 0 0,0 0-1,-1 1 1,1-1 0,0 1-1,-1-1 1,1 1 0,-1 0-1,1 0 1,-1 0 0,0 1-1,1-1 1,-1 0-1,0 1 1,0 0 0,0-1-1,0 1 1,0 0 0,0 0-1,0 0 1,-1 0 0,1 1-1,-1-1 1,1 0 0,-1 1-1,0-1 1,0 1-1,0-1 1,0 1 0,0-1-1,-1 1 1,1 0 0,-1-1-1,0 1 1,0 0 0,0-1-1,0 4 3,3 5 4,0-4-3,21 49 20,-23-55-20,-1 0 1,1 0-1,0 0 1,0 0-1,-1 0 1,1 0-1,0 0 1,0 0-1,0 0 1,0 0-1,0 0 1,1-1-1,-1 1 1,0-1-1,0 1 1,0 0-1,1-1 1,-1 0-1,0 1 1,0-1-1,1 0 1,-1 0-1,0 0 1,1 0-1,-1 0 1,0 0-1,1 0 1,-1 0-1,0 0 0,1 0 1,-1-1-1,0 1 1,0-1-1,1 1 1,-1-1-1,0 1 1,0-1-1,0 0 1,0 0-1,0 1 1,1-2-2,10-8 4,-1-1 0,-1-1 1,0 1-1,0-2 0,-2 1 1,1-1-1,-1-1 0,0-2-3,-6 15-719,3 6-986</inkml:trace>
  <inkml:trace contextRef="#ctx0" brushRef="#br0" timeOffset="2906.306">8917 1108 21869,'-7'30'788,"1"0"1,1 1 0,1-1-1,2 1 1,2 26-789,-2 7 667,0 108 1140,3-171-1804,-1-1-1,1 1 1,0-1 0,-1 0 0,1 1-1,0-1 1,0 0 0,0 1-1,-1-1 1,1 0 0,0 0 0,0 0-1,0 0 1,0 1 0,0-1-1,-1 0 1,1-1 0,0 1-1,0 0 1,0 0 0,0 0 0,-1 0-1,1-1 1,0 1 0,0 0-1,0-1 1,-1 1 0,1-1-1,0 1 1,-1-1 0,1 1 0,0-1-1,-1 1 1,1-1 0,-1 0-1,1 1 1,-1-1 0,1 0 0,-1 1-1,1-1 1,-1 0 0,0 0-1,1 1 1,-1-1 0,0 0-1,0 0 1,1 0 0,-1 0 0,0 1-1,0-1 1,0 0 0,0 0-1,0 0 1,0 0 0,0 0-3,4-5 10,7-10 7,-6 6-11,1 1 1,0 0 0,1 0 0,-1 1 0,2-1 0,-1 2 0,1-1 0,0 1-1,1 0 1,-1 1 0,1-1 0,1 2 0,-1 0 0,1 0 0,2-1-7,-10 6-2,-1 0 1,1 0-1,-1 0 1,1-1-1,0 1 1,-1 1 0,1-1-1,-1 0 1,1 0-1,-1 1 1,1-1-1,-1 1 1,1-1-1,-1 1 1,0-1-1,1 1 1,-1 0 0,0 0-1,1 0 1,-1 0-1,0 0 1,0 0-1,0 0 1,0 0-1,0 0 1,0 0-1,0 1 1,0-1 0,0 0-1,-1 1 1,1-1-1,0 1 1,-1-1-1,1 1 1,-1-1-1,0 1 1,1-1-1,-1 1 1,0-1-1,0 1 1,0-1 0,0 1 1,-5 69-21,1-52 71,0 0 0,-2 0 0,0-1 0,-1 0 0,0 0 0,-2-1-1,0 0 1,-1 0 0,-1-1 0,0 0 0,-1-1 0,-1 0 0,-8 7-50,19-20-11,0 1-1,-1-1 1,1 0 0,-1 0 0,1 0 0,-1 0 0,0 0 0,0-1 0,1 1 0,-1-1 0,0 1 0,-1-1 0,1 0 0,0 0 0,0-1 0,0 1 0,0-1 0,-1 1 0,1-1-1,0 0 1,-1 0 0,1-1 0,0 1 0,0-1 0,0 1 0,-1-1 0,1 0 0,0 0 0,0-1 0,0 1 0,0 0 0,0-1 0,1 0 0,-1 0 0,0 0 0,1 0 0,-1 0-1,0-2 12,2 2-148,1-1-1,0 0 0,0 1 0,0-1 0,1 0 0,-1 1 0,0-1 0,1 0 0,0 1 0,0-1 0,-1 1 1,1-1-1,1 1 0,-1 0 0,0-1 0,1 1 0,-1 0 0,1 0 0,0 0 0,-1 0 0,1 0 1,0 0-1,0 1 0,0-1 0,1 0 0,-1 1 0,0 0 0,1 0 0,-1-1 0,0 1 0,1 1 0,2-2 149,23-11-1677</inkml:trace>
  <inkml:trace contextRef="#ctx0" brushRef="#br0" timeOffset="3246.336">9233 1513 19772,'0'0'1826,"0"0"-116,0 0-639,2 7 86,16 77-34,-18-82-1103,0 0 0,0 0-1,0 1 1,0-1 0,0 0 0,1 0-1,-1 0 1,1 0 0,0 0 0,-1 0-1,1 0 1,0 0 0,0 0 0,0-1-1,0 1 1,1 0 0,-1-1 0,0 1-1,1 0 1,-1-1 0,1 0 0,-1 1-1,1-1 1,0 0 0,0 0 0,0 0-1,-1 0 1,1 0 0,0 0 0,0 0-1,0-1 1,0 1 0,0-1 0,1 0-1,-1 1 1,0-1 0,0 0 0,0 0-1,0 0 1,0-1 0,0 1 0,0 0-1,0-1 1,0 1 0,0-1 0,0 0-1,0 0 1,1 0-20,9-12 52,0 0 1,-1-1-1,-1 0 0,0-1 0,-1 0 1,-1-1-1,0 0 0,-1 0 0,-1 0 1,0-1-1,-1 0 0,2-16-52,-17 25 196,-5 49-31,8 127-2,16-122-128,-9-45-37,0 0 0,1 0 0,-1-1 0,0 1-1,0 0 1,1 0 0,-1 0 0,1-1 0,-1 1 0,0 0-1,1 0 1,-1-1 0,1 1 0,0 0 0,-1-1 0,1 1-1,-1-1 1,1 1 0,0-1 0,0 1 0,-1-1 0,1 1-1,0-1 1,0 0 0,-1 1 0,1-1 0,0 0 0,0 0-1,0 0 1,0 1 0,0-1 0,-1 0 0,1 0 0,0 0-1,0 0 1,0-1 0,0 1 0,0 0 0,-1 0 0,1 0-1,0-1 1,0 1 0,0 0 0,-1-1 0,1 1 0,0-1-1,0 1 1,-1-1 0,1 1 0,0-1 2,15-19-552,0-10-503</inkml:trace>
  <inkml:trace contextRef="#ctx0" brushRef="#br0" timeOffset="3651.994">9633 1127 21341,'19'246'4789,"-9"-19"-2212,-10-227-2569,0 1-3,-1 0 0,1-1 0,0 1 0,-1 0-1,1 0 1,0 0 0,0-1 0,0 1 0,-1 0 0,1 0 0,0 0-1,0 0 1,0 0 0,0-1 0,1 1 0,-1 0 0,0 0-1,0 0 1,0-1 0,1 1 0,-1 0 0,1 0 0,-1 0 0,0-1-1,1 1 1,-1 0 0,1-1 0,-1 1 0,1 0 0,0-1-1,-1 1 1,1-1 0,0 1 0,-1-1 0,1 1 0,0-1 0,0 1-1,-1-1 1,1 0 0,0 1 0,0-1 0,0 0 0,-1 0-1,1 0 1,0 0 0,0 0 0,0 0 0,0 0 0,0 0 0,-1 0-1,1 0 1,0 0 0,0 0 0,0-1-5,46-86 33,-43 75-27,1-1-1,1 2 0,0-1 1,1 0-1,0 1 0,0 1 1,2-1-1,-1 1 0,1 0 1,5-3-6,-13 12-9,0-1 0,1 1 0,-1 0 1,0 0-1,1 0 0,-1 0 1,1 0-1,-1 0 0,1 1 1,0-1-1,-1 1 0,1-1 1,0 1-1,-1-1 0,1 1 1,0 0-1,0 0 0,-1 0 0,1 0 1,0 0-1,0 0 0,-1 0 1,1 1-1,0-1 0,-1 0 1,1 1-1,0 0 0,-1-1 1,1 1-1,-1 0 0,1 0 0,-1 0 1,1 0-1,-1 0 0,1 0 1,-1 0-1,0 1 0,0-1 1,0 0-1,0 1 0,0-1 1,0 1-1,0-1 0,0 1 1,0-1-1,-1 1 0,1 0 0,-1-1 1,1 1-1,-1 0 0,0-1 1,1 1-1,-1 0 0,0 0 1,0-1-1,0 1 0,-1 0 1,1 0-1,0-1 0,-1 1 0,1 0 1,-1-1-1,1 1 0,-1 0 9,-3 15 27,0 0-1,0-1 0,-2 0 0,0 0 0,0 0 0,-2-1 0,0 0 0,-1 0 0,0-1 0,-1 0 0,-1-1 0,0 0 1,-1 0-1,0-2 0,-1 1 0,-2 0-26,-38 16 216,52-28-257,-1 1 0,1-1 0,0 1-1,0-1 1,-1 0 0,1 0 0,0 0-1,0 0 1,-1 0 0,1 0 0,0 0 0,0 0-1,-1 0 1,1 0 0,0-1 0,0 1-1,-1-1 1,1 1 0,0-1 0,0 1 0,0-1-1,0 0 1,0 1 0,0-1 0,0 0-1,0 0 1,0 0 0,0 0 0,0 0-1,0 0 1,1 0 0,-1 0 0,0 0 0,1 0-1,-1 0 1,1 0 0,-1-1 0,1 1-1,0 0 1,-1 0 0,1-1 0,0 1 0,0-1 41,-1-26-2114,5-8-1584</inkml:trace>
  <inkml:trace contextRef="#ctx0" brushRef="#br0" timeOffset="4094.543">9999 989 25021,'-13'118'1160,"4"1"0,6 30-1160,1-67 726,2-71-646,-1-3-32,1 0 0,-1-1 0,1 1 0,1 0 0,0 0 0,0-1-1,0 1 1,1 0 0,0-1 0,0 0 0,1 1 0,3 6-48,-5-14 0,-1 1 1,1 0-1,-1 0 0,1-1 0,-1 1 0,1-1 1,0 1-1,-1 0 0,1-1 0,0 1 1,-1-1-1,1 0 0,0 1 0,0-1 0,-1 0 1,1 1-1,0-1 0,0 0 0,0 0 1,0 1-1,-1-1 0,1 0 0,0 0 0,0 0 1,0 0-1,0 0 0,-1 0 0,1-1 0,0 1 1,0 0-1,0 0 0,0-1 0,-1 1 1,1 0-1,0-1 0,0 1 0,-1-1 0,1 1 1,0-1-1,-1 1 0,1-1 0,0 1 1,-1-1-1,1 0 0,-1 1 0,1-1 0,-1 0 1,1 1-1,-1-1 0,0 0 0,1 0 1,-1 0-2,27-50 31,-23 42-23,46-92-551,-48 101 538,-1 0 0,1-1 0,0 1-1,0 0 1,-1 0 0,1 0 0,0 0 0,0 0 0,-1 0 0,1 1-1,0-1 1,-1 0 0,1 1 0,0 0 0,-1-1 0,1 1-1,-1 0 1,1 0 0,-1 0 0,1 0 0,-1 0 0,1 0 0,-1 0-1,0 0 1,0 0 0,0 1 0,0-1 0,0 1 0,0-1 0,0 1-1,0-1 1,0 1 0,0-1 0,-1 1 0,1 0 0,-1-1-1,1 1 1,-1 0 0,0-1 0,0 1 6,3 3-19,64 104 51,-65-101-6,0 0 1,0 0-1,0 0 1,-1 0-1,0 0 1,-1 0-1,1 1 1,-2-1-1,1 0 1,-1 0-1,0 0 1,-1 0-1,0 0 1,0 0-1,-1 0 1,0-1-1,-1 1 0,1-1 1,-1 0-1,-1 0 1,1 0-1,-4 4-26,6-8-45,1 0-1,-1 1 0,0-1 0,0 0 0,0 0 0,-1-1 0,1 1 0,0 0 0,-1-1 1,0 1-1,0-1 0,0 0 0,0 0 0,0 0 0,0 0 0,0-1 0,-1 1 1,1-1-1,0 0 0,-1 0 0,1 0 0,-1-1 0,0 1 0,1-1 0,-1 1 0,1-1 1,-1 0-1,0-1 0,1 1 0,-1-1 0,1 1 0,-1-1 0,1 0 0,-1-1 1,1 1-1,-1 0 0,1-1 0,0 0 0,0 0 0,0 0 0,0 0 0,0-1 46,-5-10-1739</inkml:trace>
  <inkml:trace contextRef="#ctx0" brushRef="#br0" timeOffset="4467.8">10396 1500 21365,'1'1'91,"-1"1"1,1-1 0,-1 1-1,1-1 1,0 1 0,0-1-1,0 1 1,0-1 0,0 0-1,0 1 1,0-1 0,0 0 0,0 0-1,0 0 1,1 0 0,-1 0-1,0 0 1,1 0 0,-1 0-1,1-1 1,-1 1 0,1 0-1,0-1 1,-1 0 0,1 1 0,-1-1-1,1 0 1,0 0 0,-1 1-1,1-1 1,0-1 0,-1 1-1,1 0 1,0 0 0,-1-1-1,1 1 1,0 0 0,-1-1-1,1 0 1,-1 1 0,1-1 0,-1 0-1,0 0 1,2-1-92,56-51 917,-54 48-852,0 0-1,0 0 0,0-1 0,-1 0 0,0 0 1,0 0-1,0-1 0,-1 1 0,0-1 1,0 1-1,-1-1 0,0 0 0,0 0 1,0-1-1,-1 1 0,0 0 0,-1 0 1,0-2-65,0 8 10,0 0 0,0-1 1,-1 1-1,1 0 0,-1 0 1,1 0-1,-1 0 0,1 0 1,-1 0-1,1 0 0,-1 1 1,0-1-1,0 0 0,0 0 1,1 0-1,-1 1 0,0-1 1,0 0-1,0 1 0,0-1 0,0 1 1,0-1-1,0 1 0,0-1 1,0 1-1,0 0 0,-1-1 1,1 1-1,0 0 0,0 0 1,0 0-1,0 0 0,0 0 1,0 0-1,-1 0 0,1 0 1,0 1-1,0-1 0,0 0 1,0 1-1,0-1 0,0 1 1,0-1-1,0 1 0,0-1 1,0 1-1,0 0-10,-49 32 172,37-16-103,1 1 1,0 0-1,1 1 0,2 0 1,0 1-1,1 0 0,0 0 1,2 1-1,1-1 0,0 1 1,-1 19-70,5 73 351,1-110-346,1 0 1,-1 0-1,1 0 0,0 0 1,0 0-1,0-1 0,0 1 0,0 0 1,1 0-1,-1-1 0,1 1 1,0-1-1,0 1 0,0-1 0,0 0 1,0 0-1,0 0 0,1 0 1,-1 0-1,1-1 0,-1 1 0,1-1 1,0 1-1,-1-1 0,1 0 0,0 0 1,0 0-1,0 0 0,0-1 1,0 1-1,0-1 0,0 0 0,0 0 1,0 0-1,1 0-5,61-17-137,-33 1-389</inkml:trace>
  <inkml:trace contextRef="#ctx0" brushRef="#br0" timeOffset="5606.48">10360 1008 10826,'3'-17'2523,"0"-4"7266,-15 169-5344,0-4-4475,38 327 380,-21-238-2213,-5-238 988</inkml:trace>
  <inkml:trace contextRef="#ctx0" brushRef="#br0" timeOffset="25567.022">7644 2232 18708,'-26'-20'5135,"27"-18"-3615,6 20-1452,0 0 1,1 0-1,1 1 1,0 0 0,1 1-1,1 0 1,1 1-1,0 0 1,1 0-1,1 1 1,0 1 0,12-8-69,-24 19 4,0 0 0,0 0 0,0 0 1,0 1-1,0-1 0,1 0 1,-1 1-1,1 0 0,-1 0 0,1 0 1,-1 0-1,1 0 0,0 0 0,-1 1 1,1-1-1,0 1 0,0 0 1,-1-1-1,1 1 0,0 1 0,0-1 1,-1 0-1,1 1 0,0-1 1,-1 1-1,1 0 0,0 0 0,-1 0 1,2 1-5,-1 4 7,-1 0 1,1 1 0,-2-1-1,1 1 1,-1 0 0,0-1-1,0 1 1,-1 0 0,0 0-1,0-1 1,0 1-1,-1 0 1,0 0 0,-1-1-1,1 1 1,-1 0-8,1-2 10,-93 340 1683,94-343-1683,-1-1 0,1 0 1,-1 0-1,1 1 0,-1-1 0,1 1 0,0-1 0,-1 0 0,1 1 0,0-1 0,0 0 0,0 1 0,0-1 0,0 1 0,1-1 0,-1 0 0,0 1 0,1-1 0,-1 0 0,1 1 0,-1-1 0,1 0 1,-1 1-1,1-1 0,0 0 0,0 0 0,0 0 0,0 0 0,0 0 0,0 0 0,0 0 0,0 0 0,0 0 0,0 0 0,0-1 0,0 1 0,1 0 0,-1-1 0,0 1 0,1-1 0,-1 1 1,0-1-1,1 0 0,-1 0 0,1 1 0,-1-1 0,0 0 0,1 0 0,-1 0 0,1-1 0,-1 1 0,1 0-10,126-35-741,-89 21-730</inkml:trace>
  <inkml:trace contextRef="#ctx0" brushRef="#br0" timeOffset="25909.024">8198 2012 20956,'-52'68'3563,"27"61"-2554,23-118-949,1-1-1,1 0 1,0 1 0,0-1-1,1 1 1,0-1 0,0 0-1,2 0 1,-1 0 0,1 0-1,1 0 1,-1 0-1,2-1 1,-1 1 0,1-1-1,1 0 1,0-1 0,1 2-60,-5-8 14,0 0 1,1 0 0,-1-1-1,0 1 1,1-1 0,-1 1-1,1-1 1,-1 0-1,1 0 1,-1 0 0,1 0-1,0-1 1,0 1 0,-1-1-1,1 1 1,0-1 0,0 0-1,0 0 1,-1 0 0,1-1-1,0 1 1,0-1 0,-1 1-1,1-1 1,0 0-1,-1 0 1,1 0 0,-1 0-1,1-1 1,-1 1 0,1-1-1,-1 0 1,0 1 0,0-1-1,1-1-14,62-79 452,-57 70-397,-1-1-1,0 0 1,0 0 0,-2 0-1,1-1 1,-2 0 0,0 0-1,-1-1 1,0 1 0,-1-1-1,-1 1 1,0-1 0,-1 0-1,0 1 1,-1-1 0,-2-3-55,3 16 12,-1-1 0,0 0 0,1 1 0,-1 0 0,-1-1 0,1 1 0,0-1 0,-1 1 0,1 0 0,-1 0-1,1 0 1,-1 0 0,0 0 0,0 0 0,0 0 0,0 1 0,0-1 0,0 1 0,-1-1 0,1 1 0,-1 0 0,1 0 0,0 0 0,-1 0 0,0 1 0,1-1 0,-1 0 0,1 1 0,-1 0 0,0 0 0,1 0 0,-1 0 0,0 0 0,1 0 0,-1 1 0,0-1 0,1 1 0,-1 0 0,1 0 0,-1 0 0,1 0 0,0 0 0,-1 0 0,1 1 0,0-1 0,0 1 0,0 0 0,0-1 0,0 1 0,0 0 0,-1 2-12,-2 3-15,1 1 1,-1 0-1,2-1 1,-1 2 0,1-1-1,0 0 1,1 1-1,0-1 1,0 1 0,1-1-1,0 1 1,0 0-1,1 0 1,1 0 0,-1-1-1,1 1 1,1 0 0,-1-1-1,2 1 15,23 13-2556,-8-26 475</inkml:trace>
  <inkml:trace contextRef="#ctx0" brushRef="#br0" timeOffset="26282.721">8580 2047 18540,'-36'182'6057,"36"-180"-6021,-1 0 1,1 0-1,-1-1 0,1 1 0,0 0 1,-1 0-1,1 0 0,0 0 0,0 0 1,0-1-1,0 1 0,1 0 0,-1 0 0,1 0 1,-1 0-1,1-1 0,-1 1 0,1 0 1,0-1-1,0 1 0,0 0 0,0-1 0,0 1 1,0-1-1,0 1 0,1-1 0,-1 0 1,0 0-1,1 1 0,-1-1 0,1 0 0,-1 0 1,1 0-1,0-1 0,-1 1 0,1 0 1,0 0-1,0-1 0,0 1 0,-1-1 0,1 0 1,0 0-1,0 0 0,0 1 0,0-1 1,-1-1-1,1 1 0,0 0 0,1-1-36,7-6 47,-1-2-1,-1 1 0,1-1 1,-1 0-1,-1-1 1,0 0-1,0 0 0,-1-1 1,0 0-1,-1 0 1,0 0-1,-1 0 0,0-1 1,0-4-47,-2 13 34,-1 0 0,0 0 0,0 0 0,0 0 0,0 0 0,-1-1 0,1 1 0,-1 0 0,0 0 0,0-1 0,0 1 0,0 0 0,0-1 0,-1 1 0,1 0 0,-1 0 0,0 0 0,0 0 1,-1-1-1,1 1 0,0 1 0,-1-1 0,0 0 0,0 0 0,0 1 0,0-1 0,0 1 0,0-1 0,0 1 0,-1 0 0,0 0 0,1 0 0,-1 0 0,0 0 0,0 1 0,0-1 0,0 1 0,0 0 0,0 0 0,0 0 0,0 0 0,-3 0-34,-1 2 15,0 1 0,0-1-1,0 1 1,0 1-1,0-1 1,1 1-1,-1 0 1,1 1 0,0-1-1,0 1 1,0 0-1,0 1 1,1 0-1,0 0 1,0 0 0,0 0-1,1 1 1,-1-1-1,1 1 1,0 0-1,1 1 1,0-1 0,0 1-1,0-1 1,1 1-1,0 0 1,0 0-1,0 7-14,1-13-23,1 0 0,0-1 0,0 1 0,0 0 0,0 0 0,1 0 0,-1 0 0,0 0-1,0 0 1,0 0 0,1-1 0,-1 1 0,0 0 0,1 0 0,-1 0 0,1 0 0,-1-1-1,1 1 1,-1 0 0,1-1 0,0 1 0,-1 0 0,1-1 0,0 1 0,-1-1 0,1 1-1,0-1 1,0 1 0,0-1 0,-1 0 0,1 1 0,0-1 0,0 0 0,0 1 0,0-1-1,0 0 1,0 0 0,-1 0 0,1 0 0,0 0 0,1 0 23,0 0-105,17 2-1456</inkml:trace>
  <inkml:trace contextRef="#ctx0" brushRef="#br0" timeOffset="26687.992">9044 1997 20068,'1'0'115,"-1"-1"-1,0 0 1,0 0-1,1 0 0,-1 1 1,0-1-1,0 0 1,0 0-1,0 0 0,0 1 1,0-1-1,0 0 1,-1 0-1,1 0 1,0 1-1,0-1 0,-1 0 1,1 0-1,0 1 1,-1-1-1,1 0 1,-1 0-1,1 1 0,-1-1 1,1 1-1,-1-1 1,1 0-1,-1 1 0,1-1 1,-1 1-1,0-1 1,0 1-1,1 0 1,-1-1-1,0 1 0,1 0 1,-1-1-1,0 1 1,0 0-1,0 0 1,1 0-1,-1 0 0,0-1 1,0 1-1,0 0 1,1 1-1,-1-1 0,0 0 1,0 0-1,0 0 1,0 0-115,-46 10 855,39-6-815,0-1-1,0 1 0,0 1 1,1-1-1,-1 1 1,1 1-1,0-1 1,1 1-1,-1 1 1,1-1-1,0 1 1,1 0-1,0 0 0,0 0 1,0 1-1,1 0 1,0 0-1,1 0 1,0 0-1,0 1 1,1-1-1,0 1 1,0 0-1,1-1 1,0 1-1,0 0 0,1 0 1,1 0-1,-1 0 1,1 0-1,1-1 1,0 1-1,0 0 1,2 3-40,-4-9 1,1-1 1,0 1-1,0-1 1,0 1-1,0-1 1,0 0-1,0 0 1,1 1 0,-1-1-1,1 0 1,0 0-1,-1 0 1,1 0-1,0-1 1,0 1-1,0 0 1,0-1 0,1 1-1,-1-1 1,0 0-1,1 0 1,-1 0-1,1 0 1,-1 0-1,1-1 1,-1 1-1,1-1 1,-1 1 0,1-1-1,0 0 1,-1 0-1,1 0 1,-1 0-1,1-1 1,0 1-1,-1-1 1,1 1-1,-1-1 1,1 0 0,-1 0-1,0 0 1,1-1-1,-1 1 1,0 0-1,0-1 1,0 1-1,0-1 1,0 0-1,0 0 1,0 0-2,5-3 9,0 0 1,0-1-1,-1 1 1,0-1-1,0-1 1,-1 1-1,0-1 1,0 0-1,0 0 0,-1 0 1,0-1-1,0 0 1,-1 1-1,0-1 1,0-1-1,-1 1 1,0 0-1,-1 0 0,1-1 1,-2 1-1,1-1 1,-1 1-1,-1-1 1,1 1-1,-2-4-9,2 11-36,-1-1 0,0 1 1,0 0-1,0-1 0,0 1 0,0 0 0,0-1 0,0 1 0,0 0 1,0 0-1,0 0 0,-1 0 0,1 0 0,0 0 0,-1 0 0,1 0 1,-1 1-1,1-1 0,-1 1 0,1-1 0,-1 1 0,0-1 0,1 1 1,-1 0-1,1 0 0,-1 0 0,0 0 0,1 0 0,-1 0 0,0 0 1,1 0-1,-1 1 0,1-1 0,-1 1 0,1-1 0,-1 1 0,1 0 1,-1-1-1,1 1 0,-1 0 0,1 0 0,0 0 0,-1 0 0,1 1 36,-15 16-1639</inkml:trace>
  <inkml:trace contextRef="#ctx0" brushRef="#br0" timeOffset="29889.466">21050 1605 21181,'1'-4'146,"0"1"1,0-1 0,0 1 0,0-1 0,0 1 0,1 0 0,0-1 0,0 1 0,-1 0 0,2 0-1,-1 0 1,0 1 0,1-1 0,-1 1 0,1-1 0,0 1 0,0 0 0,0 0 0,0 0 0,0 0 0,0 0-1,0 1 1,1-1 0,-1 1 0,1 0 0,-1 0 0,1 1 0,-1-1 0,1 1 0,0-1 0,-1 1-1,1 0 1,-1 0 0,1 1 0,0-1 0,-1 1 0,1 0 0,-1 0 0,4 1-147,-2 0 4,0 1 0,0-1 1,0 1-1,0 0 0,-1 1 0,1-1 1,-1 1-1,0 0 0,0 0 0,0 0 1,0 0-1,-1 1 0,0-1 0,0 1 1,0 0-1,0 0 0,-1 0 0,0 0 1,0 1-1,0-1 0,-1 1 0,0-1 1,0 1-1,0-1 0,0 1 1,-1 0-1,0-1 0,-1 1 0,1 0 1,-1-1-1,0 1 0,0-1 0,-1 1 1,1-1-1,-1 0 0,-3 6-4,-12 36 71,-3 0-1,-2 0 1,-1-2 0,-19 24-71,18-27 35,21-38-30,2-3-3,-1 1 0,0-1 1,0 1-1,1 0 0,-1-1 0,1 1 0,-1 0 0,1 0 1,0 0-1,0 0 0,0 0 0,0 0 0,0 0 0,0 1 0,1-1 1,-1 0-1,1 0 0,-1 1 0,1-1 0,0 0 0,0 1 0,0-1 1,0 0-1,1 0 0,-1 1 0,0-1 0,1 0 0,0 0 0,-1 1 1,1-1-1,0 0 0,0 0 0,0 0 0,1 0 0,-1 0 0,0 0 1,1 0-1,-1-1 0,1 1-2,4-2 3,1-1-1,-1 1 1,1-1 0,-1 0 0,0-1-1,1 0 1,-1 0 0,0 0 0,0 0-1,0-1 1,0 0 0,-1-1 0,1 1 0,2-4-3,5 0 8,95-60-459,-49 31-553</inkml:trace>
  <inkml:trace contextRef="#ctx0" brushRef="#br0" timeOffset="31632.437">22301 1402 19668,'-2'-2'184,"0"1"0,0 0 0,0-1 0,0 1 0,0-1 0,0 0 0,1 1 0,-1-1 0,1 0 0,-1 0 0,1 0 0,0 0 0,-1-1 0,1 1 0,0 0 0,0 0 0,1-1 0,-1 1 0,0 0 0,1-1-1,0 1 1,-1-1 0,1 1 0,0-1 0,0 1 0,0-1 0,1 1 0,-1 0 0,1-1 0,-1 1 0,1-1 0,0 1 0,0 0 0,0-1 0,0 1 0,1-1-184,0 0 50,0-1 1,0 0-1,1 1 0,0-1 1,0 1-1,0 0 0,0 0 1,0 0-1,1 0 0,-1 1 0,1-1 1,-1 1-1,1 0 0,0 0 1,0 1-1,0-1 0,0 1 1,1-1-1,-1 1 0,0 1 1,0-1-1,1 1 0,-1-1 1,1 1-1,-1 0 0,0 1 1,1-1-1,-1 1 0,0 0 1,0 0-1,1 0 0,-1 0 0,0 1 1,0 0-1,0 0 0,-1 0 1,1 0-1,0 1 0,-1-1 1,1 1-1,-1 0 0,0 0 1,0 0-1,0 0 0,0 1 1,-1-1-1,0 1 0,1 0 1,-1 0-1,0-1 0,-1 1 1,2 3-51,-1 7 3,0 0 1,-1 0 0,0 0 0,-2 0 0,1 0 0,-2 0-1,1 0 1,-2 0 0,0 0 0,-1 0 0,0-1 0,-1 0 0,-1 1-1,0-2 1,0 1 0,-1-1 0,-1 0 0,-2 2-4,-152 194 325,188-219-93,184-91-1892,-154 75-280</inkml:trace>
  <inkml:trace contextRef="#ctx0" brushRef="#br0" timeOffset="31970.891">23052 1317 21493,'-6'-2'260,"1"0"0,-1 0 1,1 1-1,-1 0 0,1 0 1,-1 0-1,0 1 0,1 0 1,-1 0-1,0 0 0,0 1 1,1 0-1,-1 0 0,1 0 1,-1 1-1,1-1 0,-1 1 0,1 1 1,0-1-1,0 1 0,0 0 1,0 0-1,-2 3-260,-4 2 61,0 1 0,0 1 0,1 0 1,1 1-1,-1 0 0,2 0 0,0 0 0,0 1 0,1 1-61,1-4 30,0 1 0,1 0 0,0-1 0,0 2 0,1-1 0,1 0 0,0 1 0,0 0 0,1 0 0,1 0 0,-1 0 0,2 0 0,0 0 0,0 0 0,1 0 0,0 0 0,1 0 0,0 0-1,1-1 1,0 1 0,3 6-30,-4-14 11,1 0-1,0-1 0,0 1 0,1 0 0,-1-1 0,0 0 1,1 0-1,0 0 0,-1 0 0,1-1 0,0 1 0,0-1 1,0 0-1,0 0 0,0 0 0,0-1 0,0 0 1,0 1-1,0-1 0,0 0 0,0-1 0,0 1 0,0-1 1,0 0-1,0 0 0,0 0 0,0-1 0,2 0-10,100-56 192,-92 48-165,0 0 1,-1-1 0,0-1-1,-1 0 1,0-1 0,-1 0-1,0 0 1,-1-1 0,0-1-1,-2 0 1,0 0 0,0-1 0,-1 1-1,-1-2 1,-1 1 0,0-1-1,-1-2-27,-4 14 9,1 1-1,-1-1 1,-1 1-1,1-1 0,-1 1 1,1-1-1,-1 1 1,0-1-1,-1 1 1,1 0-1,-1-1 0,0 1 1,0 0-1,0 0 1,-1 1-1,0-1 1,1 0-1,-1 1 0,0-1 1,-1 1-1,1 0 1,0 0-1,-1 0 1,0 1-1,0-1 0,0 1 1,0 0-1,0 0 1,0 0-1,0 1 1,-3-1-9,0-1-158,0 2 0,0-1 1,0 1-1,0 0 1,0 0-1,-1 1 1,1 0-1,0 0 0,0 1 1,0 0-1,-1 0 1,1 1-1,0 0 1,1 0-1,-1 0 0,0 1 1,1 0-1,-1 1 1,-1 1 157,-19 18-2717</inkml:trace>
  <inkml:trace contextRef="#ctx0" brushRef="#br0" timeOffset="30247.255">21583 1491 19932,'86'-6'2885,"-67"3"-2599,0 1 0,-1 1 0,1 1 0,0 0 0,0 2 0,-1 0 0,15 4-286,-31-6 41,1 1 1,-1-1 0,0 1 0,0 0 0,0 0 0,0 0-1,0 0 1,0 0 0,0 0 0,0 1 0,0-1-1,-1 1 1,1-1 0,-1 1 0,1-1 0,-1 1-1,1 0 1,-1 0 0,0 0 0,0 0 0,0 0 0,0 0-1,0 0 1,0 0 0,-1 0 0,1 0 0,-1 1-1,1-1 1,-1 0 0,0 0 0,0 1 0,0-1-1,0 0 1,0 0 0,-1 1 0,1-1 0,-1 0 0,0 2-42,-39 82 962,37-82-962,-37 55 233,28-43-199,0 0 1,1 1-1,1 1 0,1-1 1,0 1-1,1 1 0,1 0-34,6-18-9,1 0 1,-1 0-1,0 0 0,0 1 0,1-1 1,-1 0-1,0 0 0,1 1 0,-1-1 0,1 1 1,0-1-1,-1 0 0,1 1 0,0-1 0,0 0 1,0 1-1,0-1 0,0 1 0,0-1 0,1 1 1,-1-1-1,0 0 0,1 1 0,-1-1 0,1 0 1,-1 1-1,1-1 0,-1 0 0,1 0 0,0 0 1,0 1-1,0-1 0,0 0 0,0 0 0,0 0 1,0 0-1,0 0 0,0-1 0,0 1 0,0 0 1,1 0-1,-1-1 0,0 1 0,0-1 0,1 1 1,-1-1-1,1 0 0,-1 1 0,0-1 0,1 0 1,-1 0-1,1 0 0,-1 0 0,0 0 0,1 0 1,-1 0-1,1-1 9,22-7-1456</inkml:trace>
  <inkml:trace contextRef="#ctx0" brushRef="#br0" timeOffset="31138.049">21954 1476 20748,'0'-50'3761,"-1"49"-3697,1 0 1,-1 0 0,1 0-1,-1 0 1,1 0-1,-1 0 1,0 0 0,1 0-1,-1 1 1,0-1-1,0 0 1,0 1 0,0-1-1,1 0 1,-1 1 0,0-1-1,0 1 1,0 0-1,0-1 1,0 1 0,0 0-1,0-1 1,0 1 0,-1 0-1,1 0 1,0 0-1,0 0 1,0 0 0,0 0-1,0 0 1,0 0 0,0 1-1,0-1 1,0 0-1,0 1 1,0-1 0,0 0-1,0 1 1,0-1-1,0 1 1,0 0 0,0-1-1,1 1 1,-1 0 0,0-1-1,0 1 1,0 0-65,-12 10 50,0 0 1,1 1-1,0 1 1,0 0-1,2 0 1,-1 1-1,2 0 1,0 1-1,1 0 1,0 1-1,1-1 1,1 1-1,0 1 1,0 6-51,-7 12 15,2 0-1,2 1 1,2 0 0,0 0 0,3 0 0,0 22-15,4-56 4,-1 0 0,1-1 0,0 1 0,0 0 0,0 0 0,0 0 0,0 0 1,0 0-1,0 0 0,1 0 0,-1 0 0,1 0 0,-1-1 0,1 1 0,0 0 0,0 0 0,-1-1 0,1 1 0,1 0 0,-1-1 0,0 1 0,0-1 0,1 1 0,-1-1 0,0 0 1,1 0-1,-1 1 0,1-1 0,0 0 0,-1 0 0,1-1 0,0 1 0,0 0 0,0 0 0,-1-1 0,1 1 0,0-1 0,0 0 0,0 0 0,0 1 0,0-1 0,0 0 0,0-1 1,0 1-1,0 0 0,-1 0 0,1-1 0,1 0-4,11-7 20,0 0 1,-1-1 0,0-1 0,0 0-1,-1-1 1,-1 0 0,0-1-1,0 0 1,-1-1 0,-1 0 0,0-1-1,-1 0 1,0 0 0,-1 0 0,-1-2-22,3 0 40,0-1-1,-1 0 1,-1-1-1,-1 0 1,-1 0-1,0 0 1,-1-1-1,-1 1 0,-1-1 1,0 0-1,-2-16-38,0 31 6,-1-1 0,0 1 0,0-1 0,-1 1-1,1 0 1,-1 0 0,0-1 0,0 1 0,0 0 0,0 1-1,-1-1 1,0 0 0,1 1 0,-1-1 0,-1 1 0,1 0-1,0 0 1,-1 0 0,0 1 0,1-1 0,-1 1 0,0 0-1,0 0 1,-1 0 0,1 1 0,0-1 0,-1 1 0,1 0-1,0 0 1,-1 1 0,1-1 0,-1 1 0,1 0 0,-1 0-1,1 0 1,-1 1 0,1 0 0,-1 0 0,1 0 0,-2 1-6,-2 0-27,-1 1 1,1 0-1,0 1 1,0 0-1,0 0 1,1 1-1,-1 0 1,1 0-1,0 1 1,1 0-1,-1 0 1,1 0-1,0 1 1,1 1 26,2-5-173,1 0 0,0 0 0,0 1 0,0-1 1,0 1-1,1 0 0,0-1 0,0 1 1,0 0-1,0 0 0,0 0 0,1 0 0,-1 0 1,1 0-1,0 0 0,0-1 0,1 1 0,-1 0 1,1 0-1,0 0 0,0 0 173,15 26-2267</inkml:trace>
  <inkml:trace contextRef="#ctx0" brushRef="#br0" timeOffset="187931.015">24900 100 14987,'-90'-25'3362,"-73"-14"-2855,69 33-52,-1 3-1,-81 10-454,-135-4 1697,-151-28-1604,-251 69-72,484-25-16,-830 58-5,348-19 76,-205 11 158,-356 48-216,361-60 12,554-36-83,-80-16 53,-496 17 79,335 13-156,-850 66-214,-251 0 592,1547-94-341,-1008 7 7,569-14 102,-1782-14-124,1852-3 26,-468-1 504,-729 35-267,523 31-201,883-31-6,-16 6 7,-200 45-8,471-58-1,-276 45-117,-312 95 118,454-93-383,2 9 1,-163 82 382,300-123 100,0 2 0,1 2 0,2 2 0,2 2 0,0 3 0,3 1 0,1 2 0,1 2 0,-29 40-100,60-66-1,0 1 0,1 0 0,0 0 0,2 1 0,0 1 0,1-1 0,0 1 0,2 0 0,0 1 0,1-1 0,1 1 0,0 0 0,2 0 0,0 0 0,1 0 0,1 0 0,1 0 0,1 0 0,0-1 0,2 1 0,0-1 0,0 0 0,2 0 0,0 0 0,2-1 0,0 0 0,0-1 0,2 0 0,0 0 0,0-1 0,2-1 0,0 0 0,0-1 0,3 2 1,31 15-15,1-2 0,2-2-1,0-2 1,2-2-1,0-3 1,2-2-1,0-2 1,0-2-1,1-3 1,6-2 15,95 11 41,144-1-41,-9-2 27,407 47 26,-324-42-38,528 9-2,-34-39-17,-66-23-452,-189 3 37,583-11 150,833-47-762,-670 54 1032,-198 13-1,627 6 0,-1539 20 2,1837-10 50,-232-77-47,-298 21 56,-218 25 0,-1087 32-58,1306 8 285,-1166 2-169,172-27-119,-395 9 8,117-7 370,273-55-378,-475 53 26,-1-3 1,-1-4 0,-1-3 0,-2-4 0,-1-3 0,11-10-27,-62 32 57,-1 0 0,-1-2 0,0-1 0,-1-1 0,-1-1 0,-1-1 0,-1-1 0,0-1 0,-2 0 0,-1-1 0,-1-1 0,0-1 0,-3 0 0,0-1 0,-1-1 0,-2 1 0,-1-2 0,-1 1 0,-1-1 0,2-28-57,-4-20 71,-4-1 1,-3 1-1,-3 0 0,-4 0 0,-3 1 1,-4 0-1,-18-51-71,24 84 40,-3 1 0,-2 0 0,-1 1 0,-2 0 0,-2 2 0,-1 0-1,-3 1 1,-1 2 0,-1 0 0,-2 2 0,-1 1 0,-2 1 0,-1 2 0,-2 1 0,-1 1 0,0 2 0,-30-15-40,-122-44 221,71 44 2648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7:56:49.070"/>
    </inkml:context>
    <inkml:brush xml:id="br0">
      <inkml:brushProperty name="width" value="0.025" units="cm"/>
      <inkml:brushProperty name="height" value="0.025" units="cm"/>
    </inkml:brush>
  </inkml:definitions>
  <inkml:trace contextRef="#ctx0" brushRef="#br0">807 8456 19044,'0'-1'7492,"1"8"-7117,0-3-317,0 0 0,0 0 0,0 0 0,0 0 0,1-1 1,-1 1-1,1 0 0,0-1 0,0 1 0,1-1 0,-1 1 0,1-1 0,0 0 0,-1 0 0,1 0 0,0-1 0,1 1 0,-1-1 0,1 1 1,-1-1-1,1 0 0,0 0-58,8 3 50,0 0 1,0-1 0,1-1-1,-1 0 1,1 0 0,0-1-1,0-1 1,0 0 0,0-1-1,0 0 1,-1-1 0,1-1 0,4-1-52,47-52-1445,-51 37-430</inkml:trace>
  <inkml:trace contextRef="#ctx0" brushRef="#br0" timeOffset="344.363">1226 8270 20868,'0'0'1375,"1"11"2352,5 138-2559,-69 131 347,36-23-1418,27-255-156,0-2-182,0 0-326,0 0-692,0 0-424</inkml:trace>
  <inkml:trace contextRef="#ctx0" brushRef="#br0" timeOffset="-17921.198">3029 6658 20628,'0'0'1553,"0"0"1231,5 0-2232,14-3-167,10 2-65,3-4 24,9 2-120,1 0-56,1 1-120,-3-1-16,-5 3-8,-4 3-8,-6 1 24,-2 5-40,-5 1-480,-4 0-473,-9 5-735</inkml:trace>
  <inkml:trace contextRef="#ctx0" brushRef="#br0" timeOffset="-17683.525">3150 6870 21405,'8'8'1288,"1"1"720,5-1-1104,5-4-199,9 0-161,4-4-88,3-1-152,4-6-88,1-4-96,-4 0-48,-5-3 16,3 1-184,-10 2-1480</inkml:trace>
  <inkml:trace contextRef="#ctx0" brushRef="#br0" timeOffset="-15658.047">6039 6632 21965,'0'-2'122,"-1"1"0,1-1 0,-1 1 0,0-1 0,1 1 0,-1 0 0,0-1 0,0 1 0,0 0 0,0 0 0,0 0 0,0 0 0,-1 0 0,1 0 0,0 0 0,-1 0 0,1 0 1,0 0-1,-1 1 0,1-1 0,-1 1 0,1-1 0,-1 1 0,1-1 0,-1 1 0,0 0 0,1 0 0,-1 0 0,1 0 0,-1 0 0,1 0 0,-1 0 0,0 0 0,1 1 0,-1-1 0,1 1 0,-1-1 0,1 1 0,-1-1 0,0 2-122,-52 40 968,47-34-942,1 0 1,1 0-1,0 1 1,0 0-1,0 0 0,1 0 1,1 1-1,-1-1 0,2 1 1,-1-1-1,1 1 1,1 0-1,0 0 0,0 0 1,1 0-1,0 0 1,1 1-1,0-1 0,0-1 1,1 1-1,1 0 1,-1 0-1,2-1 0,2 8-26,-5-16 4,0 1 0,0-1 0,0 1 0,0-1 0,0 0 0,1 1-1,-1-1 1,0 0 0,1 0 0,-1 0 0,0 0 0,1 0 0,-1 0-1,1 0 1,0-1 0,-1 1 0,1-1 0,0 1 0,-1-1 0,1 1 0,0-1-1,-1 0 1,1 0 0,0 0 0,0 0 0,-1 0 0,1 0 0,0 0-1,0-1 1,-1 1 0,1-1 0,0 1 0,-1-1 0,1 0 0,-1 1-1,1-1 1,-1 0 0,1 0 0,0-1-4,53-47 65,-42 33-50,-1-1-1,0 0 0,-2-1 0,0 0 0,0 0 0,-2-1 0,0 0 0,-2-1 0,4-13-14,-10 33 0,0 0 1,0 1-1,1-1 0,-1 0 0,0 0 0,0 0 1,1 1-1,-1-1 0,0 0 0,1 0 1,-1 0-1,0 0 0,0 0 0,1 0 1,-1 0-1,0 0 0,1 1 0,-1-1 0,0 0 1,1 0-1,-1 0 0,0 0 0,1-1 1,-1 1-1,0 0 0,1 0 0,-1 0 0,0 0 1,1 0-1,-1 0 0,0 0 0,0-1 1,1 1-1,-1 0 0,0 0 0,0 0 0,1-1 1,-1 1-1,0 0 0,0 0 0,1-1 1,-1 1-1,0 0 0,0 0 0,0-1 0,0 1 1,0 0-1,1-1 0,-1 1 0,0 0 1,0 0-1,0-1 0,0 1 0,8 28-31,-8-27 31,56 224-145,-47-205-488,4-8-898</inkml:trace>
  <inkml:trace contextRef="#ctx0" brushRef="#br0" timeOffset="-12038.185">5860 6461 16972,'0'0'2145,"0"0"137,0 0-611,0 0-412,0 0-259,0 0-291,-3 7 279,-5 14-895,1 1 0,1 0 0,1 0 0,0 0 0,2 1 0,1 0 0,0-1 1,2 1-1,1 0 0,0 0 0,2-1 0,1 1 0,0-1 0,2 0 0,0 0 0,3 3-93,-8-21 9,0-1-1,1 0 1,-1 0-1,1 0 1,-1 0-1,1 0 1,0 0-1,0 0 1,0-1-1,1 1 1,-1-1-1,1 1 1,-1-1-1,1 0 1,0 0-1,0 0 1,0 0-1,0-1 1,0 1-1,0-1 1,0 0-1,1 0 1,-1 0-1,0 0 1,1 0-1,-1-1 1,1 0-1,-1 1 1,0-1-1,1-1 0,-1 1 1,1 0-1,-1-1 1,1 0-1,-1 0 1,0 0-1,0 0 1,1 0-1,-1 0 1,0-1-1,0 0 1,0 0-1,0 0 1,0 0-9,9-7 20,1-1 1,-1-1-1,-1 0 1,0-1-1,-1 0 1,0 0-1,0-1 1,-2 0-1,1-1 1,-2 0-1,0 0 0,0-1 1,-2 0-1,0 0 1,0 0-1,-2-1 1,0 1-1,0-1 1,-2 0-1,0 0 1,-1 0-1,0 0 1,-3-12-21,-2-119 473,5 143-389,1 9-17,39 241 6,-35-211-63,31 124 48,-19-84-138,-17-74-176,0-1-379,0 0-912,0 0-663</inkml:trace>
  <inkml:trace contextRef="#ctx0" brushRef="#br0" timeOffset="-11421.387">5901 6519 19428,'0'0'1374,"-7"7"3317,6 2-4605,1 1 0,0-1 0,1 1 0,0 0 0,0-1 0,1 0 0,0 1 0,1-1-1,0 0 1,0 0 0,1 0-86,7 27 217,4 16 19,-12-32-198,1 0 0,1-1 0,1 0 0,1 0 0,1-1 0,0 0 0,1 0 0,1-1 0,1 0 0,0 0 0,2-2 0,2 3-38,-14-17 12,1 0 0,0 0 0,0 0-1,0 0 1,0 0 0,0-1 0,0 1 0,0-1 0,0 0-1,0 1 1,0-1 0,0 0 0,0 0 0,0 0 0,0 0-1,0-1 1,0 1 0,0-1 0,0 1 0,0-1-1,0 0 1,0 1 0,0-1 0,0 0 0,-1 0 0,1-1-1,0 1 1,-1 0 0,1 0 0,0-1 0,-1 1 0,0-1-1,1 1 1,-1-1 0,0 0 0,0 0 0,0 1-1,0-1 1,0 0 0,0 0 0,-1 0 0,1 0 0,-1 0-1,1 0 1,-1 0 0,0 0 0,0 0 0,0 0 0,0 0-1,0 0 1,0 0 0,0-1-12,10-48 64,-2-1-1,-2-1 1,-2 1 0,-3-1 0,-2-13-64,-16-52 97,56 316-122,-36-165 31,1 0 1,2 0-1,1-1 1,1 0-1,2 0 1,2-1-1,10 22-6,-1-25-375,-17-29-484,0-12-804</inkml:trace>
  <inkml:trace contextRef="#ctx0" brushRef="#br0" timeOffset="2132.753">3364 8354 12763,'-16'2'2236,"-13"0"1961,10-1 2831,22 4-5761,10 2-1231,-1 0 0,2-2 0,-1 1 0,1-2 0,-1 0 0,1 0 0,0-2 0,0 1 0,1-2 0,2 0-36,-8 0 3,167 11 10,-138-28-3192,-37 9-937</inkml:trace>
  <inkml:trace contextRef="#ctx0" brushRef="#br0" timeOffset="2395.11">3352 8597 19460,'0'0'1560,"0"0"129,0 0-433,0-2-448,16-21-208,13 7-231,9-2-17,13 1 16,3 1-48,-1 7-160,-4 2-56,-8 5-64,-9 2 0,-1 4 0,-6 1 16,-8 2-400,2 0-608</inkml:trace>
  <inkml:trace contextRef="#ctx0" brushRef="#br0" timeOffset="5018.765">5842 8169 18860,'2'-2'7246,"26"39"-6456,0 2-747,223 258 359,-205-221-206,-41-72-1807,-5-4 154</inkml:trace>
  <inkml:trace contextRef="#ctx0" brushRef="#br0" timeOffset="5293.766">5917 8626 18868,'-9'1'1552,"9"-1"105,0 0-409,0 0-160,0 0-216,0-1-143,2-27-113,8 9-16,6-10-160,1-3-152,10-11-152,0-2-56,4-2-56,-2 1-8,-4 9 0,0 10 16,-11 6-312,-2 5-744</inkml:trace>
  <inkml:trace contextRef="#ctx0" brushRef="#br0" timeOffset="25529.612">8714 9198 24709,'42'-12'72,"14"-2"0,1 1-32,4-1-16,2 0-8,-6 5 40,1 2-232,-5 5-776,-5 2 656</inkml:trace>
  <inkml:trace contextRef="#ctx0" brushRef="#br0" timeOffset="-17132.452">4269 6649 19972,'-6'2'2017,"0"2"439,6-4-1184,0 0-231,0 0-377,0 0-256,23 6-176,-1-6-24,6 0-16,0-2-16,-1 0-80,0-1-16,-4-2-64,-1 1 0,-3 1-48,-1-1-520,-7 4 768</inkml:trace>
  <inkml:trace contextRef="#ctx0" brushRef="#br0" timeOffset="-16281.317">4953 6902 17900,'3'9'8258,"23"-30"-7178,148-329 369,-163 331-1440,-6 10-8,0-1 0,1 2 1,0-1-1,0 0 1,1 1-1,0 0 1,0 1-1,1 0 1,0 0-1,3-2-1,-9 9 4,1-1 0,-1 1-1,0 0 1,0 0 0,1 0 0,-1 0 0,0 1-1,0-1 1,1 0 0,-1 1 0,0 0-1,0-1 1,0 1 0,0 0 0,0 0 0,0 0-1,0 1 1,0-1 0,0 0 0,-1 1-1,1-1 1,0 1 0,-1-1 0,1 1-1,-1 0 1,0 0 0,1 0 0,-1 0 0,1 1-4,-1 0 18,39 82-49,86 245 166,-78-234 0,-47-94-95,-1-2-7,-2-6-14,1 3-162,-1-1-1,1 1 1,-1 0-1,0 0 1,0 0 0,0 0-1,-1 0 1,1 0-1,-1 0 1,1 1 0,-1-1-1,0 1 1,0 0-1,0 0 1,0 0 0,0 0-1,-1 0 1,1 1-1,-1 0 1,1-1 0,-1 1-1,1 0 1,-1 1 0,0-1-1,0 1 144,-21-3-1939,-2 0-221</inkml:trace>
  <inkml:trace contextRef="#ctx0" brushRef="#br0" timeOffset="-16107.792">5143 6965 16492,'-6'8'2128,"-1"0"208,7-8-975,0 0-393,0 0-208,0 0-176,1 0-24,27 1 41,-9-7-41,5-1-168,3 0-120,8-1-208,3 1 40,8 1-712,6 2-441</inkml:trace>
  <inkml:trace contextRef="#ctx0" brushRef="#br0" timeOffset="-13129.626">4845 6725 12267,'5'-61'10104,"-18"57"-6569,-34 29-3301,20 5-180,20-24-21,1 1 0,-1 0 1,1 1-1,0-1 1,1 1-1,0 0 1,0 1-1,1-1 1,0 1-1,0 0 0,1 0 1,0 0-1,1 1 1,-1 5-34,2-8 10,0 1 0,0 0 0,1-1 0,0 1 0,1 0-1,0-1 1,0 1 0,0-1 0,1 1 0,0-1 0,1 1 0,0-1 0,0 0 0,0 0 0,1 0 0,0-1 0,2 3-10,-4-9 15,-1 1 0,1-1 0,0 0-1,0 0 1,0 1 0,0-1 0,0 0 0,0-1 0,0 1-1,0 0 1,0-1 0,0 1 0,0-1 0,-1 1 0,1-1 0,0 0-1,0 0 1,-1 0 0,1 0 0,0 0 0,-1 0 0,1 0-1,-1-1 1,1 1 0,-1 0 0,0-1 0,0 1 0,0-1 0,0 0-1,0 1 1,0-1 0,0 0 0,0 0 0,0 1 0,-1-1-1,1 0 1,-1 0 0,1 0 0,-1 0 0,0 0-15,3-3 13,7-12 5,-1-1 0,-1 1 1,-1-1-1,0-1 0,-1 0 1,-1 1-1,-1-2 0,0 1 1,-2 0-1,0-1 0,-1-13-18,4 268-1227,-5-234-268</inkml:trace>
  <inkml:trace contextRef="#ctx0" brushRef="#br0" timeOffset="24771.912">4387 8827 20212,'-7'-3'1225,"7"3"-353,0 0-312,11 12-168,7 1-128,2 3 32,8 3 88,0 0 56,7 3-96,4-2-104,6-1-80,8-1-40,10-8-72,2-4-16,4-6-24,-3-1 48,-1 1-520,3 8-528</inkml:trace>
  <inkml:trace contextRef="#ctx0" brushRef="#br0" timeOffset="3649.215">4463 8646 17044,'-9'19'3069,"-8"40"2402,41-65-4303,-8-13-948,-1-1 0,0 0 0,-1-1 0,-1 0-1,-2-1 1,8-18-220,0 2 74,266-527 212,-285 565-285,0 1-1,0-1 0,0 0 0,0 1 1,0-1-1,0 1 0,1-1 1,-1 0-1,0 1 0,0-1 0,0 1 1,1-1-1,-1 0 0,0 1 0,1-1 1,-1 0-1,0 1 0,1-1 1,-1 0-1,0 0 0,1 1 0,-1-1 1,0 0-1,1 0 0,-1 0 0,1 0 1,-1 1-1,0-1 0,1 0 0,-1 0 1,1 0-1,-1 0 0,1 0 1,-1 0-1,1 0 0,-1 0 0,0 0 1,1 0-1,-1 0 0,1 0 0,-1-1 1,0 1-1,1 0 0,-1 0 1,1 0-1,-1-1 0,0 1 0,1 0 1,-1 0-1,0-1 0,1 1 0,-1 0 1,0-1-1,1 1 0,-1 0 1,0-1-1,0 1 0,1 0 0,-1-1 1,0 1-1,0-1 0,0 1 0,0 0 1,1-1-1,-1 1 0,0-1 0,0 1 1,0-1-1,0 1 0,7 36-25,-6 30 56,4 0 1,2 0-1,3-1 1,3 0 0,3-1-1,5 8-31,19 63 175,-13-40-3239,-23-79 1912</inkml:trace>
  <inkml:trace contextRef="#ctx0" brushRef="#br0" timeOffset="3907.84">4698 8419 16756,'0'0'2096,"0"0"265,0 0-1281,0 0-304,22 8-160,0-5-136,5-1 0,3-2-24,0 0-40,-2-3-87,1 1-49,-8-1-128,-2-2-64,-2-1 0,1 0-384,-1-3 1264</inkml:trace>
  <inkml:trace contextRef="#ctx0" brushRef="#br0" timeOffset="85720.549">4797 7875 10242,'4'0'10470,"0"-6"-5380,15-30-4978,-13-51 552,-9-33-460,2 118-188,11 15 94,8 24-123,-14-22-930,-4-12 2917</inkml:trace>
  <inkml:trace contextRef="#ctx0" brushRef="#br0" timeOffset="86236.426">4615 7677 23533,'23'-57'2740,"-10"21"-2718,82-149 63,-83 175-57,-7 14-20,82 75 65,-77-67-125,0 0 0,1-1 1,0 0-1,1-1 0,0 0 0,1-1 0,0 0 1,1-1-1,4 1 52,-4-3-826</inkml:trace>
  <inkml:trace contextRef="#ctx0" brushRef="#br0" timeOffset="90830.265">4477 6324 10642,'-20'-17'7556,"-6"9"-3324,14 8-3996,0 1 0,0 0 0,1 0 1,-1 1-1,1 1 0,-1 0 0,1 0 0,0 1 1,0 0-1,1 1 0,-1 1-236,-12 6 41,1 0-1,0 2 1,1 1-1,0 1 1,1 0-1,1 1 1,-4 7-41,16-17 8,0 2 1,0-1-1,1 1 0,0 0 0,0 0 1,1 1-1,0 0 0,1 0 1,0 0-1,1 0 0,0 1 1,1-1-1,0 1 0,0 0 1,1-1-1,0 1 0,1 0 0,1 6-8,6 12-5,2 0 0,1 0-1,1-1 1,1-1-1,1 0 1,2-1 0,1 0-1,1-1 1,0-1 0,2-1-1,1 0 1,18 14 5,2 9-1,137 132-35,-164-168 34,0 0 1,1 0-1,0-2 1,1 0-1,0 0 1,0-1-1,1-1 1,-1-1-1,1 0 1,1-1-1,-1 0 1,1-2-1,13 1 2,-24-3-3,1 1 1,0-2-1,0 1 0,0-1 0,0 0 0,-1 0 1,1-1-1,0 0 0,-1 0 0,0-1 1,1 0-1,-1 0 0,0 0 0,0-1 1,-1 0-1,1 0 0,-1 0 0,0-1 1,0 0-1,0 0 0,-1 0 0,1 0 0,-1-1 1,-1 1-1,1-1 0,-1 0 0,2-4 3,7-25-2,-2-1 0,-1-1 0,-2 1 0,-1-1 0,-2 0 0,-2-1-1,-1-22 3,-1 58 1,3-131 18,-6 1 0,-12-60-19,16 187 29,0-1 1,-1 0-1,0 1 0,0-1 0,-1 0 0,0 1 0,0-1 0,0 0 0,-1 1 0,1-1 0,-1 1 0,0 0 0,-1 0 0,0 0 1,1 0-1,-2 0 0,1 0 0,0 1 0,-1-1 0,0 1 0,0 0 0,0 0 0,-1 1 0,1-1 0,-1 1 0,0 0 0,0 0 0,0 0 1,0 1-1,-1 0-29,-8 1-27,0 1 1,0 0 0,0 1 0,1 1 0,-1 0 0,0 1 0,1 1 0,-1 0 0,1 0 0,0 1-1,0 1 1,1 1 0,0-1 0,-8 7 26,0 2-943</inkml:trace>
  <inkml:trace contextRef="#ctx0" brushRef="#br0" timeOffset="-7133.934">9337 6365 19532,'19'-59'6923,"-15"103"-5515,-4-10-1328,-2 1 0,-1-1 0,-2 0 0,-1-1 0,-9 24-80,15-58 4,0 1 0,0-1 0,0 1 0,-1-1 0,1 1 0,0-1 0,0 1 0,-1-1 0,1 1 0,0 0 0,-1-1 0,1 1 0,-1-1 0,1 1 0,-1 0 0,1-1 0,-1 1 0,1 0-1,0 0 1,-1-1 0,0 1 0,1 0 0,-1 0 0,1 0 0,-1 0 0,1 0 0,-1 0 0,1 0 0,-1 0 0,1 0 0,-1 0 0,1 0 0,-1 0 0,0 0 0,1 0 0,-1 0 0,1 0 0,-1 1 0,1-1-1,-1 0 1,1 0 0,-1 1 0,1-1 0,0 0 0,-1 1 0,1-1 0,-1 0 0,1 1 0,0-1 0,-1 1 0,1-1 0,0 1 0,-1-1 0,1 0 0,0 1 0,0 0-4,-2-12 6,0 0 0,1 0 1,1 0-1,0 0 0,0 1 1,1-1-1,1 0 0,0 0 1,0 1-1,1-1 0,0 1 0,1-1 1,0 1-1,1 1 0,4-9-6,-8 18-3,0-1-1,0 1 0,0-1 0,0 0 0,0 1 0,0 0 1,0-1-1,0 1 0,0 0 0,0-1 0,0 1 0,0 0 1,1 0-1,-1 0 0,0 0 0,0 0 0,0 0 0,0 0 0,0 1 1,0-1-1,1 0 0,-1 0 0,0 1 0,0-1 0,0 1 1,0-1-1,0 1 0,0 0 0,-1-1 0,1 1 0,0 0 1,0-1-1,0 1 0,0 0 0,-1 0 0,1 0 0,0 0 1,-1 0-1,1 0 0,-1 0 0,1 0 0,-1 0 0,0 0 0,1 0 1,-1 0-1,0 0 0,0 0 0,1 0 0,-1 1 4,2 2 16,93 152-20,-50-103 172,-44-52-77,-1-1 2,-4-5 60,-40-32-212,-2 2-1,-2 2 1,0 2 0,-17-6 59,63 36-5,-1-1-39,3 2 4,120 12-104,-97-8 27,0 0-1,1-2 1,0-1 0,-1-1-1,1 0 1,18-5 117,-9-3-1472</inkml:trace>
  <inkml:trace contextRef="#ctx0" brushRef="#br0" timeOffset="-9880.062">7228 6643 16780,'-1'2'7092,"0"2"-3633,-6 33-3285,40 312 315,-33-348-705,0 7 617,-5-8-3099,-16-12 750</inkml:trace>
  <inkml:trace contextRef="#ctx0" brushRef="#br0" timeOffset="-9671.5">7070 6827 20596,'0'0'1681,"0"0"535,0 0-751,0 0-769,0 0-192,22-8-272,3 0-56,5-2-64,6 0-32,3 1-56,2 2-8,0 2 16,-3 5-32,-5 6-936,1 4-641</inkml:trace>
  <inkml:trace contextRef="#ctx0" brushRef="#br0" timeOffset="9479.905">8885 8056 12299,'0'14'8506,"2"4"-3664,1 8-2615,2 17-3012,4 23 903,-5-30-29,5 40 14,-3 0 0,-4 1 0,-4 24-103,2-99-28,1-1-17,-1 0 0,0 0 0,0 0 0,0 0 0,0 0 0,0 0 0,0 1 1,0-1-1,0 0 0,0 0 0,-1 0 0,1 0 0,0 0 0,-1 0 0,1 0 0,-1 0 0,1 0 0,-1 0 0,1 0 1,-1 0-1,0 0 0,0 0 0,1 0 0,-1-1 0,0 1 0,0 0 0,0 0 0,0-1 0,0 1 0,0-1 0,0 1 0,0-1 1,0 1-1,0-1 45,-10-4-1421</inkml:trace>
  <inkml:trace contextRef="#ctx0" brushRef="#br0" timeOffset="10063.093">8658 8246 20468,'-1'-1'181,"0"0"0,0-1 0,0 1 0,0-1 0,0 1 0,0-1 0,1 1 0,-1-1 0,0 1 0,1-1 0,-1 0 0,1 1 0,0-1 0,-1 0 0,1 0 0,0 1 0,0-1 0,0 0 0,0 1 0,1-1 0,-1 0 0,0 0 0,1 1 0,-1-1 0,1 0 0,-1 1-181,44-64 535,-38 57-320,8-8-192,0 1 0,0 0 0,1 0 0,1 2 0,1 0 0,0 1 0,0 0-1,1 2 1,1 0 0,0 1 0,0 1 0,0 0 0,1 2 0,0 0 0,1 1 0,-1 2 0,10-1-23,-24 3 15,0 1 0,1-1 0,-1 2 0,0-1 0,1 1 0,-1 0 1,0 0-1,0 0 0,0 1 0,0 0 0,0 1 0,0-1 0,-1 1 1,1 0-1,-1 0 0,1 1 0,-1 0 0,0 0 0,-1 0 0,1 0 1,-1 1-1,1-1 0,-2 1 0,1 0 0,0 1 0,-1-1 0,0 1 1,0-1-1,-1 1 0,1 0 0,-1 3-15,1 4 73,0 0 1,-2 0-1,0 0 0,0 1 1,-1-1-1,-1 0 0,0 1 1,0-1-1,-2 0 1,0 0-1,0 0 0,-1-1 1,-1 1-1,0-1 0,0 0 1,-2 0-1,1 0 0,-1-1 1,-1 0-1,0-1 0,-1 1 1,-1 0-74,-17 6 220,25-16-190,9-8-15,-2 5-15,-1-1 1,1 1-1,0-1 1,0 1-1,0 1 0,0-1 1,0 1-1,1 0 0,-1 0 1,0 0-1,1 1 0,-1 0 1,0 0-1,1 0 0,4 2 0,4 0-5,-1 1-1,1 1 0,-1 0 0,0 1 1,0 0-1,-1 1 0,1 1 0,-1 0 1,-1 1-1,1 0 0,1 2 6,-8-6 1,-1-1 0,1 1 0,-1 0 0,0 1 1,0-1-1,-1 1 0,1 0 0,-1 0 0,0 0 0,0 0 0,-1 0 0,0 1 0,1-1 0,-2 1 0,1 0 0,-1-1 0,0 1 0,0 0 0,0 0 0,-1 0 0,0 0 0,0 0 1,-1 0-1,1-1 0,-1 1 0,-1 0 0,-1 4-1,-4 4 57,-1-1 0,0-1 0,-1 0 1,-1 0-1,0 0 0,0-2 0,-1 1 0,-1-1 1,0-1-1,0 0 0,-1 0 0,0-2 0,0 1 1,-1-2-1,0 0 0,0 0 0,0-1 0,-1-1 1,-8 1-58,-266 28 732,230-5-894,58-27 18,-5-11-1399,-14-24 138</inkml:trace>
  <inkml:trace contextRef="#ctx0" brushRef="#br0" timeOffset="8363.626">7639 8267 20364,'0'0'1162,"-4"7"744,-4 13-1429,0 0 1,2 1-1,0 0 0,2 0 1,0 1-1,1-1 1,1 1-1,1 9-477,22 191 432,-20-221-414,-1 3-1568,0-2 124</inkml:trace>
  <inkml:trace contextRef="#ctx0" brushRef="#br0" timeOffset="8627.42">7441 8421 22013,'-2'2'98,"1"0"-1,-1 0 1,1 0 0,0 1 0,0-1-1,0 0 1,0 0 0,0 1 0,0-1 0,1 0-1,-1 1 1,1-1 0,-1 1 0,1-1 0,0 1-1,0-1 1,0 0 0,1 1 0,-1-1 0,0 1-1,1-1 1,0 0 0,-1 1 0,1-1 0,0 0-1,0 1 1,0-1 0,1 0 0,-1 0 0,0 0-1,1 0 1,-1 0 0,1 0 0,0-1 0,0 1-1,0 0 1,0-1 0,0 0 0,0 1 0,0-1-1,0 0 1,0 0 0,1 0 0,-1 0 0,0 0-1,1-1 1,-1 1 0,2-1-98,237-37 620,-196 48-1383,-28 1-508</inkml:trace>
  <inkml:trace contextRef="#ctx0" brushRef="#br0" timeOffset="17196.497">15469 8106 20060,'-1'1'87,"1"0"-1,-1 0 0,1 0 1,0 0-1,-1 0 1,1 0-1,0 0 0,0 0 1,0 0-1,0 0 0,0 0 1,0 0-1,0 0 0,0 0 1,0 0-1,1 0 1,-1 0-1,0 0 0,0 0 1,1 0-1,-1 0 0,1 0 1,-1 0-1,1 0 1,0 0-1,-1-1 0,1 1 1,0 0-1,-1 0 0,1-1 1,0 1-1,0 0 1,0-1-1,-1 1 0,1-1 1,0 1-1,0-1 0,0 1 1,0-1-1,0 0 1,0 0-1,0 1 0,0-1 1,0 0-1,0 0 0,0 0 1,0 0-1,1 0-86,54-5 1402,-46-1-1371,-1 0 0,1 0 0,-1 0 0,0-1 0,-1-1 0,0 1 0,0-1-1,0-1 1,-1 0 0,-1 0 0,1 0 0,-1 0 0,-1-1 0,0 0 0,0 0 0,-1-2-31,11-16 44,4-20 51,-32 51 185,-2 4-215,1 0 0,0 1 1,0 0-1,0 1 1,1 1-1,1 0 1,-1 1-1,2 0 0,0 1 1,0 0-1,1 0 1,0 2-1,1-1 0,1 1 1,0 0-1,1 1 1,0-1-1,1 2 0,1-1 1,0 0-1,2 1 1,-2 7-66,5-21-8,-1 0 0,0 0 0,1 0 0,0 0 0,-1 0 0,1 1 0,0-1 0,0 0 0,0 0 0,0 0 0,1 0 0,-1 1 0,0-1 0,1 0 0,0 0 0,-1 0 0,1 0 0,0 0 0,0 0 0,0 0 0,0-1 0,1 1 0,-1 0 0,0 0 0,1-1 0,-1 1 0,1-1 0,0 1 0,-1-1 0,1 0 0,0 0 0,0 0 0,0 0 0,0 0 0,0 0 0,0 0 0,0-1 0,0 1 0,0-1 0,0 1 0,0-1 0,1 0 0,-1 0 0,0 0 0,0 0 0,0 0 0,0 0 0,1-1 0,-1 1 0,0-1 0,0 1 0,0-1 0,0 0 0,1 0 8,23-13-1126,1-4-368</inkml:trace>
  <inkml:trace contextRef="#ctx0" brushRef="#br0" timeOffset="17790.643">15981 7937 20724,'-95'46'4872,"88"-40"-4765,1 0 1,0 1 0,0 0-1,1 0 1,-1 0-1,2 0 1,-1 1-1,1 0 1,0 0-1,1 0 1,0 0-1,0 0 1,1 1-1,0-1 1,0 1 0,0 8-108,2 49 221,0-65-218,0 0-1,0 1 1,0-1 0,0 0-1,0 0 1,0 0-1,0 1 1,1-1 0,-1 0-1,0 0 1,1 0-1,-1 0 1,1 1 0,-1-1-1,1 0 1,0 0-1,-1 0 1,1 0 0,0-1-1,0 1 1,0 0 0,0 0-1,0 0 1,-1 0-1,1-1 1,1 1 0,-1-1-1,0 1 1,0-1-1,0 1 1,0-1 0,0 1-1,0-1 1,1 0-1,-1 0 1,0 1 0,0-1-1,0 0 1,1 0-1,-1 0 1,0-1 0,0 1-1,0 0 1,1 0 0,-1-1-1,0 1 1,0 0-1,0-1 1,0 1 0,1-1-3,4-4 12,0 0 1,0 0 0,0-1-1,-1 0 1,0 1 0,0-2-1,-1 1 1,1-1 0,-1 1-1,-1-1 1,1 0 0,0-4-13,14-21 46,39-31 10,-55 63-56,1 1 0,-1 0 0,0 0-1,0 1 1,0-1 0,0 0-1,-1 1 1,1-1 0,0 1 0,-1-1-1,1 1 1,-1 0 0,1 0 0,-1 0-1,0 0 1,1 0 0,-1 0 0,0 0-1,-1 0 1,1 0 0,0 0 0,0 1 0,3 6 1,-1-3 2,-2-4 0,0 1 0,0-1 1,0 1-1,0-1 1,0 0-1,1 1 0,-1-1 1,1 0-1,-1 0 1,1 0-1,0 0 1,0 0-1,0 0 0,0 0 1,0-1-1,0 1 1,0-1-1,1 0 1,-1 1-1,0-1 0,1 0 1,-1 0-1,1-1 1,-1 1-1,1 0 1,0-1-1,1 1-3,35-30 45,-36 25-44,0 1 0,0-1 0,1 1-1,0 0 1,-1 0 0,1 0 0,0 0-1,0 1 1,1 0 0,-1 0 0,0 0 0,1 0-1,0 0 1,-1 1 0,1 0 0,0 0 0,-1 0-1,1 1 1,0 0 0,0 0 0,0 0-1,-1 0 1,1 1 0,4 0-1,-7 1 17,1 1 1,0-1-1,-1 1 1,0-1-1,1 1 0,-1 0 1,0 0-1,-1 0 1,1 0-1,0 0 0,-1 0 1,0 1-1,0-1 0,0 0 1,0 1-1,0-1 1,-1 1-1,1-1 0,-1 1 1,0-1-1,0 1 1,0-1-1,-1 1 0,1-1 1,-1 1-1,-1 2-17,2-4 207,0-2 8,-8-28 118,-23-118-21,32 144-313,0-1 1,0 1-1,0 0 0,0-1 0,0 1 1,1 0-1,-1 0 0,1 0 0,-1 0 1,1 0-1,0 1 0,0-1 1,0 0-1,0 1 0,0-1 0,0 1 1,0 0-1,0 0 0,1 0 0,-1 0 1,0 0-1,1 0 0,-1 0 1,1 1-1,-1 0 0,1-1 0,-1 1 1,1 0-1,-1 0 0,1 0 0,-1 0 1,1 1-1,-1-1 0,1 1 1,-1-1-1,1 1 0,-1 0 0,2 1 1,22-2-23,33-11-916,-31-1-654</inkml:trace>
  <inkml:trace contextRef="#ctx0" brushRef="#br0" timeOffset="16325.867">14471 7727 19380,'-10'5'4811,"6"-4"-4737,1 1 0,0 1 0,0-1 0,-1 0 0,1 1 0,1-1 0,-1 1 0,0 0 0,1 0 0,-1 0 0,1 0 0,0 0 0,0 1 0,0-1 0,1 1 0,-1-1 0,1 1 0,0 0 0,0-1 0,0 1 1,0 2-75,0 24 83,2 0 1,1-1-1,1 1 1,1 0-1,2-1 1,1 0-1,2 0 1,0-1-1,2 0 1,1 0-1,9 14-83,-20-38 8,0 0 0,0 0-1,0 0 1,1 0 0,-1-1-1,1 1 1,0 0 0,0 0-1,1-1 1,-1 0 0,1 1-1,-1-1 1,1 0 0,0 0-1,0 0 1,1-1 0,-1 1-1,1-1 1,-1 0 0,1 0-1,0 0 1,-1 0 0,1-1-1,0 1 1,0-1 0,0 0-1,0 0 1,0-1 0,1 1-1,-1-1 1,0 0 0,0 0-1,0 0 1,0 0 0,1-1-1,-1 0 1,0 0 0,0 0-1,0 0 1,1-1-8,3-6 23,0 1 0,0-1 1,-1 0-1,0-1 0,0 0 0,-1 0 0,0 0 0,-1-1 0,0 0 1,-1 0-1,0 0 0,0 0 0,-1-1 0,0 0 0,-1 1 0,-1-1 1,1-1-24,-2 8 48,9 17 37,27 159 244,-34-171-314,-1-1 1,0 0-1,1 0 0,-1 0 0,1 0 0,-1-1 1,0 1-1,1 0 0,-1 0 0,0-1 0,1 1 1,-1-1-1,0 1 0,0-1 0,0 0 0,1 1 1,-1-1-1,0 0 0,0 0 0,0 0 0,0 0 1,0 0-1,0 0 0,0 0 0,-1 0 0,1 0 1,0 0-1,-1 0 0,1-1 0,0 1 0,-1 0 1,0 0-1,1-1 0,-1 1 0,0 0 0,1-1 1,-1 1-1,0 0 0,0-1 0,0 1 0,0-1-15,2-3 29,3-5 12,-1 0-30,-1 1 0,2 0-1,-1 0 1,1 0 0,0 0-1,1 1 1,0 0-1,0 0 1,1 1 0,0-1-1,1 1 1,-1 1-1,1 0 1,0 0 0,1 0-1,-1 1 1,10-4-11,-13 10-1,1 1 1,-1 0 0,0 0-1,0 1 1,0-1-1,0 1 1,0 0 0,0 0-1,-1 1 1,0-1-1,1 1 1,-1 0 0,-1 0-1,1 1 1,-1-1-1,1 1 1,-1-1 0,-1 1-1,1 0 1,-1 0-1,1 1 1,-1-1 0,-1 0-1,1 1 1,-1-1-1,0 1 1,0 1 0,5 9 21,34 65 161,-39-81-175,0 0 0,1 0 1,-1 0-1,0 0 0,1 0 0,-1-1 1,0 1-1,0 0 0,0-1 0,1 1 0,-1-1 1,0 0-1,0 1 0,0-1 0,0 0 1,0 0-1,0 1 0,0-1 0,0 0 1,0 0-1,0 0 0,-1 0 0,1 0 1,0 0-1,-1-1 0,1 1 0,-1 0 1,1 0-1,-1 0 0,1-1 0,-1 1 1,0 0-1,0 0 0,1-1 0,-1 0-7,14-46 57,33-67 56,-46 114-115,-1 0 1,0 0-1,1 0 1,-1 0-1,1 0 1,-1 0-1,1 1 1,0-1-1,-1 0 1,1 0-1,0 0 1,0 1-1,-1-1 1,1 0-1,0 1 1,0-1-1,0 1 1,0-1-1,0 1 1,0-1 0,0 1-1,0 0 1,0-1-1,0 1 1,0 0-1,0 0 1,0 0-1,0 0 1,0 0-1,0 0 1,0 0-1,0 0 1,0 0-1,0 0 1,0 1-1,0-1 1,0 0-1,0 1 1,0-1-1,0 1 1,0-1-1,0 1 1,0-1-1,0 1 1,0 0 0,-1 0-1,1-1 1,0 1-1,0 0 1,-1 0-1,1 0 1,-1 0 1,22 52-95,-10 103-21,-22-166-1438,3-15-355</inkml:trace>
  <inkml:trace contextRef="#ctx0" brushRef="#br0" timeOffset="16573.139">15117 7729 19772,'-5'6'1649,"4"5"71,1-1-776,0 1-584,1 1-176,-1-12-776,0 0 3881</inkml:trace>
  <inkml:trace contextRef="#ctx0" brushRef="#br0" timeOffset="13905.402">11899 8166 20468,'5'-35'4126,"-6"34"-4069,1 0 1,0 1 0,-1-1-1,1 0 1,-1 1 0,1-1-1,-1 1 1,1-1 0,-1 1-1,0-1 1,1 1 0,-1 0-1,1-1 1,-1 1 0,0 0-1,1-1 1,-1 1 0,0 0-1,1 0 1,-1 0 0,0-1-1,0 1 1,1 0 0,-1 0-1,0 0 1,0 0 0,1 0-1,-1 0 1,0 1 0,1-1-1,-1 0 1,0 0 0,0 0-1,1 1 1,-1-1 0,0 0-1,1 1 1,-1-1-1,1 1 1,-1-1 0,1 1-1,-1-1 1,0 1 0,1-1-1,-1 1-57,-6 4 16,0 0 0,0 1 0,0 0-1,0 0 1,1 1 0,0 0-1,0 0 1,1 0 0,0 1 0,0-1-1,1 1 1,0 0 0,1 1-1,-1-1 1,1 1 0,1-1-1,0 1 1,0 0 0,1 0 0,0 0-1,0 0 1,1 0 0,0 0-1,1 0 1,0 0 0,0 0 0,2 4-16,-3-12-1,0 1 1,0-1-1,0 0 1,0 0-1,0 0 1,0 1-1,1-1 1,-1 0-1,0 0 1,1 0-1,-1 0 1,1 1 0,-1-1-1,1 0 1,0 0-1,-1 0 1,1 0-1,0 0 1,0 0-1,0-1 1,0 1-1,-1 0 1,1 0-1,0-1 1,0 1-1,1 0 1,-1-1 0,0 1-1,0-1 1,0 1-1,0-1 1,0 0-1,1 1 1,-1-1-1,0 0 1,0 0-1,0 0 1,1 0-1,-1 0 1,0 0 0,0 0-1,0 0 1,1-1-1,-1 1 1,0 0-1,0-1 1,0 1-1,0-1 1,1 1-1,-1-1 1,0 0-1,0 1 1,0-1-1,0 0 1,-1 0 0,1 1-1,0-1 1,0 0-1,0 0 1,-1 0-1,1 0 1,0 0-1,-1 0 1,1-1-1,-1 1 1,1-1 0,7-12-1,-7 12 0,0-1 0,-1 1 0,1-1 0,0 1 0,1-1-1,-1 1 1,0-1 0,1 1 0,-1 0 0,1 0 0,0 0 0,-1 0-1,1 0 1,0 0 0,1 0 0,-1 0 0,0 1 0,0-1 0,1 1-1,-1 0 1,0 0 0,1 0 0,0 0 0,-1 0 0,1 0 0,-1 1-1,1-1 1,0 1 0,-1 0 0,1 0 0,0 0 0,0 0 0,-1 0-1,1 0 1,0 1 0,-1-1 0,1 1 0,2 1 1,5 5-13,0 0 0,-1 1 0,1 0 0,-2 1 0,1 0 0,-1 0 0,0 1 0,-1 0 0,0 0 0,-1 1 0,0 0 0,-1 0 0,0 1 0,-1-1 0,0 1 0,0 0 0,-2 0 0,1 0 0,0 11 13,-3-17 11,0-1 0,0 1-1,-1 0 1,1 0 0,-1-1-1,0 1 1,-1-1 0,1 1-1,-1-1 1,0 1 0,-1-1-1,1 0 1,-1 0 0,0 0-1,0 0 1,-1-1 0,1 1-1,-1-1 1,0 0 0,0 0-1,-1 0 1,1-1 0,-1 1-1,0-1 1,0 0 0,0-1-1,0 1 1,0-1 0,0 0-1,-1 0 1,1-1 0,-1 1-1,0-1 1,1 0 0,-1-1-1,0 1 1,-3-1-11,8 0 4,-1 0 0,1-1 0,-1 1 0,1 0 0,-1 0 0,1-1 0,-1 1-1,1-1 1,0 1 0,-1-1 0,1 1 0,-1-1 0,1 0 0,0 0 0,0 0 0,0 0 0,-1 0 0,1 0 0,0 0 0,0 0 0,0 0 0,0 0 0,1-1 0,-1 1 0,0 0 0,1-1-1,-1 1 1,0 0 0,1-1 0,-1 1 0,1-1 0,0 1 0,0-1 0,0 1 0,-1-1 0,1 1 0,0-1 0,1 1 0,-1-1 0,0 1 0,0-1 0,1 1 0,-1-1 0,1 1 0,0-2-4,33-72-30,-25 59 34,75-139-13,64-140 61,-149 295-51,0 0 1,1 1-1,-1-1 1,0 0-1,0 0 0,0 1 1,1-1-1,-1 0 1,0 0-1,0 0 1,0 0-1,0 0 1,1 0-1,-1 0 1,0-1-1,0 1 1,0 0-1,1 0 1,-1-1-1,0 1 0,0 0 1,1-1-1,-1 1 1,0-1-1,1 1 1,-1-1-1,0 1 1,1-1-1,-1 1 1,1-1-1,-1 0 1,1 1-1,-1-1 1,1 0-1,-1 1 1,1-1-1,0 0 0,-1 0 1,1 1-1,0-1 1,0 0-1,-1 0 1,1 0-1,0 0 1,0 1-1,0-1 1,0 0-1,0 0 1,0 0-1,0 1 1,1-1-1,-1 0 0,0 0 1,0 0-1,1 1 1,-1-1-1,0 0 1,1 0-1,-1 1 1,1-1-1,-1 0 1,1 1-1,-1-1 1,1 0-1,-1 1 1,1-1-1,-1 1 1,1-1-1,0 1-1,-7 8-5,0 1 0,0 0-1,1 1 1,1-1 0,-1 1 0,1 0-1,1 0 1,0 0 0,1 0 0,0 0-1,0 1 1,1-1 0,0 7 5,-1-3 0,0 0-1,1 0 1,1 0 0,0 1-1,1-1 1,0 0-1,1 0 1,1 0 0,0-1-1,1 1 1,5 12 0,-7-25-1,-1 0 0,1 0 0,0 0 1,-1 0-1,1 0 0,0-1 0,0 1 0,0-1 0,0 1 0,0-1 1,0 0-1,-1 1 0,1-1 0,0 0 0,0 0 0,0-1 0,0 1 1,0 0-1,0-1 0,0 1 0,0-1 0,0 1 0,-1-1 0,1 0 1,0 0-1,0 0 0,-1 0 0,1 0 0,-1 0 0,1 0 1,-1-1-1,1 1 0,-1 0 0,0-1 0,0 0 0,1 1 0,-1-1 1,0 1-1,0-1 0,-1 0 0,1 0 0,0 0 0,-1 1 0,1-2 1,5-4 1,70-60 48,-74 65-50,1 1-1,0-1 0,0 1 1,0 0-1,0 0 1,-1 0-1,1 0 1,1 1-1,-1-1 1,0 1-1,0-1 1,0 1-1,0 0 0,0 0 1,0 1-1,0-1 1,0 1-1,0-1 1,0 1-1,0 0 1,0 0-1,0 0 0,0 1 1,-1-1-1,1 1 1,0-1-1,-1 1 1,1 0-1,-1 0 1,0 0-1,1 1 2,53 73 36,-54-77-35,0 1-1,0-1 1,0 0 0,0 1 0,0-1-1,0 0 1,0-1 0,0 1 0,-1 0-1,1 0 1,0-1 0,-1 1 0,1-1-1,-1 1 1,0-1 0,1 0 0,-1 0-1,0 1 1,0-1 0,0 0 0,0 0-1,0 0 1,-1 0 0,1 0-1,-1 0 1,1 0 0,-1 0 0,0-1-1,0 1 0,6-10 8,58-79 10,-63 90-20,0 1 0,0-1 0,0 0 1,0 1-1,0-1 0,0 1 1,0 0-1,1-1 0,-1 1 0,0 0 1,0-1-1,0 1 0,0 0 1,0 0-1,1 0 0,-1 0 0,0 0 1,0 0-1,0 1 0,0-1 1,1 0-1,-1 0 0,0 1 0,0-1 1,0 1-1,0-1 0,0 1 0,0-1 1,0 1-1,0 0 0,0 0 1,0-1-1,0 1 0,-1 0 0,1 0 1,0 0-1,0 0 0,-1 0 1,1 0-1,-1 0 0,1 0 0,-1 0 1,1 0-1,-1 1 2,23 57-56,-19-46 56,29 96 76,-32-107-214,1-7-674,7-18-582</inkml:trace>
  <inkml:trace contextRef="#ctx0" brushRef="#br0" timeOffset="14490.718">12796 8268 17044,'0'0'1708,"0"0"-1,2-9 1292,105-177-1118,-98 122-1165,-24 69-355,6 12-305,1-1 0,0 2 0,2-1 0,0 1 0,1 0 0,0 0 0,2 0 0,0 1 0,0 13-56,2-24 32,-1-1-3,1 0 0,0 0 0,1 0 0,-1 0 0,1 0 1,0 0-1,1 0 0,0 0 0,0-1 0,0 1 0,1 0 0,0 0 0,1-1 0,2 6-29,-4-12 10,0 0-1,0 1 0,0-1 1,0 0-1,1 0 0,-1 0 1,0 0-1,0 0 0,0 0 1,1-1-1,-1 1 0,0 0 1,0-1-1,0 1 0,0 0 1,0-1-1,0 1 0,1-1 1,-1 0-1,0 1 0,0-1 1,-1 0-1,1 0 0,0 0 1,0 1-1,0-1 0,0 0 1,-1 0-1,1 0 0,-1 0 1,1 0-1,0-1 0,-1 1 1,1 0-10,-1 0 2,0 1 2,98-101 314,-94 99-317,0-1 0,0 0 0,0 1 0,1 0 0,-1 0-1,1 0 1,-1 0 0,1 1 0,0 0 0,-1 0-1,1 0 1,0 1 0,0-1 0,0 1 0,0 0-1,0 0 1,-1 1 0,1 0 0,0 0 0,0 0-1,-1 0 1,1 1 0,-1-1 0,1 1 0,-1 0 0,1 1-1,2 1 0,51 62 120,-57-64-72,-1-2 20,0 0 56,1-5 20,-1-4-114,-1 0 0,0 1 0,0-1 0,-1 0-1,0 0 1,-1 1 0,0-1 0,0 1 0,0 0-1,-1-1 1,-1 2 0,1-1 0,-1 1 0,-4-5-30,-18-34 20,26 44-29,7 0-30,86 12-581,-65-6-493,1-2-602</inkml:trace>
  <inkml:trace contextRef="#ctx0" brushRef="#br0" timeOffset="15343.522">13539 8038 15459,'-13'-41'7298,"-29"36"-4063,36 8-3186,0 1-1,0 0 1,1 1 0,-1-1-1,1 1 1,0 0 0,1 1-1,-1-1 1,1 1 0,0 0-1,0 0 1,1 0-1,0 0 1,0 1 0,0-1-1,1 1 1,0 0 0,0-1-1,1 1 1,-1 0 0,2 0-1,-1 0 1,1 1 0,0-1-1,0 0 1,1 0-1,0 0 1,0 0 0,1 0-1,0-1 1,0 1 0,1 0-1,-1-1 1,3 3-49,-4-7 4,1-1 1,0 1-1,-1-1 0,1 0 0,0 0 1,0 1-1,0-1 0,0-1 1,0 1-1,0 0 0,0 0 1,0-1-1,0 1 0,0-1 1,0 0-1,1 1 0,-1-1 0,0 0 1,0 0-1,0-1 0,0 1 1,1 0-1,-1-1 0,0 1 1,0-1-1,0 0 0,0 0 0,0 1 1,0-1-1,0-1 0,-1 1 1,1 0-1,0 0 0,0-1 1,-1 1-1,1-1 0,-1 1 1,1-1-1,-1 0 0,0 1 0,0-1 1,1 0-1,-1 0 0,-1 0 1,1 0-1,0 0 0,0 0 1,0-2-5,12-13 18,-1-1 0,0 0 1,-2-1-1,0-1 0,-1 0 1,0 0-1,-2 0 0,1-7-18,-5 10 6,9 32-90,18 170-72,-27-171 164,-3-8-2,1-1 1,0 1-1,0-1 1,0 0-1,1 1 1,0-1 0,0 0-1,0 0 1,0 0-1,1-1 1,0 1 0,0 0-1,0-1 1,1 0-1,1 2-6,-3-6 6,0 1-1,1-1 1,-1 0-1,0 0 1,1 0-1,-1 0 1,0 0-1,0-1 1,0 1-1,1-1 1,-1 0-1,0 1 1,0-1-1,0 0 1,0 0-1,0 0 1,0 0-1,0-1 1,0 1-1,-1 0 1,1-1-1,0 0 1,-1 1-1,1-1 1,-1 0-1,0 0 1,1 1-1,-1-1 1,0 0-1,0 0 1,0-1-1,0 1-5,16-26 21,-1-1 0,-2-1-1,-1 0 1,-1-1-1,-1 0 1,-2-1 0,-1 0-1,-2 0 1,-1-1 0,-1 0-1,-2 0 1,-1 0-1,-2 0 1,-1 0 0,-4-14-21,2 23 12,-7 29-59,-9 74-25,14-58 81,1 1 1,0-1-1,2 1 1,0 0-1,2 0 1,0 1-1,2-1 1,0 0-1,1 0 0,2 0 1,0-1-1,1 1 1,5 13-10,-8-31-27,0 0 0,-1-1 1,1 1-1,0 0 0,1-1 1,-1 1-1,1-1 0,-1 1 1,1-1-1,0 0 0,0-1 1,0 1-1,1 0 0,-1-1 1,1 0-1,0 1 0,-1-1 1,1-1-1,0 1 0,0-1 1,0 1-1,0-1 0,0 0 1,0-1-1,1 1 0,-1-1 1,0 1-1,0-1 0,0-1 1,1 1-1,0-1 27,24-7-1380</inkml:trace>
  <inkml:trace contextRef="#ctx0" brushRef="#br0" timeOffset="12091.745">10642 8461 17260,'0'0'2690,"0"0"34,0 0-1281,5 0-685,262-6 525,-91-17-2788,-161 24 177</inkml:trace>
  <inkml:trace contextRef="#ctx0" brushRef="#br0" timeOffset="12612.536">10460 8702 17516,'1'3'267,"1"0"1,-1 1 0,1-1-1,0 0 1,0 0 0,0 0-1,0 0 1,1-1 0,-1 1-1,1-1 1,-1 1 0,1-1-1,0 0 1,0 0 0,0 0-1,0 0 1,1-1 0,-1 1-1,0-1 1,1 0 0,-1 0-1,1 0 1,-1 0-1,1-1 1,-1 1 0,1-1-1,0 0 1,1 0-268,4 0 134,0 0-1,0 0 1,1-1-1,-1 0 1,0 0-1,0-1 1,0 0 0,-1-1-1,1 0 1,7-4-134,-12 4 57,1 0 1,-1 0 0,0-1 0,0 1 0,0-1-1,0 0 1,-1 0 0,1-1 0,-1 1 0,0-1-1,0 1 1,-1-1 0,0 0 0,0 0 0,0 0-1,0-1 1,-1 1 0,1 0 0,-1-1 0,-1 1-1,1 0 1,-1-1-58,-10-121 700,7 111-649,0 1 1,-1 1-1,-1-1 1,0 0-1,-1 1 1,0 0-1,-1 0 1,-1 1-1,0 0 0,-1 0 1,0 1-1,-1 0 1,0 1-1,-1 0 1,-9-7-52,-100-72 131,119 89-162,4-1-10,107-1-103,-68 7 137,35-1-117,71 5-119,-52 10-3051,-67-8-1374</inkml:trace>
  <inkml:trace contextRef="#ctx0" brushRef="#br0" timeOffset="19161.02">16823 7820 12715,'1'-4'992,"-1"0"-468,0 1 0,1 0 0,-1-1 0,1 1 0,-1 0 0,1 0 0,0 0 0,1 0 0,-1 0 0,0 0 0,1 0 0,0 0 0,-1 0 0,1 0 0,0 1 0,1-1 0,-1 1 0,0 0 0,1-1-1,-1 1-522,0 3 74,-1-1 0,0 0 0,1 1 0,-1-1 1,0 1-1,0 0 0,0-1 0,1 1 1,-1 0-1,0 0 0,0 0 0,0 0 0,0 0 1,0 0-1,-1 0 0,1 0 0,0 0 1,0 0-1,-1 0 0,1 0 0,0 1 1,-1-1-1,0 0 0,1 0 0,-1 1 0,0-1 1,1 0-1,-1 1 0,0-1 0,0 1-75,1 0 113,5 25 112,-1 0 1,-1 0-1,-2 0 0,-1 0 0,-1 24-225,1 25 61,7 66 193,-8-139-108,0-19 173,-18-193 44,18 209-363,-1-1 0,1 1-1,-1-1 1,1 1 0,0 0 0,-1-1 0,1 1 0,0-1 0,0 1-1,-1-1 1,1 1 0,0-1 0,0 1 0,0-1 0,-1 1 0,1-1-1,0 0 1,0 1 0,0-1 0,0 1 0,0-1 0,0 1 0,0-1-1,0 1 1,1-1 0,-1 1 0,0-1 0,0 1 0,0-1 0,1 1-1,-1-1 1,0 1 0,0-1 0,1 1 0,-1-1 0,0 1 0,1-1-1,-1 1 1,0 0 0,1-1 0,-1 1 0,1 0 0,-1-1 0,1 1-1,-1 0 1,1 0 0,-1-1 0,1 1 0,-1 0 0,1 0 0,-1 0 0,1 0-1,-1 0 1,1 0 0,-1 0 0,1-1 0,0 2 0,-1-1 0,1 0 0,23 26-26,-13-11 26,-8-12 0,0 0-1,0 0 0,0 0 0,0 0 0,0-1 0,1 1 0,-1-1 0,1 0 0,-1 0 0,1 0 0,0 0 0,0-1 1,0 0-1,0 0 0,0 0 0,0 0 0,0 0 0,0-1 0,0 1 0,0-1 0,1 0 0,-1-1 0,0 1 1,0-1-1,0 0 0,0 0 0,0 0 0,0 0 0,0-1 0,0 0 0,0 1 0,2-3 1,28-22-166,-1-2-1,-1-1 1,-2-1 0,12-17 166,-34 40-236,-1 0 1,-1-1 0,1 0 0,-1 0-1,0 0 1,-1-1 0,0 0-1,-1 0 1,1 0 0,-2-1 0,1 1-1,-1-1 1,-1 0 0,1-5 235,-8 17 93,-3 6-18,0 0 1,0 0-1,1 0 0,1 1 1,0 0-1,0 0 0,0 1 1,1 0-1,1 0 0,0 0 1,-2 6-76,-6 10 257,-44 107 1283,76-123-3678,-1-13 503</inkml:trace>
  <inkml:trace contextRef="#ctx0" brushRef="#br0" timeOffset="20117.492">17613 7690 10658,'-62'10'9187,"5"16"-4379,48-20-4718,0 0 0,1 1 0,-1 0 0,1 0 0,0 1 0,1 0 1,0 0-1,0 1 0,1 0 0,0 0 0,0 1 0,1-1 0,1 1 0,0 0 0,0 1 0,1-1 0,0 1 0,0-1 0,1 1 0,1 0 0,0 0 0,0 0 0,1 0 0,1 0 0,1 9-90,-2-19 5,0 0 0,0-1-1,0 1 1,0 0 0,1 0 0,-1 0-1,0 0 1,0 0 0,1 0-1,-1 0 1,1-1 0,-1 1-1,1 0 1,-1 0 0,1 0-1,-1-1 1,1 1 0,0 0 0,-1-1-1,1 1 1,0-1 0,-1 1-1,1-1 1,0 1 0,0-1-1,0 1 1,0-1 0,-1 0 0,1 1-1,0-1 1,0 0 0,0 0-1,0 0 1,0 1 0,0-1-1,0 0 1,0 0 0,0-1-1,0 1 1,0 0 0,-1 0 0,1 0-1,0-1 1,0 1 0,0 0-1,0-1 1,0 1 0,-1 0-1,1-1 1,0 1 0,0-1-1,-1 0 1,1 1 0,0-1 0,-1 0-1,1 1 1,0-1 0,-1 0-1,1 0-4,41-44 107,23-50 82,-64 94-189,-1 0 0,0 0 0,1 0 0,-1 0 0,1 0 0,-1 1 0,1-1 1,-1 0-1,1 0 0,0 0 0,-1 1 0,1-1 0,0 0 0,-1 1 1,1-1-1,0 1 0,0-1 0,0 1 0,0-1 0,0 1 0,0-1 0,-1 1 1,1 0-1,0-1 0,0 1 0,0 0 0,0 0 0,0 0 0,0 0 0,0 0 1,0 0-1,0 0 0,0 0 0,0 0 0,0 1 0,0-1 0,0 0 1,0 0-1,0 1 0,0-1 0,0 1 0,0-1 0,-1 1 0,1-1 0,0 1 1,0 0-1,-1-1 0,1 1 0,0 0 0,-1 0 0,2 0 0,6 18-2,0 1 0,-1-1 0,0 1 0,-2 1 0,-1-1-1,0 1 1,-1 6 2,0-8 26,3 9 105,-1 0 1,-2 1 0,-1-1-1,-1 1 1,-1 0-1,-2-1 1,0 1-1,-2-1 1,-2 1-1,0-1 1,-9 23-132,12-44 10,0-1-1,0 1 1,-1-1 0,0 1-1,0-1 1,0 0 0,-1 0 0,0-1-1,0 0 1,0 1 0,-1-2-1,0 1 1,0-1 0,0 0-1,0 0 1,-1 0 0,1-1 0,-7 2-10,12-5-1,0 0 0,0 0 1,0 0-1,-1-1 1,1 1-1,0-1 0,0 1 1,1-1-1,-1 1 1,0-1-1,0 0 1,0 1-1,0-1 0,0 0 1,1 0-1,-1 1 1,0-1-1,1 0 0,-1 0 1,0 0-1,1 0 1,-1 0-1,1 0 0,0 0 1,-1 0-1,1 0 1,0 0-1,-1 0 1,1 0-1,0 0 0,0-1 1,0 1-1,0 0 1,0 0-1,0 0 0,1 0 1,-1 0-1,0 0 1,0 0-1,1 0 1,-1 0-1,1 0 0,-1 0 1,1 0-1,-1-1 1,1 0-3,10-43 2,3-1-1,1 2 1,2 0-1,3 1 1,1 1 0,2 1-1,27-37 2,-41 63 1,5-11-4,2 1 1,1 1 0,0 0-1,2 1 1,1 1 0,1 1-1,0 1 1,2 1 0,11-8 2,-32 26-2,-1 0 1,0 1-1,0-1 1,0 0 0,1 1-1,-1-1 1,0 1 0,1-1-1,-1 1 1,0 0-1,1-1 1,-1 1 0,1 0-1,-1 0 1,0 0 0,1 0-1,-1 0 1,1 0-1,-1 1 1,0-1 0,1 0-1,-1 1 1,0-1 0,1 1-1,-1-1 1,0 1-1,0 0 1,1-1 0,-1 1-1,0 0 1,0 0 0,0 0-1,0 0 1,0 0-1,0 0 1,0 0 0,-1 0-1,1 0 1,0 1 0,-1-1-1,1 0 1,0 1-1,-1-1 1,1 0 0,-1 1-1,0-1 1,0 0 0,1 1-1,-1-1 1,0 0-1,0 1 1,0-1 0,0 1-1,-1-1 1,1 0 0,0 1-1,-1-1 1,1 1-1,0-1 1,-1 0 0,0 0-1,1 1 1,-1-1 0,0 0-1,0 1 2,-2 20 3,0 0 0,-2 0 1,0-1-1,-2 0 0,0 0 0,-9 16-3,14-33 43,2-4-13,-7-24-18,14-164 52,-14 143-49,7 42-24,3 4-15,38 44-43,-40-41 68,1 0 0,0-1-1,0 0 1,0 1-1,0-1 1,0 0-1,1 0 1,0 0-1,0 0 1,-1 0-1,2-1 1,-1 0 0,0 1-1,0-1 1,1 0-1,-1 0 1,1-1-1,-1 1 1,1-1-1,0 0 1,2 1-1,3-4-1,0 1 0,0-2 1,0 1-1,-1-1 0,1 0 1,-1-1-1,1 0 0,-1 0 1,0-1-1,-1 0 0,1-1 0,-1 1 1,0-1-1,-1-1 0,1 1 1,-1-1-1,0 0 0,-1-1 0,0 1 1,0-2 0,-1 6 2,55-94 66,-59 96-69,0 0 1,0 0-1,-1-1 0,1 1 1,0 0-1,-1 0 0,1 0 1,-1 0-1,1 0 1,-1 0-1,1 0 0,-1 0 1,0 0-1,1 0 0,-1 0 1,0 0-1,0 0 0,0 1 1,0-1-1,0 0 1,0 1-1,0-1 0,0 0 1,0 1-1,0-1 0,0 1 1,0 0-1,0-1 1,0 1-1,0 0 0,0 0 1,-1 0-1,1-1 0,0 1 1,0 0-1,0 1 0,0-1 1,-1 0-1,1 0 1,0 0-1,0 1 0,0-1 1,0 1-1,0-1 0,0 1 1,0-1-1,0 1 1,0-1-1,0 1 0,0 0 1,0 0-1,0-1 0,0 1 1,1 0-1,-1 0 0,0 0 1,0 0-1,1 0 1,-1 0 0,-8 10-3,1 0 1,1 0 0,-1 0 0,2 1-1,-1 0 1,2 1 0,0-1 0,0 1 0,1 0-1,1 1 1,0-1 0,1 0 0,0 1-1,1-1 1,0 1 0,1 0 0,1-1 0,2 10 2,-4-16 1,1 1 1,0-1 0,1 0-1,0 1 1,0-1 0,1 0-1,-1 0 1,2 1 0,-1-1-1,1-1 1,0 1 0,1 0-2,-4-6-11,1 0 0,-1 0 0,1 0 0,0-1 0,0 1 0,-1 0 0,1 0 0,0-1 0,0 1 1,0-1-1,0 1 0,0-1 0,0 1 0,0-1 0,0 0 0,0 1 0,0-1 0,0 0 1,0 0-1,0 0 0,0 0 0,0 0 0,0 0 0,0 0 0,0 0 0,0 0 0,0 0 0,0 0 1,0-1-1,0 1 0,0 0 0,0-1 0,0 1 0,0-1 0,0 1 0,0-1 0,0 0 0,0 1 1,0-1-1,-1 0 0,1 0 0,0 1 0,0-2 11,32-39-1685,-31 38 1494,22-35-1615</inkml:trace>
  <inkml:trace contextRef="#ctx0" brushRef="#br0" timeOffset="20516.258">18474 7567 21917,'-175'213'4401,"174"-211"-4248,1-2-69,0 0-33,24-3-17,-13 0-28,0 0-1,0 1 0,0 1 1,0 0-1,0 0 0,1 1 1,-1 1-1,0 0 0,0 0 1,0 1-1,0 0 0,0 1 1,0 1-1,-1-1 0,1 2 1,-1-1-1,0 2 0,0-1 1,-1 1-1,0 1 0,0 0 1,2 1-6,-10-5 27,-1-1 1,1 1 0,0-1 0,-1 1 0,1 0-1,-1-1 1,0 1 0,0 0 0,0 0 0,0-1-1,0 1 1,-1 0 0,1-1 0,-1 1-1,0-1 1,1 1 0,-1 0 0,-1-1 0,1 0-1,0 1 1,0-1 0,-1 0 0,0 1-1,1-1 1,-1 0 0,0 0 0,0 0 0,0-1-1,0 1 1,0 0 0,0-1 0,-1 0-1,1 1 1,-1-1 0,1 0 0,-1 0 0,1 0-1,-3 0-27,0 3 46,-7 4-16,-1 0 1,1-1-1,-1 0 0,0-1 0,-1 0 0,0-1 0,0-1 0,0 0 0,0-1 0,0-1 1,-1 0-1,-7 0-30,19-2-456,3 0-591,2-6-1766,9-20 2569</inkml:trace>
  <inkml:trace contextRef="#ctx0" brushRef="#br0" timeOffset="20922.986">18844 7483 19468,'-56'18'5424,"-18"40"-4267,66-51-903,7-6-242,-9 7 115,0 1 0,0 0 1,1 0-1,1 1 0,-1 0 0,1 0 0,1 1 0,0 0 1,1 0-1,0 1 0,-2 6-127,9-17 3,-1 1 0,1-1 0,0 0 1,1 1-1,-1-1 0,0 0 0,0 0 0,0 0 0,1 0 0,-1 0 1,1 0-1,-1 0 0,1 0 0,-1-1 0,1 1 0,-1 0 0,1-1 1,-1 0-1,1 1 0,0-1 0,-1 0 0,1 0 0,0 0 0,-1 0 1,1 0-1,0 0 0,-1 0 0,1 0 0,0-1 0,-1 1 0,1-1 1,-1 1-1,1-1 0,-1 0 0,1 0 0,-1 1 0,1-1 0,-1 0 1,0 0-1,1 0 0,-1-1 0,0 1 0,0 0-3,9-2 13,110-6 27,-116 10-39,0-1 0,0 1-1,0 0 1,0 0 0,1 1 0,-2-1 0,1 1 0,0 0 0,0 0 0,0 0 0,-1 0 0,1 1 0,-1-1 0,0 1 0,0 0 0,0 0 0,0 0 0,0 0-1,-1 1 1,1-1 0,-1 1 0,0 0 0,0-1 0,0 1 0,-1 0 0,1 2-1,-2 0 25,-1-1 1,0 0-1,0 0 1,0 0-1,0 0 1,-1 0-1,0-1 0,0 1 1,-1 0-1,1-1 1,-1 0-1,0 1 1,0-1-1,0 0 0,-1 0 1,1-1-1,-1 1 1,0-1-1,0 0 1,0 0-1,0 0 0,-1 0 1,1-1-1,-1 0 1,0 0-1,0 0 1,0 0-1,0-1 0,0 0 1,-4 1-26,3 0-64,0 0 0,-1-1 0,1 0 1,0 0-1,-1 0 0,1-1 0,0 0 0,-1 0 1,1-1-1,-1 0 0,1 0 0,0 0 0,-6-2 64,2-13-2816,12 5 938</inkml:trace>
  <inkml:trace contextRef="#ctx0" brushRef="#br0" timeOffset="21186.708">19095 7534 17068,'0'14'3600,"-5"8"697,2 9-3336,-1 4-209,-3 9-208,4 1-112,-3-3-144,2-2-56,4-9-112,0-10-40,4-7-48,-4-14-72,0 0-368,12-18-328,-9-13-929,4-9-183</inkml:trace>
  <inkml:trace contextRef="#ctx0" brushRef="#br0" timeOffset="21390.343">19165 7290 11931,'0'0'4200,"-5"18"2946,-3-1-6146,-3 4-296,1-2-472,0 0-112,4-8-96,2-1-176,5-4-688,4-4-280</inkml:trace>
  <inkml:trace contextRef="#ctx0" brushRef="#br0" timeOffset="21999.235">19508 7543 21028,'-83'-16'5998,"74"16"-5901,0 1 0,0 1 0,0 0 0,1 0 0,-1 1 0,0 0 0,1 0-1,0 1 1,0 0 0,0 0 0,0 1 0,0 0 0,-1 3-97,3 0 24,0-1 0,1 2-1,1-1 1,-1 1 0,1-1-1,0 1 1,1 1 0,0-1 0,1 0-1,0 1 1,0-1 0,1 1 0,0-1-1,1 1 1,0 0 0,1-1 0,0 1-1,0-1 1,1 1 0,2 8-24,-4-16 5,0-1 0,-1 0 0,1 0-1,0 1 1,0-1 0,0 0 0,0 1 0,0-1 0,1 0 0,-1 1 0,0-1 0,0 0 0,1 0-1,-1 1 1,1-1 0,-1 0 0,1 0 0,0 0 0,-1 0 0,1 0 0,0 0 0,0 0 0,0 0 0,0 0-1,0 0 1,0 0 0,0 0 0,0 0 0,0-1 0,0 1 0,0-1 0,0 1 0,1 0 0,-1-1 0,0 0-1,0 1 1,1-1 0,-1 0 0,0 0 0,1 0 0,-1 0 0,0 0 0,1 0 0,-1 0 0,0 0-1,0 0 1,1-1 0,-1 1 0,0 0 0,0-1 0,1 1 0,-1-1 0,1 0-5,11-10 12,-1 0-1,0-1 1,-1 0 0,0-1-1,-1-1 1,0 0 0,6-13-12,8-8 17,-8 10-4,-6 9-8,0 0 0,1 1 0,1 0 0,0 1 0,1 1 0,1 0 0,0 0 0,8-5-5,-20 18-2,0 0 1,0-1 0,0 1-1,0 0 1,0 0-1,0 0 1,0 1-1,-1-1 1,1 0-1,0 1 1,0-1-1,0 1 1,0-1-1,-1 1 1,1 0-1,0 0 1,-1 0 0,1 0-1,0 0 1,-1 0-1,1 1 1,-1-1-1,0 0 1,1 1-1,-1-1 1,0 1-1,0-1 1,0 1-1,0 0 1,0-1-1,0 1 1,-1 0 0,1 0-1,-1 0 1,1-1-1,-1 1 1,1 0-1,-1 0 1,0 0-1,0 0 1,0 0-1,0 0 1,0 0-1,-1 0 1,1-1 0,0 1-1,-1 0 1,0 0-1,1 0 1,-1 0-1,-1 1 2,-29 218 314,31-221-310,0 0 0,0 0 0,1-1 0,-1 1 1,0 0-1,1 0 0,-1 0 0,0 0 1,0-1-1,1 1 0,-1 0 0,0 0 0,1 0 1,-1 0-1,1 0 0,-1 0 0,0 0 0,1 0 1,-1 0-1,0 0 0,1 0 0,-1 0 1,0 0-1,1 0 0,-1 0 0,0 0 0,1 1 1,-1-1-1,0 0 0,1 0 0,-1 0 0,0 0 1,0 1-1,1-1 0,-1 0 0,0 0 0,0 1 1,1-1-1,-1 0 0,0 0 0,0 1 1,1-1-1,-1 0 0,0 1 0,0-1 0,0 0 1,0 1-1,0-1 0,0 0 0,0 1 0,0-1 1,1 0-5,19-33 15,-6 5-34,1 0-1,1 1 1,1 0 0,2 2-1,1 0 1,1 1-1,16-14 20,-36 37-7,-1 0 0,1 0 0,0-1 1,-1 1-1,1 0 0,0 0 0,0 1 0,0-1 0,0 0 0,0 0 0,0 0 0,0 1 0,0-1 0,0 0 0,0 1 0,0-1 0,0 1 0,1-1 0,-1 1 0,0 0 1,0-1-1,1 1 0,-1 0 0,0 0 0,0 0 0,1 0 0,-1 0 0,0 0 0,0 0 0,1 1 0,-1-1 0,0 0 0,0 1 0,0-1 0,1 1 0,-1-1 0,0 1 1,0-1-1,0 1 0,0 0 0,0 0 0,0-1 0,0 1 0,0 0 0,0 0 0,-1 0 0,1 0 0,0 0 0,0 1 7,29 187-20,-29-188 23,-1-1 0,1 1 0,-1 0 0,1-1 0,0 1 0,-1 0 0,1-1 0,0 1 0,0-1 0,-1 1-1,1-1 1,0 1 0,0-1 0,0 0 0,0 1 0,0-1 0,0 0 0,-1 0 0,1 0 0,0 0 0,0 0 0,0 0 0,0 0 0,0 0 0,0 0 0,0 0-1,0 0 1,0-1 0,0 1 0,-1 0 0,1 0 0,0-1 0,0 1 0,0-1 0,0 1 0,-1-1 0,1 1 0,0-1 0,-1 0 0,1 1 0,0-1-1,-1 0 1,1 1 0,-1-1 0,1 0 0,-1 0 0,1 0 0,-1 1 0,0-1 0,1 0 0,-1 0 0,0 0 0,1 0 0,-1 0 0,0 0 0,0 0-1,0 1 1,0-1 0,0 0 0,0 0 0,0 0 0,-1 0-3,17-19 33,-11 67-124,-4 77 122,6-113-35,3-7-315</inkml:trace>
  <inkml:trace contextRef="#ctx0" brushRef="#br0" timeOffset="-8820.296">8187 6540 20468,'0'-2'6281,"-15"-2"-5029,-20 6-1071,23 3-56,5 6-112,0 0 0,1 1 0,1-1 0,0 1 0,1 0 0,0 0 0,0 1 0,1-1-1,1 1 1,0 0 0,1-1 0,1 1 0,0 0 0,0 0 0,1 2-13,5 9 7,6-33 44,0-32 9,-11 32-58,1 0 1,0-1 0,0 2 0,1-1-1,0 0 1,1 0 0,0 1-1,0 0 1,1 0 0,0 0 0,1 0-1,-1 1 1,1 0 0,1 0-1,3-3-2,-8 9-3,0 0-1,0 0 0,0 0 1,0 0-1,0 1 0,0-1 1,1 1-1,-1-1 0,0 1 1,0 0-1,1 0 0,-1 0 1,0 0-1,0 0 0,1 0 1,-1 0-1,0 1 0,0 0 1,0-1-1,1 1 0,-1 0 1,0 0-1,0 0 0,0 0 0,0 0 1,-1 0-1,1 1 0,0-1 1,0 1-1,-1-1 0,2 2 4,44 58-94,-25-20 96,-1 2-1,-2 0 0,-2 0 0,-2 2 0,-1 0 0,-2 7-1,-7-30 37,-1 0 0,-1 0 1,-1 1-1,-1-1 0,-1 1 0,-1-1 0,-1 1 0,-4 18-37,5-37 22,-1 1 0,0-1-1,0 0 1,0 1-1,-1-1 1,0 0-1,1 0 1,-1-1-1,-1 1 1,1 0-1,0-1 1,-1 0-1,0 0 1,0 0-1,0 0 1,0-1-1,0 0 1,0 1-1,-1-2 1,1 1-1,-1 0 1,1-1 0,-1 0-1,0 0 1,0 0-1,1 0 1,-1-1-1,0 0 1,0 0-1,0 0 1,1-1-1,-1 0 1,0 0-1,0 0 1,1 0-1,-1-1 1,1 1-1,-1-1 1,1-1-1,0 1 1,0 0 0,0-1-1,0 0-21,-2 1 2,0 0 1,1 0-1,-1-1 0,1 0 1,-1 0-1,1 0 0,0-1 0,1 0 1,-1 0-1,1 0 0,-1 0 1,1-1-1,1 0 0,-1 0 1,0 0-1,1 0 0,0 0 1,1-1-1,-1 1 0,1-1 0,0 1 1,0-1-1,1 0 0,-1 0 1,1 0-1,1 0 0,-1 0 1,1 0-1,0-1 0,1 1 1,-1 0-1,1 0 0,0 0 0,1 0 1,-1 1-1,1-1 0,2-5-2,89-98-72,-37 51 58,-4-4-521,-42 55-992,-2 7-1126</inkml:trace>
  <inkml:trace contextRef="#ctx0" brushRef="#br0" timeOffset="-8114.51">8781 6649 20044,'-20'75'6548,"35"42"-5829,-13-109-477,29 48 266,-30-55-501,0 0 0,0 0-1,0 0 1,0 0 0,0-1 0,0 1-1,0 0 1,0-1 0,0 1-1,0-1 1,0 1 0,1-1 0,-1 1-1,0-1 1,0 0 0,0 0 0,1 1-1,-1-1 1,0 0 0,1 0 0,-1 0-1,0-1 1,0 1 0,1 0 0,-1 0-1,0-1 1,0 1 0,0 0 0,1-1-1,-1 0 1,0 1 0,0-1 0,0 1-1,0-1 1,0 0 0,0 0 0,0 0-1,0 0 1,0 0 0,-1 0-1,1 0 1,0 0 0,-1 0 0,1 0-1,0 0 1,-1 0 0,1 0 0,-1 0-1,0-1-6,94-230-761,-94 233 722,1 0 0,-1 0-1,0 0 1,1 0 0,-1 0 0,0 0 0,1 0-1,0 0 1,-1 0 0,1 0 0,-1 0 0,1-1-1,0 1 1,0 0 0,-1-1 0,1 1 0,0 0 0,0-1-1,0 1 1,0-1 0,0 1 0,0-1 0,0 1-1,0-1 1,0 0 0,0 0 0,0 1 0,0-1-1,0 0 1,0 0 0,0 0 0,0 0 0,0 0 0,0 0-1,0-1 1,0 1 0,0 0 0,0 0 0,0-1-1,0 1 1,0 0 0,0-1 0,0 1 0,-1-1-1,1 0 1,0 1 0,0-1 0,0 0 0,-1 1-1,1-1 1,0 0 0,0 0 0,-1 0 0,1 1 0,-1-1-1,1 0 1,-1 0 0,1 0 0,-1 0 0,0 0-1,1 0 1,-1 0 0,0 0 0,0 0 0,0-1 39,17 78 640,-4 1 0,-3 0 0,-3 0 0,-3 22-640,-4-81-1836,0-18 3203</inkml:trace>
  <inkml:trace contextRef="#ctx0" brushRef="#br0" timeOffset="31653.378">8854 7651 13099,'0'0'2695,"0"3"4900,-3 2-2897,-2-13-4633,0-1-1,1 0 0,0 0 0,0 0 1,1 0-1,0-1 0,1 1 1,0-1-1,0 1 0,1-7-64,-6-21 28,-27-145 106,32 169-152,11 28-15,-8-13 34,75 171 178,-75-172-168,-1-1-2,-9-30-2491,-3 7-1544</inkml:trace>
  <inkml:trace contextRef="#ctx0" brushRef="#br0" timeOffset="32131.787">8616 7458 19060,'0'0'2290,"0"0"-119,0 0-587,5-4 71,3-9-1540,-1 0 0,0-1 0,-1 0 0,0 0 0,-2 0 0,1 0 0,-1-1-1,1-12-114,4-14 43,-3 20-28,4-22 4,2 0 0,2 1 0,2 1 0,1 0-1,17-26-18,-32 66-1,-1 0-1,1 0 1,0 0-1,0 1 1,0-1-1,0 1 1,0-1-1,0 1 1,0 0-1,0 0 1,0 0-1,0 0 1,0 0 0,0 0-1,0 1 1,0-1-1,0 1 1,0-1-1,0 1 1,0 0-1,0-1 1,0 1-1,-1 0 1,1 0-1,0 1 1,-1-1-1,1 0 1,-1 1-1,1-1 1,-1 0-1,1 1 1,-1 0-1,0-1 1,0 1-1,0 0 1,0 0-1,0-1 1,0 1-1,-1 0 1,1 0-1,-1 0 1,1 0-1,0 2 2,7 7 23,104 169-907,-95-147-553</inkml:trace>
  <inkml:trace contextRef="#ctx0" brushRef="#br0" timeOffset="34271.388">10066 6134 19780,'0'0'1885,"0"0"48,0 0-732,3-2-332,319-217 2214,-45 82-5182,-275 136 1909</inkml:trace>
  <inkml:trace contextRef="#ctx0" brushRef="#br0" timeOffset="34659.224">10108 5690 14051,'-12'8'12308,"13"86"-12300,-12-59 128,-2-1-1,0 0 1,-3-1-1,-1 0 1,-3 2-136,-43 92 562,59-118-550,1 1-1,1-1 0,0 1 1,0-1-1,1 1 0,0 0 1,1-1-1,0 1 1,0 0-1,1 0 0,0-1 1,1 1-1,0 0 0,1-1 1,0 0-1,0 1 0,1-1 1,0-1-1,0 1 1,1 0-1,0-1 0,1 0 1,4 5-12,0 2 5,-9-12-5,1 1-1,-1-1 1,1 1-1,0-1 0,0 0 1,1 0-1,-1 0 1,0 0-1,1 0 0,0-1 1,0 1-1,0-1 1,0 1-1,0-1 1,0 0-1,1 0 0,-1-1 1,1 1-1,-1-1 1,1 0-1,1 1 1,4-3-44,0 0 0,-1-1 0,1 0 0,0 0 0,-1-1-1,0 0 1,0-1 0,0 0 0,0 0 0,0 0 0,6-6 44,-7 6-90,46-28-791</inkml:trace>
  <inkml:trace contextRef="#ctx0" brushRef="#br0" timeOffset="42529.033">16464 4042 21997,'0'0'928,"1"3"-27,44 104 160,31 86 712,-75-191-1315,0-3-78,-1-70 209,-2 57-525,-3-19 70,-1 1 0,-1-1-1,-1 2 1,-2-1-1,-10-18-133,18 46 109,5 12-97,0-1 1,0 1 0,0-1-1,1 0 1,0-1 0,0 1-1,0-1 1,1 1 0,0-1 0,1-1-1,-1 1 1,1-1 0,0 0-1,1 0 1,-1-1 0,1 0-1,0 0 1,0 0 0,2 0-13,-7-3-91,0 0 0,1 0-1,-1 0 1,1 0 0,-1 0 0,1-1 0,-1 1 0,1-1-1,-1 1 1,1-1 0,0 0 0,-1 0 0,1 0 0,-1-1 0,1 1-1,0 0 1,-1-1 0,1 0 0,-1 0 0,1 0 0,-1 0-1,0 0 1,1 0 0,-1 0 0,0-1 0,0 1 0,0-1-1,0 0 1,0 0 0,0 0 0,0 0 0,-1 0 0,1 0 0,0-1 91,16-22-1897</inkml:trace>
  <inkml:trace contextRef="#ctx0" brushRef="#br0" timeOffset="43432.883">16858 3974 20252,'-8'10'392,"0"0"0,0 1 0,1 0 0,0 1 0,1 0 0,1 0 0,0 0 0,0 1 0,1-1 0,1 1 0,0 0 0,0 3-392,1-8 70,1-1 0,0 0 0,0 0 1,1 1-1,-1-1 0,2 0 0,-1 1 0,1-1 0,0 0 0,1 1 1,-1-1-1,2 0 0,-1 0 0,1 0 0,0-1 0,0 1 1,0-1-1,1 1 0,0-1 0,1 0-70,-3-6 4,1 0 0,-1 0 0,1 0 0,-1 0 0,1 0 0,-1-1 0,1 1 0,-1-1 0,1 1 0,-1-1 0,0 0 0,1 0 0,-1 0 0,0 0 0,0-1 0,0 1 0,0-1 0,0 1 0,0-1 0,0 0 0,0 1 0,-1-1 0,1 0 0,-1 0 0,1 0 0,-1 0 0,0-1 0,0 1 0,0 0 0,0-1 0,0 1 0,0 0 0,-1-1 0,1 1 0,-1-1-4,9-17 33,-1 0 1,0-1-1,-2 1 0,-1-1 1,0-1-1,-1 1 0,-2-1 1,0 1-1,-1-5-33,-1 23 24,0 17-60,75 158-29,-34-90 126,-41-81-59,1 0-1,-1 0 1,1 0 0,0 0 0,-1 0-1,1 0 1,0 0 0,-1 0-1,1 0 1,0-1 0,0 1-1,0 0 1,0 0 0,0-1 0,0 1-1,0-1 1,0 1 0,0-1-1,0 1 1,0-1 0,0 0 0,1 1-1,-1-1 1,0 0 0,0 0-1,0 0 1,0 0 0,1 0-1,-1 0 1,0 0 0,0 0 0,0-1-1,0 1 1,1 0 0,-1-1-1,0 1 1,0-1 0,0 1-1,0-1 1,0 1 0,0-1 0,0 0-1,0 1 1,0-1 0,-1 0-1,1 0 1,0 0 0,0 0 0,-1 0-1,1 0 1,0 0 0,-1 0-1,1 0-1,29-64 130,-29 62-123,11-25 47,-1-1 1,-2 1-1,-1-2 1,-1 1-1,-1-1 1,-2 0-1,-1 0 1,-1 0-1,-2-1 1,-1 1 0,-2 0-1,0 0 1,-2 0-1,-2 0 1,0 1-1,-2 0 1,-3-5-55,-4 24 60,16 38-16,14 60 11,4 0 1,3-1-1,6 4-55,-26-84 5,1 1-1,0-1 0,0 0 0,1 0 1,-1 1-1,1-2 0,1 1 0,0 0 1,0-1-1,0 1 0,0-1 0,1 0 1,0-1-1,1 1 0,-1-1 0,1 0 1,0 0-1,0-1 0,0 0 0,1 0 1,5 2-5,-11-6 0,0 1 0,1-1 0,-1 0 0,0-1 0,0 1 0,0 0 0,0 0 0,1 0 0,-1-1 0,0 1 0,0 0 0,0-1 0,0 1 0,0-1 0,0 0 0,0 1 0,0-1 0,0 0 1,0 0-1,0 1 0,-1-1 0,1 0 0,0 0 0,0 0 0,-1 0 0,1 0 0,0 0 0,-1 0 0,1 0 0,-1 0 0,0 0 0,1 0 0,-1-1 0,0 1 0,0 0 0,0 0 0,1 0 0,-1 0 0,0-1 0,-1 1 0,1 0 1,0 0-1,0 0 0,0 0 0,-1-1 0,1 1 0,0 0 0,-1 0 0,1 0 0,-1 0 0,0 0 0,1 0 0,-1 0 0,0 0 0,1 0 0,-1 0 0,0 1 0,0-1 0,0 0 0,0 0 0,0 1 0,0-1 0,-106-91-214,108 93 210,-1-1 0,0 0 0,1 0 1,-1 0-1,0 0 0,1 0 0,-1 0 0,0 0 1,1 0-1,-1-1 0,0 1 0,1 0 0,-1 0 1,0 0-1,0 0 0,1 0 0,-1 0 0,0-1 1,1 1-1,-1 0 0,0 0 0,0 0 1,1-1-1,-1 1 0,0 0 0,0 0 0,0-1 1,1 1-1,-1 0 0,0 0 0,0-1 0,0 1 1,0 0-1,0-1 0,0 1 0,0 0 0,1-1 1,-1 1-1,0 0 0,0-1 0,0 1 1,0 0-1,0-1 0,0 1 0,-1 0 0,1-1 1,0 1-1,0 0 0,0 0 0,0-1 0,0 1 1,0 0-1,0-1 0,-1 1 0,1 0 0,0 0 1,0-1-1,0 1 0,-1 0 0,1 0 1,0-1-1,0 1 0,-1 0 0,1 0 4,30 7-70,-26-6 59,18 7 0,0-2 0,1-1 0,0-1 0,0-1 0,0 0 0,7-2 11,-25-1 1,0 0-1,1-1 0,-1 1 0,0-1 1,0 0-1,0 0 0,0-1 0,0 0 0,0 1 1,0-2-1,-1 1 0,1 0 0,-1-1 0,1 0 1,-1 0-1,0-1 0,0 1 0,0-1 1,-1 0-1,1 0 0,-1 0 0,0 0 0,0 0 1,0-1-1,-1 1 0,0-1 0,0 0 0,0 0 1,0 0-1,0-3 0,0-84 82,-3 90-80,1-1 0,-1 1 0,1 0 0,-1-1 0,0 1-1,0-1 1,0 1 0,0 0 0,0 0 0,-1-1-1,1 1 1,-1 0 0,1 0 0,-1 0 0,0 1 0,0-1-1,0 0 1,0 1 0,0-1 0,0 1 0,0 0 0,0-1-1,-1 1 1,1 0 0,-1 1 0,1-1 0,0 0-1,-1 1 1,1-1 0,-1 1 0,1 0 0,-1-1 0,-2 2-2,3-1-1,0 0 0,0 0 1,1 1-1,-1-1 1,0 1-1,0 0 1,0-1-1,1 1 0,-1 0 1,0 0-1,1 0 1,-1 0-1,1 0 0,-1 1 1,1-1-1,0 0 1,-1 1-1,1-1 1,0 1-1,0-1 0,0 1 1,0-1-1,0 1 1,0 0-1,0 0 0,1-1 1,-1 1-1,1 0 1,-1 0-1,1 0 1,0 0-1,0 0 0,0 0 1,0-1-1,0 2 1,10 68 5,-4-56 7,0-1 1,0 1 0,1-1-1,1-1 1,0 1 0,1-1-1,1 0 1,0-1 0,11 10-13,-17-18-43,0 0 1,0 0-1,1-1 1,-1 1-1,1-1 0,0 0 1,0 0-1,0-1 1,0 0-1,0 0 1,1 0-1,-1 0 0,0-1 1,1 0-1,0 0 1,-1 0-1,1-1 1,0 0-1,-1 0 0,1 0 1,0-1-1,-1 0 1,1 0-1,-1 0 1,1-1-1,-1 0 1,0 0-1,0 0 0,2-1 43,18-13-1391</inkml:trace>
  <inkml:trace contextRef="#ctx0" brushRef="#br0" timeOffset="39346.777">14415 4582 20332,'-1'-2'206,"1"0"-1,-1 0 1,0 0-1,1 0 1,-1 0-1,0 0 1,0 0-1,0 0 1,0 0-1,-1 0 0,1 1 1,0-1-1,-1 0 1,0 1-1,1-1 1,-1 1-1,0 0 1,1-1-1,-1 1 1,0 0-1,0 0 1,0 0-1,0 0 0,0 1 1,0-1-1,0 0 1,0 1-1,-1 0 1,1-1-1,0 1 1,-1 0-206,1 0 17,0-1 1,0 1 0,0 0-1,0 0 1,0 0 0,0 0-1,0 0 1,0 1 0,0-1-1,1 0 1,-1 1 0,0 0-1,0-1 1,0 1-1,1 0 1,-1 0 0,0 0-1,1 0 1,-1 0 0,1 0-1,-1 0 1,1 1 0,-1-1-1,1 0 1,0 1 0,0 0-1,0-1 1,0 1 0,0-1-1,0 1 1,0 0 0,0 0-1,1 0 1,-1-1 0,1 1-1,-1 0 1,1 0-1,0 0 1,-1 0 0,1 0-1,0 0 1,1 0 0,-1 0-1,0 0 1,0-1 0,1 1-1,-1 0 1,1 0 0,0 0-1,-1 0 1,1-1 0,0 1-1,0 0 1,0-1 0,0 1-18,0 1 0,1 1 1,-1-1-1,0 0 1,1 1-1,0-1 1,-1 0-1,1 0 1,0 0 0,1 0-1,-1-1 1,1 1-1,-1-1 1,1 1-1,0-1 1,-1 0-1,1 0 1,0 0 0,1 0-1,-1-1 1,0 1-1,0-1 1,1 0-1,-1 0 1,1 0-1,-1 0 1,1 0 0,-1-1-1,1 0 1,1 0-1,4 1-8,-1 0 1,0 1 0,0-1 0,0 1-1,0 1 1,0 0 0,-1 0 0,1 0-1,-1 1 1,0 0 0,0 1 0,0 0-1,0 0 1,-1 0 0,0 1 0,0-1 0,0 1-1,-1 1 1,0-1 0,3 7 7,5 5-30,-2 0 1,-1 1-1,0 0 0,-2 1 1,0 0-1,-1 1 1,2 9 29,-5-18 16,0 0 0,-1 1 1,-1-1-1,0 1 1,-1-1-1,0 1 1,-1 0-1,0-1 1,-1 1-1,0 0 1,-1-1-1,-1 1 1,0-1-1,-1 3-16,2-13 8,1 0 0,-1 0-1,1 0 1,-1-1 0,0 1 0,0 0-1,1 0 1,-1-1 0,0 0 0,-1 1-1,1-1 1,0 0 0,0 0 0,-1 0-1,1 0 1,0 0 0,-1 0-1,1-1 1,-1 1 0,1-1 0,-1 0-1,1 0 1,-1 0 0,1 0 0,-1 0-1,1 0 1,0-1 0,-1 1 0,1-1-1,-1 0 1,1 0 0,0 0-1,-1 0 1,1 0 0,0 0 0,0 0-1,0-1 1,0 1 0,0-1 0,0 0-1,0 1 1,1-1 0,-1 0 0,0 0-1,1 0 1,0 0 0,-1 0-1,1-1 1,0 1 0,0-2-8,-5-12 12,2-1 1,0 0-1,1 1 0,1-1 1,0 0-1,1 0 0,1-1 1,1 1-1,0 0 0,1 0 1,1 0-1,4-12-12,-3 4 2,1 1-1,1-1 1,1 0-1,1 1 1,1 1 0,1 0-1,1 0 1,1 1-1,2 0 1,12-17-2,-25 37-3,0 1 0,0-1 0,0 0 0,0 1 0,0-1 0,0 1 0,0-1 0,0 1 0,1-1 0,-1 1 0,1 0 0,-1 0 0,1 0-1,-1 0 1,1 0 0,-1 0 0,1 0 0,0 0 0,0 1 0,0-1 0,-1 1 0,1-1 0,0 1 0,0 0 0,0-1 0,0 1 0,0 0 0,-1 0 0,1 1 0,0-1 0,0 0 0,0 1 0,0-1 0,0 1 0,-1-1 0,1 1 0,0 0 0,-1 0 0,1 0 0,0 0-1,-1 0 1,1 0 0,-1 0 0,1 0 0,-1 1 0,0-1 0,0 0 0,1 1 0,-1 0 0,0-1 0,0 1 0,-1-1 0,1 1 0,0 0 3,4 16 13,-1-1 0,0 1-1,-1-1 1,-1 1 0,-1 0 0,-1 0 0,-1 8-13,1-19 22,0-5 61,0-15 183,-1-2-220,-1 0 0,0 1-1,-1-1 1,-1 0-1,0 1 1,-1 0-1,0 0 1,-2 0 0,1 1-1,-1 0 1,-2-1-46,71 35-2467,-35-21 646</inkml:trace>
  <inkml:trace contextRef="#ctx0" brushRef="#br0" timeOffset="40971.299">15083 4496 20012,'-2'-2'247,"0"0"0,-1 1 0,1-1 0,-1 1 0,1-1 0,-1 1 0,1 0 0,-1 0 0,0 0 0,1 0-1,-1 1 1,0-1 0,0 1 0,0-1 0,0 1 0,0 0 0,1 0 0,-1 0 0,0 1 0,0-1-247,-3 1 108,0 0 0,1 1 0,-1-1 1,1 1-1,-1 0 0,1 0 0,0 1 0,0 0 1,0 0-1,0 0 0,0 0 0,1 1 0,0 0 0,-1 0 1,1 1-109,1 1 12,0 0 0,0 0 1,1 0-1,0 1 0,0-1 1,1 1-1,0-1 1,0 1-1,0 0 0,1 0 1,0-1-1,0 1 0,1 0 1,0-1-1,0 1 0,0-1 1,1 1-1,0-1 1,0 1-1,1-1 0,0 0 1,0 0-1,0 0 0,1-1 1,0 1-1,0-1 0,0 0 1,1 0-1,-1 0 0,6 3-12,-9-7 7,0 0-1,0 0 1,1 0-1,-1-1 1,0 1-1,1 0 1,-1-1-1,1 1 0,-1-1 1,1 0-1,-1 1 1,1-1-1,-1 0 1,1 0-1,-1 0 1,1 0-1,0 0 1,-1 0-1,1 0 0,-1-1 1,1 1-1,-1 0 1,1-1-1,-1 0 1,0 1-1,1-1 1,-1 0-1,0 1 0,1-1 1,-1 0-1,0 0 1,0 0-1,0 0 1,0 0-1,0-1 1,0 1-1,0 0 0,0 0 1,0-1-1,0 1 1,-1 0-1,1-1 1,0 1-1,-1-1-6,28-69 240,-27 68-235,19-114 88,-17 114-97,0 0 0,0 0 0,1 0 1,-1 1-1,1-1 0,-1 1 0,1 0 0,0 0 0,0 0 1,0 0-1,0 1 0,0 0 0,0 0 0,0 0 0,1 0 1,-1 0-1,0 1 0,0 0 0,1 0 0,-1 0 1,0 1-1,1-1 0,-1 1 0,0 0 0,0 0 0,0 0 1,0 1-1,0 0 0,0-1 0,0 1 0,2 2 4,0-3-4,-1 1-1,1 0 0,0 0 1,-1 1-1,0-1 0,0 1 1,0 0-1,0 1 1,0-1-1,0 1 0,-1 0 1,0 0-1,1 0 0,-2 1 1,3 2 4,-6-5 5,0-1 0,-1 1 0,1-1 0,0 1 0,-1-1 0,1 1 1,-1-1-1,0 1 0,0-1 0,1 1 0,-1-1 0,0 0 0,0 0 0,0 1 0,0-1 0,0 0 1,0 0-1,-1 0 0,1 0 0,0 0 0,-1 0 0,1 0 0,0-1 0,-1 1 0,1 0 0,-1-1 1,1 1-1,-1-1 0,1 0 0,-1 1 0,0-1 0,1 0 0,-1 0 0,0 0-5,7-1-4,0 0-1,1 0 0,-1 0 0,1 1 1,-1 0-1,1 0 0,-1 1 1,1 0-1,-1-1 0,1 2 0,-1-1 1,0 1-1,1 0 0,-1 0 1,0 0-1,0 1 0,0 0 5,8 5-46,-11-5 42,0 0-1,1-1 1,-1 1-1,1 0 1,0-1 0,0 0-1,0 0 1,0 0 0,0 0-1,1 0 1,-1-1-1,0 1 1,1-1 0,-1 0-1,1 0 1,0 0 0,-1-1-1,1 1 1,0-1 0,-1 0-1,1 0 1,0 0-1,-1 0 1,1-1 0,0 0-1,-1 1 1,1-1 0,-1-1-1,1 1 1,-1 0-1,1-1 1,-1 0 0,0 1-1,0-1 1,0-1 0,0 1-1,2-2 5,-1-3 12,0 0 0,0 0 0,-1 0 0,0 0 0,0 0 0,-1-1 0,0 1 0,0-1 0,-1 0 0,1 1 0,-2-1-1,1 0 1,-1 0 0,-1 0 0,1 0 0,-1 1 0,-1-1 0,1 0 0,-1 1 0,-1-1 0,1 1 0,-2-1-12,-14 4 161,28-5-103,6-23-38,-10 27-1035,1 25-474</inkml:trace>
  <inkml:trace contextRef="#ctx0" brushRef="#br0" timeOffset="41620.843">15641 4087 15819,'9'57'6093,"24"28"-4441,-9-28-644,39 132-5,-62-187-951,-1-2-4,1-4 21,2-9-34,0 1-1,-1-1 1,-1 0 0,0 1-1,0-1 1,-2 0 0,1 1-1,-2-1 1,0 0 0,0 1-35,-5-63 128,26 82-80,-5 2-12,-12-7-34,-1-1 0,1 1 1,-1 0-1,1-1 0,0 0 0,0 1 1,0-1-1,0 0 0,0 0 1,0 0-1,0 0 0,0 0 0,0-1 1,0 1-1,0-1 0,1 1 1,-1-1-1,0 0 0,0 1 0,1-1 1,-1-1-1,0 1 0,0 0 1,1 0-1,-1-1 0,0 1 0,0-1 1,0 0-1,0 0 0,0 0 1,0 0-1,0 0 0,0 0 0,0 0 1,0-1-1,0 1 0,-1-1 1,1 0-3,5-10 16,-1-1 0,0 0 1,0 0-1,-2-1 0,0 0 1,0 1-1,-1-1 1,-1-1-1,-1 1 0,0 0 1,0 0-1,-2-1 0,1 1 1,-2 0-1,0-1-16,2 10 26,0-1 1,-1 0-1,0 1 0,0-1 1,0 1-1,0-1 0,-1 1 1,0 0-1,0-1 0,0 1 1,-1 0-1,0 0 0,0 0 1,0 1-1,0-1 0,-1 1 0,0 0 1,0 0-1,-3-3-26,5 7 7,0 0 0,1 0-1,-1 1 1,1-1 0,-1 0 0,1 1-1,-1-1 1,1 1 0,-1-1 0,1 1-1,-1 0 1,1 0 0,0 0-1,0 0 1,-1 0 0,1 0 0,0 0-1,0 0 1,0 0 0,0 0 0,0 1-1,0-1 1,0 0 0,0 1 0,1-1-1,-1 1 1,1-1 0,-1 1 0,1-1-1,-1 1 1,1-1 0,0 1 0,-1-1-1,1 1 1,0-1 0,0 1 0,1 1-7,-4 19 16,2 0 1,0 0 0,2 0-1,0-1 1,2 1 0,0 0-1,1-1 1,1 1 0,1-1-1,7 15-16,-13-35 3,0 0-1,1 1 1,-1-1 0,0 0-1,0 0 1,1 0 0,-1 0-1,1 1 1,-1-1-1,1 0 1,-1 0 0,1 0-1,0 0 1,-1 0-1,1 0 1,0 0 0,0 0-1,0-1 1,0 1 0,0 0-1,0 0 1,0-1-1,0 1 1,0-1 0,0 1-1,0-1 1,0 1-1,1-1 1,-1 0 0,0 1-1,0-1 1,0 0 0,1 0-1,-1 0 1,0 0-1,0 0 1,0 0 0,1 0-1,-1 0 1,0-1-1,0 1 1,0 0 0,1-1-1,-1 1 1,0-1 0,0 1-1,0-1 1,0 1-1,0-1 1,0 0 0,0 0-3,2-2 3,0-1 0,1 1-1,-1 1 1,1-1 0,-1 0 0,1 1 0,0 0 0,0 0 0,0 0 0,0 0 0,0 0 0,0 1 0,1 0 0,-1 0 0,0 0 0,1 1 0,-1-1 0,1 1 0,-1 0 0,1 0 0,-1 1 0,0-1 0,1 1 0,-1 0 0,1 0 0,-1 0 0,0 1 0,0 0 0,0 0 0,0 0 0,0 0 0,0 0 0,-1 1 0,1-1 0,0 2-3,17 44-922,-17-27-476</inkml:trace>
  <inkml:trace contextRef="#ctx0" brushRef="#br0" timeOffset="35831.801">11220 5430 12011,'-36'-125'11773,"36"122"-10581,0 5-266,36 137 291,108 343-887,-135-445-238,-19-47-10,-5-23-48,2 0 0,2-2 0,1 0 0,2 0 0,1-1-34,0 7 4,2 0 1,1-1-1,1 1 1,1-1-1,2 0 1,1 0-1,1 0 1,5-19-5,-6 45-5,-1-1 0,2 1 0,-1-1 0,0 1 0,1 0 1,0 0-1,0 0 0,0 0 0,1 0 0,-1 0 0,1 1 0,0-1 1,0 1-1,0-1 0,0 1 0,1 0 0,-1 1 0,1-1 1,0 0-1,0 1 0,0 0 0,0 0 0,0 0 0,0 1 0,1-1 1,-1 1-1,0 0 0,1 0 0,-1 0 0,1 1 0,-1 0 0,1 0 1,-1 0-1,1 0 0,-1 1 0,1-1 0,-1 1 0,1 0 1,-1 1-1,0-1 0,4 3 5,-7-4 0,1 0 0,-1 0-1,0 1 1,1-1 0,-1 1 0,0 0 0,0-1 0,0 1-1,1 0 1,-1 0 0,0-1 0,0 1 0,0 0 0,0 0-1,0 0 1,-1 0 0,1 0 0,0 1 0,0-1 0,-1 0-1,1 0 1,-1 0 0,1 1 0,-1-1 0,1 0-1,-1 1 1,0-1 0,1 0 0,-1 1 0,0-1 0,0 0-1,0 1 1,0-1 0,-1 0 0,1 1 0,0-1 0,0 1-1,-1-1 1,1 0 0,-1 0 0,1 1 0,-1-1 0,1 0-1,-1 0 1,0 0 0,0 0 0,0 1 0,0-1 0,1 0-1,-1-1 1,0 1 0,-1 0 0,1 0 0,0 0 0,-1 0 0,-180 136 98,181-136-97,-1-1-69,0 1-1,1 0 0,-1 0 0,1 0 0,-1 0 0,1 0 1,0 1-1,-1-1 0,1 0 0,0 1 0,0-1 1,0 1-1,0-1 0,0 1 0,0-1 0,0 1 1,1 0-1,-1-1 0,1 1 0,-1 0 0,1 0 1,-1-1-1,1 1 0,0 0 0,0 1 69,12 5-515</inkml:trace>
  <inkml:trace contextRef="#ctx0" brushRef="#br0" timeOffset="36327.971">11739 5379 17212,'-1'-3'422,"0"-1"0,0 1 0,0-1 0,0 1 0,-1-1 0,1 1 0,-1 0 0,0 0 0,0 0 0,0 0 0,0 0 0,0 0 0,-1 0 0,1 1 0,-1-1 0,0 1 0,0 0 0,-3-2-422,-102-32 3007,87 31-2691,19 5-226,2 4-86,3 6-10,1-1 1,0 1-1,0-1 1,1 0 0,1 0-1,-1 0 1,1-1-1,1 0 1,0 0 0,0 0-1,0-1 1,1 0-1,3 2 6,-8-6 4,1 1-2,1 0 0,-1 0-1,0-1 1,1 1 0,0-1 0,0 0-1,0-1 1,0 1 0,0-1 0,0 0-1,1 0 1,-1 0 0,1-1 0,0 0-2,-4-1 1,1 0 1,-1 0-1,1 0 0,-1-1 1,1 1-1,-1-1 0,0 1 1,1-1-1,-1 0 1,0 0-1,0 0 0,1 0 1,-1-1-1,0 1 1,0 0-1,0-1 0,0 0 1,-1 1-1,1-1 1,0 0-1,-1 0 0,1 0 1,-1 0-1,0 0 1,1 0-1,-1 0 0,0 0 1,0-1-1,-1 1 1,1 0-1,0-1 0,-1 1 1,1-1-2,0-5 8,1-1-1,-1 0 1,0 1 0,-1-1 0,0 0 0,0 0 0,-1 1 0,0-1-1,0 1 1,-1-1 0,0 1 0,-1-1 0,0 1 0,0 0 0,-1 0 0,0 0-1,0 1 1,-1-1 0,0 1 0,0 0 0,0 1 0,-1-1 0,0 1-1,-1 0 1,1 0 0,-1 1 0,0 0 0,-1 0 0,0 1-8,8 3-4,-1 1-1,1 0 1,-1-1 0,0 1 0,1 0 0,-1 0 0,0 0 0,1 0-1,-1 0 1,0 0 0,1 0 0,-1 0 0,0 0 0,1 0 0,-1 0-1,0 0 1,1 0 0,-1 0 0,0 0 0,1 1 0,-1-1 0,0 0-1,1 1 1,-1-1 0,1 0 0,-1 1 0,1-1 0,-1 1 0,1-1-1,-1 1 1,1-1 0,-1 1 0,1-1 0,-1 1 0,1-1-1,0 1 1,0-1 0,-1 1 0,1 0 0,0-1 0,0 1 0,-1 0-1,1-1 1,0 1 0,0 0 0,0-1 0,0 1 0,0 0 0,0-1-1,0 1 1,0 0 0,0-1 0,1 1 0,-1 0 0,0-1 0,0 1-1,0 0 1,1-1 0,-1 1 0,0-1 0,1 1 0,-1 0 0,1-1-1,-1 1 1,1-1 0,-1 1 0,1-1 0,-1 1 4,22 53-611,-21-52 533,17 32-1304,0-4-373</inkml:trace>
  <inkml:trace contextRef="#ctx0" brushRef="#br0" timeOffset="37011.539">11820 4819 18708,'5'20'436,"0"0"1,1 0-1,1 0 1,1-1-1,0 0 1,1 0-1,2-1 1,0-1-1,13 17-436,7 15 1024,132 222 348,-250-409 1546,71 121-2882,20 22-41,1 1-1,-1-1 1,2 0 0,-1 0 0,0-1-1,1 0 1,0 0 0,0 0 0,0 0-1,0-1 1,1 0 0,0 0 0,-1-1-1,1 0 1,0 0 0,0-1 0,0 0-1,0 0 1,0 0 0,0-1-1,0 0 1,0 0 0,0-1 0,1 0-1,-1 0 1,-1-1 0,1 0 0,0 0-1,0-1 1,-1 1 0,1-2 0,-1 1-1,0-1 1,0 1 0,0-2-1,-1 1 1,1-1 0,0 0 5,-3 0 5,1 0 0,-1 0 1,0 0-1,-1-1 0,1 1 0,-1-1 1,0 0-1,0 1 0,-1-1 0,1 0 0,-2 0 1,1 0-1,0 0 0,-1 0 0,0 0 1,-1 0-1,1 0 0,-1 0 0,0 0 1,-1 0-1,1 0 0,-1 0 0,0 0 1,-1 1-1,0-1 0,-2-3-5,5 9-1,-1-1 0,0 1 1,0 0-1,0-1 0,1 1 0,-1 0 0,0-1 0,0 1 1,0 0-1,0 0 0,1 0 0,-1 0 0,0 0 0,0 0 1,0 0-1,0 0 0,0 0 0,0 0 0,1 0 1,-1 1-1,0-1 0,0 0 0,0 1 0,1-1 0,-1 0 1,0 1-1,0-1 0,1 1 0,-1 0 0,0-1 1,1 1-1,-1-1 0,0 1 0,1 0 0,-1-1 0,1 1 1,-1 0-1,1 0 0,0-1 0,-1 1 0,1 0 1,0 0-1,-1 0 0,1 0 0,0-1 0,0 1 0,0 0 1,0 0-1,0 0 0,0 0 0,0 0 0,0 0 0,0-1 1,0 1-1,0 0 0,1 0 0,-1 0 0,0 0 1,1-1-1,-1 1 0,0 0 0,1 0 0,-1 0 0,1-1 1,0 1 0,0 13 2,1 0 1,0 0 0,1-1-1,0 1 1,1-1 0,1 0-1,0 0 1,0 0 0,2-1-1,0 0 1,0 0 0,5 6-3,-11-17 0,0 1 1,0-1-1,1 1 1,-1-1 0,0 0-1,0 0 1,1 0-1,-1 0 1,0 0-1,1 0 1,-1 0 0,1 0-1,0 0 1,-1-1-1,1 1 1,0-1 0,-1 1-1,1-1 1,0 1-1,-1-1 1,1 0 0,0 0-1,0 0 1,-1 0-1,1 0 1,0-1-1,0 1 1,-1 0 0,1-1-1,0 1 1,-1-1-1,1 0 1,-1 1 0,1-1-1,-1 0 1,1 0-1,-1 0 1,1 0-1,-1 0 1,0 0 0,1-1-1,-1 1 1,0 0-1,0-1 1,0 1 0,0-1-1,0 1 1,0-1-1,-1 1 1,1-1-1,39-82 96,-8-16-9,-32 100-88,0 0 1,0 1-1,0-1 1,0 0 0,0 1-1,0-1 1,0 0-1,0 0 1,0 1 0,1-1-1,-1 0 1,0 0-1,0 0 1,0 1 0,0-1-1,1 0 1,-1 0-1,0 0 1,0 1 0,0-1-1,1 0 1,-1 0-1,0 0 1,0 0 0,1 0-1,-1 0 1,0 0-1,0 1 1,1-1 0,-1 0-1,0 0 1,0 0-1,1 0 1,-1 0 0,0 0-1,0 0 1,1 0-1,-1 0 1,0 0-1,1-1 1,-1 1 0,0 0-1,0 0 1,1 0-1,-1 0 1,0 0 0,0 0-1,0 0 1,1-1-1,-1 1 1,0 0 0,0 0-1,0 0 1,1-1-1,-1 1 1,0 0 0,0 0 0,11 34-14,-10-27 12,58 167 78,-32-129-73,-26-45-46,0 0 1,0 0-1,0 0 1,0 0-1,0 0 1,0 0 0,0 0-1,0-1 1,0 1-1,0 0 1,0-1-1,0 1 1,-1-1 0,1 1-1,0-1 1,0 1-1,0-1 1,-1 1-1,1-1 1,0 0-1,0 0 1,-1 1 0,1-1-1,-1 0 1,1 0-1,-1 0 1,1 0-1,-1 1 1,1-1-1,-1 0 1,0 0 0,1 0-1,-1 0 1,0 0-1,0 0 1,0 0-1,0 0 1,0 0 0,0 0-1,0 0 1,0 0-1,0 0 1,0 0-1,-1 0 1,1-1 42,0 1-129,5-34-1580</inkml:trace>
  <inkml:trace contextRef="#ctx0" brushRef="#br0" timeOffset="37586.428">12547 4641 21245,'2'16'138,"0"1"0,0 0 0,2-1 0,0 0 0,0 0 0,2 0 0,0 0 0,1-1 0,0 0 0,10 14-138,-9-14 163,158 253 2049,-109-202-1680,-55-64-284,-10-51 683,0 36-889,-1 1 0,0-1 0,0 2 1,-1-1-1,0 1 0,-1 1 0,-1 0 0,1 0 0,-1 2 0,-1-1 0,0 1 0,-9-3-42,22 10-1,0 0 0,-1 1 0,1-1 0,0 1 0,-1-1 0,1 1 0,0-1 0,-1 0 0,1 1 0,-1 0 0,1-1 0,-1 1 0,0-1 0,1 1 0,-1 0 0,1-1-1,-1 1 1,0 0 0,1 0 0,-1-1 0,0 1 0,1 0 0,-1 0 0,0 0 0,1 0 0,-1 0 0,0 0 0,1 0 0,-1 0 0,0 0 0,1 0 0,-1 0-1,0 0 1,1 1 0,-1-1 0,0 0 0,1 0 0,-1 1 0,0-1 0,1 0 0,-1 1 0,1-1 0,-1 1 0,1-1 0,-1 1 0,1-1 0,-1 1 0,1-1 0,0 1-1,-1-1 1,1 1 0,0 0 0,-1-1 0,1 1 0,0 0 1,19 33-76,58 37 10,-74-69 67,-1-1 0,1 1 0,0-1 0,-1 0 0,1 0 0,0 0 0,0 0 0,0 0 0,0 0 0,0-1 0,0 0 0,0 1 0,0-1 0,0 0 0,0-1 0,0 1 0,0 0 0,0-1 0,0 0 0,-1 0 0,1 0 0,0 0 0,0 0 0,0 0 0,-1-1 0,1 1 0,-1-1 0,1 0 0,-1 0 0,0 0-1,0 0 1,0 0 0,1-1-1,5-7 15,-1 0 0,0-1 0,-1 0-1,0-1 1,-1 1 0,0-1 0,-1 0-1,-1 0 1,1-1 0,-2 1 0,0-1-1,0 1 1,-1-1 0,-1 0 0,0 1 0,-1-9-16,-7-8 16,7 27-23,2 7-17,4 15 19,1-1 1,0 1-1,2-1 1,0 0-1,1-1 1,1 0 0,1 0-1,0-1 1,1-1-1,5 5 6,-15-18-3,0 0 0,1 0-1,0 0 1,-1 0 0,1-1 0,0 1-1,0-1 1,0 1 0,1-1 0,-1 0-1,0 0 1,1-1 0,0 1-1,-1-1 1,1 0 0,0 1 0,-1-2-1,1 1 1,0 0 0,0-1 0,0 0-1,0 0 1,0 0 0,0 0 0,0-1-1,-1 1 1,1-1 0,0 0 0,0 0-1,-1 0 1,1-1 0,0 1-1,-1-1 1,0 0 0,1 0 0,-1 0-1,0-1 1,0 1 0,0-1 0,0 0-1,0 1 1,-1-1 0,1 0 0,-1-1-1,0 1 1,0 0 0,1-3 3,1-27-1729,-11 18 1765</inkml:trace>
  <inkml:trace contextRef="#ctx0" brushRef="#br0" timeOffset="37849.433">12955 4575 21925,'3'25'864,"2"2"600,6 6-1296,5 0-104,3-5-40,0-6 16,3-12-16,-3-4-112,4-5-440,3-1-328,3 0-840</inkml:trace>
  <inkml:trace contextRef="#ctx0" brushRef="#br0" timeOffset="38290.697">13334 4693 20540,'-7'3'206,"0"1"0,0 0 0,1 0-1,-1 1 1,1-1 0,0 1 0,0 1-1,1-1 1,-1 1 0,1 0-1,0 0 1,1 1 0,0-1 0,0 1-1,0 0 1,1 0 0,0 0 0,0 1-1,1-1 1,-1 1 0,2-1 0,-1 1-1,1 0 1,1 0 0,-1-1 0,1 9-206,0-12 44,-1 4 1,1-1-1,-1 1 1,1 0 0,0-1 0,1 1 0,0-1-1,0 1 1,0-1 0,1 1 0,0-1-1,1 0 1,0 0 0,0 0 0,0 0-1,1 0 1,0-1 0,3 4-45,-6-9 4,1 0 0,-1-1 1,0 1-1,1-1 0,-1 1 0,1-1 0,-1 1 1,1-1-1,-1 0 0,1 0 0,-1 0 0,1 0 1,-1 0-1,1 0 0,-1 0 0,1 0 0,-1-1 1,0 1-1,1 0 0,-1-1 0,1 1 0,-1-1 1,0 0-1,1 1 0,-1-1 0,0 0 0,1 0 1,-1 0-1,0 0 0,0 0 0,0 0 0,0 0 1,0 0-1,0-1 0,0 1 0,-1 0 0,1 0 1,0-1-1,0 0-4,25-58 140,9-175 12,-31 273-155,2 0 0,1 0 0,2 0-1,2-1 1,5 11 3,27 23 29,-42-70-27,1 0-1,-1 1 1,1-1-1,0 0 1,0 0-1,-1 0 1,1 0-1,0 0 0,0-1 1,0 1-1,0-1 1,0 1-1,0-1 1,0 1-1,0-1 1,0 0-1,0 0 1,0 0-1,0 0 1,0-1-1,0 1 1,0 0-1,0-1 1,0 0-1,0 1 1,0-1-1,0 0 1,0 0-1,0 0 1,-1 0-1,1 0 1,0 0-1,-1-1 1,1 1-1,-1-1 1,1 1-1,-1-1 0,1 0-1,10-13 19,0-1-1,-1-1 1,-1 0-1,0 0 1,-1-1-1,-1 0 1,-1 0-1,4-15-18,4-6 18,-6 16-11,0 3 4,0-1 1,-1 1 0,-1-1-1,-2-1 1,1 0-1,-2 1 1,-1-1-1,-1 0 1,-1-1 0,-1-7-12,-1 24 4,-1-1 1,0 1-1,0 0 1,-1 0 0,0 0-1,0 0 1,0 0-1,-1 1 1,1 0 0,-1-1-1,-1 1 1,1 1 0,-1-1-1,1 1 1,-2-1-1,1 1 1,0 1 0,-1-1-1,1 1 1,-1 0-1,0 0 1,0 1 0,0-1-1,-1 1 1,1 1 0,-6-2-5,10 4-5,0-1 1,-1 1-1,1 0 0,0-1 1,-1 1-1,1 0 1,0 0-1,0 0 1,0 1-1,0-1 1,0 1-1,0-1 1,1 1-1,-1-1 1,0 1-1,1 0 1,-1 0-1,1 0 1,0 0-1,-1 0 1,1 0-1,0 0 1,0 0-1,1 0 0,-1 1 1,0-1-1,1 0 1,-1 0-1,1 1 1,0-1-1,-1 1 1,1-1-1,1 0 1,-1 1-1,0-1 1,0 0-1,1 1 1,-1-1-1,1 0 1,0 1-1,0-1 1,0 0-1,0 0 1,0 0-1,0 0 0,1 0 6,6 27-4,1 0 0,1-1 0,2-1 0,1 0 0,1 0 0,1-1 0,2-1 0,8 9 3,-22-28-31,1 0 1,0 1-1,0-2 1,1 1-1,0 0 1,0-1-1,0 0 1,1 0-1,-1-1 1,1 0 0,1 0-1,-1 0 1,0 0-1,1-1 1,-1 0-1,1-1 1,0 1-1,4 0 31,26-2-1090</inkml:trace>
  <inkml:trace contextRef="#ctx0" brushRef="#br0" timeOffset="99752.016">7066 4201 21413,'-1'-1'114,"0"0"1,0 0 0,0-1 0,0 1 0,0 0 0,0 0 0,0 0-1,-1 1 1,1-1 0,0 0 0,-1 0 0,1 1 0,0-1 0,-1 0-1,1 1 1,-1-1 0,1 1 0,-1 0 0,1 0 0,-1-1 0,1 1 0,-1 0-1,1 0 1,-1 0 0,1 1 0,-1-1 0,1 0 0,0 1 0,-1-1-1,1 0 1,-1 1 0,1 0 0,-1-1 0,1 1 0,0 0 0,0 0-1,-1 0 1,1-1 0,0 1 0,0 1 0,0-1 0,0 0 0,0 0-1,0 0 1,0 0 0,1 1 0,-1-1-115,-3 4 34,0-1 0,0 0 0,1 1 0,0 0 0,0 0 0,0 0 0,0 0 0,1 0 0,0 0 0,0 1 0,1-1 0,-1 1 0,1-1 0,0 1-1,1 0 1,-1 0 0,1-1 0,0 1 0,1 0 0,-1-1 0,1 1 0,0 0 0,1-1 0,-1 1 0,1-1 0,0 1 0,1-1 0,-1 0 0,1 0 0,2 4-34,-4-9 2,-1 1 1,1 0-1,-1 0 0,0 0 1,1 0-1,0-1 0,-1 1 1,1 0-1,0 0 0,-1-1 1,1 1-1,0 0 0,0-1 1,-1 1-1,1-1 0,0 1 0,0-1 1,0 0-1,0 1 0,0-1 1,0 0-1,0 1 0,0-1 1,0 0-1,-1 0 0,1 0 1,0 0-1,0 0 0,0 0 1,0 0-1,0 0 0,0-1 1,0 1-1,0 0 0,0 0 1,0-1-1,0 1 0,0-1 1,0 1-1,-1-1 0,1 1 1,0-1-1,0 1 0,-1-1 1,1 0-1,0 1 0,-1-1 1,1 0-1,0 0-2,23-49 67,-13 10 6,-2-1 0,-2 0-1,-2 0 1,-1 0 0,-3-1-1,-1 1 1,-1-1 0,-4-4-73,-11-25 480,8 71-305,16 67-238,14 22 78,3-1-1,27 58-14,-46-129 2,-4-9-4,1 0 0,0-1-1,0 1 1,0-1 0,1 1-1,0-1 1,1-1 0,-1 1 0,1 0-1,1-1 1,-1 0 0,6 4 2,-9-9-76,1-1 1,-1 1 0,0-1-1,0 0 1,0 1-1,0-1 1,1 0 0,-1 0-1,0-1 1,0 1-1,0 0 1,0-1-1,0 1 1,0-1 0,0 0-1,0 0 1,0 0-1,0 0 1,0 0 0,0 0-1,0 0 1,-1-1-1,1 1 1,0 0-1,-1-1 1,1 0 0,-1 1-1,0-1 1,1 0-1,-1 0 1,0 0-1,0 1 1,0-1 0,0 0-1,-1-1 1,1 1-1,-1 0 1,1 0 0,-1 0-1,1 0 1,-1 0-1,0 0 1,0-1-1,0 1 1,-1 0 0,1 0-1,0-1 76,1-13-716,1-1-1,-2 0 1,0 0-1,-2 0 1,1 1-1,-2-1 1,0 1-1,-3-6 717,7 22 19,-1 0-1,0 0 0,1 0 0,-1 0 1,1 0-1,-1-1 0,0 1 1,1 0-1,-1 0 0,1 0 0,-1 0 1,0 0-1,1-1 0,-1 1 0,0 0 1,1 0-1,-1-1 0,0 1 1,1 0-1,-1 0 0,0-1 0,0 1 1,1 0-1,-1-1 0,0 1 1,0 0-1,0-1 0,1 1 0,-1-1 1,0 1-1,0 0 0,0-1 1,0 1-1,0-1 0,0 1 0,0 0 1,0-1-1,0 1 0,0-1 0,0 1 1,0 0-1,0-1 0,0 1 1,0-1-1,0 1 0,-1 0 0,1-1-18,27 35 1512,-26-33-1528,0 0 54,3 6 146,-1-1-1,2-1 0,-1 1 1,1 0-1,0-1 1,0 0-1,0 0 0,1-1 1,-1 1-1,1-1 0,1-1 1,-1 1-1,3 0-183,-7-4 71,0-1 0,0 0 0,0 0 0,0-1 0,0 1 0,0 0 0,0-1 0,0 1 0,0-1 0,-1 1 0,1-1 0,-1 0 0,1 0 0,-1 0 0,0 0 0,1 0 0,-1 0 0,0 0 0,-1 0 0,1 0 0,0 0-1,0-1 1,-1 1 0,1 0 0,-1-1 0,0 1 0,0 0 0,0-1 0,0 1 0,0 0 0,0-1 0,-1 1 0,0-2-71,1-2 71,0 1-1,-1-1 0,0 1 1,0-1-1,-1 1 1,1 0-1,-1 0 1,0 0-1,0 0 0,-1 0 1,0 0-1,1 0 1,-2 1-1,1-1 0,0 1 1,-1 0-1,0 0 1,0 0-1,0 1 1,0 0-1,-1-1 0,1 1 1,-1 1-1,0-1 1,0 1-1,-4-2-70,8 4 1,0-1 1,1 1-1,-1 0 0,-1-1 1,1 1-1,0 0 0,0 0 1,0 0-1,0 0 0,0 0 1,0 0-1,0 0 0,0 0 0,0 0 1,0 0-1,0 1 0,0-1 1,0 0-1,0 1 0,0-1 1,0 1-1,0-1 0,0 1 1,0-1-1,1 1 0,-1 0 0,0-1 1,0 1-1,1 0 0,-1 0 1,0-1-1,1 1 0,-1 0 1,1 0-1,-1 0 0,1 0 1,-1 0-1,1 0 0,0 0 1,-1 0-1,1 0 0,0 0 0,0 0 1,0 0-1,0 0 0,0 0 1,0 0-1,0 0 0,0 0 1,0 0-1,0 0 0,1 0 1,-1 1-3,15 61-67,81 119 39,-95-180 32,-1 0-1,1 0 1,0 0-1,0 0 1,0 0-1,0 0 1,0 0-1,0 0 1,1 0-1,-1-1 1,1 1-1,-1-1 1,1 1-1,-1-1 1,1 0-1,0 1 1,0-1-1,0 0 1,0 0-1,0 0 1,0 0 0,0-1-1,0 1 1,0 0-1,0-1 1,0 0-1,0 1 1,0-1-1,0 0 1,1 0-1,-1 0 1,0 0-1,0-1 1,0 1-1,0 0 1,0-1-1,1 0 1,-1 1-1,0-1 1,-1 0-1,1 0 1,0 0-1,0 0 1,0-1-3,6-8-228,-1 0-1,-1-1 1,0 1 0,-1-1 0,0-1 0,0 1 0,-1-1-1,-1 0 1,0 0 0,2-12 228,-3-6-1586</inkml:trace>
  <inkml:trace contextRef="#ctx0" brushRef="#br0" timeOffset="100293.692">7603 4013 19780,'-10'23'5137,"25"25"-4714,-12-41-140,175 429 2253,-177-435-2457,-18-61 141,-4-12-151,3 15-57,3-1-1,2 0 1,3-1 0,-2-50-12,24 31-29,-11 77 26,0-1 0,0 0 0,0 1 0,0-1 0,0 0 0,1 1 0,-1 0 0,1-1 0,-1 1-1,1 0 1,-1-1 0,1 1 0,-1 0 0,1 0 0,0 1 0,0-1 0,0 0 0,0 0 0,-1 1 0,1-1 0,0 1 0,0 0-1,0 0 1,0-1 0,0 1 0,0 0 0,0 1 0,0-1 0,0 0 0,0 1 0,0-1 0,0 1 0,0-1 0,-1 1 0,1 0 0,0 0-1,0 0 4,7 3-1,-1 0-1,0 1 1,0 0 0,0 1-1,-1-1 1,1 1-1,-1 1 1,-1 0-1,1 0 1,-1 0-1,-1 0 1,1 1-1,-1 0 1,-1 0 0,1 1-1,-1-1 1,-1 1-1,0 0 1,0 0-1,0 0 1,-1 0-1,-1 0 1,0 1-1,0-1 1,0 0 0,-1 1-1,-1-1 1,0 1-1,0-1 1,-1 0-1,0 0 1,0 1-1,-1-1 2,0-5-83,-1-1-1,1 1 1,-1-1-1,1 0 1,-1 0-1,0 0 1,0 0-1,0-1 1,-1 1-1,1-1 1,-1 0-1,1 0 1,-1-1-1,1 0 1,-1 0-1,0 0 0,0 0 1,0 0-1,0-1 1,1 0-1,-1 0 1,0-1-1,0 1 1,0-1-1,0 0 1,1 0-1,-4-2 84,-22-2-1819</inkml:trace>
  <inkml:trace contextRef="#ctx0" brushRef="#br0" timeOffset="101011.176">8086 4073 21357,'0'2'117,"1"1"1,-1 0-1,1 0 1,-1-1-1,1 1 1,0-1-1,0 1 1,0-1 0,1 1-1,-1-1 1,0 0-1,1 1 1,0-1-1,-1 0 1,1 0-1,0 0 1,0 0-1,0 0 1,0-1 0,1 1-1,-1-1 1,0 1-1,1-1 1,-1 0-1,1 0 1,-1 0-1,1 0 1,0 0-1,-1-1 1,1 1 0,0-1-1,-1 0 1,1 0-1,0 0 1,0 0-1,-1 0 1,1 0-1,0-1 1,-1 1 0,1-1-1,0 0 1,-1 0-1,1 0 1,-1 0-1,1 0 1,-1-1-1,0 1 1,1-1-1,0 0-117,0-4 41,0-1 0,-1 1 0,0-1 0,0 0-1,0 0 1,0 0 0,-1 0 0,-1 0 0,1 0-1,-1 0 1,0 0 0,-1 0 0,1 0-1,-1 0 1,-1 0 0,1 0 0,-1 0 0,-1 1-1,1-1 1,-1 1 0,0-1 0,-1 1 0,1 0-1,-3-2-40,5 6 8,0 1 1,0 0-1,0 0 0,0 0 0,0 0 0,0 0 0,0 1 0,0-1 1,0 0-1,-1 0 0,1 1 0,0-1 0,-1 1 0,1-1 0,0 1 1,-1 0-1,1-1 0,0 1 0,-1 0 0,1 0 0,-1 0 0,1 0 1,-1 0-1,1 0 0,0 0 0,-1 1 0,1-1 0,0 0 0,-1 1 1,1-1-1,0 1 0,-1 0 0,1-1 0,0 1 0,0 0 0,0 0 1,-1 0-1,1-1 0,0 1 0,0 1 0,1-1 0,-1 0 0,0 0 1,0 0-1,0 0 0,0 1-8,-23 63 79,23-46-73,0 0 1,1 1-1,1-1 1,1 1-1,1-1 1,0 0 0,2 0-1,0 0 1,1-1-1,3 6-6,-9-23 1,0 0 0,0 0 0,1 0 0,-1 0 0,0 0 0,1 0 0,-1 0 0,0 0 0,1 0 1,-1 0-1,1 0 0,0 0 0,-1 0 0,1 0 0,0 0 0,0 0 0,-1-1 0,1 1 0,0 0 0,0-1 0,0 1 0,0 0 0,0-1 0,0 1 0,0-1 0,0 0 0,0 1 0,0-1 0,0 0 0,0 1 0,0-1 0,0 0 0,1 0 0,-1 0 0,0 0 1,0 0-1,0 0 0,0 0 0,0-1 0,0 1 0,0 0 0,0-1 0,0 1 0,0-1 0,0 1 0,0-1 0,0 1 0,0-1 0,0 1 0,0-1 0,0 0 0,0 0 0,0 0-1,32-50 56,-14 4-36,39-63 17,-57 109-38,0 0 1,1-1-1,-1 1 0,0 0 0,1 0 0,-1 0 1,0 0-1,1 0 0,-1 1 0,1-1 0,0 0 1,-1 1-1,1-1 0,-1 1 0,1-1 0,0 1 1,-1 0-1,1-1 0,0 1 0,0 0 0,-1 0 1,1 1-1,0-1 0,-1 0 0,1 0 0,0 1 1,-1-1-1,1 1 0,0 0 0,-1-1 0,1 1 1,-1 0-1,1 0 0,-1 0 0,0 0 0,1 0 1,-1 0-1,0 0 0,0 1 0,1 0 1,43 60-42,-41-56 40,13 25-1,-14-23 4,0 0 1,1-1-1,0 0 1,0 0-1,0 0 0,1-1 1,0 1-1,1-1 0,0 0 1,0-1-1,5 5-1,-9-10 3,1 0 0,-1 0-1,0 0 1,0-1 0,0 1-1,0-1 1,0 0 0,0 1-1,0-1 1,0 0 0,0 0-1,0 0 1,0 0 0,0-1-1,0 1 1,-1 0 0,1-1-1,-1 0 1,1 1 0,-1-1-1,1 0 1,-1 1 0,0-1-1,0 0 1,0 0 0,0 0-1,0 0 1,-1 0 0,1 0 0,0 0-1,-1 0 1,0-1 0,1 1-1,-1 0 1,0 0 0,0 0-1,0-1-2,1-1 5,43-124 42,-43 127-48,-1 0 0,1 0 0,0 0 0,0 0 1,-1 0-1,1 0 0,0 0 0,0 1 0,0-1 0,0 0 0,0 1 1,0-1-1,0 0 0,0 1 0,0-1 0,1 1 0,-1 0 0,0-1 1,0 1-1,0 0 0,0 0 0,1 0 0,-1-1 0,0 1 0,0 1 1,1-1-1,-1 0 0,0 0 0,0 0 0,0 1 0,0-1 0,1 0 1,-1 1-1,0-1 0,0 1 0,0-1 0,0 1 0,0 0 0,0 0 1,0-1-1,0 1 0,0 0 0,0 0 0,-1 0 0,1 0 1,33 47-48,-32-44 47,55 99-1127,-48-94-431</inkml:trace>
  <inkml:trace contextRef="#ctx0" brushRef="#br0" timeOffset="101772.386">8912 3956 19972,'-21'-38'5347,"13"41"-4011,5 1-1315,0 1 1,0-1-1,0 0 1,1 1-1,0-1 1,0 1-1,0 0 0,0 0 1,0 0-1,1 0 1,0 0-1,0 0 0,1 0 1,-1 0-1,1 1 1,0-1-1,1 2-21,-2 10 63,1 0 1,1 0-1,1 0 0,1 0 1,0 0-1,1 0 1,1 0-1,0-1 0,1 0 1,8 15-64,-13-30 3,0-1-1,0 1 1,1-1 0,-1 1 0,0-1 0,0 0 0,0 1 0,0-1 0,0 0 0,1 0 0,-1 0 0,0 0 0,0 0 0,0 0 0,0 0 0,1 0 0,-1 0 0,0-1-1,0 1 1,0-1 0,0 1 0,0 0 0,0-1 0,0 0 0,0 1 0,0-1 0,0 0 0,0 1 0,0-1 0,0 0 0,0 0 0,-1 0 0,1 0 0,0 0 0,0 0 0,-1 0-1,1 0 1,-1 0 0,1 0 0,-1 0 0,0 0 0,1 0 0,-1 0 0,0-1 0,0 1 0,0 0 0,1 0 0,-1 0 0,-1 0 0,1-1 0,0 1 0,0 0 0,0 0-3,9-40 82,-1 0 1,-2 0 0,-2 0 0,-2-1 0,-1 1 0,-3-1 0,-1-4-83,2 33 43,0 1-1,-1 0 1,0-1 0,0 1 0,-1 0 0,-1 1-1,0-1 1,-1 0 0,0 1 0,-1-1-43,-9 1 24,11 37-67,10 13 34,1 0 0,2-1 0,1 1 0,2-2 0,2 0-1,12 24 10,-24-58 2,3 12 4,2 0 0,0 0 0,0-1 0,1 0 0,1 0 0,0-1 0,1 0 0,0-1 0,2 1-6,-10-12 3,0 1-1,0-1 0,-1 0 0,1 1 0,1-1 0,-1 0 0,0 0 0,0-1 0,0 1 1,0 0-1,1-1 0,-1 1 0,0-1 0,1 0 0,-1 1 0,0-1 0,1 0 0,-1-1 1,0 1-1,1 0 0,-1-1 0,0 1 0,0-1 0,1 0 0,-1 0 0,0 0 0,0 0 1,0 0-1,0 0 0,0 0 0,0-1 0,0 1 0,-1-1 0,1 1 0,0-1 0,-1 0 1,2-1-3,44-75 63,-43 69-59,1 0 1,-1-1-1,-1 1 0,0-1 1,0 0-1,-1 0 0,-1 0 1,1 0-1,-2 0 0,1-1 1,-1 1-1,-1 0 0,0 0 1,0 0-1,-1-1-4,2 10-1,0 0 0,0 0 1,-1 0-1,1 0 0,0 0 0,0 0 0,-1 0 0,1-1 0,-1 1 0,1 1 0,-1-1 1,1 0-1,-1 0 0,0 0 0,1 0 0,-1 0 0,0 0 0,0 1 0,1-1 0,-1 0 1,0 1-1,0-1 0,0 0 0,0 1 0,0-1 0,0 1 0,0 0 0,0-1 0,0 1 1,0 0-1,0 0 0,-1-1 0,1 1 0,0 0 0,0 0 0,0 0 0,0 0 0,0 0 1,0 1-1,0-1 0,0 0 0,0 0 0,0 1 0,-1-1 0,1 1 0,1-1 0,-1 1 1,0-1-1,0 1 0,0 0 0,0-1 0,0 1 0,0 0 0,1 0 0,-1 0 0,0-1 1,1 1-1,-1 0 0,0 0 0,1 1 1,-4 8-7,1-1 0,0 1 0,1 0 0,1 0 0,-1 0 1,2 1-1,-1-1 0,1 0 0,1 0 0,0 0 0,0 1 0,1-1 1,3 9 6,-4-9 1,1-1 0,0 0 1,1 0-1,0 0 1,0-1-1,1 1 1,0-1-1,0 0 1,1 0-1,0 0 1,2 1-2,-5-9 2,0 1 1,0-1 0,-1 1 0,1-1 0,0 0 0,0 0 0,0 0 0,0 0-1,0 0 1,0-1 0,0 1 0,-1-1 0,1 1 0,0-1 0,0 1 0,0-1 0,-1 0-1,1 0 1,0 0 0,-1 0 0,1 0 0,-1 0 0,1 0 0,-1-1 0,0 1 0,1-1-1,-1 1 1,0-1 0,0 1 0,0-1 0,0 1 0,0-1 0,-1 0 0,1 0-1,0 0 1,-1 1 0,1-1 0,-1 0 0,0 0 0,1 0 0,-1 0 0,0 0 0,0 0-3,53-148 94,-53 149-95,0-1-1,0 1 1,1 0-1,-1 0 1,1 0-1,-1 0 1,1-1-1,-1 1 1,1 0-1,0 0 1,0 0-1,-1 0 1,1 0-1,0 0 1,0 1-1,0-1 1,0 0-1,0 0 1,0 1-1,0-1 1,0 0-1,0 1 0,0-1 1,1 1-1,-1 0 1,0-1-1,0 1 1,0 0-1,1 0 1,-1-1-1,0 1 1,0 0-1,1 0 1,-1 0-1,0 1 1,0-1-1,0 0 1,1 0-1,-1 1 1,0-1-1,0 1 1,0-1-1,0 1 1,1-1-1,-1 1 1,0 0-1,0-1 1,0 1-1,-1 0 1,1 0 1,40 56-60,-33-42 65,3 4-5,-9-14 1,0 0 1,1 0-1,-1 0 1,1 0-1,0-1 1,0 1-1,1-1 1,0 0-1,-1 0 1,1 0-1,0-1 1,1 1-1,-1-1 1,3 1-2,-6-4 0,1 0 0,0-1-1,-1 0 1,1 1 0,0-1 0,-1 0 0,1 0 0,-1 0 0,0 0-1,1 0 1,-1 0 0,0 0 0,1 0 0,-1-1 0,0 1 0,0 0-1,0-1 1,0 1 0,0-1 0,-1 1 0,1-1 0,0 1 0,-1-1 0,1 0-1,-1 1 1,1-1 0,-1 0 0,0 0 0,0 0 0,10-60-1268,-8 28-475</inkml:trace>
  <inkml:trace contextRef="#ctx0" brushRef="#br0" timeOffset="102023.732">9746 3731 16972,'0'-6'3584,"0"6"529,0 0-2840,0 0-849,-1 0-128,-29 24-296,20-5-24,1 5 40,2 1 0,3 0 56,1 0 16,4-3-80,4 1-8,0-1-400,3-1-184,0-8-673,1-3 2674</inkml:trace>
  <inkml:trace contextRef="#ctx0" brushRef="#br0" timeOffset="102456.048">9857 3855 7610,'0'0'1764,"0"-2"7704,0-3-4356,0-21-2195,2 18-2067,-11 14-485,-47 50-2129,49-47 1204,7-8 2508</inkml:trace>
  <inkml:trace contextRef="#ctx0" brushRef="#br0" timeOffset="102938.747">9804 4082 21845,'25'-23'3907,"19"-1"-2394,5-3-1551,-42 21 73,0 1-1,-1-2 1,0 1 0,0-1 0,0 0-1,-1 0 1,0 0 0,0-1-1,-1 0 1,0 0 0,0 0-1,-1 0 1,0 0 0,-1-1-1,1 0 1,-2 1 0,1-1-1,-1 0 1,-1 0 0,1 0-1,-2 0 1,1 0 0,-1 0-1,0 1 1,-2-7-35,-23-41 340,25 55-335,0 0 0,0 0 0,0 0 0,0 1 0,0-1 0,0 0 1,0 1-1,0-1 0,0 0 0,0 1 0,-1 0 0,1-1 0,0 1 0,0 0 0,-1-1 0,1 1 0,0 0 0,-1 0 0,1 0 0,0 0 1,0 0-1,-1 0 0,1 1 0,0-1 0,0 0 0,-1 1 0,1-1 0,0 1 0,0-1 0,0 1 0,-1-1 0,1 1 0,0 0 0,0 0 0,0-1 1,0 1-1,0 0 0,1 0 0,-1 0 0,0 0 0,0 0 0,1 0 0,-1 1 0,0-1 0,0 1-5,-4 8 9,0 1 0,1-1-1,0 1 1,1 1 0,0-1 0,1 0 0,0 1-1,1-1 1,0 1 0,1-1 0,0 1-1,1 4-8,0-2 12,0 0-1,1-1 0,0 1 0,1-1 0,1 0 1,0 0-1,1 0 0,0 0 0,1-1 1,0 0-1,1 0 0,1 0 0,0-1 0,0 0 1,7 6-12,-13-15-26,0 0 1,0-1 0,1 1 0,-1 0 0,0-1 0,1 0-1,-1 1 1,1-1 0,-1 0 0,1 0 0,-1 0 0,1-1-1,0 1 1,-1-1 0,1 1 0,0-1 0,-1 0 0,1 0-1,0 0 1,0 0 0,-1-1 0,1 1 0,0-1 0,-1 0-1,1 1 1,0-1 0,-1 0 0,1-1 0,-1 1-1,0 0 1,3-2 25,26-21 1267</inkml:trace>
  <inkml:trace contextRef="#ctx0" brushRef="#br0" timeOffset="103907.859">10368 3922 19252,'0'0'1283,"20"-6"3523,-17-7-4767,-16-151-547,13 159 485,1-3 59,0-1 0,0 0 1,-1 1-1,0-1 0,-1 0 1,0 0-1,0 1 0,-1-1 0,0 1 1,0-1-1,-1 1 0,0 0 1,-1 0-1,0 0 0,0 1 1,0-1-1,-1 1 0,0 0 0,-1 0 1,-1-1-37,6 8 32,-1 0 1,1 0-1,0 1 1,0-1-1,0 0 1,-1 1 0,1-1-1,0 0 1,0 1-1,0 0 1,0-1-1,0 1 1,0 0-1,0-1 1,0 1-1,0 0 1,0 0-1,0 0 1,0 0-1,0 0 1,1 0-1,-1 0 1,0 0-1,1 0 1,-1 0 0,1 0-1,-1 0 1,1 1-1,-1-1 1,1 0-1,0 0 1,0 1-1,0-1 1,0 0-1,0 0 1,0 1-1,0-1 1,0 0-1,0 0 1,0 1-1,1-1 1,-1 0 0,0 0-1,1 0 1,-1 1-1,1-1-32,39 225 929,-27-176-707,-8-24-121,-3-14-75,0-1-1,1 1 0,0-1 0,1 0 0,0 0 1,1 0-1,0-1 0,1 1 0,3 4-25,-8-14 1,-1 0 1,1-1-1,0 1 0,0 0 0,-1-1 1,1 1-1,0-1 0,0 1 0,0-1 1,-1 1-1,1-1 0,0 0 0,0 1 1,0-1-1,0 0 0,0 0 0,0 1 1,0-1-1,0 0 0,0 0 0,0 0 1,0 0-1,0 0 0,0-1 0,0 1 1,0 0-1,0 0 0,-1-1 0,1 1 1,0 0-1,0-1 0,0 1 0,0-1 1,0 1-1,-1-1 0,1 0 0,0 1 1,0-1-1,-1 0 0,1 1 0,-1-1 1,1 0-1,0 0 0,-1 0 0,1 1 1,-1-1-1,1-1-1,24-46 20,-24 46-19,10-23 7,-10 17-7,2 0 0,-1 0 0,1 0 0,0 1 0,0-1 0,1 1 0,0 0 0,1 0 1,-1 0-1,1 1 0,0-1 0,1 1 0,0 0 0,0 1 0,0 0 0,0 0 0,1 0 0,0 0 1,0 1-1,0 1 0,2-1-1,-6 3-2,0 1 0,0 0 0,0 1 1,0-1-1,1 0 0,-1 1 0,0 0 0,0 0 1,0 0-1,0 0 0,-1 0 0,1 0 0,0 1 1,0 0-1,-1-1 0,1 1 0,-1 0 0,1 0 1,-1 0-1,0 1 0,0-1 0,0 0 0,0 1 0,0-1 1,-1 1-1,1 0 0,-1 0 0,0 0 0,1-1 1,-1 1-1,0 2 2,20 97 28,-19-92 16,-1 0 1,0 0-1,-1 0 1,0 0-1,-1 0 1,0-1-1,-1 1 1,0 0-1,0 0 1,-1-1-1,0 1 1,-1-1-1,0 0 1,0 0-1,-1 0 1,-4 5-45,5-12-80,0 0-1,0-1 1,0 1 0,0-1 0,-1 0 0,1-1-1,0 1 1,-1-1 0,1 0 0,-1 0-1,1 0 1,-1 0 0,1-1 0,0 0 0,-1 0-1,1 0 1,0 0 0,0-1 0,0 1-1,0-1 1,0 0 0,0 0 0,0-1-1,1 1 1,-1-1 0,1 0 0,0 0 0,-1 0-1,1 0 1,1-1 0,-1 1 0,0-1-1,1 0 1,0 1 0,0-1 0,0 0 0,0-1-1,0 0 81,-1-23-1883</inkml:trace>
  <inkml:trace contextRef="#ctx0" brushRef="#br0" timeOffset="105625.637">10847 3865 21429,'3'0'276,"-1"0"-164,0 0-1,-1 1 0,1-1 0,0 0 0,-1-1 1,1 1-1,0 0 0,-1 0 0,1-1 0,-1 1 1,1 0-1,0-1 0,-1 0 0,1 1 0,-1-1 1,1 0-1,-1 0 0,0 0 0,1 0 0,-1 0 0,0 0 1,0 0-1,0 0 0,0-1 0,0 1 0,0 0 1,0-1-1,0 1 0,0-1 0,0 1 0,-1-1 1,1 1-1,-1-1 0,1 1 0,-1-1 0,0 0 1,0 1-1,1-1 0,-1 0 0,0 1 0,0-1-111,-1-6 40,0 0 0,0-1 0,0 1 0,-1 0 0,-1 0 0,1 1 0,-1-1 0,0 0 0,-1 1 0,0 0 0,0 0 0,-1 0 0,1 0 0,-2 1 0,1 0 0,-1 0 0,-4-4-40,8 10 12,1 0-1,-1 0 0,1 0 0,-1 0 0,1 1 0,-1-1 1,1 1-1,-1-1 0,1 1 0,-1-1 0,1 1 0,0 0 0,-1 0 1,1-1-1,0 1 0,0 0 0,-1 0 0,1 1 0,0-1 1,0 0-1,0 0 0,0 0 0,1 1 0,-1-1 0,0 0 0,0 1 1,1-1-1,-1 1 0,1-1 0,-1 1 0,1-1 0,0 1 1,0-1-1,-1 1 0,1-1 0,0 1 0,0-1 0,0 1 1,1-1-1,-1 1 0,0 0-11,-1 11 12,1-1 0,0 1 1,1 0-1,0 0 0,1 0 1,1-1-1,0 1 0,0-1 1,1 0-1,1 0 0,0 0 0,1-1 1,0 1-1,0-1 0,1-1 1,1 1-1,0-1 0,9 9-12,-15-18 1,-1 0 1,1 0-1,-1 0 0,1 0 0,-1 0 1,1 0-1,0-1 0,0 1 0,-1-1 0,1 1 1,0-1-1,0 1 0,0-1 0,0 0 0,0 0 1,-1 0-1,1 0 0,0 0 0,0 0 0,0-1 1,0 1-1,-1-1 0,1 1 0,0-1 1,0 0-1,-1 1 0,1-1 0,0 0 0,-1 0 1,1 0-1,-1-1 0,1 1 0,-1 0 0,0 0 1,1-1-1,-1 1 0,0-1 0,0 1 0,0-1 1,0 1-1,0-1 0,0 0 0,0 0-1,35-81-640,-28 60 404,-1 0 1,-1-1-1,-1 0 0,-1 0 1,-1 0-1,-1 0 1,-2-1-1,0 1 0,-2 0 1,0 0-1,-2-1 0,0 1 1,-2 1-1,-1-1 0,0 1 1,-2 0-1,-8-15 236,-1 16 220,18 22-199,-1 0 0,0 1-1,0-1 1,0 0 0,1 1 0,-1-1-1,0 0 1,1 1 0,-1-1 0,0 1 0,1-1-1,-1 1 1,1-1 0,-1 1 0,1 0 0,-1-1-1,1 1 1,-1 0 0,1-1 0,-1 1-1,1 0 1,0 0 0,0-1 0,-1 1 0,1 0-1,0 0 1,0-1 0,0 1 0,0 0 0,0 0-1,0 0 1,0-1 0,0 1 0,0 0-1,0 0 1,0 0 0,0-1 0,1 1 0,-1 0-1,0 0 1,1 0-21,3 56 478,3 1 1,2-1-1,3-1 0,7 18-478,-10-35 252,-3-16-96,-4-8-28,0-1 1,2 1-1,-1-1 1,2 0-1,0 0 1,0 0-1,2-1 1,-1 0-1,2 0 1,0-1-1,0 1 1,1-2-1,1 1 1,6 5-129,-15-16 1,-1-1 1,1 1-1,-1-1 1,1 1-1,0-1 1,-1 1-1,1-1 1,0 0-1,0 1 1,-1-1-1,1 0 1,0 0-1,0 1 1,-1-1-1,1 0 1,0 0-1,0 0 1,-1 0-1,1 0 1,0 0-1,0 0 1,0 0-1,-1 0 1,1-1-1,0 1 1,0 0-1,-1 0 1,1-1-1,0 1 1,-1-1 0,1 1-1,0 0 1,-1-1-1,1 1 1,0-1-1,-1 1 1,1-1-1,-1 0 1,1 1-1,-1-1 1,1 0-1,-1 1 1,0-1-1,1 0 1,-1 1-1,0-1 1,1 0-1,-1 0 1,0 1-1,0-1 1,0 0-1,0 0 1,0 1-1,0-1 1,0 0-1,0 0 1,0 0-1,0 1 1,0-1-1,0 0 1,-1 0-1,1 1 1,0-1-1,-1 0-1,-4-54 2,-32-80-231,37 133 225,0 0 0,0 0 0,0 0-1,1 0 1,-1 0 0,0 0 0,1 0 0,0 0 0,-1 0-1,1 0 1,0 0 0,0 0 0,0 0 0,0 1 0,0-1-1,1 0 1,-1 1 0,0-1 0,1 1 0,-1-1 0,1 1-1,0-1 1,-1 1 0,1 0 0,0 0 0,0 0 0,0 0-1,-1 0 1,1 1 0,0-1 0,0 1 0,1-1 0,-1 1-1,0-1 1,0 1 0,1 0 4,78 12-86,-75-7 86,0-1 0,0 0-1,-1 1 1,1 0 0,-1 1 0,0-1 0,0 1-1,-1 0 1,0 0 0,0 0 0,0 1 0,-1-1-1,0 1 1,0 0 0,0 0 0,-1 0 0,0 0 0,-1 1-1,0-1 1,0 0 0,0 1 0,-1-9 0,0 1-1,0 0 1,0-1 0,0 1 0,0 0 0,1-1-1,-1 1 1,0 0 0,0-1 0,0 1-1,0 0 1,1 0 0,-1-1 0,0 1-1,0 0 1,0 0 0,1-1 0,-1 1 0,0 0-1,1 0 1,-1 0 0,0-1 0,0 1-1,1 0 1,-1 0 0,0 0 0,1 0-1,-1 0 1,0 0 0,1 0 0,-1 0 0,0-1-1,1 1 1,-1 0 0,0 1 0,1-1-1,-1 0 1,1 0 0,-1 0 0,0 0-1,1 0 1,-1 0 0,0 0 0,0 0-1,1 1 1,-1-1 0,0 0 0,1 0 0,-1 0-1,0 1 1,0-1 0,1 0 0,-1 0-1,0 1 1,0-1 0,0 0 0,1 0-1,-1 1 1,0-1 0,0 0 0,0 1 0,0-1-1,0 0 1,1 1 0,-1-1 0,0 0-1,0 1 1,0-1 0,14-27-37,54-167-327,-68 193 351,0-1 1,0 1 0,0 0 0,0 0 0,0 0-1,0 0 1,1 0 0,-1 0 0,0 0 0,1 0 0,-1 0-1,1 1 1,-1-1 0,1 0 0,0 0 0,-1 0-1,1 0 1,0 1 0,-1-1 0,1 0 0,0 1 0,0-1-1,0 0 1,0 1 0,0-1 0,0 1 0,0 0-1,-1-1 1,1 1 0,0 0 0,1-1 0,-1 1 0,0 0-1,0 0 1,0 0 0,0 0 0,0 0 0,0 0-1,0 0 1,0 0 0,0 0 0,0 1 0,0-1 0,0 0-1,0 1 1,0-1 0,0 1 0,0-1 0,0 1-1,-1-1 1,1 1 0,0 0 12,42 65-56,32 34 81,-73-99-18,1 1-1,-1 0 0,1-1 1,0 0-1,0 0 0,0 0 1,0 0-1,0 0 0,0 0 1,0-1-1,0 1 0,0-1 1,0 0-1,0 0 0,0 0 1,0 0-1,0 0 0,0-1 0,0 0 1,0 1-1,0-1 0,0 0 1,0-1-1,-1 1 0,1 0 1,0-1-1,-1 1 0,1-1 1,-1 0-1,3-2-6,64-69 127,-68 72-128,24-44 36,-25 43-10,0 2 17,-16 4 173,14-7-213,0 0 0,1 1 0,-1-1 0,1 0 0,-1 0 1,1 0-1,0 0 0,0-1 0,0 1 0,1 0 0,-1 0 1,1 0-1,0-1 0,0 1 0,0 0 0,0 0 0,0-1 1,1 1-1,0 0 0,-1 0 0,1 0 0,0 0 0,1-1 1,-1 1-3,-1 2 0,0 0 0,0 0 1,0 0-1,0 0 1,1 0-1,-1 0 1,0 0-1,0 0 1,1 0-1,-1 0 0,1 0 1,-1 0-1,1 0 1,-1 0-1,1 0 1,0 1-1,-1-1 0,1 0 1,0 0-1,0 1 1,-1-1-1,1 0 1,0 1-1,0-1 1,0 1-1,0-1 0,0 1 1,0-1-1,0 1 1,0 0-1,0-1 1,0 1-1,0 0 1,0 0-1,0 0 0,0 0 1,0 0-1,0 0 1,0 0-1,0 0 1,1 0-1,41 25 3,-12-5 30,-27-19-32,0 0 0,-1 1 0,1-1 0,0-1 1,0 1-1,-1 0 0,1-1 0,0 0 0,0 0 0,0 0 0,0 0 0,0-1 0,-1 0 0,1 1 0,0-1 0,0-1 0,-1 1 0,1 0 0,-1-1 1,1 0-1,-1 0 0,1 0 0,-1 0 0,0 0 0,0-1 0,0 1 0,-1-1 0,1 0 0,-1 0 0,1 0 0,-1 0 0,0 0 0,0-1 0,0 1 1,0-1-1,-1 1 0,0-1 0,1 0 0,-1 1 0,0-4-1,1 2 21,-1 1 0,0 0 0,0-1-1,0 1 1,0 0 0,-1-1 0,1 1 0,-1-1 0,0 0 0,-1 1 0,1 0 0,-1-1 0,0 1-1,0-1 1,0 1 0,-1 0 0,1-1 0,-1 1 0,0 0 0,0 0 0,-1 1 0,1-1-1,-1 0 1,0 1 0,0-1 0,0 1 0,0 0 0,-1 0 0,1 0 0,-1 0-21,1 4 8,0 0 0,0 0 0,1 1 0,-1-1 1,0 1-1,1-1 0,0 1 0,-1 0 0,1 0 0,0 0 1,0 0-1,0 0 0,0 1 0,0-1 0,1 0 0,-1 1 1,1 0-1,-1-1 0,1 1 0,0 0 0,0 0 1,0-1-1,0 1 0,1 0 0,-1 0 0,1 0 0,0 0 1,0 0-1,0 0 0,0 0 0,1 1-8,4 198 69,-5-197-68,0-3 0,-1 0 0,0-1 1,1 1-1,-1 0 0,1 0 0,0 0 0,0-1 1,0 1-1,0 0 0,0 0 0,0 0 0,0 0 0,1-1 1,-1 1-1,0 0 0,1 0 0,0-1 0,-1 1 0,1 0 1,0-1-1,0 1 0,0-1 0,0 1 0,0-1 1,0 1-1,0-1 0,1 0 0,-1 1 0,1-1 0,-1 0 1,0 0-1,1 0 0,0 0 0,-1 0 0,1-1 0,0 1 1,-1 0-1,1-1 0,0 1 0,0-1 0,-1 0 1,1 1-1,0-1 0,0 0 0,0 0 0,0 0 0,1-1-1,4-2 2,1-1 0,-1 0 0,0 0 0,0-1 0,-1 0 0,1 0 0,-1 0 0,0-1 0,-1 0 0,0-1 0,1 1 0,-2-1-1,1 0 1,-1 0 0,0 0 0,-1 0 0,1-1 0,0-5-2,26-90 15,-29 103-16,0 0 0,0 0 0,0 0 0,0 0 0,0 0 1,0 0-1,0 0 0,0 0 0,0 0 0,0 0 0,0 1 0,0-1 1,0 0-1,0 1 0,0-1 0,0 1 0,0-1 0,-1 1 0,1-1 0,0 1 1,0 0-1,0-1 0,-1 1 0,1 0 0,0 0 0,-1-1 0,1 1 0,0 0 1,-1 0-1,1 0 0,-1 0 0,0 0 0,1 0 0,-1 0 0,0 0 1,0 0-1,1 0 0,-1 0 0,0 0 0,0 0 0,0 0 0,0 0 0,0 0 1,-1 1 0,4 4-2,1 3-5,-2-3 6,0-1 0,0 1 0,1 0 0,0-1 1,0 0-1,0 1 0,1-1 0,0 0 0,0-1 0,0 1 0,0-1 0,1 0 0,-1 0 0,1 0 0,0 0 0,3 0 1,-4-5 2,0 0-1,-1 0 0,1 0 0,0-1 0,-1 1 0,1-1 0,-1 0 0,0 0 0,0 0 0,1-1 0,-1 1 0,-1-1 0,1 0 0,0 0 1,-1 0-1,1 0 0,-1 0 0,0 0 0,0-1 0,0 1 0,-1-1 0,1 1 0,-1-1 0,0 0 0,0 0 0,1-2-1,-2 6 0,4-12 0,-4 11-1,0-1 1,-1 1-1,1 0 1,0-1-1,0 1 0,0 0 1,0-1-1,0 1 0,0 0 1,0-1-1,0 1 0,1 0 1,-1-1-1,1 1 1,-1 0-1,1 0 0,-1-1 1,1 1-1,-1 0 0,1 0 1,0 0-1,0 0 0,0 0 1,0 0-1,0 0 1,0 0-1,0 0 0,0 0 1,0 1-1,0-1 0,0 0 1,0 1-1,1-1 0,-1 1 1,0-1-1,0 1 1,1 0-1,-1-1 0,0 1 1,1 0-1,-1 0 0,0 0 1,1 0-1,-1 0 0,0 0 1,1 0-1,-1 0 1,0 1-1,1-1 0,-1 1 1,0-1-1,0 1 0,0-1 1,1 1-1,-1-1 0,1 2 1,19 30-25,-18-26 24,0-1 0,1 1 0,0-1 0,-1 1-1,2-1 1,-1 0 0,0 0 0,1-1 0,0 0 0,0 1 0,1-2 0,-1 1-1,3 1 2,-5-5 2,0-1-1,0 1 0,0-1 1,-1 1-1,1-1 1,0 0-1,0 0 0,-1-1 1,1 1-1,-1 0 0,1-1 1,-1 0-1,0 1 0,0-1 1,1 0-1,-1 0 1,0 0-1,-1-1 0,1 1 1,0 0-1,-1-1 0,1 1 1,-1-1-1,0 1 0,1-1 1,-1 0-1,-1 1 0,1-1 1,0 0-1,0-2-1,-1 4 1,12-29 16,36-59 16,-47 88-34,1-1 0,-1 1 0,0 0 0,1 1-1,-1-1 1,0 0 0,1 0 0,-1 1-1,1-1 1,0 0 0,-1 1 0,1 0-1,-1-1 1,1 1 0,0 0 0,-1 0-1,1 0 1,0 0 0,-1 0 0,1 0-1,-1 0 1,1 1 0,0-1 0,-1 0 0,1 1-1,-1-1 1,1 1 0,-1 0 0,1 0-1,-1 0 1,1-1 0,-1 1 0,0 0-1,0 1 1,1-1 0,-1 0 0,0 0-1,0 0 1,0 1 0,0-1 0,0 1 1,37 67-42,-34-60 42,-3-6-1,-1-2 2,0 1 1,0 0-1,0-1 1,0 1-1,0-1 1,0 1-1,0-1 0,1 1 1,-1 0-1,0-1 1,1 1-1,-1-1 1,1 0-1,0 1 1,0-1-1,-1 1 1,1-1-1,0 0 1,0 0-1,0 1 1,0-1-1,0 0 1,1 0-1,-1 0 1,0 0-1,0 0 1,1 0-1,-1-1 1,1 1-1,-1 0 1,1-1-1,-1 1 1,1-1-1,-1 1 1,1-1-1,-1 0 1,1 0-1,-1 0 1,1 0-1,0 0 1,-1 0-1,1 0 1,-1 0-1,1 0 1,-1-1-1,1 1 1,-1-1-1,1 1 1,-1-1-1,1 0 0,-1 1 1,1-1-1,-1 0 1,0 0-1,1-1-1,50-117-188,-29 106-2167,-15 17 1776</inkml:trace>
  <inkml:trace contextRef="#ctx0" brushRef="#br0" timeOffset="106808.533">8035 4785 18164,'5'-110'6668,"-5"110"-6626,1 0-1,-1 1 1,0-1 0,1 0 0,-1 1-1,1-1 1,-1 0 0,0 0-1,1 1 1,-1-1 0,1 0-1,-1 0 1,0 0 0,1 0 0,-1 0-1,1 0 1,-1 1 0,1-1-1,-1 0 1,1 0 0,-1 0 0,1 0-1,-1-1 1,1 1 0,-1 0-1,0 0 1,1 0 0,-1 0-1,1 0 1,-1-1 0,1 1 0,-1 0-1,0 0 1,1 0 0,-1-1-1,0 1 1,1 0 0,-1-1-1,0 1 1,1 0 0,-1-1 0,0 1-1,0-1 1,1 1 0,-1 0-1,0-1 1,0 1 0,0-1 0,1 1-1,-1-1 1,0 1 0,0 0-1,0-1 1,0 1 0,0-1-1,0 1 1,0-1 0,0 1 0,0-1-1,0 1-41,22 39 422,-21-38-421,65 208 379,-37-101-206,-98-238 656,19 49-698,55 89-138,0 0 1,1-1-1,0 0 1,0 0-1,1 0 1,0-1-1,0 0 1,1-1-1,-1 1 1,1-1-1,0-1 0,0 1 1,1-1-1,0-1 1,-1 0-1,1 0 1,0 0-1,0-2 1,1 1-1,-1-1 1,0 0-1,0-1 1,1 0-1,-1 0 0,0-1 1,3-1 5,-6-3 5,0-1-1,0 0 1,-1 0 0,0-1-1,0 0 1,-1 0 0,0 0-1,0 0 1,-1 0 0,1-1 0,-2 0-1,1 0 1,-1 1 0,0-1-1,-1-1 1,0 1 0,0 0-1,-1 0 1,0 0 0,0-1 0,-1-2-5,2 6-1,0-1 1,0 1 0,-1 0 0,0 0 0,0 0 0,0-1 0,0 1 0,-1 0 0,0 0 0,0 0 0,0 0 0,-1 0-1,1 0 1,-1 0 0,-1 0 0,1 1 0,-1-1 0,1 1 0,-1-1 0,0 1 0,-1 0 0,1 0 0,-1 0 0,0 1-1,0 0 1,0-1 0,0 1 0,-1 0 0,1 1 0,-1-1 0,1 1 0,-4-1 0,6 3-6,1 1 0,0 0 0,-1-1 0,1 1-1,0 0 1,0 0 0,0 0 0,-1 0 0,1 0 0,0 0 0,0 0 0,0 0 0,1 1-1,-1-1 1,0 0 0,0 1 0,1-1 0,-1 0 0,0 1 0,1-1 0,0 1 0,-1-1 0,1 0-1,0 1 1,0-1 0,0 1 0,0-1 0,0 1 0,0-1 0,0 1 0,0-1 0,0 1 0,1-1-1,-1 1 1,1-1 0,-1 1 0,1-1 0,0 1 6,-1 1-7,6 28-16,0 0 0,2-1 0,1 0 0,2 0-1,1-1 1,1 0 0,1-1 0,4 4 23,-13-25 12,-1-1 0,1 0 0,0 0 0,1 0 0,-1-1 0,1 1 0,0-1 1,0 0-1,1-1 0,0 0 0,-1 0 0,1 0 0,6 1-12,-10-4-55,0 0 0,0 0 0,0 0-1,0 0 1,1-1 0,-1 0 0,0 1 0,0-1 0,1 0 0,-1-1 0,0 1-1,1 0 1,-1-1 0,0 0 0,0 0 0,0 0 0,0 0 0,0 0-1,0-1 1,0 1 0,0-1 0,0 0 0,0 0 0,-1 0 0,1 0 0,-1 0-1,0-1 1,0 1 0,1-1 0,-1 1 0,-1-1 0,3-2 55,9-22 980</inkml:trace>
  <inkml:trace contextRef="#ctx0" brushRef="#br0" timeOffset="107332.109">8718 4537 21789,'-8'10'159,"-1"0"1,1 0 0,1 1 0,0 0 0,1 1 0,0-1-1,0 1 1,1 1 0,1-1 0,0 1 0,1-1 0,0 1-1,1 0 1,1 0 0,0 0 0,0 0 0,1 0 0,1 0-1,1 0 1,1 7-160,-4-14 15,2 0 0,-1 0 0,1 0 0,0 0 0,0-1 0,0 1 0,1 0 0,0-1 0,0 1 0,1-1 0,-1 1 0,1-1 0,0 0 0,0 0 0,1-1 0,0 1 0,0-1 0,0 1 0,0-1 0,0-1 0,1 1 0,3 2-15,-6-7 5,1 1 0,0-1 0,-1 0 0,1 0 0,-1 0 0,1 0 0,-1 0 0,0-1 0,1 1 1,-1-1-1,0 1 0,0-1 0,0 0 0,0 0 0,0 0 0,0 0 0,-1 0 0,1 0 0,-1 0 0,1-1 0,-1 1 0,0 0 0,0-1 1,0 1-1,0-1 0,0 0 0,-1 1 0,1-1 0,-1-1-5,2 0 7,7-20 99,-1 1 0,0-1 0,-2 0-1,-1-1 1,-1 1 0,-1-1-1,-2 0 1,0 0 0,-1 0 0,-2 0-1,-1-4-105,78 229 28,-66-175-16,-4-10-3,1 1 1,1 0-1,0-1 0,1-1 0,0 1 0,1-1 0,8 9-9,-16-21 3,0-1-1,0 0 0,-1 0 1,1 0-1,0 1 0,1-1 1,-1 0-1,0 0 0,0-1 1,0 1-1,0 0 0,1 0 1,-1 0-1,0-1 0,1 1 1,-1-1-1,1 1 1,-1-1-1,1 0 0,-1 1 1,0-1-1,1 0 0,-1 0 1,1 0-1,-1 0 0,1 0 1,-1 0-1,1-1 0,-1 1 1,1 0-1,-1-1 0,1 1 1,-1-1-1,0 0 0,1 1 1,-1-1-1,0 0 0,0 0 1,1 0-1,-1 0 0,0 0 1,0 0-1,0 0 0,0 0 1,0-1-3,33-66 178,-20 24-97,-3-1 0,-1-1-1,-2 0 1,-3-1-1,-1 1 1,-3-1 0,-2-20-81,1 55 22,-1 0 1,-1 1 0,1-1 0,-2 1 0,0-1 0,0 1 0,-1 0 0,0 0 0,-1 1-1,-1-1 1,1 1 0,-7-8-23,12 19 0,0 0-1,0 0 1,0 0-1,0-1 1,0 1-1,0 0 1,0 0-1,0 0 1,0 0-1,0 0 0,-1-1 1,1 1-1,0 0 1,-1 0-1,1 0 1,0-1-1,-1 1 1,1 0-1,-1 0 1,0-1-1,1 1 1,-1 0-1,1-1 1,-1 1-1,0-1 1,1 1-1,-1-1 0,0 1 1,0-1-1,0 0 1,1 1-1,-1-1 1,0 0-1,0 1 1,0-1-1,0 0 1,1 0-1,-1 0 1,0 0-1,0 0 1,0 0-1,0 0 1,0 0-1,0 0 0,1 0 1,-1-1-1,0 1 1,0 0-1,0-1 1,0 1-1,1 0 1,-1-1-1,0 1 1,0-1-1,1 1 1,-1-1-1,0 1 1,1-1-1,-1 0 1,1 1-1,-1-1 0,1 0 1,-1 1-1,1-1 1,-1 0-1,1 0 1,0 0-1,-1 0 1,-1 32-38,1-1 0,2 0-1,0 1 1,2-1 0,5 16 38,-4-13-7,1 6 15,-2-11 23,0 0-1,1 0 0,2 0 1,1-1-1,1 0 1,2-1-1,8 17-30,-16-38-17,1-1 1,0 0-1,0 0 1,1 0-1,-1 0 1,1 0-1,0-1 1,0 0-1,0 0 1,0 0-1,1 0 1,-1-1-1,1 1 1,-1-1-1,1 0 1,0-1-1,0 1 1,0-1-1,0 0 1,0 0-1,0 0 1,0-1 0,0 0-1,0 0 1,1 0-1,-1-1 1,4 0 16,21-8-51</inkml:trace>
  <inkml:trace contextRef="#ctx0" brushRef="#br0" timeOffset="108267.434">9939 4571 23813,'-9'5'325,"1"1"-1,0 1 0,0-1 1,1 1-1,0 1 1,0-1-1,0 1 1,1 1-1,1-1 1,-1 1-325,-1 3 47,1 1 0,0 0 0,1 0 0,1 0 1,0 0-1,0 1 0,2-1 0,-1 1 0,2 0 0,0 0 1,1 0-48,0-12 36,-1-6-3,1-160 31,0 162-66,-1 1 1,1 0 0,0-1-1,0 1 1,0 0-1,0-1 1,0 1-1,0 0 1,1-1-1,-1 1 1,0 0-1,1-1 1,-1 1-1,1 0 1,-1 0-1,1 0 1,0-1-1,-1 1 1,1 0 0,0 0-1,0 0 1,0 0-1,0 0 1,0 0-1,0 0 1,0 1-1,0-1 1,0 0-1,0 0 1,0 1-1,1-1 1,-1 1-1,0-1 1,0 1 0,1 0-1,-1-1 1,0 1-1,1 0 1,-1 0-1,0 0 1,1 0-1,-1 0 1,0 0-1,1 0 1,-1 0-1,0 1 1,1-1-1,-1 1 1,0-1-1,1 1 1,-1-1 0,0 1-1,0-1 1,0 1-1,0 0 1,0 0-1,0 0 1,0 0-1,1 0 2,9 7-9,-1-1 0,-1 2 0,1-1-1,-1 1 1,0 1 0,-1 0 0,0 0-1,-1 0 1,0 1 0,-1 0 0,0 1-1,-1-1 1,0 1 0,0 0 0,-2 0-1,1 1 1,-1 1 9,3 19 1,0 1 1,-3 0-1,-1 0 0,-1 0 1,-4 31-2,3-64 0,1 13 14,-2 0 0,0-1-1,-1 1 1,0 0 0,-1 0 0,0-1-1,-1 0 1,-1 1 0,0-2 0,-1 1 0,-4 6-14,9-17 3,0-1 1,0 1-1,0-1 1,0 0-1,0 0 1,-1 1 0,1-1-1,0 0 1,-1 0-1,1 0 1,-1-1-1,1 1 1,-1 0 0,1 0-1,-1-1 1,1 1-1,-1-1 1,0 1-1,1-1 1,-1 0 0,0 0-1,1 0 1,-1 0-1,0 0 1,1 0-1,-1 0 1,0 0 0,1-1-1,-1 1 1,0-1-1,1 1 1,-1-1-1,1 1 1,-1-1 0,1 0-1,-1 0 1,1 0-1,0 0 1,-1 0-1,1 0 1,0 0 0,-1-2-4,-37-59 12,36 50-19,0 0 1,1-1-1,1 1 0,0-1 0,1 1 1,0-1-1,1 1 0,0-1 0,1 1 0,0 0 1,1 0-1,1 0 0,0 0 0,0 0 0,2-2 7,97-164-6,-93 163 5,-6 8 1,-3 4-2,0 0 0,0 0 0,0 0 0,1 0 0,-1 0 0,1 0 0,-1 0 0,1 0 0,0 1 0,0-1 0,1 0 0,-1 1 0,0 0-1,1 0 1,-1-1 0,1 1 0,0 1 0,0-1 0,0 0 0,0 1 0,0 0 0,0-1 0,0 1 0,0 0 0,0 1 0,1-1 0,-1 0 0,0 1 0,1 0 0,-1 0 0,0 0 0,1 0 0,-1 0 0,0 1 0,1 0 0,-1-1 0,0 1 0,2 1 2,2 5-2,0 0 1,-1 1-1,-1 0 1,1 0 0,-1 0-1,0 0 1,-1 1 0,0 0-1,-1 0 1,3 9 1,5 10 38,-10-27 26,-1-1 54,0-4 52,-1-12-116,0 1 1,-1 0 0,-1 0-1,0 1 1,-1-1 0,-1 1-1,0-1 1,-1 1 0,0 1-1,-1-1 1,-1 1 0,0 0-1,-1 1 1,0 0 0,-1 0-1,0 1 1,-2-1-55,10 10-12,2 2-4,0 4-1,3 1-98,0 0 0,0 1 0,1-1 0,0-1 0,0 1 0,0 0 0,0-1 0,1 0 0,-1 0 0,1 0 0,0-1 0,0 1 0,1-1 0,-1 0 0,1-1 0,-1 1 0,1-1 0,0 0 0,0-1 0,0 1 0,0-1 0,0-1 0,0 1 0,0-1 0,1 0 0,-1 0 0,0-1 0,2 0 115,19-8-1669,2-6-154</inkml:trace>
  <inkml:trace contextRef="#ctx0" brushRef="#br0" timeOffset="108980.047">10441 4509 18092,'0'0'1992,"0"0"1714,-9 11-1933,6-8-1713,-3 2 39,0 1-1,1-1 0,0 1 1,0 0-1,0 0 1,1 1-1,0-1 1,0 1-1,1 0 0,0 0 1,0 0-1,1 1 1,-1-1-1,1 1 0,1-1 1,0 2-99,0 0 4,1-1 0,0 1 1,0 0-1,1 0 0,1 0 0,-1 0 1,1-1-1,1 1 0,0-1 0,0 1 1,0-1-1,1 0 0,1-1 1,-1 1-1,4 3-4,-7-10 2,1-1 0,0 0 0,0 0 0,0 1 1,0-1-1,0 0 0,-1 0 0,1-1 0,0 1 0,0 0 0,0-1 0,0 1 1,-1-1-1,1 0 0,0 1 0,0-1 0,-1 0 0,1 0 0,-1 0 1,1 0-1,-1 0 0,1-1 0,-1 1 0,0 0 0,1-1 0,-1 1 0,0-1 1,0 1-1,0-1 0,0 1 0,0-1 0,-1 0 0,1 1 0,0-1 1,-1 0-1,1 0 0,-1 0 0,0 1 0,1-1 0,-1 0 0,0-2-2,1 1 4,6-12 10,-1-1 1,0 1-1,-1-1 1,-1-1-1,0 1 1,-1 0 0,-1-1-1,-1 0 1,0 1-1,-1-1 1,-1 0-1,0 1 1,-2-1 0,-1-8-15,3 23 25,1 6-6,2 11-22,1-1 0,1 0 1,0 0-1,1 0 0,0 0 1,1-1-1,1 0 0,0 0 1,1 0-1,0-1 0,1 0 1,3 3 2,-12-15 0,1 2 2,-1-1 0,1 1 0,-1-1 0,1 0 0,-1 1 0,1-1 0,0 0 0,0 0 0,0 1 0,0-1 0,0 0 0,0 0 0,0 0 0,0 0 0,0 0 0,0 0 0,0 0 0,1-1 0,-1 1 0,0 0 0,1-1 0,-1 1 0,0-1 0,1 1 0,-1-1 0,1 1 0,-1-1 0,1 0 0,-1 0 0,1 0 0,-1 0 0,1 0 0,-1 0 0,1 0 0,-1-1 0,1 1 0,-1-1 0,1 1 0,-1-1 0,0 1 0,1-1 0,-1 0 0,0 1 0,0-1 0,1 0 0,-1 0 0,0 0 0,0 0 0,0 0 0,0 0 0,0 0 0,0-1-2,6-15 38,-1 0 0,0 0 1,-2 0-1,0 0 0,-1-1 1,0 1-1,-2-1 0,0-13-38,-1 15 15,-1 2-26,5 22-27,5 16 28,0-2 1,1 1-1,1-1 0,2 0 1,0-2-1,10 14 10,-22-32 4,-1-1 0,1 1 1,0 0-1,0 0 0,0 0 0,0 0 0,0-1 0,0 1 0,0 0 0,1-1 0,-1 1 0,0-1 0,1 0 1,-1 1-1,1-1 0,0 0 0,-1 0 0,1 0 0,0 0 0,0 0 0,0 0 0,0-1 0,0 1 0,0-1 1,0 1-1,0-1 0,0 0 0,0 1 0,0-1 0,0 0 0,0 0 0,0-1 0,0 1 0,0 0 1,0-1-1,0 1 0,0-1 0,-1 0 0,1 1 0,0-1 0,0 0 0,0 0 0,-1 0 0,1-1-4,37-103 356,-31 75-310,12-48-30,-19 75-24,13 18-26,13 32-10,-24-39 45,0 0 0,1 0 0,0 0 0,1-1 0,-1 0 0,1 0 0,1 0 0,-1 0 0,1-1 0,1 0-1,-1 0 1,1-1 0,0 1 0,0-2 0,0 1 0,5 2-1,-8-8 10,0 0 0,0 1 0,0-2 0,0 1 0,0 0 0,0-1 1,-1 1-1,1-1 0,-1 0 0,1 0 0,-1-1 0,0 1 0,1-1 0,-1 1 0,-1-1 0,1 0 0,0 0 0,-1-1 0,1 1 0,-1 0 0,0-1 0,0 1 1,-1-1-1,1 0 0,-1 0 0,1 0 0,-1 1 0,0-1 0,-1 0 0,1 0 0,-1 0 0,0-1 0,0-1-10,2 0-11,-1 1 0,0-1-1,0 0 1,0 0 0,-1 0-1,0 0 1,0 0 0,-1 0-1,0 0 1,0 0 0,0 0-1,-1 0 1,0 0 0,0 1 0,0-1-1,-1 1 1,1-1 0,-1 1-1,-1 0 1,1 0 0,-4-4 11,-6 8-962,1 4-643</inkml:trace>
  <inkml:trace contextRef="#ctx0" brushRef="#br0" timeOffset="109637.675">11209 4173 19364,'4'18'407,"0"-2"0,2 1 0,0 0 0,0-1-1,2 0 1,0-1 0,1 0 0,0 0 0,10 10-407,29 54 1747,42 102-337,-90-178-1366,1-6 27,-1-4-15,1-1 1,-2 0-1,1 1 1,-1-1-1,0 0 0,-1 1 1,0-1-1,0 1 1,0 0-1,-1-1 1,0 1-1,-1 0 1,-2-4-57,3 6 48,-50-112 750,53 117-796,-1-1-1,1 1 1,-1-1-1,1 0 1,-1 1-1,1-1 1,-1 1 0,1-1-1,0 0 1,-1 0-1,1 1 1,0-1-1,-1 0 1,1 0-1,0 1 1,0-1 0,0 0-1,0 0 1,0 1-1,0-1 1,0 0-1,0 0 1,0 0 0,0 1-1,0-1 1,0 0-1,1 0 1,-1 1-1,0-1 1,0 0 0,1 0-1,-1 1 1,1-1-1,-1 0 1,1 1-1,-1-1 1,1 1 0,-1-1-1,1 1 1,-1-1-1,1 1 1,0-1-1,-1 1 1,1-1 0,0 1-1,-1 0 1,1-1-1,0 1 1,0 0-1,-1-1 1,1 1 0,0 0-1,0 0 1,-1 0-1,1 0 1,0 0-1,0 0-1,43 17-42,-39-14 44,0 1 0,1-1 0,0 1 1,0-1-1,0 0 0,1 0 0,-1-1 0,1 0 0,0 0 0,0 0 0,-1-1 0,1 0 0,0 0 1,0-1-1,0 0 0,0 0 0,0-1 0,0 1 0,0-2 0,0 1 0,-1-1 0,1 0 0,0 0 1,-1-1-1,0 0 0,1 0 0,-1 0 0,0-1 0,-1 0 0,1 0 0,-1-1 0,0 1 0,0-1 0,0 0 1,0-1-1,1-1-2,-3 0 24,0 0 1,0 0-1,0-1 1,-1 1-1,0 0 1,0-1-1,-1 1 1,0-1-1,0 0 1,-1 1-1,1-1 1,-2 0-1,1 1 1,-1-1-1,-1 0 1,1 1-1,-1-1 1,-1 1-1,1 0 1,-1 0-1,0 0 1,-1 0-1,0 0 1,0 1-1,0 0 1,-1-1-1,0 1 1,0 1-1,-1-1 1,1 1-1,-1 0 1,0 1-1,0-1 1,-1 1-1,0 0 1,1 0-1,-6-1-23,9 5-7,1-1 0,0 1 0,-1 0 1,1 0-1,-1 0 0,1 0 1,0 0-1,-1 0 0,1 1 1,-1-1-1,1 1 0,0 0 1,-1-1-1,1 1 0,0 0 0,0 0 1,0 1-1,0-1 0,0 0 1,0 1-1,0-1 0,0 1 1,0 0-1,1-1 0,-1 1 1,1 0-1,-1 0 0,1 0 1,0 0-1,0 1 0,0-1 0,0 0 1,0 0-1,0 1 0,1-1 1,-1 0-1,1 1 0,-1 0 6,-3 95-97,5-75 97,2-1 0,0 1 0,1-1-1,1 0 1,1 0 0,2 0 0,0-1 0,2 3 0,-10-23 0,0 1 1,1-1 0,-1 0 0,1 1-1,-1-1 1,1 1 0,-1-1-1,1 0 1,0 0 0,0 0 0,0 1-1,0-1 1,0 0 0,0 0-1,0 0 1,0 0 0,0 0 0,0-1-1,0 1 1,1 0 0,-1 0 0,0-1-1,1 1 1,-1-1 0,0 1-1,1-1 1,-1 0 0,1 1 0,-1-1-1,1 0 1,-1 0 0,1 0-1,-1 0 1,0 0 0,1 0 0,-1-1-1,1 1 1,-1 0 0,1-1-1,-1 1 1,1-1-1,26-43 36,-28 41-37,1 0 0,-1 0 0,1 0 0,0 0 0,0 0 0,0 0 0,0 0 0,0 1 0,1-1 0,-1 0 0,1 1 0,-1-1 0,1 1 0,0 0 0,0-1 0,0 1 0,1 0 0,-1 0 0,0 0 0,1 1 0,-1-1 0,1 0 0,0 1 0,-1 0 0,1 0 0,0 0 0,0 0 0,0 0 0,0 0 0,0 1 0,0-1 0,0 1 0,0 0 0,0 0 0,0 0 0,0 0 0,0 1 0,0-1 0,2 1 1,1 5-110,0 0 0,-1 0-1,1 0 1,-1 0-1,-1 1 1,1 0-1,-1 0 1,0 0 0,-1 1-1,0-1 1,0 1-1,-1 0 1,1 0 0,-2 0-1,1 0 111,4 20-1726</inkml:trace>
  <inkml:trace contextRef="#ctx0" brushRef="#br0" timeOffset="110508.772">12238 4146 20740,'-45'-2'4502,"-12"32"-2732,50-22-1738,0 0-1,0 0 1,1 1-1,0 0 0,1 0 1,0 0-1,0 1 1,1-1-1,0 1 0,1 0 1,0 1-1,0-1 1,1 0-1,1 1 0,0-1 1,0 1-1,1-1 1,0 1-1,1 0 0,0-1 1,1 1-1,2 9-31,-3-20 1,-1 0 1,0-1-1,0 1 0,1 0 0,-1 0 0,0-1 0,0 1 1,1 0-1,-1 0 0,0 0 0,1 0 0,-1 0 0,0 0 1,0-1-1,1 1 0,-1 0 0,0 0 0,1 0 0,-1 0 0,0 0 1,1 0-1,-1 0 0,0 0 0,1 0 0,-1 0 0,0 1 1,1-1-1,-1 0 0,0 0 0,0 0 0,1 0 0,-1 0 1,0 1-1,1-1 0,-1 0 0,0 0 0,0 0 0,1 1 1,-1-1-1,0 0 0,0 0 0,0 1 0,1-1 0,-1 0 1,0 0-1,0 1 0,0-1 0,0 0 0,0 1-1,6-35 48,-6 33-47,32-241 131,-32 241-132,0 1 0,-1-1 0,1 0 0,0 1 0,-1-1 1,1 0-1,0 0 0,0 1 0,-1-1 0,1 0 0,0 0 1,0 1-1,0-1 0,0 0 0,0 0 0,0 1 1,0-1-1,0 0 0,0 0 0,1 1 0,-1-1 1,0 0-1,0 0 0,1 1 0,-1-1 0,0 0 0,1 1 1,-1-1-1,1 0 0,-1 1 0,1-1 0,-1 1 1,1-1-1,-1 1 0,1-1 0,-1 1 0,1-1 0,0 1 1,-1-1-1,1 1 0,0 0 0,-1-1 0,1 1 1,0 0-1,0 0 0,-1 0 0,1 0 0,0-1 0,0 1 1,0 0-1,-1 0 0,1 0 0,0 0 0,0 1 1,-1-1-1,1 0 0,0 0 0,0 0 0,-1 1 0,1-1 1,0 0-1,-1 1 0,1-1 0,0 0 0,-1 1 1,1 0-1,100 177-51,-91-161 52,63 78 38,-72-94-32,0 0 0,0 0 0,0 0 0,0 0 0,0 0 1,1 0-1,-1-1 0,0 1 0,0 0 0,1-1 0,-1 1 0,1-1 0,-1 0 0,0 1 1,1-1-1,-1 0 0,1 0 0,-1 0 0,0 0 0,1 0 0,-1 0 0,1 0 0,-1 0 0,1-1 1,-1 1-1,0 0 0,1-1 0,-1 1 0,0-1 0,1 0 0,-1 1 0,0-1 0,0 0 0,0 0 1,0 0-1,0 0 0,0 0 0,0 0 0,0 0 0,0 0 0,0 0 0,0 0 0,0-1 1,-1 1-1,1 0 0,-1-1 0,1 1 0,-1 0 0,1-2-7,5-13 72,0-1-1,-1 1 1,-1-1 0,-1 0-1,0-1 1,-1 1-1,-1 0 1,-1-5-72,11-74 50,-11 96-52,0 1 0,0-1 0,0 1 0,0-1 1,0 1-1,0-1 0,0 1 0,0-1 0,0 0 0,1 1 0,-1-1 1,0 1-1,0-1 0,1 0 0,-1 1 0,0-1 0,0 0 1,1 1-1,-1-1 0,1 0 0,-1 1 0,0-1 0,1 0 0,-1 0 1,0 1-1,1-1 0,-1 0 0,1 0 0,-1 0 0,1 1 0,-1-1 1,1 0-1,-1 0 0,0 0 0,1 0 0,-1 0 0,1 0 0,-1 0 1,1 0-1,-1 0 0,1 0 0,-1-1 0,1 1 0,-1 0 1,0 0-1,1 0 0,-1 0 0,1-1 0,-1 1 0,1 0 0,-1 0 1,0-1-1,1 1 0,-1-1 2,64 187-63,-64-185 64,-1-1 0,1 1-1,0 0 1,0 0 0,0 0-1,0 0 1,0-1 0,0 1 0,0 0-1,0 0 1,1 0 0,-1 0-1,0-1 1,0 1 0,1 0-1,-1 0 1,0-1 0,1 1 0,-1 0-1,1 0 1,-1-1 0,1 1-1,-1-1 1,1 1 0,-1 0 0,1-1-1,0 1 1,-1-1 0,1 1-1,0-1 1,0 0 0,-1 1 0,1-1-1,0 0 1,0 1 0,0-1-1,-1 0 1,1 0 0,0 0-1,0 0 1,0 0 0,0 0 0,-1 0-1,1 0 1,0 0 0,0 0-1,0 0 1,-1 0 0,1-1 0,0 1-1,0 0 1,0-1 0,-1 1-1,1 0 1,0-1 0,-1 1 0,1-1-1,0 1 1,-1-1 0,1 1-1,0-1 1,-1 0 0,1 1 0,-1-1-1,1 0 0,16-54 43,5-121 34,-23 175-79,1 0 0,-1 0 0,1 0 0,0 0 1,0 0-1,0-1 0,0 1 0,0 0 1,0 0-1,0 0 0,0 0 0,0-1 1,0 1-1,1 0 0,-1 0 0,0 0 1,1 0-1,-1 0 0,1 0 0,-1 0 1,1 0-1,0 0 0,-1 0 0,1 0 1,0 0-1,0 0 0,0 0 0,0 1 1,0-1-1,-1 0 0,1 1 0,0-1 1,1 0-1,-1 1 0,0 0 0,0-1 0,0 1 1,0-1-1,0 1 0,0 0 0,0 0 1,1 0-1,-1 0 0,0 0 0,0 0 1,0 0-1,1 0 0,-1 0 0,0 0 1,0 1-1,0-1 0,0 0 0,0 1 1,0-1-1,0 1 0,0-1 0,0 1 1,0 0-1,0-1 0,0 1 0,0 0 1,0 0-1,0 0 0,-1 0 0,1 0 1,0 0 0,74 171-307,-73-169 32,-1-3 1603</inkml:trace>
  <inkml:trace contextRef="#ctx0" brushRef="#br0" timeOffset="110958.387">12902 3938 11514,'-12'-4'2078,"-70"-13"8341,80 17-10341,0 0 0,0 1 0,0-1 0,0 1 0,0 0 0,1-1 0,-1 1 0,0 0 0,0 0 0,1 0 1,-1 0-1,1 1 0,-1-1 0,1 0 0,-1 1 0,1-1 0,0 1 0,0-1 0,-1 1 0,1-1 0,0 1 0,0 0 0,1 0 0,-1-1 0,0 1 0,1 1-78,-3 9 94,1 0-1,1 0 1,0 0-1,1 1 0,0-1 1,1 0-1,0 0 1,1 1-1,0-1 0,1 0 1,1-1-1,-1 1 1,2-1-1,0 1 1,0-1-1,1 0 0,0-1 1,3 3-94,-7-10 7,0 0-1,0-1 1,0 1 0,0 0-1,0-1 1,0 0 0,1 1-1,-1-1 1,1 0 0,-1-1-1,1 1 1,0 0 0,0-1-1,0 1 1,0-1 0,0 0-1,0 0 1,0 0 0,0 0-1,1-1 1,-1 1 0,0-1-1,0 0 1,1 0 0,-1 0-1,0 0 1,0-1 0,1 1-1,-1-1 1,0 0 0,0 0-1,0 0 1,0 0 0,0-1-1,0 1 1,0-1 0,0 1-1,-1-1 1,1 0 0,0-1-7,8-10 38,-1-1 1,0 1 0,-1-2-1,0 1 1,-1-2 0,-1 1-1,-1-1 1,0 0 0,-1 0-1,0 0 1,-2-1 0,0 1-1,0-1 1,-2 0 0,0-9-39,0 13 50,-1-1 0,0 1 0,0 0 0,-2 0 0,1 1 0,-2-1 0,0 0 0,0 0 0,-1 1 0,-1 0 0,0 0 1,0 0-1,-6-7-50,11 18 0,0 0 1,-1 0 0,1 0-1,0 1 1,0-1 0,-1 0-1,1 0 1,0 1 0,-1-1 0,1 0-1,0 1 1,-1-1 0,1 0-1,-1 1 1,0-1 0,1 1-1,-1-1 1,1 1 0,-1-1 0,0 1-1,1-1 1,-1 1 0,0 0-1,0-1 1,1 1 0,-1 0-1,0 0 1,0-1 0,1 1-1,-1 0 1,0 0 0,0 0 0,0 0-1,1 0 1,-1 0 0,0 0-1,0 0 1,1 0 0,-1 1-1,0-1 1,0 0 0,0 0 0,1 1-1,-1-1 1,0 0 0,1 1-1,-1-1 1,0 1 0,1-1-1,-1 1 1,1-1 0,-1 1-1,-8 44-2,15-8 6,1-1 0,2 1 0,1-1-1,2-1 1,2 0 0,1-1 0,8 12-4,-20-37-44,0-1-1,1 0 1,0 0 0,0 0 0,1 0-1,0-1 1,0 0 0,1 0 0,0 0-1,0 0 1,1-1 0,-1 0 0,1-1-1,1 0 1,-1 0 0,2 1 44,25-1-1511</inkml:trace>
  <inkml:trace contextRef="#ctx0" brushRef="#br0" timeOffset="111556.115">13664 3611 22221,'1'-1'-417,"-12"-1"6704,1 7-6177,0 0 0,0 1-1,1-1 1,0 2-1,0 0 1,0 0 0,1 0-1,0 1 1,0 0 0,-3 5-110,5-5 4,1 0 0,-1 0 0,1 0 0,1 0 0,0 1 0,0 0 0,0 0 0,1 0 0,1 0 0,-1 1 0,1-1 0,1 1 0,0-1 0,0 1 0,1 0 0,0-1 0,1 1 1,0 0-1,1-1 0,0 1 0,0-1 0,1 0 0,0 0 0,0 0 0,5 8-4,-7-15-9,0-1 1,0 1-1,0-1 1,0 1-1,0-1 1,0 1-1,1-1 1,-1 0-1,0 0 1,1 0 0,-1 0-1,1 0 1,-1 0-1,1 0 1,-1 0-1,1 0 1,0-1-1,-1 1 1,1-1-1,0 1 1,0-1-1,-1 0 1,1 0-1,0 1 1,0-1-1,0 0 1,-1-1-1,1 1 1,0 0-1,0 0 1,-1-1-1,1 1 1,0-1-1,-1 0 1,1 1-1,0-1 1,-1 0-1,1 0 1,0 0 8,49-51-2167,-28 18 901</inkml:trace>
  <inkml:trace contextRef="#ctx0" brushRef="#br0" timeOffset="112022.617">13850 3568 16035,'-5'13'1156,"-40"158"4945,44-163-6039,0 1 0,1 0-1,0-1 1,0 1 0,1 0-1,0-1 1,1 1 0,-1-1-1,2 1 1,-1-1 0,1 0-1,1 0 1,-1 0 0,1 0-1,1-1 1,0 0 0,-1 0-1,2 0 1,0 1-62,-5-7 20,0 0-1,0 0 1,0 0 0,0 1-1,0-1 1,0 0 0,1-1-1,-1 1 1,0 0-1,1 0 1,-1 0 0,0-1-1,1 1 1,-1-1 0,1 1-1,-1-1 1,1 1 0,-1-1-1,1 0 1,-1 0 0,1 0-1,-1 0 1,1 0 0,-1 0-1,1 0 1,-1-1 0,1 1-1,-1 0 1,1-1 0,-1 1-1,1-1 1,-1 0 0,0 1-1,1-1 1,-1 0 0,0 0-1,0 0 1,1 0 0,-1 0-1,0 0 1,0 0 0,0-1-20,37-58 868,-24 27-593,-2 0 1,-1 0 0,-2-1 0,-1-1 0,0-8-276,-8 43 5,1 0 0,-1 0 0,0 0 0,0 1 0,1-1 0,-1 0 0,0 0 0,1 0 0,-1 0 0,0 0 0,0 1 0,1-1 0,-1 0 0,0 0 0,1 0 1,-1 0-1,0 0 0,0 0 0,1 0 0,-1 0 0,0 0 0,1 0 0,-1 0 0,0 0 0,1 0 0,-1 0 0,0-1 0,0 1 0,1 0 0,-1 0 0,0 0 1,1 0-1,-1 0 0,0-1 0,0 1 0,1 0 0,-1 0 0,0-1 0,0 1 0,0 0 0,0 0 0,1-1 0,-1 1 0,0 0 0,0 0 0,0-1 0,0 1 1,0 0-1,0-1 0,1 1 0,-1 0-5,12 33-39,-11-30 50,67 188 57,-68-190-59,0 0 0,0 0 0,0 0-1,0 0 1,1 0 0,-1 0 0,0-1 0,1 1-1,-1 0 1,0 0 0,1 0 0,-1 0-1,1-1 1,-1 1 0,1 0 0,-1 0 0,1-1-1,0 1 1,-1-1 0,1 1 0,0 0-1,0-1 1,-1 1 0,1-1 0,0 0 0,0 1-1,0-1 1,0 0 0,0 1 0,-1-1-1,1 0 1,0 0 0,0 0 0,0 0 0,0 0-1,0 0 1,0 0 0,0 0 0,0 0 0,0 0-1,-1 0 1,1-1 0,0 1 0,0 0-1,0 0 1,0-1 0,0 1 0,-1-1 0,1 1-1,0-1 1,0 1 0,-1-1 0,1 0-1,0 1 1,-1-1 0,1 0-9,21-51 467,19-99-143,-41 151-324,0-1-1,0 0 1,0 0-1,1 0 1,-1 0-1,0 1 1,0-1 0,1 0-1,-1 0 1,0 0-1,1 1 1,-1-1-1,1 0 1,-1 1-1,1-1 1,-1 0-1,1 1 1,0-1 0,-1 1-1,1-1 1,0 1-1,-1-1 1,1 1-1,0-1 1,-1 1-1,1 0 1,0-1-1,0 1 1,0 0-1,-1 0 1,1-1 0,0 1-1,0 0 1,0 0-1,0 0 1,-1 0-1,1 0 1,0 0-1,0 0 1,0 1-1,0-1 1,-1 0-1,1 0 1,0 1 0,0-1-1,0 0 1,-1 1-1,1-1 1,0 1-1,-1-1 1,1 1-1,0-1 1,-1 1-1,1-1 1,-1 1 0,1 0-1,-1-1 1,1 1-1,-1 0 1,1 0-1,-1 0 1,27 49-51,-27-49 50,48 134-600,-48-133-442,0-2-786</inkml:trace>
  <inkml:trace contextRef="#ctx0" brushRef="#br0" timeOffset="112675.89">13781 3309 20324,'-14'19'4094,"13"26"-3268,1-40-658,49 236 994,14 9 463,-62-249-1622,-2-1 2,1 1 0,-1 0 0,1 0 1,0 0-1,0 0 0,0 0 0,0 0 0,0 0 1,0 0-1,0 0 0,0 0 0,0 0 0,0 0 1,0 0-1,1 0 0,-1 0 0,0 0 0,1 0 1,-1 0-1,0 0 0,1 0 0,0 0 1,-1 0-1,1-1 0,-1 1 0,1 0 0,0 0 1,0-1-1,-1 1 0,1 0 0,0-1 0,0 1 1,0-1-1,0 1 0,-1-1 0,1 0 0,0 1 1,0-1-1,0 0 0,0 1 0,0-1 1,0 0-1,0 0 0,0 0 0,0 0 0,0 0 1,0 0-1,0 0 0,0 0 0,0-1 0,0 1 1,0 0-1,0-1 0,0 1 0,0 0 0,0-1 1,0 1-1,0-1 0,0 0 0,-1 1 1,1-1-1,0 0-5,58-200 336,-52 168-312,-6 33-23,-1 1-1,1 0 1,-1 0 0,1-1-1,0 1 1,-1 0 0,1-1-1,0 1 1,-1-1 0,1 1 0,0-1-1,0 1 1,0-1 0,-1 1-1,1-1 1,0 0 0,0 1 0,0-1-1,0 0 1,0 0 0,0 0-1,-1 0 1,1 0 0,0 0-1,0 0 1,0 0 0,0 0 0,0 0-1,0 0 1,0-1 0,-1 1-1,1 0 1,0-1 0,0 1 0,0 0-1,0-1 1,-1 1 0,1-1-1,0 1 1,-1-1 0,1 0-1,0 1 1,-1-1 0,1 0 0,0 1-1,-1-1 1,1 0 0,-1 0-1,0 0 1,1 1 0,-1-1-1,0 0 1,1 0 0,-1 0 0,0 0-1,0 0 1,0 1 0,0-1-1,0 0 1,0 0 0,0 0 0,0 0-1,0 0 1,0 0 0,0 0-1,0 0 1,-1 1 0,1-1-1,0 0 1,-1 0-1,22 39-7,-2 1 0,-1 0 0,-2 2 0,8 34 7,-13-44 51,-11-29-88,0-2-380,2-4-639,7-16-858</inkml:trace>
  <inkml:trace contextRef="#ctx0" brushRef="#br0" timeOffset="113689.254">14417 3508 21909,'0'0'1533,"-2"1"226,-7 6-1588,1-1-1,0 2 0,0-1 1,1 1-1,-1 0 1,2 1-1,-1 0 0,2 0 1,-1 0-1,1 1 0,0 0 1,1 0-1,0 0 1,1 0-1,0 0 0,-1 10-170,1-13 12,1 1 0,1 0 0,-1 0 0,1 0 0,1-1-1,-1 1 1,1 0 0,1 0 0,0 0 0,0 0 0,0 0 0,1 0-1,0 0 1,0-1 0,1 1 0,0-1 0,1 0 0,2 4-12,-6-10 1,1 0 1,0-1-1,0 1 1,-1 0 0,1-1-1,0 1 1,0-1-1,0 1 1,0-1 0,0 1-1,0-1 1,0 0 0,0 1-1,0-1 1,0 0-1,0 0 1,0 0 0,0 0-1,0 0 1,0 0-1,0 0 1,0 0 0,0 0-1,0 0 1,0-1-1,0 1 1,0 0 0,0-1-1,0 1 1,0-1-1,0 1 1,0-1 0,0 1-1,-1-1 1,1 0-1,0 1 1,0-1 0,-1 0-1,1 0 1,0 0-1,-1 1 1,1-1 0,-1 0-1,1 0 1,-1 0-1,1 0-1,25-49 39,-26 48-38,6-13 8,0 0-1,-1-1 1,-1 0 0,-1 0-1,0 0 1,-1 0 0,-1-1-1,0 1 1,-2 0 0,0-1-1,0 1 1,-2-2-9,6 41-4,1-1 0,0 0 0,2 0 1,0 0-1,1-1 0,2 1 0,0-2 0,1 1 0,1-2 0,1 1 0,3 2 4,-14-21 8,0 1 0,1-1 0,-1 1 0,0-1 1,1 1-1,-1-1 0,1 0 0,-1 0 0,1 0 0,-1 0 0,1 0 0,0 0 0,0 0 0,-1 0 0,1-1 0,0 1 0,0-1 0,0 1 0,0-1 0,0 0 0,0 0 0,0 0 0,-1 0 0,1 0 0,0 0 0,0 0 0,0-1 0,0 1 0,0 0 0,0-1 0,0 0 0,-1 0 0,1 1 0,0-1 0,-1 0 0,1 0 0,1-1-8,37-60 398,14-150-134,-53 207-284,11 20-29,43 146 9,-55-160 36,0 0 0,0-1-1,0 1 1,0 0 0,0 0 0,0-1 0,1 1 0,-1 0-1,0-1 1,1 1 0,-1 0 0,0-1 0,1 1 0,-1-1-1,1 1 1,-1 0 0,1-1 0,-1 1 0,1-1 0,-1 1-1,1-1 1,-1 0 0,1 1 0,0-1 0,-1 0-1,1 1 1,0-1 0,-1 0 0,1 0 0,0 1 0,0-1-1,-1 0 1,1 0 0,0 0 0,0 0 0,-1 0 0,1 0-1,0 0 1,-1 0 0,1 0 0,0-1 0,0 1 0,-1 0-1,1 0 1,0-1 0,-1 1 0,1 0 0,0-1 0,-1 1-1,1-1 1,-1 1 0,1 0 0,-1-1 0,1 1 0,-1-1-1,1 0 1,-1 1 0,1-1 0,-1 1 0,0-1 0,1 0-1,-1 1 1,0-1 0,1 0 0,-1 0 0,0 1 0,0-1-1,0 0 1,0 1 0,0-1 4,16-55-910,-15 54 850,46-246-9052,-46 248 9132,-1 0 0,0 0 1,0 1-1,1-1 1,-1 0-1,0 0 0,1 0 1,-1 0-1,0 1 1,0-1-1,1 0 0,-1 0 1,0 0-1,1 0 1,-1 0-1,0 0 0,1 0 1,-1 0-1,0 0 0,1 0 1,-1 0-1,0 0 1,1 0-1,-1 0 0,0 0 1,1-1-1,-1 1 1,0 0-1,0 0 0,1 0 1,-1 0-1,0 0 0,1-1 1,-1 1-1,0 0 1,0 0-1,0-1 0,1 1 1,-1 0-1,0 0 1,0-1-1,0 1 0,1 0 1,-1-1-1,0 1 1,0 0-21,5 41 1858,-5-32-1719,4 34 754,-3-22-392,1 0 0,0-1 0,2 1 0,0-1 0,1 0 0,1 0 0,9 18-501,-12-33 44,1-1 1,0 1-1,0-1 1,1 0-1,-1 0 1,1-1-1,0 1 1,0-1-1,0 0 1,0 0-1,1-1 1,-1 1 0,1-1-1,-1 0 1,1-1-1,0 0 1,2 1-45,-4-2 1,0 1 0,1-1 0,-1 1 0,0 0 0,0 0 0,0 1 0,0-1 0,0 1 0,0 0 0,0 0 0,-1 0 0,1 0 0,-1 1 0,1-1 0,-1 1 0,0 0 0,0 0 0,0 0 0,-1 1 0,1-1 0,-1 1 0,1-1 0,-1 1 1,0 0-1,-1 0 0,1 0 0,-1 0 0,1 0 0,-1 0 0,0 4-1,0-5 30,-1 0-1,1 1 1,-1-1 0,1 0 0,-1 1-1,0-1 1,-1 0 0,1 1 0,0-1 0,-1 0-1,0 0 1,0 1 0,0-1 0,0 0 0,0 0-1,-1 0 1,0 0 0,1 0 0,-1 0-1,0-1 1,0 1 0,0-1 0,-1 1 0,1-1-1,-1 0 1,1 0 0,-1 0 0,0 0-1,0 0 1,1 0 0,-1-1 0,-1 0 0,1 1-30,2-3 7,-1 1 1,1-1-1,-1 1 1,1-1-1,0 0 1,-1 1-1,1-1 1,0 0 0,-1 0-1,1 0 1,0 0-1,0 0 1,0 0-1,0 0 1,0-1-1,0 1 1,0 0-1,0-1 1,1 1 0,-1 0-1,0-1 1,1 1-1,-1-1 1,1 1-1,0-1 1,-1 1-1,1-1 1,0 1 0,0-1-1,0 0 1,0 1-1,0-1 1,0 1-1,0-1 1,1 1-1,-1-1 1,1 1-1,-1-1 1,1 1 0,-1-1-1,1 1 1,0 0-1,0-1 1,0 1-1,-1 0 1,1 0-1,1-1-7,20-54-2,-1 9 64,-3-1 0,-2-1 0,-2-1 0,-2 0 0,4-39-62,-13-23 146,-4 113-144,1-1 1,0 0 0,0 0-1,-1 1 1,1-1-1,0 0 1,-1 1 0,1-1-1,0 0 1,-1 0-1,1 0 1,-1 1-1,1-1 1,0 0 0,-1 0-1,1 0 1,-1 0-1,1 0 1,-1 0 0,1 0-1,0 0 1,-1 0-1,1 0 1,-1 0-1,1 0 1,0 0 0,-1 0-1,1 0 1,-1 0-1,1-1 1,0 1 0,-1 0-1,1 0 1,-1 0-1,1-1 1,0 1 0,-1 0-1,1 0 1,0-1-1,-1 1 1,1 0-1,0-1 1,0 1 0,-1 0-1,1-1 1,0 1-1,0-1 1,0 1 0,0 0-1,-1-1 1,1 1-1,0-1 1,0 1 0,0 0-1,0-1 1,0 1-1,0-1 1,0 1-1,0-1 1,0 1 0,0 0-1,0-1 1,0 1-1,1-1 1,-1 1 0,0 0-1,0-1-2,-17 33 62,13-10-56,0 0 1,2 1 0,0-1 0,2 1-1,1-1 1,0 0 0,2 1 0,0-1 0,2 0-1,0 0 1,4 6-7,-9-26-17,0 1 0,0-1-1,0 0 1,1 0 0,-1 0-1,1 0 1,0 0 0,0 0-1,-1 0 1,1 0 0,0 0 0,1 0-1,-1 0 1,0 0 0,0-1-1,1 1 1,-1-1 0,1 1-1,0-1 1,-1 1 0,1-1-1,0 0 1,0 0 0,0 0 0,0 0-1,0 0 1,0 0 0,0 0-1,0-1 1,0 1 0,0-1-1,0 1 1,0-1 0,0 0-1,1 0 1,-1 0 0,0 0 0,0 0-1,0-1 1,0 1 0,1-1-1,-1 1 1,0-1 17,21-14-1128</inkml:trace>
  <inkml:trace contextRef="#ctx0" brushRef="#br0" timeOffset="114544.19">15509 3447 20772,'0'0'761,"-1"-8"319,-12-213 1128,9 193-2096,0 1-1,-2-1 0,0 1 1,-2 0-1,-1 1 0,-2 0 1,0 0-1,-2 1 1,0 1-1,-2 0 0,0 1 1,-17-18-112,-34-34 135,47 57-127,2 0 1,0-1-1,2-1 0,0 0 1,1-1-1,1-1 0,0 0 1,2-1-1,1 0 0,-3-13-8,4 2 67,2 0-1,2 0 0,1-1 1,2 0-1,1 0 0,2 0 1,1 1-1,5-26-66,-6 55 10,0 1-1,0 0 1,1 0 0,-1 0-1,1 0 1,0 0-1,0 0 1,0 0 0,1 0-1,-1 1 1,1-1-1,0 1 1,0 0 0,0 0-1,0 0 1,1 0-1,-1 1 1,1-1 0,0 1-1,-1 0 1,1 0-1,0 0 1,0 0 0,1 1-1,-1 0 1,0 0 0,0 0-1,1 0 1,-1 0-1,0 1 1,1 0 0,-1 0-1,1 0 1,-1 1-1,0-1 1,1 1 0,-1 0-1,0 1 1,1-1-10,58 13-4,-45-9 5,0 0 1,0-2-1,1 0 1,-1-1-1,1-1 1,-1 0-1,7-2-1,-18-1 8,1 0 0,-1-1 1,0 0-1,-1 0 0,1 0 0,0-1 0,-1 0 0,0 0 0,0-1 0,0 1 0,0-2 0,-1 1 0,0 0 0,4-7-8,30-25 42,-16 32-1647,-21 7 2189</inkml:trace>
  <inkml:trace contextRef="#ctx0" brushRef="#br0" timeOffset="114822.467">15582 1990 14939,'0'0'2925,"0"0"1035,6-3-3003,165-72 2110,-168 72-3044,0 0 1,1 1-1,-1 0 0,1 0 0,-1 0 1,1 0-1,0 1 0,0-1 1,0 1-1,0 0 0,0 0 0,0 0 1,0 1-1,0 0 0,0-1 0,1 1 1,-1 1-1,0-1 0,0 1 0,0-1 1,0 1-1,0 0 0,0 1 0,0-1 1,0 1-1,-1-1 0,1 1 0,0 0 1,-1 1-1,0-1 0,1 1 0,-1-1 1,0 1-1,0 1-23,1 10 10,-1 1 0,0-1 0,-1 1-1,-1 0 1,0 0 0,-1-1 0,-1 1 0,0 0 0,-1 0-1,0-1 1,-5 13-10,3-5 4,-15 60-423,9-52-412</inkml:trace>
  <inkml:trace contextRef="#ctx0" brushRef="#br0" timeOffset="115738.356">16435 1876 22013,'-1'-2'109,"1"1"1,-1-1-1,0 1 1,0-1 0,0 1-1,0-1 1,0 1-1,0 0 1,0-1-1,0 1 1,-1 0 0,1 0-1,0 0 1,-1 0-1,1 0 1,-1 0-1,1 0 1,-1 1-1,1-1 1,-1 0 0,0 1-1,1-1 1,-1 1-1,0 0 1,1 0-1,-1-1 1,0 1 0,0 0-1,1 1 1,-1-1-1,0 0 1,1 0-1,-1 1 1,0-1 0,1 1-1,-1-1 1,1 1-1,-1 0 1,0-1-1,1 1 1,0 0 0,-1 0-1,1 0 1,-1 0-1,1 1 1,0-1-1,0 0 1,0 1-110,-56 66 401,54-61-398,-1-1 1,1 1-1,1 0 1,-1 1-1,1-1 1,1 0-1,-1 1 1,1-1-1,0 1 1,1-1-1,0 1 1,0-1-1,0 1 1,1-1-1,0 1 1,1-1-1,0 0 1,0 1-1,0-1 1,1 0-1,0 0 1,1 0 0,-1-1-1,1 1 1,3 3-4,-5-9 1,-1 0 0,0 0 1,0 1-1,1-1 0,-1 0 1,1 0-1,-1-1 0,1 1 1,0 0-1,-1 0 1,1-1-1,0 1 0,-1-1 1,1 0-1,0 1 0,0-1 1,-1 0-1,1 0 0,0 0 1,0 0-1,-1 0 1,1-1-1,0 1 0,0 0 1,-1-1-1,1 1 0,0-1 1,-1 0-1,1 1 0,0-1 1,-1 0-1,1 0 1,-1 0-1,0 0 0,1 0 1,-1-1-1,0 1 0,0 0 1,0-1-1,1 1 0,-1-1-1,38-65 125,-34 52-33,-1 0 1,0 1 0,0-1-1,-2 0 1,0-1-1,-1 1 1,0 0 0,-1-1-1,-1 1 1,0 0 0,-1 0-1,-1 0 1,-1 0 0,0 0-1,-6-14-92,10 28 1,0 0 1,-1 0-1,0 0 0,1 0 0,-1 0 0,1 0 1,-1 0-1,0 1 0,0-1 0,0 0 0,1 0 1,-1 0-1,0 1 0,0-1 0,0 1 0,0-1 1,0 1-1,0-1 0,0 1 0,-1-1 0,1 1 1,0 0-1,0 0 0,0-1 0,0 1 0,0 0 1,0 0-1,-1 0 0,1 0 0,0 0 0,0 1 1,0-1-1,0 0 0,0 1 0,0-1 0,0 0 1,-1 1-1,1-1 0,0 1 0,0-1 0,1 1 1,-1 0-1,0 0 0,0-1 0,0 1 0,0 0 1,0 0-1,1 0 0,-1 0 0,0 0 0,1 0 1,-1 0-1,1 0 0,-1 0 0,1 0 0,0 0 1,-1 0-1,1 0 0,0 0 0,0 0 0,0 1 1,0-1-1,0 0 0,0 0 0,0 0 0,0 0 1,0 0-1,0 1 0,1-1-1,-3 11-5,0 0-1,1 0 1,1 0-1,0 0 1,1-1-1,0 1 1,1 0-1,0 0 1,1 0 0,0-1-1,1 0 1,0 1-1,6 8 6,-10-19 0,1 1 0,-1-1 0,1 0 0,-1 0 0,1 0-1,0 0 1,0 0 0,-1 0 0,1-1 0,0 1 0,0 0-1,0 0 1,0 0 0,0-1 0,0 1 0,0 0 0,0-1 0,0 1-1,0-1 1,0 0 0,0 1 0,1-1 0,-1 0 0,0 1 0,0-1-1,0 0 1,0 0 0,1 0 0,-1 0 0,0 0 0,0-1-1,0 1 1,1 0 0,-1 0 0,0-1 0,0 1 0,0-1 0,0 1-1,0-1 1,0 1 0,0-1 0,0 0 0,0 1 0,0-1 0,0 0-1,0 0 1,0 0 0,-1 0 0,1 0 0,0 0 0,0 0-1,-1 0 1,1 0 0,-1 0 0,1-1 0,34-65 2,-25 44 1,-2 0 0,0 0 1,-2-1-1,0-1 0,-2 1 1,-1 0-1,-1-1 0,0 0 1,-2 1-1,-3-18-3,3 36-1,-1 1 1,0 0-1,0-1 1,-1 1-1,1 0 1,-1-1-1,0 1 0,0 0 1,-1 1-1,0-1 1,0 0-1,0 1 1,0-1-1,-4-2 1,6 7-4,0 0 1,0 0-1,0 0 0,0 0 1,0 0-1,1 0 0,-1 0 0,0 1 1,0-1-1,0 0 0,0 1 1,0-1-1,0 0 0,1 1 1,-1-1-1,0 1 0,0 0 1,0-1-1,1 1 0,-1 0 1,1-1-1,-1 1 0,0 0 1,1 0-1,-1-1 0,1 1 1,-1 0-1,1 0 0,0 0 0,-1 0 1,1 0-1,0 0 0,0 0 1,0-1-1,-1 1 0,1 0 1,0 0-1,0 0 0,0 0 1,1 0-1,-1 0 0,0 0 1,0 0-1,0 0 0,1 0 1,-1 0-1,0 0 0,1-1 1,-1 1-1,1 0 4,51 221-160,-43-188 165,2 0 1,2 0-1,1-1 0,1-1 1,2 0-1,1-1 0,5 4-5,14 15 8,-25-36-6,0 0 1,-1 0-1,0 1 0,-1 0 1,-1 1-1,-1 0 1,0 1-1,-1 0 0,-1 0 1,0 0-1,-1 1 1,-1 0-1,-1 0 1,1 12-3,-4-29 1,0 0 1,1 0 0,-1 0-1,0 0 1,0 0 0,0 0-1,0 1 1,0-1 0,0 0-1,0 0 1,0 0 0,0 0-1,0 0 1,0 1 0,-1-1-1,1 0 1,-1 0 0,1 0-1,-1 0 1,1 0 0,-1 0-1,1 0 1,-1 0 0,0 0-1,0 0 1,1-1 0,-1 1-1,0 0 1,0 0 0,0-1-1,0 1 1,0 0 0,0-1-1,0 1 1,0-1 0,0 1-1,0-1 1,0 0 0,-1 0-1,1 1 1,0-1 0,0 0-1,0 0 1,0 0 0,0 0-1,-1 0 1,1 0 0,0 0-1,0-1 1,0 1 0,0 0-1,0-1 1,0 1 0,0-1-1,0 1 1,0-1 0,0 1-1,-1-1-1,-55-44 94,45 33-86,0 1 0,1-2 1,0 1-1,1-1 0,0-1 0,1 0 0,1-1 0,1 1 0,0-1 0,0-1 0,2 1 0,0-1 1,-2-13-9,8 20-59,1 0 1,0 0 0,0 0 0,1 0 0,0 1 0,1-1 0,0 1 0,0 0-1,1 0 1,0 0 0,0 0 0,1 1 0,0 0 0,0 0 0,1 1 0,-1 0-1,2 0 1,-1 0 0,1 1 0,-1 0 0,1 0 0,2 0 58,-7 3-107,37-27-1693</inkml:trace>
  <inkml:trace contextRef="#ctx0" brushRef="#br0" timeOffset="116701.124">17312 1565 10258,'0'-2'526,"-7"-17"3921,-1 15 5167,5 6-9537,0 1-1,0 0 0,0 0 0,0 0 1,1 0-1,-1 1 0,1-1 1,0 1-1,0-1 0,0 1 1,0 0-1,1 0 0,0 0 0,0 0 1,0 0-1,0 0 0,0 0 1,1 0-1,-1 0 0,1 0 1,1 0-1,-1 1 0,0-1 0,1 0 1,0 1-77,31 107 190,-29-104-184,-2-4-4,0-1 0,0 1 0,0-1 0,0 1 0,1-1 0,0 0 0,-1 0 0,1 0 0,0 0 0,0 0 0,1 0 0,-1 0 0,0-1 0,1 1 0,0-1 0,-1 0 0,1 0 0,0 0 0,0 0 0,1 0 0,1 1-2,-1-5 10,-1 0 0,0 0 0,0 0 0,0 0 1,-1 0-1,1 0 0,0-1 0,-1 1 0,0-1 0,1 0 0,-1 0 0,0 0 0,-1 0 0,1 0 0,0 0 0,-1 0 0,0-1 1,1 1-1,-2 0 0,1-1 0,0 1 0,0-1 0,-1 1 0,0-2-10,1 3 5,4-17 66,-1 0-1,0 0 1,-1-1 0,-1 1 0,-1-1 0,-1 0-1,0 0 1,-2 1 0,0-1 0,-1 1 0,-1-1-1,-2-1-70,-1 7 57,5 22-63,4 26-46,50 206 51,-27-180 21,-23-60-17,0 0 1,0-1 0,0 1 0,0-1 0,0 1 0,-1-1-1,1 1 1,0-1 0,0 0 0,-1 0 0,1 0-1,0 0 1,-1 0 0,1 0 0,-1-1 0,1 1-1,-1 0 1,0-1 0,1 1 0,-1-1 0,0 0-1,0 1 1,0-1 0,0 0 0,-1 0 0,1 1-1,0-1 1,-1 0 0,1 0 0,-1 0 0,0 0-1,1 0 1,-1 0 0,0 0 0,0 0-4,1-1 8,21-63 79,-15 44-66,0-1 0,2 1 0,0 1 0,1-1 0,1 2 0,11-16-21,-22 36 1,0-1-1,0 1 0,1-1 0,-1 0 0,0 1 0,0-1 0,0 1 1,1-1-1,-1 1 0,0-1 0,1 1 0,-1-1 0,1 1 0,-1-1 1,1 1-1,-1 0 0,1-1 0,-1 1 0,1 0 0,-1-1 0,1 1 1,-1 0-1,1 0 0,-1-1 0,1 1 0,-1 0 0,1 0 0,0 0 1,-1 0-1,1 0 0,-1 0 0,1 0 0,0 0 0,-1 0 0,1 0 1,0 0-1,-1 0 0,1 0 0,-1 0 0,1 1 0,-1-1 0,1 0 1,0 0-1,-1 1 0,1-1 0,-1 0 0,1 1 0,-1-1 0,0 1 1,1-1-1,-1 0 0,1 1 0,-1-1 0,0 1 0,1-1 0,10 38-31,-9-28 26,40 144 16,-34-133 4,-7-21-14,-1 1 0,0-1 1,0 0-1,1 1 1,-1-1-1,0 0 0,1 0 1,-1 1-1,0-1 0,1 0 1,-1 0-1,0 0 1,1 0-1,-1 1 0,0-1 1,1 0-1,-1 0 0,1 0 1,-1 0-1,0 0 1,1 0-1,-1 0 0,0 0 1,1 0-1,-1 0 0,1 0 1,-1 0-1,0 0 1,1-1-1,-1 1 0,0 0 1,1 0-1,-1 0 0,0 0 1,1-1-1,-1 1 1,0 0-1,1 0 0,-1-1 1,0 1-1,0 0 0,1-1 1,-1 1-1,0 0 1,0-1-1,1 1 0,-1 0 1,0-1-1,0 1 0,0 0 1,0-1-1,0 1 1,0 0-1,0-1 0,0 1 1,1-1-1,-1 1 0,0 0 1,-1-1-1,1 1 1,0 0-1,0-1 0,0 1 1,0-1-2,67-193 286,-67 192-286,0 1-1,0 0 0,1 0 0,-1 0 0,0 0 0,0 0 0,1 0 0,-1 0 0,0 0 0,1 0 0,-1 0 0,1 0 0,-1 0 0,1 0 0,0 0 0,-1 0 0,1 0 0,0 0 0,0 1 0,-1-1 0,1 0 0,0 1 0,0-1 0,0 0 0,0 1 0,0-1 0,0 1 0,0-1 0,0 1 0,0 0 0,0-1 0,0 1 0,0 0 0,0 0 0,1 0 0,-1 0 0,0 0 0,0 0 0,0 0 1,0 0-1,0 0 0,0 1 0,0-1 0,0 0 0,0 1 0,0-1 0,0 1 0,0-1 0,0 1 0,0-1 0,0 1 0,0 0 0,0-1 0,0 1 0,-1 0 0,1 0 0,0 0 0,0 0 0,-1 0 0,1-1 0,-1 1 0,1 0 0,-1 0 0,1 0 0,-1 1 0,0-1 0,1 1 1,53 209-2047,-47-196 3470</inkml:trace>
  <inkml:trace contextRef="#ctx0" brushRef="#br0" timeOffset="117447.251">18000 1556 17876,'0'0'2038,"0"0"-111,6 2-102,-2 0-1778,0-1 0,0 0-1,0 0 1,0 0 0,0-1-1,0 1 1,0-1-1,0 0 1,0 0 0,0 0-1,-1 0 1,1-1 0,0 0-1,0 0 1,0 0-1,0 0 1,0 0 0,-1-1-1,1 0 1,0 1 0,-1-2-1,0 1 1,1 0-1,-1-1 1,0 1 0,1-2-47,0-1 84,0-1 0,-1 1 0,1-1 1,-1 0-1,0 0 0,-1 0 0,1 0 0,-1-1 1,-1 1-1,1 0 0,-1-1 0,0 0 0,0 1 1,-1-1-1,0 0 0,0 1 0,-1-1 1,1 0-1,-2 1 0,1-1-84,1 6 27,-1-1 1,1 1-1,-1 0 0,1-1 0,-1 1 1,0 0-1,1 0 0,-1-1 1,0 1-1,0 0 0,0 0 1,0 0-1,0 0 0,0 0 0,0 0 1,0 0-1,0 1 0,0-1 1,-1 0-1,1 0 0,0 1 1,-1-1-1,1 1 0,0-1 0,-1 1 1,1 0-1,-1 0 0,1-1 1,0 1-1,-1 0 0,1 0 0,-1 0 1,1 1-1,-1-1 0,1 0 1,0 0-1,-1 1 0,1-1 1,-1 1-1,1-1 0,0 1 0,0 0 1,-1-1-1,1 2-27,-48 42 283,42-30-276,1 2 0,0-1 0,1 1 0,1 0 0,0 0 0,1 0 0,1 0 0,1 0 0,0 1 0,1-1-1,0 1 1,2-1 0,0 0 0,1 0 0,0 1 0,3 4-7,-6-20 0,0 1 1,0-1 0,0 1 0,0 0-1,0-1 1,0 1 0,1 0 0,-1 0 0,1-1 0,-1 1 0,1-1-1,-1 1 1,1 0 0,0-1 0,0 1 0,0-1 0,0 1 0,0-1 0,0 0-1,0 0 1,0 1 0,1-1 0,-1 0 0,0 0 0,1 0 0,-1 0 0,1 0-1,-1 0 1,1-1 0,-1 1 0,1-1 0,0 1 0,-1-1 0,1 1-1,0-1 1,-1 0 0,1 0 0,0 1 0,0-2 0,-1 1 0,1 0-1,5-6 9,0 0 0,-1 0-1,0-1 1,0 0 0,0 0 0,-1-1 0,0 0 0,-1 1 0,0-2 0,0 1 0,0-1-9,6-10 12,6-14 13,72-105 34,-88 137-59,0 0 1,1 1-1,-1-1 0,1 0 0,-1 0 0,0 0 0,1 1 0,0-1 0,-1 0 0,1 0 0,-1 1 0,1-1 0,0 0 0,-1 1 0,1-1 1,0 1-1,0-1 0,0 1 0,-1 0 0,1-1 0,0 1 0,0 0 0,0-1 0,0 1 0,0 0 0,0 0 0,-1 0 0,1 0 0,0 0 1,0 0-1,0 0 0,0 0 0,0 0 0,0 0 0,0 0 0,0 1 0,0-1 0,-1 0 0,1 1 0,0-1 0,0 0 0,0 1 1,-1-1-1,1 1 0,0 0 0,0-1 0,-1 1 0,1 0 0,-1-1 0,1 1 0,0 0 0,-1-1 0,1 1 0,-1 0 0,0 0 0,1 0 0,33 127-2,-18-79 31,-1-47 59,27-92 140,-34 68-194,-5 14-32,0 0 0,0 0 0,0 0 0,1 1-1,0-1 1,1 1 0,0 0 0,0 0 0,0 0 0,1 1 0,4-4-2,-8 11-5,1-1 1,-1 1 0,1 0-1,-1 0 1,1 0 0,-1 1-1,0-1 1,0 1 0,0-1-1,0 1 1,0 0-1,0 0 1,0-1 0,0 1-1,-1 1 1,1-1 0,-1 0-1,1 0 1,-1 0 0,0 1-1,0-1 1,0 1-1,0-1 1,0 1 0,-1-1-1,1 1 1,-1 0 0,0-1-1,0 1 1,0 1 4,3 3-3,46 143 25,-49-150-21,0 1 1,0 0-1,0 0 1,0 0-1,0-1 1,1 1 0,-1 0-1,0 0 1,0 0-1,1-1 1,-1 1-1,0 0 1,1-1-1,-1 1 1,1 0-1,-1-1 1,1 1-1,-1 0 1,1-1-1,0 1 1,-1-1 0,1 1-1,-1-1 1,1 1-1,0-1 1,0 1-1,-1-1 1,1 0-1,0 0 1,0 1-1,-1-1 1,1 0-1,0 0 1,0 0 0,0 0-1,-1 0 1,1 0-1,0 0 1,0 0-1,0 0 1,-1 0-1,1 0 1,0 0-1,0-1 1,0 1-1,-1 0 1,1-1-1,0 1 1,0 0 0,-1-1-1,1 1 1,0-1-1,-1 1 1,1-1-1,-1 1 1,1-1-1,-1 0 1,1 1-1,-1-1 1,1 0-1,-1 1 1,1-1 0,-1 0-1,0 0 1,0 1-1,1-2-1,101-237 192,-79 209-231,-23 30 37,1-1 0,0 1 0,-1 0 0,1 0 1,0 0-1,-1 0 0,1-1 0,0 1 0,-1 0 0,1 0 0,0 0 0,-1 0 1,1 1-1,0-1 0,-1 0 0,1 0 0,0 0 0,-1 1 0,1-1 0,-1 0 1,1 0-1,0 1 0,-1-1 0,1 0 0,-1 1 0,1-1 0,-1 1 0,1-1 1,-1 1-1,1-1 0,-1 1 0,0-1 0,1 1 0,-1 0 0,0-1 0,1 1 1,-1-1-1,0 1 0,0 0 0,1-1 0,-1 1 0,0 0 0,0-1 0,0 1 1,0 0-1,0-1 0,0 1 0,0 0 2,35 198-783,-29-183-583,0-7-265</inkml:trace>
  <inkml:trace contextRef="#ctx0" brushRef="#br0" timeOffset="118041.521">18987 1347 17684,'4'18'7163,"18"77"-5987,30 242 1024,-50-309-2186,3-1-1,0 1 0,1-1 1,2 0-1,1 0 0,10 21-13,-19-49 2,1 1 0,-1-1 0,0 1 0,0-1-1,1 1 1,-1-1 0,0 1 0,1 0 0,-1-1 0,0 1-1,1-1 1,-1 1 0,1 0 0,-1-1 0,1 1-1,-1 0 1,1 0 0,-1-1 0,1 1 0,-1 0 0,1 0-1,-1 0 1,1 0 0,-1 0 0,1-1 0,0 1-1,-1 0 1,1 0 0,-1 0 0,1 1 0,-1-1 0,1 0-1,-1 0 1,1 0 0,-1 0 0,1 0 0,-1 1-1,1-1 1,-1 0 0,1 0 0,-1 1 0,1-1-1,-1 0 1,1 1 0,-1-1 0,1 1 0,-1-1 0,0 0-1,1 1 1,-1-1 0,0 1 0,0-1 0,1 1-1,-1-1 1,0 1 0,0-1 0,0 1 0,1-1 0,-1 1-1,0-1 1,0 1 0,0 0-2,6-52 69,-28-201-10,12 181-41,3 0 0,3-1 0,4-17-18,20-4-36,-20 90 34,2 0 0,-1 0 0,0 0 0,0 0 0,1 1 0,0-1 0,-1 0 0,1 1-1,0 0 1,0-1 0,1 1 0,-1 0 0,0 0 0,1 0 0,-1 0 0,1 0 0,0 1 0,-1-1 0,1 1 0,0 0 0,0 0 0,0 0-1,0 0 1,0 0 0,0 1 0,0-1 0,0 1 0,1 0 0,-1 0 2,1 2-6,1 0 0,-1 0 1,1 0-1,-1 1 0,0-1 0,0 1 0,0 0 0,0 1 1,-1-1-1,1 1 0,-1-1 0,0 1 0,0 0 0,0 0 1,-1 1-1,1-1 0,-1 0 0,0 1 0,0 0 0,-1-1 1,1 1-1,-1 0 0,0 0 0,0 0 0,-1-1 1,1 1-1,-1 0 0,0 0 0,-1 0 0,1 0 0,-1 0 1,0 0-1,0 0 0,0 0 0,-2 3 6,-2 14 29,-1 0 0,-1-1-1,-1 1 1,-1-1 0,-1-1-1,-1 0 1,0 0 0,-1-1 0,-1-1-1,-1 0 1,-7 6-29,20-23-39,1 1 0,-1-1 0,0 0 0,0 0 0,0 0 0,0 1 0,0-1-1,0 0 1,0 0 0,0-1 0,0 1 0,0 0 0,-1 0 0,1 0 0,0-1 0,0 1 0,-1-1 0,1 1 0,-1-1-1,1 1 1,0-1 0,-1 0 0,1 0 0,-1 0 0,1 1 0,-1-2 0,1 1 0,0 0 0,-1 0 0,1 0-1,-1-1 1,1 1 0,-1 0 0,1-1 0,0 1 0,-1-1 0,1 0 0,0 0 0,-1 0 39,2-22-1067,5-8 2618</inkml:trace>
  <inkml:trace contextRef="#ctx0" brushRef="#br0" timeOffset="118399.489">19388 1085 10490,'-1'14'6866,"-1"15"-2257,-1 9-3545,3 13-680,0 6-56,5 2 152,1-2 136,4-2 112,-1-7-7,-2-7-249,2-3-168,-1-10-224,0-2-40,3-11-144,0-5-200,0-11-624,-1-10-361</inkml:trace>
  <inkml:trace contextRef="#ctx0" brushRef="#br0" timeOffset="118661.4">19674 1415 18236,'0'0'1792,"1"-1"2335,-15 7-3333,-22 12-367,34-16-389,-1 1 0,1-1 0,0 0 1,0 1-1,0 0 0,0-1 0,0 1 0,1 0 0,-1 0 0,1 0 1,0 0-1,-1 0 0,1 1 0,1-1 0,-1 0 0,0 0 0,1 1 0,0-1 1,0 0-1,0 1 0,0 1-38,0 3 73,-1-2-43,0 0 0,1 0 0,0 1 0,0-1 0,1 0 1,-1 0-1,1 1 0,1-1 0,-1 0 0,1 0 0,0 0 1,1-1-1,-1 1 0,1 0 0,0-1 0,1 0 0,-1 0 1,1 0-1,0 0 0,0 0 0,3 2-30,-3-7 15,-1 0 0,1-1 0,-1 1 1,1-1-1,-1 1 0,1-1 0,-1 0 0,1-1 0,-1 1 0,0 0 0,0-1 1,1 0-1,-1 0 0,-1 0 0,1 0 0,0 0 0,0-1 0,-1 1 1,1-1-1,-1 0 0,0 1 0,0-1 0,0 0 0,0 0 0,0-1 0,-1 1 1,1 0-1,-1 0 0,0-1 0,0 1 0,0-1 0,0-2-15,2-4 49,-1 1-1,1-1 1,-1 0-1,-1 1 1,0-1-1,0 0 1,-1 0 0,0 0-1,-1 0 1,-1-3-49,2 10 14,0 1 0,0-1 1,-1 0-1,1 1 0,-1-1 0,0 1 1,0-1-1,0 1 0,0 0 1,0-1-1,0 1 0,0 0 0,-1 0 1,1 0-1,-1-1 0,0 2 1,0-1-1,0 0 0,0 0 1,0 1-1,0-1 0,0 1 0,0-1 1,0 1-1,-1 0 0,1 0 1,-1 0-1,1 0 0,-1 0 0,1 1 1,-1-1-1,1 1 0,-1 0 1,0-1-1,1 1 0,-1 0 0,1 1 1,-1-1-1,-1 1-14,2-1-7,0 1 0,0 0 0,1-1 0,-1 1 0,0 0 0,0 0 0,1 0 0,-1 0 0,1 0 0,-1 1 0,1-1 0,-1 0 0,1 1 0,0-1 0,0 1 0,0 0 0,0-1 0,0 1 0,0 0 0,0-1 0,0 1 0,1 0 0,-1 0 0,1 0 0,-1 0 0,1 0 0,0 0 0,0 0 0,-1-1 0,1 1 0,1 0 0,-1 0 0,0 0 0,0 0 0,1 0 0,-1 0 0,1 0 0,0 1 7,0 1-159,0 0-1,0 0 1,0 0 0,1 0 0,-1 0 0,1 0 0,0-1 0,0 1 0,0 0 0,1-1-1,-1 0 1,1 1 0,0-1 0,0 0 0,0 0 0,0-1 0,3 3 159,18 0-1582,7-8 370</inkml:trace>
  <inkml:trace contextRef="#ctx0" brushRef="#br0" timeOffset="119586.98">19933 1298 18476,'-21'35'5337,"14"32"-4323,7-60-728,-1 6-188,1-1 0,0 0 0,0 0 0,1 0 0,1 0 0,0 0 0,1-1 0,0 1 0,0 0 0,1-1 0,3 4-98,-7-14 12,1 0 0,0 0 0,-1 0 1,1 0-1,-1 0 0,1 0 0,0 0 0,0 0 1,-1-1-1,1 1 0,0 0 0,0 0 0,0-1 1,0 1-1,0-1 0,0 1 0,0-1 0,0 1 0,0-1 1,0 0-1,0 1 0,0-1 0,0 0 0,0 0 1,0 0-1,1 0 0,-1 0 0,0 0 0,0 0 1,0 0-1,0 0 0,0-1 0,0 1 0,0 0 0,0-1 1,0 1-1,0-1 0,0 1 0,0-1 0,0 1 1,0-1-1,0 0 0,0 0 0,0 1 0,-1-1 1,1 0-1,0 0 0,-1 0 0,1 0 0,0 0 0,-1 0 1,1 0-13,31-53 282,10-105 4,-41 155-300,4 17-69,53 208 34,-44-177 167,10 28 167,-3 0 0,-4 1-1,-3 2-284,-14 16 25,0-88-10,0 0 0,-1 0 0,0 0-1,1 0 1,-1 0 0,0 0-1,0-1 1,0 1 0,-1 0 0,1 0-1,-1-1 1,1 1 0,-1-1 0,0 0-1,0 1 1,0-1 0,0 0-1,-1 0 1,1 0 0,0-1 0,-1 1-1,1 0 1,-1-1 0,0 0 0,1 1-1,-1-1 1,0 0 0,0 0-15,0-1 22,0 0-1,0-1 1,0 1 0,0 0 0,0-1 0,0 0 0,0 1-1,0-1 1,1-1 0,-1 1 0,0 0 0,1-1 0,-1 1-1,1-1 1,-1 1 0,1-1 0,0 0 0,0 0-1,0-1 1,0 1 0,0 0 0,0-1 0,0 1 0,1-1-1,-1 1 1,0-3-22,-31-77 60,26 57-69,2 0 1,1-1 0,1 0-1,1 0 1,2 1 0,0-1-1,2 0 1,1 0 0,0 0 0,2 1-1,2 0 1,0 0 0,6-14 8,-9 31-29,1-1 0,0 1 1,1 0-1,-1 0 1,1 0-1,1 1 1,0 0-1,0 0 1,0 1-1,0 0 0,1 0 1,0 1-1,1 0 1,-1 0-1,1 1 1,0 0-1,0 1 0,0-1 1,0 2-1,1 0 1,-1 0-1,1 0 1,0 1-1,7 0 29,-14 3 0,0 0-1,-1-1 1,1 1 0,-1 0 0,1 1-1,-1-1 1,0 0 0,1 1-1,-1-1 1,-1 1 0,1-1-1,0 1 1,-1 0 0,1 0-1,-1 0 1,0 0 0,0 0-1,0 0 1,0 0 0,-1 1 0,1-1-1,-1 0 1,1 2 0,2 9 4,0-5-1,-3-7-1,-1 0 0,1-1 0,0 1 0,0-1 0,-1 1 0,1 0 0,1-1 0,-1 1 0,0 0 0,0-1 0,1 1 0,-1-1 0,0 1 0,1-1 0,0 1 0,-1-1 0,1 1 0,0-1 0,0 1 0,0-1 0,0 0 0,0 0-1,0 1 1,0-1 0,0 0 0,0 0 0,1 0 0,-1 0 0,0 0 0,1 0 0,-1-1 0,1 1 0,-1 0 0,1-1 0,-1 1 0,1-1 0,0 0 0,-1 1 0,1-1 0,-1 0 0,1 0 0,0 0 0,-1 0 0,1 0-2,106-149 92,-108 148-95,1 1 1,0-1 0,0 1-1,-1-1 1,1 1-1,0-1 1,0 1-1,0-1 1,0 1 0,0 0-1,0 0 1,0-1-1,0 1 1,0 0-1,0 0 1,-1 0 0,1 0-1,0 0 1,0 0-1,0 0 1,0 0 0,0 1-1,0-1 1,0 0-1,0 1 1,0-1-1,0 0 1,0 1 0,-1-1-1,1 1 1,0-1-1,0 1 1,0 0-1,-1-1 1,1 1 0,0 0-1,-1 0 1,1-1-1,-1 1 1,1 0-1,-1 0 1,1 0 0,-1 0-1,1-1 1,-1 1-1,0 0 1,0 0 0,1 1 2,14 54-106,-13-48 97,2 21-4,22 58 91,-25-87-73,0 0 0,0 0 0,0 0 0,1 0 0,-1 0 0,0 0 0,0 0 1,0-1-1,0 1 0,0 0 0,1-1 0,-1 1 0,0-1 0,0 1 0,0-1 0,0 1 0,0-1 0,0 0 0,0 1 0,-1-1 0,1 0 0,0 0 0,0 0 0,0 0 0,-1 0 0,1 0 0,0 0 0,-1 0 0,1 0 0,-1 0 0,0 0 0,1 0 0,-1 0 0,0-1 0,1 1 0,-1 0 0,0-1-5,0 1 5,60-174 194,-60 175-201,0-1 0,1 1 1,-1-1-1,0 1 0,0-1 0,1 1 1,-1-1-1,1 1 0,-1-1 0,0 1 1,1-1-1,-1 1 0,1 0 0,-1-1 1,1 1-1,-1 0 0,1-1 0,-1 1 1,1 0-1,-1 0 0,1-1 0,-1 1 1,1 0-1,0 0 0,-1 0 0,1 0 0,-1 0 1,1 0-1,0 0 0,-1 0 0,1 0 1,-1 0-1,1 0 0,-1 0 0,1 0 1,0 1-1,-1-1 0,1 0 0,-1 0 1,1 1-1,-1-1 0,1 0 0,-1 1 1,1-1-1,-1 0 0,1 1 0,-1-1 1,0 1-1,1-1 0,-1 1 0,0-1 1,1 1-1,-1-1 0,0 1 0,0-1 1,1 1-1,-1-1 0,0 1 2,23 40-52,-19-31 54,72 97 290,-75-106-293,-1-1-217,0 0-518,0 0-1360,0 1-1825</inkml:trace>
  <inkml:trace contextRef="#ctx0" brushRef="#br0" timeOffset="120580.368">20959 1434 15891,'37'47'8793,"41"-2"-6941,-75-44-1810,-1 0 0,1-1-1,0 1 1,-1-1 0,1 1 0,0-1-1,-1 0 1,1 0 0,0-1-1,-1 1 1,1 0 0,0-1-1,-1 0 1,1 1 0,-1-1-1,1 0 1,-1 0 0,1-1 0,-1 1-1,0 0 1,0-1 0,1 1-1,-1-1 1,0 0 0,0 0-1,-1 0 1,1 0 0,0 0-1,-1 0 1,1 0 0,-1-1 0,1 1-1,-1 0 1,0-1 0,0 1-1,0-1 1,-1 1 0,1-3-42,1-1 39,0 0 1,0-1-1,-1 1 1,0-1 0,0 1-1,-1-1 1,0 1-1,0-1 1,0 1-1,-1-1 1,0 1-1,0-1 1,-1 1 0,0-1-1,-2-4-39,3 8 5,0 1-1,0-1 1,0 1-1,0-1 1,-1 1-1,1 0 1,-1-1-1,0 1 1,0 0-1,0 0 1,0 0-1,0 0 1,0 0 0,0 1-1,-1-1 1,1 1-1,0-1 1,-1 1-1,1 0 1,-1 0-1,0 0 1,1 0-1,-1 1 1,0-1-1,0 1 1,1 0-1,-1-1 1,0 1-1,0 0 1,0 1 0,1-1-1,-1 0 1,0 1-1,0 0 1,1-1-1,-1 1 1,0 0-1,1 1 1,-1-1-1,1 0 1,-1 1-1,1-1 1,0 1-1,0 0 1,0-1-1,0 1 1,0 0 0,-1 1-5,0 9 1,0 0 1,0 1-1,1-1 1,1 1-1,0 0 1,0-1-1,1 1 1,1 0 0,0-1-1,1 1 1,1-1-1,1 7-1,-3-13 3,0 1 0,0-1-1,0 0 1,1 0 0,0 0 0,0 0-1,1 0 1,-1 0 0,1-1-1,1 1 1,-1-1 0,1 0 0,0 0-1,0 0 1,0 0 0,1-1 0,-1 0-1,1 1 1,0-2 0,1 1 0,1 1-3,-3-6 4,-1 1 0,1-1 0,-1 0 0,1 0 0,-1-1 0,0 1 0,0-1 0,0 1 0,0-1 0,0 0 0,0 0 0,0 0 0,0-1 0,-1 1 0,1-1 0,-1 1 0,1-1 0,-1 0 0,0 0 1,0 0-1,-1 0 0,1 0 0,-1 0 0,1-1-4,0 0 4,117-237 27,-119 241-33,0-1 1,0 1-1,0-1 1,0 1-1,0 0 1,0-1-1,1 1 0,-1-1 1,0 1-1,0 0 1,0-1-1,0 1 1,1 0-1,-1-1 1,0 1-1,0 0 1,1-1-1,-1 1 1,0 0-1,1-1 1,-1 1-1,0 0 1,1 0-1,-1-1 1,0 1-1,1 0 1,-1 0-1,1 0 1,-1 0-1,0-1 1,1 1-1,-1 0 1,1 0-1,-1 0 1,1 0-1,-1 0 1,0 0-1,1 0 1,-1 0-1,1 0 1,-1 0-1,0 1 1,1-1-1,-1 0 1,1 0-1,-1 0 1,0 0-1,1 1 1,-1-1-1,1 0 1,-1 0-1,0 1 1,0-1-1,1 0 1,-1 0-1,0 1 1,1-1-1,-1 0 1,0 1-1,0-1 1,0 1-1,1-1 1,-1 0-1,0 1 1,0-1-1,0 1 1,0-1-1,0 0 2,13 35-71,-12-31 69,41 121-13,-40-124 16,0 0 0,-1 0 0,1 0-1,0 0 1,0-1 0,-1 1 0,1-1 0,0 1 0,0-1 0,0 0 0,0 0 0,0 0-1,0 0 1,0 0 0,0 0 0,0 0 0,-1 0 0,1-1 0,0 1 0,0-1 0,0 0-1,0 1 1,-1-1 0,1 0 0,0 0 0,-1 0 0,1 0 0,-1 0 0,1-1 0,-1 1-1,1 0 1,-1-1 0,0 1 0,0-1 0,0 1 0,0-1 0,0 0 0,0 1 0,0-1-1,0 0 1,-1 0 0,1 0 0,-1 0 0,1 1 0,-1-1 0,0 0 0,1 0 0,-1 0-1,12-26 4,-1 0 0,-1-1 0,-2 0 0,-1-1 0,-1 0 0,-1 0 0,-2 0 0,-1 0 0,-2-1 0,0 1 0,-2-1 0,-2 1 0,-1-2-4,0 14-96,3 38-33,5 34 113,2-1 0,3 0 0,3 0-1,1-1 1,18 46 16,-26-84 7,1 0 1,1 0-1,0 0 0,1 0 0,0-1 1,1 0-1,1-1 0,-1 0 0,2 0 1,0-1-1,0 0 0,1-1 0,1 0 1,0 0-1,0-2 0,13 8-7,-36-36-99,-80-64-243,-184-152-765,272 234 1291,3 2 36,5 18 112,0-13-326,-1 0 0,1 0 0,0 0 0,0-1 0,1 0 0,-1 0 0,1-1 0,0 0 0,0 0 0,0 0 0,0 0 0,1-1 0,-1 0 0,1-1 0,-1 1 0,1-1 0,-1 0 0,1-1 0,0 0 0,0 0 0,-1 0 0,4-1-6,91-17-141,-42 1-934</inkml:trace>
  <inkml:trace contextRef="#ctx0" brushRef="#br0" timeOffset="91446.249">4548 5933 20580,'3'2'3154,"14"-13"-2755,-11 2-233,-1-1-1,0 1 0,-1-1 1,0 0-1,0 0 1,-1 0-1,-1-1 0,1 1 1,-1-9-166,2-1 157,16-103 241,-6-1 0,-5-1-1,-6-20-397,3-10 60,1 88 132,-1 32-3081,-6 35 1439</inkml:trace>
  <inkml:trace contextRef="#ctx0" brushRef="#br0" timeOffset="91844.72">4472 5198 20172,'-10'3'3869,"8"42"-3832,18 54 126,-4 0 0,-5 1 0,-4 12-163,-4-67 229,-2-22-176,2-1 0,0 0 0,1 0 0,2 0 0,0 0 0,1 0 0,2 0 0,0 0 0,1-1 0,1 0 0,1 0 0,1-1 0,1 2-53,-8-20 6,-1 1-1,1-1 1,0 0 0,0 1-1,0-1 1,0 0-1,0-1 1,0 1-1,1 0 1,-1-1-1,1 1 1,-1-1-1,1 1 1,0-1-1,-1 0 1,1 0-1,0-1 1,0 1-1,-1 0 1,1-1-1,0 0 1,0 0-1,0 0 1,0 0-1,0 0 1,0 0 0,-1-1-1,1 1 1,0-1-1,0 0 1,1-1-6,80-51 40,-65 39-37,65-52-139,-41 28-615</inkml:trace>
  <inkml:trace contextRef="#ctx0" brushRef="#br0" timeOffset="94436.991">2958 4394 22621,'3'4'3087,"17"39"-2991,95 344 1771,-64-225-1356,-49-158-434,-1-8-10,-15-127 110,4 83-149,5 19-16,-2-1-4,2 0 0,1-1-1,1 0 1,2 0 0,3-23-8,-1 48-4,1-1 0,1 1 0,-1 0 0,1 0 0,0 1 0,0-1-1,1 0 1,-1 1 0,2 0 0,-1 0 0,0 0 0,1 1 0,0-1 0,0 1 0,0 0 0,0 0-1,1 1 1,-1 0 0,1 0 0,0 0 0,0 0 0,0 1 0,1 0 0,-1 1 0,0-1 0,1 1-1,4 0 5,-8 1-2,0-1 0,0 1 0,-1 0 0,1 1 0,0-1 0,0 0 0,-1 1 0,1 0 0,0 0 0,-1-1 0,1 2 0,-1-1 0,1 0 0,-1 0 0,1 1 0,-1-1 0,0 1 0,0 0-1,0 0 1,0 0 0,0 0 0,0 0 0,0 0 0,-1 0 0,1 0 0,-1 1 0,1-1 0,-1 1 0,0-1 0,0 1 0,0 0 0,-1-1 0,1 2 2,5 93-9,-8-85 32,-1 0 0,0 0 0,-1 0 0,0-1 0,0 0 0,-2 1 0,1-2 0,-1 1 0,-1-1 0,0 0 0,0 0 0,-1-1 0,0 0 0,-1 0 0,0-1 0,0 0 0,-7 4-23,15-11-47,0 0 0,0 0 1,-1-1-1,1 1 0,0 0 0,-1-1 0,1 1 0,-1-1 0,1 1 0,-1-1 1,1 0-1,-1 1 0,1-1 0,-1 0 0,0 0 0,1 0 0,-1 0 0,1-1 1,-1 1-1,1 0 0,-1 0 0,1-1 0,-1 1 0,1-1 0,-1 0 0,1 1 1,0-1-1,-1 0 0,1 0 0,0 0 0,0 0 0,-1 0 0,1 0 0,0-1 47,-7-13-1827</inkml:trace>
  <inkml:trace contextRef="#ctx0" brushRef="#br0" timeOffset="94816.728">3466 4426 21389,'2'15'3032,"78"225"-1578,-77-212-877,-82-282 694,78 253-1272,1 0 1,-1 0-1,1 0 0,0 0 0,-1 0 1,1 0-1,0 0 0,0 0 0,0 0 0,0 0 1,-1 0-1,2-1 0,-1 1 0,0 0 1,0 0-1,0 0 0,0 0 0,1 0 0,-1 0 1,0 0-1,1 0 0,-1 1 0,1-1 0,-1 0 1,1 0-1,0 0 0,-1 0 0,1 0 1,0 1-1,-1-1 0,1 0 0,0 1 0,0-1 1,0 0-1,0 1 0,-1-1 0,1 1 0,0 0 1,0-1-1,0 1 0,0 0 0,0-1 1,0 1 0,49 11-95,-14-2-430,-17-9-685,4-3-333</inkml:trace>
  <inkml:trace contextRef="#ctx0" brushRef="#br0" timeOffset="95164.186">3823 4349 19892,'-7'46'2161,"3"-34"-2076,1 0 0,0 0 0,1 0 0,0 0 0,1 1 0,0-1 0,1 0 0,1 1 0,0-1 0,0 0 0,1 1 0,1-1 0,0 0 1,1 0-1,0-1 0,1 1 0,0-1 0,2 2-85,-7-13 15,1 1 1,-1 0-1,1 0 1,0 0-1,-1 0 1,1-1-1,0 1 1,0 0-1,0-1 1,0 1 0,-1 0-1,1-1 1,0 1-1,0-1 1,0 0-1,0 1 1,0-1-1,0 0 1,0 1-1,0-1 1,0 0-1,1 0 1,-1 0-1,0 0 1,0 0-1,0 0 1,0 0 0,0-1-1,0 1 1,0 0-1,0 0 1,0-1-1,0 1 1,0-1-1,0 1 1,0-1-1,0 1 1,0-1-1,-1 0 1,1 1-1,0-1 1,0 0-1,-1 0 1,1 1 0,0-1-1,-1 0 1,1-1-16,26-45 925,-22 33-827,0 1 0,0-1 1,-2 0-1,1 0 0,-2-1 1,0 1-1,-1 0 0,0-1 1,-1 1-1,-1-1 0,0 1 1,-1-1-1,-1 1 0,0 0 1,-1-1-99,4 14 9,-1-1-1,1 0 1,-1 1 0,0-1 0,0 0-1,0 1 1,0-1 0,0 1 0,0-1 0,0 1-1,-1 0 1,1 0 0,0-1 0,-1 1 0,1 0-1,-1 0 1,1 0 0,-1 0 0,1 1 0,-1-1-1,0 0 1,0 1 0,1-1 0,-1 1 0,0-1-1,0 1 1,1 0 0,-1 0 0,0 0-1,0 0 1,0 0 0,0 0 0,1 0 0,-1 1-1,0-1 1,0 1 0,1-1 0,-1 1 0,0 0-1,1 0 1,-1-1 0,1 1 0,-1 0 0,1 0-1,-1 1 1,1-1 0,-1 0 0,1 0 0,0 1-1,0-1 1,0 1 0,0-1 0,0 1 0,-1 1-10,0 2-49,-1 0-1,0 0 1,1 1-1,0-1 1,1 1-1,-1 0 1,1 0-1,0-1 1,0 1-1,1 0 0,0 0 1,0 0-1,0 0 1,1 0-1,-1 0 1,1-1-1,1 1 1,-1 0-1,1-1 1,1 2 50,5 4-1039,-1-8-183</inkml:trace>
  <inkml:trace contextRef="#ctx0" brushRef="#br0" timeOffset="95660.501">4085 4334 23261,'0'0'748,"0"0"-5,2 2-259,12 12-442,0 1 0,0 1 0,-2 0 0,0 0-1,0 2 1,-2-1 0,0 2 0,-1-1 0,-1 1 0,0 4-42,46 135 153,29 61 133,-81-215-110,-4-7 90,-16-34-170,1-1-1,2-1 0,1 0 0,3 0 0,1-2 0,1 1 1,3-1-1,1 0 0,2 0 0,2-1 0,2-2-95,17-51-38,-17 92 34,-1 1 0,1 0 1,0-1-1,0 1 0,0 0 0,0 0 0,0-1 0,1 1 0,-1 0 0,0 0 1,1 0-1,0 1 0,-1-1 0,1 0 0,0 1 0,0-1 0,0 1 1,0-1-1,0 1 0,0 0 0,1 0 0,-1 0 0,0 0 0,1 0 0,-1 1 1,0-1-1,1 1 0,-1-1 0,1 1 0,-1 0 0,1 0 0,-1 0 0,1 0 1,-1 0-1,1 1 0,0-1 4,1 4-5,1-1 0,-1 1 0,1 0 0,-1 0 0,-1 1 0,1-1 0,0 1 0,-1-1 0,0 1 0,0 0 0,0 1 1,-1-1-1,0 0 0,0 1 0,0-1 0,-1 1 0,0-1 0,0 1 0,0 0 0,0 0 0,-1 0 0,0-1 0,-1 1 0,0 4 5,3 11 52,-2 0 0,0-1 0,-2 1 0,0-1 0,-1 1 0,-1-1 0,-1 0 0,-3 8-52,8-26-48,-1-1 0,1 1-1,-1-1 1,0 1 0,0-1 0,0 1-1,0-1 1,0 1 0,0-1 0,0 0-1,0 0 1,0 1 0,0-1 0,-1 0-1,1 0 1,0 0 0,-1 0 0,1 0-1,-1-1 1,0 1 0,1 0 0,-1-1-1,1 1 1,-1-1 0,0 0 0,1 1-1,-1-1 1,0 0 0,1 0 0,-1 0-1,0 0 1,0 0 0,1 0 0,-1-1-1,0 1 1,1-1 0,-1 1 0,1-1-1,-1 1 1,0-1 0,1 0 0,-1 0-1,1 0 1,-1 0 48,-11-14-1639</inkml:trace>
  <inkml:trace contextRef="#ctx0" brushRef="#br0" timeOffset="96578.591">4625 4357 19172,'0'0'1818,"0"2"2599,-15 11-3429,-19 13-832,24-14-95,7-8-60,1 1-1,0-1 1,1 0-1,-1 1 0,1-1 1,0 1-1,0 0 1,0-1-1,0 1 0,1 0 1,0-1-1,0 1 0,0 0 1,1 0-1,0-1 1,0 1-1,0-1 0,0 1 1,0-1-1,1 1 1,0-1-1,0 0 0,0 1 1,1-1-1,0 0 1,-1-1-1,2 2 0,-3-5 1,0 0 1,1 0-1,-1-1 1,0 1-1,0 0 0,1 0 1,-1-1-1,0 1 1,0 0-1,0-1 0,0 1 1,1-1-1,-1 0 1,0 1-1,0-1 0,0 0 1,0 0-1,0 1 1,0-1-1,0 0 0,-1 0 1,1 0-1,0 0 1,0 0-1,-1-1 0,1 1 1,-1 0-1,1 0 1,-1 0-1,1 0 0,-1-1 1,0 1-1,0 0 1,1 0-1,-1-1 0,0 1 1,0 0-1,0 0 1,0-1-1,-1 1 0,1 0 1,0 0-2,1-3 1,4-22 8,-2 11-1,0-1 0,0 1 0,2 1 0,0-1-1,0 1 1,2 0 0,-1 0 0,2-1-8,-7 14 0,0 0 1,0 0-1,0 0 0,0 0 0,0 0 0,0 0 1,0 0-1,0 0 0,0 1 0,1-1 1,-1 0-1,0 1 0,0-1 0,1 1 1,-1-1-1,1 1 0,-1 0 0,0-1 1,1 1-1,-1 0 0,0 0 0,1 0 1,-1 0-1,1 0 0,-1 0 0,0 0 1,1 1-1,-1-1 0,1 0 0,-1 1 1,0-1-1,1 1 0,-1 0 0,0-1 0,0 1 1,0 0-1,0 0 0,1 0 0,-1 0 1,0 0-1,0 0 0,-1 0 0,1 0 1,0 0-1,0 0 0,0 0 0,-1 1 1,1-1-1,38 61 21,-39-61-21,10 20 42,-9-20-14,-1-1 17,0 0 12,-5-4 57,-61-36-622,64 39 146,2 1-86,0 0-92,0 3-2623,-6-6 5887,-13 4-2305,-12 11-407,9 8 309,-7 16-169,20-13 89,-1 22-68,19-30 212,17 16-343,-24-30-41,0 0 1,0 0-1,1 0 1,-1 0-1,0 0 1,0 0-1,1-1 1,-1 1-1,0-1 1,0 1-1,1-1 1,-1 0 0,1 0-1,-1 0 1,0 0-1,1-1 1,-1 1-1,0 0 1,1-1-1,-1 0 1,0 0-1,0 1 1,0-1-1,1-1 1,-1 1-1,0 0 1,0-1-2,1 1 5,10-6 49,0 0-1,-1 0 0,1-2 1,-2 1-1,1-2 0,-1 1 1,0-2-1,-1 1 0,-1-2 1,0 1-1,0-1 0,-1 0 1,2-4-54,-10 13 4,1 0-1,-1 1 1,0-1 0,0 0-1,0 0 1,0 1 0,-1-1 0,1 0-1,0 0 1,-1 1 0,0-1-1,0 0 1,0 1 0,0-1-1,0 1 1,-1-1 0,1 1 0,-1 0-1,1-1 1,-1 1 0,0 0-1,0 0 1,0 0 0,0 0 0,0 1-1,0-1 1,-1 1 0,1-1-1,0 1 1,-1 0 0,1-1 0,-1 1-1,0 1 1,1-1 0,-1 0-1,0 1 1,1-1 0,-1 1 0,0 0-1,0 0 1,0 0 0,1 0-1,-1 0 1,0 1 0,0-1 0,1 1-1,-1 0 1,0 0 0,1 0-1,-1 0 1,1 0 0,-1 0-1,1 1 1,0-1 0,-2 2-4,1-1-60,1 0 0,-1 0 0,1 0 0,0 0 0,0 1 0,0-1 0,0 1 0,1-1 0,-1 1 0,0-1 0,1 1 0,0 0 0,0 0 0,0 0 0,0 0 0,0 0 0,0 0 0,1 0 0,0 0 0,-1 0 1,1 0-1,0 0 0,1 0 0,-1 0 0,0 0 0,1 0 0,0 0 0,-1 0 0,1 0 0,1 0 0,-1 0 60,6 14-1266</inkml:trace>
  <inkml:trace contextRef="#ctx0" brushRef="#br0" timeOffset="98010.627">4926 4324 18020,'22'52'5134,"2"3"-4120,22 101 1380,-45-153-2177,-3-31 309,-57-158-26,59 183-508,42 36-52,-30-22 53,-8-6 7,0 0 1,1-1-1,0 1 1,0-1-1,0 0 1,0-1-1,1 1 1,-1-1-1,1 0 1,0 0-1,0-1 1,0 0-1,0 0 1,4 1-1,-7-4 5,1-1 1,-1 0-1,1 1 1,-1-1-1,0 0 1,0-1-1,0 1 1,0-1 0,0 1-1,0-1 1,-1 0-1,0 0 1,1 0-1,-1 0 1,0 0-1,0 0 1,-1-1 0,1 1-1,-1-1 1,1 1-1,-1-1 1,0 0-1,-1 1 1,1-1 0,-1 0-1,1 0 1,-1 1-1,0-1 1,0 0-1,-1-2-5,4-16 20,-2 1 0,0-1 0,-1 0 0,-1 1 0,-1-1 0,-1 1 0,-1-1 0,0 1 0,-2 0 0,-1 1 0,0-1 0,-2 1 0,0 1 0,-1-1 0,-5-5-20,3 36-117,38 67-8,92 208 51,-114-276 79,0-1 0,1 0-1,0 0 1,0 0 0,1 0 0,0-1-1,0 0 1,1-1 0,0 1-1,1-1 1,-1-1 0,1 1-1,0-1 1,1-1 0,0 1 0,0-1-1,0-1 1,0 0 0,4 1-5,-12-5 1,0 0 0,-1 0 0,1 0 0,-1 0 0,1 0-1,-1 0 1,1 0 0,0 0 0,-1 0 0,1 0 0,-1 0 0,1 0 0,-1-1 0,1 1 0,-1 0 0,1 0 0,-1-1 0,1 1 0,-1 0 0,1-1 0,-1 1 0,1 0 0,-1-1 0,0 1 0,1-1 0,-1 1 0,0-1 0,1 1 0,-1-1 0,0 1 0,0-1 0,1 1 0,-1-1 0,0 1 0,0-1 0,0 0 0,0 1 0,0-1 0,0 1 0,0-1 0,0 1-1,0-1 1,0 0 0,0 1 0,0-1 0,0 1 0,0-1 0,0 1 0,-1-1 0,1 1 0,0-1 0,0 1 0,-1-1 0,1 1 0,0-1 0,-1 1 0,1-1-1,-18-33 37,-6 1-33,-1 0 0,-1 2 0,-2 1 0,-1 1 0,-15-11-4,40 37-60,26 33-110,-18-24 169,1 1 0,0-1-1,1 0 1,-1-1 0,1 1 0,0-1-1,0 0 1,1 0 0,0-1-1,-1 0 1,1 0 0,1-1-1,-1 0 1,0 0 0,1 0 0,0-1-1,-1 0 1,1-1 0,0 0-1,0 0 1,0-1 0,0 0 0,0 0-1,0 0 1,0-1 0,0-1-1,0 1 1,-1-1 0,1-1-1,0 1 1,-1-1 0,0-1 0,5-2 1,-7 2 2,0-1 0,-1 0 0,1 0 0,-1 0 0,0-1 0,0 0 0,-1 0 0,1 0 0,-2 0 0,1 0 0,0 0 0,-1-1 1,0 0-1,-1 1 0,1-1 0,-1 0 0,-1 1 0,1-1 0,-1 0 0,0 0 0,-1 0 0,0 0 0,0 1 0,0-1 0,-1 0 0,0 1 0,0-1 1,-1 1-1,-2-5-2,-3 48-6,10-15 26,1 0-1,2-1 1,0 1-1,1-1 1,1 0-1,1 0 1,1-1-1,0 0 1,2 0-1,5 5-19,-16-23 10,1 0-1,0-1 1,-1 1 0,1-1-1,0 1 1,0-1 0,0 0-1,0 0 1,1 1 0,-1-1-1,0 0 1,1 0 0,-1 0-1,0 0 1,1 0 0,-1 0-1,1-1 1,-1 1 0,1 0 0,0-1-1,-1 1 1,1-1 0,0 0-1,-1 1 1,1-1 0,0 0-1,-1 0 1,1 0 0,0 0-1,0 0 1,-1-1 0,1 1-1,0 0 1,-1-1 0,1 1-1,-1-1 1,1 0 0,-1 1-1,1-1 1,-1 0 0,1 0-1,0 0-9,36-63 170,-16-65-119,-22 130-52,0-1 1,1 1-1,-1-1 0,0 1 1,1-1-1,-1 1 0,0-1 1,1 1-1,-1-1 1,1 0-1,-1 1 0,1-1 1,-1 0-1,1 1 1,-1-1-1,1 0 0,-1 1 1,1-1-1,-1 0 0,1 0 1,-1 0-1,1 0 1,-1 0-1,1 1 0,0-1 1,-1 0-1,1 0 1,-1 0-1,1-1 0,-1 1 1,1 0-1,0 0 0,-1 0 1,1 0-1,-1 0 1,1-1-1,-1 1 0,1 0 1,-1 0-1,1-1 0,-1 1 1,1 0-1,-1-1 1,1 1-1,-1-1 0,0 1 1,1-1-1,-1 1 1,0-1-1,1 1 0,-1-1 1,0 1-1,0-1 0,1 1 1,-1-1-1,0 1 1,0-1-1,0 1 0,0-1 1,0 1-1,0-1 1,0 0-1,0 1 0,0-1 1,0 1-1,0-1 0,0 0 1,0 1 0,24 39-42,-24-38 42,49 74 13,-48-75-11,0 0-1,1-1 0,-1 1 1,0 0-1,1-1 0,-1 1 1,0-1-1,0 1 1,0-1-1,1 0 0,-1 0 1,0 1-1,0-1 1,0 0-1,0 0 0,0 0 1,0 0-1,0 0 1,-1 0-1,1 0 0,0-1 1,-1 1-1,1 0 1,-1 0-1,1 0 0,-1-1 1,1 1-1,-1 0 1,0-1-1,1 1 0,-1 0 1,0-1-1,0 1 1,0 0-1,0-1 0,-1 1 1,1-1-2,1-3 4,3-8 6,21-58 7,-25 69-18,1 1 0,0-1 0,0 1 0,0 0 0,0 0 0,0 0 0,0-1 0,0 1 0,0 0 0,0 0 0,0 0 0,0 1 0,1-1 0,-1 0 0,1 0 0,-1 1 0,0-1 0,1 1 0,-1-1 0,1 1 0,-1-1 0,1 1 0,-1 0 0,1 0 0,-1 0 1,1 0-1,-1 0 0,1 0 0,-1 0 0,1 1 0,-1-1 0,1 0 0,-1 1 0,1-1 0,-1 1 0,1 0 0,-1-1 0,0 1 0,1 0 0,-1 0 0,0 0 0,0 0 0,0 0 0,1 0 1,103 128-31,-104-128 53,-1-1 7,-2-4-217,-11-11-743,2 1-730</inkml:trace>
  <inkml:trace contextRef="#ctx0" brushRef="#br0" timeOffset="98266.682">5724 4030 24413,'0'14'1112,"-1"2"857,2 6-1393,4-1-504,0 0-16,4-8-464,-2-3-552,5 0-577</inkml:trace>
  <inkml:trace contextRef="#ctx0" brushRef="#br0" timeOffset="98800.042">6292 4347 5857,'-5'-8'1434,"-1"0"0,0 0-1,-1 0 1,0 1 0,0 0-1,0 0 1,-1 1-1,0 0 1,0 0 0,-1 1-1,0 0 1,-8-4-1434,-28-1 3405,-1 16-3433,44-6 61,-1 1-1,1-1 1,0 1 0,0 0 0,-1 0 0,1 0 0,0 0 0,0 0 0,0 0-1,0 1 1,0-1 0,1 1 0,-1-1 0,0 1 0,1 0 0,-1 0 0,1 0-1,-1 0 1,1 0 0,0 0 0,0 0 0,0 0 0,0 0 0,0 0 0,1 1 0,-1-1-1,1 0 1,-1 1 0,1-1 0,0 0 0,0 1 0,0-1 0,0 0 0,0 1-1,0-1 1,1 0 0,-1 1 0,1-1 0,0 0 0,0 0 0,0 1 0,0-1-33,52 85 119,-52-85-113,0 1 0,0-1 0,0 0 0,1 1 0,-1-1 0,1 0 0,0 0-1,-1 0 1,1 0 0,0-1 0,0 1 0,0 0 0,1-1 0,-1 1 0,0-1 0,1 0 0,-1 0 0,0 0 0,1 0 0,0 0 0,-1 0 0,1-1 0,-1 1 0,1-1-1,0 0 1,-1 0 0,1 0 0,0 0 0,-1 0 0,1-1 0,-1 1 0,1-1 0,0 1 0,-1-1 0,1 0 0,-1 0 0,0 0 0,1-1 0,-1 1 0,0 0 0,0-1-1,0 0 1,0 1 0,1-2-6,4-8 6,0-1-1,-1 0 1,0 0-1,-1 0 1,0-1-1,-1 1 1,-1-1-1,0 0 1,0 0-1,-1-1 1,-1 1-1,-1 0 1,0 0-1,0-1 1,-1 1-1,-1 0 1,0-1-1,-2-2-5,4 14-64,21 59-171,-11-31 226,2 0 0,1-1 0,0 0 0,2-1 0,1-1-1,1-1 1,7 7 9,-23-28 3,0 1 0,0-1 0,0 0-1,0 1 1,0-1 0,0 0 0,1 0 0,-1 0-1,0 0 1,1 0 0,-1 0 0,0 0 0,1 0-1,0-1 1,-1 1 0,1-1 0,-1 1-1,1-1 1,0 1 0,-1-1 0,1 0 0,0 0-1,-1 0 1,1 0 0,0 0 0,-1 0 0,1 0-1,0-1 1,-1 1 0,1 0 0,-1-1-1,1 0 1,0 1 0,-1-1 0,1 0 0,-1 0-1,0 0 1,1 0 0,-1 0 0,0 0 0,1 0-1,-1 0 1,0 0 0,0-1-3,30-69 129,-25 49-124,-1 1 0,-1-1 1,-1 1-1,-1-1 0,0 0 0,-2 0 0,-1 0 0,0 0 0,-2 0 0,0 1 0,-2-1 0,0 1 0,-1 0 0,-1 0 0,-2 1 0,0 0 0,0 0 0,-2 1 0,-13-18-5,23 35-6,1 0-1,-1 1 0,0-1 0,0 0 0,0 1 0,0-1 0,0 1 1,0-1-1,0 1 0,0 0 0,-1-1 0,1 1 0,0 0 0,-1 0 0,1 0 1,-1 0-1,0 0 0,1 0 0,-1 0 0,0 1 0,1-1 0,-1 1 1,0-1-1,0 1 0,0-1 0,1 1 0,-1 0 0,0 0 0,0 0 1,0 0-1,0 0 0,1 1 0,-1-1 0,0 0 0,0 1 0,0-1 1,1 1-1,-1 0 0,0 0 0,1 0 0,-1-1 0,1 2 0,-1-1 1,1 0-1,-1 0 0,1 0 0,0 1 0,-1-1 0,1 0 0,0 1 1,0-1-1,0 1 0,0 0 0,0-1 0,1 1 0,-1 0 0,0-1 1,1 1-1,-1 0 0,1 0 0,0 0 0,-1-1 0,1 1 7,-2 30-5,0-1 0,2 1 0,1-1 0,2 0 0,1 1 0,2-1 0,0-1 0,2 1 0,9 18 5,43 70 294,-58-116-302,0 0 0,1 0 0,-1 0 1,0 0-1,1 0 0,0-1 0,0 1 1,0-1-1,0 0 0,0 0 0,0 0 0,1 0 1,-1 0-1,1-1 0,-1 0 0,1 1 1,-1-1-1,1-1 0,0 1 0,-1 0 1,1-1-1,0 0 0,0 0 0,0 0 0,-1 0 1,1-1-1,0 1 0,0-1 0,-1 0 1,1 0-1,-1 0 0,1-1 0,1 0 8,22-16-845</inkml:trace>
  <inkml:trace contextRef="#ctx0" brushRef="#br0" timeOffset="129222.386">5549 6262 19348,'0'0'1060,"0"0"-31,0 0-204,1-5 549,24-128 483,16-191-1408,29-79-449,-51 300 30,17-100-16,9 1-1,8 3 0,60-138-13,217-439 2,-164 401 6,146-234-8,120-199 10,-388 736 19,3 3-1,3 1 1,45-45-29,-47 63 205,-47 49-142,-22 48-441,-1-17-553</inkml:trace>
  <inkml:trace contextRef="#ctx0" brushRef="#br0" timeOffset="129907.103">5330 5843 19388,'1'-5'340,"-2"4"-229,1-1 0,0 0 0,0 0 0,-1 0 0,1 0-1,1 0 1,-1 0 0,0 0 0,0 0 0,1 1 0,-1-1 0,1 0 0,0 0 0,-1 0 0,1 1-1,0-1 1,0 0 0,0 1 0,0-1 0,1 1 0,-1-1 0,0 1 0,1 0 0,-1-1 0,0 1-1,1 0 1,0 0 0,-1 0 0,1 0 0,0 0 0,-1 0 0,1 1 0,1-1-111,16 39 758,-9 113-376,13 64-54,-23-211-315,1 0 0,-1 0 0,1 0 0,0 0-1,0 0 1,0 0 0,1-1 0,-1 1 0,1 0 0,0-1 0,0 1 0,0-1 0,0 0 0,1 0 0,0 0-1,-1 0 1,1 0 0,0 0 0,0-1 0,0 1 0,1-1 0,-1 0 0,1 0 0,-1 0 0,1-1-1,0 1 1,-1-1 0,1 0 0,0 0 0,0 0 0,0 0 0,0-1 0,0 1 0,0-1 0,0 0-1,0-1 1,0 1 0,0-1 0,0 1 0,1-1-13,18-10 21,-1 0-1,0-2 0,0 0 1,-1-1-1,-1-2 1,-1 0-1,0-1 1,-1 0-1,0-2 0,-2 0 1,0-1-1,5-10-20,-5 10 19,40-49-186</inkml:trace>
  <inkml:trace contextRef="#ctx0" brushRef="#br0" timeOffset="130746.908">8013 1235 19028,'26'-80'5619,"-27"79"-5538,0 0 0,0 0 0,0 0 0,0 0 0,0 0 0,0 0 0,0 0 0,0 0 0,0 0 0,0 1 1,-1-1-1,1 0 0,0 1 0,-1-1 0,1 1 0,0 0 0,-1-1 0,1 1 0,-1 0 0,1 0 0,-1 0 0,1 0 1,0 0-1,-1 0 0,1 0 0,-1 0 0,1 0 0,0 1 0,-1-1 0,1 1 0,0-1 0,-1 1 0,1 0 0,0-1 1,0 1-1,-1 0 0,1 0 0,0 0 0,0 0 0,0 0 0,0 0 0,0 0 0,0 0 0,1 0 0,-2 1-81,-20 15 29,0 1-1,1 1 0,1 0 1,1 2-1,1 0 0,1 2 1,1-1-1,0 2 0,2 0 1,1 1-1,1 0 0,1 1 1,1 0-1,2 1 0,0 0 1,2 1-1,1-1 0,1 1 1,1 0-1,2 0 1,1 0-1,1 0 0,1 0 1,6 24-29,38 65 18,-44-114-28,0 1 0,1-1 0,-1 0 0,1 0 0,0 0 0,0 0 0,0 0 0,1 0 0,-1-1 0,0 0 0,1 0 0,0 0 0,0 0 0,-1 0 0,1-1 0,0 1 0,0-1 0,0 0 0,0 0 0,1-1 0,-1 1 0,0-1 0,0 0 0,0 0 0,1-1 0,-1 1 0,0-1 0,1 0 10,86-51-2096,-45 7 219</inkml:trace>
  <inkml:trace contextRef="#ctx0" brushRef="#br0" timeOffset="131131.71">8291 1245 20556,'-4'2'173,"0"0"-1,0 1 1,0-1-1,1 1 0,-1-1 1,1 1-1,0 0 1,0 0-1,0 1 0,0-1 1,0 1-1,1-1 1,0 1-1,0 0 0,0 0 1,0 0-1,0 0 1,1 0-1,0 0 0,-1 1 1,2-1-1,-1 0 0,0 1 1,1-1-1,0 1 1,0 3-173,10 295 1704,-10-289-1686,0-4-7,0 0 0,0 0 0,1-1 0,0 1 0,1 0 0,0-1 0,0 1 0,1-1 0,1 0 0,-1 0 0,3 4-11,-4-12 7,-1-1 0,0 1 1,1 0-1,-1-1 0,0 1 1,1-1-1,-1 1 1,1-1-1,-1 0 0,1 0 1,-1 0-1,1 0 0,-1 0 1,1 0-1,-1 0 0,0 0 1,1 0-1,-1-1 0,1 1 1,-1-1-1,1 1 0,-1-1 1,0 1-1,1-1 0,-1 0 1,0 0-1,0 0 0,0 0 1,1 1-1,-1-1 0,0-1 1,0 1-1,0 0 0,-1 0 1,1 0-1,0 0 1,0-1-1,-1 1 0,1 0 1,0-1-1,-1 1 0,0-1 1,1 1-1,-1-1 0,0 1 1,0 0-1,1-1 0,-1 1 1,0-1-8,0 1 2,20-37 113,-13 23-98,0 0-1,1 0 1,1 0-1,1 1 1,0 0-1,0 1 1,1 0 0,1 1-1,0 0 1,6-3-17,-16 14 2,-1 0 1,0 0 0,1 0 0,-1 0 0,0 1 0,1-1-1,-1 0 1,1 1 0,-1-1 0,1 1 0,0 0-1,-1-1 1,1 1 0,-1 0 0,1 0 0,0 0 0,-1 0-1,1 0 1,-1 0 0,1 1 0,0-1 0,-1 1 0,1-1-1,-1 1 1,1-1 0,-1 1 0,1 0 0,-1 0 0,0-1-1,1 1 1,-1 0 0,0 0 0,0 1 0,0-1-1,0 0 1,0 0 0,0 0 0,0 1 0,0-1 0,0 1-1,0-1 1,-1 0 0,1 1 0,0 1-3,18 72 208,-5 102-31,-14-177-176,1 0-1,-1-1 1,0 1-1,1 0 1,-1 0-1,0-1 1,0 1-1,1 0 1,-1 0 0,1 0-1,-1-1 1,0 1-1,1 0 1,-1 0-1,0 0 1,1 0-1,-1 0 1,1 0-1,-1 0 1,0 0 0,1 0-1,-1 0 1,0 0-1,1 0 1,-1 0-1,1 0 1,-1 0-1,0 0 1,1 0 0,-1 1-1,0-1 1,1 0-1,-1 0 1,0 0-1,1 0 1,-1 1-1,0-1 1,1 0 0,-1 1-1,0-1 1,0 0-1,1 0 1,-1 1-1,0-1 1,0 0-1,1 1 1,-1-1 0,0 0-1,0 1 1,0-1-1,0 1 1,0-1-1,0 0 1,0 1-1,11-36-131,-6 0 828</inkml:trace>
  <inkml:trace contextRef="#ctx0" brushRef="#br0" timeOffset="132053.719">9031 1537 21477,'-13'-67'3729,"13"65"-3681,-1 1 1,1 0-1,-1-1 1,0 1-1,1 0 1,-1 0-1,0 0 0,0-1 1,0 1-1,0 0 1,0 0-1,0 0 1,0 0-1,0 1 0,0-1 1,0 0-1,-1 0 1,1 1-1,0-1 1,0 1-1,-1-1 0,1 1 1,0-1-1,-1 1 1,1 0-1,-1 0 1,1 0-1,0-1 1,-1 1-1,1 1 0,-1-1 1,1 0-1,-1 0 1,1 0-1,0 1 1,-1-1-1,1 1 0,0-1 1,0 1-1,-1 0 1,1-1-1,0 1 1,0 0-1,0 0 0,0 0 1,-1 1-49,-6 5 26,2 1 0,-1 0 1,1 1-1,0 0 0,1 0 1,0 0-1,0 0 0,1 1 0,1 0 1,-1 0-1,2 0 0,-1 0 1,1 0-1,0 9-26,-2-2 8,1 1 0,0 0 0,2 0-1,0 0 1,1 0 0,1 1 0,0-1 0,1 0 0,3 5-8,-5-22 2,-1 0 0,1 0 0,0-1 0,0 1 0,0 0 1,0 0-1,1-1 0,-1 1 0,0 0 0,0-1 0,0 1 0,0 0 1,1 0-1,-1-1 0,0 1 0,1 0 0,-1-1 0,1 1 1,-1-1-1,0 1 0,1-1 0,-1 1 0,1-1 0,0 1 0,-1-1 1,1 1-1,-1-1 0,1 1 0,0-1 0,-1 0 0,1 1 0,0-1 1,-1 0-1,1 0 0,0 0 0,0 1 0,-1-1 0,1 0 1,0 0-1,-1 0 0,1 0 0,0 0 0,0 0 0,-1-1 0,1 1 1,0 0-1,-1 0 0,1 0 0,0-1 0,0 1 0,-1 0 1,1-1-1,-1 1 0,1 0 0,0-1-2,24-36 124,60-179 70,-67 201-230,-9 43-22,-5-5 45,-1-5 9,0 1 0,1-1 1,1 0-1,1 0 0,0-1 0,1 0 0,8 14 4,-14-30 3,0 1 0,-1-1 0,1 1 0,0-1 0,0 1 0,0-1 0,0 0 0,1 1 0,-1-1 0,0 0 0,0 0 0,1 0 0,-1 0 0,1 0 0,-1 0 0,1 0 0,-1-1 0,1 1 0,-1-1 0,1 1 0,0-1 0,-1 1 0,1-1 0,0 0 0,-1 0 0,1 0 0,0 0 0,-1 0 0,1 0 0,0 0 0,0 0 0,-1-1 0,1 1 0,0-1 0,-1 1 0,1-1 0,-1 0 0,1 0 0,-1 1 0,1-1 0,0-1-3,44-53 161,38-87-42,-84 141-121,1 0-1,-1 0 1,1 0-1,-1 1 0,1-1 1,-1 0-1,1 0 1,0 1-1,-1-1 1,1 0-1,0 1 1,-1-1-1,1 1 1,0-1-1,0 1 1,0-1-1,-1 1 1,1-1-1,0 1 0,0 0 1,0 0-1,0-1 1,0 1-1,0 0 1,0 0-1,0 0 1,0 0-1,0 0 1,-1 0-1,1 0 1,0 1-1,0-1 1,0 0-1,0 0 1,0 1-1,0-1 0,0 0 1,-1 1-1,1-1 1,0 1-1,0-1 1,0 1-1,-1-1 1,1 1-1,0 0 1,-1-1-1,1 1 1,-1 0-1,1 0 1,-1 0-1,1-1 0,-1 1 1,1 1 2,16 54-132,-15-46 131,41 144 0,-42-154 3,0 1 0,0 0 0,0 0-1,0 0 1,0-1 0,1 1 0,-1-1 0,0 1 0,0-1-1,1 1 1,-1-1 0,0 0 0,1 0 0,-1 1 0,0-1-1,1 0 1,-1 0 0,0 0 0,1-1 0,-1 1 0,0 0-1,1 0 1,-1-1 0,0 1 0,0-1 0,1 1 0,-1-1 0,0 1-1,0-1 1,0 0 0,0 0 0,0 1 0,0-1 0,0 0-1,0 0 1,0 0 0,0 0 0,0 0 0,0-1 0,-1 1-1,1 0 1,-1 0 0,1 0 0,0-1 0,-1 1 0,0 0-1,1 0 1,-1-1 0,0 1 0,0 0 0,0-1 0,0 1-1,0 0 1,0-1 0,0 1 0,0-2-2,0 3 1,37-81 52,-37 80-55,1 1 0,-1-1-1,1 0 1,0 0-1,-1 1 1,1-1 0,0 0-1,-1 1 1,1-1 0,0 1-1,0-1 1,0 1-1,0-1 1,0 1 0,-1-1-1,1 1 1,0 0-1,0 0 1,0 0 0,0-1-1,0 1 1,0 0 0,0 0-1,0 0 1,0 0-1,0 0 1,0 1 0,0-1-1,0 0 1,0 0-1,0 1 1,-1-1 0,1 0-1,0 1 1,0-1 0,0 1-1,0-1 1,-1 1-1,1-1 1,0 1 0,0 0-1,-1 0 1,1-1-1,0 1 1,-1 0 0,1 0-1,-1-1 1,1 1-1,-1 0 1,1 1 2,25 47-115,-25-47 112,84 253-116,-83-248 123,1-1 0,0 1 1,-1-1 0,0 1-1,-1 0 1,1-1 0,-1 1-1,-1 0 1,1 0 0,-1 0-1,0 0 1,-1-1 0,1 1-1,-2 2-4,2-8-4,-1 0 0,1 0-1,0-1 1,-1 1 0,1 0-1,-1 0 1,0 0 0,1-1-1,-1 1 1,1 0 0,-1-1-1,0 1 1,0-1 0,1 1-1,-1-1 1,0 1 0,0-1-1,0 1 1,0-1 0,1 0-1,-1 1 1,0-1 0,0 0-1,0 0 1,0 0 0,0 0-1,0 0 1,0 0 0,0 0-1,0 0 1,0 0 0,0 0-1,0 0 1,1-1 0,-1 1-1,0 0 1,0-1 0,0 1-1,0 0 1,0-1 0,1 1-1,-1-1 1,0 0 0,0 1-1,1-1 1,-1 0 0,1 1-1,-1-1 5,-29-36-805,29 30 772,0 0 0,1 0-1,0 0 1,0-1 0,0 1 0,1 0 0,0 0 0,1 0 0,-1 1 0,1-1-1,1 0 1,-1 0 0,1 1 0,1 0 0,-1-1 0,1 1 0,0 0 0,2-2 33,16-33-39,-16 29 39,30-67 122,-3-1 0,-3-1 1,3-29-123,-32 107 14,1-4 28,1 0-1,-1 0 0,-1-1 0,1 1 0,-1 0 1,0-1-1,-1 1 0,0-1 0,0 1 0,-1 0 0,1-1 1,-2 1-1,1 0 0,-1-1 0,0 1 0,-1 0 1,-1-3-42,3 9 6,-1 0 0,0 0 0,0 1 0,1-1 0,-1 0 0,0 1 0,0 0 0,0-1 0,0 1 0,0 0 0,0 0 1,0 0-1,0 0 0,1 0 0,-1 0 0,0 1 0,0-1 0,0 1 0,0-1 0,0 1 0,1 0 0,-1-1 0,0 1 0,0 0 1,1 0-1,-1 0 0,1 1 0,-1-1 0,1 0 0,-1 0 0,1 1 0,0-1 0,0 1 0,0 0 0,0-1 0,0 1 0,0 0 1,0-1-1,0 1 0,1 0 0,-1 0 0,1 0 0,-1 1-6,-6 11 0,1 0 1,1 1-1,0-1 1,1 1-1,1 0 1,0 0-1,1 1 1,0-1-1,1 0 1,1 1-1,1-1 1,0 1-1,1-1 1,1 0-1,0 0 0,1 0 1,3 9-1,-6-21-12,0 1 1,0-1-1,1 0 1,-1 0-1,1 1 1,0-1-1,0 0 1,0-1-1,0 1 1,0 0-1,0 0 1,1-1-1,0 0 1,-1 1-1,1-1 1,0 0-1,0 0 1,0 0-1,0-1 1,0 1-1,1-1 1,-1 0-1,0 0 1,1 0-1,-1 0 1,1 0-1,-1-1 1,1 0-1,-1 1 1,1-1-1,-1-1 1,1 1-1,-1 0 1,1-1-1,-1 0 1,1 0-1,-1 0 1,0 0-1,1 0 1,2-2 11,27-23-1196</inkml:trace>
  <inkml:trace contextRef="#ctx0" brushRef="#br0" timeOffset="132971.608">10385 1480 22173,'-2'0'143,"-1"-1"0,1 1 1,-1 0-1,1 0 0,-1 0 0,0 0 1,1 0-1,-1 0 0,1 1 1,-1 0-1,1-1 0,-1 1 0,1 0 1,-1 0-1,1 0 0,0 0 1,-1 1-1,1-1 0,0 1 0,0-1 1,0 1-1,0 0 0,0-1 0,1 1 1,-1 0-1,0 0 0,1 1 1,0-1-1,-1 0 0,1 0 0,0 1 1,0 0-144,-31 86 338,29-74-256,0-1-1,1 1 1,0 0-1,1 0 1,1 0-1,1 0 1,0 0-1,0 0 1,4 12-82,-5-26 2,0 0 0,0-1 0,0 1 0,0 0 0,0 0 0,1 0 0,-1 0 0,0 0 0,0-1 0,1 1 0,-1 0 0,0 0 0,1 0 0,-1-1 0,1 1 0,-1 0 0,1-1 0,-1 1 0,1 0 0,-1-1 0,1 1 0,0-1 0,-1 1 0,1-1 0,0 1-1,-1-1 1,1 1 0,0-1 0,0 0 0,0 1 0,-1-1 0,1 0 0,0 0 0,0 1 0,0-1 0,0 0 0,0 0 0,-1 0 0,1 0 0,0 0 0,0 0 0,0-1 0,0 1 0,0 0 0,-1 0 0,1-1 0,0 1 0,0 0 0,0-1-2,27-36 74,-10-5-50,-3 0 0,-1-2 1,-2 1-1,-2-1 0,-2-1 1,-1 0-1,-3 0 0,-2-14-24,-2 75-9,1 0 0,0 1-1,1-1 1,1 0 0,1 0-1,0 0 1,1 0 0,0-1-1,1 0 1,1 0 0,1 0-1,2 3 10,-9-17 2,0 1-1,0 0 0,1-1 1,-1 1-1,1-1 0,-1 1 0,1-1 1,-1 0-1,1 0 0,0 1 1,0-1-1,-1-1 0,1 1 1,0 0-1,0 0 0,0-1 1,0 1-1,0-1 0,0 1 0,0-1 1,0 0-1,0 0 0,0 0 1,0 0-1,0 0 0,1 0 1,-1-1-1,0 1 0,0-1 1,0 1-1,-1-1 0,1 0 0,0 0 1,0 1-1,0-2 0,0 1 1,-1 0-1,1 0-1,51-62 46,-34 29-34,-2-2 0,-2-1 0,-2 0 0,-1 0 0,-2-2-1,-1 1 1,-2-1 0,-2 0 0,0-17-12,-5-4-13,-5 85-105,3 25 64,3 1-1,2 0 1,1-1-1,10 39 55,-6-39-11,16 79 92,6 0 0,5-3 0,38 89-81,-69-206 2,1 3 7,0 1-1,0 0 1,-1 1 0,-1-1-1,0 1 1,-1-1-1,0 1 1,-1 0-1,-1 0 1,0 6-9,-1-19 7,1 0 0,0 0 0,0 0 0,-1 0 0,1 0 0,-1 0-1,1 0 1,-1 0 0,1 0 0,-1 0 0,0 0 0,0 0 0,1 0 0,-1 0 0,0 0 0,0-1 0,0 1 0,0 0 0,0-1 0,0 1 0,0 0 0,0-1 0,0 1 0,0-1 0,0 0 0,0 1 0,0-1 0,0 0 0,-1 0 0,1 0 0,0 0 0,0 0 0,0 0 0,0 0 0,-1 0-1,1 0 1,0 0 0,0-1 0,0 1 0,0 0 0,0-1 0,0 1 0,0-1 0,0 1 0,0-1 0,0 0 0,0 1 0,-1-2-7,-47-33 293,30 17-282,2 0 0,0-2 0,1 0 0,1 0 0,1-2 0,1 1 0,0-2 0,2 0 0,-7-21-11,12 29-36,2 0 0,-1 0-1,2 0 1,0 0 0,1-1 0,0 1-1,1-1 1,1 0 0,0 1 0,2-1 0,-1 1-1,2-1 1,0 1 0,1 0 0,1 0-1,4-10 37,-6 19-179,0-1-1,0 1 1,1 1-1,0-1 1,0 0-1,1 1 1,-1 0 0,1 0-1,0 0 1,1 1-1,-1-1 1,5-1 179,29-19-1765</inkml:trace>
  <inkml:trace contextRef="#ctx0" brushRef="#br0" timeOffset="134101.943">11473 1401 21285,'0'1'81,"0"0"1,1 0 0,-1 0 0,0 0-1,0 0 1,0 0 0,0 0 0,0-1 0,0 1-1,0 0 1,-1 0 0,1 0 0,0 0-1,0 0 1,-1 0 0,1-1 0,0 1 0,-1 0-1,1 0 1,-1 0 0,1-1 0,-1 1 0,0 0-1,1-1 1,-1 1 0,0 0 0,1-1-1,-1 1 1,0-1 0,0 1 0,1-1 0,-1 1-1,0-1 1,0 0 0,0 0 0,0 1-1,0-1 1,1 0 0,-1 0 0,0 0 0,0 0-1,0 0 1,0 0 0,0 0 0,0 0-1,0 0 1,0 0 0,1 0 0,-1-1 0,0 1-1,0 0 1,0-1 0,0 1 0,1 0-1,-1-1 1,0 1 0,0-1 0,1 0 0,-1 1-1,0-1 1,1 1 0,-1-1 0,0 0 0,1 0-1,-1 0-81,0 18 21,0 0 0,0 1 0,2-1 0,0 0 0,1 0 0,1-1 0,0 1 0,1 0 0,1-1 0,1 0 0,0 0 0,6 9-21,-12-23 3,0 0-1,1-1 1,-1 1-1,1 0 1,-1-1-1,1 1 1,0 0-1,0-1 0,0 1 1,0-1-1,0 1 1,0-1-1,0 1 1,0-1-1,0 0 1,1 1-1,-1-1 1,0 0-1,1 0 1,-1 0-1,1 0 0,0 0 1,-1-1-1,1 1 1,0 0-1,-1-1 1,1 1-1,0-1 1,0 0-1,-1 1 1,1-1-1,0 0 0,0 0 1,0 0-1,-1 0 1,1-1-1,0 1 1,0 0-1,-1-1 1,1 1-1,0-1 1,0 1-1,-1-1 0,1 0-2,7-10 15,-1 0-1,-1 0 1,1-1-1,-2 0 1,0 0-1,0-1 1,-1 0-1,-1 0 1,0 0-1,0 0 1,-2-1-1,1 1 1,-2-1-1,0-3-14,-1 18 2,1-1-1,-1 0 1,0 0-1,1 0 0,-1 0 1,0 0-1,1 0 1,-1 0-1,0 0 1,1 0-1,-1 0 1,1 0-1,-1 0 1,0 0-1,1 0 0,-1 0 1,0 0-1,1 0 1,-1-1-1,0 1 1,0 0-1,1 0 1,-1 0-1,0 0 1,1-1-1,-1 1 0,0 0 1,0 0-1,1-1 1,-1 1-1,0 0 1,0 0-1,0-1 1,1 1-1,-1 0 1,0-1-1,0 1 1,0 0-1,0-1 0,0 1 1,0 0-1,0-1 1,0 1-1,1 0 1,-1-1-1,0 1 1,0 0-1,-1-1-1,12 35 38,-10-33-39,3 15 8,3 15 3,1 1 1,2-1-1,2-1 0,0 0 1,2 0-1,6 6-10,-19-33 8,0-1 0,0 0 0,1 0 0,-1 0 0,1 0 0,0 0-1,-1 0 1,1 0 0,0-1 0,0 1 0,0-1 0,0 1 0,0-1 0,0 0 0,1 0 0,-1 0-1,0 0 1,1 0 0,-1 0 0,0-1 0,1 1 0,-1-1 0,1 1 0,-1-1 0,1 0 0,-1 0-1,1 0 1,-1-1 0,1 1 0,-1 0 0,1-1 0,-1 0 0,1 0 0,-1 1 0,0-1 0,0-1-1,1 1 1,-1 0 0,0 0 0,0-1 0,0 1 0,0-1 0,0 0 0,-1 0 0,1 1 0,0-1-1,-1 0 1,0 0 0,1-1 0,-1 1 0,0 0 0,1-2-8,16-24 68,-1-2 0,-1 0 0,-1 0 0,-2-1 0,6-24-68,-7 21 19,-11 32-17,-1 1-2,0 1-1,0-1 0,0 0 1,-1 1-1,1-1 1,0 0-1,0 0 1,0 1-1,0-1 0,0 0 1,0 0-1,1 1 1,-1-1-1,0 0 0,0 1 1,0-1-1,1 0 1,-1 1-1,0-1 0,1 0 1,-1 1-1,1-1 1,-1 1-1,0-1 0,1 0 1,-1 1-1,1-1 1,0 1-1,-1 0 0,1-1 1,-1 1-1,1-1 1,0 1-1,-1 0 0,1-1 1,0 1-1,-1 0 1,1 0-1,0 0 0,0 0 1,-1-1-1,1 1 1,0 0-1,-1 0 0,1 0 1,0 0-1,0 1 1,-1-1-1,1 0 0,0 0 1,-1 0-1,1 1 1,0-1-1,-1 0 0,1 0 1,0 1-1,-1-1 1,1 1 0,43 144-46,1-35 86,-45-111-36,0 1-1,0-1 1,0 0-1,0 0 1,0 1-1,0-1 1,0 0-1,1 0 0,-1 1 1,0-1-1,0 0 1,1 1-1,-1-1 1,0 0-1,1 1 1,-1-1-1,1 0 1,-1 1-1,1-1 1,-1 1-1,1-1 1,-1 1-1,1-1 0,-1 1 1,1 0-1,0-1 1,-1 1-1,1-1 1,0 1-1,-1 0 1,1 0-1,0-1 1,0 1-1,-1 0 1,1 0-1,0 0 0,0 0 1,-1 0-1,1 0 1,0 0-1,0 0 1,-1 0-1,1 0 1,0 1-1,-1-1 1,1 0-1,0 0 1,0 1-1,-1-1 0,1 0 1,-1 1-1,1-1 1,0 1-1,-1-1 1,1 1-1,-1-1 1,1 1-1,-1-1 1,1 1-1,-1 0 1,1-1-1,-1 1 0,0-1 1,1 1-1,-1 0 1,0 0-1,1 0-3,1-43-660,-2 40-737</inkml:trace>
  <inkml:trace contextRef="#ctx0" brushRef="#br0" timeOffset="134510.783">12274 1558 13811,'-5'16'2777,"-1"-3"1776,1 4-3849,4 1-352,1-4-160,1 1 32,4-6 64,-5-9 56,0 0 24,1 0-80,1-2-40,-1 1-48,1-1-32,3-43-384,-5 45-480</inkml:trace>
  <inkml:trace contextRef="#ctx0" brushRef="#br0" timeOffset="134801.857">12105 1658 19812,'0'0'1361,"0"0"-88,2-5 744,20-62-588,40-89-709,-61 155-712,-1 0 0,1-1-1,-1 1 1,1 0 0,-1 0-1,1 0 1,0 0-1,0-1 1,0 1 0,-1 0-1,1 0 1,0 1 0,0-1-1,0 0 1,0 0 0,1 0-1,-1 1 1,0-1 0,0 0-1,0 1 1,0-1-1,1 1 1,-1 0 0,0-1-1,1 1 1,-1 0 0,0 0-1,1 0 1,-1 0 0,0 0-1,1 0 1,-1 0-1,0 0 1,0 0 0,1 1-1,-1-1 1,0 0 0,1 1-1,-1-1 1,0 1 0,0 0-1,0-1 1,0 1 0,0 0-1,0 0 1,0 0-1,0-1 1,0 1 0,0 0-1,0 0 1,0 1 0,0-1-1,-1 0 1,1 0-8,34 69 234,-27-41-203,-1 1 0,-2-1 0,-1 1-1,-1 1 1,-1-1 0,-2 0 0,-1 1-31,1-28 7,0-3 1757</inkml:trace>
  <inkml:trace contextRef="#ctx0" brushRef="#br0" timeOffset="135841.952">12597 1533 20596,'60'1'3572,"-57"-2"-3497,1 0-1,0 0 1,-1-1-1,1 1 1,0-1-1,-1 0 1,0 0-1,1 0 1,-1 0-1,0 0 1,0-1-1,0 0 0,-1 1 1,1-1-1,0 0 1,-1 0-1,0-1 1,0 1-1,0 0 1,0-1-1,-1 1 1,1-1-1,-1 0 1,0 1-1,0-1 1,0 0-1,0 0 1,-1 0-1,1 0 0,-1 1 1,0-1-1,0 0 1,-1 0-1,0-1-74,0 2 33,-1 1 0,1-1 0,-1 1 0,0-1 0,0 1 0,0 0 0,-1 0 0,1 0 0,0 0 0,-1 0 0,1 0 0,-1 1 0,0-1 0,0 1 0,1 0 0,-1 0 0,0 0 0,0 0 0,0 0 0,0 0 0,0 1 0,0 0 0,0-1 0,-1 1 0,1 1 0,0-1 0,0 0 0,0 1 0,0-1 0,0 1 0,0 0 0,0 0 0,0 0 0,1 0 0,-1 1 0,0-1 0,0 1 0,1 0 0,-1-1 0,1 1 0,0 0 0,0 1 0,-1-1 0,1 0 0,0 1 0,1-1 0,-2 3-33,-4 3 0,1 1-1,0 0 1,1 0-1,0 0 1,0 1-1,1-1 1,1 1-1,-1 0 1,2 0-1,-1 1 1,1-1-1,1 1 0,0-1 1,0 1-1,1-1 1,1 1-1,0-1 1,0 1-1,1-1 1,0 0-1,0 1 1,2-1-1,-1 0 1,1 0-1,5 7 1,-9-16 1,1 0 0,-1 0 0,1 0 0,-1 0 0,1 0 0,0 0-1,0-1 1,-1 1 0,1 0 0,0-1 0,0 1 0,0 0 0,0-1 0,0 1 0,0-1 0,0 1 0,0-1-1,0 0 1,0 1 0,0-1 0,0 0 0,0 0 0,0 0 0,0 0 0,0 0 0,0 0 0,0 0 0,0 0-1,1 0 1,-1 0 0,0-1 0,0 1 0,0 0 0,0-1 0,0 1 0,0-1 0,0 1 0,0-1 0,-1 1 0,1-1-1,0 0 1,0 1 0,0-1 0,-1 0 0,1 0 0,0 0 0,0 0-1,33-44 69,-30 39-47,0-1-1,-1 0 0,0 0 1,0 0-1,-1-1 1,0 1-1,0-1 1,-1 1-1,1-1 0,-2 1 1,1-1-1,-1 0 1,-1 1-1,0-8-21,20 68 45,41 132-5,-59-182-5,12-14 67,16-89-8,-26 87-95,1 1-1,0 0 1,1 0-1,0 0 1,1 1 0,0-1-1,1 2 1,0-1-1,1 1 1,0 0-1,0 0 1,1 1 0,4-3 1,-12 12-3,0-1 1,0 1 0,1-1 0,-1 1 0,0 0 0,0 0 0,1-1 0,-1 1-1,0 0 1,0 0 0,1 0 0,-1 0 0,0 1 0,1-1 0,-1 0 0,0 0 0,0 1-1,0-1 1,1 1 0,-1-1 0,0 1 0,0 0 0,0-1 0,0 1 0,0 0 0,0 0-1,0-1 1,0 1 0,0 0 0,0 0 0,-1 0 0,1 0 0,0 0 0,-1 1 0,1-1-1,-1 0 1,1 0 0,-1 1 2,25 51 11,-22-46-9,-3-8-1,0 1 0,1-1 0,-1 1 0,0-1 1,1 1-1,-1-1 0,1 1 0,-1 0 1,0-1-1,1 1 0,-1 0 0,1-1 1,-1 1-1,1 0 0,-1-1 0,1 1 1,0 0-1,-1 0 0,1 0 0,-1 0 1,1 0-1,-1-1 0,1 1 0,0 0 1,-1 0-1,1 0 0,-1 0 0,1 1 0,-1-1 1,1 0-1,0 0 0,-1 0 0,1 0 1,-1 1-1,1-1 0,-1 0 0,1 0 1,-1 1-1,1-1 0,-1 0 0,1 1 1,-1-1-1,0 1 0,1-1 0,-1 1 1,1-1-1,-1 0 0,0 1 0,1-1 1,-1 1-1,0 0 0,0-1 0,0 1 0,1-1 1,-1 1-1,0-1 0,0 1 0,0-1 1,0 1-2,5-9-11,11-21-6,28-27-6,-42 56 20,1 1 0,-1-1 0,1 1 0,-1-1 0,1 1 0,-1 0 0,1 0 0,-1 0 0,0 0 0,1 0 0,-1 1-1,0-1 1,0 1 0,0-1 0,0 1 0,0 0 0,0 0 0,0 0 0,-1 0 0,1 0 0,-1 0 0,0 1 0,1-1 0,-1 0 0,0 1 0,0-1 0,0 0 0,-1 1-1,1 0 1,0 1 3,1 2 0,43 80 35,-44-86-34,0 1 1,0 0 0,0-1-1,0 1 1,0-1-1,0 0 1,0 1-1,1-1 1,-1 0-1,0 0 1,0 0 0,0 1-1,0-1 1,0 0-1,1-1 1,-1 1-1,0 0 1,0 0 0,0 0-1,0-1 1,0 1-1,0 0 1,1-1-1,-1 1 1,0-1 0,0 1-1,0-1 1,-1 0-1,1 0 1,0 1-1,0-1 1,0 0-1,0 0 1,-1 0 0,1 0-1,0 0 1,-1 0-1,1 0 1,-1 0-1,1 0 1,-1 0 0,1 0-1,-1 0 1,0 0-1,1 0 1,-1 0-1,0 0 1,0-1-1,0 1 1,0-1-2,18-21-43,-17 22-47,0 1 0,1 0 0,-1 0 0,0 0 1,1 0-1,-1 1 0,0-1 0,1 0 1,-1 1-1,0-1 0,0 0 0,1 1 1,-1 0-1,0-1 0,0 1 0,0 0 0,0-1 1,0 1-1,1 0 0,-2 0 0,1 0 1,0 0-1,0 0 0,0 0 0,0 0 1,-1 0-1,1 1 0,0-1 0,-1 0 0,1 0 1,-1 0-1,1 2 90,10 21-1858</inkml:trace>
  <inkml:trace contextRef="#ctx0" brushRef="#br0" timeOffset="136418.976">13523 1397 18812,'-20'-17'5360,"17"25"-5232,0-1 0,0 1 0,1 0 0,0 0 0,1 0 0,0 0 0,0 0 0,0 0 0,1 0 0,1 0 0,-1 0 0,1 2-128,0 17 218,-1 37 182,2 1 0,4-1 1,2 1-1,3-2 0,11 32-400,14-5 110,-35-88-60,0-5 14,-2-152 195,1 139-253,-3-16-2,1 0 0,1-1 0,2 1 0,2 0 1,1 0-1,1 0 0,1 1 0,2 0 0,2 0 0,0 1 0,4-4-4,-10 27-2,0 1 0,0 0-1,1 1 1,0-1 0,0 1 0,0 0 0,1 0 0,0 0 0,0 1 0,0 0 0,0 0 0,1 1 0,2-2 2,-7 4-1,0 0 0,1 0 0,-1 1 1,0-1-1,1 0 0,-1 1 1,1-1-1,-1 1 0,1 0 1,-1 0-1,1 0 0,-1 0 1,1 0-1,-1 1 0,1-1 1,-1 1-1,0 0 0,1-1 0,-1 1 1,0 0-1,0 0 0,1 0 1,-1 1-1,0-1 0,0 1 1,0-1-1,0 1 0,-1 0 1,1-1-1,0 1 0,-1 0 1,1 0-1,-1 0 0,1 0 1,-1 0-1,0 1 0,0-1 0,0 0 1,0 1-1,-1-1 1,3 7 5,-1 1-1,0-1 1,-1 1-1,0-1 1,-1 1-1,0-1 1,0 1 0,-1 0-1,0-1 1,-1 1-1,0-1 1,0 0-1,-1 0 1,0 1 0,-1-2-1,0 1 1,0 0-1,-1-1 1,0 0-1,-1 0 1,1 0-1,-1-1 1,-1 0 0,0 0-1,0 0 1,-7 4-5,-23 4-1379,24-16-250</inkml:trace>
  <inkml:trace contextRef="#ctx0" brushRef="#br0" timeOffset="136633.092">13987 1248 23309,'0'0'1224,"0"0"409,-2 5-473,2 19-888,-1 8-184,1 11-80,1 3-8,-2 7 16,-1-2 0,2-1 0,2-6 0,8-14 32,5-6-152,1-19-808,0-5-449,-3-17-2975</inkml:trace>
  <inkml:trace contextRef="#ctx0" brushRef="#br0" timeOffset="137634.142">14201 1388 21797,'-9'19'418,"1"0"0,1 1 0,0-1 0,2 1 0,0 1 1,1-1-1,1 1 0,1 0 0,1-1 0,1 1 0,1 13-418,-1-32 11,-1-1 1,1 1-1,0-1 0,-1 1 0,1-1 0,0 1 0,0-1 1,0 1-1,0-1 0,0 1 0,0-1 0,0 1 0,1-1 1,-1 1-1,0-1 0,1 0 0,-1 1 0,1-1 0,0 1 1,0-1-1,-1 0 0,1 0 0,0 1 0,0-1 0,0 0 1,0 0-1,0 0 0,0 0 0,1 0 0,-1 0 0,0 0 1,0-1-1,1 1 0,-1 0 0,0-1 0,1 1 0,-1-1 1,1 1-1,-1-1 0,1 0 0,-1 1 0,1-1 0,-1 0 1,1 0-1,-1 0 0,1 0 0,-1 0 0,1-1 0,-1 1 0,1 0 1,-1-1-1,1 1 0,-1-1 0,0 1-11,8-14 44,0-1-1,-2 1 1,0-1-1,0 0 1,-2-1-1,0 0 1,0 0 0,-2 0-1,0 0 1,-1 0-1,0-1 1,-1-4-44,1-33 45,-2 54-43,0 0-1,0 0 1,0 0-1,0 0 0,-1 0 1,1 0-1,0 0 1,0 0-1,0 0 1,0 0-1,-1 0 0,1 0 1,0 0-1,0 0 1,0 0-1,0 0 1,0 0-1,-1 0 1,1 0-1,0 0 0,0 0 1,0 0-1,0 0-1,-3 22-1,2-14 4,2 0 0,-1 1 0,1-1-1,1 0 1,-1 0 0,1 0 0,1-1-1,-1 1 1,1 0 0,1-1 0,-1 1-1,1-1 1,1 0-3,-3-6 3,0-1-1,0 0 1,-1 0 0,1 0-1,0 0 1,0 0-1,0 0 1,0-1-1,-1 1 1,1-1 0,0 1-1,0-1 1,-1 0-1,1 1 1,0-1-1,-1 0 1,1 0 0,-1 0-1,1-1 1,-1 1-1,1 0 1,-1 0-1,0-1 1,0 1 0,1-1-1,-1 1 1,0-1-1,0 1 1,-1-1-1,1 0 1,0 1 0,-1-1-1,1 0 1,-1 0-1,1 0 1,-1-1-3,2 1 1,8-16 13,-1 1 0,0-2 0,-1 1 0,-1-1 0,0 0 0,2-16-14,-9 33-7,0 2-1,0 0 0,-7 13 9,-6 18 11,11-20 693,9-26-495,3-19-195,-9 28-3,4 4 92,0 10-113,30 58 23,-34-64-14,-1 0 0,1 0 0,0-1 0,0 1 0,-1 0 0,1 0 0,1-1 0,-1 1 0,0-1 0,0 1 0,1-1 0,-1 0 0,0 1 0,1-1 0,-1 0 0,1 0 0,0 0 0,-1 0 0,1 0 0,0 0 0,0-1 0,0 1 0,-1 0 0,1-1 0,0 0 0,0 1 0,0-1 0,0 0 0,0 0 0,0 0 0,0 0 0,0 0 0,0-1 0,-1 1 0,1 0 0,0-1 0,0 0 0,0 1 0,0-1 0,-1 0 0,1 0 0,0 0 0,-1 0 0,1 0 0,-1 0 0,1-1 0,-1 1 0,1-1 0,4-3 4,-2-1-1,1 1 1,0-1-1,-1 0 1,0 0-1,-1-1 1,1 1-1,-1-1 1,-1 1-1,1-1 0,-1 0 1,0 0-1,-1 0 1,1-1-1,-1 1 1,-1 0-1,1 0 1,-2-6-4,1 11 9,-2 5-2,-1 7-5,0 0-1,1 0 1,0 1 0,1-1-1,0 0 1,1 1 0,0-1 0,0 1-1,1-1 1,1 0 0,0 3-2,2 31 1,10 119 54,28 115-55,-27-188 1,-13-53 50,-2-38-46,0 1 1,0-1-1,0 1 0,0-1 1,0 1-1,0-1 0,0 1 0,0-1 1,0 1-1,0-1 0,-1 1 1,1-1-1,0 1 0,0-1 1,0 1-1,0 0 0,-1-1 1,1 1-1,0-1 0,-1 1 1,1 0-1,0-1 0,0 1 1,-1 0-1,1-1 0,-1 1 1,1 0-1,0-1 0,-1 1 1,1 0-1,-1 0 0,1-1 1,-1 1-1,1 0 0,-1 0 1,1 0-1,-1 0 0,1 0 1,0 0-1,-1 0 0,1 0 1,-1 0-1,1 0 0,-1 0 1,1 0-1,-1 0 0,1 0 1,-1 0-1,1 0 0,-1 1 1,1-1-1,-1 0 0,1 0 1,0 0-1,-1 1 0,1-1 1,-1 0-1,1 1 0,0-1 1,-1 0-1,1 1 0,0-1 1,-1 0-1,1 1 0,0-1 1,0 1-6,-16-28 44,1 0 0,2-1 1,1 0-1,1-1 0,1-1 0,2 1 1,1-2-1,1 1 0,2-4-44,1 16 1,0 6-2,0-1 0,2 0-1,-1 0 1,2 0-1,0 0 1,0 0-1,1 1 1,1-1-1,0 0 1,3-10 1,-3 19-35,1 1-1,-1-1 1,1 1 0,-1 0 0,1 0-1,0 0 1,0 0 0,0 1-1,1-1 1,-1 1 0,1 0-1,-1 0 1,1 0 0,0 0 0,0 0-1,0 1 1,0 0 0,0 0-1,0 0 1,2 0 35,22-8-1202,5-5-785</inkml:trace>
  <inkml:trace contextRef="#ctx0" brushRef="#br0" timeOffset="138786.208">14914 1505 21589,'-3'26'3203,"3"-24"-2371,21-3 1114,19-3-1921,-23 11 34,-13-7-57,-2 1-2,1 0 1,-1-1-1,1 0 1,-1 1 0,1-1-1,-1 0 1,1 0 0,0-1-1,-1 1 1,1 0-1,-1-1 1,1 0 0,-1 0-1,1 1 1,-1-1 0,0-1-1,1 1 1,-1 0-1,0 0 1,0-1 0,0 1-1,0-1 1,0 0 0,0 0-1,0 0 0,67-108 79,-69 109-77,0 0 0,0 1 0,1-1 0,-1 1 1,0-1-1,0 0 0,1 1 0,-1-1 0,1 1 0,-1-1 0,0 1 1,1-1-1,-1 1 0,1-1 0,-1 1 0,1 0 0,-1-1 0,1 1 1,0 0-1,-1-1 0,1 1 0,-1 0 0,1 0 0,0-1 0,-1 1 1,1 0-1,0 0 0,-1 0 0,1 0 0,0 0 0,-1 0 0,1 0 1,0 0-1,-1 0 0,1 0 0,0 0 0,-1 1 0,1-1 0,-1 0 1,1 0-1,0 1 0,-1-1 0,1 0 0,-1 1 0,1-1 0,-1 0 1,1 1-1,-1-1 0,1 1 0,-1-1 0,1 1 0,-1-1 0,0 1 1,1-1-1,-1 1 0,0 0 0,1-1-2,11 42 126,-5 3-39,-6-27-61,2 0 0,0 0-1,1 0 1,1-1-1,1 1 1,0-1 0,7 11-26,-13-27 5,1 0 1,0 1-1,-1-1 0,1 0 1,0 0-1,0 0 1,-1 1-1,1-1 1,0 0-1,0 0 1,0 0-1,0-1 0,1 1 1,-1 0-1,0 0 1,0-1-1,0 1 1,1 0-1,-1-1 0,0 1 1,1-1-1,-1 0 1,1 1-1,-1-1 1,0 0-1,1 0 1,-1 0-1,1 0 0,-1 0 1,0 0-1,1 0 1,-1 0-1,1-1 1,-1 1-1,0-1 1,1 1-1,-1-1 0,0 1 1,0-1-1,1 0 1,-1 0-1,0 1 1,0-1-1,0 0 0,0 0 1,0 0-1,0 0 1,0 0-1,0 0 1,0-1-1,-1 1-5,43-65 253,0-29-1938,-41 94 1609,0 0 0,0 1 1,0-1-1,0 1 0,0-1 1,0 1-1,0 0 0,0 0 0,0 0 1,0 0-1,0 0 0,0 0 1,0 1-1,0-1 0,0 1 0,0-1 1,0 1-1,0 0 0,-1 0 1,1-1-1,0 1 0,0 1 0,-1-1 1,1 0-1,0 0 0,-1 1 1,1-1-1,-1 1 0,0-1 0,0 1 1,1-1-1,-1 1 0,0 0 1,0 0-1,0-1 0,-1 1 0,1 0 1,0 0-1,-1 0 76,10 10-67,-8-9 98,1 1-1,0-1 1,0 0-1,0 0 0,0 0 1,0 0-1,1-1 1,-1 1-1,1-1 0,0 0 1,0 0-1,0 0 0,0-1 1,0 0-1,0 1 1,0-1-1,0 0 0,0-1 1,1 1-1,-1-1 0,0 0 1,0 0-1,1 0 1,-1-1-1,0 1 0,0-1 1,1 0-1,-1 0 1,0-1-1,0 1 0,0-1 1,2-1-31,6-5 171,-1-1 1,0 0-1,0-1 1,-1-1-1,0 0 1,-1 0 0,0 0-1,0-1 1,-2-1-1,1 1 1,3-11-172,-8 13 36,-3 9 14,-3 3 32,-1 2-59,1 1-1,0 0 1,0 0 0,1 0 0,-1 0 0,1 0-1,0 0 1,1 0 0,-1 1 0,1-1 0,0 1-1,0-1 1,1 1 0,0 0 0,0-1 0,0 1-1,0-1 1,1 1 0,0-1 0,0 1 0,1-1-1,0 1 1,0-1 0,0 0 0,0 0 0,1 0-1,0 0 1,0 0 0,0-1 0,0 1 0,4 2-23,-5-6 12,1 0 0,-1 0 1,1-1-1,-1 1 0,1 0 1,0-1-1,-1 0 1,1 0-1,0 0 0,-1 0 1,1 0-1,-1 0 0,1-1 1,0 1-1,-1-1 1,1 0-1,-1 0 0,1 0 1,-1 0-1,1 0 0,-1 0 1,0-1-1,0 1 1,0-1-1,0 0 0,0 1 1,0-1-1,0 0 0,0 0 1,-1 0-1,1-1 1,-1 1-1,1 0 0,-1 0 1,0-1-1,0 1 0,0-1 1,0 1-1,0-1 1,-1 1-1,1-2-12,8-10 21,-9 14-21,3-6-17,0 0-1,1 1 1,0-1-1,-1 1 1,2 0-1,-1 0 0,1 0 1,-1 1-1,1-1 1,1 1-1,-1 0 1,1 1-1,-1-1 1,1 1-1,0 0 0,0 1 1,0-1-1,0 1 1,1 1-1,-1-1 1,1 1 17,4 2-81,13-11-9,-14-8 100,-2-1 0,-1-1 0,0 1 0,-1-1 0,-1 0 0,-1-1 0,-1 1 0,-1-1 0,0 0 0,-2 1 0,0-1 0,-2 0 1,0 0-1,-1 1 0,-5-14-10,4 13 26,3 17-4,0 7-2,0 10-16,1 1-1,1 0 1,0-1 0,1 1 0,0-1 0,1 1 0,1-1 0,0 0 0,2 4-4,3 13 5,-5-18-3,1 12 17,1-1-1,1 0 1,1-1 0,1 0-1,1 0 1,1-1 0,1-1 0,1 1-1,7 6-18,21 22 26,-42-48-25,0 0 0,0-1 0,0 1 0,0 0 0,0 0 0,0-1 0,0 1 0,0-1 0,0 1 0,-1-1 0,1 1 0,0-1 0,0 0 0,0 1 0,-1-1 0,1 0 0,0 0 0,0 0 0,-1 0 0,1 0 0,0 0 0,0-1 0,-1 1 0,1 0 0,0 0 0,0-1 0,0 1 0,0-1 0,-1 1 0,1-1 0,0 0 0,0 1 0,0-1 0,0 0-1,-20-11-21,0-1 0,1-1 0,1-1 0,0-1 0,1-1 0,-1-2 21,6 7-35,-3-4-2,-95-108 23,110 122 114,91 22 143,-63-17-345,0-1-1,0-1 1,0-1-1,0-2 1,0 0-1,0-2 1,23-6 102,-24 5-951</inkml:trace>
  <inkml:trace contextRef="#ctx0" brushRef="#br0" timeOffset="-19219.016">495 6868 20452,'-13'-23'2483,"12"21"-2360,1 0-1,-1 0 1,1 0 0,-1 0 0,0 1-1,0-1 1,0 0 0,0 0 0,0 0 0,0 1-1,0-1 1,0 1 0,-1-1 0,1 1 0,-1-1-1,1 1 1,-1 0 0,1 0 0,-1 0 0,0-1-1,0 2 1,0-1 0,1 0 0,-1 0-1,0 1 1,0-1 0,0 1 0,0-1 0,0 1-1,0 0 1,0 0 0,0 0 0,0 0 0,0 0-1,0 0 1,0 1 0,-2-1-123,0 3 35,-1-1-1,1 0 1,0 1-1,0 0 1,0 0 0,0 0-1,0 1 1,1-1 0,-1 1-1,1 0 1,0 0 0,0 0-1,1 0 1,-1 1 0,1-1-1,0 1 1,0-1-1,0 1 1,1 0 0,0 0-1,0 0 1,-1 3-35,-1 111 486,4-120-486,-1 0 0,0 1 0,1-1 0,-1 0 0,1 0 0,0 0 0,-1 0 0,1 1 1,0-1-1,-1 0 0,1 1 0,0-1 0,0 0 0,0 1 0,-1-1 0,1 1 0,0-1 0,0 1 0,0 0 0,0-1 0,0 1 0,0 0 0,0 0 0,0-1 0,0 1 0,0 0 0,0 0 0,0 0 0,0 0 0,0 0 0,0 1 0,0-1 0,0 0 1,0 0-1,0 1 0,0-1 0,0 0 0,0 1 0,0-1 0,-1 1 0,1-1 0,0 1 0,0 0 0,0-1 0,-1 1 0,1 0 0,0 0 0,-1-1 0,1 1 0,-1 0 0,1 0 0,-1 0 0,1 0 0,-1 0 0,1 0 0,-1-1 0,0 1 1,0 0-1,1 0 0,-1 0 0,0 0 0,0 0 0,0 0 0,0 1 0,50-97 66,-49 94-67,-1 1-1,1-1 0,0 0 0,-1 0 0,1 0 1,0 0-1,0 0 0,0 1 0,-1-1 0,1 0 1,0 1-1,0-1 0,0 1 0,0-1 0,0 1 0,0-1 1,0 1-1,1 0 0,-1-1 0,0 1 0,0 0 1,0 0-1,0 0 0,0 0 0,0 0 0,1 0 1,-1 0-1,0 0 0,0 1 0,0-1 0,0 0 0,0 1 1,0-1-1,0 1 0,0-1 0,0 1 0,0-1 1,0 1-1,0 0 0,0-1 0,0 1 0,-1 0 1,1 0-1,0 0 0,0 0 2,37 48-96,-30-38 88,7 8 14,0 1-1,-1 0 1,-1 1-1,-1 0 1,0 1-1,-2 0 1,-1 1 0,0 0-1,-2 0 1,-1 1-1,-1 0 1,0 0-1,-2 0 1,-1 1-1,-1-1 1,-1 1 0,-2-1-1,-1 13-5,2-34 25,1 0 0,-1 1-1,1-1 1,-1 0 0,0 0 0,-1 1 0,1-1-1,0 0 1,-1 0 0,0 0 0,0 0-1,1-1 1,-2 1 0,1 0 0,0-1-1,0 0 1,-1 1 0,0-1 0,1 0 0,-1 0-1,0 0 1,0-1 0,0 1 0,0-1-1,0 1 1,0-1 0,-1 0 0,1 0 0,0-1-1,-1 1 1,1-1 0,0 1 0,-1-1-1,1 0 1,0-1 0,-1 1 0,1 0-1,-1-1 1,1 0 0,-1 0-25,-5-3 13,0-1-1,1-1 1,0 1 0,0-2-1,0 1 1,0-1 0,1 0 0,0 0-1,1-1 1,0 0 0,0 0-1,0 0 1,1-1 0,1 0-1,-1 0 1,1 0 0,1-1-1,0 1 1,0-1 0,1 0 0,0 0-1,1 0 1,0 0 0,0 0-1,1 0 1,0 0 0,1 0-1,1 0 1,1-8-13,1 9-10,1 1 0,0 0-1,0 0 1,1 0 0,0 1-1,0-1 1,1 1 0,0 1 0,0-1-1,1 1 1,0 1 0,0-1 0,0 2-1,0-1 1,1 1 0,0 0 0,5-1 10,37-23-1770,-38 19-381</inkml:trace>
  <inkml:trace contextRef="#ctx0" brushRef="#br0" timeOffset="-18689.499">958 7014 15603,'5'-16'12178,"11"45"-10061,-14-24-2569,50 58 506,-50-64-66,0 1 1,-1 0 0,1-1-1,-1 0 1,1 1 0,-1-1 0,1 0-1,-1 0 1,0 0 0,1 0-1,-1 0 1,0 0 0,0 0-1,0 0 1,0 0 0,0-1 0,0 1-1,0 0 1,0-1 0,0 1-1,0-1 1,-1 1 0,1-1-1,-1 1 1,1-1 0,-1 1 0,1-2 11,3-5-230,40-57-2248,-42 65 2462,0 0 1,-1 0-1,1 0 0,-1 0 1,1 1-1,0-1 0,-1 1 1,1-1-1,-1 1 0,1-1 1,-1 1-1,1 0 0,-1-1 1,1 1-1,-1 0 0,0 0 1,0 0-1,1 0 0,-1 1 0,0-1 1,0 0-1,0 0 0,0 1 1,0-1-1,0 0 0,-1 1 1,1-1-1,0 1 0,-1-1 1,1 1-1,-1 0 0,1-1 1,-1 1-1,0-1 0,0 1 1,0 0-1,0-1 0,0 1 1,0 0-1,0 0 16,1 3 6,80 308 2250,-44-174-2544,-36-137-1180</inkml:trace>
  <inkml:trace contextRef="#ctx0" brushRef="#br0" timeOffset="139595.749">549 5750 19492,'0'0'1296,"4"15"-175,12 15-369,11 29-448,3 11-144,5 14-152,2 4 200,-2-3 208,0-1 40,-1-8 56,-1-6-216,-4-17-192,-7-14-24,-12-18-208,-10-10-400,-13-9-840,-9-8 2384</inkml:trace>
  <inkml:trace contextRef="#ctx0" brushRef="#br0" timeOffset="139829.224">559 6365 18620,'31'38'1016,"4"4"537,1 2-545,1 4 128,1 0-208,-3-7-336,1-3-248,-1-10-248,-1-8-32,-8-16-24,-2-8 64,-10-28 96,-2-15-31,0-35 7,-2-17-56,9-13 0,9-1-280,2 14 2792</inkml:trace>
  <inkml:trace contextRef="#ctx0" brushRef="#br0" timeOffset="140705.474">0 4816 19628,'0'0'1513,"4"4"-271,130 216 1562,-83-128-2391,120 191 793,-171-283-1190,0 0-1,1-1 1,-1 1 0,0-1 0,0 1-1,1 0 1,-1-1 0,0 1 0,1 0 0,-1 0-1,0-1 1,1 1 0,-1 0 0,0 0-1,1 0 1,-1-1 0,1 1 0,-1 0 0,0 0-1,1 0 1,-1 0 0,1 0 0,-1 0 0,0 0-1,1 0 1,-1 0 0,1 0 0,-1 0-1,1 0 1,-1 0 0,0 0 0,1 0 0,-1 0-1,1 0 1,-1 1 0,0-1 0,1 0-1,-1 0 1,1 0 0,-1 1 0,0-1 0,1 0-1,-1 0 1,0 1 0,0-1 0,1 0 0,-1 1-1,0-1 1,0 1 0,1-1 0,-1 0-1,0 1 1,0-1 0,0 0 0,0 1 0,0-1-1,1 1-15,-8-41 508,-6 3-406,-2 1 1,-1 0 0,-2 2 0,-2 0-1,-1 1 1,-1 1 0,-17-18-103,7 6 34,28 40-56,9 4-34,54 11-55,-52-8 110,-1-1 0,1 0 1,-1-1-1,1 1 0,-1-1 0,1 0 0,0-1 0,0 0 0,0 0 1,-1 0-1,1-1 0,0 0 0,-1 0 0,1 0 0,0-1 0,4-2 1,0-4-3,-1-1 0,-1 0 0,0 0-1,0-1 1,0 0 0,-2 0 0,1-1-1,-1 0 1,-1 0 0,0-1 0,0 1-1,-1-1 1,-1-1 0,0 1 0,-1-1-1,0 0 1,-1 1 0,1-14 3,-1 16 7,0-1 0,-1 0 0,0 1 1,-1-1-1,0 0 0,0 1 0,-2-1 0,1 0 1,-1 1-1,-1-1 0,1 1 0,-2 0 0,0 0 1,0 0-1,-3-4-7,7 13 1,-1 0 0,1 0 1,-1 0-1,1 0 1,-1 0-1,0 0 0,1 0 1,-1 0-1,0 0 0,0 0 1,1 1-1,-1-1 0,0 0 1,0 1-1,0-1 0,0 0 1,0 1-1,0-1 0,0 1 1,0-1-1,-1 1 0,1 0 1,0-1-1,0 1 0,0 0 1,0 0-1,0 0 0,-1 0 1,1 0-1,0 0 0,0 0 1,0 0-1,0 1 0,0-1 1,-1 0-1,1 1 0,0-1 1,0 1-1,0-1 0,0 1 1,0-1-1,0 1 0,0 0 1,0 0-1,0 0-1,-20 51 9,21-27-18,1-1-1,1 0 1,1 0-1,2 0 1,0 0 0,1-1-1,2 0 1,0 0-1,1 0 1,2-1-1,0-1 1,1 0 0,1 0-1,2 0 10,-13-18-12,-1 0 1,0 0-1,1 0 0,0 0 0,0 0 0,0-1 1,0 1-1,0-1 0,0 1 0,1-1 0,-1 0 1,1 0-1,-1 0 0,1 0 0,0 0 0,0-1 0,0 1 1,0-1-1,0 0 0,0 0 0,0 0 0,0 0 1,1-1-1,-1 1 0,0-1 0,0 0 0,1 1 1,-1-2-1,0 1 0,1 0 0,-1-1 0,0 1 1,0-1-1,0 0 0,1 0 0,-1 0 0,0-1 1,0 1-1,-1-1 0,4-1 12,1-7-362,0-1 0,-1 0 0,0 0 0,0-1 1,-1 1-1,-1-1 0,0 0 0,-1-1 0,0 1 0,-1-1 0,0 0 362,0 2-300,13-62-1716</inkml:trace>
  <inkml:trace contextRef="#ctx0" brushRef="#br0" timeOffset="141188.244">676 4568 17284,'-14'63'3542,"26"89"-1064,27-18-271,-39-132-2196,0-1 0,0 0 0,1 0 0,-1 0 0,1 0 0,-1 0 0,0 0 0,1 0 0,0 0 0,-1-1 0,1 1 0,0 0 0,-1 0 0,1 0 0,0 0 0,0-1 0,0 1 0,-1 0 0,1-1 0,0 1 0,0-1 0,0 1 0,0-1 0,0 0 0,0 1 0,0-1 0,0 0-1,0 1 1,0-1 0,1 0 0,-1 0 0,0 0 0,0 0 0,0 0 0,0 0 0,0-1 0,0 1 0,0 0 0,0 0 0,0-1 0,0 1 0,0-1 0,0 1 0,0-1 0,0 1 0,0-1 0,0 0 0,0 1 0,-1-1 0,1 0 0,0 1 0,0-1 0,-1 0 0,1 0 0,0 0 0,-1 0-11,27-61 126,-21 38-85,-2 0-1,-1 0 1,0-1 0,-2 0-1,-1 1 1,-1-1-1,-1 1 1,-1-1 0,-6-19-41,8 39 52,3 10-6,12 32-30,1 0 0,2-2 0,1 0-1,2-1 1,1-1 0,13 14-16,-33-45 12,0 0-1,0 0 1,0 0-1,0 0 1,0-1-1,0 1 1,1 0 0,-1-1-1,1 1 1,-1-1-1,1 1 1,-1-1-1,1 1 1,0-1 0,0 0-1,0 0 1,-1 0-1,1 0 1,0-1-1,0 1 1,0 0 0,0-1-1,1 1 1,-1-1-1,0 0 1,0 0-1,0 1 1,0-2-1,0 1 1,0 0 0,0 0-1,1-1 1,-1 1-1,0-1 1,0 1-1,0-1 1,0 0 0,0 0-1,-1 0 1,1 0-1,0 0 1,0 0-1,-1-1 1,1 1 0,0-1-1,-1 1 1,0-1-1,1 1 1,-1-1-1,0 0 1,0 0-1,0 1 1,0-1 0,0 0-1,0 0 1,0 0-1,-1 0 1,1-2-12,26-161 572,-25 131-491,3 5-11,-2 0 0,-2 0-1,0 0 1,-2 0 0,-1 0 0,-1 0-1,-2 0 1,-1 1 0,-1 0-1,-1 0 1,-5-7-70,12 31 4,-1 1 0,1-1-1,-1 1 1,0-1 0,0 1-1,-1-1 1,1 1 0,-1 0-1,1 0 1,-1 0 0,0 1-1,0-1 1,0 1 0,-1-1-1,1 1 1,-1 0 0,1 0-1,-1 1 1,1-1 0,-1 1-1,0 0 1,0 0 0,0 0 0,0 0-1,-1 0-3,3 3-4,0 0 1,0 0-1,1 0 0,-1 0 0,1 0 0,-1 0 1,1 0-1,0 0 0,0 1 0,0-1 1,0 0-1,0 1 0,0-1 0,1 1 0,-1-1 1,1 1-1,0-1 0,0 1 0,0-1 1,0 1-1,0-1 0,0 1 0,1-1 0,-1 1 1,1-1-1,0 1 0,0-1 0,-1 0 0,2 1 1,-1-1-1,1 1 4,-2 0-3,90 262-56,-87-257-21,0 0 0,0 0 0,0 0-1,1 0 1,0 0 0,1-1-1,-1 1 1,2-1 0,-1 0 0,1-1-1,0 1 1,0-1 0,1 0 0,-1-1-1,1 0 1,1 0 0,-1 0-1,1-1 1,0 0 0,6 2 80,26 10-2414,2 0-3002</inkml:trace>
  <inkml:trace contextRef="#ctx0" brushRef="#br0" timeOffset="142091.742">994 5292 19868,'-1'-3'271,"0"1"-106,1 1-1,-1-1 1,1 0-1,-1 0 1,0 1 0,0-1-1,0 0 1,0 1-1,0-1 1,0 1-1,0-1 1,-1 1 0,1 0-1,0-1 1,-1 1-1,1 0 1,-1 0-1,1 0 1,-1 0 0,0 0-1,1 0 1,-1 1-1,0-1 1,0 1-1,0-1 1,1 1 0,-1-1-1,0 1 1,0 0-1,0 0 1,0 0-1,0 0 1,0 0 0,1 0-1,-1 1 1,0-1-1,0 1 1,0-1-1,0 1 1,1 0 0,-1 0-1,-1 0-164,-5 8 33,1-1-1,1 1 1,0 0 0,0 1-1,0 0 1,1 0 0,1 0 0,0 0-1,0 1 1,1-1 0,0 1-1,1 0 1,0 0 0,1 0-1,0 0 1,1 0 0,0 0-1,1 0 1,0 1 0,1-1-1,0-1 1,0 1 0,1 0-1,1 0 1,0-1 0,0 0-1,1 0 1,5 8-33,-9-16 1,-1-1-1,0 0 1,0 1 0,1-1 0,-1 0-1,1 0 1,-1 0 0,1 1-1,0-1 1,-1 0 0,1 0 0,0 0-1,0 0 1,0 0 0,0 0-1,0 0 1,0 0 0,0 0 0,0-1-1,0 1 1,0 0 0,0-1-1,1 1 1,-1-1 0,0 1 0,0-1-1,1 1 1,-1-1 0,0 0-1,1 0 1,-1 0 0,0 0 0,1 0-1,-1 0 1,0 0 0,1 0-1,-1 0 1,0 0 0,1-1 0,-1 1-1,0-1 1,0 1 0,1-1-1,-1 1 1,0-1 0,0 0 0,0 0-1,0 1 1,0-1 0,0 0-1,0 0 1,0 0 0,0 0 0,0 0-1,-1 0 1,1-1-1,3-8 13,-1-1-1,0 1 1,0-1 0,-2 0 0,1 0-1,-1 0 1,-1 0 0,0 0-1,0 0 1,-1 0 0,-1-1-13,1-60 52,1 71-54,0 0 0,0 0 0,1 0 0,-1 0 0,0 0 0,0 0 0,0 1 0,1-1-1,-1 0 1,1 0 0,-1 0 0,0 1 0,1-1 0,-1 0 0,1 0 0,0 1 0,-1-1 0,1 0 0,0 1 0,-1-1 0,1 1 0,0-1 0,-1 1-1,1-1 1,0 1 0,0 0 0,0-1 0,0 1 0,-1 0 0,1-1 0,0 1 0,0 0 0,0 0 0,0 0 0,0 0 0,0 0 0,0 0 0,-1 0 0,1 0-1,0 0 1,0 1 0,0-1 0,0 0 0,0 0 0,-1 1 0,1-1 0,0 1 0,0-1 0,0 1 0,-1-1 0,1 1 0,0 0 2,43 28-144,-20-7 160,-1 0 0,-1 2-1,-1 0 1,-1 2 0,-2 0-1,0 1 1,-2 1 0,0 0 0,-3 1-1,0 1 1,-2 0 0,-1 0-1,-1 2 1,-2-1 0,-1 1-1,-1 0 1,-1 16-16,-8 11 100,2-59-97,1 0 1,0 1-1,0-1 0,0 0 1,-1 0-1,1 0 0,0 0 0,0 0 1,0 0-1,-1 0 0,1 0 1,0 0-1,0 0 0,-1-1 1,1 1-1,0-1 0,0 1 0,0-1 1,0 1-1,0-1 0,0 0 1,0 1-1,0-1 0,0 0 1,0 0-1,0 0 0,0 0 0,0 0 1,1 0-1,-1 0 0,0 0 1,1 0-1,-1 0 0,1 0 1,-1 0-1,1 0 0,0 0 0,-1-1 1,1 1-1,0 0 0,0 0 1,0-1-4,-2 0 5,-15-28-12,0-1 1,3-1-1,0 0 0,2 0 0,1-2 1,2 1-1,2-1 0,0-1 0,3 1 0,1-1 1,1 0-1,2 0 0,1 1 0,3-12 7,25-41-49,-28 85 43,-1 0 0,1 1 0,0-1-1,0 1 1,0-1 0,0 1 0,0-1 0,0 1-1,0 0 1,1 0 0,-1-1 0,0 1 0,1 0-1,-1 0 1,1 0 0,-1 0 0,1 1-1,-1-1 1,1 0 0,0 1 0,-1-1 0,1 1-1,0-1 1,0 1 0,-1 0 0,1 0 0,0 0-1,0 0 1,-1 0 0,1 0 0,0 0 0,0 1-1,-1-1 1,1 1 0,0-1 0,-1 1 0,1-1-1,-1 1 1,1 0 0,0 0 0,-1 0-1,0 0 1,1 0 0,-1 0 0,0 0 0,1 1-1,-1-1 1,0 0 0,0 1 6,86 142-65,-87-145 68,0 1 1,0-1 0,0 1-1,0-1 1,0 1 0,0-1 0,1 1-1,-1-1 1,0 1 0,0-1-1,0 1 1,1-1 0,-1 1-1,0 0 1,0-1 0,1 1-1,-1-1 1,0 1 0,1 0 0,-1-1-1,0 1 1,1 0 0,-1-1-1,1 1 1,-1 0 0,1 0-1,-1-1 1,1 1 0,-1 0 0,1 0-1,-1 0 1,1 0 0,-1-1-1,1 1 1,-1 0 0,1 0-1,-1 0 1,1 0 0,-1 0 0,1 0-1,-1 1 1,1-1 0,-1 0-1,1 0 1,-1 0 0,0 0-1,1 1 1,-1-1 0,1 0-1,-1 0 1,1 1 0,-1-1 0,0 0-1,1 1 1,-1-1 0,1 0-1,-1 1 1,0-1 0,0 0-1,1 1 1,-1-1 0,0 1 0,0-1-1,1 1 1,-1-1 0,0 1-1,0 0-3,2-43 250,-2 29-278,-1 1 1,0-1-1,-1 1 0,0 0 0,-1 0 1,0 0-1,-1 0 0,0 0 0,-1 1 1,-1-1-1,1 1 0,-2 1 0,0-1 1,0 1-1,0 0 0,-1 1 0,-1 0 1,0 0-1,0 0 0,-1 2 0,-3-4 28,30 12-3070,2 0 1014</inkml:trace>
  <inkml:trace contextRef="#ctx0" brushRef="#br0" timeOffset="143027.104">1447 5008 17068,'9'-16'7371,"-4"24"-4865,1 40-3789,-4-25 1927,0-6-641,1 0 1,1 0 0,1-1 0,0 1 0,1-1-1,1 0 1,0-1 0,1 0 0,1 0-1,0 0 1,1-1 0,3 3-4,-12-16 3,-1 0 1,1 0-1,-1 1 0,1-1 1,0 0-1,-1 0 1,1 0-1,0 0 0,0 0 1,0 0-1,0 0 1,0 0-1,0 0 0,0 0 1,1-1-1,-1 1 0,0 0 1,0-1-1,0 1 1,1-1-1,-1 1 0,0-1 1,1 0-1,-1 1 0,0-1 1,1 0-1,-1 0 1,1 0-1,-1 0 0,0 0 1,1 0-1,-1 0 0,0-1 1,1 1-1,-1-1 1,0 1-1,1-1 0,-1 1 1,0-1-1,0 1 0,0-1 1,1 0-1,-1 0 1,0 0-1,0 0 0,0 0 1,0 0-1,0 0 1,-1 0-1,1 0 0,0 0 1,0 0-1,-1 0 0,1-1 1,-1 1-1,1 0 1,-1-1-1,1 1 0,-1 0 1,0-2-4,3-12 72,-1 0 0,0 0 0,-2 0 0,1 0 0,-2-1 0,0 1 0,-1 0 0,-1 0 1,0 0-1,-1 0 0,0 1 0,-1-1 0,-1 1 0,0 0 0,-1 1 0,-1-1 0,-7-9-72,15 21 9,-1 1-1,0-1 1,1 1-1,-1 0 1,0-1 0,0 1-1,0-1 1,0 1-1,0 0 1,-1 0-1,1 0 1,0 0-1,0 0 1,-1 0 0,1 0-1,-1 0 1,1 0-1,-1 0 1,1 1-1,-1-1 1,1 1-1,-1-1 1,1 1 0,-1 0-1,0-1 1,1 1-1,-1 0 1,0 0-1,1 0 1,-1 1-1,0-1 1,1 0 0,-1 0-1,0 1 1,1-1-1,-1 1 1,1 0-1,-1-1 1,1 1-1,-1 0 1,1 0-9,0 4-7,1 0 1,0 0-1,0 0 1,0 0-1,1 0 1,0-1-1,0 1 1,0 0-1,0 0 1,1-1-1,0 1 1,0-1-1,0 1 1,0-1-1,1 0 0,0 0 1,0 0-1,0 0 1,0 0-1,1 0 7,-4-4 0,4 6 0,0 1-1,0-2 1,0 1-1,1 0 1,-1-1-1,1 0 1,1 0-1,-1 0 1,1-1-1,0 0 1,0 0-1,0 0 1,0-1-1,1 0 1,0 0-1,5 1 1,-9-5 5,-1 0-1,1 0 1,0-1 0,0 1-1,-1-1 1,1 1-1,-1-1 1,1 0 0,-1 0-1,0 0 1,0-1-1,0 1 1,0 0 0,0-1-1,-1 0 1,1 1-1,-1-1 1,1 0-1,-1 1 1,0-1 0,0 0-1,0 0 1,-1 0-1,1 0 1,-1 0 0,1 0-1,-1 0 1,0 0-1,0 0 1,0-1 0,-1 1-5,3-7 15,1-7-1,0-1 1,-1 0 0,0 0 0,-2-1 0,0 1 0,-1 0-1,-1 0 1,-1 0 0,0 0 0,-3-3-15,16 50-25,1-1 0,1-1 0,1 0 1,1-1-1,2 0 0,0-1 0,2-1 1,1 0-1,0-1 25,-18-22 3,0 0-1,-1 0 1,1 0 0,0 0 0,-1 0-1,1 0 1,0 0 0,0 0 0,0 0-1,0-1 1,0 1 0,0 0 0,0-1-1,0 1 1,0 0 0,1-1 0,-1 1-1,0-1 1,0 0 0,0 1-1,1-1 1,-1 0 0,0 0 0,0 0-1,1 0 1,-1 0 0,0 0 0,0 0-1,1 0 1,-1 0 0,0-1 0,0 1-1,1 0 1,-1-1 0,0 1 0,0-1-1,0 1 1,0-1 0,0 0-1,0 0 1,0 1 0,0-1 0,0 0-1,0 0 1,0 0 0,0 0 0,-1 0-1,1 0 1,0 0 0,-1 0 0,1 0-1,-1 0 1,1-1-3,12-67 232,-11 52-211,0 0 0,-1 1 0,-1-1-1,-1 1 1,0-1 0,-1 0-1,-1 1 1,-1 0 0,0 0 0,-1 0-1,-1 0 1,0 1 0,-1-1-1,0 2 1,-4-5-21,6 30-39,11 5 29,1 0-1,0-1 0,1 0 0,1 0 0,0-1 0,1 0 0,1-1 0,0 0 0,9 8 11,-19-20 7,0 1 1,0 0-1,1-1 0,-1 1 1,0-1-1,1 1 1,-1-1-1,1 1 0,0-1 1,-1 0-1,1 0 1,0 0-1,0 0 1,0 0-1,0 0 0,0 0 1,0-1-1,0 1 1,0-1-1,0 0 0,0 1 1,0-1-1,0 0 1,0 0-1,0 0 0,0 0 1,0-1-1,0 1 1,0-1-1,0 1 0,0-1 1,0 1-1,0-1 1,0 0-1,0 0 1,0 0-1,0 0 0,-1-1 1,1 1-1,-1 0 1,1-1-1,-1 1 0,1-1 1,-1 1-1,0-1 1,1 0-1,-1 1 0,0-1 1,0 0-1,0 0 1,-1 0-1,1 0 1,0 0-1,-1-2-7,4-4 11,-2-1 0,1 1 0,-1-1 0,-1 0 0,0 0 0,0 0 0,0 0 0,-1 1 0,-1-1 0,0 0 0,0 0 0,0 0 0,-1 0 0,-1 1 0,1-1 0,-1 1 0,-1-1 0,1 1 0,-2 0 0,1 0 0,-1 1 0,0 0 0,0-1 0,-1 2 0,0-1 0,0 1 0,-1 0 0,0 0 0,0 0 0,0 1 0,-1 0 0,0 1 0,0-1-11,7 5-31,0 0 1,1 0 0,-1 0 0,1 0 0,-1 0-1,1 0 1,-1 1 0,1-1 0,-1 0-1,1 0 1,-1 0 0,1 1 0,-1-1 0,1 0-1,0 0 1,-1 1 0,1-1 0,-1 0-1,1 1 1,0-1 0,-1 0 0,1 1 0,0-1-1,-1 1 1,1-1 0,0 1 0,-1-1-1,1 1 1,0-1 0,0 0 0,0 1 0,0-1-1,-1 1 1,1 0 0,0-1 0,0 1-1,0-1 1,0 1 0,0-1 0,0 1 0,0-1-1,1 1 1,-1-1 0,0 1 0,0-1-1,0 1 1,0-1 0,1 1 0,-1-1 0,0 1-1,0-1 1,1 0 0,-1 1 0,0-1-1,1 1 1,-1-1 0,0 0 0,1 1 0,-1-1 30,10 16-1655</inkml:trace>
  <inkml:trace contextRef="#ctx0" brushRef="#br0" timeOffset="143722.049">1879 4350 15395,'0'0'3365,"-1"0"346,7 3-2833,87 101 975,-69-71-1612,48 66 447,-39-50-330,2-2 1,3-1-1,1-2 1,29 25-359,-54-79 426,-32-53-111,-75-135-163,91 196-155,1 0 1,0 0-1,0-1 0,-1 1 1,2 0-1,-1 0 0,0-1 0,0 1 1,1-1-1,-1 1 0,1 0 1,0-1-1,0 1 0,0-1 1,0 1-1,0-1 0,0 1 0,1-1 1,-1 1-1,1 0 0,0-1 1,-1 1-1,1 0 0,0 0 1,0-1-1,1 1 0,-1 0 1,0 0-1,1 0 0,-1 0 0,1 0 1,0 1-1,0-1 0,0 0 1,-1 1-1,1 0 0,1-1 1,-1 1-1,0 0 0,0 0 0,0 0 1,1 0 2,5-2-2,0-1 0,-1 0 0,1 0 0,-1 0 0,0-1 0,0 0 0,-1-1 1,1 1-1,-1-1 0,0 0 0,-1-1 0,1 0 0,-1 0 0,-1 0 0,1 0 0,-1-1 1,0 1-1,-1-1 0,1-4 2,-1 2 7,0 0 0,-1 0 1,0 0-1,-1 0 0,0 0 1,-1 0-1,0-1 0,-1 1 0,0 0 1,0 0-1,-1 0 0,0 0 1,-1 0-1,0 0 0,-1 0 1,0 1-1,0 0 0,-1 0 0,-1-1-7,5 8 1,0 1 0,0-1-1,0 0 1,0 1-1,0 0 1,0-1-1,0 1 1,-1 0 0,1-1-1,-1 1 1,1 0-1,-1 0 1,1 0 0,-1 0-1,1 1 1,-1-1-1,0 0 1,1 1-1,-1-1 1,0 1 0,0-1-1,1 1 1,-1 0-1,0 0 1,0 0-1,0 0 1,0 0 0,1 0-1,-1 0 1,0 1-1,0-1 1,1 1-1,-1-1 1,0 1 0,1 0-1,-1 0 1,0-1-1,1 1 1,-1 0 0,1 0-1,-1 1 1,1-1-1,0 0 1,-1 0-1,1 1 1,-1 0-1,-35 78-124,34-59 114,2 0 0,0 0 0,1 0 0,1 0 0,0 0 0,2 0 0,1-1 0,0 1 0,2-1 1,0 0-1,2 0 0,0 0 0,5 9 10,21 20-13,-33-48 12,0 0 0,0 0 0,0 0 0,0 0 0,0 0 0,0-1 0,0 1 0,0 0 0,0 0 0,0-1 0,0 1 0,0 0 0,0-1 0,1 1 0,-1-1 0,0 0 0,1 1 0,-1-1 0,0 0 0,0 0 0,1 0 0,-1 0 0,0 0 0,1 0 0,-1 0 0,0 0 0,1 0 0,-1-1 0,0 1 0,0-1 0,1 1 0,-1-1 0,0 1 0,0-1 0,0 0 0,0 1 0,0-1 0,0 0 0,0 0 0,0 0 0,0 0 1,67-133-10,-66 130 7,-1 1-1,1 0 1,0-1 0,0 1 0,1 0 0,-1 0 0,1 0 0,-1 0 0,1 1-1,0-1 1,0 1 0,0 0 0,0-1 0,0 1 0,1 1 0,-1-1 0,1 0-1,-1 1 1,1 0 0,0 0 0,-1 0 0,1 0 0,0 0 0,0 1 0,0 0-1,0 0 1,-1 0 0,1 0 0,0 0 0,0 1 0,0 0 0,-1 0 0,1 0-1,0 0 1,3 2 3,3 5-4,-1 0-1,0 1 0,0 0 1,-1 0-1,0 1 0,-1 0 0,0 0 1,0 1-1,-1 0 0,0 0 1,-1 3 4,32 49-306,-35-60-1002</inkml:trace>
  <inkml:trace contextRef="#ctx0" brushRef="#br0" timeOffset="1.01802E6">807 1032 15771,'9'-5'172,"0"1"0,0 0-1,0 1 1,1 0 0,-1 0-1,1 1 1,-1 0-1,1 1 1,0 0 0,0 1-1,-1-1 1,1 2 0,0 0-1,0 0 1,-1 0 0,1 1-1,-1 1 1,7 2-172,71 7 163,127-19 745,-137 1-258,-1 4-1,1 4 1,17 4-650,-58-2 54,0-1 1,0-1-1,-1-3 1,1-1-1,0-1 1,0-2-1,19-6-54,434-94 555,-101 85-39,-280 7-499,186-11 7,-44 33-1,105 24-23,239 40 8,-211-14 5,11-16-13,-382-42-2,478 39 15,-77 4-16,-11-37 23,-283-9-4,0 5-1,32 8-15,-9 19 12,47 3 12,-179-33-161,2-2 1967,-24-21-1154,-8-10-671,8 9 12,2-7-19,8 11 2,6-21 0,19-133 0,-21 153-3,0-10 2,0 0 0,3 0 0,0 1 1,2-1-1,11-27 1,-1 14-2,-1 0 0,-2 0 1,-3-1-1,-1-1 0,-2 0 1,-3 0-1,-1-3 2,17-98 11,-21 144-10,-1 0 1,0 0 0,0-1 0,0 1 0,0 0 0,-1 0 0,1 0 0,-1 1 0,1-1 0,-1 0 0,0 1 0,0-1 0,-1 1 0,1-1 0,0 1 0,-1 0 0,1 0 0,-1 0-1,0 0 1,0 1 0,0-1 0,0 1 0,0-1 0,0 1 0,0 0 0,0 0 0,-1 1-2,-97-16 65,81 15-62,-393-5-105,-93 9-687,-672-18 486,189 1 323,193 34 263,-318-14-441,223-53-210,851 46 370,-6-3-8,-1 2 0,1 3 1,-1 1-1,1 2 0,0 3 1,0 1-1,1 2 0,-12 6 6,50-13-2,0 1 1,1-1-1,0 1 0,-1 0 0,1 1 0,0-1 0,1 1 1,-1 0-1,1 1 0,0-1 0,1 1 0,-1 0 0,1 1 1,0-1-1,1 0 0,-1 1 0,1 0 0,1 0 0,-1 0 1,-1 7 1,-15 155 100,18-130-92,-5 45 56,1-45-14,3 0-1,0 0 1,3 0-1,1 0 1,2 0-1,1-1 1,10 33-50,29 6-784,-21-49-223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29.700"/>
    </inkml:context>
    <inkml:brush xml:id="br0">
      <inkml:brushProperty name="width" value="0.025" units="cm"/>
      <inkml:brushProperty name="height" value="0.025" units="cm"/>
    </inkml:brush>
  </inkml:definitions>
  <inkml:trace contextRef="#ctx0" brushRef="#br0">17 155 19276,'-16'-50'5539,"16"45"-5448,0 0 0,0 0 1,1 1-1,0-1 0,0 0 0,0 0 0,0 0 0,1 0 0,0 1 0,0-1 0,0 1 1,0-1-1,1 1 0,0 0 0,0 0 0,0 0 0,0 1 0,1-1 0,-1 1 0,1-1 0,0 1 1,0 0-1,0 1 0,4-3-91,-6 5 14,1 0 0,0 1 0,0-1-1,0 0 1,-1 1 0,1 0 0,0-1 0,-1 1 0,1 0 0,0 1 0,-1-1 0,0 0 0,1 1 0,-1-1 0,0 1 0,1 0-1,-1 0 1,0 0 0,0 0 0,-1 0 0,1 0 0,0 0 0,-1 1 0,1-1 0,-1 1 0,0-1 0,0 1 0,0-1 0,0 1-1,0 0 1,0 0 0,-1 0-14,5 6 30,2 5 1,-4-6-22,-1 0 0,1-1 0,1 1 0,0-1 0,0 0 0,0 0 0,1 0 1,0-1-1,0 1 0,0-1 0,1 0 0,0-1 0,0 0 0,1 0 0,0 0 0,0 0 0,0-1 0,0 0 0,0-1 0,1 0 0,0 0 1,-1 0-1,2-1-9,-1-4 99,0 0 1,0-1 0,-1 0 0,1-1 0,-1 1-1,0-1 1,0-1 0,0 1 0,0-1 0,-1-1-1,0 1 1,0-1 0,2-3-100,6-4 103,-7 7-94,-3 3-17,0 1 1,-1-1 0,1 0-1,-1 0 1,0-1-1,0 1 1,0-1-1,0 1 1,-1-1 0,0 0-1,1 0 1,-1 0-1,-1 0 1,1-1-1,0 1 1,-1 0 0,1-4 7,-3-5-1010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28.034"/>
    </inkml:context>
    <inkml:brush xml:id="br0">
      <inkml:brushProperty name="width" value="0.025" units="cm"/>
      <inkml:brushProperty name="height" value="0.025" units="cm"/>
    </inkml:brush>
  </inkml:definitions>
  <inkml:trace contextRef="#ctx0" brushRef="#br0">258 545 22997,'0'19'728,"0"6"64,3 5-208,0 11-88,0 4-103,2 9 7,-3 5 96,0 2-32,1 2-88,-3-11-160,0-6-72,0-11-88,-2-5-24,-3-9 56,-4-4-128,-4-15-656,-5-10-664,-1-15-609</inkml:trace>
  <inkml:trace contextRef="#ctx0" brushRef="#br0" timeOffset="390.476">0 656 17308,'10'-102'6680,"44"16"-4241,-41 74-2336,-1 1 0,1 1 0,1 0 0,0 1 0,1 0 0,-1 1 1,1 1-1,1 0 0,9-2-103,-20 7 6,0 0 0,1 1 0,-1 0 1,0 0-1,1 0 0,0 0 0,-1 1 1,1 0-1,-1 0 0,1 0 0,-1 1 1,1 0-1,-1 0 0,1 1 0,-1-1 1,0 1-1,1 0 0,-1 0 0,0 1 1,0 0-1,-1 0 0,1 0 0,-1 0 0,1 1 1,-1-1-1,0 1 0,0 0 0,-1 0 1,1 1-1,0 0-6,1 6 14,-1 0-1,1 0 1,-2 0 0,1 0-1,-2 1 1,1-1 0,-2 1-1,0 0 1,0-1 0,-1 1 0,0 0-1,-1 0 1,0-1 0,-1 1-1,-1 0 1,1-1 0,-2 0-1,0 0 1,0 0 0,-1 0 0,0 0-1,-1-1 1,0 0 0,-2 1-14,1 5 26,5-10-25,0 0 1,1-1-1,0 1 1,0 0-1,0 0 1,1 0-1,-1 0 1,1 0-1,1 0 1,-1 0-1,1 0 1,0 0-1,1 0 1,-1-1-1,1 1 1,0 0-1,1-1 1,-1 0-1,1 1 1,0-1-1,1 0 1,-1 0-1,3 1-1,98 100 19,-98-99-16,1 0 0,0-1 0,0 1 1,1-2-1,0 1 0,0-1 0,0 0 0,0-1 0,1 0 0,0 0 1,0-1-1,0 0 0,0-1 0,0 1 0,1-2 0,-1 0 0,1 0 1,-1 0-1,1-1 0,-1-1 0,1 0 0,-1 0 0,1 0 0,-1-2 1,7-1-4,9-11-159</inkml:trace>
  <inkml:trace contextRef="#ctx0" brushRef="#br0" timeOffset="898.606">587 161 20108,'-1'-5'261,"-1"0"0,1 0 0,1 0-1,-1 0 1,1-1 0,0 1 0,0 0-1,0 0 1,1 0 0,0 0 0,0 0 0,0 0-1,1 0 1,-1 0 0,1 0 0,0 0-1,1 1 1,-1-1 0,1 1 0,0-1-1,0 1 1,0 0 0,1 0 0,-1 1 0,1-1-1,0 1 1,0 0 0,2-2-261,-2 2 25,0 0-1,0 0 1,1 1 0,-1-1 0,1 1-1,-1 0 1,1 0 0,0 0 0,0 1-1,0 0 1,0 0 0,0 0 0,0 1-1,0-1 1,0 1 0,0 0 0,0 1-1,0-1 1,0 1 0,0 0 0,0 0-1,0 0 1,0 1 0,0 0 0,-1 0-1,1 0 1,-1 1 0,1-1 0,-1 1-1,0 0 1,0 0 0,0 1 0,-1-1-1,1 1 1,-1 0 0,0 0 0,0 0-1,0 0 1,0 0 0,-1 1 0,2 2-25,0 20 100,-1-1 1,-2 1 0,0 0-1,-2-1 1,0 1-1,-2 0 1,-2-1 0,0 0-1,-6 18-100,7-24 45,-1 0 1,-1-1-1,-1 0 0,-1 0 0,0 0 0,-1-1 0,-6 8-45,14-25 35,136-11-418,-102 6-493</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31.582"/>
    </inkml:context>
    <inkml:brush xml:id="br0">
      <inkml:brushProperty name="width" value="0.025" units="cm"/>
      <inkml:brushProperty name="height" value="0.025" units="cm"/>
    </inkml:brush>
  </inkml:definitions>
  <inkml:trace contextRef="#ctx0" brushRef="#br0">234 11 19532,'-4'-2'273,"-1"0"0,1 0 0,-1 1 0,0 0 0,1 0 0,-1 0 0,0 1 0,0 0 0,0 0 0,0 0 0,1 0 0,-1 1 0,0 0 0,0 0 0,1 0 0,-1 0 0,0 1 1,1 0-1,-1 0 0,1 0 0,0 0 0,0 1 0,0-1 0,0 1 0,-2 2-273,-3 2 44,0 0 1,0 0-1,1 1 1,0 0 0,0 1-1,1 0 1,0 0 0,1 0-1,0 1 1,0 0-1,1 0 1,0 0 0,1 1-1,0 0 1,1 0 0,0 0-1,1 0 1,0 0-1,0 0 1,2 1 0,-1-1-1,1 0 1,1 1 0,1 7-45,0-10 7,0 0 0,1 0 0,0 0 0,0 0 0,1 0 1,0-1-1,1 0 0,0 1 0,0-2 0,1 1 1,0-1-1,0 1 0,0-2 0,1 1 0,0-1 1,1 0-1,-1 0 0,6 2-7,-8-8 27,1 0 0,0 0 0,0 0 0,0-1 0,0 1 0,-1-1 0,1-1 0,0 1 0,-1-1 0,1 0 0,-1 0 0,1-1 0,-1 0 0,0 0 0,0 0 1,0 0-1,-1-1 0,1 0 0,-1 0 0,0 0 0,0 0 0,0-1 0,-1 0 0,0 1 0,1-1 0,-2 0 0,1-1 0,0 1 0,-1-1-27,55-120 737,-55 120-691,0 0-1,-1 0 1,0 0-1,0-1 1,-1 1-1,1 0 1,-1-1-1,-1 1 1,1 0-1,-1 0 1,0-1-1,-1 1 1,1 0-1,-1 0 1,0 0-1,-1 0 1,1 1-1,-1-1 1,-1 1-1,-2-6-45,4 10-21,0-1 0,0 1 0,0-1 0,0 1 1,-1 0-1,1 0 0,0 0 0,0 0 0,-1 0 0,1 0 0,-1 1 0,1-1 0,0 1 0,-1 0 0,1 0 1,-1 0-1,1 0 0,-1 0 0,1 0 0,-1 0 0,1 1 0,-1-1 0,1 1 0,0 0 0,-1 0 0,1 0 1,0 0-1,0 0 0,0 0 0,0 1 0,0-1 0,0 1 0,0 0 0,0-1 0,0 1 0,1 0 0,-1 0 1,1 0-1,-1 0 0,1 0 0,0 0 0,0 0 0,0 1 0,0-1 0,0 0 0,0 1 0,1-1 1,-1 1-1,1-1 0,0 0 0,-1 1 0,1-1 0,0 1 0,1-1 0,-1 1 0,0-1 0,1 1 0,-1-1 1,1 1-1,0-1 0,0 0 0,0 1 21,8 31-1541,3-3-398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34.901"/>
    </inkml:context>
    <inkml:brush xml:id="br0">
      <inkml:brushProperty name="width" value="0.025" units="cm"/>
      <inkml:brushProperty name="height" value="0.025" units="cm"/>
    </inkml:brush>
  </inkml:definitions>
  <inkml:trace contextRef="#ctx0" brushRef="#br0">27 32 21461,'-1'-21'2045,"1"11"1469,-6 25-2667,2-2-838,0-1-1,0 1 0,2 1 1,-1-1-1,2 0 0,0 0 1,0 1-1,1-1 1,1 1-1,0-1 0,3 12-8,-3-24 2,1 0-1,-1 0 0,1 0 0,0-1 0,-1 1 1,1 0-1,-1-1 0,1 1 0,0-1 0,0 0 1,-1 0-1,1 1 0,0-1 0,-1 0 1,1 0-1,0-1 0,0 1 0,-1 0 0,1 0 1,0-1-1,-1 1 0,1-1 0,0 0 1,-1 1-1,1-1 0,-1 0 0,1 0 0,-1 0 1,0 0-1,1 0 0,-1 0 0,0-1 1,0 1-1,0 0 0,1-1 0,-1 1 0,-1 0 1,1-1-1,0 1 0,0-1 0,0 0 0,-1 1 1,1-2-2,12-9 1,-6 8-5,0-1 1,1 1-1,-1 0 1,1 1-1,0 0 1,0 0-1,0 1 1,0 0-1,0 0 1,1 1 0,7-1 3,-13 2-2,-1 0 0,1 0 1,0 0-1,-1 1 1,1-1-1,0 0 1,-1 1-1,1 0 1,-1 0-1,1 0 0,-1 0 1,1 0-1,-1 0 1,0 0-1,0 1 1,1-1-1,-1 1 0,0 0 1,0 0-1,-1-1 1,1 1-1,0 0 1,-1 1-1,1-1 1,-1 0-1,1 0 0,-1 1 1,0-1-1,0 1 1,0-1-1,-1 1 1,1-1-1,0 1 1,-1-1-1,0 1 0,1 0 1,-1-1-1,0 2 2,0 0-12,1 0 0,-1 1 0,0-1-1,0 0 1,0 0 0,-1 0 0,1 0-1,-1 0 1,0 0 0,0 0 0,-1 0 0,1 0-1,-1 0 1,0 0 0,0-1 0,0 1-1,0-1 1,-1 1 0,1-1 0,-1 0 0,0 0-1,0 0 1,0 0 0,0-1 0,-1 1-1,1-1 1,-1 0 0,1 0 0,-1 0 0,0 0-1,0-1 1,0 1 0,0-1 0,0 0-1,0 0 1,0-1 0,0 1 0,0-1 0,0 0-1,-1 0 1,1 0 0,0-1 0,0 1-1,0-1 1,0 0 0,0 0 0,0-1 0,-4-1 12,-12-11-1604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33.447"/>
    </inkml:context>
    <inkml:brush xml:id="br0">
      <inkml:brushProperty name="width" value="0.025" units="cm"/>
      <inkml:brushProperty name="height" value="0.025" units="cm"/>
    </inkml:brush>
  </inkml:definitions>
  <inkml:trace contextRef="#ctx0" brushRef="#br0">0 35 20364,'59'78'3824,"-5"59"-2638,-52-132-1117,44 117 631,-45-121-677,0 0 0,0-1 0,0 1-1,0-1 1,-1 1 0,1-1 0,0 1 0,0-1 0,0 0 0,0 1 0,0-1 0,0 0-1,0 0 1,0 0 0,0 0 0,0 1 0,0-2 0,1 1 0,-1 0 0,0 0 0,0 0-1,0 0 1,0-1 0,0 1 0,0 0 0,-1-1 0,1 1 0,0-1 0,0 1 0,0-1 0,0 1-1,0-1 1,-1 0 0,1 0 0,0 1 0,0-1 0,-1 0 0,1 0 0,-1 0 0,1 1-1,-1-1 1,1 0 0,-1 0 0,1 0 0,-1 0 0,0 0 0,1 0 0,-1 0 0,0 0-1,0 0 1,0 0 0,0 0 0,0 0 0,0 0 0,0 0 0,0-1 0,-1 1 0,1 0-1,0 0 1,0 0 0,-1 0-23,18-93 803,20-56-439,-37 148-365,0 1 0,1-1 0,-1 1 0,1 0-1,-1-1 1,1 1 0,-1 0 0,1 0 0,0 0 0,0-1-1,0 1 1,0 0 0,-1 0 0,1 0 0,0 0 0,1 0 0,-1 0-1,0 1 1,0-1 0,0 0 0,1 1 0,-1-1 0,0 0 0,0 1-1,1 0 1,-1-1 0,1 1 0,-1 0 0,0-1 0,1 1-1,-1 0 1,1 0 0,-1 0 0,0 0 0,1 1 0,-1-1 0,1 0-1,-1 1 1,0-1 0,1 0 0,-1 1 0,0 0 0,0-1 0,1 1-1,-1 0 1,0 0 0,0-1 0,0 1 0,0 0 0,0 0-1,1 1 2,7 9-2,-1 1-1,1 1 0,-2 0 0,0 0 1,0 0-1,-1 1 0,-1 0 0,0 0 0,2 14 3,30 70 43,-37-97-41,0 0 0,0-1 0,0 1 0,1-1 0,-1 1 0,0 0 0,0-1 0,0 1 0,0-1 0,1 1 0,-1 0 1,0-1-1,1 1 0,-1-1 0,0 1 0,1-1 0,-1 1 0,0-1 0,1 1 0,-1-1 0,1 0 0,-1 1 0,1-1 0,-1 0 0,1 1 0,0-1 0,-1 0 1,1 0-1,-1 1 0,1-1 0,-1 0 0,1 0 0,0 0 0,-1 0 0,1 0 0,0 0 0,-1 0 0,1 0 0,-1 0 0,1 0 0,0 0 0,-1 0 0,1 0 1,-1-1-1,1 1 0,0 0 0,-1 0 0,1-1 0,-1 1 0,1 0 0,-1-1 0,1 1 0,-1 0 0,1-1 0,-1 1 0,1-1 0,-1 1 0,0-1 0,1 1 1,-1-1-1,0 1 0,1-1 0,-1 0 0,0 1 0,0-1 0,1 0-2,11-42 156,-12 43-156,34-176 276,-34 175-277,0 0 0,0 0 0,0 0 0,0 0 0,0 0 0,0 0 0,0 0 0,0 0 0,1 0 0,-1 0 0,0 0 0,1-1 0,-1 2 0,1-1 0,-1 0 0,1 0 0,-1 0 0,1 0 0,-1 0 0,1 0 0,0 0 0,0 1 0,-1-1 1,1 0-1,0 1 0,0-1 0,0 0 0,0 1 0,0-1 0,0 1 0,0-1 0,0 1 0,0 0 0,0-1 0,0 1 0,0 0 0,0 0 0,0 0 0,0 0 0,0 0 0,0 0 0,0 0 0,0 0 0,0 0 0,0 0 0,1 1 0,-1-1 0,0 0 0,0 1 0,0-1 0,-1 1 0,1-1 0,0 1 0,0-1 0,0 1 0,0 0 0,0 0 0,-1-1 0,1 1 1,35 58-58,-33-54 61,97 231 47,-99-233-26,-1-18-665,-3-11-833,-3-6-568</inkml:trace>
  <inkml:trace contextRef="#ctx0" brushRef="#br0" timeOffset="450.718">889 109 22205,'36'26'4535,"-33"-25"-4490,-1-1 0,0 0 0,0 0 0,0 0 0,1 0 0,-1 0 0,0 0 0,0 0 0,0-1 0,0 0 0,1 1 0,-1-1 0,0 0 0,0 0 0,0 0 0,0 0 0,-1 0 0,1 0 0,0 0 0,0-1 0,-1 1 0,1-1 0,-1 0 0,1 1 0,-1-1 0,0 0 0,1 0 0,-1 0 0,1-1-45,-1-1 33,0 0 1,1 0 0,-1 0-1,0 0 1,-1 0 0,1 0-1,-1 0 1,0 0 0,0-1-1,0 1 1,-1 0 0,1 0-1,-1 0 1,0 0 0,0 0-1,-1-2-33,2 4 11,-1 1 0,1-1-1,-1 1 1,1 0-1,-1-1 1,0 1 0,1-1-1,-1 1 1,0 0-1,0 0 1,0-1 0,0 1-1,0 0 1,0 0-1,0 0 1,-1 0 0,1 0-1,0 0 1,-1 1 0,1-1-1,0 0 1,-1 1-1,1-1 1,-1 1 0,1-1-1,-1 1 1,1 0-1,-1-1 1,1 1 0,-1 0-1,1 0 1,-1 0-1,1 0 1,-1 0 0,0 1-1,1-1 1,-1 0 0,1 1-1,0-1 1,-1 1-1,1 0 1,-1-1 0,1 1-1,-1 0-10,-5 4 6,-1 1 0,1-1 0,0 1 0,1 1 0,0-1 0,0 1-1,0 0 1,0 0 0,1 1 0,1 0 0,-1 0 0,1 0 0,1 0 0,-1 1 0,1-1-1,1 1 1,0 0 0,0 0 0,1 0 0,0 0 0,0 0 0,1 0 0,0 0 0,1 0-1,0 0 1,0 0 0,1 0 0,0 0 0,1 0 0,0 0 0,0-1 0,1 0 0,0 1-1,0-2 1,1 1 0,0 1-6,-3-8-31,0 0 0,0 1-1,1-1 1,-1 0 0,0 0-1,0-1 1,1 1 0,-1 0-1,0-1 1,1 1 0,-1-1-1,0 0 1,1 0-1,-1 0 1,1 0 0,-1 0-1,0-1 1,1 1 0,-1-1-1,0 1 1,1-1 0,-1 0-1,0 0 1,0 0 0,0 0-1,1 0 1,-1 0 0,0-1-1,-1 1 1,1-1 0,0 1-1,0-1 1,-1 0 0,1 0-1,-1 0 1,1-1 31,26-22-1680</inkml:trace>
  <inkml:trace contextRef="#ctx0" brushRef="#br0" timeOffset="1045.047">1187 12 23541,'-21'64'2717,"16"-54"-2622,0 1 0,1 0 0,0 0 1,1 0-1,0 0 0,1 0 0,0 1 0,1-1 1,0 0-1,1 1 0,0 0 0,1-1 0,0 0 1,1 1-1,2 8-95,-4-18 6,0-1-1,1 0 1,-1 1-1,0-1 1,1 0 0,-1 1-1,1-1 1,-1 0-1,1 0 1,0 0 0,0 1-1,-1-1 1,1 0 0,0 0-1,0 0 1,0 0-1,0 0 1,0-1 0,0 1-1,0 0 1,1 0-1,-1-1 1,0 1 0,0 0-1,0-1 1,1 0 0,-1 1-1,0-1 1,1 0-1,-1 1 1,0-1 0,1 0-1,-1 0 1,0 0 0,1 0-1,-1 0 1,1-1-1,-1 1 1,0 0 0,0-1-1,1 1 1,-1-1-1,0 1 1,1-1 0,-1 1-1,0-1 1,0 0 0,0 0-1,0 1 1,0-1-1,0 0 1,1-1-6,11-16 47,-1 0 1,0-1-1,-1 0 0,-1-1 1,-1 0-1,-1-1 0,-1 0 1,2-9-48,-9 30-1,0 1-1,1-1 1,-1 0 0,0 1 0,1-1 0,-1 0 0,0 0 0,0 1-1,1-1 1,-1 0 0,0 0 0,1 0 0,-1 1 0,1-1 0,-1 0-1,0 0 1,1 0 0,-1 0 0,0 0 0,1 0 0,-1 1 0,1-1-1,-1 0 1,0 0 0,1 0 0,-1-1 0,1 1 0,-1 0 0,0 0-1,1 0 1,-1 0 0,1 0 0,-1 0 0,0 0 0,1-1 0,-1 1-1,0 0 1,1 0 0,-1-1 0,0 1 0,1 0 0,-1 0 0,0-1-1,0 1 1,1 0 0,-1-1 0,0 1 0,0 0 0,1-1 1,65 143-10,-66-141 15,1 0 0,-1-1 0,1 1-1,0 0 1,-1-1 0,1 1-1,0 0 1,-1-1 0,1 1 0,0-1-1,-1 1 1,1-1 0,0 1-1,0-1 1,0 1 0,0-1 0,-1 0-1,1 0 1,0 1 0,0-1-1,0 0 1,0 0 0,0 0 0,0 0-1,0 0 1,0 0 0,0 0-1,-1 0 1,1 0 0,0-1 0,0 1-1,0 0 1,0-1 0,0 1-1,-1 0 1,1-1 0,0 1 0,0-1-1,0 1 1,-1-1 0,1 0-1,0 1 1,-1-1 0,1 0 0,-1 1-1,1-1 1,-1 0 0,1 0-1,-1 1 1,1-1 0,-1 0 0,0 0-1,1 0 1,-1 0 0,0 0-1,0 0-4,17-52 212,-15 42-185,-2 3-20,1 0-1,0 0 1,1 0 0,-1 1-1,2-1 1,-1 1-1,1-1 1,0 1-1,0 0 1,1 0-1,0 0 1,4-5-7,-6 11-3,1 1 0,-1 0 0,0 0 0,1-1 0,-1 1 0,0 1 0,1-1 0,-1 0 0,0 0 0,0 1 0,1-1 0,-1 1 0,0 0 0,0 0 0,0 0 0,0 0 0,0 0 0,0 0 0,0 0 0,0 1 0,0-1 0,-1 1 0,1 0 0,0-1 0,-1 1 0,0 0 0,1 0 0,-1 0 0,0 0 0,0 0 0,0 0 0,0 0 0,0 0 0,0 0 0,-1 0 0,1 1 0,-1 0 3,56 109 40,-56-111-37,1 0 0,-1-1 1,1 1-1,-1-1 0,1 1 0,-1-1 0,1 1 0,-1-1 0,1 0 0,-1 1 0,1-1 1,-1 0-1,1 1 0,0-1 0,-1 0 0,1 0 0,-1 1 0,1-1 0,0 0 0,-1 0 1,1 0-1,0 0 0,-1 0 0,1 0 0,0 0 0,-1 0 0,1 0 0,0 0 1,-1 0-1,1-1 0,0 1 0,-1 0 0,1 0 0,0-1 0,-1 1 0,1 0 0,-1-1 1,1 1-1,-1 0 0,1-1 0,-1 1 0,1-1 0,-1 1 0,1-1 0,-1 1 1,1-1-1,-1 1 0,0-1 0,0 0 0,1 1 0,-1-1 0,0 0 0,0 1 0,1-1 1,-1 0-1,0 0-3,14-48 153,-11 36-122,45-130 57,-47 142-91,1 0 0,-1 0 0,0 0 0,1 1 1,-1-1-1,1 0 0,-1 1 0,1-1 0,0 1 0,-1-1 0,1 1 1,-1 0-1,1-1 0,0 1 0,-1 0 0,1 0 0,0 0 0,-1 1 0,1-1 1,-1 0-1,1 1 0,0-1 0,-1 0 0,1 1 0,-1 0 0,1-1 1,-1 1-1,1 0 0,-1 0 0,0 0 0,1 0 0,-1 0 0,0 0 1,0 0-1,0 1 0,0-1 0,0 0 0,0 1 0,0-1 0,0 0 0,0 1 1,-1-1-1,1 1 0,-1-1 0,1 1 0,-1 0 0,1-1 0,-1 1 1,0 0-1,0-1 0,0 1 0,0-1 0,0 1 0,0 1 3,63 160-6,-61-161-475,-2-2-584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4:38.794"/>
    </inkml:context>
    <inkml:brush xml:id="br0">
      <inkml:brushProperty name="width" value="0.025" units="cm"/>
      <inkml:brushProperty name="height" value="0.025" units="cm"/>
    </inkml:brush>
  </inkml:definitions>
  <inkml:trace contextRef="#ctx0" brushRef="#br0">18 1 19188,'0'0'1471,"0"0"-95,1 6 685,17 55-1470,4-2 0,1 0 1,4-2-1,1-1 0,16 20-591,-43-74 7,116 161-498,-108-134-1693,-9-19 405</inkml:trace>
  <inkml:trace contextRef="#ctx0" brushRef="#br0" timeOffset="292.739">2 610 12099,'-2'-12'3104,"4"-6"2946,12-9-4754,10-7-88,17-19-88,5-8-239,13-3-377,0 4-120,-6 12-296,-8 10-88,-4 10-72,-6 2-208,2 6-713,1-2-495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31.834"/>
    </inkml:context>
    <inkml:brush xml:id="br0">
      <inkml:brushProperty name="width" value="0.025" units="cm"/>
      <inkml:brushProperty name="height" value="0.025" units="cm"/>
    </inkml:brush>
  </inkml:definitions>
  <inkml:trace contextRef="#ctx0" brushRef="#br0">0 299 18500,'12'26'1712,"1"9"113,-3 21-977,-3 7-232,1 10-360,-2-3-104,2-13-64,0-8-32,-1-23-24,-1-8 32,-6-18-664,0 0 1024</inkml:trace>
  <inkml:trace contextRef="#ctx0" brushRef="#br0" timeOffset="407.172">108 17 21301,'5'-2'245,"1"-1"1,-1 1-1,0 0 1,1 0-1,0 0 0,-1 1 1,1 0-1,0 0 1,0 1-1,-1 0 1,1-1-1,0 2 1,0-1-1,0 1 1,-1 0-1,1 0 1,0 1-1,-1-1 1,1 1-1,-1 0 1,0 1-1,1 0 1,-1-1-1,0 2 1,-1-1-1,5 3-245,-4 0 8,0 0 1,0 0-1,0 0 0,0 0 0,-1 1 1,0-1-1,-1 1 0,0 0 0,0 0 0,0 1 1,-1-1-1,0 1 0,0-1 0,-1 1 0,0-1 1,0 1-1,-1 0 0,0 0 0,0-1 0,-1 1 1,-1 6-9,-54 157 130,39-128-93,16-41-23,1-2-5,7-1 20,24-11-19,-26 9-9,0 0 0,0 1-1,0 0 1,0 0-1,0 0 1,0 1 0,0-1-1,1 1 1,-1 0 0,1 1-1,-1 0 1,0-1-1,1 2 1,-1-1 0,1 1-1,3 0 0,28 20-6,-35-19 13,0 0 1,1 0 0,0 0 0,-1 0-1,1 0 1,0 0 0,0 0-1,0-1 1,0 0 0,0 1-1,0-1 1,0 0 0,0-1 0,1 1-1,-1-1 1,0 1 0,0-1-1,1 0 1,-1 0 0,0 0-1,1-1 1,-1 1 0,0-1 0,0 0-1,1 0 1,-1 0 0,0 0-1,0 0 1,0-1 0,0 1-1,2-3-7,-2 1 20,0 0 0,0 0 0,0 0 0,0-1 0,0 1 0,-1-1-1,0 0 1,0 0 0,0 0 0,0 0 0,-1 0 0,1 0 0,-1-1 0,0 1-1,0 0 1,-1-1 0,1 1 0,-1 0 0,0-1 0,0 1 0,0-1-1,-1 1 1,0 0 0,0-1 0,0 1 0,0 0 0,-1 0 0,1-1 0,-2 0-20,-4-1-302,-3 5-622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37.868"/>
    </inkml:context>
    <inkml:brush xml:id="br0">
      <inkml:brushProperty name="width" value="0.025" units="cm"/>
      <inkml:brushProperty name="height" value="0.025" units="cm"/>
    </inkml:brush>
  </inkml:definitions>
  <inkml:trace contextRef="#ctx0" brushRef="#br0">205 45 21877,'-1'-3'164,"0"1"0,0-1 0,0 1 0,0 0 1,0-1-1,0 1 0,-1 0 0,1 0 1,-1 0-1,0 0 0,0 0 0,1 0 0,-1 1 1,0-1-1,-1 0 0,1 1 0,0 0 0,0-1 1,-1 1-1,1 0 0,0 0 0,-1 0 0,1 1 1,-1-1-1,1 0 0,-1 1 0,0 0 0,1 0 1,-1-1-1,1 2 0,-1-1 0,0 0 0,1 0 1,-1 1-1,1 0 0,-1-1 0,1 1 1,-1 0-1,1 0-164,-5 1 28,1-1 1,0 1-1,-1 1 1,1-1-1,0 1 1,0 0-1,1 1 0,-1-1 1,1 1-1,0 0 1,0 1-1,0-1 1,0 1-1,1 0 1,-1 0-1,1 0 1,1 1-1,-1-1 1,1 1-1,0 0 1,0 0-1,0 0 1,1 0-1,0 1 1,1-1-1,-1 1 0,1-1 1,0 1-1,1-1 1,0 1-1,0 0 1,0-1-1,1 1 1,0-1-1,0 1 1,0-1-1,3 6-28,-4-10 0,1 0 0,-1 1 0,1-1 0,0 0 0,0 0-1,0 0 1,0 0 0,0 0 0,0-1 0,0 1 0,1 0 0,-1 0-1,1-1 1,-1 1 0,1-1 0,0 1 0,0-1 0,0 0 0,-1 0 0,1 0-1,0 0 1,0 0 0,0 0 0,1 0 0,-1-1 0,0 1 0,0-1-1,0 1 1,0-1 0,1 0 0,-1 0 0,0 0 0,0 0 0,0 0-1,1-1 1,-1 1 0,0-1 0,0 1 0,0-1 0,0 0 0,0 0 0,0 0-1,0 0 1,0 0 0,0 0 0,0-1 0,-1 1 0,1 0 0,0-2 0,5-3 4,-1-1 1,0 0-1,0 0 1,-1 0-1,0-1 1,0 0-1,-1 0 1,0 0 0,0-1-1,-1 1 1,0-1-1,-1 0 1,0 1-1,0-1 1,-1-1 0,0 1-1,0 0 1,-1 0-1,-1 0 1,1 0-1,-1 0 1,-1 0-1,0 0 1,-2-7-5,4 16-1,0 1 1,0 0-1,-1 0 1,1-1-1,0 1 1,0 0-1,0 0 1,-1-1-1,1 1 1,0 0-1,-1-1 1,1 1-1,0-1 1,-1 1-1,1 0 1,-1-1-1,1 1 1,-1-1-1,0 1 1,1-1-1,-1 1 1,1-1-1,-1 0 1,0 1-1,1-1 1,-1 0-1,0 1 1,1-1-1,-1 0 1,0 0-1,0 0 1,1 0-1,-1 1 1,0-1-1,0 0 1,1 0-1,-1 0 1,0-1-1,0 1 1,1 0-1,-1 0 1,0 0-1,1-1 1,-1 1-1,0 0 1,0 0-1,1-1 1,-1 1-1,1-1 1,-1 1-1,0-1 1,1 1-1,-1-1 1,1 1-1,-1-1 1,1 1-1,-1-1 1,1 0-1,0 1 1,-1-1-1,1 0 1,0 1-1,-1-1 1,1 0-1,0 1 1,0-1 0,1 17-7,0-1 1,2 1 0,0 0-1,0 0 1,2-1 0,0 0-1,0 0 1,2 0 0,-1-1 0,2 0-1,1 2 7,-8-14-1,0 0 1,0 1-1,0-1 0,0 0 0,0 0 0,0 0 0,1 0 0,-1 0 1,1 0-1,-1 0 0,1 0 0,0-1 0,0 1 0,0-1 0,-1 1 1,2-1-1,-1 0 0,0 0 0,0 0 0,0 0 0,0 0 0,1 0 1,-1 0-1,0-1 0,1 1 0,-1-1 0,1 0 0,-1 0 0,0 0 0,1 0 1,-1 0-1,1 0 0,-1 0 0,0-1 0,1 0 0,-1 1 0,0-1 1,1 0-1,-1 0 0,0 0 0,0 0 0,0-1 0,0 1 0,0 0 1,1-1 0,4-8 4,1 0 1,-1-1 0,-1 1-1,0-1 1,0 0 0,-1-1 0,-1 1-1,0-1 1,0 0 0,-1 0-1,-1-1 1,0 1 0,0 0 0,-2-1-1,1-8-4,-2 9 11,-7 26-47,7-1 28,1 0 0,1 0 1,0 0-1,0-1 0,1 1 1,1 0-1,0-1 0,1 0 0,4 10 8,-5-11-1,25 44 9,-27-54-8,0 0 0,0 0 0,-1-1 1,1 1-1,0 0 0,0-1 0,0 1 0,0-1 0,0 1 1,0-1-1,0 1 0,0-1 0,0 0 0,0 1 1,0-1-1,0 0 0,0 0 0,0 0 0,0 0 0,0 0 1,0 0-1,1 0 0,-1 0 0,0-1 0,0 1 0,0 0 1,0-1-1,0 1 0,0 0 0,0-1 0,0 1 1,0-1-1,-1 0 0,1 1 0,0-1 0,0 0 0,0 1 1,-1-1-1,1 0 0,0 0 0,-1 0 0,1 0 0,0 0 1,-1 1-1,0-1 0,1 0 0,-1 0 0,1 0 1,-1 0-1,0-1 0,0 1 0,0 0 0,1 0 0,-1 0 1,0 0-1,8-18 11,-1-1 0,0 0 0,-1 0 0,-1 0 0,-2-1 1,1 1-1,-2-1 0,-1-11-11,-1 29-21,2 7-17,84 205-51,-86-208 91,1 0-1,-1 0 1,0 0-1,1 0 1,0 0 0,-1 0-1,1 0 1,0 0 0,-1 0-1,1 0 1,0-1 0,0 1-1,0 0 1,-1 0-1,1-1 1,0 1 0,0-1-1,0 1 1,0-1 0,0 1-1,0-1 1,1 1-1,-1-1 1,0 0 0,0 0-1,0 0 1,0 1 0,0-1-1,0 0 1,0 0 0,1-1-1,-1 1 1,0 0-1,0 0 1,0 0 0,0-1-1,0 1 1,0-1 0,0 1-1,0-1 1,0 1-1,0-1 1,0 1 0,0-1-1,0 0 1,0 0 0,0 1-1,0-1-1,28-49 109,-26 43-99,51-64 48,-53 70-59,1-1 0,-1 0-1,1 1 1,-1 0 0,1-1 0,0 1 0,-1 0 0,1 0-1,0 0 1,0 0 0,0 0 0,0 1 0,0-1 0,0 0-1,0 1 1,0-1 0,0 1 0,0 0 0,0 0 0,0 0-1,0 0 1,0 0 0,1 0 0,-1 1 0,0-1 0,0 1-1,0-1 1,0 1 0,0 0 0,0 0 0,-1 0 0,1 0-1,0 0 1,0 0 0,-1 0 0,1 0 0,0 1-1,-1-1 1,2 2 1,0 3 16,1-1 0,-1 1-1,-1 0 1,1-1 0,-1 1 0,0 0-1,0 1 1,0-1 0,-1 0-1,0 1 1,0-1 0,-1 0 0,0 1-1,0 2-15,0-7 171,-15-17 257,-34-89-41,48 104-392,0-1 1,0 1 0,0-1-1,0 0 1,1 1 0,-1-1-1,0 0 1,0 0-1,1 1 1,-1-1 0,1 0-1,-1 0 1,1 0-1,-1 0 1,1 0 0,-1 0-1,1 0 1,0 0-1,-1 0 1,1 0 0,0 0-1,0 0 1,0 0 0,0 0-1,0 0 1,0 0-1,0 0 1,0 0 0,0 0-1,1 0 1,-1 0-1,0 0 1,1 0 0,-1 0-1,0 0 1,1 0 0,-1 0-1,1 0 1,0 1-1,-1-1 1,1 0 0,0 0-1,-1 1 1,1-1-1,0 0 1,0 1 0,0-1-1,0 0 1,-1 1-1,1 0 1,0-1 0,0 1-1,0-1 1,0 1 0,0 0-1,0 0 1,0-1-1,0 1 1,0 0 0,0 0-1,0 0 1,1 0 4,60-2-1551,-25-2-448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36.144"/>
    </inkml:context>
    <inkml:brush xml:id="br0">
      <inkml:brushProperty name="width" value="0.025" units="cm"/>
      <inkml:brushProperty name="height" value="0.025" units="cm"/>
    </inkml:brush>
  </inkml:definitions>
  <inkml:trace contextRef="#ctx0" brushRef="#br0">20 254 22117,'-5'17'193,"1"-1"1,0 1-1,2 0 0,0-1 1,0 1-1,2 0 1,0 0-1,1 0 1,1 0-1,0 0 0,1 0 1,1-1-1,1 1 1,0-1-1,1 0 1,2 2-194,-5-10 95,-2-2-50,3 10 89,1 0 1,0-1-1,1 0 1,0 1-1,2-2 1,-1 1-1,2-1 1,0 0-1,1-1 1,0 0-1,3 2-134,-12-15 15,-1 0-1,1 1 0,-1-1 1,1 0-1,-1 0 1,1 0-1,-1 0 0,1 0 1,0 0-1,-1 0 1,1 0-1,-1 0 1,1 0-1,-1 0 0,1 0 1,-1 0-1,1 0 1,-1-1-1,1 1 1,-1 0-1,1 0 0,-1-1 1,1 1-1,-1 0 1,1-1-1,-1 1 1,1 0-1,-1-1 0,0 1 1,1-1-1,-1 1 1,0-1-1,1 1 1,-1 0-1,0-1 0,0 1 1,1-1-1,-1 1 1,0-1-1,0 0 1,0 1-1,0-1 0,0 1 1,0-1-1,0 1 1,0-1-1,0 1 1,0-1-1,0 1 0,0-1 1,0 0-1,0 1 1,0-1-1,-1 1 1,1-1-1,0 1 0,0-1 1,-1 1-1,1-1 1,0 1-15,-3-44 385,3 43-376,-44-188 287,49 206-316,1 0 0,1 1 0,0-2 0,1 1-1,1-1 1,0 0 0,11 13 20,-18-27 5,-1 0 0,1 0 0,-1 0 0,1-1 0,0 1 0,0 0 0,0-1 0,0 1 0,0-1 0,0 1 0,0-1 0,0 0 0,1 0 0,-1 0 0,0 0-1,1 0 1,-1-1 0,1 1 0,-1-1 0,1 0 0,-1 1 0,1-1 0,-1 0 0,1-1 0,-1 1 0,1 0 0,-1-1 0,1 1 0,-1-1 0,1 0 0,-1 0 0,0 0 0,0 0 0,1 0 0,-1 0-5,58-69 395,-51 51-331,0-1 0,-1 0-1,-2 0 1,0-1-1,-1 0 1,0 0-1,-2-1 1,-1 1-1,-1-1 1,0 1-1,-2-1 1,0 1-1,-2-1 1,-2-10-64,4 28 5,0 0 1,0 0-1,0 0 0,-1 0 1,1 0-1,-1 1 0,0-1 1,0 1-1,0-1 0,-1 1 1,1 0-1,-1 0 0,0 0 1,0 0-1,0 0 0,0 0 1,0 1-1,0 0 0,-1-1 1,1 1-1,-1 1 0,0-1-5,2 3-2,1 0 0,-1 0 0,0 0 0,1 0 0,-1 1 0,1-1 0,-1 0 0,1 1 0,0-1 0,-1 1 0,1 0 0,0-1 0,0 1 0,0 0 0,0 0 0,1-1 0,-1 1 0,0 0 0,1 0 0,-1 0 0,1 0 0,0 0 0,0 0 0,0 0 0,0 0 0,0 0 0,0 0 0,0 0 0,0 0 0,1 0 0,-1 0 0,1 0 0,0 0 0,-1 0 0,2 1 2,-2 2-6,41 266-44,-40-264 50,-1-2 1,1 0 0,0 0 0,0 0 0,0 0 0,0 0-1,1 0 1,-1-1 0,2 1 0,-1 0 0,0-1 0,1 0 0,0 1-1,0-1 1,0 0 0,0 0 0,0-1 0,1 1 0,4 2-1,-5-6 0,0-1 1,0 0 0,1-1-1,-1 1 1,0 0 0,0-1-1,0 0 1,-1 0 0,1 1-1,0-2 1,-1 1 0,1 0-1,-1 0 1,0-1 0,0 0-1,0 1 1,0-1-1,0 0 1,0 0 0,-1 0-1,0 0 1,1 0 0,-1 0-1,0 0 1,0-1 0,-1 1-1,1 0 1,-1-1 0,0 1-1,1-1 0,2-7 3,27-64-27,-30 76 19,0 0 0,0 0 0,0-1 0,1 1 0,-1 0 0,0 0 0,0 0 0,1 0 0,-1 0 0,1-1 0,-1 1 0,1 0 0,-1 0 0,1-1 0,-1 1 0,1 0 0,0-1-1,-1 1 1,1 0 0,0-1 0,-1 1 0,1-1 0,0 0 0,0 1 0,0-1 0,-1 1 0,1-1 0,0 0 0,0 0 0,0 1 0,0-1 0,0 0 0,0 0 0,0 0 0,-1 0 0,1 0 0,0 0-1,0 0 1,0-1 0,0 1 0,0 0 0,0 0 0,0-1 0,-1 1 0,1 0 0,0-1 0,0 1 0,-1-1 0,1 1 0,0-1 0,0 1 0,-1-1 0,1 0 0,0 1 0,-1-1 0,1 0 0,-1 0 0,1 1-1,-1-1 1,0 0 0,1 0 0,-1 0 0,0 0 0,1 1 0,-1-1 0,0 0 0,0 0 0,0 0 0,0 0 0,0 0 5,55 173-355,-38-132-208,-17-39 507,0 0 0,0-1 0,0 1 1,0-1-1,0 1 0,0-1 0,1 1 1,-1-1-1,0 1 0,0 0 0,0-1 0,1 1 1,-1-1-1,0 0 0,1 1 0,-1-1 1,1 1-1,-1-1 0,0 1 0,1-1 1,-1 0-1,1 1 0,-1-1 0,1 0 1,-1 0-1,1 1 0,-1-1 0,1 0 1,-1 0-1,1 0 0,0 0 0,-1 0 0,1 1 1,-1-1-1,1 0 0,-1 0 0,1 0 1,0-1-1,-1 1 0,1 0 0,-1 0 1,1 0-1,-1 0 0,1 0 0,-1-1 1,1 1-1,-1 0 0,1 0 0,-1-1 1,1 1-1,-1 0 0,1-1 0,-1 1 0,0-1 1,1 1-1,-1 0 0,1-1 0,-1 1 1,0-1-1,0 1 0,1-1 0,-1 1 1,0-1-1,0 0 0,1 1 0,-1-1 1,0 0 55,7-27-1818,-1-13-23</inkml:trace>
  <inkml:trace contextRef="#ctx0" brushRef="#br0" timeOffset="624.51">680 297 16179,'7'60'6691,"-23"34"-3584,10-70-2517,-20 123 888,27-147-1473,-1 1 0,0-1 0,1 0 1,-1 1-1,1-1 0,-1 0 1,0 1-1,1-1 0,-1 0 0,1 0 1,-1 1-1,1-1 0,-1 0 0,1 0 1,-1 0-1,1 0 0,-1 0 1,1 0-1,-1 0 0,1 0 0,0 0 1,-1 0-1,1 0 0,-1 0 0,1 0 1,-1 0-1,1 0 0,-1 0 0,1 0 1,-1-1-1,1 1 0,-1 0 1,1 0-1,-1-1 0,0 1 0,1 0 1,-1-1-1,1 1 0,-1-1 0,0 1 1,1 0-1,-1-1 0,0 1 1,1-1-1,-1 1 0,0-1 0,0 1 1,0-1-1,1 1 0,-1-1 0,0 1 1,0-1-1,0 1 0,0-1 0,0 1 1,0-1-1,0 1 0,0-1 1,0 1-1,0-1 0,0 1 0,0-1-5,27-66 81,32-49-138,-59 115 46,1 0-1,0 1 0,0-1 1,-1 0-1,1 0 0,0 1 1,0-1-1,0 0 0,0 1 0,0-1 1,0 1-1,0 0 0,0-1 1,0 1-1,0 0 0,0-1 1,0 1-1,0 0 0,0 0 0,0 0 1,0 0-1,0 0 0,0 0 1,0 0-1,0 0 0,0 0 1,0 1-1,0-1 0,0 0 0,0 1 1,0-1-1,0 0 0,0 1 1,0 0-1,0-1 0,0 1 1,0-1-1,-1 1 0,1 0 0,0 0 1,0-1-1,-1 1 0,1 0 1,-1 0-1,1 0 0,0 0 1,-1 1 11,28 54-310,-23-45 305,3 11-16,-6-16 22,0 1 0,0-1 0,1 1 0,-1-1 0,1 0 0,1 0 0,-1 0-1,1 0 1,0-1 0,1 1 0,-1-1 0,1 0 0,3 2-1,-5-7 13,-1-1 1,0 1-1,1-1 1,-1 0-1,0 1 0,0-1 1,0 0-1,1-1 1,-1 1-1,0 0 0,-1-1 1,1 1-1,0-1 1,0 1-1,-1-1 1,1 0-1,0 0 0,-1 1 1,0-1-1,1 0 1,-1-1-1,0 1 0,0 0 1,0 0-1,-1 0 1,1-1-1,0 1 1,-1 0-1,0-1 0,1 1 1,-1-3-14,0 4 9,14-53 151,-3 0-1,-2-1 0,-2 0 1,-3-1-1,-2 1 1,-4-28-160,-9-56 252,17 143-298,34 129-50,46 212 219,-84-340-115,-1 1 0,1 0 0,0-1-1,0 1 1,1-1 0,0 0 0,0 0 0,0 0 0,0 0 0,1 0 0,0-1 0,0 0-1,0 1 1,0-1 0,1-1 0,-1 1 0,1-1 0,0 0 0,0 0 0,1 0 0,-1-1-1,1 1 1,-1-1 0,4 0-8,-8-2-2,0 0 0,0-1 0,0 1 0,0-1 0,0 1 0,0-1 0,0 1 0,0-1-1,0 0 1,0 1 0,0-1 0,-1 0 0,1 0 0,0 0 0,0 0 0,-1 1 0,1-1 0,-1 0 0,1 0-1,-1 0 1,1 0 0,-1 0 0,0-1 0,1 1 0,-1 0 0,0 0 0,0 0 0,0 0 0,0 0 0,0 0-1,0 0 1,0 0 0,0 0 0,0-1 0,0 1 0,-1 0 0,1 0 0,-1 0 0,1 0 0,0 0 0,-1 0-1,0 0 1,1 0 0,-1 0 0,1 1 0,-1-1 0,0 0 0,0 0 0,0 0 0,1 1 0,-1-1 0,0 0 0,0 1-1,0-1 1,0 1 0,0-1 0,0 1 0,0 0 0,0-1 0,-1 1 2,-125-96-486,98 78 502,2-1 0,0-2-1,1-1 1,1 0 0,-7-11-16,31 33 7,1 0 0,-1 0 0,0-1 0,1 1 0,-1 0 0,1-1 0,-1 1 0,0-1 0,1 1 0,-1-1 1,1 1-1,-1-1 0,1 1 0,-1-1 0,1 1 0,0-1 0,-1 1 0,1-1 0,0 0 0,-1 1 0,1-1 0,0 0 0,0 1 0,-1-1 0,1 0 0,0 0 0,0 1 0,0-1 0,0 0 0,0 1 0,0-1 0,0 0 0,0 0 0,0 1 0,1-1 0,-1 0 0,0 1 0,0-1 0,1 0 0,-1 1 1,0-1-1,1 0 0,-1 1 0,0-1 0,1 1 0,-1-1 0,1 1 0,-1-1 0,1 1 0,0-1 0,0 1-7,37 0 217,-31 0-242,13 1-51,-1-1-1,1 0 1,-1-2 0,0 0-1,0-1 1,0-1-1,0-1 1,5-3 76,32-11-1392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40.004"/>
    </inkml:context>
    <inkml:brush xml:id="br0">
      <inkml:brushProperty name="width" value="0.025" units="cm"/>
      <inkml:brushProperty name="height" value="0.025" units="cm"/>
    </inkml:brush>
  </inkml:definitions>
  <inkml:trace contextRef="#ctx0" brushRef="#br0">1644 296 21213,'-41'-18'5029,"-34"29"-3368,59-7-1489,13-3-168,0 0 0,-1 0 1,1 0-1,0 0 0,0 0 0,0 1 0,0 0 0,1-1 0,-1 1 0,0 0 0,1 0 0,-1 1 0,1-1 0,0 0 1,0 1-1,-1 0 0,2-1 0,-1 1 0,0 0 0,1 0 0,-1 0 0,1 0 0,0 0 0,0 0 0,0 0 1,0 1-1,1-1 0,-1 0 0,1 0 0,0 1 0,0-1 0,0 0 0,0 1 0,1-1 0,-1 0 0,1 1-4,1 8-1,0-1-1,1 1 0,1 0 0,0-1 0,0 1 0,1-1 1,1 0-1,0-1 0,4 6 2,-10-15 3,1 1-1,0-1 1,0 1 0,-1-1-1,1 1 1,0-1 0,0 0-1,1 0 1,-1 1-1,0-1 1,0 0 0,1 0-1,-1 0 1,0 0 0,1 0-1,-1-1 1,1 1 0,-1 0-1,1-1 1,0 1 0,-1-1-1,1 1 1,-1-1-1,1 0 1,0 0 0,-1 0-1,1 0 1,0 0 0,0 0-1,-1 0 1,1 0 0,-1-1-1,1 1 1,0-1 0,-1 1-1,1-1 1,-1 1-1,1-1 1,-1 0 0,1 0-1,-1 0 1,0 0 0,1 0-1,-1 0 1,0 0 0,0-1-1,0 1 1,0 0 0,0-1-1,0 1 1,0 0-1,0-1 1,0 1 0,-1-1-1,1 0-2,5-12 51,0 1 0,-1-1 0,-1 0 0,0-1 0,-1 1 0,-1-1 0,0 0 0,-1 1 0,-1-1 0,0 0 0,-1 0 0,0 1 0,-3-12-51,17 72 0,-8-27 2,0 0 1,1-1-1,1 1 1,1-1-1,0 0 1,1-1 0,11 15-3,-18-31 3,0 0 1,0 0-1,0 0 0,-1 0 1,1 0-1,0-1 1,0 1-1,0-1 1,0 0-1,0 1 1,0-1-1,1 0 1,-1 0-1,0 0 1,0 0-1,0-1 1,0 1-1,0-1 1,0 1-1,0-1 1,0 1-1,-1-1 1,1 0-1,0 0 1,0 0-1,0 0 1,-1 0-1,1-1 1,-1 1-1,1 0 1,-1-1-1,1 1 1,-1-1-1,0 0 0,0 1 1,1-1-1,-1 0 1,-1 0-1,1 0 1,0 0-1,0 1 1,-1-1-1,1 0 1,-1 0-1,1 0 1,-1-2-4,3-2 6,13-19 26,-9 12-21,1-1 0,1 1 0,0 0 0,1 1 0,0 0 0,1 1 0,0 0 0,8-6-11,-17 16-1,0 1 0,1 0 0,-1-1-1,0 1 1,0 0 0,0 0 0,1 0-1,-1 0 1,0 0 0,0 1-1,0-1 1,1 1 0,-1-1 0,0 1-1,0 0 1,0 0 0,0 0 0,0 0-1,0 0 1,0 0 0,-1 0 0,1 1-1,0-1 1,-1 1 0,1-1 0,-1 1-1,1 0 1,-1-1 0,0 1 0,0 0-1,0 0 1,0 0 0,0 0 0,0 0-1,0 0 1,-1 0 0,1 1 0,-1-1-1,1 0 1,-1 0 0,0 0 0,0 1-1,0 1 2,3 4 2,51 149 177,-54-157-177,0-1 1,1 0 0,-1 1-1,0-1 1,0 1-1,0-1 1,1 1-1,-1 0 1,0-1-1,1 1 1,-1-1-1,0 1 1,1-1-1,-1 1 1,1 0-1,-1-1 1,1 1-1,-1 0 1,0 0-1,1-1 1,-1 1-1,1 0 1,0 0-1,-1 0 1,1-1-1,-1 1 1,1 0-1,-1 0 1,1 0-1,-1 0 1,1 0-1,-1 0 1,1 0-1,-1 0 1,1 0 0,0 0-1,-1 1 1,1-1-1,-1 0 1,1 0-1,-1 0 1,1 1-1,-1-1 1,1 0-1,-1 1 1,0-1-1,1 0 1,-1 1-1,1-1 1,-1 0-1,0 1 1,1-1-1,-1 1 1,0-1-1,1 1 1,-1-1-1,0 1 1,0-1-1,0 1 1,1-1-1,-1 1 1,0-1-1,0 1 1,0-1-1,0 1 1,0 0 0,0-1-1,0 1 1,0-1-3,16-42 111,-15 40-107,35-134 152,-36 135-159,0 1-1,0-1 1,0 0 0,0 1-1,0-1 1,1 0-1,-1 1 1,0-1-1,0 1 1,1-1-1,-1 0 1,0 1 0,1-1-1,-1 1 1,0-1-1,1 1 1,-1-1-1,1 1 1,-1-1-1,1 1 1,-1 0 0,1-1-1,-1 1 1,1 0-1,-1-1 1,1 1-1,0 0 1,-1 0-1,1-1 1,0 1 0,-1 0-1,1 0 1,-1 0-1,1 0 1,0 0-1,-1 0 1,1 0-1,0 0 1,-1 0 0,1 0-1,0 0 1,-1 0-1,1 1 1,0-1-1,-1 0 1,1 0-1,-1 1 1,1-1-1,-1 0 1,1 1 0,-1-1-1,1 1 1,-1-1-1,1 1 1,-1-1-1,1 1 1,-1-1-1,1 1 4,16 38-214,8 85-1536,-19-95-114</inkml:trace>
  <inkml:trace contextRef="#ctx0" brushRef="#br0" timeOffset="644.311">2164 20 21357,'41'313'6392,"-39"-301"-6341,-2-4-33,1 0-1,0 0 1,1-1 0,0 1-1,0 0 1,1 0 0,0-1 0,0 0-1,0 1 1,1-1 0,0 0-1,1-1 1,0 1 0,0-1 0,0 0-1,3 3-17,-2-9 7,0 1-1,-1-1 1,1 0-1,-1-1 0,1 1 1,0-1-1,-1 0 1,1 0-1,-1-1 1,0 0-1,1 0 0,-1 0 1,0-1-1,0 1 1,0-1-1,-1 0 1,1-1-1,-1 1 0,1-1 1,-1 0-1,0 0 1,-1 0-1,4-5-6,2 1 11,-4 5-7,1-1 0,-1 0 0,-1-1 0,1 1 0,-1-1 0,1 0 0,-2 0 0,1 0 0,0-1 0,-1 1 0,0-1 0,0 0 0,-1 0 0,1 0 0,-1 0 0,-1 0 0,1 0 0,-1-1 0,0 1 0,-1 0 0,1-1 0,-1 1 0,-1-7-4,1 14 2,0-1-1,0 0 1,1 1-1,-1-1 0,0 0 1,0 1-1,0-1 1,0 0-1,0 1 1,0-1-1,0 0 1,0 1-1,0-1 1,0 0-1,0 1 1,-1-1-1,1 0 1,0 1-1,0-1 1,0 0-1,0 1 1,0-1-1,-1 0 1,1 0-1,0 1 1,0-1-1,-1 0 1,1 0-1,0 1 1,0-1-1,-1 0 1,1 0-1,0 0 1,0 1-1,-1-1 1,1 0-1,0 0 1,-1 0-1,1 0 1,0 0-1,-1 0 1,1 0-1,0 0 1,-1 0-1,1 0 1,-1 0-1,1 0 0,0 0 1,-1 0-1,1 0 1,0 0-1,-1 0 1,1 0-1,0 0 1,-1 0-1,1 0 1,0-1-1,0 1 1,-1 0-1,1 0-1,-2 17 5,1 1-1,1-1 0,1 1 1,0-1-1,2 1 0,0-1 0,0 0 1,2 0-1,2 5-4,-7-21 1,-1 0 0,1 0 0,0 0 0,0 0 0,1 0 0,-1-1 0,0 1 0,0 0 0,0 0 0,1 0 0,-1 0 0,0 0 0,1-1 0,-1 1 0,1 0 0,-1 0 0,1-1 1,-1 1-1,1 0 0,-1 0 0,1-1 0,0 1 0,-1-1 0,1 1 0,0-1 0,0 1 0,-1-1 0,1 1 0,0-1 0,0 0 0,0 1 0,0-1 0,0 0 0,-1 0 0,1 1 0,0-1 0,0 0 0,0 0 0,0 0 0,0 0 0,0 0 0,0-1 0,0 1 0,-1 0 0,1 0 0,0 0 0,0-1 0,0 1 0,0-1 0,0 1 0,-1 0 0,1-1 0,0 1 0,0-1 0,-1 0 0,1 1 0,0-1 0,-1 0 0,1 1 0,-1-1-1,26-51 136,2-31 11,-27 82-149,0 1 0,0-1 0,1 1 0,-1-1 0,0 1 0,0-1 0,1 1 0,-1 0 0,0-1 0,1 1 0,-1 0 0,0 0 0,1 0 0,-1 0 0,0 0 0,1 1 0,-1-1 0,0 0 0,0 0 0,1 1 0,-1-1 0,0 1 0,0-1 0,1 1 0,-1 0 0,0 0 0,0-1 0,0 1 0,0 0 0,0 0 0,0 0 0,0 0 0,0 0 0,-1 0 0,1 0 0,0 0 0,0 0 0,-1 1 0,1-1 0,-1 0 0,1 0 0,-1 1 0,0-1 0,1 1 2,17 33-10,-2 0-1,-1 1 1,-1 0-1,-3 1 1,0 1-1,-2 6 11,-2-19-1,-5-15 2,10 33 54,-3-1 0,-1 2-1,-2-1 1,0 24-55,-7-67 6,1-1 0,-1 0 0,1 1 0,-1-1 1,0 0-1,1 1 0,-1-1 0,0 1 0,1-1 0,-1 1 0,0-1 0,0 1 0,1 0 0,-1-1 0,0 1 0,0 0 0,0-1 1,0 1-1,1 0 0,-1 0 0,0 0 0,0 0 0,0 0 0,0 0 0,0 0 0,1 0 0,-1 0 0,0 1 0,0-1 1,0 0-1,0 0 0,1 1 0,-1-1 0,0 0 0,0 1 0,1-1 0,-1 1 0,0-1 0,1 1 0,-1 0 0,0-1 0,1 1 1,-1 0-1,1-1 0,-1 1 0,1 0 0,-1-1 0,1 1 0,0 0 0,-1 0 0,1 0 0,0-1 0,0 1 0,-1 0 0,1 0 1,0 0-1,0 0 0,0 0 0,0-1 0,0 1 0,0 0 0,0 0 0,0 0 0,1 0 0,-1-1 0,0 1 0,0 0 0,1 0 1,-1 0-1,1-1-6,-10-7 16,1 0 1,0-1-1,1 0 1,0-1-1,0 1 1,1-1-1,0-1 1,0 1-1,1-1 1,1 0-1,-1 0 1,2-1-1,-1 1 1,1-1-1,1 0 1,0 1-1,1-1 1,0 0-1,0 0 1,1 0-1,1 0 1,0 0-1,0 0 1,1 0 0,1 0-1,2-8-16,37-43-496,-14 34-731</inkml:trace>
  <inkml:trace contextRef="#ctx0" brushRef="#br0" timeOffset="-1011.432">56 40 21349,'0'0'64,"0"-1"0,0 0 1,0 0-1,0 1 1,0-1-1,0 0 1,0 0-1,-1 1 0,1-1 1,0 0-1,0 0 1,-1 1-1,1-1 1,0 0-1,-1 1 0,1-1 1,0 1-1,-1-1 1,1 0-1,-1 1 1,1-1-1,-1 1 0,0-1 1,1 1-1,-1-1 1,1 1-1,-1 0 1,0-1-1,1 1 0,-1 0 1,0-1-1,0 1 1,1 0-1,-1 0 1,0 0-1,1 0 0,-1 0 1,0-1-1,0 1 1,1 1-1,-1-1 1,0 0-1,0 0 0,1 0 1,-1 0-1,0 0 1,0 1-1,1-1 1,-1 0-1,0 1 0,1-1 1,-1 0-1,0 1 1,1 0-65,-6 46 1283,10-20-1049,2 0 1,0 0 0,2-1-1,1 0 1,9 17-235,1 7 459,121 361 1507,-107-345-1881,-41-101 203,-125-210 169,132 244-460,0 1 1,0-1 0,0 0 0,0 1-1,1-1 1,-1 0 0,0 0 0,1 0-1,-1 0 1,0 1 0,1-1 0,-1 0 0,1 0-1,-1 0 1,1 0 0,0 0 0,-1 0-1,1 0 1,0 0 0,0-1 0,0 1-1,0 0 1,0 0 0,0 0 0,0 0 0,0 0-1,0 0 1,0 0 0,1 0 0,-1 0-1,0 0 1,1 0 0,-1 0 0,1 0-1,-1 0 1,1 0 0,-1 0 0,1 0 0,0 1-1,-1-1 1,1 0 0,0 0 0,0 1-1,0-1 1,0 0 0,-1 1 0,1-1-1,0 1 1,0-1 0,0 1 0,0-1 0,0 1-1,0 0 1,0 0 0,0-1 0,1 1-1,-1 0 1,0 0 0,0 0 0,0 0-1,1 0 3,112 124-174,-112-120 175,0-1 0,0 0-1,1 1 1,0-1 0,-1 0 0,1 0 0,0 0 0,1 0 0,-1-1 0,0 1-1,1-1 1,-1 0 0,1 0 0,0 0 0,0-1 0,-1 1 0,1-1 0,0 0-1,0 0 1,1 0 0,-1 0 0,0-1 0,0 0 0,0 0 0,0 0 0,0 0-1,1-1 1,-1 1 0,0-1 0,0 0 0,0-1 0,1 0-1,2-6 6,0-1 1,-1 0 0,-1 0-1,1-1 1,-2 0 0,1 0-1,-1 0 1,-1 0 0,0-1-1,0 1 1,-1-1 0,0 0-1,-1 0 1,0 1 0,-1-1-1,0 0 1,-1 0 0,0 0-1,-2-4-6,3 11 5,0 0 0,0 0 0,-1 0 0,0 0 0,0 0 0,0 0 0,0 0 0,0 0 0,-1 0 0,0 1 0,0-1 0,0 1 0,0-1 0,0 1 0,-1 0 0,1-1 0,-4-1-5,5 6-2,0 0 1,0 0 0,-1 0-1,1 0 1,0 0 0,1 1 0,-1-1-1,0 0 1,0 1 0,0-1-1,1 1 1,-1-1 0,1 0 0,-1 1-1,1 0 1,0-1 0,-1 1-1,1-1 1,0 1 0,0-1 0,0 1-1,0-1 1,0 1 0,1-1-1,-1 1 1,0 0 0,1-1 0,0 1 1,3 30-12,1-2 1,2 1 0,1-1 0,1 0-1,2 0 1,1-1 0,2 3 11,-13-29 1,0-1 0,-1 1-1,1-1 1,0 1 0,0-1 0,0 0 0,0 1 0,1-1-1,-1 0 1,1 0 0,-1 0 0,1 0 0,0 0 0,-1 0 0,1 0-1,0-1 1,0 1 0,1-1 0,-1 1 0,0-1 0,0 0 0,1 0-1,-1 0 1,1 0 0,-1 0 0,1 0 0,-1-1 0,1 1-1,-1-1 1,1 0 0,0 0 0,-1 0 0,1 0 0,-1 0 0,1 0-1,0-1 1,-1 0 0,1 1 0,-1-1 0,1 0 0,-1 0 0,0 0-1,1 0 1,1-2-1,4-9 2,-1 0-1,0-1 1,-1 0-1,-1 0 1,0-1-1,0 0 1,-2 1 0,1-1-1,-2-1 1,0 1-1,-1 0 1,0-6-2,0 14 0,2-25-8,-1 0 0,-2 0 0,-1 0 0,-1 0 0,-2 0 0,-2-2 8,-10-190-84,21 231 9,15 134 31,-11-92 50,2 0 1,2-1-1,2 0 0,2-2 1,2 1-1,3-2 0,21 34-6,-17-47 52,-26-51 5,-5 6-89,1 0 0,-2 1-1,1 0 1,-2 0-1,1 0 1,-1 1-1,-1 0 1,0 0 0,0 1-1,-2-1 33,-6-8-140,-141-141-1919,208 163 2759,-37-7-633,0 0 0,0-1 0,-1-1 0,1 0-1,-1-1 1,-1 0 0,1-1 0,-1 0 0,0-1-1,-1 0 1,10-10-67,-7 3-561,-10 2-862</inkml:trace>
  <inkml:trace contextRef="#ctx0" brushRef="#br0" timeOffset="-754.013">263 1 25357,'0'7'529,"2"6"127,2 0-624</inkml:trace>
  <inkml:trace contextRef="#ctx0" brushRef="#br0" timeOffset="17439.808">50 1678 11402,'7'-6'818,"-1"0"-1,0 0 0,0 0 0,-1-1 0,1 0 1,-1 0-1,-1-1 0,0 0 0,0 1 0,0-1 1,-1 0-1,0-1 0,0 1 0,-1-1 0,0 1 0,-1-1 1,0 0-1,0 1 0,-1-1 0,0 0 0,-1-6-817,-1 13 40,0 0 0,-1 0 0,1 1 0,0-1 0,-1 0 0,1 1 0,-1 0-1,1-1 1,-1 1 0,0 0 0,1 0 0,-1 0 0,0 1 0,0-1 0,0 1-1,0 0 1,1-1 0,-1 1 0,0 0 0,0 1 0,0-1 0,0 0 0,0 1 0,1 0-1,-1 0 1,0 0 0,0 0 0,1 0 0,-1 0 0,1 1 0,-1-1 0,1 1-1,-1-1 1,1 1 0,0 0 0,0 0 0,0 0 0,0 1 0,0-1 0,1 0-1,-2 3-39,-1 6-4,1 0 0,0 0-1,1 1 1,1-1 0,0 1-1,0 0 1,1-1 0,0 1 0,1 0-1,0-1 1,3 7 4,-4-16-1,0 2 0,0 1 1,1 1 0,-1-1 0,1 1 0,0-1 0,0 0 0,0 1 0,1-1 0,0 0 0,0 0 0,0 0 0,1 0 0,0 0 0,0-1 0,1 2 0,-3-6-1,0-1 1,0 1-1,0 0 0,0-1 1,0 1-1,0-1 1,0 1-1,0-1 0,0 1 1,0-1-1,0 0 0,0 1 1,-1-1-1,1 0 0,0 0 1,0 0-1,-1 0 0,1 0 1,0 0-1,-1 0 0,1 0 1,-1 0-1,0 0 0,1 0 1,-1 0-1,0 0 0,1 0 1,-1 0-1,0 0 0,0 0 1,0-1-1,0 1 0,0 0 1,0-1 1,15-88 4,-14 89-8,-1 0-1,1 0 1,0 1-1,0-1 1,0 0-1,0 1 1,0-1-1,0 0 1,0 1 0,0-1-1,0 1 1,0-1-1,0 1 1,0 0-1,0 0 1,0-1-1,0 1 1,1 0-1,-1 0 1,0 0 0,0 0-1,0 0 1,0 0-1,1 0 1,-1 1-1,0-1 1,0 0-1,0 1 1,0-1 0,0 1-1,0-1 1,0 1-1,0-1 1,0 1-1,0 0 1,0-1-1,0 1 1,-1 0-1,1 0 1,0 0 0,0 0-1,-1 0 1,1 0-1,0 0 1,-1 0-1,1 0 1,-1 0-1,0 0 1,1 0-1,-1 0 1,0 0 0,1 0-1,-1 0 1,0 0-1,0 1 1,0-1 3,82 147-26,-81-146 56,0-62 126,-16-5-115,14 63-50,1 2-13,0 0-2,0 0-1,8 9-3022,-7-9 1342</inkml:trace>
  <inkml:trace contextRef="#ctx0" brushRef="#br0" timeOffset="18111.818">234 1528 10298,'6'-71'8801,"-5"63"-6449,-1 8-686,0 0-232,0 0-143,0 7 749,0 34-1735,2 0 0,1 1 0,3-1 0,1-1 0,2 1 0,1-1 0,3 0-305,3-9 25,-15-30-23,-1-1-1,0 1 0,0-1 1,1 0-1,-1 1 0,0-1 0,1 0 1,-1 1-1,0-1 0,1 0 0,-1 0 1,1 1-1,-1-1 0,0 0 1,1 0-1,-1 0 0,1 1 0,-1-1 1,1 0-1,-1 0 0,1 0 0,-1 0 1,1 0-1,-1 0 0,1 0 1,-1 0-1,0 0 0,1 0 0,-1 0 1,1 0-1,-1 0 0,1-1 0,-1 1 1,1 0-1,-1 0 0,0 0 1,1-1-1,-1 1 0,1 0 0,-1 0 1,0-1-1,1 1 0,-1 0 0,0-1 1,1 1-1,-1-1 0,0 1 1,0 0-1,1-1 0,-1 1 0,0-1 1,0 1-1,0-1 0,0 1 0,1 0 1,-1-1-1,0 1 0,0-1 1,0 1-1,0-1 0,0 1 0,0-1 1,0 1-1,0-1 0,0 1 0,-1-1-1,5-16 29,-1 1 0,-1-1 0,-1 0 0,0 0 0,-1 0-1,-1 0 1,0 0 0,-2 0 0,0 1 0,0-1 0,-2 1-1,0 0 1,-5-11-29,-22-16 30,44 79-160,-11-33 130,-1-1 0,1 1 0,0-1 0,0 1 0,0-1 1,0 1-1,1-1 0,-1 0 0,1 1 0,-1-1 0,1 0 0,0 0 0,0 0 0,0 0 0,0-1 0,0 1 0,0-1 0,0 1 0,1-1 0,-1 1 0,0-1 0,1 0 1,-1 0-1,1-1 0,0 1 0,-1 0 0,1-1 0,0 1 0,-1-1 0,1 0 0,0 0 0,-1 0 0,1 0 0,0-1 0,-1 1 0,1-1 0,0 1 0,-1-1 0,1 0 1,-1 0-1,1 0 0,-1 0 0,0-1 0,1 1 0,0-2 0,55-119 10,-46 89-20,-11 31-20,13 22-96,48 171-4,-54-170 127,-3-3 10,1-2-1,0 1 0,1-1 1,1 0-1,1 0 0,0-1 1,10 11-7,-19-25 1,1-1 0,0 1 0,0-1 0,0 1 0,0-1 1,0 0-1,0 0 0,-1 1 0,1-1 0,0 0 0,0 0 0,0 0 0,0 0 1,0 0-1,0 0 0,0 0 0,0 0 0,0-1 0,0 1 0,0 0 0,0 0 1,0-1-1,-1 1 0,1-1 0,0 1 0,0-1 0,0 1 0,-1-1 0,1 1 1,0-1-1,0 0 0,-1 1 0,1-1 0,-1 0 0,1 0 0,-1 0 0,1 1 1,-1-1-1,1 0 0,-1 0 0,0 0 0,1 0 0,-1 0 0,0 0 0,0 0 1,1 0-1,-1 0 0,0 1 0,0-1 0,0 0 0,0 0 0,-1 0 0,1 0 1,0 0-1,0 0 0,-1 0 0,1 0 0,0 0 0,-1 0 0,1 0 0,-1 1 1,1-1-1,-1 0 0,1 0-1,-12-112-2431,5 67 588</inkml:trace>
  <inkml:trace contextRef="#ctx0" brushRef="#br0" timeOffset="18388.642">465 1201 23389,'0'13'1160,"1"3"417,0 2-665,2-4-624,2-2-128,2-5-344,2-1-320,1-2-753,5 2-391</inkml:trace>
  <inkml:trace contextRef="#ctx0" brushRef="#br0" timeOffset="18876.971">882 1398 19740,'-21'44'7096,"8"-28"-6538,-56 107 421,67-118-972,0 1-1,0-1 1,1 1 0,0-1 0,0 1 0,1 0 0,-1-1 0,1 1 0,0-1 0,1 1 0,-1 0 0,1-1 0,0 1 0,1-1 0,-1 1 0,1-1 0,0 0 0,0 1 0,1-1 0,0 0 0,0-1 0,0 1 0,4 4-7,-7-8-1,1 0 1,0 0 0,0 0-1,0 0 1,0 0 0,0 0 0,0 0-1,0 0 1,0 0 0,0 0-1,0-1 1,0 1 0,0-1-1,1 1 1,-1-1 0,0 1-1,1-1 1,-1 1 0,0-1-1,0 0 1,1 0 0,-1 0-1,1 0 1,-1 0 0,0 0 0,1 0-1,-1 0 1,0-1 0,1 1-1,-1 0 1,0-1 0,0 1-1,1-1 1,-1 1 0,0-1-1,0 0 1,0 0 0,0 1-1,0-1 1,0 0 0,0 0-1,0 0 1,1-1 0,29-55 2,12-152 74,-31 218-67,35 141-5,0-64 93,-47-85-87,1 0 0,-1-1 0,1 1 0,-1-1 0,1 1 0,0-1 0,-1 1 0,1-1-1,0 1 1,0-1 0,-1 1 0,1-1 0,0 0 0,0 0 0,0 1 0,-1-1 0,1 0-1,0 0 1,0 0 0,0 0 0,0 0 0,-1 0 0,1 0 0,0 0 0,0 0 0,0 0-1,0 0 1,-1-1 0,1 1 0,0 0 0,0-1 0,-1 1 0,1 0 0,0-1-1,0 1 1,-1-1 0,1 1 0,0-1 0,-1 0 0,1 1 0,-1-1 0,1 1 0,-1-1-1,1 0 1,-1 0 0,1 1 0,-1-1 0,0 0 0,1 0 0,-1 1 0,0-1 0,0-1-10,19-52 298,-17 44-266,32-69 59,-33 78-93,0-1-1,-1 1 1,1-1 0,0 1-1,1 0 1,-1-1-1,0 1 1,0 0-1,0 0 1,1 0 0,-1 0-1,1 0 1,-1 0-1,0 1 1,1-1-1,0 0 1,-1 1-1,1-1 1,-1 1 0,1-1-1,0 1 1,-1 0-1,1 0 1,0 0-1,-1 0 1,1 0 0,0 0-1,-1 0 1,1 1-1,0-1 1,-1 0-1,1 1 1,-1 0-1,1-1 1,0 1 0,-1 0-1,0 0 1,1-1-1,-1 1 1,1 0-1,-1 1 1,0-1 0,0 0-1,0 0 1,0 0-1,0 1 1,0-1-1,1 2 3,54 101-90,-33-49 110,-23-55-18,1-1 0,-1 1 0,0-1 0,0 0 0,1 1 0,-1-1 0,0 1 0,1-1 0,-1 1 0,1-1 0,-1 1 0,1-1 0,-1 1 0,1 0 0,-1-1 0,1 1 0,-1-1 0,1 1 0,-1 0 0,1 0 0,0-1 0,-1 1 1,1 0-1,0 0 0,-1 0 0,1 0 0,-1 0 0,1 0 0,0 0 0,-1 0 0,1 0 0,0 0 0,-1 0 0,1 0 0,0 0 0,-1 0 0,1 1 0,-1-1 0,1 0 0,0 0 0,-1 1 0,1-1 0,-1 0 0,1 1 0,-1-1 0,1 1 0,-1-1 0,1 1 1,-1-1-1,1 1 0,-1-1 0,0 1 0,1-1-2,2-27 34,25-94 18,-28 120-59,0 0 0,1 0-1,-1 0 1,0 1 0,1-1 0,-1 0-1,0 0 1,1 0 0,0 1-1,-1-1 1,1 0 0,-1 1 0,1-1-1,0 0 1,-1 1 0,1-1-1,0 1 1,0-1 0,-1 1 0,1 0-1,0-1 1,0 1 0,0 0-1,0-1 1,-1 1 0,1 0 0,0 0-1,0 0 1,0 0 0,0-1-1,0 2 1,0-1 0,0 0 0,-1 0-1,1 0 1,0 0 0,0 0-1,0 1 1,0-1 0,0 0-1,-1 1 1,1-1 0,0 1 0,0-1-1,-1 1 1,1-1 0,0 1-1,0-1 1,-1 1 0,1 0 0,-1-1-1,1 1 1,-1 0 0,1 0 7,27 47-507,-26-44 419,6 14-911,2-3-634</inkml:trace>
  <inkml:trace contextRef="#ctx0" brushRef="#br0" timeOffset="19159.814">1570 1395 22813,'-6'18'645,"2"-1"0,0 1 0,1 0 0,1 0 1,1 1-1,0-1 0,1 0 0,3 18-645,12 41 261,-13-76-373,0 0-1,0 0 1,0-1-1,0 1 1,1-1-1,-1 1 1,0-1-1,0 0 1,0 0-1,1 0 1,-1 0-1,0 0 1,0 0-1,1-1 1,-1 1-1,0-1 1,0 0-1,0 1 1,0-1-1,0 0 1,0 0-1,0 0 0,0-1 1,0 1-1,-1 0 1,1-1-1,0 1 1,-1-1-1,1 0 1,-1 1-1,0-1 1,1-1 112,6-3-711,11-7-744</inkml:trace>
  <inkml:trace contextRef="#ctx0" brushRef="#br0" timeOffset="19546.495">1857 1515 13123,'21'21'10717,"-20"-20"-9606,-1-1-242,0 0-209,3-4-77,2-7-410,0-1 0,-1 0 0,0-1 0,0 1 0,-2-1-1,0 1 1,0-1 0,-1 0 0,0 0 0,-1 0 0,-1 1 0,-1-8-173,2 18 4,1-1-3,-1 0 0,1 0 1,-1 0-1,0 0 0,0 0 0,0 0 0,0 1 0,-1-1 0,1 0 1,-1 0-1,1 0 0,-1 0 0,0 1 0,0-1 0,-1 0 0,1 1 0,0-1 1,-1 1-1,0-1 0,1 1 0,-1 0 0,0-1 0,0 1 0,0 0 1,0 1-1,-1-1 0,1 0 0,-1 0 0,1 1 0,-1 0 0,1-1 0,-1 1 1,0 0-1,1 0 0,-1 1 0,0-1 0,0 0 0,0 1 0,0 0 1,-1-1-2,0 2-3,0-1 1,-1 1 0,1 0 0,0 0 0,0 0-1,1 1 1,-1-1 0,0 1 0,0 0 0,1 0 0,-1 1-1,1-1 1,0 1 0,-1-1 0,1 1 0,0 0-1,1 0 1,-1 0 0,0 1 0,1-1 0,0 0 0,0 1-1,0 0 1,0 0 0,1-1 0,-1 1 0,1 0-1,0 0 1,0 0 0,0 1 2,-1 7 6,1 0 1,0 0-1,0 0 0,1 0 1,1 0-1,0 0 0,1 0 0,0 0 1,0 0-1,2 0-6,-3-2 14,2 0 0,-1 0-1,2 0 1,-1 0 0,1-1 0,1 1 0,0-1 0,0 0-1,1 0 1,0-1 0,0 0 0,1 0 0,0 0-1,0-1 1,1 0 0,0 0 0,0-1 0,1 0 0,7 4-14,-12-10 1,0 0 0,1 0 1,-1-1-1,0 0 0,0 1 1,0-1-1,1-1 1,-1 1-1,0-1 0,-1 1 1,1-1-1,0 0 0,0-1 1,-1 1-1,1 0 1,-1-1-1,0 0 0,0 0 1,0 0-1,0 0 0,0-1 1,-1 1-1,0-1 1,1 1-1,-1-1 0,0 0 1,-1 0-1,1 0 0,-1-1-1,2 1-35,15-27-603</inkml:trace>
  <inkml:trace contextRef="#ctx0" brushRef="#br0" timeOffset="20057.774">2151 985 21469,'2'-13'6288,"11"15"-5094,14 22-1464,-2 6 335,-1 0 0,-1 1 1,-2 2-1,-2 0 1,0 1-1,-3 1 0,0 1 1,1 10-66,-9-19-61,-2 1 1,0 0 0,-2 0 0,0 1 0,-2-1 0,-2 1 0,0-1 0,-2 1 0,-1-1 0,-1 1 0,-2-1-1,-1-1 1,-1 1 0,-1-1 0,-1 0 0,-2-1 0,-10 17 60,-15 12-2320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56.006"/>
    </inkml:context>
    <inkml:brush xml:id="br0">
      <inkml:brushProperty name="width" value="0.025" units="cm"/>
      <inkml:brushProperty name="height" value="0.025" units="cm"/>
    </inkml:brush>
  </inkml:definitions>
  <inkml:trace contextRef="#ctx0" brushRef="#br0">107 130 19220,'6'-119'7062,"-6"118"-7026,0 1 0,0-1 0,-1 0 0,1 1 0,-1-1 1,1 1-1,-1-1 0,1 1 0,-1-1 0,1 1 0,-1-1 0,1 1 1,-1-1-1,1 1 0,-1 0 0,0-1 0,1 1 0,-1 0 0,0-1 1,1 1-1,-1 0 0,0 0 0,0 0 0,1 0 0,-1 0 1,0 0-1,1 0 0,-1 0 0,0 0 0,0 0 0,1 0 0,-1 0 1,0 0-1,1 0 0,-1 1 0,0-1 0,1 0 0,-1 1 1,0-1-1,1 0 0,-1 1 0,1-1 0,-1 1 0,1-1 0,-1 1 1,1-1-1,-1 1 0,1-1 0,-1 1 0,1 0 0,0-1 0,-1 1 1,1 0-1,0-1 0,-1 1 0,1 0 0,0-1 0,0 1 1,0 0-1,0-1 0,0 1 0,0 0 0,0 0 0,0-1 0,0 2-36,-14 25 90,2 1-1,0 1 0,2 0 0,2 1 0,0 0 0,2 0 0,1 0 0,2 1 0,1 0 0,1 15-89,0-9 36,2-1 1,1 1-1,1-1 0,2 1 0,2-1 0,2-1 0,0 0 0,3 0 0,1-1 1,1 0-1,9 12-36,-21-41-39,0 0 1,1 0-1,0 0 1,0-1-1,0 1 1,0-1-1,1 0 1,0 0 0,0 0-1,0-1 1,0 1-1,0-1 1,1 0-1,-1 0 1,1 0-1,0-1 1,0 0-1,0 0 1,0 0-1,0 0 1,1-1-1,-1 0 1,0 0 0,1-1-1,-1 1 1,1-1-1,-1 0 1,0 0-1,1-1 1,-1 0-1,1 0 1,0 0 38,31-17-1683</inkml:trace>
  <inkml:trace contextRef="#ctx0" brushRef="#br0" timeOffset="804.667">458 73 21525,'1'3'1428,"56"174"1919,-19-59-2923,58 142 1175,-97-260-1591,1 1 0,0 0 0,0 0 0,0 0 0,0 0 0,0-1-1,0 1 1,0 0 0,0 0 0,0 0 0,0 0 0,1 0 0,-1-1 0,0 1-1,0 0 1,1 0 0,-1-1 0,1 1 0,-1 0 0,0 0 0,1-1 0,0 1-1,-1 0 1,1-1 0,-1 1 0,1-1 0,0 1 0,-1-1 0,1 1 0,0-1-1,0 1 1,-1-1 0,1 0 0,0 1 0,0-1 0,-1 0 0,1 0-1,0 1 1,0-1 0,0 0 0,0 0 0,0 0 0,-1 0 0,1 0 0,0 0-1,0-1 1,0 1 0,0 0 0,-1 0 0,1 0 0,0-1 0,0 1 0,0 0-1,-1-1 1,1 1 0,0-1-8,10-49 490,-10 45-470,71-510 1330,-70 501-1355,-2 12-65,-33 39-2309,23-14 1687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52.255"/>
    </inkml:context>
    <inkml:brush xml:id="br0">
      <inkml:brushProperty name="width" value="0.025" units="cm"/>
      <inkml:brushProperty name="height" value="0.025" units="cm"/>
    </inkml:brush>
  </inkml:definitions>
  <inkml:trace contextRef="#ctx0" brushRef="#br0">135 504 18332,'-19'-65'5584,"18"64"-5517,0 0 0,0 0 0,0 0-1,0 0 1,0 0 0,0 0 0,0 0 0,0 0 0,0 1 0,-1-1 0,1 0 0,0 1 0,-1-1 0,1 1 0,0-1 0,-1 1 0,1 0 0,-1 0 0,1-1 0,0 1 0,-1 0 0,1 0 0,-1 0 0,1 1 0,-1-1 0,1 0 0,0 0 0,-1 1 0,1-1 0,0 1 0,-1-1 0,1 1 0,0 0 0,0-1 0,-1 1 0,1 0 0,0 0 0,0 0 0,0 0 0,0 0 0,0 0 0,0 0 0,0 0 0,0 1 0,0 0-67,-6 9 54,-1 0-1,2 0 1,-1 1 0,2 0 0,0 1 0,0-1-1,1 1 1,0 0 0,2 0 0,-1 0 0,1 0 0,1 0-1,1 1 1,0-1 0,0 0 0,1 1 0,2 4-54,-4-10 3,2 0 0,-1 0 0,1 1 0,0-1 0,0 0 1,1 0-1,0 0 0,1-1 0,0 1 0,0 0 0,2 2-3,-4-9 2,1-1 0,-1 0 0,0 0 1,1 0-1,-1 0 0,0 0 0,1 0 0,-1 0 0,0-1 0,1 1 0,-1 0 0,0-1 0,0 1 0,1-1 0,-1 1 0,0-1 0,0 0 0,0 1 0,0-1 0,0 0 1,0 0-1,0 0 0,0 0 0,0 0 0,0 0 0,0 0 0,0 0 0,-1 0 0,1 0 0,0 0 0,-1-1 0,1 1 0,-1 0 0,1 0 0,-1-1 0,0 1 0,0 0 1,0-1-1,1 1 0,-1 0 0,0-1 0,0 1 0,-1 0 0,1-1 0,0 1 0,0 0-2,11-41 117,-1 0 0,-3 0 0,-1 0 0,-2-1 0,-2 0-1,-2 0 1,-1 0 0,-3 0 0,-8-38-117,5 40 300,107 325-385,-66-202 85,-28-65 3,1 2 3,0-1 1,1 0 0,1 0-1,1-1 1,0 0 0,1-1-1,3 2-6,-14-16 2,1-1 0,0 0 0,0 1 0,0-1 0,0 0 0,0 1 0,1-1 0,-1 0-1,0 0 1,1 0 0,-1 0 0,0-1 0,1 1 0,-1 0 0,1 0 0,-1-1 0,1 1 0,0-1-1,-1 1 1,1-1 0,0 0 0,-1 0 0,1 0 0,0 0 0,-1 0 0,1 0 0,-1 0 0,1 0 0,0-1-1,-1 1 1,1-1 0,0 1 0,-1-1 0,1 1 0,-1-1 0,0 0 0,1 0 0,-1 0 0,1 0 0,-1 0-1,0 0 1,0 0 0,0 0 0,1-1 0,-1 1 0,0 0 0,-1-1 0,1 1 0,0-1-2,9-16 14,-2-2 0,0 1 0,-1-1 1,-1 0-1,0 0 0,-2-1 0,0 0 1,-2 1-1,0-1 0,-1-12-14,2-31 12,-3 64-13,0 1-1,1-1 0,-1 0 0,0 1 0,0-1 1,0 0-1,1 0 0,-1 0 0,0 1 0,1-1 1,-1 0-1,0 0 0,0 0 0,1 0 0,-1 0 1,0 1-1,1-1 0,-1 0 0,0 0 0,1 0 0,-1 0 1,0 0-1,1 0 0,-1 0 0,0 0 0,1 0 1,-1 0-1,0 0 0,0 0 0,1-1 0,-1 1 1,0 0-1,1 0 0,-1 0 0,0 0 0,1 0 1,-1-1-1,0 1 0,0 0 0,1 0 0,-1 0 1,0-1-1,0 1 0,0 0 0,1 0 0,-1-1 1,0 1-1,0 0 0,0-1 0,0 1 2,16 38-57,-15-34 56,107 262-23,-96-243 65,0-36 52,-17-71-313,-2 48 610</inkml:trace>
  <inkml:trace contextRef="#ctx0" brushRef="#br0" timeOffset="280.129">405 153 20532,'-1'11'2041,"1"3"1696,1 8-3089,4 1-280,2-4-272,2-3-48,-1-11-72,0-5-192,2-9-720,2 0-225,1-5 2034</inkml:trace>
  <inkml:trace contextRef="#ctx0" brushRef="#br0" timeOffset="576.937">760 191 10282,'40'74'11150,"-38"-66"-10750,0-1 0,-1 1 0,0-1 0,0 1 0,-1 0 0,0-1 0,0 1 0,-1 0 0,0-1 0,0 1 0,-1-1-1,0 1 1,0-1 0,-1 0 0,-1 4-400,-57 100 1148,60-109-1137,1-2-6,6-1-18,134-40-83,-136 39 90,-1 0 0,1 0 0,0 1 0,-1-1 1,1 1-1,0 0 0,0 0 0,0 0 0,0 0 0,0 1 0,0-1 0,0 1 0,1 0 0,-1 1 0,0-1 0,0 1 1,0-1-1,0 1 0,0 0 0,-1 1 0,1-1 0,0 1 0,0 0 0,-1-1 0,1 2 0,-1-1 0,1 0 0,-1 1 1,0-1-1,0 1 0,0 0 0,-1 0 0,1 0 0,-1 1 0,1-1 0,-1 0 0,0 1 0,0 0 0,0 0 6,-1 5 72,0 0-1,0 0 0,-1 1 0,0-1 1,0 0-1,-1 1 0,0-1 0,-1 0 1,0 0-1,-1 0 0,0 0 0,0 0 1,-1-1-1,0 1 0,0-1 0,-1 0 1,0 0-1,0-1 0,-1 1 0,0-1 1,0 0-1,-1-1 0,0 0 0,0 0 1,0 0-1,-1-1 0,0 0 0,-3 1-71,8-4-35,0-1-1,0 1 0,0-1 0,0 0 1,-1 0-1,1 0 0,0-1 0,0 1 1,-1-1-1,1 0 0,0 0 0,-1 0 0,1 0 1,0 0-1,-1-1 0,1 0 0,0 1 1,-1-1-1,1-1 0,0 1 0,0 0 0,0-1 1,0 1-1,0-1 0,0 0 0,1 0 1,-1 0-1,1 0 0,-1-1 0,1 1 1,0-1-1,0 1 0,0-1 0,-2-2 36,4-13-1812</inkml:trace>
  <inkml:trace contextRef="#ctx0" brushRef="#br0" timeOffset="1414.159">1179 321 21173,'-11'-1'6361,"10"15"-5846,49 110-111,-26-81-395,0 7 16,-2 0-1,-2 1 1,-2 1 0,4 34-25,-19-83 29,-1-3 4,2-15 43,-32-102-25,26 92-56,0 1 1,2-1-1,1 0 0,1 0 0,1 1 0,1-1 1,1 0-1,2 1 0,0 0 0,7-19 5,-11 38-3,1 1 0,-1-1-1,1 1 1,0-1 0,0 1-1,0 0 1,0-1 0,1 1 0,0 0-1,0 1 1,0-1 0,0 0 0,0 1-1,1 0 1,0 0 0,0 0-1,-1 0 1,2 1 0,-1-1 0,0 1-1,0 0 1,1 0 0,-1 0 0,1 1-1,0 0 1,-1 0 0,1 0-1,0 0 1,0 1 0,-1 0 0,1 0-1,0 0 1,2 1 3,-3 0-1,0 0-1,1 1 0,-1 0 1,0 0-1,0 0 0,0 0 1,0 0-1,-1 1 1,1 0-1,-1 0 0,1 0 1,-1 0-1,0 0 1,0 1-1,-1-1 0,1 1 1,-1 0-1,1 0 1,-1 0-1,0 0 0,-1 0 1,1 0-1,0 5 2,19 104 90,-20-101-48,-1-1 0,0 0 0,-1 0 0,0 0 0,0 1 0,-2-1 0,1-1 0,-1 1 0,-1 0 0,0 1-42,2-9 19,1 0 0,-1 0 0,0 0 1,0 0-1,0 0 0,0 0 0,0 0 0,-1-1 0,1 1 0,-1-1 0,1 0 0,-1 0 0,0 0 0,0 0 0,0 0 1,0-1-1,-1 1 0,1-1 0,0 0 0,0 0 0,-1 0 0,1 0 0,-1-1 0,1 1 0,-1-1 0,1 0 1,-1 0-1,1 0 0,-1-1 0,1 1 0,-1-1 0,1 0 0,-3 0-19,3 0-72,0 1-1,0-1 1,0 0-1,1 0 1,-1 0-1,0 0 1,0 0 0,1 0-1,-1-1 1,1 1-1,-1-1 1,1 0-1,0 0 1,0 0 0,0 0-1,0 0 1,0 0-1,0-1 1,0 1-1,1-1 1,-1 1 0,1-1-1,0 0 1,-1 1-1,1-1 1,1 0-1,-1 0 1,0 0 0,0-2 72,2-14-2104</inkml:trace>
  <inkml:trace contextRef="#ctx0" brushRef="#br0" timeOffset="1990.951">1681 493 18620,'3'3'233,"-1"-1"-1,1 0 1,0-1-1,0 1 1,0 0-1,0-1 1,0 1-1,0-1 1,0 0-1,0 0 1,1-1 0,-1 1-1,0-1 1,1 1-1,-1-1 1,0 0-1,1 0 1,-1 0-1,0-1 1,1 1 0,-1-1-1,0 0 1,0 0-1,1 0 1,-1 0-1,0-1 1,1 0-233,79-51 2328,-77 48-2254,1 1 0,-1-2 0,-1 1 0,1-1 0,-1 1 0,0-1 0,0-1 0,-1 1 0,0-1 0,0 0 0,-1 0 0,1 0 0,-1 0 0,-1 0 0,0-1 0,0 1 0,0-1 0,-1 0 0,0 1 0,0-1 0,-1 0 0,0 0 0,0 0 0,-1 1 0,0-1 0,-1 0 0,0-2-74,1 8 8,1-1 1,-1 1-1,1 0 0,-1 0 1,0 0-1,0 0 0,0 0 0,0 0 1,0 0-1,0 0 0,0 1 1,-1-1-1,1 0 0,-1 1 1,1-1-1,-1 1 0,0-1 1,1 1-1,-1 0 0,0 0 1,0-1-1,0 1 0,0 1 1,0-1-1,0 0 0,0 0 1,0 1-1,-1-1 0,1 1 1,0 0-1,0 0 0,0 0 1,-1 0-1,1 0 0,0 0 1,0 0-1,0 1 0,-1-1 0,1 1 1,0 0-1,0 0 0,0-1 1,0 1-1,0 0 0,0 1 1,1-1-1,-1 0 0,0 0 1,0 1-1,1-1 0,-1 1 1,1 0-1,-1-1 0,0 3-8,-6 11-3,1 0 0,1 0 0,0 1 0,1 0-1,1 0 1,0 1 0,1-1 0,1 1 0,1 0 0,0-1-1,1 1 1,1 0 0,1 6 3,-2-18 1,0-1 0,0 0-1,0 1 1,0-1 0,0 1 0,1-1-1,-1 1 1,1-1 0,0 0 0,1 1-1,-1-1 1,1 0 0,0 0-1,0 0 1,0 0 0,0 0 0,1-1-1,0 1 0,-2-3 0,1-1 0,0 0 0,0 0 0,0 0 0,0 0 0,0-1 1,-1 1-1,1 0 0,0-1 0,0 1 0,0-1 0,-1 0 0,1 1 0,0-1 0,-1 0 0,1 0 0,0 0 0,-1 0 0,0 0 0,1-1 0,-1 1 0,0 0 0,1-1 0,-1 1 0,0-1 0,0 1 0,0-1 0,0 1 0,0-3 0,2 1 1,-1 0-1,124-119 0,-122 118-3,1 1 0,-1 0 0,1 0 0,0 0 0,1 0 0,-1 1-1,0 0 1,1 0 0,-1 0 0,1 1 0,0 0 0,-1 0 0,1 0 0,0 1 0,-1 0-1,1 0 1,0 0 0,0 1 0,-1 0 0,1 0 0,0 0 0,-1 1 0,1 0-1,-1 0 1,0 0 0,1 1 0,-1 0 0,4 2 3,71 98 85,-84-138 415,-4 7-424,-2 1-1,-2 0 0,0 1 0,-2 1 1,0 0-1,-2 0 0,-13-15-75,27 38-42,2 2-14,11 13-265,34 25-2272,-22-34 553</inkml:trace>
  <inkml:trace contextRef="#ctx0" brushRef="#br0" timeOffset="2336.515">2449 92 20852,'-44'89'4845,"14"56"-3364,34-120-1215,11-34-137,-11 2-126,1-1 0,1 1 0,-1 0 0,1 0 0,0 1 0,1 0 0,0 0 0,0 0 0,0 1 0,0 0 0,1 0 0,0 1 0,0 0 0,0 0 0,1 1 0,-1 0 0,1 1 0,-1 0 0,1 0 0,0 0 0,0 1 0,0 1 0,0 0 0,5 0-3,-11 2 11,0 0 0,1 0 0,-1 0 1,0 1-1,0-1 0,0 1 0,-1 0 1,1 0-1,-1 0 0,1 0 0,-1 0 1,0 0-1,0 1 0,0-1 0,-1 1 1,1-1-1,-1 1 0,0 0 0,0 0 1,0-1-1,-1 1 0,1 0 0,-1 0 1,0 0-1,0 0 0,0 0 0,-1-1 1,1 1-1,-1 0 0,-1 3-11,-29 108 1355,29-110-1332,0-1-1,0 0 1,-1 1 0,1-1-1,-1 0 1,0 0-1,0-1 1,0 1 0,-1 0-1,1-1 1,-1 0-1,0 0 1,0 0 0,0-1-1,0 1 1,0-1-1,-1 0 1,1 0 0,-1 0-1,0-1 1,1 1-1,-5-1-22,7 0-55,1-1 0,-1 0 0,1 0-1,-1-1 1,0 1 0,1 0 0,-1 0-1,1-1 1,-1 1 0,1-1 0,-1 0-1,1 1 1,-1-1 0,1 0 0,-1 0-1,1 0 1,0 0 0,0 0 0,-1 0-1,1 0 1,0 0 0,0 0 0,0-1 0,0 1-1,0 0 1,1-1 0,-1 1 0,0-1-1,1 1 1,-1-1 0,1 1 0,-1-1-1,1 0 56,-1-21-533</inkml:trace>
  <inkml:trace contextRef="#ctx0" brushRef="#br0" timeOffset="2599.41">2820 215 22661,'7'32'1176,"3"6"376,2 4-799,0 2-137,-1 0-400,-2-3-112,0-9-64,0-8 8,-4-15-16,-2-9-264,-3-17-1137,-4-11 3858</inkml:trace>
  <inkml:trace contextRef="#ctx0" brushRef="#br0" timeOffset="2892.436">2753 0 23693,'5'29'680,"1"0"-8,3 1-384,0-6-136,1-3-80,0-11-192,-1-6-464,-2-4-368</inkml:trace>
  <inkml:trace contextRef="#ctx0" brushRef="#br0" timeOffset="3188.774">3179 165 23757,'-74'64'3600,"67"-57"-3527,1-1-1,1 1 1,-1 0-1,1 0 1,0 1-1,0 0 1,1-1-1,0 2 1,1-1-1,0 0 1,0 1-1,1-1 1,0 1-1,0 0 1,1 0-1,0 0 0,1 0 1,0 0-1,0-1 1,1 1-1,0 0 1,0 0-1,1 0 1,2 5-73,-4-13 3,0 1 1,0-1-1,0 0 1,1 0-1,-1 1 0,0-1 1,1 0-1,-1 0 1,1 1-1,-1-1 0,1 0 1,0 0-1,-1 0 1,1 0-1,0 0 0,0 0 1,0 0-1,0 0 1,0 0-1,0 0 0,0 0 1,0-1-1,0 1 1,0 0-1,0-1 1,1 1-1,-1-1 0,0 1 1,0-1-1,1 0 1,-1 1-1,0-1 0,1 0 1,-1 0-1,0 0 1,0 0-1,1 0 0,-1 0 1,0 0-1,1-1 1,-1 1-1,0 0 1,0-1-1,1 1 0,-1-1 1,0 1-1,0-1 1,1 0-4,37-52 59,43-157 43,-82 208-103,0 0 0,0 0-1,0 0 1,0 0-1,0 0 1,1 0 0,-1 0-1,1 1 1,-1-1 0,1 0-1,0 0 1,0 0 0,0 1-1,0-1 1,0 1 0,0-1-1,0 0 1,1 1-1,-1 0 1,1-1 0,-1 1-1,1 0 1,-1 0 0,1 0-1,0 0 1,-1 0 0,1 0-1,0 0 1,0 1 0,-1-1-1,1 1 1,0-1-1,0 1 1,0 0 0,0-1-1,0 1 1,0 0 0,0 0-1,0 1 1,0-1 0,0 0-1,0 1 1,-1-1-1,1 1 1,0-1 0,0 1-1,0 0 1,-1 0 0,1 0-1,0 0 1,-1 0 0,1 0-1,-1 0 2,82 169 72,-84-171-70,1 1-1,0-1 1,0 1-1,0-1 0,0 1 1,0 0-1,1-1 1,-1 1-1,0-1 0,0 1 1,0 0-1,0-1 1,0 1-1,0-1 0,1 1 1,-1 0-1,0-1 1,0 1-1,1 0 0,-1-1 1,0 1-1,0 0 1,1-1-1,-1 1 0,0 0 1,1 0-1,-1 0 1,1-1-1,-1 1 0,0 0 1,1 0-1,-1 0 1,0 0-1,1-1 1,-1 1-1,1 0 0,-1 0 1,1 0-1,-1 0 1,0 0-1,1 0 0,-1 0 1,1 0-1,-1 0 1,0 0-1,1 1 0,-1-1 1,1 0-1,-1 0 1,0 0-1,1 0 0,-1 1 1,1-1-1,-1 0 1,0 0-1,1 1 0,-1-1 1,0 0-1,0 1 1,1-1-1,-1 0 0,0 1 1,0-1-1,1 0 1,-1 1-1,0-1 1,0 0-1,0 1 0,0-1 1,0 1-2,8-40 60,-7 35-60,1-13 6,-2 9-11,0-1 0,1 1 0,0 0 0,0 0-1,1 0 1,0 0 0,0 0 0,1 0 0,0 0 0,0 1-1,1 0 1,0-1 0,0 1 0,1 1 0,0-1 0,0 1-1,1-1 1,1 0 5,-5 6-9,-1 0 0,1 1 0,0-1 0,0 1 0,0-1 0,-1 1-1,1 0 1,0 0 0,0-1 0,0 1 0,0 0 0,0 1 0,-1-1-1,1 0 1,0 1 0,0-1 0,0 1 0,0-1 0,-1 1 0,1 0 0,0 0-1,-1-1 1,1 1 0,-1 1 0,1-1 0,-1 0 0,1 0 0,-1 0 0,0 1-1,1-1 1,-1 1 0,0-1 0,0 1 0,1 1 9,30 58-49,-32-61 50,81 169 247,-81-168-252,0-1 1,0 1-1,0-1 1,0 1-1,0-1 1,0 1-1,1-1 1,-1 0 0,0 1-1,0-1 1,0 1-1,1-1 1,-1 0-1,0 1 1,1-1-1,-1 1 1,0-1-1,1 0 1,-1 1 0,0-1-1,1 0 1,-1 0-1,0 1 1,1-1-1,-1 0 1,1 0-1,-1 0 1,1 0-1,-1 1 1,0-1 0,1 0-1,-1 0 1,1 0-1,-1 0 1,1 0-1,-1 0 1,1 0-1,-1 0 1,1 0-1,-1 0 1,1-1 0,-1 1-1,0 0 1,1 0-1,-1 0 1,1 0-1,-1-1 1,0 1-1,1 0 1,-1 0 0,1-1-1,-1 1 1,0 0-1,1-1 1,-1 1-1,0-1 4,1-8-952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0:50.366"/>
    </inkml:context>
    <inkml:brush xml:id="br0">
      <inkml:brushProperty name="width" value="0.025" units="cm"/>
      <inkml:brushProperty name="height" value="0.025" units="cm"/>
    </inkml:brush>
  </inkml:definitions>
  <inkml:trace contextRef="#ctx0" brushRef="#br0">1 53 21189,'0'0'1302,"0"5"251,59 224 2189,61 167-3085,-125-392-494,-76-160 18,62 122-174,-48-117 17,68 151-26,-1 0 1,1 0-1,-1 1 0,1-1 0,-1 0 1,1 0-1,-1 0 0,0 0 0,1 0 1,-1 1-1,1-1 0,-1 0 0,1 0 1,-1 0-1,1 0 0,-1 0 0,1 0 1,-1-1-1,1 1 0,-1 0 0,1 0 1,-1 0-1,1 0 0,-1 0 0,0-1 1,1 1-1,-1 0 0,1 0 0,-1-1 1,0 1-1,1 0 0,-1-1 0,1 1 1,-1-1-1,0 1 0,0 0 0,1-1 1,-1 1-1,0-1 0,0 1 0,1 0 1,-1-1-1,0 1 0,0-1 0,0 1 1,0-1-1,0 1 0,0-1 0,0 1 1,0-1-1,0 1 0,0-1 0,0 1 1,0-1-1,0 1 0,0-1 0,0 1 1,-1-1-1,1 1 0,0 0 0,0-1 2,37 36-74,-30-29 63,76 53 30,-80-58-10,0 1 1,0-1 0,0-1-1,0 1 1,0 0 0,0-1-1,0 1 1,0-1-1,0 0 1,0 0 0,0 0-1,0-1 1,1 1 0,-1-1-1,0 1 1,0-1 0,-1 0-1,1 0 1,0-1-1,0 1 1,0 0 0,-1-1-1,1 0 1,-1 0 0,1 1-1,-1-2 1,0 1 0,1 0-1,-1 0 1,0-1 0,1-1-10,8-17 61,0-1 1,-1 0 0,-1 0-1,-1-1 1,-1-1 0,-1 1-1,-1-1 1,-1 0 0,-1 0 0,-2 0-1,0-5-61,-1 24 6,2-4 3,-2 1 0,1-1 0,-1 0-1,0 1 1,-1-1 0,0 0 0,0 1 0,-1-1-1,0 1 1,-1-1 0,-2-5-9,5 13 0,0 1 1,0 0-1,0-1 0,0 1 1,0 0-1,0-1 0,0 1 1,-1 0-1,1-1 0,0 1 1,0 0-1,0-1 0,0 1 1,0 0-1,-1-1 0,1 1 1,0 0-1,0 0 0,0-1 1,-1 1-1,1 0 0,0 0 1,-1-1-1,1 1 0,0 0 1,0 0-1,-1 0 0,1 0 1,0-1-1,-1 1 0,1 0 1,0 0-1,-1 0 0,1 0 1,0 0-1,-1 0 0,1 0 1,-1 0-1,1 0 0,0 0 1,-1 0-1,1 0 0,0 0 1,-1 0-1,1 0 0,0 0 1,-1 1-1,1-1 0,0 0 1,-1 0-1,1 0 0,0 1 1,0-1-1,-1 0 1,1 0-1,0 0 0,0 1 1,-1-1-1,1 0 0,0 1 1,0-1-1,0 0 0,-1 0 1,1 1-1,0-1 0,0 0 1,0 1-1,0-1 0,-7 31 0,7 17-16,2 0 1,2-1 0,2 1-1,9 35 16,-3-17 0,-8-41 0,30 100 15,-33-124-15,-1 0 0,0-1 1,0 1-1,1 0 0,-1 0 0,0-1 0,1 1 0,-1 0 1,1-1-1,-1 1 0,1 0 0,0-1 0,-1 1 0,1-1 1,-1 1-1,1-1 0,0 1 0,0-1 0,-1 1 0,1-1 1,0 0-1,0 1 0,-1-1 0,1 0 0,0 0 1,0 0-1,0 1 0,-1-1 0,1 0 0,0 0 0,0 0 1,0 0-1,0-1 0,-1 1 0,1 0 0,0 0 0,0 0 1,0-1-1,-1 1 0,1 0 0,0-1 0,0 1 0,-1-1 1,1 1-1,0-1 0,-1 1 0,1-1 0,-1 1 1,1-1-1,0 1 0,-1-1 0,1 0 0,-1 1 0,0-1 1,1 0-1,-1 0 0,22-44 17,42-139 17,-63 181-36,0 1 0,0 0 0,0 0-1,1 0 1,-1 0 0,1 0 0,-1 0 0,1 1-1,0-1 1,0 1 0,0-1 0,0 1-1,0-1 1,0 1 0,0 0 0,0 0 0,1 0-1,-1 0 1,0 1 0,0-1 0,1 0-1,-1 1 1,1 0 0,-1-1 0,1 1 0,-1 0-1,0 0 1,1 1 0,-1-1 0,1 0-1,-1 1 1,0 0 0,1-1 0,-1 1 0,0 0-1,0 0 1,1 0 0,-1 0 0,0 1-1,0-1 1,0 1 0,-1-1 0,1 1 0,0 0-1,0-1 1,-1 1 0,1 0 0,-1 0-1,0 0 1,1 0 0,0 3 2,56 116-37,-17-25 63,-40-96-38,-1 0-1,1 1 0,-1-1 0,0 0 1,1 0-1,-1 0 0,0 0 1,1 0-1,-1 0 0,1 0 1,-1-1-1,0 1 0,1 0 0,-1 0 1,0 0-1,1 0 0,-1 0 1,0-1-1,1 1 0,-1 0 0,0 0 1,1 0-1,-1-1 0,0 1 1,0 0-1,1 0 0,-1-1 0,0 1 1,0 0-1,0-1 0,1 1 1,-1 0-1,0-1 0,0 1 0,0 0 1,0-1-1,0 1 0,1-1 1,-1 1-1,0 0 0,0-1 0,0 1 1,0 0-1,0-1 0,0 1 1,0-1-1,-1 1 0,1 0 1,0-1-1,0 1 0,0 0 0,0-1 1,0 1-1,-1 0 0,1-1 1,0 1-1,0 0 0,0-1 0,-1 1 1,1 0-1,0 0 0,0-1 1,-1 1-1,1 0 0,0 0 0,-1-1 13,0-19-1473</inkml:trace>
  <inkml:trace contextRef="#ctx0" brushRef="#br0" timeOffset="615.633">865 426 19988,'0'0'1322,"6"1"902,-3 0-2137,0 0-1,0-1 1,0 1-1,0-1 1,1 0-1,-1 0 0,0 0 1,0 0-1,0 0 1,0-1-1,0 0 1,0 1-1,0-1 0,0 0 1,0 0-1,0-1 1,0 1-1,0-1 1,-1 1-1,1-1 0,0 0-86,5-4 103,0 1 0,0-1-1,-1 0 1,0-1 0,0 0-1,0 0 1,-1-1 0,0 1-1,-1-1 1,0-1-1,0 1 1,0-1 0,-1 0-1,-1 0 1,1 0 0,-1 0-1,-1 0 1,0-1 0,0 1-1,-1-1 1,0 0-1,-1 1 1,0-1 0,-1 0-1,1 1 1,-2-3-103,1 10 15,1 0-1,-1 1 1,1-1-1,-1 0 1,0 0-1,1 1 1,-1-1-1,0 1 1,0-1-1,-1 1 1,1-1-1,0 1 1,0 0 0,-1-1-1,1 1 1,0 0-1,-1 0 1,0 0-1,1 0 1,-1 0-1,1 0 1,-1 1-1,0-1 1,0 0 0,1 1-1,-1-1 1,0 1-1,0 0 1,0 0-1,0 0 1,1 0-1,-1 0 1,0 0-1,0 0 1,0 0-1,1 1 1,-1-1 0,0 1-1,0-1 1,1 1-1,-1 0 1,0 0-1,1 0 1,-1 0-1,0 0 1,1 0-1,0 0 1,-1 0-1,1 0 1,0 1 0,-1-1-1,0 2-14,-5 10 2,1 1 1,0 0-1,1 0 0,1 0 0,0 1 0,0-1 1,2 1-1,0 0 0,0 0 0,2 0 1,0 0-1,0 0 0,2 0 0,0 0 0,0-1 1,1 1-1,1 0 0,4 7-2,-8-14-12,1 0 1,0 1-1,1-1 0,-1 0 1,2 0-1,-1-1 0,1 1 0,0 0 1,1-1-1,0 0 0,0 0 1,1 0-1,-1 0 0,1-1 0,1 0 1,-1 0-1,1 0 0,0 0 1,1-1-1,-1 0 0,1-1 0,0 1 1,6 2 11,26-3 1269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04:26.218"/>
    </inkml:context>
    <inkml:brush xml:id="br0">
      <inkml:brushProperty name="width" value="0.025" units="cm"/>
      <inkml:brushProperty name="height" value="0.025" units="cm"/>
    </inkml:brush>
  </inkml:definitions>
  <inkml:trace contextRef="#ctx0" brushRef="#br0">1440 1268 12083,'-22'-10'7690,"8"4"-5322,15-1-1676,6-10-520,0-1-1,1 1 1,2 0 0,-1 1 0,2 0-1,0 1 1,1 0 0,0 1 0,1 0-1,1 1 1,0 0 0,1 1 0,0 1-1,7-3-171,-15 8-1,1 1 0,1-1-1,-1 2 1,0-1 0,1 1-1,0 0 1,0 1 0,0 0-1,1 1 1,-1-1 0,1 2-1,-1 0 1,1 0 0,0 0-1,-1 1 1,1 1 0,0-1-1,-1 2 1,4 0 1,163 38 32,-164-39 54,-1 0-1,0-1 1,1 0-1,-1-1 0,0 0 1,0-1-1,1-1 1,-1 0-1,-1 0 1,1-1-1,0 0 1,-1-1-1,0 0 1,0 0-1,0-1 1,-1-1-1,0 1 1,0-2-1,-1 1 1,1-1-1,-2-1 1,6-6-86,40-30 445,-30 28-1136,-27 23-2388,-28 46-3133,29 4 665,3-47 5585,0-7-221,0-2-18,0 0 66,0 0 196,2-10 4383,0 0-3429,2-5 82,-3-2 4287,15 30-4836,59 89-293,-72-94-210,0 0 0,1 0 0,0-1 1,0 0-1,1 1 0,0-2 0,0 1 0,1-1 0,0 1 0,0-2 1,0 1-1,1-1 0,0 0 0,0 0 0,0 0 0,0-1 1,1 0-1,0-1 0,0 0 0,0 0 0,0-1 0,0 0 1,0 0-1,1-1 0,-1 0 0,1 0 0,-1-1 0,1 0 0,5-1-45,6-6 110,0 0 0,-1-2 0,0 0 0,-1-1-1,0-1 1,0 0 0,-1-1 0,-1-1-1,6-7-109,-5 6 86,-1 0 1,2 1-1,0 1 0,0 1 0,1 0 0,1 2 0,-1 0 0,11-3-86,-25 11 0,0 0 0,0 0 0,0 1 0,0-1 0,0 1 0,0 0 0,0 1 0,0-1 1,0 1-1,0 0 0,0 0 0,0 0 0,0 1 0,0 0 0,-1 0 0,1 0 0,-1 0 0,1 1 0,-1 0 0,0 0 0,0 0 1,0 0-1,0 1 0,-1 0 0,1-1 0,-1 1 0,0 0 0,0 1 0,-1-1 0,1 0 0,-1 1 0,0 0 0,0-1 1,0 2-1,14 25 33,14 52 96,-37-66-450,-4-13-1027</inkml:trace>
  <inkml:trace contextRef="#ctx0" brushRef="#br0" timeOffset="695.879">2280 446 12931,'14'-56'11150,"-14"55"-11083,0-1 0,0 1 0,0 0 1,0 0-1,0 0 0,-1-1 0,1 1 0,0 0 0,-1 0 0,1 0 0,-1 0 0,1 0 0,-1 0 0,0 0 0,1 0 0,-1 0 0,0 0 0,0 0 0,0 0 0,0 0 0,0 0 0,0 1 0,0-1 0,0 0 0,0 1 0,0-1 0,0 1 0,0-1 0,0 1 0,0 0 0,0-1 0,-1 1 0,1 0 0,0 0 0,0 0 0,-1 0 0,1 0 0,0 0 0,0 0 0,0 0 0,-1 0 0,1 0 0,0 1 0,0-1 0,0 1 0,-1-1-67,-6 4 33,1 0 0,-1 1 0,1 0 0,0 0 0,0 1 0,0-1-1,1 1 1,0 1 0,0-1 0,0 1 0,1 0 0,0 1 0,1-1-1,-1 1 1,2 0 0,-1 0 0,1 0 0,0 0 0,-1 6-33,0-5 24,1 1 0,0 0 0,0 1 0,1-1 0,1 0 0,-1 1 0,2-1 1,-1 1-1,1-1 0,1 1 0,0-1 0,2 6-24,-3-15 2,0 0 1,0 0-1,0 1 0,1-1 1,-1 0-1,0 0 0,1 1 1,-1-1-1,1 0 1,0 0-1,-1 0 0,1 0 1,0 0-1,0 0 0,0 0 1,-1 0-1,1 0 0,0 0 1,0-1-1,0 1 0,0 0 1,1 0-1,-1-1 0,0 1 1,0-1-1,0 1 1,0-1-1,1 0 0,-1 1 1,0-1-1,0 0 0,1 0 1,-1 0-1,0 0 0,1 0 1,-1 0-1,0 0 0,0 0 1,1-1-1,-1 1 0,0 0 1,0-1-1,1 1 1,-1-1-1,0 1 0,0-1 1,0 0-1,0 1 0,0-1 1,0 0-3,53-46 114,-31 19-70,-1-1 1,-1-1-1,-2-1 0,-1-1 0,-1-1 0,1-8-44,-8-12 130,-35 87 8,19-19-134,1 0-1,1 0 1,0 0-1,1 1 1,1-1-1,0 1 1,1 0-1,0-1 1,2 1-1,0 2-3,0-16-5,1 0 0,0 0 0,0 0 0,0 0 0,0 0 0,0 0 0,0-1 0,0 1 0,1-1 0,-1 0 0,0 0 0,1 0 1,-1 0-1,1 0 0,-1 0 0,1-1 0,0 1 0,-1-1 0,1 1 0,0-1 0,-1 0 0,1 0 0,0-1 0,-1 1 0,1 0 0,-1-1 0,1 1 0,0-1 0,-1 0 0,1 0 0,-1 0 0,0 0 0,1-1 0,-1 1 0,0-1 0,0 1 0,0-1 0,0 0 0,1 0 5,11-4-171,19-6-848</inkml:trace>
  <inkml:trace contextRef="#ctx0" brushRef="#br0" timeOffset="3556.483">4389 528 13219,'57'-61'7008,"-51"53"-6492,0 0-1,0 0 0,0-1 1,-1 0-1,-1 0 1,0 0-1,0-1 0,0 1 1,-1-1-1,-1 0 0,1-3-515,-3 12 58,0 0-1,1-1 1,-1 1-1,0 0 0,0-1 1,0 1-1,0 0 1,0-1-1,0 1 1,-1 0-1,1 0 1,0-1-1,-1 1 1,1 0-1,-1 0 0,1-1 1,-1 1-1,1 0 1,-1 0-1,0 0 1,0 0-1,0 0 1,0 0-1,1 0 0,-1 0 1,0 0-1,-1 0 1,1 0-1,0 1 1,0-1-1,0 1 1,0-1-1,-1 0 1,1 1-1,0 0 0,0-1 1,-1 1-1,1 0 1,0 0-1,-1-1 1,1 1-1,0 0 1,-1 0-1,0 1-57,-56 18 371,52-14-372,0 0 0,0 1 0,0 0 0,1 0 0,0 0 0,0 1 0,1 0 0,0 0 0,0 0 0,0 0 0,1 1 0,0-1 0,1 1 0,-1 0-1,1 0 1,1 0 0,0 0 0,0 0 0,0 0 0,2 8 1,-2-15 0,1 0 1,0 0-1,0-1 0,0 1 0,0 0 0,0 0 0,0 0 1,1 0-1,-1 0 0,0 0 0,0 0 0,1 0 1,-1-1-1,0 1 0,1 0 0,-1 0 0,1 0 1,-1-1-1,1 1 0,-1 0 0,1-1 0,0 1 1,-1 0-1,1-1 0,0 1 0,-1-1 0,1 1 1,0-1-1,0 1 0,0-1 0,-1 1 0,1-1 0,0 0 1,0 0-1,0 1 0,0-1 0,0 0 0,0 0 1,-1 0-1,1 0 0,0 0 0,0 0 0,0 0 1,0 0-1,0-1 0,0 1 0,0 0 0,0 0 1,-1-1-1,1 1 0,0-1 0,0 1 0,43-28 14,44-59 25,-86 86-41,-1 1 1,0 0-1,1 0 0,-1 0 1,1 0-1,-1 0 1,0 0-1,1 1 0,-1-1 1,1 0-1,-1 1 1,0-1-1,0 1 0,1-1 1,-1 1-1,0 0 1,0 0-1,0-1 0,1 1 1,-1 0-1,0 0 1,0 0-1,0 0 0,-1 0 1,1 0-1,0 0 1,0 1-1,0-1 0,-1 0 1,1 0-1,-1 1 1,1-1-1,-1 0 0,1 1 1,-1-1-1,0 0 1,0 1-1,0-1 0,0 1 1,0-1-1,0 0 1,0 1-1,0-1 0,0 0 1,0 1-1,-1-1 2,4 10-12,62 252-52,-65-260 68,1 0 0,-1-1 0,0 1 0,0 0 0,0 0 0,0 0-1,0 0 1,-1 0 0,1 0 0,-1 0 0,0-1 0,0 1-1,0 0 1,0 0 0,0-1 0,-1 1 0,1-1 0,-1 1 0,0-1-1,1 0 1,-1 1 0,0-1 0,0 0 0,-1 0 0,1 0-1,0-1 1,-1 1 0,1-1 0,-1 1 0,1-1 0,-1 0 0,0 0-1,0 0 1,1 0 0,-1 0 0,0-1 0,0 1 0,0-1 0,0 0-1,0 0 1,0 0 0,0 0 0,0 0 0,1-1 0,-1 1-1,0-1 1,0 0 0,0 0 0,1 0 0,-1 0 0,0 0 0,0-1-4,-8-3 9,0 0 0,0-1 0,1 0 0,-1 0 0,1-1 0,1-1 0,-1 0 0,1 0 0,1-1 0,-1 0 0,2-1 0,-4-4-9,10 13-1,0 0 0,0 1 1,1-1-1,-1 0 1,0 1-1,1-1 0,-1 0 1,0 1-1,1-1 1,-1 0-1,1 0 1,0 0-1,-1 0 0,1 0 1,0 0-1,-1 0 1,1 1-1,0-1 0,0 0 1,0 0-1,0 0 1,0 0-1,0 0 1,0 0-1,0 0 0,0 0 1,0 0-1,0 0 1,1 0-1,-1 0 0,0 0 1,1 0-1,-1 0 1,1 1-1,-1-1 1,1 0-1,-1 0 0,1 0 1,0 1-1,-1-1 1,1 0-1,0 0 1,42-7-63,-22 6 44,-10 0-51,-1-1 1,0 0-1,0 0 0,0-1 1,0 0-1,-1-1 1,1 0-1,-1-1 0,-1 0 1,5-4 69,15-15-1475</inkml:trace>
  <inkml:trace contextRef="#ctx0" brushRef="#br0" timeOffset="4207.086">4734 429 18900,'0'0'1904,"-3"4"3178,2 4-5000,1-1 0,0 1 0,0-1 0,1 1 0,0-1 0,0 1 0,1-1 0,0 1 0,0-1 0,1 0 0,-1 0 0,2 0 0,-1 0 0,1-1 0,0 1 0,4 4-82,-7-10 19,0 0 0,0 0 0,-1 0 0,1-1 0,0 1 0,0 0 0,0 0 0,0-1 0,0 1 1,0-1-1,0 1 0,1-1 0,-1 1 0,0-1 0,0 0 0,0 1 0,0-1 0,1 0 0,-1 0 0,0 0 0,0 0 0,0 0 0,1 0 1,-1 0-1,0-1 0,0 1 0,0 0 0,0-1 0,1 1 0,-1 0 0,0-1 0,0 0 0,0 1 0,0-1 0,0 0 0,0 1 0,0-1 1,0 0-1,-1 0 0,1 0 0,0 0 0,0 0-19,33-48 222,-28 38-204,46-76 53,-36 72-86,-13 21 8,-2 0 0,1 0 0,-1 0 0,0 0 0,0 0 0,0 0 0,-1 1 0,0-1-1,0 0 1,-1 0 0,0 0 0,0 0 0,0 0 0,0 0 0,-2 1 7,0 14-3,-20 169 94,23-189-63,0-1-28,0-3-1758,0 1 3273</inkml:trace>
  <inkml:trace contextRef="#ctx0" brushRef="#br0" timeOffset="4932.019">5207 194 24773,'8'5'2429,"-8"9"-2384,-1 0 0,-1 0 0,0-1 0,0 1 0,-2-1 0,0 1 0,0-1 0,-1 0 0,-1 0 0,0-1 0,0 0 0,-2 1-45,-11 28 48,1-1 17,16-37-22,2-3 16,8-96 64,-2 68-134,15-71-64,-21 97 39,0 6-8,0-4 44,-2 15-16,1-1 0,1 0 1,0 0-1,0 0 0,2 0 0,0 0 1,0 0-1,1 0 0,1 0 0,1-1 1,5 14 15,-4-15 5,-5-9 0,0 1 0,1-1 1,-1 1-1,1-1 0,0 0 1,0 0-1,0 0 0,0 0 1,1 0-1,-1 0 0,1 0 1,0-1-1,0 0 1,-1 1-1,2-1 0,-1 0 1,0 0-6,-2-2 25,-1 0-2,0 0-7,0 0-6,0 0 5,0 0 1,0 0 1,-15-13 46,-57-59-39,40 38 5,30 32-35,2 2-10,16-4-23,108 27-76,-78-10-1334,-10-6-1004</inkml:trace>
  <inkml:trace contextRef="#ctx0" brushRef="#br0" timeOffset="2153.364">3683 1253 11538,'4'-41'7031,"9"-1"-3928,-8 30-2948,1 1 0,-1-1 0,2 2 0,-1-1 0,2 1 0,-1 0 0,1 0-1,1 1 1,3-4-155,0 3 95,-9 6-72,1-1 0,-1 2 0,1-1 0,0 0 0,0 1-1,1 0 1,-1 0 0,1 0 0,-1 0 0,1 1 0,0 0 0,0 0 0,0 0 0,0 0 0,0 1 0,0 0 0,0 0 0,1 0 0,-1 1-1,0 0 1,5 0-23,151 110 154,-153-109-85,1-1 0,-1 1 0,0-1 0,0-1 0,1 1 0,-1-2 0,0 1 0,0-1 0,0 0 0,0-1 0,0 1 0,-1-2 0,1 1 0,-1-1 0,0 0 0,0-1 0,0 1 0,-1-1 0,1-1 0,-1 1 1,1-3-70,13-7 5,125-100 790,-144 113-795,0 0 1,1 0 0,-1 0 0,1 0 0,-1 1 0,1-1 0,0 0-1,0 1 1,0 0 0,0-1 0,0 1 0,0 0 0,0 0 0,0 0-1,0 0 1,0 0 0,1 0 0,-1 1 0,0-1 0,1 1-1,-1 0 1,0 0 0,1 0 0,-1 0 0,1 0 0,-1 0 0,0 0-1,1 1 1,-1-1 0,0 1 0,0 0 0,1 0 0,-1 0 0,0 0-1,0 0 1,0 0 0,0 0 0,0 1 0,0-1 0,0 1 0,-1-1-1,1 1 1,0 0 0,-1 0 0,0 0 0,1 0 0,-1 0 0,0 0-1,0 0 1,0 1-1,22 17-604,-21-20-467</inkml:trace>
  <inkml:trace contextRef="#ctx0" brushRef="#br0" timeOffset="2623.599">4507 887 11306,'0'0'2253,"0"0"2367,0 0-1512,1 8-2064,48 66 1030,-42-65-2006,1-1-1,0 0 0,1-1 0,0 0 1,0 0-1,0-1 0,1 0 1,0-1-1,0 0 0,1-1 1,-1 0-1,1 0 0,0-1 1,0 0-1,0-1 0,0-1 1,1 1-1,-1-2 0,7 0-67,1-2 25,-1-1 0,1-1 0,-1-1 0,0 0 0,0-2 0,0 0 0,-1-1 0,0 0 0,12-9-25,125-47 105,139 39-97,-288 23-7,1 1 0,0 0 0,-1 0 1,1 1-1,-1-1 0,1 1 1,0 0-1,-1 1 0,1 0 1,0 0-1,-1 0 0,1 0 0,-1 1 1,0 0-1,1 0 0,-1 0 1,0 1-1,0 0 0,0 0 0,-1 0 1,1 0-1,-1 1 0,0 0 1,0 0-1,0 0 0,0 0 1,-1 1-1,1-1 0,-1 1 0,0 0 1,-1 0-1,1 0 0,-1 0 1,1 3-2,-2-1 10,0 0 1,0 0-1,-1 0 1,0 0 0,0 0-1,-1 0 1,0 0-1,0 0 1,-1-1 0,1 1-1,-2 0 1,1-1-1,-1 1 1,0-1 0,0 0-1,0 0 1,-1 0-1,0 0 1,-2 2-11,-5-4-329,-2-3-484</inkml:trace>
  <inkml:trace contextRef="#ctx0" brushRef="#br0" timeOffset="333085.643">1504 1931 18188,'-7'-9'5577,"-4"24"-3549,-2 27-1903,-8 53 606,1-12-604,3 1 1,3 0 0,5 1-1,3 0 1,4 25-128,1-104 3,1 1 0,0 0 0,0 0 1,0 0-1,1 0 0,0-1 0,0 1 0,1 0 0,0-1 0,0 1 0,0-1 0,1 0 0,0 1 1,0-1-1,1-1 0,-1 1 0,1 0 0,1-1 0,-1 0 0,1 0 0,0 0 0,0-1 0,0 1 1,1-1-1,-1 0 0,1-1 0,0 1 0,0-1 0,0-1 0,1 1 0,0-1-3,228 11 127,166 39-114,-360-55-24,-1-1 0,0-3-1,0-1 1,-1-1 0,0-3 0,11-6 11,11-1 13,38-11 3,1 4 0,2 5 0,0 4 1,0 4-1,6 5-16,51 7 23,145-12 2,-168-9-14,1 6-1,1 5 1,63 7-11,112-7 8,-236 3-8,-35 4 24,0-1 0,-1-2 1,0-2-1,0-1 0,16-8-24,-46 13 17,1 1-15,0 0 0,0-1-1,0-1 1,-1 0-1,0-1 1,-1 0-1,1 0 1,6-8-2,-14 8-28,0 1 1,-1-1 0,0-1 0,0 1 0,-1 0 0,0 0 0,0-1-1,-1 1 1,0 0 0,0-1 0,-1 1 0,0 0 0,0 0 0,0-1-1,-1 1 1,0 0 0,-1 0 0,1 0 0,-1 1 0,-1-1 0,1 1-1,-4-5 28,4 5-33,-82-216-25,79 213 113,-1 0-1,-1 1 0,1 0 1,-1 1-1,-1-1 1,1 2-1,-1-1 0,0 1 1,-1 1-1,1-1 0,-1 2 1,0-1-1,0 1 0,-1 1 1,1 0-1,-7-1-54,-23-2 52,1 1-1,-1 2 1,0 1 0,-1 3 0,0 1-52,-19-1 37,-350 7 4,-306 41-6,613-49-31,-1 4 0,1 5 0,1 5 0,-32 10-4,101-16 0,-20 6 1,-1-2 1,1-3 0,-2-2-1,1-2 1,-28-2-2,65-6 17,0 0 0,0-1-1,1-1 1,0 0 0,0-2 0,0 1 0,1-2-1,0 0 1,0-1 0,1 0 0,0-1-1,-7-7-16,-35-22 54,50 35-55,-1-1-1,1 1 1,-1 0 0,0 1 0,-1 0-1,1 0 1,-1 0 0,1 1 0,-1 0 0,0 0-1,1 1 1,-1 0 0,0 1 0,0 0-1,0 0 1,0 0 0,0 1 0,0 0 0,1 1-1,-1 0 1,0 0 0,1 1 0,-1-1-1,-2 3 2,-169 91-12,177-94-65,-1-1-1,0 0 0,1 0 0,-1 0 1,0 0-1,0 0 0,0-1 0,0 1 0,0-1 1,0 0-1,1 0 0,-1 0 0,0 0 1,0 0-1,0-1 0,0 1 0,0-1 0,0 0 1,0 0-1,1 0 0,-1 0 0,0 0 78,-11-16-1367</inkml:trace>
  <inkml:trace contextRef="#ctx0" brushRef="#br0" timeOffset="-14652.85">10558 598 12499,'7'-77'9286,"-9"75"-9047,-1 0 1,0 1-1,0-1 1,1 1-1,-1-1 1,0 1-1,0 0 1,0 0-1,-1 0 1,1 1-1,0-1 1,0 1-1,0-1 1,-1 1-1,1 0 1,0 1-1,0-1 1,0 0-1,-2 1-238,-1 0 186,-3-1-140,0 1 0,1 1 0,-1-1 0,0 2 0,1-1 0,0 1 1,0 0-1,0 1 0,0 0 0,0 0 0,1 1 0,-1-1 0,1 2 0,0-1 0,1 1 0,-1 0 0,1 1 0,1-1 0,-1 1 1,1 0-1,0 1 0,1-1 0,-1 1 0,2 0 0,-1 0 0,1 0 0,0 0 0,1 1 0,0-1 0,-1 8-47,2-15 2,1 1-1,-1 0 1,1-1-1,0 1 1,-1-1-1,1 1 1,0 0-1,0-1 1,0 1-1,0 0 1,0-1-1,1 1 1,-1-1-1,0 1 1,1 0-1,-1-1 1,1 1-1,0-1 1,-1 1-1,1-1 1,0 1-1,0-1 1,0 0-1,0 1 1,0-1 0,0 0-1,0 0 1,0 0-1,1 0 1,-1 0-1,0 0 1,1 0-1,-1 0 1,1-1-1,-1 1 1,1 0-1,-1-1 1,1 1-1,0-1 1,-1 0-1,1 1 1,-1-1-1,1 0 1,0 0-1,-1 0 1,1 0-2,8-5 11,1-1 1,-2 0-1,1-1 1,-1 1 0,0-2-1,0 0 1,-1 0-1,0 0 1,0-1 0,-1 0-1,0 0 1,-1-1-1,6-10-11,30-38 42,-42 57-44,1 0 1,-1 1 0,0-1 0,1 1-1,-1-1 1,0 0 0,1 1 0,-1-1-1,1 1 1,-1-1 0,1 1 0,-1-1-1,1 1 1,-1-1 0,1 1 0,-1-1-1,1 1 1,0 0 0,-1-1 0,1 1-1,-1 0 1,1 0 0,0 0 0,0-1-1,-1 1 1,1 0 0,0 0-1,-1 0 1,1 0 0,0 0 0,-1 0-1,1 0 1,0 0 0,0 1 0,-1-1-1,1 0 1,0 0 0,-1 0 0,1 1-1,-1-1 1,1 0 0,0 1 0,-1-1-1,1 1 1,-1-1 0,1 1 0,-1-1-1,1 1 1,-1-1 0,1 1 0,-1-1-1,1 1 1,-1-1 0,0 1 0,1 0-1,-1-1 1,0 1 0,0 0-1,0-1 1,1 1 0,-1 0 0,0-1-1,0 1 1,0 0 1,8 55-65,-7-48 67,5 63-7,-2 0 0,-4 0 0,-3 0 0,-7 37 5,11-105 18,-1 0 0,1-1-1,-1 1 1,0 0 0,0 0 0,0-1 0,-1 1 0,1 0 0,0 0 0,-1-1 0,0 1 0,0 0 0,0-1 0,0 1 0,0-1 0,0 1 0,-1-1 0,1 0 0,-1 1 0,1-1-1,-1 0 1,0 0 0,0 0 0,0 0 0,0 0 0,0-1 0,-1 1 0,1-1 0,-1 1 0,1-1 0,0 0 0,-1 0 0,0 0 0,1 0 0,-1 0 0,0-1 0,1 1-1,-1-1 1,0 0 0,0 0 0,0 0 0,1 0 0,-1 0 0,0-1-18,-2-2 11,1 0 0,0-1 1,0 1-1,0-1 0,0 0 0,0 0 0,1-1 0,0 1 1,0-1-1,0 0 0,1 0 0,-1 0 0,1 0 0,0 0 1,1 0-1,-1 0 0,1-1 0,0 1 0,0-1 0,1 1 1,0-1-1,0 1 0,0-1 0,0 1 0,1-1 0,0 1 1,0 0-1,1-1 0,-1 1 0,1 0 0,0 0 0,1 0 1,-1 0-1,1 0 0,2-3-11,9-12-49,0 1 0,1 0 0,0 1 0,2 0 0,0 2 0,1 0 0,19-13 49,-35 28 1120</inkml:trace>
  <inkml:trace contextRef="#ctx0" brushRef="#br0" timeOffset="-14213.348">10885 583 21813,'0'0'1432,"0"0"122,1 3-365,-9 148 894,5-117-2048,1-24-26,1-1 0,0 0 0,0 1 0,1-1 0,0 1 0,1-1 0,0 0 0,0 1 0,1-1 0,1 0 0,2 9-9,-3-18 24,0 1 0,-1-1 0,1 1 1,0-1-1,0 1 0,0-1 0,0 0 1,-1 0-1,1 0 0,0 0 0,0 0 1,0 0-1,0-1 0,0 1 0,-1-1 1,1 1-1,0-1 0,0 0 0,-1 1 1,1-1-1,0 0 0,-1 0 0,1 0 1,-1 0-1,1-1 0,-1 1 0,0 0 1,0-1-1,1 1 0,-1-1 0,0 1 0,0-1 1,0 1-1,0-1 0,-1 0 0,1 1 1,0-1-1,-1 0 0,1 0 0,-1-1-24,2 1 28,202-296 734,-202 296-792,-2 2-78,-1 0-308,0 0-988</inkml:trace>
  <inkml:trace contextRef="#ctx0" brushRef="#br0" timeOffset="-13470.501">11563 551 19332,'0'0'1560,"0"0"54,11-6 2204,34-12-3399,1 2-1,0 2 0,1 3 0,0 1 0,39-2-418,-23 7-665,-62 5-619,-1 0 503</inkml:trace>
  <inkml:trace contextRef="#ctx0" brushRef="#br0" timeOffset="-13219.294">11609 640 19900,'-1'6'1457,"1"0"407,7 1-960,4-1 16,15-2-232,4-2-191,10-4-185,2-5-88,-1-5-112,-2-2-24,-9-2-24,-4 1-64,-10 4-1208</inkml:trace>
  <inkml:trace contextRef="#ctx0" brushRef="#br0" timeOffset="-9990.745">14465 192 25902,'-8'16'160,"0"0"1,1 0 0,1 1 0,0 0-1,1 0 1,1 0 0,1 1 0,1-1-1,0 1 1,1 0 0,1 6-161,0-22 7,0-1 1,0 1 0,0 0-1,0-1 1,1 1-1,-1-1 1,0 1-1,1-1 1,-1 1-1,1-1 1,-1 1-1,1-1 1,0 0 0,0 1-1,0-1 1,-1 0-1,1 1 1,1-1-1,-1 0 1,0 0-1,0 0 1,0 0 0,0 0-1,1 0 1,-1 0-1,1-1 1,-1 1-1,0 0 1,1-1-1,-1 1 1,1-1-1,-1 1 1,1-1 0,-1 0-1,1 0 1,0 0-1,-1 0 1,1 0-1,-1 0 1,1 0-1,-1 0 1,1 0 0,0-1-1,-1 1 1,1-1-1,-1 1 1,0-1-1,1 0 1,-1 0-1,2 0-7,15-12 49,0 0 0,-1-1-1,0-1 1,-1 0-1,-1-1 1,12-16-49,-7 9 16,-1 2-6,0-2-1,-2 0 1,-1-1-1,0-1 1,-2 0 0,-1-1-1,0-2-9,-5 10-14,-8 24-60,-12 36-46,-6 16 30,8-32 84,2 0 0,0 0 0,2 1 0,1 1-1,2-1 1,-1 8 6,4-33-19,-1 0 0,1 0 0,0 0 1,0 0-1,-1 0 0,1 0 0,1 0 0,-1 0 0,0 0 0,0 0 0,1 0 0,-1 0 0,1 0 0,-1 0 0,1 0 0,0 0 0,0 0 0,0 0 0,0-1 0,0 1 0,1 0 0,-1-1 0,0 1 1,1-1-1,-1 1 0,1-1 0,-1 0 0,1 1 0,0-1 0,0 0 0,-1 0 0,1 0 0,0-1 0,0 1 0,0 0 0,0-1 0,0 1 0,0-1 19,29-1-1409</inkml:trace>
  <inkml:trace contextRef="#ctx0" brushRef="#br0" timeOffset="-10872.634">14033 1 26534,'-18'9'896,"-4"15"-568,-7 10-152,-6 16-112,-6 4-32,2 4 24,-1-1-24,5-10-8,3-4-8,6-10 0,4-4 8,9-9 0,3-7 0,10-13-168,1-8-232,17-17-864,5-6-337</inkml:trace>
  <inkml:trace contextRef="#ctx0" brushRef="#br0" timeOffset="-10623.286">14065 51 25293,'-16'33'857,"4"5"-313,3 1-96,4-1-256,6 0-72,3-1-72,1-4-16,5-5-16,2-2 0,-2-4 0,-1 0 8,-4-3 24,-2-4-120,-3-5-632,-3-1-416,-2-6 215</inkml:trace>
  <inkml:trace contextRef="#ctx0" brushRef="#br0" timeOffset="-10377.118">13742 456 20260,'0'6'1241,"3"0"351,3 0-280,9-3-248,4-2-183,10-2-353,7-7-104,14-3-184,8-4-112,2 1-72,-6-2-24,-11 7-120,-11 3-480,-13 7-1041</inkml:trace>
  <inkml:trace contextRef="#ctx0" brushRef="#br0" timeOffset="-7120.995">16033 150 23901,'-6'6'74,"0"1"0,1 0-1,0 0 1,0 1 0,0 0 0,1-1-1,0 1 1,1 1 0,0-1 0,0 0-1,1 1 1,0 0 0,0-1 0,1 1-1,1 0 1,-1 0 0,1 0 0,0 0-1,1-1 1,0 2-74,0-8 12,0 0 1,0 0-1,-1-1 1,1 1-1,0 0 0,1-1 1,-1 1-1,0 0 0,0-1 1,1 0-1,-1 1 0,0-1 1,1 0-1,0 1 0,-1-1 1,1 0-1,0 0 0,-1-1 1,1 1-1,0 0 1,0 0-1,0-1 0,0 1 1,0-1-1,0 0 0,0 1 1,-1-1-1,1 0 0,0 0 1,0 0-1,0-1 0,0 1 1,0 0-1,0-1 1,0 1-1,0-1 0,0 0 1,0 1-1,-1-1 0,1 0 1,0 0-1,-1 0 0,1 0 1,0-1-1,-1 1 0,0 0 1,1-1-1,-1 1 0,0-1 1,1 1-1,-1-1 1,0 0-1,0-1-12,17-12 38,-2-1 0,0-1 0,-1 0 0,-1-2 0,0 1 0,6-13-38,-9 11 15,-12 45-83,-32 302 44,35-7 30,-2-314 36,-1 0 1,1 0-1,-1 1 0,0-1 0,-1 0 1,1-1-1,-1 1 0,0 0 0,-1 0 1,1-1-1,-1 1 0,0-1 0,-1 0 0,1 0 1,-1 0-1,0 0 0,0-1 0,-5 4-42,6-9 58,1 1 0,-1-1 0,0 0 0,1 0 0,-1 0-1,1 0 1,-1-1 0,1 1 0,-1-1 0,1 0-1,0 1 1,0-1 0,0 0 0,0 0 0,0 0 0,0-1-1,0 1 1,1 0 0,-1-1 0,1 1 0,0-1-1,-1 1 1,1-1 0,0 0 0,1 1 0,-1-1 0,0 0-1,1 0 1,0 1 0,0-1 0,-1-3-58,-3-10-9,1 0 1,0 0 0,1-1-1,1 1 1,1-1-1,0 1 1,1-1 0,0 1-1,2 0 1,0-1-1,1 1 1,0 0 0,1 1-1,1-1 1,1 1-1,0 0 1,0 0 0,2 1-1,0 0 1,1 1-1,0 0 1,1 0 0,0 1-1,1 1 1,0 0 0,1 0-1,4-2 9,7-1-1316</inkml:trace>
  <inkml:trace contextRef="#ctx0" brushRef="#br0" timeOffset="-6172.681">16436 385 15347,'17'-11'5449,"-14"11"-5379,-1 0 31,1-1 0,-1 1 0,1 0 0,-1-1 0,1 1 0,-1 0 0,1 1 0,-1-1 0,1 0 0,-1 1 1,1 0-1,-1-1 0,0 1 0,1 0 0,-1 0 0,0 0 0,1 1 0,-1-1 0,0 0 0,0 1 0,0-1 0,0 1 1,-1 0-1,1 0 0,0 0 0,-1 0 0,1 0 0,-1 0 0,1 1-101,6 20 966,-9-21-943,1-1 1,0 1-1,0 0 1,0-1-1,0 1 0,0-1 1,0 1-1,1-1 1,-1 1-1,0 0 1,1-1-1,-1 0 1,1 1-1,0-1 1,-1 1-1,1-1 0,0 0 1,0 1-1,0-1 1,0 0-1,0 0 1,0 0-1,0 0 1,1 0-1,-1 0 0,0 0 1,0 0-1,1 0 1,-1 0-1,1-1 1,-1 1-1,1-1 1,-1 1-1,1-1 1,-1 1-1,1-1 0,-1 0 1,1 0-1,-1 0 1,1 0-1,0 0 1,-1 0-1,1 0 1,-1 0-1,1-1 0,1 0-22,5-4 32,0 0 1,0-1 0,-1 0-1,0-1 1,0 1 0,0-2 0,-1 1-1,0 0 1,0-1 0,2-6-34,24-28 208,-30 40-15,-3 6 39,-47 149 567,25-17-617,19-122-1963,3-12 94</inkml:trace>
  <inkml:trace contextRef="#ctx0" brushRef="#br0" timeOffset="-5547.99">17046 137 25373,'-143'234'1569,"88"-158"-1444,53-73-65,4-8 89,104-241-189,-105 243 4,1 18-102,-2 6 69,23 137-36,-16-122 888,-38-59-759,24 20-18,1-1-1,0 1 1,0-1 0,1 0 0,-1 0-1,1 0 1,0-1 0,0 0 0,0 0-1,1 0 1,0-1 0,0 1 0,0-1-1,1 0 1,-1 0 0,1 0 0,1-1-1,-1 1 1,1-1 0,1 0 0,-1 1 0,1-1-1,0-3-5,1 8-1,0 1 0,0-1 1,1 1-1,-1-1 0,1 1 0,-1-1 0,1 1 0,0 0 0,-1-1 0,1 1 0,0 0 0,0-1 0,0 1 1,0 0-1,0 0 0,0 0 0,0 0 0,0 0 0,1 0 0,-1 0 0,0 0 0,0 1 0,1-1 0,-1 0 1,1 1-1,-1-1 0,1 1 0,-1-1 0,1 1 0,-1 0 0,1 0 0,-1 0 0,1 0 0,-1 0 0,1 0 1,-1 0-1,1 0 0,-1 0 0,1 1 0,-1-1 0,1 1 0,-1-1 0,1 1 0,0 0 1,65 30-194,-66-30 186,28 16-515</inkml:trace>
  <inkml:trace contextRef="#ctx0" brushRef="#br0" timeOffset="-7837.359">15548 215 25205,'-9'30'553,"3"6"-353,2 4-112,1-1-56,2-1 8,5-4-24,2-5 0,4-7 16,-1-8 0,-2-12-104,1-4-377,-4-11-839,-1-6-192</inkml:trace>
  <inkml:trace contextRef="#ctx0" brushRef="#br0" timeOffset="-7621.436">15342 340 18636,'-1'4'1512,"4"2"809,5 0-1545,3-2-112,8-1-8,1-3-200,15-6-256,5-3-64,8-2-96,4-1-88,1 5-848,-5 4 3937</inkml:trace>
  <inkml:trace contextRef="#ctx0" brushRef="#br0" timeOffset="-12084.075">12364 550 16588,'-13'6'2232,"6"-1"793,7-5-1481,0 0-152,0 0-191,27 6-249,-5-9-176,3-4-312,3-2-112,3-4-192,-1-3-64,1 0-80,0 0 8,-7 4 24,-3 2-160,-7 4-1320</inkml:trace>
  <inkml:trace contextRef="#ctx0" brushRef="#br0" timeOffset="-11286.776">13109 353 11963,'1'-2'1096,"2"-12"3718,-13 9 3280,4 5-8021,1 0 0,-1 0 1,1 0-1,-1 1 0,1 0 0,-1 0 1,1 1-1,0-1 0,0 1 0,0 0 1,0 1-1,0-1 0,0 1 0,-2 2-73,-8 5 38,2 0 0,-1 1 0,1 1 0,1 0-1,0 1 1,1 0 0,0 1 0,1 1 0,0-1-1,2 1 1,-1 1 0,0 3-38,8-18 5,0 1 0,-1-1 1,1 1-1,0-1 0,0 1 1,0 0-1,0-1 0,0 1 0,1 0 1,-1 0-1,0-1 0,1 1 1,-1 0-1,1 0 0,0 0 1,0 0-1,0 0 0,0 0 0,0-1 1,0 1-1,0 0 0,0 0 1,1 0-1,-1 0 0,1 0 0,-1 0 1,1-1-1,0 1 0,0 0 1,0-1-1,0 1 0,0 0 1,0-1-1,0 1 0,0-1 0,1 0 1,-1 1-1,1-1 0,-1 0 1,1 0-1,-1 0 0,1 0 0,0 0 1,-1 0-1,1 0 0,0-1 1,0 1-1,0 0 0,-1-1 1,1 0-1,0 1 0,0-1 0,0 0 1,0 0-1,0 0 0,0 0 1,0-1-1,0 1 0,-1 0 0,1-1 1,0 1-1,0-1 0,0 0-5,25-13 54,-2-1-1,0 0 1,-1-3 0,0 0-1,-2-1 1,0-1 0,-1-1-1,-1-1 1,-1 0-1,15-24-53,9-34 150,-43 80-147,0 0 1,0 1 0,-1-1 0,1 0-1,0 1 1,0-1 0,-1 0 0,1 0-1,0 0 1,-1 1 0,1-1-1,0 0 1,-1 0 0,1 0 0,0 0-1,-1 0 1,1 1 0,0-1 0,-1 0-1,1 0 1,0 0 0,-1 0 0,1 0-1,0 0 1,-1 0 0,1 0-1,0 0 1,-1 0 0,1-1 0,0 1-1,-1 0 1,1 0 0,0 0 0,-1 0-1,1 0 1,0-1 0,-1 1-1,1 0 1,0 0 0,0-1 0,-1 1-1,1 0 1,0 0 0,0-1 0,0 1-1,-1 0 1,1 0 0,0-1-1,0 1-3,-8 11 5,1 1 0,0 0-1,0 0 1,2 1-1,0 0 1,0 0-1,1 0 1,0 0-1,1 1 1,1-1 0,0 1-1,1 11-4,2-24-14,-1 1 0,1-1 0,0 1 0,-1-1 1,1 1-1,0-1 0,0 0 0,0 1 0,1-1 0,-1 0 0,0 0 0,0 0 0,1 0 0,-1 0 0,0 0 1,1 0-1,-1 0 0,1 0 0,-1-1 0,1 1 0,0-1 0,-1 1 0,1-1 0,-1 0 0,1 1 0,0-1 0,0 0 1,-1 0-1,1 0 0,0 0 0,-1-1 0,1 1 0,-1 0 0,1-1 0,0 1 0,-1-1 0,1 0 0,-1 1 1,1-1-1,-1 0 0,1 0 0,-1 0 0,0 0 0,1 0 0,-1 0 0,0 0 0,0 0 0,0-1 0,0 1 0,0-1 14,5 0-289,23-13-1262</inkml:trace>
  <inkml:trace contextRef="#ctx0" brushRef="#br0" timeOffset="30250.138">13134 10 11715,'-1'-1'6211,"-13"-1"-4258,-18-2-1605,20 6-201,-14 17-27,0 2 1,2 0 0,0 2 0,2 0-1,1 2 1,0 0 0,2 1-1,1 1 1,1 1 0,1 1 0,2 0-1,1 1 1,1 0 0,1 1 0,2 0-1,2 1 1,0 0 0,2 0-1,2 0 1,1 1 0,1-1 0,2 1-1,3 17-120,-4-35 9,2 0-1,0 0 1,1 0-1,1 0 1,0-1-1,1 1 0,0-1 1,1 0-1,1-1 1,0 1-1,1-1 1,1 0-9,-7-10 0,0-1 1,0 0 0,0 1 0,1-1-1,-1 0 1,1 0 0,-1-1 0,1 1 0,0 0-1,0-1 1,0 0 0,0 0 0,0 0-1,0 0 1,0 0 0,0 0 0,0-1-1,0 1 1,0-1 0,0 0 0,0 0 0,1 0-1,-1-1 1,0 1 0,0-1 0,0 1-1,0-1 1,0 0 0,0 0 0,0-1-1,0 1 1,-1-1 0,2 0-1,86-69 20,-84 65-13,68-67 419,-3-3 0,-4-4 1,-3-2-1,50-86-426,-103 151 82,-2-1 0,0-1-1,-1 0 1,0 0 0,-2 0-1,0-1 1,-2 0 0,0 0-1,-1 0 1,-1-1 0,-1 1-1,0-1 1,-2-2-82,-1 20 6,1 1 1,-1-1-1,0 0 1,0 0-1,-1 1 0,1-1 1,0 1-1,-1 0 1,0-1-1,1 1 1,-1 0-1,0 1 0,0-1 1,0 0-1,0 1 1,0 0-1,-1 0 1,1 0-1,0 0 0,-1 0 1,1 1-1,0-1 1,-1 1-1,1 0 0,-1 0 1,1 0-1,0 1 1,-1-1-1,1 1 1,0-1-1,-1 1 0,1 0 1,0 1-1,0-1 1,0 1-1,-3 0-6,-20 3-695,-3-3-547</inkml:trace>
  <inkml:trace contextRef="#ctx0" brushRef="#br0" timeOffset="72011.553">10031 1776 14483,'1'-1'387,"19"-51"7494,-19 51-7795,-1 0 1,1 0-1,-1 0 0,1 0 1,-1 1-1,0-1 0,1 0 1,-1 0-1,0 0 1,0 0-1,0 0 0,0 0 1,0 0-1,0 0 0,0 0 1,0 0-1,0 0 1,0 0-1,-1 0 0,1 0 1,0 0-1,-1 0 1,1 0-1,-1 0 0,1 0 1,-1 1-1,1-1 0,-1 0 1,1 0-1,-1 1 1,0-1-1,1 0 0,-1 1 1,0-1-1,0 0 0,0 1 1,1-1-1,-1 1 1,0-1-1,0 1 0,0 0 1,0-1-1,0 1 0,0 0 1,0 0-1,0 0 1,0 0-1,0 0 0,0 0 1,-1 0-87,-2 1 22,0 1-1,0 0 1,0 0 0,1 1 0,-1-1-1,0 1 1,1 0 0,0 0 0,0 0-1,0 0 1,0 1 0,0-1 0,0 1-1,1 0 1,0-1 0,0 1 0,-1 1-22,-3 5 31,-11 13-2,2 1 0,1 0 0,1 1-1,0 1 1,2 0 0,2 1 0,0 0 0,1 0-1,2 0 1,0 7-29,7-35 4,-1 1 0,1-1 0,0 1-1,-1-1 1,1 1 0,0 0 0,-1-1-1,1 1 1,0 0 0,0-1 0,-1 1-1,1 0 1,0 0 0,0 0 0,0 0-1,-1 0 1,1 0 0,0 0 0,0 0-1,0 0 1,-1 0 0,1 0 0,0 0-1,0 0 1,-1 1 0,1-1 0,0 0-1,0 1 1,-1-1 0,1 1 0,0-1 0,-1 0-1,1 1 1,-1-1 0,1 1 0,0 0-1,-1-1 1,1 1 0,-1-1 0,1 1-1,-1 0 1,0 0 0,1-1 0,-1 1-1,0 0 1,0-1 0,1 1 0,-1 0-1,0 0 1,0 0 0,0-1 0,0 1-1,0 0 1,0 0 0,0 0 0,0-1-1,0 1 1,0 0 0,0 0 0,-1-1-1,1 1 1,0 0 0,0 0 0,-1-1 0,1 1-1,-1 0 1,1 0-4,43-48 184,137-256 48,-180 302-231,0 1-2,0-1 0,0 0-1,0 1 1,0-1-1,0 0 1,0 1 0,0-1-1,0 0 1,0 1-1,1-1 1,-1 0-1,0 1 1,0-1 0,1 0-1,-1 1 1,0-1-1,1 1 1,-1-1 0,1 0-1,-1 1 1,0-1-1,1 1 1,-1-1 0,1 1-1,0 0 1,-1-1-1,1 1 1,-1 0 0,1-1-1,0 1 1,-1 0-1,1-1 1,0 1-1,-1 0 1,1 0 0,0 0-1,-1 0 1,1 0-1,0 0 1,-1 0 0,1 0-1,0 0 1,-1 0-1,1 0 1,0 0 0,-1 0-1,1 1 1,0-1-1,-1 0 1,1 0-1,0 1 1,-1-1 0,1 0-1,-1 1 1,1-1-1,-1 1 1,1-1 0,-1 1-1,1-1 1,-1 1-1,1-1 1,-1 1 0,0-1-1,1 1 1,-1 0-1,0-1 2,7 111-74,-8-98 80,0 0 0,1 0 1,0 1-1,1-1 0,1 0 0,0 0 1,1 0-1,0 0 0,1 0 0,2 3-6,-5-15-17,-1 0-1,1 1 0,0-1 0,-1 0 1,1 0-1,0 1 0,0-1 1,0 0-1,0 0 0,0 0 0,1 0 1,-1 0-1,0 0 0,0-1 0,1 1 1,-1 0-1,0-1 0,1 1 1,-1 0-1,1-1 0,-1 0 0,0 1 1,1-1-1,-1 0 0,1 0 0,-1 0 1,1 0-1,-1 0 0,1 0 0,-1 0 1,1 0-1,-1-1 0,1 1 1,0-1 17,28-18-1459</inkml:trace>
  <inkml:trace contextRef="#ctx0" brushRef="#br0" timeOffset="72649.331">10579 1831 20252,'-14'-66'6894,"14"63"-6868,0 0-1,0 0 1,1 0 0,-1 0 0,1 0 0,-1 1 0,1-1-1,0 0 1,0 0 0,0 0 0,1 0 0,-1 1-1,1-1 1,-1 1 0,1-1 0,0 1 0,0 0-1,0-1 1,0 1 0,0 0 0,1 0 0,-1 1-1,1-1 1,-1 0 0,1 1 0,0 0 0,-1-1 0,1 1-1,0 0 1,0 0 0,2 0-26,-2 1-4,-1-1 0,1 1 0,-1 0 0,1 0 0,-1 0 0,1 0 0,-1 0 0,1 1-1,-1-1 1,1 1 0,-1 0 0,1-1 0,-1 1 0,0 0 0,0 1 0,1-1 0,-1 0 0,0 1 0,0-1 0,0 1 0,0-1 0,0 1 0,-1 0 0,1 0 0,0 0 0,-1 0-1,0 0 1,1 0 0,-1 0 0,0 1 0,0 0 4,28 81-18,-25-64 47,-4-19-23,0 1-1,0 0 1,1-1-1,-1 1 1,0-1-1,1 1 1,-1 0 0,0-1-1,1 1 1,0-1-1,-1 1 1,1-1-1,0 0 1,0 1-1,0-1 1,0 0-1,0 1 1,0-1-1,0 0 1,0 0 0,1 0-1,-1 0 1,0 0-1,1 0 1,-1 0-1,1-1 1,-1 1-1,1 0 1,-1-1-1,1 1 1,-1-1-1,1 1 1,-1-1 0,1 0-1,0 0 1,-1 0-1,1 0 1,0 0-1,-1 0 1,1 0-1,-1-1 1,1 1-1,0 0 1,-1-1-1,1 1 1,0-1-6,96-77 430,-42 27-335,-56 51-104,0 1-1,-1-1 0,1 0 1,0 1-1,-1-1 0,1 0 0,0 1 1,0-1-1,-1 0 0,1 1 0,0-1 1,0 0-1,0 1 0,0-1 1,0 1-1,0-1 0,-1 0 0,1 1 1,0-1-1,0 1 0,0-1 0,0 0 1,0 1-1,0-1 0,1 1 1,-1-1-1,0 0 0,0 1 0,0-1 1,0 1-1,0-1 0,1 0 0,-1 1 1,0-1-1,0 0 0,0 1 1,1-1-1,-1 0 0,0 1 0,1-1 1,-1 0-1,0 0 0,1 1 0,-1-1 1,0 0-1,1 0 0,-1 1 0,0-1 1,1 0-1,-1 0 0,1 0 1,-1 0-1,0 0 0,1 0 0,-1 0 1,1 0-1,-1 0 0,0 0 0,1 0 1,-1 0-1,1 0 0,-1 0 1,0 0-1,1 0 0,-1 0 0,1-1 1,-1 1-1,1 0 10,-6 10-1640</inkml:trace>
  <inkml:trace contextRef="#ctx0" brushRef="#br0" timeOffset="73403.285">11268 1885 15867,'-15'44'8174,"50"-70"-5628,97-134-1487,105-145-736,-213 280-254,-16 33 19,-17 49 17,-50 98 57,-13 54 14,71-206-458,1-3-451,0 0-87</inkml:trace>
  <inkml:trace contextRef="#ctx0" brushRef="#br0" timeOffset="73690.602">11852 1681 22221,'-3'26'928,"-3"11"128,-4 7-96,-5 8-255,-1 4-161,3-4-240,4-4-160,9-10-96,5-6-16,2-15-784,0-9-329</inkml:trace>
  <inkml:trace contextRef="#ctx0" brushRef="#br0" timeOffset="74109.07">12050 1472 21653,'52'-57'4342,"-45"52"-4168,1 1 0,0 0 1,0 0-1,0 1 0,1 0 0,-1 0 1,1 1-1,-1 1 0,1-1 0,0 1 1,0 0-1,6 1-174,-13 0 9,0 0 0,-1 0 0,1 0 1,0 0-1,0 1 0,0-1 0,-1 1 0,1-1 0,0 1 0,-1-1 0,1 1 1,0 0-1,-1 0 0,1 0 0,-1 0 0,1 0 0,-1 0 0,1 0 1,-1 0-1,0 1 0,0-1 0,0 0 0,0 1 0,0-1 0,0 1 1,0-1-1,0 1 0,0 0 0,-1-1 0,1 1 0,0 0 0,-1 0 0,0-1 1,1 1-1,-1 0 0,0 0 0,0-1 0,0 1 0,0 0 0,0 0 1,-1 0-1,1-1 0,0 1 0,-1 0 0,0 0 0,1-1 0,-1 1-9,-6 16 25,-1-1-1,0 0 0,-2 0 0,0-1 0,-1 0 0,0 0 1,-1-2-1,-1 1 0,-6 4-24,4-3 89,0 0 1,1 1-1,1 1 0,1 0 1,0 1-1,-8 18-89,19-36 7,0 1 1,0 0-1,0 0 0,0 0 1,0 0-1,0 0 1,0 0-1,1 0 0,-1 1 1,1-1-1,-1 0 1,1 0-1,0 0 0,0 1 1,0-1-1,0 0 1,0 0-1,0 0 0,1 1 1,-1-1-1,1 0 0,0 0 1,0 0-1,-1 0 1,1 0-1,1 0 0,-1 0 1,0 0-1,0 0 1,1-1-1,-1 1 0,1 0 1,-1-1-1,1 1 1,0-1-1,-1 0 0,1 1 1,0-1-1,0 0 0,0 0 1,0 0-1,0 0 1,0-1-1,0 1 0,1 0 1,-1-1-1,0 0 1,0 1-1,0-1 0,1 0-7,11-1-14,0-1-1,0 0 0,-1-1 0,1 0 0,-1-1 1,0 0-1,0-1 0,-1-1 0,1 0 1,-1-1-1,2-1 15,-6 4-83,26-13-608</inkml:trace>
  <inkml:trace contextRef="#ctx0" brushRef="#br0" timeOffset="74528.071">12570 1356 23341,'0'0'1034,"0"2"166,-52 180 1134,52-181-2332,0 0 1,0 0-1,0 1 0,1-1 1,-1 0-1,0 0 1,1 0-1,-1 0 1,1 0-1,-1 1 1,1-1-1,-1 0 1,1 0-1,0 0 1,0 0-1,-1-1 1,1 1-1,0 0 0,0 0 1,0 0-1,0-1 1,0 1-1,0 0 1,0-1-1,0 1 1,1-1-1,-1 1 1,0-1-1,0 0 1,0 0-1,0 1 1,1-1-1,-1 0 0,0 0 1,0 0-1,0 0 1,1 0-1,-1 0 1,0-1-1,0 1 1,0 0-1,1-1 1,-1 1-1,0 0 1,0-1-1,0 1 0,0-1 1,0 0-1,0 1 1,0-1-1,0 0 1,0 0-1,0 0 1,0 0-1,-1 1 1,1-1-1,0 0 1,-1 0-1,1-1-2,16-4 16,-13 3-15,1 1 0,0-1-1,0 1 1,1 1 0,-1-1 0,0 1 0,0 0 0,1 0-1,-1 0 1,1 1 0,-1 0 0,1 0 0,-1 0-1,1 1 1,-1 0 0,0 0 0,1 0 0,-1 1 0,0 0-1,0 0 1,0 0 0,0 0 0,0 1 0,-1 0 0,1 0-1,-1 0 1,1 0 0,-1 1 0,0 0 0,-1 0-1,1 0 1,-1 0 0,1 1 0,-1-1 0,-1 1 0,1 0-1,-1-1 1,1 1 0,0 4-1,-3-5 17,0 0 0,0-1-1,0 1 1,-1 0 0,1 0 0,-1-1-1,0 1 1,0 0 0,0-1 0,-1 1-1,1-1 1,-1 1 0,0-1 0,0 0-1,0 0 1,0 0 0,0 0 0,-1 0 0,1 0-1,-1-1 1,0 1 0,0-1 0,0 1-1,0-1 1,0 0 0,-1-1 0,1 1-1,-1 0 1,1-1 0,-4 1-17,-115 17 543,113-19-717,0 0 1,0-1-1,-1-1 1,1 1 0,0-1-1,0-1 1,0 0 0,1 0-1,-1-1 1,1 0-1,-1 0 1,1-1 0,1 0-1,-1-1 1,1 1 0,0-1 173,-16-25-4497</inkml:trace>
  <inkml:trace contextRef="#ctx0" brushRef="#br0" timeOffset="74809.871">12564 1304 21797,'22'-2'1488,"1"0"352,7-1-455,2 2-169,3-2-712,1-2-176,1-2-248,-5-3-40,-3-2-40,-1-4-1008</inkml:trace>
  <inkml:trace contextRef="#ctx0" brushRef="#br0" timeOffset="79229.887">13824 1208 18612,'25'-10'3351,"-24"29"-762,-20 11-2455,0 0 1,-3-1-1,0-2 1,-2 0-1,0-2 1,-2 0-1,-16 11-134,22-19 209,0 0 0,-1-2-1,-1 0 1,0-1-1,-1-1 1,0-2-1,-1 0 1,0-1 0,-1-2-1,-17 5-208,35-13 132,36-6-90,414-76 152,-382 83-215,-56 15-1662,-9-7-43</inkml:trace>
  <inkml:trace contextRef="#ctx0" brushRef="#br0" timeOffset="79990.73">14298 1227 18748,'9'-51'4456,"48"-11"-3439,-51 57-841,1-3-111,1 1-1,0 0 1,0 0 0,1 1-1,0 0 1,0 1-1,1 0 1,0 0-1,0 1 1,0 0 0,0 1-1,0 0 1,1 0-1,-1 1 1,1 1 0,0 0-1,-1 0 1,1 1-1,0 0 1,0 1 0,2 1-65,-11 0 21,0 0 1,-1 0 0,1 0 0,0 0 0,-1 0 0,1 1 0,-1-1 0,0 0 0,1 1 0,-1-1 0,0 1-1,-1 0 1,1-1 0,0 1 0,-1 0 0,1-1 0,-1 1 0,0 0 0,0 0 0,0-1 0,0 1 0,-1 0-1,1-1 1,-1 1 0,1 0 0,-1-1 0,0 1 0,0 0 0,0-1 0,-1 0 0,1 1 0,-1-1 0,1 0-1,-1 1 1,0-1 0,1 0 0,-1 0 0,0-1 0,0 1 0,-1 0 0,1-1 0,0 1-22,-53 74 395,-3-3 1,-3-2 0,-39 33-396,46-63 198,53-41-195,1 0-1,-1 1 1,1-1-1,-1 0 0,1 0 1,-1 0-1,1 0 1,-1 0-1,1 0 1,-1 0-1,1 0 0,-1 0 1,1 0-1,-1 0 1,1 0-1,-1-1 0,1 1 1,0 0-1,-1 0 1,1 0-1,-1-1 1,1 1-1,-1 0 0,1-1 1,0 1-1,-1 0 1,1-1-1,0 1 1,-1 0-1,1-1 0,0 1 1,-1-1-1,1 1 1,0 0-1,0-1 0,-1 1 1,1-1-1,0 1 1,0-1-1,0 1 1,0-1-1,0 1 0,0-1 1,0 1-1,0-1 1,0 1-1,0-1 0,0 1 1,0-1-1,0 1 1,0-1-1,0 1 1,0-1-1,1 1 0,-1-1 1,0 1-1,0 0 1,1-1-1,-1 1 1,0-1-1,1 1 0,-1 0 1,0-1-1,1 1 1,-1 0-1,0-1 0,1 1 1,-1 0-1,1-1 1,-1 1-3,22-38 16,-16 30-11,1 0 0,0 1 0,1 0 0,-1 0 1,2 0-1,-1 1 0,1 1 0,-1-1 0,1 1 1,2 0-6,-9 4-1,1 0 0,0 0 0,0 0 0,-1 0 0,1 0 1,0 0-1,0 1 0,0 0 0,0-1 0,0 1 1,0 0-1,-1 0 0,1 1 0,0-1 0,0 1 0,0-1 1,0 1-1,-1 0 0,1 0 0,0 0 0,0 0 0,-1 1 1,1-1-1,-1 1 0,0 0 0,1-1 0,-1 1 0,0 0 1,0 0-1,0 1 0,0-1 0,0 0 0,-1 1 0,1-1 1,-1 1-1,1-1 0,0 3 1,33 119 89,-35-123-76,0 0-1,0 0 1,1 0-1,-1 0 0,1 0 1,-1 0-1,1 0 1,-1 0-1,1 0 0,-1 0 1,1 0-1,0-1 1,0 1-1,-1 0 1,1 0-1,0-1 0,0 1 1,0 0-1,0-1 1,0 1-1,0-1 0,0 1 1,0-1-1,0 1 1,0-1-1,0 0 0,0 0 1,0 1-1,0-1 1,0 0-1,0 0 0,0 0 1,0 0-1,1 0 1,-1 0-1,0-1 0,0 1 1,0 0-1,0-1 1,0 1-1,0 0 1,0-1-1,0 1 0,0-1 1,0 1-1,0-1 1,0 0-13,37-38 550,-26 24-435,-4 8-96,-1-1 1,-1 0-1,1 0 1,-1 0 0,-1-1-1,0 0 1,0 0 0,-1 0-1,0-1 1,0 1 0,-1-1-1,0 0 1,-1 0 0,0 0-1,0-6-19,-2 16-21,-1 0-1,1-1 0,-1 1 0,1-1 1,0 1-1,-1-1 0,1 1 0,-1 0 0,1-1 1,-1 1-1,1 0 0,-1 0 0,1-1 1,-1 1-1,0 0 0,1 0 0,-1 0 1,1 0-1,-1 0 0,1 0 0,-1 0 0,0 0 1,1 0-1,-1 0 0,1 0 0,-1 0 1,0 0-1,1 0 0,-1 0 0,1 1 1,-1-1-1,1 0 0,-1 0 0,1 1 0,-1-1 1,1 0-1,-1 1 0,1-1 0,-1 0 1,1 1-1,0-1 0,-1 1 0,1-1 1,0 1-1,-1-1 0,1 1 0,0-1 0,-1 1 1,1-1-1,0 1 0,0 0 0,0-1 1,0 1-1,-1-1 0,1 1 0,0-1 1,0 1-1,0 0 0,0-1 0,0 1 0,1-1 1,-1 1-1,0-1 0,0 1 0,0 0 1,0-1-1,1 1 0,-1-1 22,-4 16-1948</inkml:trace>
  <inkml:trace contextRef="#ctx0" brushRef="#br0" timeOffset="85665.513">12461 2355 18020,'9'-15'1818,"21"-47"3244,-30 60-4979,0 1 1,1 0-1,-1-1 1,0 1 0,0 0-1,0-1 1,0 1 0,0 0-1,0-1 1,0 1 0,0 0-1,-1-1 1,1 1-1,-1 0 1,1-1 0,-1 1-1,1 0 1,-1 0 0,1 0-1,-1-1 1,0 1 0,0 0-1,0 0 1,0 0-1,0 0 1,0 0 0,0 0-1,0 1 1,0-1 0,0 0-1,0 0 1,0 1-1,-1-1 1,1 1 0,0-1-1,0 1 1,-1-1 0,1 1-1,0 0 1,-1 0 0,1 0-1,0 0 1,-1 0-1,0 0-83,-7 1 36,1 0-1,-1 1 0,0 1 0,1-1 0,0 1 1,0 1-1,-1-1 0,2 1 0,-1 1 0,1 0 0,-1 0 1,1 0-1,0 1 0,1 0 0,0 0 0,0 0 1,0 1-1,1 0 0,0 0 0,0 1 0,-2 5-35,2-7 2,0 0 0,0 1 0,1 0-1,0 0 1,0 0 0,0 1 0,1 0 0,1-1 0,-1 1-1,1 0 1,1 0 0,-1 0 0,1 0 0,1 0-1,-1 1 1,1-1 0,1 7-2,1-14 1,0 0 1,0 1-1,0-1 0,0 0 1,0 0-1,0 0 1,0-1-1,0 1 0,0 0 1,1-1-1,-1 1 0,0-1 1,0 0-1,1 0 1,-1 1-1,0-2 0,0 1 1,1 0-1,-1 0 0,0-1 1,0 1-1,0-1 0,1 0 1,-1 0-1,0 1 1,0-1-1,0-1 0,0 1 1,0 0-1,-1 0 0,1-1 1,0 1-1,0-1 1,-1 0-1,2-1-1,29-21 24,-1-2 0,-1-1 0,-2-2 0,-1 0 0,-1-2 0,-1-1 0,4-10-24,-11 11 14,-9 16-54,-14 33-13,-7 12 49,1 0 0,2 0 0,1 1 0,2 0 0,-2 24 4,19-14-210,4-43-1056</inkml:trace>
  <inkml:trace contextRef="#ctx0" brushRef="#br0" timeOffset="86301.936">13188 2417 19212,'-12'41'4510,"12"-38"-3427,5-5-133,82-63 742,-66 46-1573,42-39 56,-1-3 1,-3-2 0,23-35-176,-47 55 102,-31 59-50,-76 282 131,64-245-82,18-60-497,4-7-1021</inkml:trace>
  <inkml:trace contextRef="#ctx0" brushRef="#br0" timeOffset="86506.749">13961 2045 21917,'-11'7'1112,"-5"3"736,-3 3-863,-3 2-361,3-5-168,7-4-336,12-6-120,0 0-1072,0 0 1448</inkml:trace>
  <inkml:trace contextRef="#ctx0" brushRef="#br0" timeOffset="86677.204">13882 2319 22365,'-8'12'1176,"0"-4"472,8-8-247,0 2-433,0-1-424,0-1-312,-1 0-120,1 0-72,0 0-64,0 0-680,0 0-736</inkml:trace>
  <inkml:trace contextRef="#ctx0" brushRef="#br0" timeOffset="87129.096">14236 2303 17356,'0'8'1172,"-1"-7"-1059,0 0 0,1 0 0,-1-1 1,1 1-1,-1 0 0,1 0 1,-1 0-1,1 0 0,0 0 0,0 0 1,-1-1-1,1 1 0,0 0 1,0 0-1,0 0 0,0 0 0,0 0 1,0 0-1,0 0 0,0 0 0,0 0 1,1 0-1,-1 0 0,0 0 1,0-1-1,1 1 0,-1 0 0,1 0 1,-1 0-1,1 0 0,-1-1 1,1 1-1,0 0 0,-1 0 0,1-1 1,0 1-1,-1-1 0,1 1 1,0 0-1,0-1 0,0 0 0,-1 1 1,1-1-1,0 1 0,0-1 1,0 0-1,0 0 0,0 1 0,0-1 1,0 0-1,0 0 0,0 0 0,0 0 1,-1 0-1,1 0 0,0 0 1,0-1-1,0 1 0,0 0 0,0 0 1,0-1-1,0 1 0,0-1 1,-1 1-1,1 0 0,1-1-113,20-18 307,1 0-1,-2-1 0,-1-2 1,-1 0-1,16-23-306,-25 32 39,16-18 47,-2-2-1,-1-1 0,-2-1 1,-1 0-1,-2-2 0,4-14-85,-42 110 243,-69 253 26,86-289-578,2-10-687</inkml:trace>
  <inkml:trace contextRef="#ctx0" brushRef="#br0" timeOffset="88205.761">15428 2163 17020,'4'-15'1793,"7"-58"3951,-11 71-5675,0 0 0,0 0 0,0 1 0,0-1-1,0 0 1,-1 1 0,1-1 0,-1 0 0,0 1 0,1-1 0,-1 1-1,0-1 1,0 1 0,0-1 0,0 1 0,0 0 0,0-1 0,0 1-1,0 0 1,-1 0 0,1 0 0,0 0 0,-1 0 0,1 0 0,-1 0-1,1 0 1,-1 1 0,1-1 0,-1 0 0,0 1 0,1 0 0,-1-1 0,0 1-1,1 0 1,-1 0 0,0 0 0,1 0 0,-3 0-69,-3 1 19,0 0 0,0 1 0,0 0 0,0 0 0,0 1 0,1 0 0,-1 0 0,1 0 0,0 1 0,0 0 0,0 0 0,0 1 0,1 0 0,-1 0 0,1 0 0,1 0 0,-1 1 0,1 0 0,0 0 0,0 0 0,0 0 0,1 1 0,0 0 0,-1 5-19,3-12 0,1 1 1,-1-1-1,1 0 1,-1 1-1,1-1 1,0 1-1,-1-1 1,1 1-1,0-1 0,-1 1 1,1-1-1,0 1 1,0 0-1,-1-1 1,1 1-1,0-1 1,0 1-1,0 0 0,0-1 1,0 1-1,0 0 1,0-1-1,0 1 1,0-1-1,0 1 1,0 0-1,0-1 1,1 1-1,-1-1 0,0 1 1,0 0-1,1-1 1,-1 1-1,0-1 1,1 1-1,-1-1 1,0 1-1,1-1 0,-1 1 1,1-1-1,-1 0 1,1 1-1,-1-1 1,1 0-1,-1 1 1,1-1-1,-1 0 1,1 1-1,0-1 0,-1 0 1,1 0-1,-1 0 1,1 0-1,0 0 1,-1 0-1,1 0 1,-1 0-1,1 0 1,0 0-1,-1 0 0,1 0 1,0 0-1,-1 0 1,1 0-1,-1 0 1,1-1-1,-1 1 1,1 0-1,41-25 61,-13-1-2,-1-2 1,-1-1-1,-1-1 1,-2-2-1,-1 0 1,-1-1 0,-2-2-1,12-27-59,-20 33 241,-25 52-185,-3 19-43,3 1 0,2 0 0,1 1 0,3 0-1,1 3-12,5-45-56,0 0 0,0 1-1,1-1 1,-1 0 0,0 1-1,1-1 1,0 0 0,-1 1-1,1-1 1,0 1 0,0-1-1,1 0 1,-1 1 0,0-1-1,1 0 1,-1 1 0,1-1-1,0 0 1,0 0 0,0 1-1,0-1 1,0 0 0,0 0 0,1 0-1,-1 0 1,1-1 0,-1 1-1,1 0 1,0 0 0,0-1-1,-1 1 1,1-1 0,0 0-1,0 0 1,1 1 0,-1-1-1,0-1 1,0 1 0,0 0-1,1 0 1,-1-1 0,1 1 56,19-6-1245</inkml:trace>
  <inkml:trace contextRef="#ctx0" brushRef="#br0" timeOffset="88543.631">15710 2034 11466,'0'0'3162,"0"0"2437,0 1-2518,9-4-1612,-4 1-1282,1 0 0,-1-1 0,1 0-1,-1 0 1,0 0 0,0-1 0,-1 0 0,1 0-1,-1 0 1,1 0 0,-1-1 0,-1 0 0,1 1-1,-1-2 1,3-4-187,-4 8 69,-1 1-49,0 0 0,0 0 1,0 1-1,0-1 0,0 0 0,-1 0 0,1 0 0,0 0 1,0 0-1,0 0 0,-1 0 0,1-1 0,-1 1 0,1 0 1,-1 0-1,1 0 0,-1-1 0,0 1 0,1 0 0,-1 0 0,0-1 1,0 1-1,0 0 0,0-1 0,0 1 0,0 0 0,-1 0 1,1-1-1,0 1 0,-1 0 0,1 0 0,-1-1 0,1 1 1,-1 0-1,1 0 0,-1 0 0,0 0 0,0 0 0,1 0 1,-1 0-1,0 0 0,0 0 0,0 0 0,0 1 0,0-1-20,-6 4 7,1 0-1,0 1 0,0 0 1,0 0-1,1 0 0,-1 1 0,1 0 1,0 0-1,0 0 0,1 1 0,-1 0 1,1 0-1,1 0 0,-1 0 1,1 0-1,0 1 0,-2 5-6,0 1 4,-1-1-1,1 1 0,1 0 1,1 0-1,-1 0 1,2 0-1,0 0 0,1 1 1,0 4-4,1-17 0,-1 0 0,1 0 0,0 0 0,0 0 0,0 0 1,0 0-1,0 0 0,1 0 0,-1 0 0,0 0 0,0 0 0,1 0 1,-1 0-1,0 0 0,1 0 0,-1 0 0,1 0 0,0-1 0,-1 1 0,1 0 1,-1 0-1,1 0 0,0-1 0,0 1 0,-1 0 0,1-1 0,0 1 1,0-1-1,0 1 0,0-1 0,0 1 0,0-1 0,0 0 0,0 1 0,0-1 1,0 0-1,0 0 0,0 0 0,0 0 0,0 0 0,0 0 0,0 0 1,0 0-1,0 0 0,0 0 0,0 0 0,0-1 0,50-22-97,-41 18 37,74-45-2459,-39 20-1011</inkml:trace>
  <inkml:trace contextRef="#ctx0" brushRef="#br0" timeOffset="89014.546">16058 1925 12331,'0'0'3828,"-1"-1"3858,-8 10-5856,-1 9-1700,1 1 0,1-1 1,1 1-1,1 0 0,1 1 0,-4 19-130,-5 19 311,-23 43 106,28-84-333,1 2 0,1-1-1,1 1 1,0 0 0,2 0 0,0 1 0,1-1-1,1 1 1,1 0 0,1 17-84,0-37 14,0 0 1,0-1-1,1 1 0,-1 0 1,0-1-1,0 1 1,1 0-1,-1-1 0,0 1 1,0 0-1,1 0 0,-1-1 1,0 1-1,1 0 1,-1 0-1,0 0 0,1 0 1,-1-1-1,0 1 0,1 0 1,-1 0-1,1 0 1,-1 0-1,0 0 0,1 0 1,-1 0-1,1 0 0,-1 0 1,0 0-1,1 0 0,-1 0 1,0 0-1,1 0 1,-1 1-1,1-1 0,-1 0 1,0 0-1,1 0 0,-1 0 1,0 1-1,0-1 1,1 0-1,-1 0 0,0 1 1,1-1-1,-1 0 0,0 0 1,0 1-1,1-1-14,274-521 756,-263 501-754,-8 11-5,1 0 1,0 0-1,0 0 0,1 1 0,0 0 1,1 0-1,-1 0 0,2 1 1,-1 0-1,2 0 3,-8 6-3,0 0 0,0 1-1,0-1 1,0 1 0,1-1 0,-1 1 0,0-1 0,0 1-1,1 0 1,-1-1 0,0 1 0,1 0 0,-1 0-1,0 0 1,1 0 0,-1 0 0,0 0 0,0 1 0,1-1-1,-1 0 1,0 1 0,1-1 0,-1 1 0,0-1 0,0 1-1,0-1 1,0 1 0,0 0 0,1 0 0,-1-1-1,0 1 1,-1 0 0,1 0 0,0 0 0,0 0 0,0 0-1,0 0 1,-1 1 0,1-1 0,-1 0 0,1 0 0,-1 0-1,1 1 1,-1-1 0,0 0 0,1 1 0,-1-1-1,0 0 1,0 1 0,0-1 0,0 1 3,8 73-23,-11-63 26,0-1 0,0 0 1,-1-1-1,-1 1 0,1-1 1,-2 1-1,1-1 0,-2-1 1,1 1-1,-1-1 0,-1 0 1,1-1-1,-1 0 0,-1 0 1,0-1-1,0 0 0,0 0 1,-1-1-1,0 0 0,0-1 1,0 0-1,-1 0 0,0-1 1,-2 0-4,-38-2-282,37-17-1078</inkml:trace>
  <inkml:trace contextRef="#ctx0" brushRef="#br0" timeOffset="89970.605">16490 1980 10378,'0'0'1739,"0"0"1939,0 0-305,0 0-1599,0 0-861,8-18 966,10-13-1627,-14 23 66,19 2 701,12-11-950,-17-2 706,1-11-652,-18 19 51,-4 9-148,0 0 1,0 0-1,-1 1 0,1-1 0,-1 0 0,1 1 0,-1 0 0,0 0 0,1 0 1,-1 0-1,0 1 0,0 0 0,0-1 0,1 1 0,-1 1 0,0-1 1,0 0-1,0 1 0,1 0 0,-1 0 0,0 0 0,1 0 0,-1 1 0,1-1 1,-1 1-1,1 0 0,0 0 0,0 0 0,-2 2-26,-80 89 60,78-83-48,1 1 0,0 0 1,0 0-1,1 0 0,0 1 0,1 0 0,1 0 1,0 0-1,0 1 0,1-1 0,1 1 1,-1 10-13,4-21 3,-1 0 1,0 0 0,0-1 0,1 1 0,-1 0 0,1-1 0,-1 1 0,1-1 0,0 0 0,0 1 0,-1-1 0,1 0 0,0 0 0,0 0 0,0 0-1,0-1 1,0 1 0,0-1 0,1 1 0,-1-1 0,0 0 0,0 1 0,0-1 0,0 0 0,1 0 0,-1-1 0,0 1 0,0 0 0,0-1-1,0 1 1,0-1 0,0 0 0,0 0 0,0 0 0,0 0 0,0 0 0,0 0 0,0 0 0,0-1-4,46-21 61,-2-2 0,0-1 0,-2-3 0,-1-2 0,19-18-61,-1 2 40,-14 20-25,-45 29-17,-1 1 0,0-1 0,0 0 0,-1 1-1,1-1 1,-1 1 0,1-1 0,-1 1 0,0 0 0,0-1 0,0 1 0,0-1-1,0 1 1,0-1 0,-1 1 0,1 0 0,-1-1 0,0 0 0,0 1 0,0-1 0,0 1-1,0-1 1,0 0 0,-1 0 0,1 0 0,-1 0 0,1 0 0,-2 1 2,0 4 4,-24 102 70,28-108-72,0 0 0,0-1 0,0 1 1,0-1-1,0 1 0,0-1 0,0 1 1,1-1-1,-1 0 0,0 0 0,0 1 1,1-1-1,-1 0 0,0 0 1,0 0-1,1-1 0,-1 1 0,0 0 1,0 0-1,0-1 0,1 1 0,-1 0 1,0-1-1,0 1 0,0-1 0,0 0 1,0 1-1,0-1 0,0 0 0,0 0 1,0 1-1,0-1 0,0 0 0,0 0 1,-1 0-1,1 0-2,129-105 187,-129 105-189,-1 0 0,1 0 0,0 0 0,0 0 0,0 1 0,0-1 0,0 0 0,0 1-1,0-1 1,0 1 0,0-1 0,0 1 0,0-1 0,0 1 0,0 0 0,0-1 0,1 1 0,-1 0 0,0 0 0,0 0 0,0 0 0,0 0 0,1 0 0,-1 0 0,0 0 0,0 1 0,0-1 0,0 0 0,0 1 0,0-1 0,0 1 0,0-1 0,0 1 0,0 0 0,0-1 0,0 1 0,0 0 0,0-1 0,0 1 0,0 0 0,-1 0 0,1 0 0,0 0 0,-1 0 0,1 0 0,0 0 0,-1 0 0,1 0 0,-1 0 0,0 0 0,1 1-1,-1-1 1,0 0 0,0 0 0,0 0 0,0 0 0,0 1 0,0-1 0,0 0 0,0 1 2,1 17-45,15 47-814,-2-56-707</inkml:trace>
  <inkml:trace contextRef="#ctx0" brushRef="#br0" timeOffset="90326.96">17237 1840 23717,'-60'120'3013,"60"-119"-3004,0 1 1,0-1-1,0 0 0,0 0 1,1 0-1,-1 0 1,0 0-1,0 0 1,1 0-1,-1 0 1,1 0-1,-1 0 0,1 0 1,-1 0-1,1 0 1,0 0-1,-1 0 1,1-1-1,0 1 1,0 0-1,0 0 1,0-1-1,-1 1 0,1-1 1,0 1-1,0-1 1,0 1-1,0-1 1,0 1-1,0-1 1,0 0-1,1 1 0,-1-1 1,0 0-1,0 0 1,0 0-1,0 0 1,0 0-1,0 0 1,0 0-1,0-1 0,0 1 1,1 0-1,-1-1 1,0 1-1,0 0 1,0-1-1,0 1 1,0-1-1,-1 1 0,1-1 1,0 0-1,0 0 1,0 1-1,0-1 1,-1 0-1,1 0 1,0 0-1,-1 0 0,1 1 1,-1-1-10,146-129-98,-124 111-68,-1-1-1,-1-1 0,-1 0 0,-1-2 0,-1 0 1,-1-1-1,-1-1 0,-2 0 0,0-1 0,-1 0 0,1-9 167,2-33-882,-21 72 808,-67 171 1077,63-150-774,2-10-78,1 0 0,1 0 1,0 0-1,1 1 0,1 0 1,1 0-1,0 0 0,1 0 1,0 1-1,1-1 0,1 1 1,2 11-152,-2-27-8,0 1 1,1-1 0,-1 1 0,0 0-1,1-1 1,-1 1 0,1-1 0,0 1-1,-1-1 1,1 1 0,0-1 0,0 1-1,0-1 1,0 0 0,0 1 0,0-1-1,0 0 1,1 0 0,-1 0 0,0 0-1,1 0 1,-1 0 0,1 0 0,-1-1 0,1 1-1,-1 0 1,1-1 0,-1 1 0,1-1-1,0 0 1,-1 1 0,1-1 0,-1 0-1,1 0 1,0 0 7,20-4-845</inkml:trace>
  <inkml:trace contextRef="#ctx0" brushRef="#br0" timeOffset="90854.323">17695 1859 25886,'6'-3'81,"0"0"1,0 0 0,-1 0 0,1-1 0,-1 0-1,0 0 1,0-1 0,-1 1 0,1-1 0,-1 0 0,0 0-1,-1 0 1,1-1 0,-1 1 0,0-1 0,0 0-1,-1 0 1,1 0 0,-1 0 0,0-4-82,-3 7 5,1 1-1,-1 0 1,0-1 0,0 1-1,-1 0 1,1 0 0,0 0-1,-1 0 1,1 0 0,-1 0 0,0 0-1,0 1 1,1-1 0,-1 0-1,0 1 1,0 0 0,-1-1-1,1 1 1,0 0 0,0 0-1,-1 0 1,1 0 0,0 1 0,-1-1-1,1 1 1,-1-1 0,1 1-1,-1 0 1,1 0 0,-1 0-1,1 0 1,0 0 0,-1 1 0,1-1-1,-1 1 1,1 0 0,-1-1-1,1 1 1,0 0 0,0 1-1,0-1 1,-1 0 0,1 0-1,0 1 1,0-1 0,1 1 0,-1 0-1,0 0-4,-4 2 0,0 1 0,1 0 0,0 0-1,0 0 1,0 1 0,0-1 0,1 1 0,0 0-1,0 1 1,1-1 0,0 1 0,0-1 0,0 1-1,1 0 1,0 0 0,0 0 0,1 1 0,0-1-1,0 0 1,0 4 0,1-10 1,0 0 0,0 1-1,-1-1 1,1 0 0,0 0-1,0 0 1,0 0 0,0 0 0,1 0-1,-1 0 1,0 1 0,0-1-1,1 0 1,-1 0 0,0 0 0,1 0-1,-1 0 1,1 0 0,0 0-1,-1 0 1,1 0 0,0-1-1,-1 1 1,1 0 0,0 0 0,0 0-1,0-1 1,0 1 0,0-1-1,0 1 1,0 0 0,0-1-1,0 0 1,0 1 0,0-1 0,0 0-1,0 1 1,0-1 0,0 0-1,0 0 1,0 0 0,0 0-1,1 0 1,-1 0 0,0 0 0,0 0-1,0-1 1,0 1 0,0 0-1,54-25 50,-51 22-48,18-10 5,7-5 10,1 1 1,0 1 0,2 2-1,30-10-17,-61 23 0,-1 1 0,1-1 0,0 1 1,0 0-1,-1-1 0,1 1 0,0 0 0,0-1 0,0 1 0,0 0 0,-1 0 0,1 0 0,0 0 0,0 0 0,0 0 0,0 0 0,0 0 0,-1 0 1,1 0-1,0 1 0,0-1 0,0 0 0,0 1 0,-1-1 0,1 0 0,0 1 0,0-1 0,-1 1 0,1-1 0,0 1 0,-1-1 0,1 1 0,0 0 1,-1-1-1,1 1 0,-1 0 0,1-1 0,-1 1 0,0 0 0,1 0 0,-1 0 0,0-1 0,1 1 0,-1 0 0,0 0 0,-7 44 8,1-17 0,7-27-6,0 0 0,-1 0-1,1 0 1,0 0 0,0 0 0,0-1 0,0 1 0,0 0 0,0 0-1,0-1 1,1 1 0,-1-1 0,0 1 0,0-1 0,0 1-1,1-1 1,-1 0 0,0 1 0,0-1 0,1 0 0,-1 0-1,0 0 1,0 0 0,1 0 0,-1 0 0,0-1 0,0 1-1,1 0 1,-1-1 0,0 1 0,0 0 0,1-1 0,-1 0-1,0 1 1,0-1 0,0 0 0,0 1 0,0-1 0,0 0-1,0 0 1,0 0 0,-1 0 0,1 0 0,0 0 0,0-1-2,115-98 129,-115 99-149,-26 93-317,28-88-330,2-7-449</inkml:trace>
  <inkml:trace contextRef="#ctx0" brushRef="#br0" timeOffset="91414.868">18304 1731 24957,'-6'2'142,"-1"0"-1,1 0 1,0 1-1,0 0 1,0 0 0,0 1-1,0 0 1,1 0-1,0 0 1,0 0-1,0 1 1,0 0-1,0 0 1,1 0-1,0 1 1,-2 3-142,-1 3 2,0-1 0,1 2 0,1-1 0,0 0-1,1 1 1,0 0 0,1 0 0,0 0 0,0 4-2,3-15 9,0-2 11,98 0-2,-82-2-15,0 0 0,-1-1 0,1-1 0,-1 0 0,1-1 0,-1-1 0,-1 0 0,1-1 1,-1-1-1,-1 0 0,1-1 0,-1 0 0,6-7-3,-17 15 4,9-8 21,0 0 1,0 0 0,-1-1-1,0 0 1,0-1 0,-1 0 0,-1 0-1,2-5-25,-9 14 19,-1-1 1,0 1-1,0 0 0,0 0 0,0-1 1,0 1-1,0 0 0,0-1 0,-1 1 1,0 0-1,1 0 0,-1-1 0,0 1 1,0 0-1,0 0 0,0 0 0,0 0 1,-1 0-1,1 0 0,0 1 0,-1-1 1,0 0-1,1 1 0,-1-1 0,0 1 1,0-1-1,0 1 0,0 0 0,0 0 1,0 0-1,0 0 0,0 0 0,0 0 1,-1 1-1,1-1 0,0 1 0,0-1 1,-1 1-1,1 0 0,0 0 0,-1 0 1,1 0-1,0 1 0,-1-1 0,1 0 1,0 1-1,0 0 0,-1-1 0,1 1 1,0 0-1,0 0 0,0 0 0,-1 1-19,-1 3 2,0 0 0,0 0 0,0 0 0,0 1 0,1-1 0,0 1 0,0 0 0,1 0 0,0 0 0,0 0 0,0 0 0,1 1-1,-1-1 1,1 0 0,1 1 0,0-1 0,-1 1 0,2 3-2,-2-7 2,1 0 0,0 0 0,0 1-1,0-1 1,0 0 0,0 0 0,0 1 0,1-1 0,0 0 0,0 0-1,0 0 1,0 0 0,0 0 0,0 0 0,1 0 0,0 0 0,-1 0-1,1-1 1,0 1 0,0-1 0,0 1 0,1-1 0,-1 0-1,1 0 1,-1 0 0,1 0 0,0 0 0,0 0 0,-1-1 0,1 0-1,0 1 1,0-1 0,1 0 0,-1 0 0,0-1 0,0 1-1,0-1 1,1 1 0,0-1-2,29-2-93,1-4-254</inkml:trace>
  <inkml:trace contextRef="#ctx0" brushRef="#br0" timeOffset="84481.687">10577 2412 19700,'5'-11'5902,"-6"44"-5053,-26 179-158,27-211-677,-1-1 0,1 1 0,0 0 0,-1-1 0,1 1 0,-1-1 0,1 1 1,0-1-1,-1 1 0,1 0 0,0-1 0,0 1 0,0 0 0,-1-1 0,1 1 0,0 0 0,0 0 1,0-1-1,0 1 0,0 0 0,0-1 0,0 1 0,1 0 0,-1-1 0,0 1 0,0 0 0,0-1 1,1 1-1,-1 0 0,0-1 0,1 1 0,-1-1 0,0 1 0,1 0 0,-1-1 0,1 1 0,-1-1 1,1 0-1,-1 1 0,1-1 0,0 1 0,-1-1 0,1 0 0,-1 1 0,1-1 0,0 0 0,-1 1 1,1-1-1,0 0 0,-1 0 0,1 0 0,0 0 0,-1 0 0,1 0 0,0 0 0,-1 0 0,1 0 1,0 0-1,0 0 0,-1 0 0,1 0 0,0-1 0,-1 1-14,34-33 434,-33 31-437,149-179 384,-149 180-381,0-1 0,-1 1 0,1 0 0,0 0 0,1-1 0,-1 1 0,0 0 0,0 0 0,0 0 0,1 0 0,-1 0 0,0 0 0,1 1 0,-1-1 0,1 0 0,-1 1 0,1-1 0,-1 1 0,1-1 0,-1 1 0,1 0 0,0 0 0,-1 0 0,1-1-1,-1 2 1,1-1 0,0 0 0,-1 0 0,1 0 0,-1 1 0,1-1 0,-1 1 0,1-1 0,-1 1 0,1 0 0,-1 0 0,1-1 0,-1 1 0,0 0 0,1 0 0,-1 0 0,0 0 0,0 1 0,0-1 0,0 0 0,0 0 0,0 1 0,0-1 0,17 121 124,-18-122-122,0 1-1,0-1 1,0 1 0,1-1-1,-1 1 1,0-1 0,0 0 0,0 1-1,1-1 1,-1 1 0,0-1-1,1 0 1,-1 1 0,0-1 0,1 0-1,-1 1 1,0-1 0,1 0-1,-1 1 1,0-1 0,1 0 0,-1 0-1,1 0 1,-1 1 0,1-1-1,-1 0 1,1 0 0,-1 0 0,1 0-1,-1 0 1,1 0 0,-1 0-1,0 0 1,1 0 0,-1 0 0,1 0-1,-1 0 1,1 0 0,-1 0-1,1-1 1,-1 1 0,1 0 0,-1 0-1,0 0 1,1-1 0,-1 1-1,1 0 1,-1-1 0,0 1-1,1 0 1,-1-1 0,0 1 0,1 0-1,-1-1 1,0 1 0,0-1-1,1 1 1,-1 0 0,0-1 0,0 1-1,0-1 1,0 1 0,1-1-2,21-31 57,-20 29-47,56-94 112,-58 97-122,0-1 0,1 1 0,-1-1 0,0 0 0,1 1 0,-1-1 0,1 1 0,-1-1 0,1 1 0,0-1 0,-1 1 0,1-1 0,-1 1 0,1 0 0,0-1 0,-1 1 0,1 0 0,0 0 1,-1-1-1,1 1 0,0 0 0,0 0 0,-1 0 0,1 0 0,0 0 0,-1 0 0,1 0 0,0 0 0,0 0 0,-1 0 0,1 0 0,0 1 0,-1-1 0,1 0 0,0 0 0,-1 1 0,1-1 0,0 0 0,-1 1 0,1-1 0,0 1 0,-1-1 0,1 1 0,-1-1 0,1 1 0,-1-1 0,0 1 0,1-1 0,-1 1 0,1 0 0,-1-1 0,0 1 0,1 0 0,-1-1 0,0 1 0,0 0 0,0 0 0,9 41-7,-18 106 196,9-146-164,0-2-3,0 0-26,3-4-84,18-32-1486,-11 18-366</inkml:trace>
  <inkml:trace contextRef="#ctx0" brushRef="#br0" timeOffset="85136.687">11296 2433 14123,'5'-32'8039,"-4"31"-7956,-1 0 0,0 0 0,0 0 0,0 0 0,0 0 0,0 1 0,0-1 0,0 0 0,0 0 0,0 0-1,-1 0 1,1 0 0,0 0 0,-1 0 0,1 0 0,0 0 0,-1 1 0,1-1 0,-1 0 0,1 0 0,-1 0 0,0 1 0,1-1 0,-1 0 0,0 1 0,0-1 0,1 1 0,-1-1 0,0 1 0,0-1 0,0 1 0,0-1 0,1 1 0,-1 0 0,0-1 0,0 1 0,0 0 0,0 0 0,0 0 0,0 0 0,0 0 0,0 0 0,0 0 0,0 0 0,0 0 0,0 0 0,0 0 0,0 1 0,0-1-83,-4 3 61,1 1 0,0-1 0,0 1 0,0 0 0,0 0 0,0 0 0,1 1 0,0-1 0,0 1 0,0 0 0,0 0 0,1 0 0,0 0 0,0 0 0,0 0 0,0 2-61,1-2 46,-31 117 662,32-122-701,1 1 0,-1-1-1,1 1 1,-1-1 0,1 1 0,0-1-1,-1 1 1,1-1 0,0 0 0,-1 1-1,1-1 1,0 0 0,-1 0 0,1 1 0,0-1-1,-1 0 1,1 0 0,0 0 0,0 0-1,-1 0 1,1 0 0,0 0 0,0 0-1,-1 0 1,1 0 0,0-1 0,-1 1 0,1 0-1,0 0 1,-1-1 0,1 1 0,0 0-1,-1-1 1,1 1 0,0-1 0,-1 1-1,1-1 1,-1 1 0,1-1 0,-1 1 0,1-1-1,-1 1 1,0-1 0,1 0 0,-1 1-1,0-1 1,1 0 0,-1 1 0,0-1-1,0 0 1,1 1 0,-1-1 0,0 0 0,0 0-1,0 1 1,0-1-7,0 0 4,29-31 142,-15 14-116,1 1-1,1 1 0,0 0 1,2 1-1,-1 0 0,2 2 1,4-3-30,-21 15-1,-1 0 1,1 0-1,0 0 1,0-1-1,0 1 1,-1 1 0,1-1-1,0 0 1,0 0-1,0 1 1,0-1-1,1 1 1,-1 0-1,0 0 1,0-1-1,0 1 1,0 1-1,0-1 1,0 0-1,0 0 1,0 1-1,0-1 1,0 1 0,0 0-1,0-1 1,0 1-1,0 0 1,0 0-1,0 0 1,-1 1-1,1-1 1,0 0-1,-1 1 1,1-1-1,-1 1 1,0-1-1,1 1 1,-1 0-1,0-1 1,0 1 0,0 0-1,0 0 1,0 0-1,-1 0 1,1 0-1,0 0 1,-1 0-1,0 0 1,1 0-1,-1 0 1,0 1 0,-5 55 93,4-55-30,5-13 178,3-7-173,-1-1 0,0 0 0,-1 0 0,-1 0 0,-1 0 0,-1-1 0,0-15-68,7 69-62,-9-31 61,1 0 0,-1 0 1,1 0-1,0-1 1,0 1-1,1 0 0,-1 0 1,1-1-1,0 1 1,0-1-1,0 1 1,0-1-1,1 0 0,-1 0 1,1 0-1,0 0 1,0 0-1,0-1 0,0 1 1,0-1-1,0 0 1,1 0-1,-1 0 0,1 0 1,0-1-1,-1 1 1,1-1-1,0 0 0,0 0 1,0-1-1,0 1 1,0-1-1,0 0 1,0 0-1,0 0 0,0 0 1,0-1-1,0 1 1,0-1-1,-1 0 0,1 0 1,0-1-1,0 1 1,-1-1-1,2 0 1,7-4 8,-1 0 0,1 0 0,-1-1-1,-1 0 1,1-1 0,-1 0 0,-1-1 0,1 0 0,-1-1-1,-1 0 1,0 0 0,-1-1 0,1 0 0,-2 0 0,0 0 0,0-1-1,-1 0 1,3-10-8,-9 23 0,1 0 0,-1 0-1,1 0 1,0 0 0,-1 0-1,0 0 1,1 0 0,-1 0-1,0 0 1,1 0 0,-1-1-1,0 1 1,0 0 0,0 0-1,1-1 1,-1 1 0,0-1-1,0 1 1,0-1 0,0 1-1,0-1 1,0 0 0,0 1-1,0-1 1,0 0 0,0 0-1,-1 0 1,1 1 0,0-1-1,0-1 1,0 1 0,0 0-1,0 0 1,0 0 0,0 0-1,0-1 1,0 1 0,0 0-1,0-1 1,0 1 0,0-1-1,0 0 1,0 1 0,0-1-1,0 1 1,1-1 0,-1 0-1,0 0 1,0 0 0,1 1-1,-1-1 1,0 0 0,1 0-1,-1 0 1,1 0 0,0 0-1,-1 0 1,1 0 0,0 0-1,-1 0 1,1 0 0,0 0-1,0 0 1,0-1 0,0 1-1,0 0 1,0 0 0,0-1 0,-9 12 0,1 0 0,0 0 0,1 0 0,0 1 1,0 0-1,1 0 0,1 1 0,0 0 0,0 0 0,1 0 1,1 1-1,0-1 0,1 1 0,0 0 0,0 5 0,3-16-8,-1 0 1,1 1-1,0-1 0,-1 0 0,1 0 0,0 0 0,0 0 1,1 0-1,-1 0 0,0 0 0,1-1 0,-1 1 0,1 0 1,-1-1-1,1 1 0,0-1 0,-1 1 0,1-1 0,0 0 1,0 0-1,0 0 0,0 0 0,0 0 0,1 0 0,-1-1 1,0 1-1,0-1 0,0 1 0,1-1 0,-1 0 0,0 0 1,0 0-1,1 0 0,-1 0 0,0-1 0,0 1 0,1 0 1,-1-1-1,0 0 0,0 0 0,0 1 0,0-1 0,0-1 1,0 1-1,0 0 0,0 0 0,0-1 0,0 0 8,25-12-1344</inkml:trace>
  <inkml:trace contextRef="#ctx0" brushRef="#br0" timeOffset="92457.965">10659 2954 20044,'1'-1'82,"0"1"-1,-1-1 1,1 0-1,0 1 1,0-1-1,0 1 0,-1-1 1,1 1-1,0-1 1,0 1-1,0 0 1,0-1-1,0 1 1,0 0-1,0 0 1,0 0-1,0 0 0,0-1 1,0 2-1,0-1 1,0 0-1,0 0 1,0 0-1,0 0 1,0 1-1,0-1 1,0 0-1,0 1 0,0-1 1,0 1-1,0-1 1,-1 1-1,1-1 1,0 1-1,0 0 1,0-1-1,-1 1 0,1 0 1,-1 0-1,1-1 1,0 1-1,-1 0 1,1 0-1,-1 0 1,1 0-1,-1 0 1,0 0-1,0 0 0,1 0 1,-1 0-1,0 0 1,0 0-1,0 0 1,0 0-1,0 0 1,0 0-82,-1 65 528,1-65-519,-47 247 576,48-249-580,-1 1-1,0 0 0,1 0 1,-1 0-1,0 0 0,1-1 1,-1 1-1,1 0 0,-1 0 1,0 0-1,1 0 0,-1 0 1,0 0-1,1 0 0,-1 0 1,1 0-1,-1 0 0,0 0 1,1 0-1,-1 1 0,1-1 1,-1 0-1,0 0 0,1 0 1,-1 0-1,0 1 0,1-1 1,-1 0-1,0 0 0,0 1 1,1-1-1,-1 0 0,0 0 1,0 1-1,1-1 1,-1 0-1,0 1 0,0-1 1,0 0-1,1 1 0,-1-1 1,0 1-1,0-1 0,0 0 1,0 1-1,0-1 0,0 0 1,0 1-1,0-1 0,0 1 1,0-1-1,0 0 0,0 1 1,0-1-1,0 1 0,0-1 1,0 0-1,-1 1 0,1-1-4,28-33 138,-20 23-97,-6 7-41,0 0 0,0 0 0,0 1-1,0-1 1,1 0 0,-1 1 0,1 0 0,0 0 0,-1-1 0,1 1 0,0 1-1,0-1 1,0 0 0,1 1 0,-1 0 0,0 0 0,0 0 0,1 0 0,-1 0 0,1 1-1,-1-1 1,1 1 0,-1 0 0,1 0 0,-1 0 0,1 1 0,-1-1 0,0 1-1,1 0 1,-1-1 0,0 2 0,1-1 0,-1 0 0,0 1 0,0-1 0,0 1-1,0 0 1,0 0 0,-1 0 0,1 1 0,0-1 0,-1 1 0,0-1 0,1 2 0,1 2 56,0 0-1,0 0 1,0 0 0,-1 1 0,0 0 0,0-1 0,-1 1 0,0 0 0,0 1 0,-1-1 0,1 0 0,-2 0 0,1 1 0,-1-1 0,0 0 0,-1 1 0,1-1 0,-1 0 0,-1 0 0,0 0 0,0 0 0,0 0 0,-1 0-1,0 0 1,0 0 0,0-1 0,-1 0 0,0 0 0,0 0 0,-1 0 0,0-1 0,0 1 0,0-1 0,-1 0 0,1-1 0,-1 1 0,0-1 0,-1 0 0,1-1 0,-1 0 0,1 0 0,-1 0 0,0-1 0,0 0-1,-1 0-55,1-1-72,0-1 0,0 0 0,0-1 0,0 0-1,0 0 1,0 0 0,0-1 0,0 0-1,0 0 1,1-1 0,-1 0 0,1 0-1,0-1 1,0 1 0,0-1 0,0-1-1,1 1 1,-1-1 0,1 0 0,0 0-1,1 0 1,-1-1 0,1 0 0,-2-4 72,5-5-1794,9 4 203</inkml:trace>
  <inkml:trace contextRef="#ctx0" brushRef="#br0" timeOffset="92739.255">10980 3361 16299,'12'-1'547,"1"0"0,-1-1-1,0-1 1,-1 0-1,1 0 1,0-1-1,-1-1 1,0 0-1,0 0 1,0-1 0,-1 0-1,0-1 1,0-1-1,-1 1 1,0-1-1,0-1 1,1-1-547,-9 8 69,0-1 0,1 1-1,-1 0 1,0-1 0,0 1 0,0-1 0,-1 1 0,1-1 0,0 0 0,-1 1 0,0-1-1,0 0 1,0 1 0,0-1 0,0 0 0,0 1 0,-1-1 0,1 1 0,-1-1 0,0 0-1,0 1 1,0-1 0,0 1 0,0 0 0,0-1 0,-1 1 0,1 0 0,-1 0 0,0-1-69,-2 3 16,1 0 0,0 1 0,0 0 1,-1 0-1,1 0 0,0 0 0,0 0 1,0 1-1,0-1 0,0 1 0,0 0 1,0 0-1,1 0 0,-1 0 0,1 0 1,-1 1-1,1-1 0,0 1 0,0 0 1,0-1-1,0 1 0,1 0 1,-1 0-1,1 0 0,-1 0 0,1 3-16,-6 4 5,0 0 1,1 0-1,1 1 0,0 0 0,0 0 0,1 1 0,1-1 0,0 1 1,0 0-1,1 0 0,0 0 0,1 0 0,1 0 0,0 1-5,1-11 0,1 0-1,-1 0 0,1 0 1,-1 0-1,1 0 0,0 0 1,-1-1-1,1 1 0,0 0 0,0-1 1,0 0-1,0 0 0,1 1 1,-1-1-1,0 0 0,0-1 1,1 1-1,-1 0 0,1-1 1,-1 1-1,0-1 0,1 0 1,-1 0-1,1 0 0,-1 0 1,1 0-1,-1 0 0,1-1 1,-1 1-1,0-1 0,1 0 0,-1 0 1,0 1-1,1-2 0,-1 1 1,0 0-1,0 0 0,0-1 1,0 1-1,0-1 0,1-1 1,16-9-325,0-2 0,-1 0 0,-1-1 0,-1-1 1,0 0-1,11-15 325,18-26 20</inkml:trace>
  <inkml:trace contextRef="#ctx0" brushRef="#br0" timeOffset="94489.331">11544 2868 15843,'-27'19'7134,"-3"26"-5606,22-32-972,-5 7-422,1 1 0,0 0 1,2 1-1,0 0 0,2 0 0,0 1 0,1 0 0,2 0 0,0 1 0,2-1 0,0 1 0,2 0 0,0 0 0,2 0 0,1 0 0,0 0 0,2-1-133,28 92 148,-31-114-89,0-4 7,39-130 194,-34 117-244,-2-1-11,1 1 0,1-1 0,0 1 0,1 1 0,1-1 0,0 1 0,1 0 0,1 1 0,0 0 0,1 0 0,1 2 0,0-1 0,2 0-6,-11 11-3,0 0 0,1 0 0,-1 1-1,1-1 1,-1 1 0,1-1 0,-1 1 0,1 1 0,0-1 0,0 0 0,0 1 0,-1 0 0,1 0 0,0 0 0,0 0 0,0 0 0,-1 1 0,1 0 0,0 0 0,0 0 0,-1 0 0,1 0 0,-1 1 0,1 0 0,-1 0 0,0 0 0,0 0 0,1 0 0,-1 0-1,-1 1 1,1 0 0,0-1 0,-1 1 0,3 3 3,-1-1 0,0 0-1,-1 1 0,0-1 0,1 1 1,-2 0-1,1 0 0,-1 0 1,0 0-1,0 0 0,0 1 1,-1-1-1,0 1 0,-1-1 0,1 0 1,-1 1-1,0-1 0,-1 1 1,1-1-1,-1 1 0,-2 3 1,0-3 8,0 0-1,0 0 1,-1 0 0,0 0-1,0-1 1,-1 0-1,0 0 1,0 0-1,0-1 1,-1 0-1,1 0 1,-1 0-8,6-5 1,-1 0 0,1-1 0,0 1 0,0 0 0,0 0 0,0-1 0,0 1 0,-1 0 0,1 0 0,0-1 0,0 1 0,0 0-1,-1 0 1,1 0 0,0 0 0,0-1 0,-1 1 0,1 0 0,0 0 0,-1 0 0,1 0 0,0 0 0,0 0 0,-1 0 0,1 0 0,0 0 0,-1 0 0,1 0 0,0 0 0,0 0 0,-1 0 0,1 0 0,0 0 0,-1 0 0,1 0 0,0 0 0,0 0-1,-1 0 1,1 0 0,0 0-1,19-25-42,135-102 3,-153 126 37,0 0 0,-1 0 1,1 0-1,0 0 0,0 0 0,-1 0 0,1 0 0,0 0 0,0 1 0,0-1 0,0 0 0,0 1 0,0-1 0,0 0 0,1 1 0,-1 0 0,0-1 1,0 1-1,0-1 0,0 1 0,1 0 0,-1 0 0,0 0 0,0 0 0,1 0 0,-1 0 0,0 0 0,0 0 0,0 0 0,1 1 0,-1-1 0,0 0 1,0 1-1,0-1 0,0 1 0,0 0 0,0-1 0,0 1 0,0 0 0,0-1 0,0 1 0,0 0 0,0 0 0,0 0 0,0 0 0,-1 0 1,1 0-1,0 0 0,-1 0 0,1 0 0,-1 0 0,1 0 0,-1 0 0,1 1 0,-1-1 0,0 0 0,0 0 0,0 1 2,10 59-46,-9-47 51,0-1 1,1 1-1,0-1 0,2 1 1,-1-1-1,1 0 0,1 0 0,1-1 1,-1 1-1,2-1 0,0 0 1,2 3-6,-7-14 10,0 1 1,0 0 0,0-1 0,0 0-1,0 1 1,0-1 0,1 0 0,-1 0-1,0 0 1,1 0 0,-1 0 0,0-1-1,1 1 1,-1-1 0,1 1 0,-1-1-1,1 0 1,-1 0 0,1 0 0,-1-1-1,1 1 1,-1 0 0,1-1 0,-1 0-1,1 1 1,-1-1 0,0 0-1,1 0 1,-1-1 0,0 1 0,0 0-1,0-1 1,0 1 0,2-2-11,61-64 315,-58 57-278,1 0 0,-2-1 0,0 1-1,0-2 1,-1 1 0,0 0 0,-1-1 0,0 0 0,-1 0 0,0 0 0,-1-1 0,0 1 0,-1 0 0,-1-1 0,0 1 0,-1-6-37,2 17 3,-1 0 0,0 0 1,1 0-1,-1 0 0,0 0 1,0 0-1,0 1 1,0-1-1,0 0 0,0 0 1,0 0-1,0 0 0,0 0 1,0 0-1,0 0 1,0 0-1,-1 0 0,1 0 1,0 0-1,-1 1 0,1-1 1,-1 0-1,1 0 0,-1 0 1,1 1-1,-1-1 1,1 0-1,-1 1 0,0-1 1,1 0-1,-1 1 0,0-1 1,0 1-1,0-1 1,1 1-1,-1-1 0,0 1 1,0 0-1,0-1 0,0 1 1,0 0-1,0 0 1,0 0-1,1-1 0,-1 1 1,0 0-1,0 0 0,0 1 1,0-1-1,0 0 1,0 0-1,0 0 0,0 0 1,0 1-1,0-1 0,1 1 1,-1-1-1,0 0 1,0 1-1,0-1 0,1 1 1,-1 0-1,0-1 0,0 1 1,1 0-1,-1-1 1,1 1-1,-1 0-3,-3 7 0,1 0 0,0 0 0,1 0 0,-1 1 0,1-1 0,1 1 1,0-1-1,0 1 0,1 0 0,0-1 0,0 1 0,1 0 0,0-1 0,1 1 0,0 1 0,-2-9 0,1 1 0,-1-1 0,0 1 0,1-1 0,-1 0 0,1 1 0,0-1 1,-1 0-1,1 1 0,0-1 0,0 0 0,-1 0 0,1 0 0,0 0 0,0 0 0,0 0 0,1 0 0,-1 0 0,0 0 0,0 0 0,0-1 0,1 1 0,-1 0 0,0-1 0,1 1 0,-1-1 0,0 0 0,1 1 0,-1-1 0,1 0 0,-1 0 0,1 0 0,-1 0 0,0 0 0,1 0 0,-1 0 0,1 0 0,-1-1 0,1 1 0,-1 0 0,0-1 0,1 1 1,-1-1-1,0 0 0,0 1 0,1-1 0,54-41 1,77-111 91,-110 108-83,-37 55-3,-29 26 43,30-47-32,11 11-17,-1 0 0,1 1-1,0-1 1,0 0 0,0 1-1,0 0 1,0 0 0,0 0 0,0 0-1,0 0 1,0 0 0,0 0-1,0 0 1,1 1 0,-1-1-1,1 1 1,-1-1 0,1 1-1,-1 0 1,1-1 0,0 1-1,0 0 1,0 0 0,0 0 0,0 0-1,0 0 1,0 0 0,1 0-1,-1 0 1,1 2 0,-5 4-2,2 0 0,-1 0 1,1 0-1,1 0 0,0 0 0,0 0 1,0 1-1,1-1 0,0 1 0,1-1 1,-1 1-1,2-1 0,-1 1 0,2 0 1,-1-1-1,1 0 0,0 1 0,0-1 1,1 0-1,0 0 0,1 0 0,0-1 0,0 1 1,1-1-1,3 5 2,-2-10 0,0 0-1,1 0 1,-1 0-1,0-1 1,1 0-1,-1 0 1,1-1-1,-1 0 1,1 0-1,-1 0 1,1-1 0,-1 0-1,0 0 1,1-1-1,-1 0 1,0 0-1,0 0 1,0-1-1,0 1 1,0-2-1,-1 1 1,1-1 0,-1 1-1,0-1 1,0-1-1,1-1 1,-1 3 0,12-8 1,-1 0-1,-1-1 1,0-1 0,0 0 0,-2-1-1,1-1 1,-2 0 0,0-1-1,-1 0 1,0-1 0,3-9-1,-12 23 4,0 0 1,-1 0-1,1 0 0,-1 0 0,1 0 1,-1 0-1,0 0 0,-1 0 1,1-1-1,0 1 0,-1 0 0,0-1 1,0 1-1,0-1 0,0 1 1,0 0-1,-1-1 0,1 1 0,-1 0 1,0 0-1,0-1 0,0 1 1,-1 0-1,1 0 0,-1 0 0,0 0 1,0 0-1,0 1 0,0-1 1,0 1-1,0-1 0,-1 1 0,1 0 1,-1-1-1,1 1 0,-1 1 1,0-1-1,0 0 0,0 1 0,0-1 1,0 1-1,0 0 0,-1 0 0,1 0 1,0 1-1,-1-1 0,-1 0-4,0 4-1,0-1-1,1 1 0,-1-1 1,1 1-1,0 1 0,0-1 1,0 0-1,0 1 0,1 0 1,-1 0-1,1 0 0,0 0 0,0 1 1,0-1-1,1 1 0,0 0 1,0 0-1,0-1 0,0 1 1,1 0-1,0 1 0,0-1 1,0 0-1,1 5 2,-1-6 0,-5 16 3,1 1-1,1 0 1,1 0-1,1 0 1,0 1-1,2 13-2,0-33-1,0 1 1,1-1-1,-1 0 1,0 0-1,1 0 0,-1-1 1,1 1-1,0 0 0,0 0 1,-1 0-1,1 0 1,0 0-1,1-1 0,-1 1 1,0 0-1,0-1 1,1 1-1,-1-1 0,1 0 1,-1 1-1,1-1 1,0 0-1,-1 0 0,1 0 1,0 0-1,0 0 0,0 0 1,0-1-1,-1 1 1,1-1-1,0 1 0,0-1 1,0 0-1,0 1 1,1-1-1,-1 0 0,0-1 1,0 1-1,0 0 1,0 0-1,0-1 0,0 1 1,0-1 0,84-36-25,-13-39 68,-72 74-62,-1 2-18,0 0-4,2 15 94,117-107-120,-117 91 67,10-8-1,1 1 0,1 0 0,-1 1 0,1 0 0,1 1 0,-1 1 0,1 0 0,7-1 1,-20 7-2,1 0 0,-1 0-1,0 0 1,0 0-1,0 0 1,0 0 0,0 0-1,0 1 1,0-1 0,0 1-1,-1-1 1,1 1-1,0 0 1,-1-1 0,1 1-1,-1 0 1,0 0 0,0 0-1,0 0 1,0 0-1,0 1 1,0-1 0,0 0-1,-1 0 1,1 1-1,-1-1 1,0 0 0,1 1-1,-1-1 1,0 0 0,0 1-1,-1-1 1,1 0-1,0 1 1,-1-1 0,0 0-1,1 0 1,-1 1 0,0-1-1,0 0 1,-1 2 2,1 2-1,-24 103 57,24-106-42,9-7-10,0 0 1,0 0-1,-1 0 0,1-1 0,-1-1 0,0 1 1,-1-1-1,1 0 0,-1 0 0,0-1 0,-1 0 1,2-2-5,14-16 5,68-54 6,-89 78-13,1 1-1,0-1 1,-1 1-1,1-1 1,0 1-1,-1-1 1,1 1-1,0-1 1,0 1-1,0 0 1,0-1-1,-1 1 1,1 0-1,0 0 1,0 0 0,0 0-1,0 0 1,0-1-1,0 2 1,0-1-1,0 0 1,-1 0-1,1 0 1,0 0-1,0 0 1,0 1-1,0-1 1,0 0 0,-1 1-1,1-1 1,0 1-1,0-1 1,-1 1-1,1-1 1,0 1-1,-1 0 1,1-1-1,0 1 1,-1 0-1,1-1 1,-1 1 0,1 0-1,-1 0 1,0 0-1,1-1 1,-1 1-1,0 0 1,1 0-1,-1 1 3,3 48-72,-3-39 72,-6 114 81,6-123 4,2-6 194,8-14 655</inkml:trace>
  <inkml:trace contextRef="#ctx0" brushRef="#br0" timeOffset="103090.807">14960 2890 16828,'-5'-22'8676,"-14"22"-8261,9 2-378,1 1-1,-1 1 1,1 0 0,0 0 0,0 0-1,0 2 1,0-1 0,1 1-1,0 0 1,0 0 0,1 2-37,1-5 7,1 1 1,1 0-1,-1 1 0,1-1 1,-1 1-1,1 0 0,1 0 1,-1 0-1,1 0 0,-1 1 1,2-1-1,-1 1 0,1 0 1,0 0-1,0 0 0,0 0 1,1 0-1,0 1 0,0-1 1,0 6-8,1-12 1,0 1-1,0 0 1,0 0 0,0 0 0,0 0 0,0 0 0,0 0 0,0 0 0,1-1 0,-1 1-1,0 0 1,0 0 0,1 0 0,-1 0 0,0-1 0,1 1 0,-1 0 0,1 0 0,-1-1 0,1 1-1,0 0 1,-1-1 0,1 1 0,0-1 0,-1 1 0,1 0 0,0-1 0,0 0 0,-1 1-1,1-1 1,0 1 0,0-1 0,0 0 0,0 0 0,-1 1 0,1-1 0,0 0 0,0 0 0,0 0-1,0 0 1,0 0 0,0 0 0,-1 0 0,1 0 0,0-1 0,0 1 0,0 0 0,0 0-1,0-1 1,-1 1 0,1-1 0,0 1 0,0 0 0,-1-1 0,2 0-1,44-30 84,71-115 117,-104 151-286,-18 90 21,-1-45 75,-3 0 0,-2 0-1,-3-1 1,-1-1 0,-2 0 0,-3-1 0,-1-1 0,-3-1-1,-5 4-10,-4-16 103,32-33-98,0-1 1,0 0-1,0 1 0,0-1 0,0 0 1,1 0-1,-1 0 0,0 0 0,0 0 1,1 0-1,-1 0 0,0 0 0,1 0 1,-1 0-1,1 0 0,-1 0 1,1 0-1,0 0 0,-1-1 0,1 1 1,0 0-1,0 0 0,0 0 0,0-1 1,0 1-1,0 0 0,0 0 0,1 0 1,-1-1-1,0 1 0,1 0 0,-1 0 1,0 0-1,1 0 0,0 0 0,-1 0 1,1-1-6,11-37 7,0 1 1,3 1 0,1 0-1,2 1 1,1 0-1,2 2 1,1 1 0,2 0-1,1 2 1,15-15-8,-26 31 0,9-12 3,2 0-1,0 2 1,2 1-1,27-19-2,-53 43-3,0 0-1,-1 0 0,1 0 1,0 1-1,-1-1 0,1 0 1,-1 0-1,1 1 0,-1-1 0,1 1 1,-1-1-1,1 0 0,-1 1 1,1-1-1,-1 1 0,1-1 0,-1 1 1,1-1-1,-1 1 0,0-1 1,1 1-1,-1 0 0,0-1 0,0 1 1,0-1-1,1 1 0,-1 0 1,0-1-1,0 1 0,0 0 1,0-1-1,0 1 0,0 0 0,0-1 1,0 1-1,0 0 0,0-1 1,-1 1-1,1 0 0,0-1 0,0 1 1,-1-1-1,1 1 0,0-1 1,-1 1-1,1 0 0,0-1 1,-1 1-1,1-1 0,-1 1 0,1-1 4,-1 2-12,-28 77 6,-1 25 303,30-102-129,5-5 191,3-5-335,-1-1 1,0 0 0,-1 0-1,0-1 1,-1 0 0,0 0-1,0 0 1,-1 0 0,-1-1-1,1 0 1,-2 1 0,1-1-1,-2 0 1,1-1 0,-2 1-1,1 0 1,-2 0 0,1 0-1,-1-1 1,-1 1-25,-14-47 56,15 56-44,1 2-16,0 0-4,6 5-13,88 30-1661,-26-29-643,85-22-11389,-98 1 14096,-22 4 8194,-32 10-6821,-1 1-458,0 0-167,-7 1 470,-2 0-1506,0 1 0,1 1 0,-1 0 0,0 0 0,1 0 1,0 1-1,0 1 0,0-1 0,0 1 0,1 1 0,0-1 0,0 1 0,0 1 0,1-1 0,0 1 0,0 0 0,0 0 0,1 1 0,0 0 0,1 0 1,0 0-1,0 0 0,1 1 0,0-1 0,0 1 0,0 3-94,3-12 6,-1 1 0,0-1 1,1 1-1,-1-1 0,1 1 0,-1 0 1,1-1-1,0 1 0,-1 0 0,1-1 1,0 1-1,-1 0 0,1 0 0,0-1 1,0 1-1,-1 0 0,1 0 0,0-1 1,0 1-1,0 0 0,0 0 0,0 0 1,0-1-1,1 1 0,-1 0 0,0 0 1,0-1-1,0 1 0,1 0 0,-1 0 1,0-1-1,1 1 0,-1 0 0,1-1 1,-1 1-1,1 0 0,-1-1 0,1 1 1,-1-1-1,1 1 0,-1-1 0,1 1 1,0-1-1,-1 1 0,1-1 0,0 0 1,0 1-1,-1-1 0,1 0 0,0 0 1,0 1-1,-1-1 0,1 0 0,0 0 1,0 0-1,0 0 0,-1 0 0,1 0 1,0 0-1,0 0 0,-1 0 0,1-1 1,0 1-1,0 0 0,0 0-6,47-27 127,-27 12-94,0-1 0,-1-1 0,-1-1 0,-1 0-1,0-1 1,-1-1 0,-1-1 0,-1-1 0,-1 0-1,3-9-32,-15 28-21,-19 35-106,12-17 124,-1-1 7,0 0 0,2 0-1,-1 1 1,2 0 0,0 0 0,1 0-1,0 0 1,1 1-4,1-15 1,0 0-1,0 0 0,0 0 1,1 0-1,-1 0 1,0 0-1,0 0 1,1-1-1,-1 1 0,0 0 1,1 0-1,-1 0 1,1 0-1,-1 0 1,1-1-1,0 1 0,-1 0 1,1 0-1,0-1 1,-1 1-1,1-1 1,0 1-1,0 0 0,0-1 1,0 0-1,-1 1 1,1-1-1,0 1 1,0-1-1,0 0 0,0 0 1,0 1-1,0-1 1,0 0-1,0 0 1,0 0-1,0 0 0,0 0 1,0 0-1,0-1 1,0 1-1,0 0 1,0 0-1,0-1 1,-1 1-1,1 0 0,0-1 1,0 1-1,0-1 1,0 1-1,-1-1 1,1 0-1,0 1 0,0-2 0,48-32 50,-33 20-29,-2-1 0,0 0-1,0-1 1,-2 0-1,0-1 1,-1 0-1,4-9-20,-14 24-28,-21 129-152,35-36 202,-14-89-21,0 1 1,0-1 0,0 0-1,1 0 1,-1 0 0,1 0 0,0 0-1,-1 0 1,1-1 0,0 1 0,0 0-1,0-1 1,0 0 0,0 1-1,1-1 1,-1 0 0,0 0 0,1 0-1,-1 0 1,0-1 0,1 1-1,-1-1 1,1 1 0,-1-1 0,1 0-1,-1 0 1,1 0 0,-1 0-1,1-1 1,-1 1 0,1-1 0,-1 1-1,1-1 1,-1 0 0,2-1-2,4-1 14,0-1 1,0 0-1,-1 0 1,1-1-1,-1 0 1,0 0-1,-1-1 1,1 0-1,-1 0 1,0 0-1,-1-1 1,1 0-1,-1 0 1,-1-1-1,0 1 1,0-1-1,0 0 1,0-1-15,-2 5 5,-1-1 0,1 1-1,-1-1 1,1 1 0,-1-1 0,-1 0 0,1 0-1,-1 1 1,1-1 0,-2 0 0,1 0 0,0 0 0,-1 1-1,0-1 1,0 0 0,0 1 0,-1-1 0,1 1-1,-1-1 1,0 1 0,-1 0 0,1 0 0,-1-1 0,0 2-1,1-1 1,-2 0 0,1 1 0,0-1 0,-1 1-1,0 0 1,1 0 0,-1 0 0,-2 0-5,5 2-1,0 1 1,0-1 0,-1 0-1,1 1 1,0-1-1,-1 1 1,1-1 0,0 1-1,-1-1 1,1 1-1,-1 0 1,1 0 0,0 0-1,-1 0 1,1 0-1,-1 0 1,1 0 0,-1 0-1,1 1 1,0-1-1,-1 0 1,1 1 0,0-1-1,-1 1 1,1 0-1,0-1 1,0 1 0,-1 0-1,1 0 1,0 0-1,0 0 1,0 0 0,0 0-1,0 0 1,0 0-1,0 0 1,1 0 0,-1 1-1,0-1 1,1 0-1,-1 1 1,1-1 0,-1 0-1,1 1 1,-1-1-1,1 0 1,0 1 0,0-1-1,0 1 1,0-1-1,0 1 1,0-1 0,0 0-1,0 1 1,1-1-1,-1 1 1,1-1 0,-1 0-1,1 1 1,-1-1 0,2 1-13,-1-1 1,1 1-1,0-1 0,0 0 1,0 0-1,0 0 0,0 0 1,0 0-1,0 0 1,0 0-1,0-1 0,0 1 1,1-1-1,-1 1 0,0-1 1,0 0-1,1 0 1,-1 0-1,0 0 0,0 0 1,1-1-1,-1 1 0,0 0 1,0-1-1,0 0 0,0 0 1,0 0-1,0 0 1,0 0-1,0 0 0,0 0 1,0 0-1,0-1 0,1 0 13,66-36-4445,-39 25 1696</inkml:trace>
  <inkml:trace contextRef="#ctx0" brushRef="#br0" timeOffset="100249.545">13550 3039 20700,'0'0'998,"2"2"48,4 8-879,0 1 0,-1 0 1,0 0-1,-1 1 0,0 0 1,-1-1-1,0 1 0,-1 1 1,0-1-1,-1 0 1,0 0-1,-1 0 0,-1 1 1,0-1-1,0 0 0,-2 5-167,3-12 95,-1 0-1,1 1 1,-1-1-1,0 0 0,-1 0 1,1 0-1,-1 0 1,0-1-1,0 1 0,-1 0 1,1-1-1,-1 1 1,0-1-1,-2 2-94,-1-19 914,26-159-76,-14 128-799,-4 45-42,0 0-1,-1 0 1,1 0 0,-1 0-1,1 0 1,-1 0-1,0 1 1,0-1 0,1 1-1,-1-1 1,0 1-1,0-1 1,0 1 0,-1-1-1,1 1 1,0 0 0,-1-1-1,1 1 1,-1 0-1,1 0 1,-1 0 0,0-1-1,0 1 1,1 0-1,-2 0 1,1 0 3,20 61 9,-19-62-8,0 0-1,-1 0 1,1 1-1,0-1 0,0 0 1,-1 0-1,1 0 1,0 0-1,0 0 0,0 0 1,0-1-1,0 1 0,1 0 1,-1 0-1,0-1 1,0 1-1,0-1 0,1 1 1,-1-1-1,0 1 1,1-1-1,-1 0 0,0 0 1,1 1-1,-1-1 0,0 0 1,1 0-1,-1-1 1,0 1-1,1 0 0,-1 0 1,0-1-1,1 1 1,-1 0-1,0-1 0,0 1 1,1-1-1,-1 0 0,0 1 1,0-1-1,0 0 1,0 0-1,0 0 0,0 0 1,1 0-1,9-9 14,0-1 0,-1 0 0,0-1 0,-1 0 0,0 0 0,-1-1 1,-1 0-1,0 0 0,0-1 0,-1 0 0,-1 0 0,1-6-14,-2-10 29,-9 32-86,-41 113 52,38-89 17,8-26-13,-1 1 0,0 0 0,1-1 1,-1 1-1,1 0 0,-1-1 0,1 1 1,0 0-1,-1 0 0,1-1 0,0 1 0,-1 0 1,1 0-1,0 0 0,0-1 0,0 1 1,-1 0-1,1 0 0,0 0 0,0 0 0,1-1 1,-1 1-1,0 0 0,0 0 0,0 0 0,0 0 1,1-1-1,-1 1 0,0 0 0,1 0 1,-1-1-1,1 1 0,-1 0 0,1 0 0,-1-1 1,1 1-1,-1-1 0,1 1 0,-1 0 1,1-1-1,0 1 0,0-1 0,-1 0 0,1 1 1,0-1-1,0 1 0,-1-1 0,1 0 1,0 0-1,0 1 0,0-1 0,-1 0 0,1 0 1,0 0-1,0 0 0,0 0 0,0 0 0,-1 0 1,1 0-1,0-1 0,0 1 0,0 0 1,54-26-1226,-46 21 642,23-12-1117</inkml:trace>
  <inkml:trace contextRef="#ctx0" brushRef="#br0" timeOffset="100760.741">14068 2941 20700,'-8'2'338,"0"0"0,0 1-1,1 0 1,-1 1-1,1 0 1,0 0 0,0 0-1,0 1 1,0 0-1,1 0 1,0 1-1,0 0 1,0 0 0,1 0-1,-4 6-337,3-5 102,0 0-1,1 1 1,0 0-1,0 0 0,0 0 1,1 0-1,0 1 1,1 0-1,0 0 1,0 0-1,1 0 1,0 0-1,1 0 0,0 1 1,0 4-102,1-12 10,0-1 0,0 0 0,0 1 0,1-1 1,-1 1-1,0-1 0,1 0 0,-1 1 0,1-1 0,-1 0 1,1 0-1,0 1 0,-1-1 0,1 0 0,0 0 0,0 0 1,0 0-1,0 0 0,0 0 0,0 0 0,0 0 0,0 0 1,0 0-1,1 0 0,-1-1 0,0 1 0,0-1 0,1 1 0,-1-1 1,1 1-1,-1-1 0,0 0 0,1 1 0,-1-1 0,1 0 1,-1 0-1,0 0 0,1 0 0,-1-1 0,1 1 0,-1 0 1,0 0-1,1-1 0,-1 1 0,0-1 0,1 1 0,-1-1 1,0 0-1,0 1 0,1-1 0,-1 0-10,64-40 294,-42 22-246,-1-1-1,-1-1 1,-1-1-1,-1-1 1,-1 0-1,-1-1 1,-1-2-1,5-11-47,-27 68-75,0-12 81,0 0-1,1 0 0,0 1 1,2-1-1,0 1 0,2 0 1,0-1-1,1 2-5,0-20 1,-1-1 0,1 1-1,0 0 1,0-1 0,0 1 0,0 0-1,0 0 1,0-1 0,0 1 0,0 0 0,0-1-1,0 1 1,1 0 0,-1-1 0,0 1-1,0 0 1,1-1 0,-1 1 0,0 0 0,1-1-1,-1 1 1,1-1 0,-1 1 0,0 0-1,1-1 1,-1 1 0,1-1 0,0 0-1,-1 1 1,1-1 0,-1 1 0,1-1 0,0 0-1,-1 1 1,1-1 0,0 0 0,-1 0-1,1 0 1,0 0 0,0 1 0,-1-1-1,1 0 1,0 0 0,-1 0 0,1 0 0,0-1-1,-1 1 1,1 0 0,0 0 0,0 0-1,-1 0 1,1-1 0,0 1 0,-1 0 0,1-1-1,-1 1 1,1-1 0,0 1 0,-1-1-1,39-35 48,-34 29-37,18-14 9,-2-1-1,-1-2 0,-1 0 0,0-1 0,-2-1 1,-1 0-1,-2-1 0,0-1 0,-2-1 0,-1 1 0,-1-2 1,-1 1-1,2-21-19,-15 24-35,-8 34-28,-14 42-20,23-45 89,-102 235 13,104-238-23,0 1 1,0-1 0,0 1 0,0 0-1,1 0 1,-1-1 0,1 1-1,-1 0 1,1 0 0,0 0-1,0-1 1,0 1 0,1 0-1,-1 0 1,1-1 0,0 1-1,-1 0 1,1-1 0,0 1-1,1 0 1,-1-1 0,0 1-1,1-1 1,-1 0 0,1 0 0,0 1-1,0-1 1,0 0 0,0 0-1,0-1 1,0 1 0,0 0-1,1-1 1,-1 1 0,0-1-1,1 0 1,0 0 0,-1 0-1,1 0 1,0 0 0,-1 0-1,1-1 1,0 0 0,0 1-1,2-1 4,24 0-689,3-2-1071</inkml:trace>
  <inkml:trace contextRef="#ctx0" brushRef="#br0" timeOffset="103733.871">16227 2493 17020,'-2'16'7011,"-2"13"-5010,-6 59-1858,-11 141 1981,32-181-1998,-9-48-130,0-1 0,0 0 1,-1-1-1,1 1 0,0 0 0,-1 0 1,1-1-1,-1 1 0,1-1 0,-1 1 1,0-1-1,0 0 0,0 1 0,0-1 1,0 0-1,0 0 0,0 0 0,0 0 1,-1 0-1,1 0 0,-1 0 0,1 0 1,-1 0-1,0 0 0,0 0 0,0-1 4,3-117-841,-3 120 837,0 0 0,0 0 0,1 0 0,-1 1 0,0-1 0,0 0 0,1 0 0,-1 0 0,0 0 0,1 0 0,-1 0 0,0 1 0,0-1 0,1 0 0,-1 0 0,0 0 0,1 0 0,-1 0 0,0 0 0,1 0 0,-1 0 0,0-1 0,0 1 0,1 0 0,-1 0 0,0 0 0,1 0 0,-1 0 0,0 0 0,0 0 0,1-1 0,-1 1 0,0 0 0,0 0 0,0 0 0,1-1 0,-1 1 0,0 0 0,0 0 0,0-1 0,1 1 0,-1 0 0,0 0 0,0-1 0,0 1 0,0 0 0,0 0 0,0-1 0,0 1 0,0 0 0,0-1 0,0 1 1,0 0-1,0-1 0,0 1 0,0 0 0,0 0 0,0-1 0,0 1 0,0 0 0,0-1 0,0 1 0,0 0 0,0 0 0,-1-1 4,23 30-30,-5-7 59,-11-20-6,-1 0-1,1-1 1,0 1 0,-1-1-1,1 0 1,0-1 0,0 1 0,0-1-1,0 0 1,0-1 0,-1 1-1,1-1 1,0 0 0,0-1 0,-1 1-1,1-1 1,-1 0 0,1-1 0,-1 1-1,0-1 1,0 0 0,0-1-1,0 1 1,0-1 0,-1 0 0,4-3-23,1 1 12,1 0 1,0-1 0,-1 0 0,-1 0 0,1-1-1,-1-1 1,0 1 0,-1-1 0,0 0 0,0-1-1,-1 0 1,-1 0 0,1 0 0,-2 0-1,1-1 1,-1 0 0,-1 0 0,0 0 0,-1-1-1,0 1 1,0 0 0,-1-4-13,-1 13 1,0 0 0,0 0-1,0 0 1,0 0 0,-1 0 0,1 0 0,-1 0-1,1 0 1,-1 1 0,0-1 0,1 0 0,-1 0-1,0 1 1,0-1 0,0 0 0,0 1 0,-1-1-1,1 1 1,0-1 0,-1 1 0,1 0-1,-1-1 1,1 1 0,-1 0 0,0 0 0,1 0-1,-1 0 1,0 1 0,0-1 0,0 0 0,1 1-1,-1-1 1,0 1 0,0 0 0,0 0 0,0-1-1,0 1 1,0 0 0,0 1 0,0-1 0,0 0-1,0 1 1,0-1 0,1 1 0,-1-1 0,0 1-1,-1 0 0,-4 6-6,1-1-1,1 0 0,-1 1 1,1 0-1,0 1 0,1-1 1,-1 1-1,2 0 0,-1 0 0,-1 6 7,-3 5-15,3-9 17,1-3 14,0-1 0,0 1 0,1 0 0,0 0 0,0 0 0,1 0 0,0 0 0,0 1 0,1-1 0,0 1 0,0-1 0,1 1 0,0 0 0,0-1 0,0 1 0,1-1 0,1 5-16,2-10 6,0 0-1,-1 0 0,1-1 0,0 1 1,0-1-1,0 0 0,0 0 0,0 0 0,0-1 1,0 1-1,0-1 0,0 0 0,0 0 1,0-1-1,0 1 0,0-1 0,0 0 1,0 0-1,0 0 0,0 0 0,-1-1 1,1 0-1,0 1 0,-1-1 0,1-1 0,-1 1 1,0 0-1,0-1 0,1 0-5,13-6 22,79-19-16,-93 30-18,0 0-1,0 0 1,-1 0-1,1 0 0,-1 1 1,0-1-1,0 1 1,1 0-1,-2 0 0,1 0 1,0 0-1,-1 0 0,1 0 1,-1 0-1,0 0 1,0 1-1,0-1 0,0 1 1,-1-1-1,1 0 1,-1 1-1,0-1 0,0 1 1,0-1-1,-1 1 1,1-1-1,-1 0 0,0 1 1,0-1-1,0 0 13,1 1-4,-19 115-703,18-108-649</inkml:trace>
  <inkml:trace contextRef="#ctx0" brushRef="#br0" timeOffset="104637.442">17087 2750 15819,'0'-1'944,"-1"-3"287,-6 6 5192,-3 6-6213,1 0 0,0 1-1,0 0 1,1 0 0,0 1-1,0 0 1,1 1 0,1 0 0,0 0-1,0 0 1,1 1 0,-3 10-210,8-22 4,0 1 1,-1-1-1,1 0 1,0 1-1,-1-1 1,1 0-1,0 1 1,0-1-1,-1 0 1,1 1-1,0-1 1,0 0-1,0 1 1,0-1-1,0 1 1,0-1-1,0 1 0,-1-1 1,1 0-1,0 1 1,0-1-1,0 1 1,1-1-1,-1 1 1,0-1-1,0 0 1,0 1-1,0-1 1,0 1-1,0-1 1,1 0-1,-1 1 1,0-1-1,0 0 1,0 1-1,1-1 1,-1 0-1,0 1 1,1-1-1,-1 0 1,0 1-1,1-1 1,-1 0-1,0 0 1,1 0-1,-1 1 1,1-1-1,-1 0 0,0 0 1,1 0-1,-1 0 1,1 0-1,-1 0 1,0 0-1,1 0 1,-1 0-1,1 0 1,-1 0-1,1 0 1,-1 0-1,0 0 1,1 0-1,-1 0 1,1 0-5,26-16 201,-13 6-273,-1 0 1,0 0-1,0-1 0,-2-1 1,1 0-1,-1-1 0,-1 0 1,0 0-1,-1-1 0,-1 0 1,0-1-1,-1 0 0,0 0 1,-1-1-1,-1 0 0,0 0 1,-1 0-1,-1 0 0,0-7 72,-19 53-535,7 6 490,1-11 312,2 0 0,1 1-1,1 0 1,2-1 0,0 23-267,2-47 26,0 1 0,0 0 0,0 0 0,0 0 1,0-1-1,1 1 0,-1 0 0,1 0 0,-1-1 1,1 1-1,0 0 0,-1-1 0,1 1 0,0 0 1,0-1-1,0 1 0,1-1 0,-1 0 0,0 1 0,0-1 1,1 0-1,-1 0 0,1 0 0,-1 0 0,1 0 1,-1 0-1,1 0 0,0-1 0,0 1 0,-1 0 1,1-1-1,0 1 0,0-1 0,-1 0 0,1 0 0,0 0 1,0 0-1,0 0 0,-1 0 0,1 0 0,0 0 1,0-1-27,74-27 219,-50 12-190,-1-2 1,-1-1 0,0 0 0,-2-2-1,0-1 1,-1-1 0,-1-1-30,14-10-322,-34 69-155,-23 80 444,23-114 38,0 0 0,0 0 0,0-1 0,0 1 0,0 0 0,0 0 1,0 0-1,0 0 0,1 0 0,-1 0 0,0 0 0,0 0 0,1 0 0,-1 0 1,0 0-1,1-1 0,-1 1 0,1 0 0,0 0 0,-1-1 0,1 1 1,-1 0-1,1 0 0,0-1 0,0 1 0,-1-1 0,1 1 0,0-1 1,0 1-1,0-1 0,0 1 0,-1-1 0,1 0 0,0 1 0,0-1 1,0 0-1,0 0 0,0 0 0,0 0 0,0 0 0,0 0 0,0 0 1,0 0-1,0 0 0,0 0 0,0-1 0,-1 1 0,1 0 0,0 0 0,0-1 1,0 1-1,0-1 0,0 1 0,-1-1 0,1 1 0,0-1 0,0 0 1,-1 1-1,1-1-5,53-33 181,90-98-47,-144 132-138,-1 1 1,1 0-1,-1 0 0,1-1 0,0 1 0,-1 0 0,1 0 0,0 0 0,0-1 0,0 1 1,0 0-1,0 0 0,0 0 0,0 0 0,0-1 0,0 1 0,0 0 0,0 0 1,0 0-1,0-1 0,1 1 0,-1 0 0,0 0 0,1 0 0,-1-1 0,0 1 0,1 0 1,-1-1-1,1 1 0,-1 0 0,1-1 0,0 1 0,-1-1 0,1 1 0,0-1 0,-1 1 1,1-1-1,0 1 0,-1-1 0,1 0 0,0 1 0,0-1 0,0 0 0,-1 0 1,1 1-1,0-1 0,0 0 0,0 0 0,0 0 0,-1 0 0,1 0 0,0 0 0,0 0 1,0 0-1,0-1 0,-1 1 0,1 0 0,0 0 0,0-1 0,-1 1 0,1-1 0,0 1 1,0 0-1,-1-1 0,1 1 0,-1-1 0,1 0 0,0 1 0,0-1 4,-39 137 252,39-135-258,0 0 0,-1 0 0,1-1 0,0 1 0,-1 0 0,1-1 0,0 1 0,0 0 0,0-1 0,0 1 0,-1-1 0,1 1 0,0-1 0,0 0 0,0 1 0,0-1 0,0 0 0,0 0 0,0 0 0,0 1 0,0-1 0,0 0 0,0 0 0,0-1 0,0 1 0,0 0 0,0 0 0,0 0 0,0-1 0,0 1 0,0 0 0,0-1 0,0 1-1,0-1 1,0 1 0,-1-1 0,1 1 0,0-1 0,0 0 0,0 0 0,-1 1 0,1-1 0,-1 0 0,1 0 0,0 1 0,-1-1 0,1 0 0,-1 0 0,0 0 0,1 0 0,-1 0 0,0 0 0,1 0 0,-1 0 6,17-16-1436</inkml:trace>
  <inkml:trace contextRef="#ctx0" brushRef="#br0" timeOffset="105011.984">17903 2696 27118,'-5'1'72,"0"2"0,0-1 1,0 0-1,0 1 0,1 0 0,-1 0 1,1 0-1,0 1 0,0 0 0,0 0 1,0 0-1,1 0 0,-1 0 1,1 0-1,0 1 0,0 0 0,1 0 1,0 0-1,0 0 0,0 0 0,0 2-72,3-4 2,0-1 0,0 1 0,1 0 0,0-1 0,0 0 0,-1 1 0,1-1 0,0 0 0,1 0 0,-1 0 0,0 0 0,1 0 0,-1-1 0,1 1 0,-1-1 0,1 1-1,0-1 1,-1 0 0,1 0 0,0 0 0,0-1 0,0 1 0,0-1 0,0 1 0,0-1 0,0 0 0,0 0 0,0 0 0,0-1 0,0 1 0,0-1 0,0 0 0,-1 1 0,1-1-1,2-1-1,10-2 6,0 0 0,0-1-1,0-1 1,-1 0-1,0-1 1,0-1 0,0 0-1,-1 0 1,-1-2-1,1 0 1,-2 0-1,1-1 1,-1 0 0,-1-1-1,0 0 1,5-10-6,-12 19-22,0-1 0,-1 1 1,0-1-1,0 0 1,0 0-1,0 0 0,0 0 1,-1-1-1,0 1 0,0 0 1,0 0-1,0-1 0,-1 1 1,0-1-1,0 1 0,0-1 1,0 1-1,-1 0 0,1-1 1,-1 1-1,0 0 0,-1-1 1,1 1-1,-1 0 0,0 0 1,0 0-1,0 0 0,0 0 1,-1 1-1,1-1 0,-1 1 1,0 0-1,-2-2 22,3 4-4,0 0 1,0 1-1,0-1 1,0 1-1,-1 0 1,1 0-1,0 0 1,0 0-1,0 0 1,0 0-1,0 0 1,0 1-1,0-1 1,0 1-1,0 0 1,0-1-1,0 1 1,0 0-1,0 0 1,0 0-1,0 0 1,1 1-1,-1-1 1,0 0-1,1 1 1,-1-1-1,1 1 1,0 0-1,-1-1 1,1 1-1,0 0 1,0 0-1,0 0 1,0 0-1,1 0 1,-1 0-1,0 0 0,1 0 1,-1 0-1,1 0 1,0 0-1,0 0 4,-4 6-11,2-3 4,-44 110-28,44-110 38,1 0 0,0 1 1,0-1-1,0 1 0,1-1 0,-1 1 1,1-1-1,1 1 0,-1-1 0,1 1 1,0-1-1,0 0 0,0 1 0,1-1 1,0 0-1,0 0 0,0 0 0,1 0 1,0 0-1,3 3-3,51 24-73,-21-25-534</inkml:trace>
  <inkml:trace contextRef="#ctx0" brushRef="#br0" timeOffset="106713.464">10709 4116 17540,'85'-131'6983,"-86"131"-6930,1 0 1,0 0 0,-1 0 0,1 0 0,-1 0 0,1 0-1,0 0 1,-1 0 0,1 0 0,0 0 0,-1 0 0,1 0 0,-1-1-1,1 1 1,0 0 0,-1 0 0,1 0 0,0-1 0,0 1-1,-1 0 1,1 0 0,0-1 0,0 1 0,-1 0 0,1-1-1,0 1 1,0 0 0,0-1 0,-1 1 0,1 0 0,0-1 0,0 1-1,0 0 1,0-1 0,0 1 0,0-1 0,0 1 0,0 0-1,0-1 1,0 1 0,0 0 0,0-1 0,0 1 0,0-1-1,0 1 1,0 0 0,0-1 0,0 1 0,1 0-54,-40 25 444,34-22-400,-9 5-35,1 1 1,1 0 0,0 1-1,0 0 1,1 1 0,0 0-1,1 0 1,0 1 0,1 1-1,1 0 1,0 0 0,0 1 0,1-1-1,1 2 1,0-1 0,1 1-1,1 0 1,0 0 0,0 7-10,4-20-6,0 0 0,-1 0 0,1 0 0,0 0-1,0 0 1,1 1 0,-1-1 0,0 0 0,1 0 0,-1 0 0,1 0 0,0 0 0,0 0 0,0 0 0,0 0 0,0 0 0,0-1 0,0 1 0,0 0 0,1-1 0,-1 1 0,1 0 0,-1-1 0,1 0 0,0 1 0,0-1 0,-1 0 0,1 0 0,0 0 0,0 0 0,0 0 0,0-1 0,0 1 0,0-1 0,0 1 0,1-1 0,-1 0 0,0 1 0,0-1 0,0 0 0,0 0 0,0-1 0,0 1 0,1 0-1,-1-1 1,0 1 0,0-1 0,0 0 0,0 0 0,0 0 0,0 0 0,-1 0 0,1 0 0,0 0 6,31-14-749</inkml:trace>
  <inkml:trace contextRef="#ctx0" brushRef="#br0" timeOffset="107145.979">11080 3713 21173,'-8'8'265,"2"1"1,-1 0 0,1 0 0,1 1 0,-1-1-1,2 1 1,-1 0 0,1 1 0,1-1 0,0 1-1,1-1 1,-1 1 0,2 0 0,-1 9-266,-3 10 447,-41 246 1605,59-241-1878,25-56 6,145-173 162,-156 169-320,-27 25-22,1-1 0,-1 1-1,1 0 1,-1 0-1,1 0 1,-1 0-1,1-1 1,0 1-1,-1 0 1,1 0 0,-1 0-1,1 0 1,-1 0-1,1 0 1,0 0-1,-1 1 1,1-1-1,-1 0 1,1 0 0,-1 0-1,1 1 1,-1-1-1,1 0 1,-1 0-1,1 1 1,-1-1-1,1 0 1,-1 1 0,0-1-1,1 1 1,-1-1-1,1 0 1,-1 1-1,0-1 1,0 1-1,1-1 1,-1 1-1,0-1 1,0 1 0,1 0-1,-1-1 1,0 1-1,0-1 1,0 1-1,0-1 1,0 1-1,0-1 1,0 1 0,0 0-1,0-1 1,0 1-1,0-1 1,0 1-1,-1-1 1,1 1-1,0-1 1,0 1 0,-17 196 64,17-194-35,0-3-250,1-2-838,6-11-515</inkml:trace>
  <inkml:trace contextRef="#ctx0" brushRef="#br0" timeOffset="107976.28">11547 3915 19388,'-62'44'4070,"47"-35"-3673,0 0 1,1 2 0,0 0 0,1 0 0,0 1 0,1 1 0,0 0-1,0 3-397,-2 22 396,13-37-395,1-1 0,0 1 0,0-1 0,0 1 0,0 0 0,0-1 1,0 1-1,0 0 0,0-1 0,0 1 0,0-1 0,0 1 0,0 0 0,1-1 0,-1 1 0,0-1 0,0 1 0,1 0 0,-1-1 0,0 1 0,1-1 0,-1 1 0,0-1 0,1 1 0,-1-1 0,1 0 0,-1 1 0,1-1 0,-1 1 0,1-1 0,-1 0 0,1 1 1,-1-1-1,1 0 0,0 0 0,-1 0 0,1 1 0,-1-1 0,1 0 0,0 0 0,-1 0 0,1 0 0,0 0 0,-1 0 0,1 0 0,-1 0 0,1 0 0,0 0 0,-1-1 0,1 1 0,-1 0 0,1 0 0,0-1 0,-1 1 0,1 0 0,-1 0 0,1-1 0,0 0-1,87-68-121,-71 53 102,71-63-255,-87 81 267,1-1 0,0 0 0,-1 0 0,0 1 0,1-1 0,-1 0 0,0 1 0,0 0 0,0-1 0,0 1 0,0 0 0,0-1 0,0 1 0,0 0 0,-1 0 0,1 0 0,-1 0 0,0-1 0,1 1 0,-1 0 0,0 0 0,0 0 0,0 0 0,0 0 0,0 0 0,-1 0 0,1 0 0,-1 0 0,1-1 1,-1 1-1,1 0 0,-2 1 7,2 5-8,-2 10 15,1-12 1,0-1 0,1 1-1,-1 0 1,1 0-1,0-1 1,0 1 0,1 0-1,0 0 1,0-1 0,0 1-1,1 0 1,-1-1-1,1 1 1,1-1 0,-1 0-1,2 1-7,0-5 15,0 0-1,1-1 0,-1 1 0,1-1 0,-1 0 1,1-1-1,-1 1 0,1-1 0,-1 0 1,1 0-1,-1 0 0,0-1 0,0 1 0,0-1 1,0 0-1,0 0 0,0-1 0,0 1 1,-1-1-1,1 0 0,-1 0 0,1 0 0,-1 0 1,0 0-1,-1-1 0,1 0 0,1-2-14,2 1 14,189-212-862,-175 201 312,-17 27 293,-18 37 252,13-43 15,-47 162 1100,49-166-1114,0 1 0,0-1 0,1 1-1,-1-1 1,0 1 0,1-1 0,-1 1 0,1-1-1,-1 0 1,1 1 0,0-1 0,-1 0 0,1 0-1,0 1 1,0-1 0,0 0 0,0 0 0,0 0-1,0 0 1,0 0 0,1 0 0,-1 0-1,0-1 1,0 1 0,1 0 0,-1-1 0,1 1-1,-1-1 1,0 1 0,1-1 0,-1 1 0,1-1-1,-1 0 1,1 0 0,-1 0 0,1 0 0,-1 0-1,1 0 1,-1-1 0,1 1 0,-1 0-1,1-1 1,-1 1 0,0-1 0,1 1 0,-1-1-1,0 0 1,1 1 0,0-2-10,33 1-29,-27 5 13,-1 1 0,1 0 0,-1 1 0,0 0 0,0 0 0,0 0 0,-1 1 0,0 0 0,0 0 0,-1 0-1,0 1 1,0 0 0,-1 0 0,0 0 0,0 0 0,-1 1 0,0 0 0,0-1 0,-1 1 0,0 0 0,-1 0 0,0 1 0,0-1 0,-1 0 0,-1 9 16,2-8 39,-1 0-1,0 0 1,-1 0 0,0 0 0,0 0 0,-1 0-1,0 0 1,-1 0 0,0 0 0,-1-1 0,0 1 0,0-1-1,-1 0 1,0-1 0,-1 1 0,0-1 0,0 0 0,-1 0-1,0-1 1,0 0 0,0 0 0,-1 0 0,0-1 0,-1-1-1,1 1 1,-2-1-39,8-4 23,0 0 1,0 0-1,-1 0 0,1 0 0,0-1 1,-1 1-1,1-1 0,-1 1 0,1-1 1,0 0-1,-1 0 0,1 0 0,-1 0 0,1-1 1,0 1-1,-1-1 0,1 1 0,0-1 1,-1 0-1,1 0 0,0 0 0,0 0 1,0 0-1,0 0 0,0-1 0,0 1 0,0-1 1,0 1-1,0-1 0,1 0 0,-1 0 1,1 0-1,-1 0 0,1 0 0,0 0 0,0 0 1,0 0-1,0 0 0,0-1 0,0 1 1,1 0-1,-1-1 0,1 0-23,-3-8-29,1-1-1,1 1 1,0-1 0,1 0-1,0 0 1,1 0 0,0 1-1,1-1 1,0 0 0,0 1-1,2 0 1,-1-1 0,2 1-1,-1 0 1,1 1-1,1-1 1,0 1 0,1 0-1,4-5 30,13-15-61,1 0 0,1 2 0,1 0 0,2 2 0,13-8 61,-25 21-2,-8 7 2,0 0-1,-1 0 1,1-1 0,-1 0 0,-1-1 0,1 0 0,-1 0-1,-1-1 1,0 1 0,0-1 0,0-1 0,-1 1-1,-1-1 1,0 0 0,1-4 0,-4 14 0,-1-1-1,0 0 1,0 0-1,0 1 1,0-1 0,0 0-1,0 0 1,0 1-1,0-1 1,0 0 0,0 0-1,0 0 1,0 1-1,-1-1 1,1 0 0,0 1-1,0-1 1,-1 0-1,1 0 1,-1 1 0,1-1-1,-1 1 1,1-1-1,-1 0 1,1 1 0,-1-1-1,1 1 1,-1-1-1,0 1 1,1-1 0,-1 1-1,0 0 1,1-1-1,-1 1 1,0 0 0,1 0-1,-1-1 1,0 1-1,0 0 1,0 0 0,1 0-1,-1 0 1,0 0-1,0 0 1,1 0 0,-1 0-1,0 0 1,0 0-1,1 1 1,-1-1 0,0 0-1,0 0 1,1 1-1,-1-1 1,0 0-1,1 1 1,-1-1 0,0 1-1,1-1 1,-1 1-1,1-1 1,-1 1 0,1 0-1,-1-1 1,1 1-1,-1-1 1,1 1 0,0 0-1,-1 0 1,1-1 0,-6 7 7,-1 1 1,2-1-1,-1 1 0,1 0 1,1 1-1,-1-1 0,1 1 1,1 0-1,0 0 0,0 0 1,1 0-1,0 0 0,0 1 1,1-1-1,0 1 0,1-1 1,0 1-1,1 3-7,21 18-163,1-27-1150</inkml:trace>
  <inkml:trace contextRef="#ctx0" brushRef="#br0" timeOffset="108917.118">12932 3907 20820,'-6'-1'254,"0"0"-1,0 0 1,0 0-1,0 1 1,-1 0-1,1 0 1,0 1-1,0-1 0,0 1 1,0 1-1,0-1 1,0 1-1,0 0 1,1 0-1,-1 1 1,1 0-1,-1 0 0,1 0 1,0 1-1,0-1 1,0 1-1,1 0 1,-1 1-1,1-1 0,-1 2-253,-6 6 94,6-8-82,1 0 1,-1 0 0,1 1 0,0 0-1,0 0 1,1 0 0,-1 0-1,1 0 1,0 1 0,1 0 0,-1-1-1,1 1 1,0 0 0,0 0 0,1 1-13,2-6-2,-1 0 1,1 0-1,0 0 1,0 0 0,0 0-1,0 0 1,0 0 0,0 0-1,0-1 1,0 1 0,1 0-1,-1 0 1,0-1-1,0 1 1,0-1 0,1 0-1,-1 1 1,0-1 0,1 0-1,-1 1 1,0-1 0,1 0-1,-1 0 1,0 0-1,1 0 1,-1-1 0,0 1-1,1 0 1,-1 0 0,0-1-1,1 1 1,-1-1 0,0 1-1,0-1 1,0 0-1,1 1 1,-1-1 0,0 0-1,0 0 1,0 0 0,0 0-1,0 0 1,0 0 0,0 0 1,28-22-25,-1 0 1,-1-2-1,-2 0 1,0-2 0,20-29 24,-35 44 5,69-103-151,-77 111-42,-4 5 166,0 1 1,-1 0-1,1 0 1,0 0 0,0 0-1,0 0 1,0 0-1,0 0 1,1 1-1,-1-1 1,1 1 0,-1-1-1,1 1 1,0 0-1,0 0 1,0-1-1,1 1 1,-1 0 0,1 0-1,-1 0 1,1 0-1,0 0 22,-1 3-27,-3 9 19,-1 1 11,1-1 0,1 1 1,0-1-1,2 1 0,-1 0 0,2 0 1,1 13-4,-1-28 7,0 1 1,0-1-1,0 0 1,0 0 0,0 1-1,1-1 1,-1 0-1,0 0 1,1 0 0,-1 0-1,1 1 1,-1-1-1,1 0 1,0 0-1,-1 0 1,1 0 0,0 0-1,0-1 1,0 1-1,0 0 1,0 0 0,0 0-1,0-1 1,0 1-1,0 0 1,0-1 0,0 1-1,0-1 1,0 1-1,0-1 1,1 0 0,-1 0-1,0 1 1,0-1-1,0 0 1,1 0-1,-1 0 1,0 0 0,0 0-1,1 0 1,-1-1-1,0 1 1,0 0 0,0-1-1,0 1 1,1-1-1,-1 1 1,0-1 0,0 1-1,0-1 1,0 0-1,0 1 1,0-1-1,0 0 1,0-1-8,15-10 83,-1-1 0,-1 0 1,0-1-1,-1-1 0,0 0 0,10-17-83,-11 17 29,-7 8-17,15-17 15,-2-1 0,0 0 0,-2-2 0,-1 1 0,-1-2 0,7-21-27,-16 7-188,-7 42 171,0 1 1,0-1-1,0 1 1,1 0-1,-1 0 1,0 0-1,1 0 1,-1 0-1,1 0 1,-1 0-1,1 0 1,-1 1-1,1-1 1,0 1-1,0-1 1,0 1-1,0-1 1,0 1-1,0-1 1,0 1-1,0 0 1,1 0-1,-1-1 1,1 1-1,-1 0 1,1 0-1,-1 0 17,-20 49 107,2 1-1,1 1 1,4 0 0,-1 12-107,11-28 76,1 0-1,2 0 1,1 0 0,2 0-1,2 0 1,1 0-76,7 138 38,-12-174-34,0 0-1,1 0 1,-1 0-1,0 0 1,0 0 0,0 0-1,0 0 1,0 0-1,0 0 1,0 0 0,0 0-1,0 0 1,-1 0 0,1 0-1,0 0 1,-1-1-1,1 1 1,0 0 0,-1 0-1,1 0 1,-1 0 0,0 0-1,1 0 1,-1-1-1,0 1 1,1 0 0,-1-1-1,0 1 1,0 0-1,1-1 1,-1 1 0,0-1-1,0 1 1,0-1 0,0 0-1,0 1 1,0-1-1,0 0 1,0 0 0,0 1-1,0-1 1,0 0-1,0 0 1,0 0 0,0 0-1,0 0 1,0 0 0,0-1-1,0 1 1,0 0-1,0-1 1,0 1 0,0 0-1,0-1 1,1 1 0,-2-1-4,-45-36 322,39 27-283,1 0 0,0 0 0,0 0 1,1-1-1,1 0 0,0 0 0,0-1 0,1 1 0,0-2-39,3 9 0,0 0 1,0 0 0,0-1 0,0 1 0,1-1-1,0 1 1,0-1 0,0 1 0,0 0 0,1-1-1,0 1 1,-1-1 0,2 1 0,-1 0 0,0 0-1,1 0 1,0-1 0,0 2 0,0-1 0,1 0-1,-1 0 1,1 1 0,0-1 0,0 1 0,0 0-1,2-2 0,13-7-89,0 1 0,1 1 0,1 0 0,0 2-1,0 0 1,0 1 0,3 1 89,-10 2-126,48-16-1</inkml:trace>
  <inkml:trace contextRef="#ctx0" brushRef="#br0" timeOffset="109738.85">13785 3793 18380,'-8'-8'5788,"-20"18"-5250,28-10-509,-5 5 39,1-1 1,-1 1 0,1 0-1,1 0 1,-1 1 0,1-1 0,0 1-1,0-1 1,0 1 0,1 0 0,0 0-1,0 1 1,0-1 0,1 0-1,0 1 1,0-1 0,1 4-69,-1-8 7,0 0 0,1 0 0,-1 0 0,1 1 0,-1-1 0,1 0 0,0 1 1,0-1-1,0 0 0,0 0 0,0 1 0,1-1 0,-1 0 0,1 1 0,-1-1 0,1 0 0,0 0 0,0 0 0,0 0 1,0 0-1,0 0 0,0 0 0,1 0 0,-1 0 0,1 0 0,-1-1 0,1 1 0,0-1 0,-1 1 0,1-1 1,0 0-1,0 1 0,0-1 0,0 0 0,0 0 0,0 0 0,1-1 0,-1 1 0,0 0 0,0-1 0,1 0 0,-1 1 1,0-1-1,0 0 0,1 0 0,-1 0 0,0-1 0,1 1 0,-1 0 0,0-1 0,1 0-7,11-7 66,0 0 0,-1-1 0,0-1 0,-1 0 0,0-1 0,-1 0 0,0 0 0,0-2 0,0 0-66,0-1 28,54-71 70,-79 148-94,11-50 12,1-7-4,0 1 1,1 0 0,0-1-1,0 1 1,0 0-1,1 0 1,0 0 0,0-1-1,0 1 1,1 0 0,0 0-1,1 0 1,-1-1-1,2 3-12,-1-8 21,0 0 0,-1 0-1,1 0 1,0 0 0,0 0-1,0-1 1,0 1 0,0 0-1,0-1 1,0 0 0,0 1-1,0-1 1,0 0 0,0 0-1,0 0 1,0 0 0,0-1-1,0 1 1,0 0 0,0-1-1,0 0 1,0 1-1,0-1 1,0 0 0,0 0-1,-1 0 1,1 0 0,0 0-1,-1 0 1,1-1 0,0 1-1,-1-1 1,1 0-21,159-159 443,-161 160-444,0 0 0,0 0 1,0 1-1,1-1 0,-1 0 1,0 0-1,1 0 0,-1 0 1,1 0-1,-1 0 0,1 1 1,-1-1-1,1 0 1,-1 0-1,1 1 0,0-1 1,0 1-1,-1-1 0,1 0 1,0 1-1,0-1 0,0 1 1,-1 0-1,1-1 0,0 1 1,0 0-1,0-1 0,0 1 1,0 0-1,0 0 0,0 0 1,0 0-1,0 0 0,0 0 1,0 0-1,0 0 0,-1 0 1,1 0-1,0 0 0,0 1 1,0-1-1,0 0 0,0 1 1,0-1-1,0 1 1,-1-1-1,1 1 0,0-1 1,0 1-1,-1-1 0,1 1 1,0 0-1,-1 0 0,1-1 1,-1 1-1,1 0 0,-1 0 1,1 0-1,-1-1 0,1 1 1,-1 0-1,0 0 0,1 0 1,-1 0-1,0 0 0,0 0 1,0 0 0,-1 30-17,7 53 66,-5-84-47,0 0 1,0 1 0,0-1-1,0 0 1,0 1-1,0-1 1,0 0 0,0 0-1,0 0 1,0 0 0,0 0-1,0 0 1,1 0 0,-1 0-1,0-1 1,0 1-1,0 0 1,0 0 0,0-1-1,0 1 1,0-1 0,-1 1-1,1-1 1,0 1-1,0-1 1,0 0 0,0 0-1,-1 1 1,1-1 0,0 0-1,-1 0 1,1 0 0,0 1-1,-1-1 1,1-1-3,1 0 5,72-93 128,-75 96-134,1 0-1,0 0 1,0 0-1,-1 0 0,1 0 1,0 0-1,0 0 1,0 0-1,0 0 1,0 0-1,1 0 0,-1 0 1,0 0-1,0 0 1,1 0-1,-1 0 0,0 0 1,1 0-1,-1 0 1,1 0-1,0 0 0,-1 0 1,1-1-1,0 1 1,-1 0-1,1 0 0,0-1 1,0 1-1,-1 0 1,1-1-1,0 1 0,0-1 1,0 1-1,0-1 1,0 0-1,0 1 1,0-1-1,0 0 0,0 1 1,0-1-1,0 0 1,0 0-1,0 0 0,0 0 1,0 0-1,0 0 1,0 0-1,1-1 0,-1 1 1,0 0-1,0-1 1,0 1-1,-1 0 0,1-1 1,0 1-1,0-1 1,0 1-1,0-1 1,0 0-1,0 1 0,-1-1 1,1 0-1,0 0 1,-1 0-1,1 1 0,0-1 1,-1 0 1,-16 94-568,15-90-875</inkml:trace>
  <inkml:trace contextRef="#ctx0" brushRef="#br0" timeOffset="110847.412">14595 3808 12667,'-19'24'7293,"-5"15"-2137,37-44-4145,96-86 240,-103 86-1236,0-1 1,-1 0-1,0 0 0,0-1 1,0 0-1,-1 0 0,0 0 1,0 0-1,-1 0 1,1-1-1,-2 1 0,1-1 1,-1 0-1,0 0 0,-1 0 1,0 0-1,0 0 1,-1 0-1,0-1-15,-1 9 2,-1 0 0,1 0 0,-1 0 0,1 0 0,0 0 1,-1 0-1,1 0 0,0 0 0,-1 0 0,1 1 0,0-1 0,-1 1 0,1-1 0,0 1 1,0-1-1,-1 1 0,1 0 0,0 0 0,0-1 0,0 1 0,0 0 0,0 0 0,0 0 0,0 0 1,0 0-1,0 0 0,1 1 0,-1-1 0,0 0 0,1 0 0,-1 1-2,-11 15 0,0 0 0,1 1 0,1 0 0,1 1 0,1 0 0,1 1 0,0-1 0,1 2 0,1-1 0,1 0 0,1 2 0,3-22 2,0 1-1,-1 0 0,1-1 1,0 1-1,0 0 1,0-1-1,-1 1 0,1 0 1,0-1-1,0 1 0,0 0 1,0-1-1,0 1 1,0 0-1,0-1 0,1 1 1,-1 0-1,0-1 1,0 1-1,0 0 0,1-1 1,-1 1-1,0-1 0,1 1 1,-1 0-1,0-1 1,1 1-1,-1-1 0,1 1 1,-1-1-1,1 1 1,-1-1-1,1 0 0,-1 1 1,1-1-1,0 0 0,-1 1 1,1-1-1,-1 0 1,1 0-1,0 1 0,-1-1 1,1 0-1,0 0 1,-1 0-1,1 0 0,0 0 1,0 0-1,-1 0 0,1 0 1,0 0-1,-1 0 1,1 0-1,0-1 0,0 1-1,36-21 50,216-213 83,-252 232-134,0 1 0,0-1 0,0 0-1,1 1 1,-1-1 0,1 1 0,-1-1 0,1 1 0,-1 0 0,1-1 0,0 1 0,0 0-1,0 0 1,-1 0 0,1 1 0,0-1 0,0 0 0,0 1 0,0-1 0,0 1-1,1 0 1,-1 0 0,0 0 0,0 0 0,0 0 0,0 0 0,0 0 0,0 1-1,0-1 1,0 1 0,0-1 0,0 1 0,0 0 0,0 0 0,0 0 0,0 0 0,-1 0-1,1 0 1,0 0 0,-1 1 0,1-1 0,-1 0 0,1 1 0,0 1 1,8 131 6,-10-134-4,0 1 0,0-1 0,0 1 0,0-1 0,0 1 0,0-1 0,0 1 0,0 0 0,0-1 0,0 1 0,0-1 0,1 1 0,-1-1 0,0 1 0,0-1 0,1 1 0,-1-1 0,0 0 0,1 1 0,-1-1 0,0 1 0,1-1 0,-1 0 0,1 1 0,-1-1 0,1 0 0,-1 1 0,0-1 0,1 0 0,-1 1 0,1-1 0,0 0 0,-1 0 0,1 0-1,-1 0 1,1 0 0,-1 0 0,1 0 0,-1 0 0,1 0 0,-1 0 0,1 0 0,-1 0 0,1 0 0,0 0 0,-1 0 0,1 0 0,-1 0 0,1-1 0,-1 1 0,1 0 0,-1 0 0,1-1 0,-1 1 0,0 0 0,1-1 0,-1 1 0,1-1 0,-1 1 0,0 0 0,1-1 0,-1 1 0,0-1 0,1 1 0,-1-1 0,0 1 0,0-1 0,0 1-2,35-39 103,-30 32-87,87-95 106,-91 101-122,-1 0-1,1 0 0,-1 1 1,1-1-1,-1 1 0,1-1 1,0 0-1,-1 1 0,1-1 0,-1 1 1,1 0-1,0-1 0,0 1 1,-1-1-1,1 1 0,0 0 1,0 0-1,-1-1 0,1 1 0,0 0 1,0 0-1,0 0 0,0 0 1,-1 0-1,1 0 0,0 0 1,0 0-1,0 0 0,-1 0 0,1 1 1,0-1-1,0 0 0,-1 1 1,1-1-1,0 0 0,0 1 1,-1-1-1,1 1 0,0-1 0,-1 1 1,1-1-1,-1 1 0,1-1 1,0 1-1,-1 0 0,0-1 1,1 1-1,-1 0 0,1-1 1,-1 1-1,0 0 0,1 0 0,-1 0 1,0-1-1,0 1 0,0 0 1,0 0-1,1 0 0,-1-1 1,0 1-1,0 0 0,-1 0 0,1 0 1,0-1-1,0 1 0,0 0 1,-1 1 0,1 88 30,1-89-28,0 0-1,0 0 0,-1 0 0,1 0 1,0 0-1,0-1 0,0 1 0,0 0 1,0 0-1,0-1 0,0 1 0,1-1 0,-1 1 1,0-1-1,0 1 0,0-1 0,1 0 1,-1 0-1,0 0 0,0 1 0,0-1 1,1 0-1,-1 0 0,0-1 0,0 1 1,1 0-1,-1 0 0,0-1 0,0 1 0,0 0 1,1-1-1,-1 1 0,0-1 0,0 0 1,0 1-1,0-1 0,0 0 0,0 0 1,0 1-1,0-1 0,0 0 0,-1 0 1,1 0-1,0 0 0,-1 0 0,1 0 0,0 0 1,-1-1-1,1 1 0,-1 0 0,0 0 1,1-1-2,0 1-1,139-137-55,-140 137 45,0 0 0,1 1 0,-1-1 0,0 1 0,0-1 0,0 1 0,0-1 0,1 0 0,-1 1 0,0-1 0,0 1 0,1-1 0,-1 1 0,0-1-1,1 1 1,-1-1 0,1 1 0,-1 0 0,0-1 0,1 1 0,-1-1 0,1 1 0,-1 0 0,1 0 0,-1-1 0,1 1 0,0 0 0,-1 0 0,1-1 0,-1 1 0,1 0-1,0 0 1,-1 0 0,1 0 0,-1 0 0,1 0 0,0 0 0,-1 0 0,1 0 0,-1 0 0,1 0 0,-1 1 0,1-1 0,0 0 0,-1 0 0,1 1 0,-1-1-1,1 0 1,-1 1 0,1-1 0,-1 0 0,1 1 0,-1-1 0,0 1 0,1-1 0,-1 0 0,1 1 0,-1-1 0,0 1 0,1 0 0,-1-1 0,0 1 0,0 0 11,-3 39-416,3-38 425,-26 85-1431,21-67-15</inkml:trace>
  <inkml:trace contextRef="#ctx0" brushRef="#br0" timeOffset="111330.508">15569 3544 19532,'-27'59'2034,"4"1"0,2 0-1,-3 26-2033,-2 102 1215,13-64-1141,12-122 70,20-70 858,-11 52-904,49-119 48,-27 58-136,3 2 0,4 1 0,39-57-10,-72 123-23,1 1 0,0-1 0,0 1 0,1 1 0,0-1 0,0 1 0,1 0 0,0 0 0,0 1 0,0 0 0,0 0 1,1 1-1,0 0 0,0 0 0,0 1 0,0 0 0,1 0 0,-1 1 0,1 0 0,0 1 0,-1-1 0,1 2 0,6-1 23,-13 2-6,1 0 1,-1 0-1,0 1 0,0-1 0,0 0 1,0 1-1,-1-1 0,1 1 1,0 0-1,0-1 0,-1 1 0,1 0 1,-1 0-1,0 0 0,0 0 1,0 0-1,1 1 0,-2-1 0,1 0 1,0 0-1,0 1 0,-1-1 1,0 0-1,1 1 0,-1-1 0,0 1 1,0-1-1,0 0 0,0 1 1,-1-1-1,1 1 0,-1-1 0,1 0 1,-1 1-1,0-1 0,0 0 1,0 0-1,0 0 0,0 0 0,0 0 1,-1 0-1,1 0 0,-1 0 0,1 0 1,-1 0-1,0-1 0,0 1 1,0-1-1,0 1 6,-25 38 110,-1-2-1,-2-1 1,-1-2-1,-2 0 1,-19 13-110,13-22 127,38-25-148,1-1 0,-1 1 0,1-1 1,-1 1-1,1-1 0,0 0 0,-1 1 0,0-1 0,1 1 0,-1-1 0,1 0 0,-1 0 0,1 1 0,-1-1 0,0 0 0,1 0 0,-1 0 0,1 0 0,-1 0 0,0 0 0,1 1 0,-1-1 0,0-1 0,1 1 0,-1 0 0,0 0 0,1 0 0,-1 0 0,1 0 0,-1-1 0,0 1 0,1 0 0,-1 0 0,1-1 0,-1 1 0,1 0 0,-1-1 0,1 1 0,-1-1 0,1 1 0,-1-1 0,1 1 0,0-1 0,-1 1 0,1-1 0,0 1 0,-1-1 0,1 1 0,0-1 1,0 0-1,-1 1 0,1-1 0,0 1 0,0-1 0,0 0 0,0 1 0,0-1 0,0 0 0,0 1 0,0-1 0,0 0 21,4-18-1405</inkml:trace>
  <inkml:trace contextRef="#ctx0" brushRef="#br0" timeOffset="111837.423">16128 3176 15795,'0'0'2993,"0"0"280,0 0-1993,3 26-504,-5 3-40,-8 14-96,0 5 25,-5 6-17,-1 0-72,1 0-304,2 0-96,3-9-128,3-3-24,2-14 8,5-9 0,0-19-40,0 0-440,16-13-1264</inkml:trace>
  <inkml:trace contextRef="#ctx0" brushRef="#br0" timeOffset="112477.965">16437 3453 21637,'1'-2'113,"0"0"0,-1 0-1,1 0 1,-1 0 0,0 0 0,0 0 0,1 0 0,-1 0 0,-1 0 0,1-1 0,0 1 0,0 0 0,-1 0 0,1 0 0,-1 0 0,0 0 0,1 0 0,-1 0-1,0 0 1,0 1 0,0-1 0,-1 0 0,1 0 0,0 1 0,-1-1 0,1 1 0,-1-1 0,1 1 0,-1 0 0,0-1 0,1 1 0,-1 0 0,0 0 0,0 0 0,0 0-1,0 1 1,0-1 0,0 0 0,0 1 0,0 0 0,0-1 0,0 1 0,0 0 0,-1 0 0,1 0 0,0 0 0,0 0 0,0 1 0,0-1 0,0 1 0,-2 0-113,-4 4 17,0 0 1,0 0 0,0 1 0,1 0 0,-1 0-1,1 1 1,1 0 0,-1 0 0,1 0 0,1 1-1,-1 0 1,1 0 0,1 1 0,0 0 0,0-1-1,0 1 1,1 0 0,1 1 0,-1-1 0,2 0-1,-1 1 1,1-1 0,0 5-18,2 36 8,0-50-8,-1 1 1,0 0 0,1 0 0,-1 0 0,1 0-1,0-1 1,-1 1 0,1 0 0,-1 0 0,1-1-1,0 1 1,0-1 0,-1 1 0,1 0 0,0-1-1,0 1 1,0-1 0,0 0 0,0 1 0,0-1-1,-1 0 1,1 0 0,0 1 0,0-1 0,0 0-1,0 0 1,0 0 0,0 0 0,0 0 0,0 0-1,0 0 1,0-1 0,0 1 0,0 0 0,0 0-1,0-1 1,0 1 0,-1-1 0,1 1 0,0-1-1,0 1 1,0-1 0,-1 1 0,1-1 0,0 0-1,0 1 1,-1-2-1,11-4 16,-1-1 0,-1 0 0,1 0 1,-1-1-1,0-1 0,-1 1 0,0-1 0,-1-1 0,0 0 0,0 0 0,-1 0 0,0-1 0,-1 1 0,0-1 0,0-1 0,-2 1 0,1-1 1,-1 1-1,-1-1 0,1-9-16,-3 18 1,0 1-1,0 0 1,-1 0 0,1 0 0,0-1 0,-1 1 0,0 0 0,1 0-1,-1 0 1,0 0 0,0 0 0,0 0 0,0 0 0,0 0 0,-1 0-1,1 1 1,0-1 0,-1 0 0,0 1 0,1-1 0,-1 1 0,0 0-1,0-1 1,0 1 0,1 0 0,-1 0 0,0 0 0,-1 0 0,1 1 0,0-1-1,0 1 1,0-1 0,0 1 0,-1 0 0,1-1 0,0 1 0,0 0-1,0 0 1,-1 1 0,1-1 0,0 0 0,0 1 0,0 0 0,0-1-1,0 1 1,0 0 0,0 0 0,0 0 0,0 0 0,0 0 0,0 1-1,0-1 1,1 1 0,-1-1 0,0 1 0,1-1 0,0 1 0,-1 0 0,1 0-1,0 0 1,0 0 0,-1 0-1,1 1-68,0-1-1,0 0 1,0 0-1,1 0 1,-1 0-1,0 1 1,1-1-1,0 0 1,-1 1-1,1-1 1,0 0-1,0 1 1,0-1-1,1 1 1,-1-1-1,0 0 1,1 0-1,0 1 1,-1-1 0,1 0-1,0 0 1,0 0-1,0 0 1,0 1-1,1-2 1,-1 1-1,1 0 1,-1 0-1,1 0 69,12 4 1590</inkml:trace>
  <inkml:trace contextRef="#ctx0" brushRef="#br0" timeOffset="113769.94">16555 3383 17564,'-6'-1'5102,"-23"28"-4438,26-22-617,0-1 0,-1 1 0,2 0 1,-1 0-1,1 0 0,-1 0 0,1 0 0,1 1 0,-1-1 0,1 1 0,0-1 0,0 1 0,0-1 0,1 1 0,0 0 0,0-1 0,1 1 0,-1 0 0,1-1 0,1 1 1,-1 1-48,2-6 37,0 0 0,-1 0 0,1 0 0,0 0 1,-1 0-1,1-1 0,0 0 0,0 1 1,-1-1-1,1 0 0,0 0 0,0-1 1,0 1-1,-1 0 0,1-1 0,0 0 1,-1 0-1,1 0 0,0 0 0,-1 0 1,1 0-1,-1-1 0,0 1 0,1-1 1,-1 1-1,1-2-37,13-8 84,-1 0 0,0-2 1,-1 0-1,-1 0 0,1-1 0,-2-1 1,0 0-1,-1-1 0,-1 0 1,7-13-85,-9 39 12,-15 137-30,1-67 113,-3 0 0,-3 0-1,-23 74-94,31-139 97,-1 0-1,-1 0 1,0-1-1,0 1 1,-2-1-1,0-1 1,0 0-1,-1 0 1,-1 0-1,0-2 1,-6 6-97,15-16 12,0 0 1,1 0-1,-1 0 1,0 0 0,0 0-1,1 0 1,-1-1-1,0 1 1,0 0-1,0-1 1,0 1-1,0-1 1,0 1-1,0-1 1,0 1-1,-1-1 1,1 0-1,0 1 1,0-1 0,0 0-1,0 0 1,0 0-1,-1 0 1,1 0-1,0 0 1,0 0-1,0 0 1,0-1-1,0 1 1,-1 0-1,1-1 1,0 1 0,0-1-1,0 1 1,0-1-1,0 1 1,0-1-1,0 0 1,0 1-1,1-1 1,-1 0-1,0 0 1,0 0-1,1 0 1,-1 0-1,0 0 1,1 0 0,-1-1-13,-13-55 326,17 28-314,0 0 0,2 1 0,0-1 0,2 1 0,2 0 0,0 1 0,2 0 0,1 1 0,1 0 0,1 0 0,1 2 0,2 0 0,1-1-12,17-20-26,1 1-1,2 3 1,2 0-1,2 3 1,1 2-1,19-11 27,-24 23-370,-37 28 222,-33 138-87,3-13 230,28-129 6,1 0 0,0 1 0,0-1 0,-1 0 0,1 1 0,0-1 0,0 1 0,0-1 0,0 0 0,0 1 0,-1-1 0,1 0 0,0 1 0,0-1 0,0 1 0,0-1 0,0 0 0,0 1 0,0-1 0,0 0 0,1 1 0,-1-1 0,0 1 0,0-1 0,0 0 0,0 1 0,0-1 0,1 0 0,-1 1 0,0-1 0,0 0 0,1 1 0,-1-1 0,0 0 0,0 0 0,1 1 0,-1-1 0,0 0 0,1 0 0,-1 1 0,0-1 0,1 0 0,-1 0 0,0 0 0,1 0 0,-1 0 0,1 0 0,-1 1 0,0-1 0,1 0 0,-1 0 0,0 0 0,1 0 0,-1 0 0,1 0 0,-1-1 0,0 1 0,1 0 0,-1 0 0,0 0 0,1 0 0,-1 0 0,1 0 0,-1-1 0,0 1 0,1 0 0,-1-1-1,25-20 94,-21 17-85,131-151 211,-134 153-218,17-17-6,-12 29-44,-41 100 69,58-120 47,6-18-36,159-133 27,-188 162-64,-1-1 0,1 1 0,0-1 0,0 1 1,0-1-1,0 1 0,0-1 0,0 1 0,0-1 0,0 1 1,0-1-1,0 1 0,0 0 0,0-1 0,0 1 1,0-1-1,1 1 0,-1-1 0,0 1 0,0-1 0,1 1 1,-1-1-1,0 1 0,1-1 0,-1 0 0,0 1 1,1-1-1,-1 1 0,1-1 0,-1 0 0,0 1 0,1-1 1,-1 0-1,1 1 0,-1-1 0,1 0 0,-1 0 1,1 0-1,-1 0 0,1 1 0,0-1 0,-1 0 0,1 0 1,-1 0-1,1 0 0,-1 0 0,1 0 0,-1 0 0,1 0 1,-1-1-1,1 1 0,0 0 0,-1 0 0,1 0 1,-1 0-1,1-1 0,-1 1 0,1 0 0,-1-1 0,0 1 1,1 0-1,0-1 5,-19 50-93,17-46 95,-56 144 17,57-145 5,0-2 27,0 0-153,0 0-823,0 0-584</inkml:trace>
  <inkml:trace contextRef="#ctx0" brushRef="#br0" timeOffset="115194.851">17463 3475 23445,'0'2'71,"-1"0"0,0 1-1,1-1 1,-1 0 0,1 0 0,0 0 0,0 1-1,0-1 1,0 0 0,0 0 0,0 1 0,1-1-1,-1 0 1,1 0 0,0 0 0,-1 1 0,1-1-1,0 0 1,0 0 0,0 0 0,1 0-1,-1-1 1,0 1 0,1 0 0,-1 0 0,1-1-1,-1 1 1,1-1 0,0 0 0,0 1 0,0-1-1,0 0 1,0 0 0,0 0 0,0 0 0,0 0-1,0-1 1,0 1 0,1-1-71,3 2 74,1-1-1,0 1 1,0-2 0,0 1-1,0-1 1,0 0 0,-1-1-1,1 1 1,0-1-1,0-1 1,0 1 0,4-3-74,8-3 55,-1-2 1,1 0-1,-2-2 1,1 0 0,-1 0-1,-1-2 1,0 0-1,-1-1 1,0 0-1,-1-1 1,-1-1 0,4-6-56,-15 21 3,0-1 0,-1 1 0,1-1 0,-1 1 1,1-1-1,-1 0 0,1 1 0,-1-1 1,0 0-1,0 0 0,0 0 0,0 0 0,0 0 1,0 0-1,-1 0 0,1 0 0,-1 0 1,1 0-1,-1-1 0,0 1 0,0 0 0,0 0 1,0 0-1,0-1 0,-1 1 0,1 0 0,0 0 1,-1 0-1,0 0 0,0 0 0,1 0 1,-1 0-1,0 0 0,0 0 0,-1 0 0,1 0 1,0 1-1,-1-1 0,1 0 0,-1 1 1,1-1-1,-1 1 0,0 0 0,0-1 0,0 1 1,1 0-1,-1 0 0,0 0 0,0 0 1,0 1-1,-1-1 0,1 0 0,0 1 0,0 0 1,0-1-1,0 1 0,-1 0 0,0 0-3,-6 3-2,-1 1-1,0 0 1,1 0-1,-1 1 1,1 0-1,0 0 0,1 1 1,0 1-1,0-1 1,0 1-1,0 1 1,1-1-1,1 1 1,-1 0-1,1 1 0,1 0 1,-1-1-1,1 2 1,1-1-1,0 1 1,0-1-1,1 1 1,-2 10 2,5-19-1,-1 0 1,1-1-1,-1 1 1,1 0-1,-1 0 1,1-1-1,0 1 1,0 0-1,-1 0 1,1-1-1,0 1 1,0 0-1,0 0 1,0 0 0,0-1-1,0 1 1,0 0-1,0 0 1,0 0-1,0 0 1,0-1-1,0 1 1,1 0-1,-1 0 1,0-1-1,1 1 1,-1 0-1,1 0 1,-1-1-1,0 1 1,1 0 0,-1-1-1,1 1 1,0-1-1,-1 1 1,1-1-1,0 1 1,-1-1-1,1 1 1,0-1-1,-1 1 1,1-1-1,0 0 1,0 0-1,-1 1 1,1-1-1,0 0 1,0 0-1,0 0 1,0 0 0,-1 0-1,1 0 1,0 0-1,0 0 1,0 0-1,-1 0 1,2 0 0,48-23-85,-43 19 77,46-28-8,-33 19 15,0 1 1,1 1 0,0 0 0,1 2-1,0 0 1,4 0 0,-25 9-1,1 0 0,-1 0 1,0-1-1,1 1 0,-1 0 0,0 0 0,1 0 0,-1 0 0,0 1 0,1-1 1,-1 0-1,0 0 0,1 1 0,-1-1 0,0 1 0,0-1 0,0 1 0,1 0 1,-1-1-1,0 1 0,0 0 0,0 0 0,0 0 0,0 0 0,0 0 0,0 0 0,-1 0 1,1 0-1,0 0 0,-1 0 0,1 0 0,0 1 0,-1-1 0,1 0 0,-1 0 1,0 1-1,1-1 0,-1 0 0,0 1 0,0-1 0,0 0 0,0 1 0,0-1 1,0 0-1,0 1 0,0-1 0,-1 0 0,1 0 0,0 1 0,-1-1 0,1 0 0,-1 0 1,0 1-1,1-1 0,-1 0 0,0 0 0,0 0 0,1 0 0,-2 1 1,-2 13-4,2-9 5,0 0 0,0 0 0,0 0 0,1 0 0,0 0 0,0 1 0,1-1 0,0 0-1,0 0 1,0 1 0,1-1 0,0 0 0,1 5-1,0-10 3,0 0-1,0 1 0,0-1 0,0 0 1,0-1-1,0 1 0,1 0 0,-1 0 1,0-1-1,0 0 0,1 1 0,-1-1 1,0 0-1,0 0 0,1 0 1,-1 0-1,0-1 0,1 1 0,-1 0 1,0-1-1,0 0 0,0 0 0,1 1 1,-1-1-1,0 0 0,0-1 1,0 1-1,0 0 0,-1-1 0,1 1 1,0-1-1,-1 1 0,1-1 0,0 0 1,-1 0-1,0 0-2,5-2 5,9-5-24,-1 0 0,-1-2 1,1 1-1,-2-2 0,1 0 0,-2 0 1,1-1-1,-2-1 0,0 1 0,-1-2 1,0 0-1,-1 0 0,0 0 0,-2-1 1,1-1 18,-10 8-550,-5 25 435,2 52 105,7-68 23,1 0 1,0 0-1,-1 0 1,1 0-1,-1 0 1,1 0-1,-1 0 1,1-1-1,0 1 1,-1 0-1,1-1 1,-1 1-1,0-1 1,1 0-1,-1 0 1,1 1-1,-1-1 1,0 0-1,0 0 1,1 0-1,-1 0 1,0-1-1,0 1 0,0 0 1,0 0-1,0-1 1,-1 1-1,1-1-13,0 2 7,22-24 25,0-1 0,-1 0-1,-2-2 1,-1 0 0,-1-1 0,-1-1 0,-1-1 0,-2 0 0,1-8-32,-10-5-188,-5 42 180,0 1 0,1-1 0,-1 0 1,0 1-1,0-1 0,0 1 1,0-1-1,0 0 0,0 1 0,0-1 1,0 1-1,0-1 0,0 0 1,0 1-1,0-1 0,0 1 0,0-1 1,-1 1-1,1-1 0,0 1 0,0-1 1,-1 0-1,1 1 0,0-1 1,-1 1-1,1 0 0,-1-1 0,1 1 1,0-1-1,-1 1 0,1 0 0,-1-1 1,1 1-1,-1 0 0,0-1 1,1 1-1,-1 0 0,1 0 0,-1-1 1,1 1-1,-1 0 0,0 0 1,1 0-1,-1 0 0,1 0 0,-1 0 1,0 0-1,1 0 0,-1 0 0,1 0 1,-1 0-1,1 1 0,-1-1 1,0 0-1,1 0 0,-1 0 0,1 1 1,-1-1-1,1 0 0,-1 1 0,1-1 1,-1 1 7,-5 5-16,1 1 0,0 0 0,0 0 0,0 1 0,1 0 0,0-1 0,1 1 0,0 1 0,0-1 0,0 0 1,1 1-1,1-1 0,-2 8 16,0-2-8,-6 25 12,-1-6 106,3 1 0,0 0 0,2 1 0,2-1 0,1 1 0,2 1-110,0-31 13,1 1 0,0-1-1,0 0 1,0 0 0,1 0 0,0 0-1,0 0 1,0-1 0,0 1 0,1 0-1,0-1 1,0 0 0,0 1-1,0-1 1,1-1 0,-1 1 0,1 0-1,0-1 1,0 0 0,1 1-13,-3-3 35,-2-1 10,-3-7 63,-89-108 246,45 65-336,-35-37 154,81 86-116,41 17 23,-12-9-63,-1-1 1,2-1 0,-1-1-1,1-1 1,-1-2 0,13-1-17,-2-1-103</inkml:trace>
  <inkml:trace contextRef="#ctx0" brushRef="#br0" timeOffset="151194.557">10042 5109 22261,'-6'-4'191,"1"1"-1,-1 0 1,0 0 0,0 1 0,0 0 0,0 0 0,0 0 0,0 1 0,0 0-1,0 0 1,-1 1 0,1-1 0,0 1 0,-1 1 0,1-1 0,0 1 0,-1 0-1,1 0 1,0 1 0,0 0 0,0 0 0,0 1 0,0-1 0,1 1-1,-1 0 1,1 1 0,0 0 0,0-1 0,0 1 0,0 1 0,1-1 0,-1 1-1,-2 4-190,0 0 11,1-1-1,0 1 1,0 0-1,1 1 1,0-1-1,1 1 0,0 0 1,0 0-1,1 0 1,1 1-1,-1-1 0,2 1 1,0-1-1,0 1 1,0 0-1,2 4-10,-1-13 1,1-1 0,-1 0-1,1 1 1,0-1 0,-1 0-1,1 0 1,0 0 0,0 0-1,0 1 1,0-1 0,0 0 0,0-1-1,0 1 1,0 0 0,0 0-1,0 0 1,1-1 0,-1 1-1,0 0 1,1-1 0,-1 1 0,0-1-1,1 0 1,-1 1 0,0-1-1,1 0 1,-1 0 0,1 0-1,-1 0 1,0 0 0,1 0 0,-1 0-1,1-1 1,-1 1 0,0 0-1,1-1 1,-1 1 0,0-1-1,0 1 1,1-1 0,-1 0 0,0 0-1,0 1 1,0-1 0,0 0-1,0 0 1,0 0 0,0 0-1,0 0 1,0-1 0,0 1 0,0 0-1,-1 0 1,1 0 0,-1-1-1,1 1 1,-1 0 0,1-1 0,-1 0-2,19-24 26,-1-1-1,-1 0 1,-2-2-1,0 0 1,-2 0-1,2-13-24,-14 40 2,10-21-9,0 31-53,14 231-103,-23-206 172,1-12 10,0 0-1,-2 0 0,-1 0 0,0 1 0,-1-1 1,-2 0-1,0 0 0,-1 0 0,-1-1 0,-1 1 1,-2 3-19,6-21 11,1 0 1,-1-1 0,1 1 0,-1 0 0,0 0 0,0-1 0,0 1 0,0-1 0,0 0 0,-1 0 0,1 1 0,-1-2 0,0 1 0,1 0 0,-1 0 0,0-1 0,0 0 0,0 1 0,0-1-1,0 0 1,0 0 0,0-1 0,-1 1 0,1-1 0,0 0 0,0 1 0,-1-1 0,1-1 0,0 1 0,0 0 0,0-1 0,-1 0 0,1 0 0,0 0 0,0 0 0,0 0 0,0 0 0,0-1 0,1 0-1,-1 1 1,0-1 0,1 0 0,-1 0 0,1 0 0,0-1 0,-1 1 0,1-1 0,0 1 0,0-1 0,0-2-12,-3-1 3,1 0 1,0-1-1,0 1 0,1-1 0,0 0 1,0 0-1,1-1 0,0 1 0,0 0 1,0-1-1,1 1 0,1-1 1,-1 1-1,1-1 0,0 0 0,1 1 1,0-1-1,0 1 0,0-1 1,1 1-1,0 0 0,1-1 0,-1 1 1,2 0-1,-1 0 0,1 1 1,0-1-1,0 1 0,0 0 0,1 0 1,0 0-1,0 1 0,1 0 0,0 0 1,0 0-1,0 0 0,2 0-3,116-58-2087,-102 52 13</inkml:trace>
  <inkml:trace contextRef="#ctx0" brushRef="#br0" timeOffset="151611.958">10326 5193 21909,'-22'74'4115,"20"-67"-3993,1 0-1,0 0 1,0 0-1,1 0 1,-1 0-1,2 0 1,-1 1-1,1-1 1,0 0 0,1 0-1,-1-1 1,2 1-1,-1 0 1,1-1-1,2 5-121,-5-10 5,1 0-1,0 0 1,0 0-1,0-1 1,0 1-1,0 0 0,0 0 1,0-1-1,0 1 1,0-1-1,0 1 1,0-1-1,0 1 1,0-1-1,0 0 1,1 1-1,-1-1 0,0 0 1,0 0-1,0 0 1,1 0-1,-1 0 1,0 0-1,0 0 1,0 0-1,1-1 0,-1 1 1,0 0-1,0-1 1,0 1-1,0-1 1,0 1-1,0-1 1,0 0-1,0 1 1,0-1-1,0 0 0,0 0 1,0 0-1,0 0 1,-1 1-1,2-2-4,39-44 105,-38 42-94,106-165 176,-109 168-189,0 0 1,0 0-1,1 0 1,-1-1 0,0 1-1,0 0 1,1 0-1,-1 0 1,1 0 0,-1 0-1,1 0 1,-1-1-1,1 1 1,0 0-1,0 1 1,-1-1 0,1 0-1,0 0 1,0 0-1,0 0 1,0 1 0,0-1-1,0 0 1,0 1-1,0-1 1,0 1-1,0-1 1,1 1 0,-1 0-1,0-1 1,0 1-1,0 0 1,1 0 0,-1 0-1,0 0 1,0 0-1,0 0 1,1 0-1,-1 0 1,0 0 0,0 1-1,0-1 1,0 0-1,1 1 1,-1-1-1,0 1 1,0-1 0,0 1-1,0 0 1,0 0-1,0-1 1,0 1 0,0 0-1,-1 0 1,1 0-1,0 0 1,0 0-1,-1 0 1,1 0 0,0 0-1,-1 0 1,1 0-1,-1 0 2,4 24 73,-1 0-1,-1 1 1,-1-1-1,-2 0 1,0 1-1,-2-1 1,-2 11-73,3-24 38,-10 87 441,11-95-335,1-4-20,9-17-60,8-26-1643,-11 39-368</inkml:trace>
  <inkml:trace contextRef="#ctx0" brushRef="#br0" timeOffset="152675.63">10939 4844 13595,'1'0'7391,"-9"7"-5429,-98 162 2345,81-132-3938,-2-1 0,-2-1-1,-1-1 1,-19 15-369,49-48 4,0-1-1,0 1 0,0-1 1,0 0-1,0 1 1,0-1-1,-1 1 1,1-1-1,0 1 1,0-1-1,-1 1 1,1-1-1,0 0 0,-1 1 1,1-1-1,0 0 1,-1 1-1,1-1 1,0 0-1,-1 1 1,1-1-1,-1 0 0,1 0 1,-1 1-1,1-1 1,-1 0-1,1 0 1,-1 0-1,1 0 1,-1 0-1,1 0 0,-1 0 1,1 0-1,-1 0 1,1 0-1,-1 0 1,1 0-1,-1 0 1,1 0-1,0 0 0,-1 0 1,1-1-1,-1 1 1,1 0-1,-1 0 1,1 0-1,-1-1 1,1 1-1,0 0 0,-1-1 1,1 1-1,0 0 1,-1-1-1,1 1 1,0-1-1,-1 1 1,1 0-1,0-1 1,0 1-1,-1-1 0,1 0-3,5-33 42,4 8-31,0 1 0,1 0-1,2 0 1,0 1 0,2 1-1,0 0 1,2 1 0,0 1-1,10-9-10,-25 27-3,0 1-1,0-1 0,1 1 0,0 0 1,-1-1-1,1 1 0,0 0 1,0 0-1,0 0 0,0 0 1,0 0-1,1 1 0,-1-1 1,1 1-1,-1-1 0,1 1 0,-1 0 1,1 0-1,0 0 0,-1 0 1,1 1-1,0-1 0,0 1 1,-1 0-1,1-1 0,0 1 1,0 1-1,0-1 0,0 0 1,-1 1-1,1-1 0,0 1 0,0 0 1,-1 0-1,1 0 0,0 0 1,-1 0-1,1 1 0,-1-1 1,0 1-1,1-1 0,-1 1 1,0 0-1,0 0 0,0 0 1,0 0-1,0 1 4,3 12-4,0 0 1,-1 0 0,0 0-1,-1 0 1,-1 0 0,-1 1-1,0-1 1,-1 1-1,-1 5 4,8 82 78,-6-101-56,-1-2 4,0 0 3,-6-4 34,-152-132-6,157 136-58,0 0 0,0 0 0,1 0 0,-1-1 1,0 1-1,0 0 0,0-1 0,0 1 0,0-1 0,0 1 0,0-1 1,1 1-1,-1-1 0,0 1 0,0-1 0,1 0 0,-1 1 0,0-1 1,1 0-1,-1 0 0,1 0 0,-1 1 0,1-1 0,-1 0 1,1 0-1,0 0 0,-1 0 0,1 0 0,0 0 0,0 0 0,0 0 1,0 0-1,0 0 0,0 0 0,0 0 0,0 1 0,0-1 0,0 0 1,0 0-1,0 0 0,1 0 0,-1 0 0,0 0 0,1 0 0,-1 0 1,1 0-1,-1 1 0,1-1 0,0 0 0,-1 0 0,1 1 0,-1-1 1,1 0-1,0 1 0,0-1 0,-1 0 0,1 1 0,0-1 0,0 1 1,0 0-1,0-1 0,0 1 0,0 0 0,0-1 0,-1 1 0,1 0 1,1 0 0,15 1-7,0 0 1,0 2 0,0 0-1,-1 1 1,1 0 0,-1 2-1,8 3 7,36 10-724,-24-11-705</inkml:trace>
  <inkml:trace contextRef="#ctx0" brushRef="#br0" timeOffset="153372.04">11501 4992 21189,'-60'33'7188,"117"-68"-6838,-53 31-347,1 0 0,-1 0 0,1 0 0,0 1 0,0 0 0,0 0 0,1 0 0,-1 0 0,1 1 0,-1 0 0,1 0 0,0 1 0,0-1 0,0 1 0,0 1 0,0-1 0,0 1 0,0 0-3,0 3-5,-1 1 0,0-1 0,-1 1 0,1 0 0,-1 0 0,1 1 0,-1-1-1,0 1 1,-1 0 0,1 0 0,-1 0 0,0 0 0,-1 1 0,1-1 0,-1 1 0,0 0 0,0 0 0,-1 0 0,1 0 0,-1 0 0,-1 0 0,1 0 0,-1 5 5,3 35 1,18 70 108,-21-115-103,1 0-1,-1-1 1,0 1-1,1 0 1,-1 0-1,1 0 1,-1-1-1,1 1 1,-1 0-1,1-1 0,0 1 1,-1 0-1,1-1 1,0 1-1,0-1 1,-1 1-1,1-1 1,0 0-1,0 1 0,0-1 1,-1 1-1,1-1 1,0 0-1,0 0 1,0 0-1,0 0 1,0 1-1,0-1 1,-1 0-1,1-1 0,0 1 1,0 0-1,0 0 1,0 0-1,0 0 1,0-1-1,-1 1 1,1 0-1,0-1 0,0 1 1,0-1-1,-1 1 1,1-1-1,0 1 1,0-1-1,-1 1 1,1-1-1,-1 0 0,1 1 1,0-1-6,30-41 309,-16 16-235,-1-1 1,-2-1-1,-1 0 0,-1-1 1,-2 0-1,0 0 1,-2-1-1,-2 1 0,1-20-74,-4 46 40,-7 22-38,-1 70-1224,11-82-490</inkml:trace>
  <inkml:trace contextRef="#ctx0" brushRef="#br0" timeOffset="154060.152">12142 5253 21157,'1'0'247,"-1"0"0,0 0 0,1 0 0,-1 0 0,0 0 0,1 0 0,-1 0 0,0 0 0,1 0 0,-1 1 0,0-1 0,1 0 0,-1 0 0,0 0 0,1 0 0,-1 0 0,0 1 0,1-1 0,-1 0 0,0 0 0,0 1 0,0-1 0,1 0 0,-1 0 0,0 1-247,6-9-440,229-344 1507,-115 150-805,-107 194-127,-10 30 0,-50 268 220,12-100-36,36-179-448,7-24-1093,4-13-1227</inkml:trace>
  <inkml:trace contextRef="#ctx0" brushRef="#br0" timeOffset="154313.5">12785 5027 21237,'-3'33'1248,"-6"13"776,-6 6-615,-11 10-385,-5-1-248,2-7-472,4-4-144,14-18-112,3-8-40,10-16-376,5-7-568,9-14-761,3-7 4010</inkml:trace>
  <inkml:trace contextRef="#ctx0" brushRef="#br0" timeOffset="154602.806">13269 4535 19108,'-27'11'4917,"-7"24"-3648,31-31-1031,-30 44 209,1 1 0,3 1-1,1 2 1,3 0 0,3 2 0,-7 28-447,26-74 40,-2 1-4,2 1 0,-1-1 0,1 1 0,0-1 0,1 1-1,0 0 1,1 0 0,0 0 0,0 0 0,1 1 0,1-1 0,0 0 0,0 0 0,1 0 0,0 0-1,1 2-35,-1-9 3,-1-1-1,1 1 0,-1-1 0,1 0 0,0 0 0,0 0 0,0 0 0,0 0 0,1-1 0,-1 1 0,0 0 0,1-1 0,-1 0 0,1 1 0,-1-1 0,1 0 0,0-1 0,-1 1 0,1 0 0,0-1 0,0 1 1,0-1-1,-1 0 0,1 0 0,0 0 0,0 0 0,0-1 0,-1 1 0,1-1 0,0 0 0,0 1 0,-1-1 0,1 0 0,-1-1 0,1 1 0,0-1-2,88-58 99,-79 48-78,-1 0 0,1 0 1,-2-1-1,0-1 1,0 1-1,-1-2 1,-1 1-1,-1-1 1,0 0-1,-1-1 0,0 0 1,1-7-22,-6 21 6,-1 0 1,1 0-1,0-1 1,-1 1-1,0 0 1,1 0-1,-1 0 0,0 0 1,0-1-1,0 1 1,0 0-1,-1 0 1,1 0-1,0 0 0,-1 0 1,0-1-1,1 1 1,-1 0-1,0 0 1,0 0-1,0 1 1,0-1-1,-1 0 0,1 0 1,0 1-1,-1-1 1,1 0-1,-1 1 1,0-1-1,1 1 0,-1 0 1,0 0-1,0 0 1,0 0-1,0 0 1,0 0-1,0 0 1,0 0-1,0 1 0,0-1 1,0 1-1,-1 0 1,1 0-1,0-1 1,0 1-1,0 1 0,-1-1 1,1 0-1,0 0 1,0 1-1,0-1 1,-1 1-7,-8 5-1,1 1 1,-1 0-1,1 0 1,1 1 0,-1 1-1,1-1 1,1 1 0,0 1-1,0 0 1,1 0-1,0 0 1,0 1 0,1 0-1,1 0 1,0 1-1,1-1 1,0 1 0,-6 15-420,11-16-1027</inkml:trace>
  <inkml:trace contextRef="#ctx0" brushRef="#br0" timeOffset="163073.865">14262 5329 19636,'85'-148'3216,"-13"17"-3016,13-21-23,43-114-177,-83 109 159,-46 117 41,1 39-181,-1 0 1,1 1-1,-1-1 0,1 0 1,-1 0-1,1 1 1,-1-1-1,0 0 0,1 1 1,-1-1-1,0 1 1,0-1-1,1 1 0,-1-1 1,0 1-1,0-1 1,0 1-1,0 0 0,1-1 1,-1 1-1,0 0 1,0 0-1,0 0 0,0 0 1,0 0-1,0 0 1,0 0-1,0 0 0,0 0 1,0 0-1,0 0 1,0 0-1,1 1 0,-1-1 1,0 0-1,0 1 1,0-1-1,0 1 0,1-1 1,-1 1-1,0-1 1,0 1-1,1 0 0,-1-1 1,0 1-1,1 0 1,-1-1-1,1 1 0,-1 0 1,1 0-1,-1 0 1,1 0-1,0-1 1,-1 1-1,1 0 0,0 0 1,0 0-1,-1 0 1,1 0-1,0 0-19,-15 28 149,1 0 0,1 1 1,2 0-1,1 0 0,1 2 0,2-1 0,-2 26-149,6-45 67,-16 97 299,5 1-1,5 0 1,5 1 0,6 38-366,-1 52 144,-1-198-85,-13-22 9,-4-12-247,2-1 0,1-1 0,1 0 0,2-1 0,1-1 179,9 30 4,-1 1 1,1-1 0,0 0-1,0 0 1,1 0 0,-1 0 0,1 0-1,0 0 1,0 0 0,1 0-1,0 0 1,0 0 0,0 1-1,0-1 1,1 0 0,-1 0-1,1 1 1,0-1 0,1 1 0,-1 0-1,1 0 1,0 0 0,0 0-1,0 0 1,1 0 0,-1 1-1,1-1 1,0 1 0,0 0-5,150-88-218,-113 71-997</inkml:trace>
  <inkml:trace contextRef="#ctx0" brushRef="#br0" timeOffset="163478.056">14869 4768 21797,'-25'27'667,"0"0"0,2 2 1,1 0-1,2 2 0,1 0 1,1 1-1,2 1 0,-9 25-667,6 13 382,19-71-380,0 1 1,1-1-1,-1 1 0,0-1 1,1 1-1,-1-1 1,0 1-1,1-1 1,-1 1-1,0-1 1,1 1-1,-1-1 1,1 1-1,-1-1 1,1 0-1,-1 1 1,1-1-1,-1 0 1,1 1-1,-1-1 1,1 0-1,-1 0 1,1 0-1,0 1 1,-1-1-1,1 0 1,-1 0-1,1 0 1,0 0-1,-1 0 1,1 0-1,-1 0 1,1 0-1,0 0 0,-1-1 1,1 1-1,-1 0 1,1 0-1,-1 0 1,1-1-1,0 1 1,-1 0-1,1-1 1,-1 1-1,0 0 1,1-1-1,-1 1 1,1-1-1,-1 1 1,1-1-1,-1 1 1,0-1-1,1 0-2,32-24 73,29-43 68,-47 50-121,1 0 0,1 0 0,0 2 0,2 0 0,-1 1 0,21-12-20,-37 25-2,0 0 0,0 1-1,0-1 1,1 1 0,-1-1 0,0 1 0,1 0 0,-1 0 0,1 0-1,-1 0 1,1 0 0,-1 0 0,1 1 0,-1 0 0,1-1-1,0 1 1,-1 0 0,1 0 0,0 0 0,-1 1 0,1-1-1,0 0 1,-1 1 0,1 0 0,-1 0 0,1 0 0,-1 0-1,0 0 1,1 0 0,-1 0 0,0 1 0,0 0 0,1-1 0,-2 1-1,1 0 1,0 0 0,0 0 0,0 0 0,-1 0 0,1 0-1,-1 0 1,0 1 0,1-1 0,-1 0 0,0 1 0,-1-1-1,1 1 1,0 0 0,-1-1 0,1 1 2,-8 91 148,6-91 76,0-17 475,4-240 89,2 252-1152,35 9-1754,-17-3 977</inkml:trace>
  <inkml:trace contextRef="#ctx0" brushRef="#br0" timeOffset="163992.285">15910 4782 21405,'0'-3'170,"-1"1"1,1-1 0,-1 1 0,1 0 0,-1-1 0,0 1 0,0 0 0,0 0-1,0-1 1,0 1 0,-1 0 0,1 0 0,-1 0 0,1 0 0,-1 1-1,0-1 1,0 0 0,0 1 0,0-1 0,0 1 0,0 0 0,0-1 0,0 1-1,0 0 1,-1 1 0,1-1 0,0 0 0,-1 0-171,-3 1 75,1-1 0,0 1 1,0 0-1,-1 0 0,1 0 1,0 1-1,0 0 0,-1 0 0,1 1 1,0-1-1,0 1 0,0 0 1,1 0-1,-1 1 0,0-1 0,1 1 1,0 0-1,-1 0 0,-2 4-75,-1 1 5,1 1-1,1 0 1,0 0 0,0 0-1,0 1 1,1 0 0,1 0-1,0 0 1,0 0 0,1 1-1,0 0 1,1 0-1,0 0 1,1 0 0,0 0-1,1 0 1,0 1-5,0-10 6,0-1 0,0 1 0,0 0 1,0-1-1,0 1 0,0 0 0,0 0 0,1-1 1,-1 1-1,1 0 0,-1-1 0,1 1 0,-1-1 1,1 1-1,0-1 0,0 1 0,0-1 0,0 1 1,0-1-1,0 0 0,0 1 0,1-1 0,-1 0 1,0 0-1,1 0 0,-1 0 0,1 0 0,-1 0 0,1-1 1,-1 1-1,1 0 0,-1-1 0,1 1 0,0-1 1,-1 0-1,1 1 0,0-1 0,0 0 0,-1 0 1,1 0-1,0 0 0,0 0-6,11-6 29,-1 0 0,1-1-1,-1 0 1,0-1 0,-1 0 0,0-1 0,-1 0 0,1 0-1,-2-2 1,1 1 0,-1-1 0,-1 0 0,3-6-29,-7 12 6,63-105 186,-67 110-188,0 0-1,-1 0 1,1 0-1,0 0 0,0 0 1,0 0-1,0 0 0,-1 0 1,1 0-1,0 0 1,0 0-1,0 0 0,0 0 1,-1 0-1,1 0 0,0-1 1,0 1-1,0 0 1,0 0-1,0 0 0,-1 0 1,1 0-1,0 0 0,0 0 1,0 0-1,0 0 1,0-1-1,0 1 0,0 0 1,-1 0-1,1 0 0,0 0-3,-5 15 1,-1 0-1,2 1 1,0 0-1,1 0 0,1 0 1,0 0-1,1 0 0,1 0 1,0 0-1,2 1 0,1 9 0,6 8-704,5-14-2366</inkml:trace>
  <inkml:trace contextRef="#ctx0" brushRef="#br0" timeOffset="164629.924">16682 4703 18780,'1'-2'176,"-1"0"-1,0-1 1,0 1-1,0 0 1,0 0-1,-1 0 1,1 0-1,0 0 1,-1 0 0,0-1-1,1 1 1,-1 0-1,0 1 1,0-1-1,0 0 1,0 0-1,0 0 1,-1 0 0,1 1-1,-1-1 1,1 1-1,-1-1 1,1 1-1,-1 0 1,0-1-1,0 1 1,1 0 0,-1 0-1,0 0 1,0 0-1,0 1 1,0-1-1,0 0 1,0 1-1,-1-1 1,1 1 0,0 0-1,0 0 1,0 0-1,0 0 1,0 0-1,0 0 1,-1 1-1,1-1 1,0 1 0,0-1-1,0 1-175,-9 8 44,0 1-1,1 0 1,0 0-1,1 1 1,0 0-1,0 0 1,1 1-1,1 1 1,0-1-1,1 1 1,0 0 0,1 0-1,1 1 1,-2 7-44,0 35 87,6-55-83,0 0 0,0 0 0,0 0 0,0 0 0,1 0 0,-1 0 0,1 0 0,-1 0 0,0 0 0,1 0 0,0 0 0,-1 0 0,1 0 0,-1-1 0,1 1 0,0 0 0,0 0 0,-1-1 0,1 1 0,0-1 0,0 1 0,0 0 0,0-1 0,0 0 0,0 1 0,0-1 0,0 1 0,0-1 0,0 0 0,0 0 0,0 0 0,0 0 0,0 0 0,0 0 0,0 0 0,0 0 0,0 0 0,0 0 0,0 0 0,0-1 0,0 1 1,0 0-1,0-1 0,0 1 0,0-1 0,0 1 0,0-1 0,-1 1 0,2-2-4,14-6 36,-1-2 0,0 0 1,-1-1-1,0 0 1,0-1-1,-1 0 1,-1-1-1,0-1 1,9-15-37,-17 25 5,18-23 14,0-1-1,-2-1 1,-1 0-1,-1-2 1,-2 0-1,-1-1 1,-1-1 0,-2 0-1,-1-1 1,-2 0-1,-1-1 1,0-16-19,-10 22 26,-2 35-42,-34 134-98,-12 134 171,49-264-94,-1-5 2,1 1 1,0-1 0,0 0-1,1 1 1,-1-1 0,1 1 0,1-1-1,-1 1 1,1-1 0,-1 1-1,2-1 1,-1 0 0,0 1-1,1-1 1,0 0 0,1 0 0,-1 0-1,2 2 35,15 6-1413</inkml:trace>
  <inkml:trace contextRef="#ctx0" brushRef="#br0" timeOffset="165585.895">16856 4691 20772,'6'0'2217,"4"0"-2070,1 0 0,-1-1 0,0-1 0,0 0 0,1 0 0,-1-1 0,-1 0 0,1-1 0,0 0 0,-1 0 0,0-1 0,0 0 0,0-1 0,-1 0 0,0 0 0,0-1 0,0 0 0,-1-1 0,0 1 0,0-1 0,-1 0 0,0-1 0,2-4-147,-9 13 15,1 1 0,-1-1 1,0 1-1,1-1 0,-1 0 1,0 1-1,1-1 0,-1 0 1,0 0-1,0 1 0,1-1 1,-1 0-1,0 0 0,0 0 1,0 0-1,1 0 0,-1 0 1,0 0-1,0 0 0,1 0 1,-1-1-1,0 1 0,0 0 1,1 0-1,-1-1 0,0 1 1,1 0-1,-1-1 0,0 1 1,1-1-1,-1 1 0,0-1 1,1 1-1,-1-1 0,1 1 1,-1-1-1,1 0 0,-1 1 1,1-1-1,0 0 0,-1 1 1,1-1-1,0 0 0,0 1 1,-1-1-1,1 0 0,0 0 1,0 1-1,0-1 1,0 0-1,0 0 0,0 0 1,0 1-1,0-1 0,0 0 1,0 0-1,0 1 0,1-1 1,-1 0-1,0 0 0,0 1 1,1-1-16,-16 18 37,1 2 1,0 0 0,2 0-1,0 1 1,1 1 0,2 0 0,0 0-1,-6 21-37,7-22 63,-30 107 486,39-126-542,-1 0-1,0 0 0,1 0 1,-1 0-1,1 0 1,-1 0-1,1 0 1,-1 0-1,1 0 1,-1 0-1,1 0 1,0 0-1,0-1 1,-1 1-1,1 0 1,0 0-1,0-1 0,0 1 1,0-1-1,0 1 1,0-1-1,0 1 1,0-1-1,0 0 1,0 1-1,0-1 1,0 0-1,0 0 1,0 0-1,0 0 1,0 0-1,1 0 0,-1 0 1,0 0-1,0 0 1,0 0-1,0-1 1,0 1-1,0 0 1,0-1-1,0 1 1,0-1-1,0 1 1,0-1-1,0 1 1,-1-1-1,1 0 1,0 0-1,0 1 0,0-1 1,-1 0-1,1 0 1,0 0-1,-1 0 1,1 0-1,-1 1 1,1-1-1,-1 0 1,1 0-1,-1-1-6,40-32 80,-2-2 0,-1-2 0,30-41-80,-39 46 8,110-134 16,-137 166-24,20-22-8,-9 35-67,-14 7 61,0 1 0,-1-1-1,-1 0 1,0-1 0,-2 1-1,0-1 1,-1 0 0,-1 0-1,-1-1 1,-4 7 14,-34 84 58,46-107-56,1-1-1,-1 1 0,1-1 1,-1 1-1,1 0 0,-1-1 1,1 1-1,0 0 0,-1-1 1,1 1-1,0 0 1,-1 0-1,1-1 0,0 1 1,0 0-1,0 0 0,0-1 1,0 1-1,0 0 1,0 0-1,0-1 0,0 1 1,0 0-1,0 0 0,0-1 1,1 1-1,-1 0 1,0 0-1,1-1 0,-1 1 1,0 0-1,1-1 0,-1 1 1,1 0-1,-1-1 0,1 1 1,-1-1-1,1 1 1,-1-1-1,1 1 0,0-1 1,-1 1-1,1-1 0,0 0 1,-1 1-1,1-1 1,0 0-1,0 0 0,-1 1 1,1-1-1,0 0 0,0 0 1,-1 0-1,1 0 1,0 0-1,0 0 0,-1 0 1,1 0-1,0 0 0,0 0 1,0-1-2,46-20 63,-22 1-36,-1 0 0,-1-2 0,-1-1 1,-1-1-1,15-20-27,-28 34 7,0 0 0,0-1 0,-1 1 1,-1-1-1,1-1 0,-2 0 0,0 1 0,0-2 1,-1 1-1,2-11-7,-5 19-23,-29 37-113,-10 73 168,39-105-27,-1 0-1,1 0 1,0-1-1,-1 1 1,1 0 0,0-1-1,0 1 1,0-1-1,-1 1 1,1-1-1,0 0 1,0 1-1,0-1 1,0 0 0,0 1-1,0-1 1,0 0-1,0 0 1,0 0-1,0 0 1,0 0 0,0 0-1,0 0 1,0 0-1,0 0 1,-1-1-1,1 1 1,0 0-1,0 0 1,0-1 0,0 1-1,0-1 1,0 1-1,-1-1 1,1 1-1,0-1 1,0 0-1,-1 1 1,1-1 0,0 0-1,-1 1 1,1-1-1,-1 0 1,1 0-1,-1 0 1,1 0 0,-1 1-1,1-1 1,-1 0-1,0 0 1,0 0-1,1 0 1,-1-1-5,3-1 17,227-186 162,-211 151-137,-18 38-42,-1-1 0,0 0 0,0 1 1,0-1-1,1 1 0,-1-1 0,0 0 0,0 1 1,0-1-1,0 0 0,0 1 0,0-1 0,0 0 0,0 1 1,0-1-1,-1 1 0,1-1 0,0 0 0,0 1 0,0-1 1,-1 1-1,1-1 0,0 0 0,-1 1 0,1-1 1,0 1-1,-1-1 0,1 1 0,-1-1 0,1 1 0,-1 0 1,1-1-1,-1 1 0,1 0 0,-1-1 0,1 1 0,-1 0 1,0-1-1,1 1 0,-1 0 0,0 0 0,1 0 1,-1 0-1,1 0 0,-1 0 0,0-1 0,1 1 0,-1 1 1,0-1-1,1 0 0,-1 0 0,0 0 0,1 0 1,-1 0-1,1 1 0,-1-1 0,0 0 0,1 0 0,-1 1 1,1-1-1,-1 0 0,0 1 0,-8 5-1,0-1-1,1 1 1,0 0 0,0 1-1,0 0 1,1 1 0,0-1-1,0 1 1,0 0 0,2 1-1,-1 0 1,1 0-1,-3 5 2,7-12 2,-43 96 93,43-95-94,0 1-1,0-1 1,0 0 0,0 0 0,1 0 0,-1 1-1,1-1 1,0 0 0,0 1 0,0-1 0,0 0-1,1 0 1,-1 1 0,1-1 0,0 0 0,0 0-1,0 0 1,0 0 0,1 0 0,-1 0-1,1 0 1,0 0 0,0 0 0,0-1 0,0 1-1,0-1 1,1 0 0,-1 1 0,1-1 0,1 1-1,1-1-15,2 0 0,-1 0 1,0 0-1,0-1 0,0 0 1,1 0-1,-1-1 0,1 0 1,-1 0-1,0 0 0,1-1 1,-1 0-1,0 0 0,1 0 1,-1-1-1,0 0 0,1-1 15,43-14-1260</inkml:trace>
  <inkml:trace contextRef="#ctx0" brushRef="#br0" timeOffset="166193.342">17989 4117 24925,'-10'25'408,"-2"20"-248,2 8-32,-2 19 81,5 6 79,-3 4 192,-2 0 128,8-9-192,-2-12-136,7-18-152,4-13-64,2-18 64,7-8-296,3-15-1168,0-10 552</inkml:trace>
  <inkml:trace contextRef="#ctx0" brushRef="#br0" timeOffset="166887.369">17986 4634 25637,'-1'6'103,"-2"74"987,3-78-1077,0-1 0,0 1-1,1 0 1,-1 0 0,1-1-1,-1 1 1,1 0 0,0-1-1,-1 1 1,1-1 0,0 1-1,0-1 1,0 0 0,1 1-1,-1-1 1,0 0 0,0 1-1,1-1 1,-1 0 0,0 0-1,1 0 1,-1 0 0,1-1-1,0 1 1,-1 0 0,1-1-1,0 1 1,-1-1 0,1 1-1,0-1 1,-1 0 0,1 0-1,0 0 1,0 0 0,-1 0 0,1 0-1,0 0 1,0 0 0,-1-1-1,1 1 1,0-1 0,-1 1-1,1-1-12,9-4 42,0-1 0,-1 1 0,0-2 0,0 0 0,-1 0 0,0 0 0,0-1 0,0-1 0,-1 0 0,0 0-1,-1 0 1,0-1 0,-1 0 0,0 0 0,0-1 0,-1 1 0,0-1 0,1-7-42,-2 7 33,0 0 0,-1-1-1,0 1 1,-1-1 0,0 0 0,-1 1 0,0-1 0,-1 0-1,0 0 1,-1 1 0,-1-1 0,0 0 0,-2-9-33,3 21-2,1 1 1,0 0 0,-1-1-1,1 1 1,-1-1 0,1 1-1,-1-1 1,1 1 0,-1-1-1,1 1 1,-1-1-1,0 0 1,1 1 0,-1-1-1,1 0 1,-1 1 0,0-1-1,1 0 1,-1 0 0,0 0-1,1 0 1,-1 0 0,0 1-1,0-1 1,1 0-1,-1 0 1,0-1 0,1 1-1,-1 0 1,0 0 0,1 0-1,-1 0 1,0-1 0,1 1-1,-1 0 1,0 0 0,1-1-1,-1 1 1,1-1-1,-1 1 1,1-1 0,-1 1-1,1 0 1,-1-1 0,1 0-1,-1 1 1,1-1 0,0 1-1,-1-1 1,1 0 0,0 1-1,-1-1 1,1 1-1,0-1 1,0 0 0,0 1-1,-1-1 1,1 0 0,0 0-1,0 1 1,0-1 0,0 0-1,0 1 1,0-1 0,1 0 1,-19 53-107,16-46 81,0-1 0,1 1 0,0-1 0,0 1 0,0 0 0,0 0 0,1-1-1,0 1 1,0 0 0,1 0 0,-1-1 0,1 1 0,1 0 0,-1-1 0,1 1 0,0-1 0,0 1 0,0-1 0,1 0 0,0 1 26,1-5-116,-1 0 1,0-1-1,1 1 0,-1-1 1,0 1-1,1-1 1,-1 0-1,1-1 1,-1 1-1,0 0 1,1-1-1,-1 0 0,0 0 1,0 0-1,1 0 1,-1 0-1,0-1 1,0 1-1,0-1 1,0 0-1,-1 0 0,1 0 1,0 0-1,-1-1 1,0 1-1,1-1 1,-1 1-1,0-1 1,0 0-1,0 0 1,1-2 115,5-4-74,-1-1 0,1 0 0,-2 0 0,1 0 0,-1-1 1,-1 0-1,0 0 0,0-1 0,-1 1 0,-1-1 0,0-1 74,-22 80 1177,-55 249 2211,49-83-2813,26-273-456,19-92-627,5 2 1,32-93 507,-55 213-6,1 0 0,0 0 0,0 0 0,1 0-1,0 1 1,1-1 0,0 1 0,0 0 0,1 0 0,0 1 0,1 0 0,0 0 0,0 0 0,1 1 0,0 0 0,5-3 6,-11 9 0,-1 0 0,1 0 0,-1 0 0,0 1 0,1-1 0,-1 1 0,1-1 0,0 1 0,-1 0 0,1 0 0,-1-1 0,1 1 0,-1 0 0,1 0 0,0 1 0,-1-1 0,1 0 0,-1 0 0,1 1 0,-1-1 0,1 1 0,-1-1 0,1 1 0,-1 0 0,0 0 0,1-1 0,-1 1 0,0 0 0,1 0 0,-1 0 0,0 0 0,0 1 0,0-1 0,0 0 0,0 0 0,0 1 0,-1-1 0,1 0 0,0 1 0,0-1 0,-1 1 0,1 1 0,-3 68-7,-8-49 47,-1 0-1,-2-1 1,0-1 0,-1 0 0,-1 0-1,-1-1 1,-1-1 0,-5 4-40,-44 52 151,49-54-203,14-16-720,3-4-718</inkml:trace>
  <inkml:trace contextRef="#ctx0" brushRef="#br0" timeOffset="168007.705">18703 4440 24357,'9'-1'93,"0"0"0,1 0 0,-1-1 0,0 0 0,0 0 0,0-1 0,-1-1 0,1 1 0,-1-1 0,0-1 0,0 0 0,0 0 0,0 0 0,-1-1 0,0 0 0,0-1 0,-1 1 0,0-1 0,0-1 0,0 1 0,-1-1 0,0 0 0,-1 0 0,1 0 0,-2-1 0,1 1 0,1-7-93,-5 12 19,0 1-1,0-1 0,-1 0 0,1 1 0,-1-1 0,1 0 0,-1 1 0,0-1 1,0 1-1,0-1 0,0 1 0,0-1 0,-1 1 0,1 0 0,-1-1 0,1 1 0,-1 0 1,0 0-1,0 0 0,0 1 0,0-1 0,0 0 0,0 1 0,0-1 0,-1 1 1,1 0-1,-1 0 0,1 0 0,-1 0 0,1 0 0,-1 0 0,0 1 0,1-1 1,-1 1-1,0 0 0,1 0 0,-1 0 0,0 0 0,1 0 0,-1 0 0,0 1 1,1 0-1,-1-1 0,0 1 0,1 0 0,-1 0 0,1 0 0,0 0 0,-1 1 1,1-1-1,0 1 0,0 0 0,0-1 0,0 1 0,0 0 0,0 0-18,-9 6 4,1 0 1,0 0-1,1 1 0,0 0 0,0 1 0,1 0 0,0 0 0,1 1 1,0 0-1,1 0 0,0 1 0,1 0 0,0 0 0,1 0 0,0 0 1,1 1-1,0-1 0,1 1 0,0 4-4,2-14 5,-1 0 1,1 0-1,0 1 0,0-1 0,0 0 1,0 0-1,1 0 0,-1 0 1,1 0-1,0 0 0,0 0 1,0 0-1,0 0 0,0 0 1,1 0-1,-1 0 0,1 0 0,0-1 1,0 1-1,0-1 0,0 0 1,0 1-1,1-1 0,-1 0 1,1 0-1,-1 0 0,1-1 1,0 1-1,-1-1 0,1 1 0,0-1 1,0 0-1,0 0 0,0 0 1,0-1-1,1 1 0,-1-1 1,0 1-1,0-1 0,0 0 0,0 0 1,0-1-1,1 1 0,-1-1 1,0 1-1,2-2-5,22-7-267,1-5-474</inkml:trace>
  <inkml:trace contextRef="#ctx0" brushRef="#br0" timeOffset="168723.342">18498 4447 21677,'6'74'1942,"-3"-1"0,-3 1 0,-9 61-1942,8-116 349,0-10 151,1-22-245,-2-16-247,2 0 0,0-1 0,3 1 0,0 0 0,2 1 0,0-1 0,3 1 0,0 0 0,1 0 0,2 1-1,1 1 1,1 0 0,1 0 0,2 1-8,-15 23-2,0 0 0,0 0 0,0 0 0,0 1 0,0-1 0,1 0 0,-1 1 0,0-1 0,1 1 0,-1 0 0,1-1 0,0 1 0,-1 0 0,1 0 0,0 0 0,0 0 0,0 0 0,0 0 0,0 1 0,0-1 0,0 1 0,0-1 0,0 1 0,0 0 0,0-1 0,0 1 0,0 0 0,1 1 2,-2 42-117,-81 70 185,44-61 6,34-50-167,2-2-686,-1 0-646</inkml:trace>
  <inkml:trace contextRef="#ctx0" brushRef="#br0" timeOffset="169517.307">18996 4357 24109,'9'-2'57,"0"0"1,0-1-1,0 0 1,0 0-1,-1-1 0,1 0 1,-1-1-1,0 0 0,-1 0 1,1 0-1,-1-1 0,0 0 1,0-1-1,-1 0 0,0 0 1,0 0-1,0-1 0,-1 1 1,0-1-1,0-1-57,3-36-585,-24 53-110,-16 15 716,16-10 2169,16-13-2182,0 0-13,0 0-5,0 0-3,-16 12 405,0 10-275,5-8 35,0 0 0,1 0 0,1 1 0,1 0 0,0 0 0,0 1 0,2 0 0,0 1 0,1-1-1,1 1 1,0 1-152,3-15 10,1-1 0,0 0 0,0 1-1,0-1 1,0 0 0,0 1-1,0-1 1,0 0 0,1 0 0,-1 1-1,1-1 1,0 0 0,0 0-1,-1 0 1,1 0 0,1 1 0,-1-2-1,0 1 1,0 0 0,1 0-1,-1 0 1,1 0 0,0-1 0,-1 1-1,1-1 1,0 1 0,0-1-1,0 0 1,0 0 0,0 0 0,0 0-1,0 0 1,0 0 0,1-1-1,-1 1 1,0-1 0,1 1 0,-1-1-1,0 0 1,0 0 0,1 0-1,-1 0 1,0 0 0,1 0 0,-1-1-1,0 1 1,0-1 0,1 0 0,-1 0-11,8-3-103,0 0 0,-1 0 0,0-1 0,0-1 0,0 0 0,0 0-1,-1 0 1,0-1 0,-1-1 0,5-4 104,15-24-1688</inkml:trace>
  <inkml:trace contextRef="#ctx0" brushRef="#br0" timeOffset="169863.727">19281 3890 26654,'-10'10'448,"4"13"-200,1 12-152,7 6 8,-5 9 72,2 4 40,-1 6 80,-4 1 24,6 2-80,5 0-32,-2-11-112,1-7-24,-3-11-40,-2-11 40,1-10-456,0-13-856</inkml:trace>
  <inkml:trace contextRef="#ctx0" brushRef="#br0" timeOffset="171304.211">9939 6100 18708,'0'-1'122,"-1"0"-1,0 0 1,0 1-1,1-1 1,-1 0-1,0 1 1,0-1-1,0 0 1,0 1-1,0-1 1,0 1-1,0 0 1,0-1-1,0 1 1,0 0-1,0-1 1,-1 1-1,1 0 1,0 0 0,0 0-1,0 0 1,0 0-1,0 0 1,0 1-1,0-1 1,0 0-1,-1 0 1,1 1-1,0-1 1,0 1-1,0-1 1,0 1-1,1-1 1,-1 1-1,0 0 1,0-1-1,0 1 1,0 0-1,0 0 1,1-1 0,-1 1-1,0 0 1,1 0-1,-1 0 1,1 0-1,-1 0 1,1 0-1,-1 0 1,1 0-1,0 0 1,0 0-1,-1 0 1,1 1-122,-18 62 699,15-40-602,1 0 0,0 0-1,2 0 1,1 0 0,1 0-1,1 0 1,1 0 0,1 0-1,1-1 1,2 1-97,-8-21 18,1 0 0,0-1 0,0 1 0,0 0 0,0-1 0,0 1-1,1-1 1,-1 1 0,1-1 0,0 1 0,0-1 0,-1 0 0,2 0 0,-1 0 0,0 0 0,0 0 0,0-1 0,1 1-1,-1-1 1,1 1 0,0-1 0,-1 0 0,1 0 0,0 0 0,-1 0 0,1-1 0,0 1 0,0-1 0,0 0 0,0 0 0,0 1-1,0-2 1,-1 1 0,1 0 0,0-1 0,0 1 0,0-1 0,-1 0 0,1 0 0,0 0 0,-1 0 0,1 0 0,0-1-1,-1 1 1,0-1 0,1 0-18,15-13 37,-1-1-1,-1-1 1,-1 0-1,-1-1 1,0 0-1,-1-1 1,-1-1-1,-1 0 1,3-8-37,1 2 19,-7 12-2,1-1-1,-2 0 0,0 0 1,-1-1-1,0 0 1,-1 0-1,2-15-16,-8 31 0,1 1 0,0-1 1,0 1-1,-1-1 0,1 1 0,-1-1 1,1 1-1,0-1 0,-1 0 0,1 1 0,-1-1 1,1 1-1,-1-1 0,1 0 0,-1 0 1,1 1-1,-1-1 0,0 0 0,1 0 1,-1 0-1,1 1 0,-1-1 0,0 0 0,1 0 1,-1 0-1,1 0 0,-1 0 0,0 0 1,1 0-1,-1 0 0,1-1 0,-1 1 0,0 0 1,1 0-1,-1 0 0,1-1 0,-1 1 1,1 0-1,-1-1 0,1 1 0,-1 0 1,1-1-1,-1 1 0,1-1 0,-1 1 0,1 0 1,0-1-1,-1 1 0,1-1 0,0 0 1,-1 1-1,1-1 0,0 1 0,0-1 0,-1 1 1,1-1-1,0 0 0,0 1 0,0-1 0,-6 14-5,0 0-1,0 0 0,2 1 1,0-1-1,0 1 1,1 0-1,1 0 0,1 0 1,-1 1-1,2-1 0,0 0 1,1 1-1,1-1 1,0 0-1,0 0 0,2 0 1,0 0-1,2 5 6,-5-16 1,1 1 0,-1 0 0,1 0 0,-1 0 0,1-1 0,0 1 0,0-1 0,1 1 0,-1-1 0,1 0 0,0 0 0,0 0 0,0 0 0,0-1 0,0 1 0,1-1-1,-1 1 1,1-1 0,-1-1 0,1 1 0,0 0 0,1-1-1,5-3 11,1-2-1,-1 1 1,0-1-1,0-1 0,0 0 1,0 0-1,-1-1 1,0 0-1,0-1 1,-1 0-1,0 0 0,0-1 1,0 0-1,-1-1 1,-1 1-1,4-5-10,3-4 9,1 0 0,-2-1 0,-1 0 0,0-1 0,-1 0 0,-1-1 0,-1 0 0,2-7-9,-9 10 15,-6 24-54,2 5 32,1 0 0,1 0-1,0 0 1,0 1 0,2-1 0,-1 0 0,2 1 0,-1-1-1,2 0 1,-1 0 0,2 0 0,0-1 0,0 2 7,-3-12 1,-1 1 1,1-1-1,0 0 1,0 1-1,-1-1 1,1 0-1,0 1 1,0-1 0,0 0-1,0 0 1,1 0-1,-1 0 1,0 0-1,0 0 1,1 0-1,-1 0 1,0 0-1,1-1 1,-1 1-1,1 0 1,-1-1 0,1 0-1,-1 1 1,1-1-1,-1 0 1,1 0-1,-1 1 1,1-1-1,0 0 1,-1-1-1,1 1 1,-1 0-1,1 0 1,-1-1-1,1 1 1,-1-1 0,1 1-1,-1-1 1,1 0-1,-1 1 1,0-1-1,1 0 1,-1 0-1,0 0 1,1-1-2,56-55 106,-54 53-101,18-20 8,-2-2 0,0 0 1,-1-1-1,-2-1 0,-1 0 1,-1-1-1,0-5-13,-7-5 19,-7 39-19,-1-1 0,0 1 0,0-1 0,0 1-1,1-1 1,-1 0 0,0 1 0,0-1 0,0 1 0,0-1-1,0 0 1,0 1 0,0-1 0,0 1 0,-1-1-1,1 0 1,0 1 0,0-1 0,0 1 0,-1-1 0,1 1-1,0-1 1,-1 1 0,1-1 0,0 1 0,-1-1 0,1 1-1,-1-1 1,1 1 0,0-1 0,-1 1 0,1 0 0,-1-1-1,1 1 1,-1 0 0,0 0 0,1-1 0,-1 1 0,1 0-1,-1 0 1,1 0 0,-1 0 0,0 0 0,1-1 0,-1 1-1,1 0 1,-1 0 0,0 1 0,1-1 0,-1 0-1,1 0 1,-1 0 0,0 0 0,1 0 0,-1 1 0,1-1-1,-1 0 1,-5 5-8,0 0-1,0 1 0,0 0 0,1-1 0,0 2 0,0-1 0,1 1 1,-1-1-1,2 1 0,-1 0 0,1 1 0,0-1 0,0 0 0,1 1 1,-1 5 8,-2 0 4,-6 15 8,7-20-6,0-1 1,1 1 0,-1 0-1,1 0 1,1 0-1,0 1 1,0-1 0,1 1-1,0-1 1,0 1 0,1-1-1,0 1 1,0-1 0,1 1-1,0-1 1,1 1-1,0-1 1,0 0 0,3 5-7,58 76-544,-38-59-891</inkml:trace>
  <inkml:trace contextRef="#ctx0" brushRef="#br0" timeOffset="172064.159">11605 6044 20988,'-7'-5'4539,"-12"34"-3831,14-13-674,1-1-1,1 1 1,1-1 0,0 1-1,1 0 1,0 0 0,2 0 0,0 0-1,0 0 1,2-1 0,0 3-34,-2-15 8,0 0 1,-1-1 0,1 0 0,0 1-1,0-1 1,1 1 0,-1-1 0,0 0-1,1 0 1,-1 0 0,1 0 0,0 0 0,0 0-1,0 0 1,0 0 0,0-1 0,0 1-1,0-1 1,0 0 0,1 1 0,-1-1-1,0 0 1,1 0 0,-1 0 0,1-1-1,0 1 1,-1-1 0,1 1 0,-1-1-1,1 0 1,0 0 0,-1 0 0,1 0-1,-1-1 1,1 1 0,0-1 0,-1 1-1,1-1 1,-1 0 0,1 0 0,-1 0-1,0 0 1,1-1 0,-1 1 0,0-1-1,0 1-8,15-12 26,-1 0-1,0-1 0,-1-1 0,-1 0 1,0-1-1,-1 0 0,0-1 0,-2-1 1,0 0-1,-1 0 0,-1-1 0,-1 0 1,0-1-1,-2 0 0,2-9-25,-6 25 7,-12 27-182,5 2 151,0 0 0,2 0 0,1 1 0,1-1-1,2 0 1,0 0 0,1 1 0,2-1 0,6 23 24,-10-44 10,0 0 0,1-1 0,-1 1 0,1 0 0,0-1 0,0 1 0,0-1 0,0 1 0,1-1 0,0 1 0,-1-1 0,1 0 0,0 0 0,1 0 0,-1 0 0,0 0-1,1 0 1,0-1 0,0 1 0,0-1 0,0 0 0,0 0 0,0 0 0,0 0 0,1 0 0,-1-1 0,0 1 0,1-1 0,0 0 0,-1 0 0,1 0 0,0-1 0,-1 0 0,1 1 0,0-1 0,0 0 0,-1-1 0,1 1 0,0-1-10,11-7 52,-1 0 0,0-2-1,0 0 1,-1 0 0,-1-1-1,1-1 1,-2 0 0,0 0-1,0-2 1,-1 1 0,-1-1-1,7-12-51,-12 22 12,0-1-1,0 1 0,-1-1 1,0 0-1,1 0 1,-1 0-1,-1 0 0,1-1 1,-1 1-1,0-1 1,0 0-1,-1 1 0,0-1 1,0 0-1,0 0 1,0 0-1,-1 0 0,0 0 1,0 0-1,-1 1 0,0-1 1,0 0-1,0 0 1,-1 0-1,0 1 0,0-1 1,0 1-1,0-1 1,-1 1-1,0 0 0,0 0 1,-1 0-1,0 0 0,1 1 1,-1 0-1,-1-1 1,1 1-1,-1 1 0,-2-3-11,4 5-5,0 0 0,0 0-1,1 0 1,-1 0-1,0 0 1,0 1-1,0-1 1,0 1-1,0 0 1,0 0-1,0 0 1,0 0 0,0 1-1,0-1 1,0 1-1,1 0 1,-1 0-1,0 0 1,0 0-1,1 0 1,-1 1-1,0-1 1,1 1-1,-1-1 1,1 1 0,0 0-1,0 0 1,0 0-1,0 0 1,0 1-1,0-1 1,0 0-1,1 1 1,-1-1-1,1 1 1,0 0 0,-1 0-1,1-1 1,0 1-1,1 0 1,-1 0-1,1 0 1,-1 0-1,1 0 1,0 0-1,0 0 1,0 0 0,0 0-1,1 0 1,-1-1-1,1 1 1,0 0-1,0 0 1,0 0-1,1 2 6,23 25-2068,-5-26 282</inkml:trace>
  <inkml:trace contextRef="#ctx0" brushRef="#br0" timeOffset="172984.89">12465 6028 17164,'-44'10'7582,"35"-4"-7352,1 2 0,0-1-1,0 1 1,1 0 0,-1 0 0,2 1-1,0 0 1,0 0 0,-2 6-230,5-11 43,0 0 1,0 0-1,1 1 1,0-1-1,0 1 1,0-1-1,0 1 1,1 0 0,0 0-1,0 0 1,0 0-1,0 0 1,1 0-1,0 0 1,0 0-1,0 0 1,1 4-44,1-9 6,0 1 0,0 0-1,0-1 1,0 1 0,1-1 0,-1 1 0,0-1 0,0 0-1,0 0 1,0 0 0,0 0 0,1-1 0,-1 1 0,0 0-1,0-1 1,0 1 0,0-1 0,0 0 0,0 0 0,0 0-1,0 0 1,0 0 0,-1 0 0,1-1 0,0 1 0,-1 0-1,1-1 1,-1 1 0,1-1 0,-1 0 0,0 0 0,1 0-6,6-6 10,0 0 1,-1-1 0,0 0 0,0 0-1,-1-1 1,0 0 0,0 0 0,-1-1-1,-1 1 1,0-1 0,0 0 0,-1 0-1,0 0 1,-1-1 0,0 1-1,-1-1 1,-1 1 0,0-8-11,0 20 2,0 0 0,0-1 1,0 1-1,-1 0 0,1 0 0,0-1 1,-1 1-1,1 0 0,0-1 0,-1 1 1,1 0-1,-1-1 0,1 1 0,-1-1 1,1 1-1,-1-1 0,0 1 0,1-1 1,-1 1-1,0-1 0,1 1 0,-1-1 1,0 0-1,1 1 0,-1-1 0,0 0 1,0 0-1,1 0 0,-1 0 0,0 1 0,0-1 1,0 0-1,1 0 0,-1 0 0,0-1 1,0 1-1,1 0 0,-1 0 0,0 0 1,0 0-1,1-1 0,-1 1 0,0 0 1,0-1-1,1 1 0,-1-1 0,0 1 1,1-1-1,-1 1 0,1-1 0,-1 1 1,1-1-1,-1 1 0,1-1 0,-1 0 1,1 1-1,-1-1 0,1 0 0,0 1 0,0-1 1,-1 0-1,1 0 0,0 1 0,0-1 1,0 0-1,-1 0-2,-3 12 6,1 0-1,-1 0 1,2 0 0,-1 0-1,2 1 1,-1-1 0,2 1-1,-1-1 1,2 1 0,-1-1-1,2 1 1,0 3-6,-1-13 4,0-1 0,0 1 0,1-1 0,-1 0 1,0 0-1,1 1 0,-1-1 0,0 0 0,1 0 0,0 0 0,-1 0 0,1-1 1,-1 1-1,1 0 0,0-1 0,0 1 0,-1-1 0,1 1 0,0-1 0,0 0 0,-1 0 1,1 0-1,0 0 0,0 0 0,0 0 0,0-1 0,-1 1 0,1 0 0,0-1 1,-1 1-1,1-1 0,0 0 0,-1 0 0,1 0 0,0 0 0,-1 0 0,1 0 0,-1 0 1,0 0-1,1 0 0,-1-1 0,0 1 0,0 0 0,0-1 0,0 1 0,1-2-4,18-13 14,-1-1-1,0-1 1,-1 0-1,-1-2 1,-1 0-1,-1-1 1,0 0-1,-2-1 1,2-5-14,-9 13 4,-15 41-15,1 0 1,1 1 0,1 0-1,1 0 1,1 19 10,7-16 143,19-39 59,137-211 24,-159 219-230,0 0 1,0 1 0,-1-1 0,1 0-1,0 1 1,0-1 0,0 1 0,0-1 0,0 0-1,-1 1 1,1-1 0,0 1 0,0-1-1,0 0 1,0 1 0,0-1 0,0 1 0,0-1-1,0 1 1,0-1 0,1 0 0,-1 1-1,0-1 1,0 1 0,0-1 0,0 0 0,1 1-1,-1-1 1,0 0 0,0 1 0,1-1-1,-1 0 1,0 1 0,0-1 0,1 0 0,-1 0-1,0 1 1,1-1 0,-1 0 0,0 0-1,1 0 1,-1 1 0,1-1 0,-1 0 0,0 0-1,1 0 1,-1 0 0,1 0 0,-1 0-1,0 0 1,1 0 0,-1 0 0,1 0 0,-1 0-1,1 0 1,-1 0 0,0 0 0,1 0-1,-1 0 1,1 0 3,-23 252 24,22-251-21,0-1-1,0 0 1,-1 1 0,1-1-1,0 1 1,0-1 0,0 1-1,0-1 1,0 1 0,0-1-1,0 1 1,0-1 0,1 1-1,-1-1 1,0 1 0,0-1-1,0 1 1,0-1 0,1 0-1,-1 1 1,0-1 0,0 1-1,1-1 1,-1 0 0,0 1-1,1-1 1,-1 0 0,0 1-1,1-1 1,-1 0 0,1 0-1,-1 1 1,0-1 0,1 0-1,-1 0 1,1 1 0,-1-1-1,1 0 1,-1 0 0,1 0-1,-1 0 1,1 0 0,-1 0-1,1 0 1,-1 0 0,1 0-1,-1 0 1,0 0-1,1 0 1,-1 0 0,1-1-1,-1 1 1,1 0 0,-1 0-1,1 0 1,-1-1 0,0 1-1,1 0 1,-1 0 0,1-1-1,-1 1 1,0 0 0,1-1-1,-1 1 1,0 0 0,0-1-1,1 1 1,-1-1-3,26-26 92,-25 26-89,164-159 64,-154 152-68,-1-1 0,0-1-1,0 0 1,-1 0 0,0 0 0,-1-1 0,-1-1 0,0 0-1,0 1 1,-1-2 0,0 1 0,-1-1 0,-1 0 0,0 0-1,-1 0 1,0-2 1,6-18-23,-3-1 0,-1 1-1,-1-1 1,-1-34 23,-2 68-2,-1 0 0,0-1 0,1 1 0,-1-1 0,0 1 1,1-1-1,-1 1 0,0-1 0,0 1 0,0-1 0,1 0 0,-1 1 0,0-1 0,0 1 1,0-1-1,0 1 0,0-1 0,0 0 0,0 1 0,0-1 0,0 1 0,-1-1 0,1 1 0,0-1 1,0 1-1,0-1 0,-1 0 0,1 1 0,0-1 0,0 1 0,-1 0 0,1-1 0,0 1 1,-1-1-1,1 1 0,-1-1 0,1 1 0,-1 0 0,1-1 0,-1 1 0,1 0 0,-1 0 1,1-1-1,-1 1 0,1 0 0,-1 0 0,1 0 0,-1-1 0,1 1 0,-1 0 0,0 0 1,1 0-1,-1 0 0,1 0 0,-1 0 0,1 0 0,-1 1 0,0-1 0,1 0 0,-1 0 1,1 0-1,-1 0 0,1 1 0,-1-1 2,-22 32-106,8-3 114,1 1 1,1 0-1,2 1 0,1 0 0,1 1 1,2 0-1,1 0 0,1 0 1,2 1-1,2 32-8,0-62-10,1 0 0,0 0 1,0 0-1,0 0 0,0 0 0,1-1 1,-1 1-1,1 0 0,0 0 0,0 0 1,0 0-1,0-1 0,0 1 1,0 0-1,1-1 0,-1 0 0,1 1 1,0-1-1,0 0 0,0 1 0,0-1 1,0 0-1,0-1 0,1 1 0,-1 0 1,1-1-1,-1 1 0,1-1 0,0 0 1,-1 1-1,1-1 0,0-1 1,0 1-1,0 0 0,-1-1 0,1 1 1,0-1-1,0 0 0,0 0 0,1 0 10,53-14-2717,-25 4 664</inkml:trace>
  <inkml:trace contextRef="#ctx0" brushRef="#br0" timeOffset="173331.396">13466 5818 18708,'-1'-1'137,"0"-1"1,0 1-1,0 0 1,0-1-1,-1 1 1,1 0-1,-1 0 0,1 0 1,0 0-1,-1 0 1,0 1-1,1-1 1,-1 0-1,1 1 0,-1-1 1,0 1-1,0-1 1,1 1-1,-1 0 1,0 0-1,0 0 1,1 0-1,-1 0 0,0 0 1,0 0-1,1 1 1,-1-1-1,0 0 1,1 1-1,-1 0 0,0-1 1,1 1-1,-1 0 1,1 0-1,-1 0 1,1 0-1,-1 0 0,1 0 1,-1 1-138,-55 52 1085,49-46-961,1 1 0,0 0 0,1 1 0,0-1-1,1 1 1,-1 0 0,2 1 0,0-1 0,0 1-1,1 0 1,0 0 0,1 0 0,0 0 0,0 1-1,2-1 1,-1 1 0,2-1 0,0 9-124,0-19 14,-1 1 1,1 0 0,0-1-1,0 1 1,0-1 0,0 0-1,0 1 1,0-1 0,0 0-1,1 1 1,-1-1 0,0 0-1,1 0 1,-1 0 0,0 0-1,1-1 1,0 1-1,-1 0 1,1 0 0,-1-1-1,1 1 1,0-1 0,-1 0-1,1 1 1,0-1 0,0 0-1,-1 0 1,1 0 0,0 0-1,0 0 1,-1-1-1,1 1 1,0 0 0,-1-1-1,1 1 1,0-1 0,-1 0-1,1 1 1,-1-1 0,1 0-15,66-38 133,-41 18-122,-1-2 0,-1 0 0,-1-2 0,-2 0 0,0-2 0,-1 0 0,-2-2 0,-1 0 0,-1-1 0,8-22-11,-20 43-47,-2 0 0,1 0 0,-1 0 0,-1 0 0,1 0 0,-2-1 0,1 1 0,-1-1 0,-1 0-1,0 1 1,0-1 0,-1 1 0,-2-10 47,3 18-9,0 0 1,-1 0-1,1 0 0,0 1 1,-1-1-1,1 0 0,-1 0 0,1 0 1,-1 1-1,0-1 0,1 0 0,-1 1 1,0-1-1,0 0 0,1 1 0,-1-1 1,0 1-1,0-1 0,0 1 1,0-1-1,1 1 0,-1 0 0,0 0 1,0-1-1,0 1 0,0 0 0,0 0 1,0 0-1,0 0 0,0 0 0,0 0 1,0 0-1,0 0 0,0 0 0,0 1 1,0-1-1,1 0 0,-1 1 1,0-1-1,0 0 0,0 1 0,0-1 1,1 1-1,-1 0 0,0-1 0,0 1 1,1-1-1,-1 1 0,0 0 0,1 0 1,-1-1-1,1 1 0,-1 0 0,1 0 1,-1 0-1,1 0 0,0 0 1,-1-1-1,1 1 0,0 0 0,0 0 1,-1 0-1,1 0 0,0 0 0,0 0 1,0 0-1,0 0 0,1 0 0,-1 1 9,-12 27-34,1 1-1,1 0 0,2 1 1,1 0-1,0 12 35,0-3 1,1-13-19,2-15-21,2-1 0,0 0 0,0 1 1,1-1-1,0 1 0,1-1 0,0 1 0,1 0 0,1 7 39,8 7-939</inkml:trace>
  <inkml:trace contextRef="#ctx0" brushRef="#br0" timeOffset="173933.159">14296 6031 17684,'0'0'2276,"0"0"77,3-1-790,12-3-1222,0-1 0,0 0 0,-1-1 0,0-1 0,0-1 0,0 0 0,-1 0 0,-1-1 0,1-1 0,-1-1-341,9-8 73,-1-2-1,0 0 1,-2-1-1,-1-1 1,-1-1-1,0 0 0,-2-1 1,2-7-73,4-26 93,-20 57-89,1 0-1,-1 0 1,1-1 0,-1 1 0,0 0 0,0 0 0,0-1 0,0 1 0,0 0 0,0 0 0,0-1 0,0 1 0,0 0 0,-1 0-1,1-1 1,0 1 0,-1 0 0,1 0 0,-1 0 0,0 0 0,1 0 0,-1-1 0,0 1 0,1 0 0,-1 0 0,0 1 0,0-1-1,0 0 1,0 0 0,0 0 0,0 1 0,0-1 0,0 0 0,0 1 0,-1-1 0,1 1 0,0-1 0,0 1 0,0 0 0,-1-1 0,1 1-1,0 0 1,-1 0-4,-2 0 5,-1 1 0,1-1 1,0 1-1,0 0 0,0 1 0,0-1 0,0 0 0,0 1 0,1 0 0,-1 0 0,0 0 0,1 1 0,-1-1 0,1 1 1,0 0-1,0 0 0,0 0 0,0 0 0,1 0 0,-1 1 0,1-1 0,0 1 0,0 0-5,-43 91-3,35-70 11,2 0 1,0 0 0,2 1 0,1 0 0,1 0-1,1 1 1,2-1-9,0-23 2,1-1-1,0 0 1,1 0-1,-1 0 1,0 0-1,0 0 1,1 0-1,-1 0 1,1 0-1,0 0 1,0 0-1,0 0 1,0-1-1,0 1 1,0 0-1,0 0 1,0-1-1,1 1 1,-1-1-1,1 1 1,-1-1-1,1 0 1,-1 1 0,1-1-1,0 0 1,0 0-1,0 0 1,-1 0-1,1-1 1,0 1-1,0 0 1,0-1-1,0 1 1,0-1-1,0 0 1,0 0-1,1 0 1,-1 0-1,0 0 1,0 0-1,0 0 1,0-1-1,0 1 1,0-1-1,0 1 1,0-1-1,0 0 1,-1 0 0,1 0-1,1 0-1,163-65-1319,-101 34-407</inkml:trace>
  <inkml:trace contextRef="#ctx0" brushRef="#br0" timeOffset="174273.246">15058 5691 14459,'0'-1'5655,"-5"8"-3113,-85 117 1028,-34 78-2698,76-121-519,39-73-422,21-41-486,-6 16 224,34-268-4055,-39 285 4466,1 0 0,0-1 1,-1 1-1,1 0 0,-1 0 0,1 0 0,0 0 0,-1 1 1,1-1-1,-1 0 0,1 1 0,-1-1 0,1 1 0,-1-1 1,1 1-1,-1 0 0,0 0 0,1 0 0,-1-1 1,0 1-1,1 1 0,-1-1 0,0 0 0,0 0 0,0 0 1,0 0-1,0 1 0,0-1 0,-1 0 0,1 1 0,0-1 1,-1 1-1,1-1 0,-1 1 0,1-1 0,-1 1 0,1 0-79,9 11 301,-4-7-295,1 1 0,0-1 1,0-1-1,1 0 0,-1 0 1,1 0-1,0-1 0,0 0 1,1 0-1,-1-1 0,1 0 1,0-1-1,-1 0 0,1 0 1,0-1-1,0 0 0,0-1 1,3 0-8,32 1-946</inkml:trace>
  <inkml:trace contextRef="#ctx0" brushRef="#br0" timeOffset="174834.699">15423 5618 22509,'-1'3'579,"-10"146"1264,9-112-1416,-5 41 223,3 0-1,4 0 1,3 0 0,7 29-650,-9-102-14,-1-5 27,1 0-1,-1-1 1,0 1-1,0 0 1,1 0-1,-1-1 1,0 1-1,1 0 1,-1 0-1,0 0 1,1 0-1,-1-1 0,0 1 1,1 0-1,-1 0 1,0 0-1,1 0 1,-1 0-1,0 0 1,1 0-1,-1 0 1,1 0-1,-1 0 1,0 0-1,1 0-12,40-260-189,-34 225 19,-5 4-17,3-1 0,0 1 0,2 0 1,1 1-1,2 0 0,1 0 1,1 1-1,1 0 0,2 2 0,1-1 1,1 2-1,14-17 187,-28 39-3,0 1-1,0-1 1,0 1 0,0 0 0,0 0-1,1 0 1,-1 1 0,1-1 0,0 1-1,-1 0 1,1 0 0,0 0 0,1 0-1,-1 1 1,0 0 0,0 0 0,1 0 0,-1 0-1,0 1 1,1-1 0,-1 1 0,1 0-1,-1 0 1,0 1 0,1 0 0,-1-1-1,0 1 1,1 1 0,-1-1 0,0 1-1,0-1 1,0 1 0,0 0 0,0 1-1,2 1 4,1 3 71,-1-1-1,0 1 0,-1 0 0,1 0 0,-1 1 0,-1 0 0,1 0 0,-1 0 0,-1 0 0,1 0 0,-2 1 0,1 0 0,-1-1 1,0 1-1,-1 0 0,0 0 0,0 0 0,-1 0 0,-1 0 0,1 0 0,-1 0 0,-1 0 0,1 0 0,-2 0 0,1 0 0,-1-1 1,0 1-1,-1-1 0,0 0 0,0 0 0,-1 0 0,0-1 0,-6 7-70,-90 79 821,97-90-862,-1 0-1,1 0 1,-1 0-1,0-1 1,0 0 0,0 0-1,0 0 1,0 0 0,0-1-1,0 0 1,-1 0-1,1 0 1,-1-1 0,1 1-1,0-1 1,-1-1 0,1 1-1,-1-1 1,1 0-1,0 0 1,0 0 0,-1-1-1,-3-2 42,-17-13-1629</inkml:trace>
  <inkml:trace contextRef="#ctx0" brushRef="#br0" timeOffset="175256.612">16030 5656 21869,'0'0'89,"1"0"0,-1 0 0,1 0 0,-1 0 0,1 0 0,-1 0 1,1 0-1,-1 0 0,1 0 0,-1 0 0,1 0 0,-1 0 0,0-1 1,1 1-1,-1 0 0,1 0 0,-1-1 0,1 1 0,-1 0 0,0 0 0,1-1 1,-1 1-1,0 0 0,1-1 0,-1 1 0,0-1 0,1 1 0,-1 0 1,0-1-1,0 1 0,0-1 0,1 1 0,-1-1 0,0 1 0,0-1 0,0 1 1,0 0-1,0-1 0,0 1 0,0-1 0,0 1 0,0-1 0,0 1 0,0-1 1,0 1-1,0-1 0,0 1 0,0-1 0,-1 1 0,1-1 0,0 1 1,0 0-1,-1-1 0,1 1 0,0-1 0,0 1 0,-1 0 0,1-1 0,0 1 1,-1 0-1,1-1 0,-1 1 0,1 0 0,0 0 0,-1-1 0,1 1 1,-1 0-1,1 0 0,-1-1-89,12-1-668,1-2 698,1-1 0,-1 0-1,0-1 1,-1 0 0,1 0 0,-1-2-1,0 1 1,-1-2 0,0 1-1,0-1 1,-1-1 0,0 0 0,-1 0-1,0 0 1,-1-1 0,0 0 0,3-8-30,-8 18 2,-1 0 1,0 0-1,0 0 1,0 0-1,0 0 1,0-1-1,0 1 1,0 0 0,0-1-1,-1 1 1,1-1-1,0 1 1,-1-1-1,1 1 1,-1-1-1,0 1 1,1-1-1,-1 0 1,0 1 0,0-1-1,0 1 1,0-1-1,0 0 1,-1 1-1,1-1 1,0 1-1,-1-1 1,1 1-1,-1-1 1,1 1 0,-1-1-1,0 1 1,0-1-1,0 1 1,0 0-1,0 0 1,0-1-1,0 1 1,0 0-1,0 0 1,0 0 0,-1 0-1,1 0 1,0 0-1,-1 0 1,1 1-1,-1-1 1,1 1-1,-1-1 1,1 1 0,-1-1-1,1 1 1,-1 0-1,0-1 1,-1 1-3,-6 3 2,-1 0 1,0 0-1,1 1 0,0 1 1,0-1-1,0 2 1,0-1-1,1 1 1,0 0-1,0 1 0,0 0 1,1 0-1,0 0 1,1 1-1,0 0 1,0 1-1,0-1 0,1 1 1,1 0-1,-1 0 1,1 1-1,1-1 1,-2 8-3,-2 5-3,0 0 1,2 1 0,0-1 0,2 1 0,1 0 0,0 0-1,2 0 1,2 20 2,-2-40-36,0-1 0,0 1 0,1 0-1,-1-1 1,1 1 0,0 0 0,0-1 0,0 1-1,0-1 1,0 0 0,0 1 0,1-1-1,-1 0 1,1 0 0,0 0 0,-1 0 0,1 0-1,0 0 1,0 0 0,0-1 0,1 1 0,-1-1-1,0 1 1,1-1 0,-1 0 0,0 0-1,1 0 1,-1 0 0,1 0 0,0-1 0,-1 1-1,1-1 1,0 0 0,-1 0 0,1 0-1,0 0 1,-1 0 0,1 0 0,-1-1 0,1 1-1,0-1 1,-1 0 0,1 0 0,-1 0 0,1 0-1,-1 0 1,0 0 0,1-1 0,-1 1-1,0-1 1,1-1 36,48-26-1487</inkml:trace>
  <inkml:trace contextRef="#ctx0" brushRef="#br0" timeOffset="175556.41">16643 5490 20348,'-4'3'1515,"-13"10"-964,0-1 0,0 0-1,-2-2 1,1 0 0,-1-1-1,0-1 1,-4 0-551,3-1 304,1 1 0,-1 1 1,1 1-1,1 1 0,0 0 0,1 1 0,-16 14-304,30-24 3,1 0 0,0 0 0,0 0 0,0 0 0,0 0 0,0 0 0,0 0-1,0 1 1,1-1 0,-1 1 0,1-1 0,0 1 0,0 0 0,0 0 0,0-1 0,0 1-1,1 0 1,-1 0 0,1 0 0,0 0 0,-1 0 0,1 0 0,1-1 0,-1 1 0,0 0-1,1 0 1,-1 0 0,1 0 0,0 0 0,0-1 0,0 1 0,1 0 0,-1-1 0,0 1-1,1-1 1,0 1 0,0-1 0,-1 0 0,1 0 0,0 0 0,1 0 0,-1 0 0,0 0-1,1 0 1,-1-1 0,1 1 0,-1-1 0,1 0 0,0 0 0,-1 0 0,1 0 0,0 0-1,0-1 1,0 1 0,0-1 0,0 0 0,-1 0 0,1 0 0,0 0 0,2 0-3,12-5-348,0 0 0,0-1-1,0 0 1,-1-2 0,0 0 0,0-1 0,14-10 348,31-22-1683</inkml:trace>
  <inkml:trace contextRef="#ctx0" brushRef="#br0" timeOffset="175861.422">17015 5158 20308,'-17'18'374,"0"1"-1,1 1 1,1 0-1,1 1 1,1 1-1,1 0 1,1 0-1,1 1 1,1 1-1,1-1 1,1 2-1,1-1 1,1 1-1,-1 14-373,4-19 60,1 0-1,2 1 0,0-1 0,0 0 1,2 0-1,1 0 0,0-1 1,1 1-1,2-1 0,0 0 1,8 16-60,-14-34 2,41 49 133,-41-50-137,-1 0 1,1-1-1,0 1 1,0-1-1,-1 1 1,1 0-1,0-1 1,-1 1 0,1-1-1,0 0 1,-1 1-1,1-1 1,-1 1-1,1-1 1,-1 0-1,1 1 1,-1-1-1,0 0 1,1 0-1,-1 1 1,0-1-1,0 0 1,1 0-1,-1 0 1,0 1-1,0-1 1,0 0-1,0 0 1,0 0-1,0 1 1,0-1-1,0 0 1,0 0-1,0 0 1,-1 1-1,1-1 1,0 0-1,-1 0 1,1 1-1,0-1 1,-1 0 1,-6-17-149,-1 1 1,0 1 0,-1-1-1,-1 1 1,-1 1 0,0 0 0,-1 0-1,-1 1 1,0 1 0,0 0 0,-2 1-1,-5-4 149,8 5 17,-95-98 1323,110 100-55,6 4-1253,0 0-1,1 0 0,0 1 0,0 1 0,0-1 0,1 2 0,-1-1 0,0 1 0,1 1 1,0 0-1,-1 0 0,1 1 0,3 1-31,12-2 25,38-3-2,1 1-278</inkml:trace>
  <inkml:trace contextRef="#ctx0" brushRef="#br0" timeOffset="179763.721">11496 7243 9290,'2'-3'682,"0"0"0,0-1 0,-1 1 0,1 0 0,-1-1 0,1 1 0,-1-1 0,0 1 0,-1-1 0,1 0 0,0 1 0,-1-1 0,0 0 0,0 0 0,0 1 0,-1-1 0,1 0 0,-1 1 0,1-1 0,-2-2-682,-30-11 1849,26 16-1789,0 1-1,0 0 1,0 1 0,1-1 0,-1 1 0,0 0 0,1 1 0,-1-1 0,0 1 0,1 0 0,0 0 0,-1 1 0,1 0 0,0 0-1,0 0 1,1 0 0,-1 1 0,1 0 0,0 0 0,0 0 0,0 0 0,0 1 0,1 0 0,-1-1 0,0 4-60,-3 3 37,0 1 1,0 1-1,1-1 1,1 1 0,0 0-1,1 0 1,1 1-1,0-1 1,0 1-1,1 4-37,1-16 8,0-1 0,1 1-1,-1 0 1,0-1-1,1 1 1,-1 0 0,1-1-1,0 1 1,-1 0-1,1 0 1,0-1 0,0 1-1,0 0 1,0 0-1,1-1 1,-1 1 0,0 0-1,1 0 1,-1-1 0,1 1-1,0 0 1,-1-1-1,1 1 1,0-1 0,0 1-1,0-1 1,0 1-1,0-1 1,0 0 0,1 1-1,-1-1 1,0 0-1,1 0 1,-1 0 0,1 0-1,-1 0 1,1 0-1,-1-1 1,1 1 0,0 0-1,-1-1 1,1 1-1,0-1 1,-1 0 0,1 1-1,0-1 1,0 0 0,-1 0-1,1 0 1,0 0-1,0-1 1,-1 1 0,1 0-1,1-1-7,10-9 33,0-1 0,0 0 0,-1-1 0,-1 0-1,0-1 1,-1-1 0,0 1 0,-1-1 0,0-1 0,0-3-33,-5 12 6,42-83 98,-42 97-179,-17 254-42,-5 75 470,18-331-315,1-1-1,-2 0 1,1 0 0,0 0-1,-1 0 1,0 0 0,0 0-1,-1 0 1,1 0-1,-1 0 1,0-1 0,-1 1-1,1-1 1,-1 1 0,1-1-1,-2 0 1,1 0-1,0 0 1,-1 0 0,1-1-1,-1 1 1,0-1 0,0 0-1,-1 0 1,1 0-1,0-1 1,-1 0 0,0 0-1,1 0 1,-1 0 0,0-1-1,0 1 1,0-1-1,0 0 1,0-1 0,-1 0-1,1 1 1,-1-2-38,-3-3 12,2-2 0,-1 1 0,1-1 0,0 0 0,0 0 0,0-1 0,1 0 0,0 0 0,0-1 0,1 0 0,0 0 0,1 0 0,-1 0 0,2-1 0,-1 1 0,1-1 0,0 0 0,1 0 0,0 0 0,1-1 0,-1-8-12,0 10-4,0-1 0,1 1 0,1 0 0,-1 0 0,1-1 0,1 1 1,-1 0-1,1 0 0,1-1 0,0 1 0,0 0 0,0 0 0,1 0 0,0 1 0,1-1 0,-1 1 0,2 0 0,-1 0 0,1 0 1,0 0-1,0 1 0,1 0 0,0 0 0,0 0 0,0 1 0,1 0 0,-1 0 0,1 0 0,1 1 0,-1 0 0,0 1 1,6-2 3,111-16-2120,-83 9 185</inkml:trace>
  <inkml:trace contextRef="#ctx0" brushRef="#br0" timeOffset="180150.535">11790 7256 15083,'-28'98'8922,"1"48"-6261,31-111-2179,14-36-201,26-45-116,100-177 14,-144 224-181,0-1 1,1 0 0,-1 1-1,0-1 1,0 0-1,0 1 1,0-1 0,1 0-1,-1 1 1,0-1 0,0 0-1,1 1 1,-1-1 0,0 0-1,0 0 1,1 0-1,-1 1 1,0-1 0,1 0-1,-1 0 1,0 0 0,1 0-1,-1 1 1,0-1 0,1 0-1,-1 0 1,1 0 0,-1 0-1,0 0 1,1 0-1,-1 0 1,0 0 0,1 0-1,-1 0 1,1 0 0,-1-1-1,0 1 1,1 0 0,-1 0-1,0 0 1,1 0 0,-1 0-1,0-1 1,1 1-1,-1 0 1,0 0 0,0-1-1,1 1 1,-1 0 0,0 0-1,0-1 1,1 1 0,-1 0-1,0-1 1,0 1-1,0 0 1,0-1 0,1 1-1,-1 0 1,0-1 0,0 1-1,0 0 1,0-1 0,0 1-1,0-1 1,0 1 0,0 0-1,0-1 2,-1 33-62,-87 381 1436,84-344-3552,4-46 457</inkml:trace>
  <inkml:trace contextRef="#ctx0" brushRef="#br0" timeOffset="183353.081">13136 6862 16227,'-3'-54'8379,"1"50"-8153,-1 0 0,1 0 0,-1 0 0,-1 1 0,1-1 0,0 1 0,-1 0 0,0 0 0,1 0 0,-1 0 0,0 1 0,-1 0 0,1 0 0,0 0 0,-1 0 0,0 0-226,-9-2 20,-1-1 0,1 2 0,-1 0 0,0 1 1,-1 0-1,1 1 0,0 1 0,0 0 0,0 2 0,0-1 0,0 2 0,0 0 0,0 0 0,0 2 1,1 0-1,0 0 0,0 2 0,0-1 0,1 2 0,0 0 0,0 0 0,1 1 0,0 1 0,1 0 1,0 1-1,1 0 0,-8 9-20,14-15 6,0 0 0,0 1 0,0-1 0,1 1 1,0 0-1,0 0 0,0 0 0,1 0 0,-1 0 0,2 0 1,-1 1-1,1-1 0,-1 5-6,3-8 0,0-1-1,0 0 1,0 0 0,0 1 0,0-1 0,0 0-1,1 0 1,-1 0 0,1 0 0,-1-1 0,1 1-1,0 0 1,0-1 0,-1 1 0,1-1 0,0 1-1,1-1 1,-1 0 0,0 0 0,0 0 0,0 0-1,2 0 1,14 10-2,-11-3-2,-1 0 0,0 1 1,-1 0-1,0 0 0,-1 1 0,0-1 0,0 1 0,-1 0 1,0 0-1,0 0 0,-2 0 0,1 1 0,-1-1 0,0 0 1,-1 1-1,-1-1 0,1 1 0,-2-1 0,1 0 0,-1 0 0,-1 0 1,0 0-1,0 0 0,-1 0 0,-2 1 4,-33 70-22,-15 53 76,54-133-53,0 0 0,0 0 1,-1-1-1,1 1 0,0 0 0,0 0 0,0-1 0,0 1 0,0 0 1,0 0-1,0-1 0,1 1 0,-1 0 0,0 0 0,0-1 0,1 1 1,-1 0-1,0-1 0,1 1 0,-1 0 0,0-1 0,1 1 0,-1 0 1,1-1-1,-1 1 0,1-1 0,-1 1 0,1-1 0,0 1 0,-1-1 1,1 1-1,0-1 0,-1 0 0,1 1 0,0-1 0,-1 0 0,1 0 1,0 0-1,0 1 0,-1-1 0,1 0 0,0 0 0,0 0 0,-1 0 1,1 0-1,0 0 0,0 0 0,-1-1 0,1 1 0,0 0 0,0 0 1,-1 0-1,1-1 0,0 1-1,49-19 53,-43 16-49,37-18-48,-28 12-18,0 1 0,0 0 0,1 1 1,1 0-1,-1 2 0,1 0 0,-1 1 0,2 1 1,-1 0-1,0 2 0,0 0 0,13 1 62,-1 9-1573</inkml:trace>
  <inkml:trace contextRef="#ctx0" brushRef="#br0" timeOffset="184022.81">13414 7167 16804,'-1'11'2449,"2"17"2436,18-35-2025,124-183-1403,-2-8-1346,-121 180-124,-16 32-20,-15 41-13,10-51 49,-29 100 28,-17 99-1078,47-200-584</inkml:trace>
  <inkml:trace contextRef="#ctx0" brushRef="#br0" timeOffset="184301.778">13947 7173 20508,'-5'27'1393,"1"4"391,-5 7-744,-3 1-144,-4 1-359,-3-2-193,6-7-232,2-7-648</inkml:trace>
  <inkml:trace contextRef="#ctx0" brushRef="#br0" timeOffset="185013.6">14420 6770 18692,'0'0'1614,"0"0"43,4-1-327,114-34 1724,67-11-1232,-183 45-1810,0 1 0,1-1 1,-1 1-1,0 0 0,0 0 0,0 0 1,1 0-1,-1 0 0,0 1 1,0-1-1,0 0 0,0 1 0,0 0 1,1-1-1,-1 1 0,0 0 1,-1 0-1,1 0 0,0 1 0,0-1 1,0 0-1,-1 1 0,1-1 1,0 1-1,-1-1 0,0 1 0,1 0 1,-1 0-1,0-1 0,0 1 1,0 0-1,0 0 0,0 0 0,0 0 1,-1 1-1,1-1 0,-1 0 1,1 0-1,-1 0 0,0 0 0,0 1 1,0-1-1,0 0 0,0 0 1,0 0-1,-1 0 0,1 1 0,-1-1 1,1 0-1,-1 0 0,0 0 1,-1 2-14,-5 13 27,0 0-1,-2 0 1,0-1-1,0 0 1,-2 0-1,0-1 0,-1-1 1,0 0-1,-1 0 1,0-2-1,-1 1 0,-1-2 1,0 0-1,-1 0 1,0-2-1,0 0 1,-7 2-26,15-7 110,18-10-93,23-11-32,-23 14 11,1 0 1,-1 0-1,0 1 0,1 1 1,-1-1-1,1 2 1,-1-1-1,1 2 1,-1-1-1,1 1 1,-1 1-1,1 0 1,-1 0-1,0 1 1,0 1-1,0-1 0,0 2 1,-1-1-1,1 1 1,-1 1-1,0 0 1,-1 0-1,6 5 4,-12-7 3,1 0 0,-1-1 0,-1 1 0,1 0 0,-1 0 0,1 0 0,-1 0 0,0 0 0,0 0 0,-1 1 0,1-1 0,-1 0 0,0 0 0,0 1 0,-1-1 0,1 0 0,-1 0 0,0 0 0,0 0 0,0 0 0,-1 0 0,1 0 0,-1 0 0,0 0 0,0 0 0,0-1 0,-1 1 0,1-1 0,-1 0 0,0 0 0,0 0 0,0 0 0,0 0 0,0 0 0,-1-1 0,1 0 0,-1 1 0,0-2 0,0 1 0,0 0 0,0-1 0,0 1 0,0-1 0,0 0 0,0 0 0,-4-1-3,-22 6 138,0-3 0,0 0 0,-1-2 0,1-1 0,0-2 0,-15-2-138,43 4-28,1 0 0,-1 1 0,1-1 0,-1 0 0,1 1 0,-1-1 0,1 0 0,-1 0 0,1 0 1,-1 0-1,1-1 0,-1 1 0,1 0 0,-1-1 0,1 1 0,-1-1 0,1 1 0,-1-1 0,1 0 0,0 0 0,-1 1 0,1-1 0,0 0 0,0 0 1,0 0-1,0 0 0,0-1 0,0 1 0,0 0 0,0 0 0,0-1 0,0 1 0,0 0 0,1-1 0,-1 1 0,1-1 0,-1 1 0,1-1 1,0 1-1,-1-1 0,1 1 0,0-1 0,0 1 0,0-1 0,0 1 0,0-1 0,1 1 0,-1-1 0,0 1 0,1-1 0,-1 1 0,1-1 28,12-20-1889</inkml:trace>
  <inkml:trace contextRef="#ctx0" brushRef="#br0" timeOffset="185714.312">14998 6609 21733,'99'-47'3031,"131"-55"-2681,-220 98-203,-6 3 73,-27 225 422,20-188-518,2 0 1,1 0-1,1 0 0,2 0 1,2-1-1,1 1 0,2-1 0,1 0 1,5 8-125,-10-38 20,-1 1 0,0 0 1,0 0-1,0 0 1,0 1-1,-1-1 0,0 1 1,-1-1-1,1 1 0,-1 0 1,0 0-1,-1-1 0,0 1 1,0 0-1,0 0 0,-1 0 1,0-1-1,0 1 0,-1 0 1,0-1-1,0 1 0,-1-1 1,1 1-1,-1-1 0,-1 0 1,1-1-1,-1 1 0,0 0 1,0-1-1,-1 0 0,1 0 1,-2 0-21,-1 0 36,-1 0 1,0 0-1,0-1 0,-1-1 1,1 1-1,-1-1 1,0-1-1,0 0 1,0 0-1,0 0 0,0-1 1,0-1-1,0 0 1,0 0-1,0 0 1,0-1-1,0-1 1,0 1-1,0-2 0,0 1 1,0-1-1,1 0 1,0-1-1,-1 0 1,1 0-1,1-1 0,-1 0 1,1-1-1,-1 1 1,1-1-1,1-1 1,0 1-1,0-1 1,-1-1-37,1-4 746</inkml:trace>
  <inkml:trace contextRef="#ctx0" brushRef="#br0" timeOffset="186431.036">14244 7869 10610,'0'0'1601,"0"0"7192,3 13-7152,-14 11-433,-4 5-168,-8 9-480,-6 3-159,-5 1-193,0 0-40,-4-2-72,-1-2-16,0-6-48,2-3 0,6-9-64,7-5-448,6-9-697</inkml:trace>
  <inkml:trace contextRef="#ctx0" brushRef="#br0" timeOffset="186831.139">13812 7831 21093,'-4'0'82,"0"0"0,0-1 0,0 2 0,0-1 0,0 0 0,0 1 0,0 0 0,0 0 0,0 0 0,0 1 0,1-1 0,-1 1 0,0 0 0,1 0 0,-1 0 0,1 0 1,0 1-1,0-1 0,0 1 0,0 0 0,0 0 0,0 0 0,1 0 0,0 0 0,-1 1 0,1-1 0,0 1 0,1 0 0,-1-1 0,1 1 0,-1 0 0,1 0 0,0 0 1,1 0-1,-1 0 0,1 0 0,0 0 0,0 0 0,0 0 0,0 0 0,1 0 0,-1 0 0,1 0 0,0 0 0,0 0 0,1 0 0,0 1-82,0-2 15,1 0 0,0 1-1,0-1 1,0 0 0,0-1 0,1 1-1,-1-1 1,1 1 0,0-1 0,-1 0-1,1 0 1,0-1 0,0 1-1,0-1 1,0 0 0,1 0 0,-1 0-1,0 0 1,0-1 0,1 0-1,-1 0 1,0 0 0,0 0 0,1-1-1,-1 0 1,0 1 0,0-2-1,1 1-13,110-52 261,-107 49-175,0-1 0,-1 0-1,1 0 1,-1-1 0,0 1 0,-1-2-1,1 1 1,-1-1 0,0 0 0,-1 0-1,0 0 1,0-1 0,0 0 0,-1 0-1,-1 0 1,1 0 0,-1-1 0,0 1-1,-1-3-86,-2 8 14,0 1-1,-1 0 1,1 0-1,-1-1 0,0 1 1,0 0-1,0 0 1,0 0-1,0 0 0,0 0 1,-1 0-1,1 0 0,-1 0 1,1 0-1,-1 1 1,0-1-1,0 1 0,0-1 1,0 1-1,0 0 0,0-1 1,0 1-1,0 0 1,0 0-1,0 1 0,-1-1 1,1 0-1,0 1 0,0-1 1,-1 1-1,0 0-13,-76-1 231,72 4-337,1-1 1,-1 1-1,0 0 0,1 0 1,-1 1-1,1 0 0,0 0 1,0 0-1,1 1 0,-1 0 1,1 0-1,0 0 0,1 1 0,-1-1 1,1 1-1,0 0 0,0 1 1,1-1-1,0 1 0,0-1 1,0 1-1,1 0 0,0 0 1,1 0-1,-1 0 0,1 1 1,1-1-1,-1 0 0,1 6 106,0 24-1632</inkml:trace>
  <inkml:trace contextRef="#ctx0" brushRef="#br0" timeOffset="187175.881">14323 8336 22053,'-34'74'4478,"33"-72"-3770,1-5-136,44-99 244,-40 94-805,0 0 0,0-1 0,-1 1 0,0-1-1,-1 0 1,0 0 0,0 0 0,-1 0-1,0 0 1,0 0 0,-1 0 0,0-1-11,-1 9-1,0-1 1,0 1 0,-1 0-1,1 0 1,0-1 0,0 1-1,-1 0 1,1 0-1,0 0 1,-1 0 0,1 1-1,-1-1 1,1 0-1,-1 1 1,0-1 0,1 1-1,-1-1 1,1 1 0,-1 0-1,0-1 1,0 1-1,1 0 1,-1 0 0,0 0-1,1 1 1,-1-1 0,0 0-1,1 1 1,-1-1-1,0 1 1,1-1 0,-1 1-1,1 0 1,-1-1-1,1 1 1,0 0 0,-1 0-1,1 0 1,0 0 0,-1 1-1,1-1 1,0 0-1,0 0 1,0 1 0,0-1-1,0 1 1,0-1 0,1 1-1,-1 0 1,-5 3-3,1 0 0,1 1-1,-1 0 1,1 0 0,0 0 0,0 1-1,1-1 1,0 1 0,0 0 0,0 0-1,1 0 1,0 0 0,0 1 0,1-1-1,0 0 1,1 1 0,-1-1-1,1 5 4,24 17-1312,0-28-1194</inkml:trace>
  <inkml:trace contextRef="#ctx0" brushRef="#br0" timeOffset="435586.474">12960 1081 14723,'-29'8'481,"-1"-2"-1,1-1 0,-1-1 1,0-1-1,-1-2 1,1-1-1,0-1 1,-29-6-481,2-3 718,0 2 1,0 3 0,-1 3 0,-21 2-719,7 4 280,-34-2 288,0 5-1,0 4 1,1 5-1,0 5 1,-42 17-568,72-14 242,1 4 0,2 2 0,1 4 0,-41 28-242,104-58 4,0 1 1,1 0-1,-1 0 0,1 0 1,0 1-1,1 0 0,-1 0 1,1 1-1,1 0 0,-1 0 1,1 0-1,0 0 0,1 1 1,-1 0-1,2 0 0,-1 0 1,1 1-1,0-1 0,1 1 0,0 0 1,-1 8-5,2 20-69,2 0 1,1-1-1,1 1 1,3-1 0,0 0-1,3 0 1,1-1-1,1 0 1,2-1-1,2 0 1,1-1-1,13 20 69,-20-39-37,2 0-1,-1-1 0,1-1 1,1 1-1,0-2 1,1 0-1,0 0 0,1-1 1,0-1-1,1 0 0,0-1 1,0-1-1,0 0 0,1-1 1,0-1-1,0 0 1,1-1-1,-1-1 0,1 0 1,0-2-1,0 1 0,0-2 1,14-2 37,39-7-78,0-2-1,-1-4 1,-1-3 0,0-3 0,-1-3-1,19-12 79,564-227 38,-585 241-38,-25 11 9,0-2 0,-1-2 0,-1-1 0,0-3 0,-2 0 0,25-19-9,-54 34 41,-1-1-1,0 0 1,0 0 0,0-1-1,-1 0 1,0 0-1,0 0 1,0 0-1,-1-1 1,0 1 0,0-1-1,-1 0 1,0-1-1,0 1 1,0-1-1,-1 1 1,0-1 0,-1 0-1,0 1 1,0-1-1,-1 0 1,0 0-1,0 0 1,0 0 0,-1 1-1,-1-1 1,1 0-1,-1 0 1,0 1-1,-1-1 1,-1-2-41,-5-9-22,-1 1-1,-1 0 1,0 0-1,-2 1 1,0 1-1,0 0 1,-2 1 0,0 0-1,-1 1 1,0 1-1,-1 1 1,0 0 0,-1 1-1,0 1 1,-1 0-1,0 2 1,0 0-1,-1 1 1,0 1 0,-1 1-1,-8-1 23,-71 0-1856</inkml:trace>
  <inkml:trace contextRef="#ctx0" brushRef="#br0" timeOffset="437722.101">13602 4228 16492,'-161'-21'3671,"-83"40"-2605,125-2-915,0 6 0,2 5 0,1 5 0,1 4 0,2 6 0,2 5 0,-38 26-151,107-51 13,1 1 0,2 3 0,0 1 0,2 2-1,-23 24-12,48-42-7,0 1 0,0 0 0,2 1 0,-1 0 0,2 1 0,0 0-1,1 1 1,0-1 0,2 1 0,-1 1 0,2-1 0,0 1-1,1 0 1,1 1 0,1-1 0,0 0 0,1 1 7,1 5-17,1 1 0,1-1 0,2 0-1,0 0 1,1-1 0,1 1 0,1-1 0,1 0 0,1-1 0,1 0 0,1 0 0,0-1 0,2 0 0,0-1 0,2-1-1,0 0 1,0-1 0,2 0 0,0-2 0,1 0 0,15 10 17,3-6 4,1-1-1,0-2 1,1-2 0,1-1-1,0-2 1,1-1 0,0-3-1,0-1 1,1-2-1,0-1 1,-1-3 0,1-1-1,0-2 1,-1-2 0,17-4-4,70-18 24,-1-6 0,-2-5 1,-2-5-1,23-17-24,18-9 396,138-81-396,-274 135 9,0-1 0,-1-1 0,-1-1 1,0-1-1,-2-2 0,4-4-9,-24 22 6,0 0 1,-1 0 0,1 0-1,0 0 1,-1-1 0,0 1-1,0-1 1,0 0-1,0 1 1,-1-1 0,0 0-1,1 0 1,-1 0 0,0 0-1,-1 0 1,1 0 0,-1 0-1,0 0 1,0 0-1,0-1 1,-1 1 0,1 0-1,-1 0 1,0 0 0,0 0-1,0 0 1,-1 0-1,1 1 1,-1-1 0,0 0-1,0 1 1,0-1 0,-1 1-1,1 0 1,-1 0 0,-2-3-7,-26-22-6,-1 1 0,-2 1 0,0 3 0,-1 0 0,-25-10 6,47 25-40,-82-40 276,-32 3 2155</inkml:trace>
  <inkml:trace contextRef="#ctx0" brushRef="#br0" timeOffset="374978.979">55 14569 21629,'-2'2'5872,"41"4"-4847,-33-7-989,1-1-1,-1 0 0,0 0 1,0-1-1,0 0 1,-1 0-1,1 0 1,-1 0-1,1-1 0,-1 0 1,0 0-1,-1-1 1,1 1-1,-1-1 1,0 0-1,0 0 1,0-1-1,-1 1 0,0-1 1,0 0-1,0 0 1,-1 0-1,1 0 1,-2 0-1,1 0 0,-1 0 1,0-1-1,0 1 1,0-1-1,-1 1 1,0-1-1,-1 1 1,1 0-1,-1-1 0,0 1 1,-1 0-1,1-1 1,-1 1-1,-1 0 1,1 0-1,-1 0 0,-2-3-35,1 6 14,0 0-1,0 0 0,1 0 0,-2 1 0,1 0 1,0 0-1,0 0 0,-1 0 0,1 0 0,-1 1 1,0 0-1,1 0 0,-1 1 0,0-1 0,1 1 1,-1 0-1,0 0 0,0 0 0,1 1 0,-1-1 1,0 1-1,1 1 0,-1-1 0,1 1 0,-1-1 1,1 1-1,0 0 0,-1 1 0,1-1 0,0 1 1,1 0-1,-1 0 0,0 0 0,1 0 1,0 1-1,0-1 0,0 1 0,0 0 0,0 0 1,1 0-14,-3 10-5,1 0 0,0 0 0,1 0 0,1 1 0,1-1 0,0 1 0,0-1 0,2 1 0,-1-1 0,2 1 0,0-1 0,1 0 0,0 1 0,3 2 5,-6-13-7,0-1 1,0 1-1,0-1 0,1 0 1,-1 1-1,1-1 0,0 0 1,0 1-1,0-1 0,1 0 0,-1 0 1,1 0-1,0 0 0,0 0 1,0 0-1,0-1 0,0 1 1,0-1-1,1 1 0,0-1 0,-1 0 1,1 0-1,0 0 0,0 0 1,0 0-1,0-1 0,0 1 0,0-1 1,0 0-1,1 0 0,-1 0 1,0-1-1,1 1 0,-1-1 1,1 1-1,-1-1 0,0 0 0,1-1 1,1 1 6,71-54-1685,-36 8-268</inkml:trace>
  <inkml:trace contextRef="#ctx0" brushRef="#br0" timeOffset="375274.316">667 14247 20092,'-2'11'1273,"-4"4"135,-4 4-160,0 6-72,1 5-47,-4 11-25,-3 8-312,-5 13-280,0 4-160,6 1-208,3-6-24,5-18-80,0-13-112,1-24-672,-3-10-536,2-21-865,-2-11 25</inkml:trace>
  <inkml:trace contextRef="#ctx0" brushRef="#br0" timeOffset="375557.477">445 14400 19180,'0'2'2505,"0"19"383,4-2-1703,2 2-329,7 1-448,5 0-96,6 0-96,3-2-40,9-1 0,1-3-32,6-6-144,3-4-416</inkml:trace>
  <inkml:trace contextRef="#ctx0" brushRef="#br0" timeOffset="376401.571">804 14254 15155,'-1'76'8978,"25"39"-9090,-15-81 755,34 132 2162,60 152-2805,-86-268 205,-20-52-122,-6-7-56,0 0 0,1-1 1,0 0-1,1 0 0,0 0 1,0-1-1,1 0 0,1-1 1,0 1-1,1-1 0,0 0 1,-2-9-28,-3-3 6,1 0-1,2 0 1,0-1 0,1 0 0,2 1 0,0-2 0,2 1 0,1 0-1,0 0 1,2 0 0,1 0 0,2 0 0,0 0 0,1 1 0,6-14-6,-11 34 3,0 1 1,0-1 0,0 0 0,0 1-1,1-1 1,-1 1 0,1 0 0,0-1-1,0 1 1,0 0 0,1 0 0,-1 0-1,1 1 1,0-1 0,-1 0 0,1 1-1,0 0 1,1 0 0,-1 0 0,0 0-1,1 0 1,-1 1 0,1-1 0,-1 1-1,1 0 1,-1 0 0,1 0 0,0 1-1,0-1 1,-1 1 0,1 0 0,0 0-1,0 0 1,0 0 0,-1 1 0,1 0-1,0 0 1,-1 0 0,1 0 0,0 0-1,-1 1 1,0-1 0,1 1 0,-1 0-1,0 0 1,0 0 0,0 1 0,2 1-4,-1 1 40,0 1 0,-1 0-1,0 1 1,1-1 0,-2 1 0,1-1 0,-1 1 0,0 0 0,-1 0 0,1 0 0,-1 0 0,-1 0 0,1 0 0,-1 0-1,0 0 1,-1 0 0,0 0 0,0 0 0,0 0 0,-1 0 0,0 0 0,-1-1 0,1 1-40,0-2 0,1-1 0,-1 0 0,0 0 0,0 1 0,0-1 0,-1 0 1,0-1-1,1 1 0,-1 0 0,-1-1 0,1 0 0,0 1 0,-1-1 0,0-1 0,1 1 0,-1 0 1,0-1-1,-1 0 0,1 0 0,0 0 0,-1 0 0,1-1 0,-1 0 0,1 0 0,-1 0 0,1 0 1,-1-1-1,0 0 0,1 0 0,-1 0 0,0 0 0,1-1 0,-1 0 0,-4-1 0,-32-23-1487,28 4 2298</inkml:trace>
  <inkml:trace contextRef="#ctx0" brushRef="#br0" timeOffset="376658.485">1151 13955 18620,'-4'-10'1512,"4"10"425,0 8-665,7 22-368,3 10-128,3 17-296,4 8 33,3 6 167,-1-1 96,-2 0-208,2-6-104,-5-7-248,-1-4-96,-3-14-96,-3-5 32,-4-15-280,-3-19-440,0 0-1240</inkml:trace>
  <inkml:trace contextRef="#ctx0" brushRef="#br0" timeOffset="377421.591">1518 14206 18652,'0'0'1632,"0"0"162,-3 2-359,-5 6-992,0 0-1,1 1 1,0 0-1,0 0 1,0 1 0,2 0-1,-1 0 1,1 0-1,-3 11-442,1-3 107,2 0 0,1 0 0,0 1 0,1 0 0,1 0 0,1 0 0,0 0 0,2 0 0,0 2-107,17 41 150,-17-61-147,0 0-1,-1 0 0,1 0 0,0 0 0,0 0 0,-1 0 0,1 0 0,0 0 1,0 0-1,0-1 0,0 1 0,0 0 0,0-1 0,0 1 0,1-1 1,-1 1-1,0-1 0,0 1 0,0-1 0,0 0 0,1 0 0,-1 0 0,0 1 1,0-1-1,1 0 0,-1 0 0,0-1 0,0 1 0,0 0 0,1 0 0,-1-1 1,0 1-1,0 0 0,0-1 0,0 1 0,1-1 0,-1 0 0,0 1 1,0-1-1,0 0 0,0 1 0,-1-1 0,1 0 0,0 0 0,0 0 0,0 0 1,-1 0-1,1 0 0,0 0 0,-1 0 0,1-1-2,9-11 15,-1-1 0,0-1 0,-1 0 0,-1 0 0,0 0 0,-1-1-1,0 0 1,-2 0 0,0-1 0,-1 1 0,0-1 0,-1 0 0,-1 0 0,-1 1 0,0-1 0,-1 0 0,-3-14-15,4 31 0,0-1 1,0 1 0,1-1 0,-1 1 0,0-1 0,0 0 0,1 1 0,-1-1 0,0 1 0,0-1 0,0 0 0,0 1 0,0-1 0,0 0 0,0 1 0,0-1-1,0 1 1,-1-1 0,1 0 0,0 1 0,0-1 0,0 1 0,-1-1 0,1 0 0,0 1 0,-1-1 0,1 1 0,0-1 0,-1 1 0,1-1 0,-1 1 0,1 0 0,-1-1-1,1 1 1,-1-1 0,1 1 0,-1 0 0,1-1 0,-1 1 0,1 0 0,-1 0 0,0 0 0,1-1 0,-1 1 0,1 0 0,-1 0 0,0 0 0,1 0 0,-1 0-1,0 0 1,1 0 0,-1 0 0,1 0 0,-1 1 0,0-1 0,1 0 0,-1 0 0,1 0 0,-1 1 0,0-1 0,1 0-1,-5 17 0,1 0 1,1 0-1,1 0 0,1 0 1,0 1-1,1-1 0,0 0 1,2 0-1,0 1 0,1-1 1,1 0-1,2 5 0,-6-20 2,0 0 1,0-1-1,0 1 1,0 0-1,0-1 1,0 1-1,0 0 0,0-1 1,1 1-1,-1 0 1,1-1-1,0 1 1,-1-1-1,1 1 0,0-1 1,0 1-1,0-1 1,0 1-1,0-1 1,0 0-1,0 1 1,0-1-1,1 0 0,-1 0 1,0 0-1,1 0 1,-1 0-1,1-1 1,-1 1-1,1 0 0,-1 0 1,1-1-1,0 1 1,-1-1-1,1 0 1,0 0-1,-1 1 1,1-1-1,0 0 0,0 0 1,-1 0-1,1-1 1,0 1-1,-1 0 1,1-1-1,0 1 1,0-1-3,6-9 15,-1 0 0,1 0 1,-2-1-1,1 0 1,-2 0-1,1-1 0,-1 1 1,-1-1-1,0 0 1,0-4-16,4-9 14,39-99-22,-29 117-67,-8 36-5,6 45 15,31 90 73,-47-162-6,1 0 1,-1 0 0,1 0-1,-1 0 1,1 0 0,0 0-1,0 0 1,0-1 0,0 1-1,0 0 1,0-1 0,1 1-1,-1-1 1,0 1 0,1-1-1,0 0 1,-1 1 0,1-1-1,-1 0 1,1 0 0,0 0-1,0 0 1,0 0 0,0-1-1,-1 1 1,1-1 0,0 1-1,0-1 1,0 0 0,0 1-1,0-1 1,0 0 0,0 0-1,2-1-2,32-75 245,-32 63-220,41-121 51,-45 133-81,1 1 0,-1-1 0,1 1 0,-1 0 0,1-1 0,-1 1 1,1 0-1,0-1 0,-1 1 0,1 0 0,-1-1 0,1 1 0,0 0 1,-1 0-1,1 0 0,0 0 0,-1 0 0,1 0 0,0 0 0,0 0 1,-1 0-1,1 0 0,0 0 0,-1 0 0,1 0 0,0 1 0,-1-1 1,1 0-1,0 0 0,-1 1 0,1-1 0,-1 0 0,1 1 0,-1-1 1,1 1-1,-1-1 0,1 1 0,-1-1 0,1 1 0,-1-1 0,1 1 0,-1-1 1,0 1-1,1 0 0,-1-1 0,0 1 0,0 0 0,1-1 0,-1 1 1,0 0-1,0-1 0,0 1 0,0 0 5,18 43-129,-17-41 125,40 87-32,-41-89 36,1 0 1,-1 0-1,1-1 1,-1 1-1,1 0 1,-1 0-1,1-1 1,0 1-1,-1-1 1,1 1-1,0 0 1,-1-1 0,1 1-1,0-1 1,0 0-1,0 1 1,0-1-1,-1 0 1,1 1-1,0-1 1,0 0-1,0 0 1,0 0-1,0 0 1,0 0-1,0 0 1,0 0-1,0 0 1,0 0-1,-1 0 1,1 0-1,0-1 1,0 1-1,0 0 1,0-1-1,0 1 1,-1 0-1,1-1 1,0 1-1,0-1 1,-1 0-1,1 1 1,0-1-1,-1 1 1,1-1-1,0 0 1,-1 0-1,1 1 1,-1-1-1,1 0 1,-1 0-1,0 0 1,1 0-1,-1 1 1,0-2-1,23-55 17,-20 49-14,52-138-67,-55 146 56,1-1 1,-1 0 0,0 1-1,0-1 1,0 0-1,1 1 1,-1-1 0,0 0-1,1 1 1,-1-1-1,1 1 1,-1-1 0,0 1-1,1-1 1,-1 1-1,1-1 1,0 1 0,-1-1-1,1 1 1,-1 0-1,1-1 1,0 1 0,-1 0-1,1-1 1,0 1-1,-1 0 1,1 0 0,0 0-1,-1 0 1,1 0-1,0-1 1,-1 1 0,1 0-1,0 1 1,-1-1-1,1 0 1,0 0 0,-1 0-1,1 0 1,0 0-1,-1 1 1,1-1 0,0 0-1,-1 1 1,1-1-1,0 0 1,-1 1-1,1-1 1,-1 1 0,1-1-1,-1 1 1,1-1-1,-1 1 1,0-1 0,1 1-1,-1 0 1,1-1-1,-1 1 8,14 42-236,-9-23 135,0 1 0,-2 0 0,-1 0 0,0 0 0,-2 1-1,0-1 1,-3 16 101,3-35-1373</inkml:trace>
  <inkml:trace contextRef="#ctx0" brushRef="#br0" timeOffset="377696.035">1945 13883 26230,'-1'8'648,"1"-3"-56,0 3-312,1-2-608,-1-6-784</inkml:trace>
  <inkml:trace contextRef="#ctx0" brushRef="#br0" timeOffset="395092.111">137 15531 20636,'-46'-12'5595,"9"40"-3427,32-18-2127,1 0 0,1 0 0,0 1 0,0 0-1,1-1 1,0 1 0,1 0 0,0 0 0,0 0-1,2 0 1,-1 0 0,1 0 0,1-1 0,0 1-1,0 0 1,1-1 0,3 7-41,-6-18 1,1 1 1,-1-1-1,1 1 1,-1 0-1,0-1 0,1 1 1,-1-1-1,1 1 1,-1 0-1,1-1 1,-1 1-1,1 0 1,-1 0-1,1-1 0,0 1 1,-1 0-1,1 0 1,-1 0-1,1 0 1,-1 0-1,1 0 0,0 0 1,-1 0-1,1 0 1,-1 0-1,1 0 1,-1 0-1,1 0 1,0 0-1,-1 1 0,1-1 1,-1 0-1,1 0 1,-1 1-1,1-1 1,-1 0-1,1 1 0,-1-1 1,1 0-1,-1 1 1,0-1-1,1 1 1,-1-1-1,0 1 0,1-1 1,-1 1-1,0-1 1,1 1-1,-1-1 1,0 1-1,0-1 1,0 1-1,0 0 0,1-1 1,-1 1-2,8-57 72,-5 8-46,-3 0 0,-1 0 1,-3 0-1,-2 0 1,-3-6-27,28 81-140,126 253-31,-101-234 204,-43-45-28,0-1 0,0 1 1,1-1-1,-1 0 0,0 1 0,1-1 0,-1 0 0,0 0 0,1 0 0,-1 0 0,0 0 0,0 0 0,1 0 0,-1-1 0,0 1 0,1 0 0,-1-1 0,0 1 0,0-1 0,0 0 0,1 1 0,-1-1 0,0 0 0,0 1 0,0-1 0,0 0 0,0 0 0,0 0 0,0 0 0,-1 0 0,1 0 0,0 0 0,-1 0 0,1-1 0,0 1 0,-1 0 0,1 0 0,-1-1 1,0 1-1,1 0 0,-1 0 0,0-1 0,0 1 0,0-2-5,8-26 73,-2-1 0,-1 0 1,-1 0-1,-1-1 0,-2 0 1,-1 1-1,-4-22-73,3 33 11,0 0 1,-2 0-1,0 0 0,-1 1 0,-1-1 1,0 1-1,-2 0 0,0 0 0,-4-5-11,11 23-1,0 1-1,0-1 1,0 0 0,0 1-1,0-1 1,0 0-1,0 0 1,0 1-1,0-1 1,0 0-1,0 1 1,0-1 0,0 0-1,0 1 1,0-1-1,0 0 1,-1 0-1,1 1 1,0-1-1,0 0 1,0 0-1,0 1 1,-1-1 0,1 0-1,0 0 1,0 1-1,-1-1 1,1 0-1,0 0 1,0 0-1,-1 0 1,1 0 0,0 1-1,-1-1 1,1 0-1,0 0 1,0 0-1,-1 0 1,1 0-1,0 0 1,-1 0-1,1 0 1,0 0 0,-1 0-1,1 0 1,0 0-1,0 0 1,-1 0-1,1 0 1,0 0-1,-1 0 1,1-1-1,0 1 1,0 0 0,-1 0-1,1 0 1,0 0 1,43 220-164,-25-138 156,-3-7 12,4-1 0,2-1 0,4-1 1,3-1-1,27 50-4,27 13 29,-94-135 45,-95-122 203,89 101-270,1 0 0,0-2 0,2 1-1,0-2 1,2 0 0,1-1 0,1 0 0,1 0-1,-2-11-6,12 33-70,-1 1-1,1-1 0,0 0 0,0 0 1,0 0-1,1 0 0,-1 0 0,1 1 0,0-1 1,0 0-1,0 0 0,1 1 0,-1-1 1,1 1-1,0-1 0,0 1 0,0 0 0,0-1 1,1 1-1,-1 1 0,1-1 0,0 0 1,0 0-1,0 1 0,0 0 0,0 0 0,1 0 1,-1-1 70,30-20-2043</inkml:trace>
  <inkml:trace contextRef="#ctx0" brushRef="#br0" timeOffset="397134.399">1189 15563 18772,'5'-15'1567,"-3"11"-1211,0 0 0,-1 0-1,1 0 1,-1 0 0,0 0 0,0 0 0,-1 0 0,1 0 0,-1 0 0,0 0 0,0-1 0,0 1 0,-1 0 0,1 0 0,-1 0 0,-1-1-356,0 4 105,0 0 0,0 0 0,-1 0 0,1 1 1,0-1-1,0 1 0,-1 0 0,1 0 1,-1 0-1,1 0 0,0 0 0,-1 0 1,1 1-1,0-1 0,0 1 0,-1-1 0,1 1 1,0 0-1,0 0 0,0 0 0,0 0 1,0 0-1,0 1 0,0-1 0,0 1 0,0-1 1,0 1-1,1-1 0,-1 1 0,1 0 1,-1 0-106,-6 5 18,1-1 0,0 1 0,0 0 1,0 1-1,1-1 0,0 1 1,1 1-1,0-1 0,0 1 0,0 0 1,1 0-1,1 0 0,0 1 1,0-1-1,1 1 0,0 0 0,0 0 1,1-1-1,0 1 0,1 0 0,1 0 1,-1 0-1,1 0 0,2 5-18,-3-14 0,0 1 0,1-1-1,-1 0 1,0 1-1,1-1 1,-1 0 0,1 0-1,0 0 1,-1 1-1,1-1 1,0 0-1,0 0 1,0 0 0,-1 0-1,1 0 1,0 0-1,1 0 1,-1 0 0,0-1-1,0 1 1,0 0-1,0-1 1,1 1 0,-1-1-1,0 1 1,0-1-1,1 1 1,-1-1 0,0 0-1,1 0 1,-1 0-1,1 0 1,-1 0 0,0 0-1,1 0 1,-1 0-1,0 0 1,1-1 0,-1 1-1,0 0 1,1-1-1,-1 1 1,0-1-1,0 0 1,0 1 0,1-1-1,-1 0 1,1-1 0,44-52-29,-39 39 32,-1-1-1,0 0 1,-1 0-1,-1 0 1,-1 0-1,0-1 1,-1 0-1,0 0 1,-2-4-3,1 20-1,-1 0 0,1 1 0,-1-1 0,1 0 0,-1 0 0,0 0 0,1 1 0,-1-1 0,0 0 0,0 0 0,1 0 0,-1 0 0,0 0 0,0 1 0,0-1 0,0 0 0,0 0-1,0 0 1,0 0 0,-1 0 0,1 0 0,0 1 0,0-1 0,-1 0 0,1 0 0,0 0 0,-1 1 0,1-1 0,-1 0 0,1 0 0,-1 1 0,1-1 0,-1 0 0,0 1 0,1-1 0,-1 1 0,0-1 0,0 1 0,1-1 0,-1 1 0,0-1 0,0 1 0,0 0 0,1-1 0,-1 1 0,0 0 0,0 0 0,0 0 0,0 0 0,0-1 0,1 1-1,-1 0 1,0 1 0,0-1 0,0 0 0,0 0 0,0 0 0,0 0 0,1 1 0,-1-1 0,0 0 0,0 1 0,0-1 0,1 1 0,-1-1 0,0 1 0,1-1 0,-1 1 0,0-1 0,0 1 1,-1 8-14,-1-1 0,1 1 1,0 0-1,1-1 0,0 1 0,0 0 1,1 0-1,0 0 0,1-1 0,0 1 1,0 0-1,1 0 0,0-1 0,1 1 1,-1-1-1,2 0 0,-1 0 0,1 0 1,2 3 13,38 54-20,-43-64 18,0 0 1,0 0-1,0 1 1,1-1-1,-1-1 1,0 1-1,1 0 1,-1 0-1,0 0 1,1-1-1,-1 1 1,1-1-1,-1 1 1,1-1-1,-1 0 1,1 1-1,0-1 1,-1 0 0,1 0-1,-1 0 1,1 0-1,-1 0 1,1 0-1,0-1 1,-1 1-1,1-1 1,-1 1-1,1-1 1,-1 1-1,0-1 1,1 0-1,-1 0 1,0 1-1,1-1 1,-1 0-1,0 0 1,0 0-1,0-1 1,0 1-1,0 0 1,0 0 0,0-1-1,0 1 1,0 0-1,0-1 1,-1 0 1,8-12 4,-2 0 0,0 0 0,0-1 0,-1 1 0,-1-1 0,-1-1 0,0 1 0,-1 0 0,0-1 0,-2 1 1,0-1-1,0 0 0,-1 1 0,-1-1 0,-2-2-4,4 14-8,-9 14-36,8-4 38,0 0-1,0 0 1,1 0 0,0 0 0,0-1 0,0 1-1,1 0 1,0 0 0,0 0 0,0-1-1,1 1 1,0 0 0,1 2 6,2 9-8,-3-10 4,61 157-24,-63-163 29,0 0 0,1 1 0,-1-1 1,1 0-1,-1 0 0,1 0 1,-1 0-1,1 0 0,0 0 1,0 0-1,0 0 0,-1 0 1,1 0-1,0 0 0,0 0 0,0-1 1,0 1-1,0 0 0,1-1 1,-1 1-1,0-1 0,0 1 1,0-1-1,0 1 0,1-1 0,-1 0 1,0 0-1,0 0 0,1 1 1,-1-1-1,0 0 0,0-1 1,1 1-1,-1 0 0,0 0 0,0 0 1,1-1-1,-1 1 0,0-1 1,0 1-1,0-1 0,0 1 1,0-1-1,0 0 0,0 1 0,0-1 1,0 0-1,0 0 0,0 0 1,0 0-1,0 0 0,0 0 1,-1 0-1,1 0 0,0 0 1,-1 0-1,1 0 0,-1-1-1,28-72 98,-24 59-90,-1-1 0,0 0-1,-1-1 1,-1 1 0,-1 0 0,0 0 0,-1-1 0,-1-2-8,20 142-70,-15-107 71,37 98 40,-40-113-36,1-1 0,-1 1 0,1-1 0,-1 1-1,1-1 1,-1 0 0,1 1 0,-1-1 0,1 1 0,-1-1 0,1 0 0,0 0 0,-1 1 0,1-1 0,0 0 0,-1 0 0,1 0 0,-1 0 0,1 0 0,0 0 0,-1 0 0,1 0 0,0 0 0,-1 0 0,1 0 0,0 0 0,-1 0 0,1 0 0,0-1 0,-1 1 0,1 0 0,-1 0 0,1-1 0,-1 1 0,1 0 0,-1-1 0,1 1 0,-1-1 0,1 1 0,-1-1 0,1 1 0,-1-1 0,1 1-1,-1-1 1,0 1 0,1-1 0,-1 0 0,0 1 0,0-1 0,0 1 0,1-1 0,-1 0 0,0 1-5,15-36 177,25-122 27,-39 158-206,0-1 0,1 1 0,-1-1-1,0 1 1,0 0 0,1 0 0,-1 0 0,0 0 0,1 0 0,-1 0 0,0 0 0,0 0 0,1 0 0,-1 1 0,0-1 0,0 0-1,1 1 1,-1-1 0,0 1 0,0 0 0,0-1 0,0 1 0,0 0 0,0 0 0,0-1 0,0 1 0,0 0 0,0 0 0,0 0 0,0 0-1,0 0 1,-1 0 0,1 1 0,-1-1 0,1 0 0,-1 0 0,1 0 0,-1 1 0,1-1 0,-1 0 0,0 0 0,0 1 0,0-1-1,0 0 1,0 1 0,0 0 2,3 2-4,75 125-6,-71-132 244,-15-88 81,-13 24-299,20 65-35,1 2 2,0 0 2,0 0 8,23-8-24,9 13 29,-13 13 24,18 63-22,-17-4 30,-33-90-284,-104-167-787,74 145 948,41 33 82,2 2-5,0 0-4,2 15 56,35 162 500,-36-175-533,-1 7 13,0 0 1,1 1 0,1-1-1,0 0 1,0 0 0,0 0 0,1 0-1,1 0 1,-1 0 0,1-1-1,1 1 1,0-1 0,0 0 0,0-1-1,1 1 1,0-1 0,1 0-1,0-1 1,2 2-17,-1-19 299,-14-68-237,-30-8-47,22 56-9,1 0 1,2 0-1,1-1 0,2 0 0,-2-14-6,11 18-44,17 33-11,8 33 22,37 35 42,-61-73-6,0 0 0,1-1 0,-1 1 0,0 0 0,1-1 0,-1 1-1,0-1 1,0 0 0,1 0 0,-1 0 0,0 0 0,0 0 0,0 0 0,0-1 0,0 1 0,-1-1-1,1 1 1,0-1 0,-1 1 0,1-1 0,-1 0 0,1 0 0,-1 0 0,0 0 0,0 0 0,1-2-3,0 2 1,77-111 31,-77 110-85,-2 3-114,3 1-411,13 4-816</inkml:trace>
  <inkml:trace contextRef="#ctx0" brushRef="#br0" timeOffset="399644.101">2845 16353 23477,'0'0'1047,"3"-1"112,11-4-853,1 0-1,0 2 1,0 0 0,1 0-1,-1 2 1,1 0 0,-1 0 0,10 2-306,26-2 302,433-28 248,-322 23-533,151-25-17,-236 19-81,-21 2-182,0 2-1,1 3 1,0 2-1,23 3 264,-43 5-1601</inkml:trace>
  <inkml:trace contextRef="#ctx0" brushRef="#br0" timeOffset="466378.487">6824 10489 23501,'0'-1'96,"0"-1"0,1 0 0,-2 1 0,1-1 0,0 0 0,0 0 0,0 1 1,-1-1-1,1 1 0,-1-1 0,1 0 0,-1 1 0,0-1 0,0 1 0,1-1 0,-1 1 0,0 0 0,0-1 0,0 1 0,-1 0 0,1-1 1,0 1-1,0 0 0,-1 0 0,1 0 0,-1 0 0,1 1 0,-1-1 0,1 0 0,-1 0 0,1 1 0,-1-1 0,0 1 0,1 0 0,-1-1 0,0 1 1,1 0-1,-1 0 0,0 0 0,1 0 0,-1 0 0,0 1 0,1-1 0,-1 0 0,0 1 0,1-1 0,-1 1 0,1-1 0,-1 1 0,1 0 0,-1 0 1,1 0-1,-1 0 0,1 0 0,0 0 0,-1 0 0,0 1-96,-5 4 18,-1-1 0,1 2 0,0-1 0,1 0 0,0 1 0,0 0 0,0 1 0,1 0 0,0-1 0,0 1 0,1 1 0,0-1 0,0 1 0,1 0 0,1-1 0,-1 1 0,1 0 0,1 1 0,0-1 0,0 0 0,0 0 0,2 4-18,-2-12-1,1 0 1,0-1 0,0 1-1,0 0 1,0 0-1,0-1 1,0 1-1,0 0 1,1 0-1,-1-1 1,0 1-1,0 0 1,1-1 0,-1 1-1,0 0 1,1 0-1,-1-1 1,0 1-1,1-1 1,-1 1-1,1 0 1,-1-1-1,1 1 1,0-1 0,-1 1-1,1-1 1,-1 0-1,1 1 1,0-1-1,-1 1 1,1-1-1,0 0 1,0 0-1,-1 1 1,1-1-1,0 0 1,-1 0 0,1 0-1,0 0 1,0 0-1,0 0 1,-1 0-1,1 0 1,0 0-1,0 0 1,-1-1-1,1 1 1,0 0 0,-1 0-1,1-1 1,0 1-1,-1 0 1,1-1-1,0 1 1,-1-1 0,43-29-7,-32 21 12,-7 6-3,3-3-2,-1 0 0,1 0 0,1 1 0,-1 0 0,0 1 0,1 0 0,0 0 0,0 0 0,1 1 0,-1 0 0,1 1 1,-1 0-1,1 0 0,0 1 0,-1 0 0,1 1 0,0-1 0,2 2 0,-9 0-3,1 0 0,-1 0 0,0 0 0,0 0 0,0 1 0,0-1 1,0 1-1,0-1 0,-1 1 0,1 0 0,0-1 0,-1 1 0,1 0 0,-1 0 0,0 0 0,0 1 0,0-1 1,0 0-1,0 0 0,0 1 0,0-1 0,-1 0 0,1 1 0,-1-1 0,0 0 0,1 1 0,-1-1 0,0 1 0,-1-1 1,1 1-1,0-1 0,-1 0 0,0 1 3,-27 75 99,26-73-93,-1-1 1,1 1-1,0-1 1,-1 0 0,0 1-1,0-1 1,0-1-1,-1 1 1,0 0-1,1-1 1,-1 0 0,0 0-1,0 0 1,-1 0-1,1 0 1,0-1-1,-1 0 1,0 0 0,0 0-1,1-1 1,-1 0-1,0 0 1,0 0 0,0 0-1,0-1 1,0 1-1,0-1 1,0-1-1,0 1 1,-5-2-7,-10-33-1796,19 10-288</inkml:trace>
  <inkml:trace contextRef="#ctx0" brushRef="#br0" timeOffset="466737.85">7078 10364 20388,'0'0'1753,"0"0"195,0 4-506,0 14-1187,0-1 0,1 1-1,1 0 1,1-1 0,0 1 0,2-1 0,0 0 0,0 0 0,4 5-255,-8-20 7,0 0 1,0 0 0,0-1-1,0 1 1,0-1 0,0 1-1,0 0 1,0-1 0,0 0-1,1 1 1,-1-1-1,1 0 1,-1 0 0,1 0-1,-1 1 1,1-2 0,0 1-1,-1 0 1,1 0 0,0 0-1,0-1 1,0 1 0,0-1-1,-1 0 1,1 1 0,0-1-1,0 0 1,0 0 0,0 0-1,0-1 1,0 1 0,0 0-1,-1-1 1,1 1 0,0-1-1,0 1 1,0-1-1,-1 0 1,1 0 0,0 0-1,-1 0 1,1 0 0,-1 0-1,1 0 1,-1-1 0,1 1-8,8-15 52,1 0 0,-2 0 0,0-1 1,-2 0-1,1-1 0,-2 0 0,-1 0 0,0 0 1,-1-1-1,-1 1 0,0-1 0,-2 0 1,0-1-54,-12-84 659,1 109-402,10 108-185,0-96-65,1 1-1,1 0 1,0-1 0,1 1 0,1-1 0,1 0 0,0 0-1,5 10-5,-9-26-1,-1 1-1,1-1 0,-1 0 0,1 1 0,0-1 0,0 0 0,0 1 0,0-1 0,0 0 1,0 0-1,0 0 0,0 0 0,0 0 0,0 0 0,1 0 0,-1 0 0,0-1 1,1 1-1,-1 0 0,1-1 0,-1 1 0,1-1 0,-1 1 0,0-1 0,1 0 1,0 0-1,-1 0 0,1 0 0,-1 0 0,1 0 0,-1 0 0,1 0 0,-1 0 1,1-1-1,-1 1 0,1-1 0,-1 1 0,0-1 0,1 0 0,-1 1 0,0-1 1,1 0-1,-1 0 0,0 0 0,0 0 0,0 0 0,1 0 0,-1 0 0,0 0 1,-1-1-1,1 1 0,0 0 0,0 0 0,0-2 2,36-60-1576,-23 26-387</inkml:trace>
  <inkml:trace contextRef="#ctx0" brushRef="#br0" timeOffset="467174.607">7430 10181 21373,'0'0'1078,"0"0"205,0 0-177,0 0-290,0 0-201,2 7 118,40 207 1319,-41-210-2038,0-1 1,0 1 0,0-1 0,0 1 0,1-1-1,-1 0 1,1 1 0,0-1 0,0 0 0,0 0 0,1 0-1,-1 0 1,1-1 0,-1 1 0,1-1 0,0 1-1,0-1 1,0 0 0,0 0 0,0 0 0,1-1 0,-1 1-1,0-1 1,1 0 0,0 0 0,-1 0 0,1 0-15,-2-2 18,0 0 0,-1 0 0,1-1 0,-1 1 0,0 0 0,1-1 0,-1 1 0,0-1 0,0 1 1,0-1-1,0 0 0,0 0 0,0 1 0,0-1 0,-1 0 0,1 0 0,0 0 0,-1 0 0,0 0 0,1 1 1,-1-1-1,0 0 0,0 0 0,0 0 0,-1 0 0,1 0 0,0 0 0,-1 0 0,1 0 0,-1 0 0,1 0 1,-1 1-1,0-2-18,0 0 13,-3-19 28,0 0-1,-2 1 1,-1 0-1,0 0 0,-2 1 1,0 0-1,-1 0 1,-1 1-1,-1 0 1,-3-2-41,14 19 5,1 2-10,0 0-3,12-1-113,1 0 0,0-1 0,-1-1 1,1 0-1,-1-1 0,0 0 0,0-1 1,-1 0-1,1-1 0,-1 0 0,0-1 1,-1 0-1,5-4 121,2-3-1687</inkml:trace>
  <inkml:trace contextRef="#ctx0" brushRef="#br0" timeOffset="467763.152">7792 9951 21973,'19'11'3751,"-6"29"-2524,-9-23-775,23 78 332,7 27-405,4-2 0,6-2 0,16 22-379,-58-136 297,-3-10-45,-23-111-120,6-1 0,5-1 0,2-90-132,10 188-6,0 14 3,0 0 0,0 0 0,1-1 0,0 1 1,0-1-1,1 1 0,0 0 0,0 0 0,0-1 1,1 1-1,0 0 0,1 0 0,-1 0 0,2 1 0,-1-1 1,0 1-1,1-1 0,1 1 0,1-2 3,-5 8-6,0-1 0,0 1 0,0-1 0,0 0 1,0 1-1,0 0 0,0-1 0,1 1 0,-1 0 0,0 0 0,0-1 0,0 1 0,1 0 0,-1 0 0,0 0 0,0 1 1,0-1-1,1 0 0,-1 0 0,0 1 0,0-1 0,0 0 0,0 1 0,1-1 0,-1 1 0,0 0 0,0-1 0,0 1 1,0 0-1,0 0 0,-1-1 0,1 1 0,0 0 0,0 0 0,0 0 0,-1 0 0,1 0 0,0 0 0,-1 0 0,1 1 1,-1-1-1,0 0 0,1 0 0,-1 0 0,0 0 0,0 1 0,1-1 0,-1 0 0,0 0 0,0 1 0,0-1 1,-1 0-1,1 0 0,0 0 0,0 1 0,-1-1 0,1 0 0,0 0 0,-1 0 0,1 0 0,-1 0 0,0 1 6,-6 24-9,-1 0 0,-1 0 0,-1-1 0,-1-1 0,-1 0 0,-3 1 9,-14 32 2,-17 55 13,45-108-67,3-8-212,7-15-762,2-11-751</inkml:trace>
  <inkml:trace contextRef="#ctx0" brushRef="#br0" timeOffset="468293.323">8148 9793 12243,'-1'48'9962,"-1"0"-6128,0 83-2356,17-81-1286,-14-49-187,-1-1 0,1 1-1,-1 0 1,1-1 0,-1 1-1,1-1 1,0 1 0,-1-1-1,1 1 1,0-1 0,0 1-1,-1-1 1,1 0-1,0 1 1,0-1 0,0 0-1,-1 0 1,1 0 0,0 0-1,0 1 1,0-1 0,0 0-1,-1 0 1,1-1 0,0 1-1,0 0 1,0 0-1,0 0 1,-1 0 0,1-1-1,0 1 1,0 0 0,-1-1-1,1 1 1,0-1 0,0 1-1,-1-1 1,1 1 0,0-1-1,-1 1 1,1-1-1,-1 0 1,1 1 0,-1-1-1,1 0 1,-1 1 0,1-1-1,-1 0 1,0 0 0,0 1-1,1-1 1,-1 0 0,0 0-1,0 0 1,0 0-1,0 1 1,1-1 0,-1 0-1,-1-1-4,7-12 61,-2-1-1,0 0 1,-1 0-1,0-1 1,-1 1-1,-1-1 1,0 1 0,-2-1-1,1 1 1,-2-1-1,0 1 1,-1 0-1,-2-8-60,3 17 34,2 3-6,0-1 0,-1 1 1,0-1-1,1 1 0,-1 0 0,0-1 1,-1 1-1,1 0 0,-1 0 1,1 0-1,-1 0 0,0 0 0,0 0 1,-1 0-1,1 1 0,0-1 1,-1 1-1,0-1-28,2 5 8,-1 0 1,1 0 0,0 0-1,-1-1 1,1 2-1,0-1 1,0 0-1,0 0 1,0 0-1,1 0 1,-1 0-1,1 1 1,-1-1 0,1 0-1,0 1 1,0-1-1,0 0 1,0 1-1,0-1 1,0 0-1,1 0 1,-1 2-9,1 7 5,0 0 0,0 0 0,1 0-1,0 0 1,1-1 0,0 1 0,0-1 0,2 1 0,-1-1-1,1 0 1,4 5-5,-8-13 2,0-1 1,0 1-1,0-1 0,0 0 0,0 0 0,0 1 0,1-1 1,-1 0-1,0 0 0,0 0 0,1 0 0,-1-1 0,1 1 1,-1 0-1,1 0 0,-1-1 0,1 1 0,0-1 0,-1 0 0,1 1 1,-1-1-1,1 0 0,0 0 0,-1 0 0,1 0 0,0 0 1,-1 0-1,1 0 0,0-1 0,-1 1 0,1-1 0,-1 1 1,1-1-1,-1 0 0,1 1 0,-1-1 0,1 0 0,-1 0 0,0 0 1,1 0-1,-1 0 0,1-1-2,46-58 103,-37 35-86,-2 0 1,0-1-1,-1 0 1,-2 0-1,-1-1 1,-1 1-1,-1-1 0,-1 0 1,-2 0-1,0-2-17,1 76-7,3 0 0,2 0 0,2-1 0,8 24 7,-16-68 2,0 0 0,0-1 0,0 1 0,0 0 0,0 0 0,0-1 0,1 1 1,-1 0-1,1-1 0,-1 1 0,1-1 0,-1 1 0,1 0 0,0-1 0,0 0 0,0 1 0,0-1 0,0 1 0,0-1 0,0 0 0,0 0 0,1 0 0,-1 0 0,0 1 0,1-2 0,-1 1 0,1 0 0,-1 0 0,1 0 0,-1-1 0,1 1 0,0-1 0,-1 1 0,1-1 0,0 0 0,-1 1 0,1-1 0,0 0 0,-1 0 0,1 0 0,0-1 0,-1 1 0,2-1-2,3-4-118,0-1-1,-1-1 0,0 1 1,0-1-1,-1 0 1,1 0-1,-1 0 1,-1-1-1,0 1 1,0-1-1,0 0 1,-1 0-1,0 0 1,-1 0-1,0 0 1,0 0-1,0-4 119,-7-20-4153</inkml:trace>
  <inkml:trace contextRef="#ctx0" brushRef="#br0" timeOffset="468557.047">8342 9440 23005,'0'0'960,"0"0"112,2 0-440,-1 0-447,1 0-81,1 0-753,55-5-535</inkml:trace>
  <inkml:trace contextRef="#ctx0" brushRef="#br0" timeOffset="468743.379">8608 9466 21509,'-82'185'6649,"83"-185"-6641,-1 0 0,0 0 0,0 0-1,1 0 1,-1 0 0,0 0 0,1 0 0,-1 0 0,0 0 0,0 1 0,1-1-1,-1 0 1,0 0 0,1 0 0,-1 0 0,0 0 0,0 1 0,0-1-1,1 0 1,-1 0 0,0 1 0,0-1 0,0 0 0,1 0 0,-1 1-1,0-1 1,0 0 0,0 0 0,0 1 0,0-1 0,0 0 0,0 0-1,0 1 1,0-1 0,0 0 0,1 1 0,-2-1 0,1 0-8,24-24-79,-19 15 20,2 0 1,-1 0-1,1 1 1,0 0-1,1 1 0,0-1 1,0 1-1,1 1 0,0 0 1,0 0-1,0 0 1,0 1-1,1 1 0,0 0 1,0 0-1,1 1 1,-1 0-1,0 1 0,1 0 1,0 0-1,-1 1 0,1 1 1,5 0 58,-12 1 1,-1-1 0,0 1 0,0 0 0,0 0 0,0 1 0,0-1 0,0 0 0,0 1 0,0 0 0,0 0 0,-1 0 0,1 0 0,-1 0 0,1 0 0,-1 1 0,0-1 0,0 1 0,0-1 0,0 1 0,-1 0 0,1 0 0,-1 0 0,1 0 0,-1 0 0,0 0 0,0 0 1,-1 1-1,1-1 0,-1 0 0,1 0 0,-1 1 0,0-1 0,0 0 0,-1 1 0,1-1 0,-1 2-1,-1 8 221,0 0 0,-1-1 0,-1 1 0,0-1 0,0 0 0,-1 0 0,-1 0 0,-6 10-221,7-14 68,0 1-1,0-1 0,-1 0 0,0-1 0,0 0 0,-1 0 1,0 0-1,0 0 0,-1-1 0,1-1 0,-1 1 0,-1-1 1,1 0-1,-2 0-67,8-5-17,1 0 0,0 0 0,0 1 0,0-1 0,-1 0-1,1 0 1,0 0 0,0-1 0,0 1 0,-1 0 0,1 0 0,0 0 0,0-1 0,0 1 0,-1-1 0,1 1 0,0-1 0,0 1 0,0-1 0,0 0 0,0 0 0,0 1 0,0-1 0,1 0 0,-1 0 0,0 0 0,0 0 0,0 0 0,1 0 0,-1 0-1,1 0 1,-1 0 0,1 0 0,-1-1 0,1 1 0,0 0 0,-1 0 0,1 0 0,0-1 0,0 1 0,0 0 0,0 0 0,0 0 0,0-1 0,0 1 0,0 0 0,1 0 0,-1 0 0,0-1 17,2-34 937</inkml:trace>
  <inkml:trace contextRef="#ctx0" brushRef="#br0" timeOffset="469176.414">8923 9408 22709,'16'214'6341,"-17"-213"-6334,1 0 0,0 0 0,0 0 1,0-1-1,0 1 0,-1 0 0,1 0 0,0 0 0,0-1 0,1 1 0,-1 0 0,0 0 0,0 0 0,0-1 0,0 1 1,1 0-1,-1 0 0,0-1 0,1 1 0,-1 0 0,0-1 0,1 1 0,-1 0 0,1-1 0,0 1 0,-1 0 0,1-1 0,-1 1 1,1-1-1,0 1 0,-1-1 0,1 0 0,0 1 0,-1-1 0,1 0 0,0 1 0,0-1 0,-1 0 0,1 0 0,0 1 1,0-1-1,0 0 0,-1 0 0,1 0 0,0 0 0,0 0 0,0 0 0,-1-1 0,1 1 0,0 0 0,0 0 0,0-1 1,-1 1-1,1 0 0,0-1 0,-1 1 0,1 0 0,0-1 0,-1 1 0,1-1 0,0 1 0,-1-1 0,1 0 0,-1 1 1,1-1-1,-1 1-7,34-54-14,-29 44 44,101-176 56,-80 159-101,-25 27 14,0 0-1,-1 0 1,1 0 0,0 0-1,0 0 1,-1 0 0,1 0-1,0 0 1,-1 1 0,1-1-1,0 0 1,-1 0 0,1 1-1,0-1 1,-1 0 0,1 1-1,-1-1 1,1 1 0,0-1-1,-1 1 1,1-1 0,-1 1-1,0-1 1,1 1 0,-1-1-1,1 1 1,-1 0 0,0-1-1,1 1 1,-1 0 0,0-1-1,0 1 1,0 0 0,1-1-1,-1 1 1,0 0 0,0 0-1,0-1 1,0 1 0,0 0-1,0-1 1,-1 1 0,1 0-1,0-1 1,0 1 0,0 0-1,-1 0 2,9 163 100,-8-164-95,1 1-1,-1 0 0,1-1 1,-1 1-1,1-1 0,-1 1 1,1-1-1,0 1 0,-1-1 1,1 0-1,0 1 0,0-1 1,-1 0-1,1 1 0,0-1 0,0 0 1,-1 0-1,1 0 0,0 0 1,0 1-1,0-1 0,-1 0 1,1-1-1,0 1 0,0 0 1,-1 0-1,1 0 0,0 0 1,0-1-1,-1 1 0,1 0 1,0 0-1,0-1 0,-1 1 1,1-1-1,0 1 0,-1-1 1,1 1-1,-1-1 0,1 1 1,-1-1-1,1 0 0,-1 1 1,1-1-1,-1 1 0,1-1 0,-1 0 1,0 0-1,1 1 0,-1-1 1,0 0-1,0 0 0,0 1 1,1-1-1,-1 0 0,0 0 1,0 0-1,0 1-4,119-264 236,-119 263-239,0 0 1,0 1-1,0-1 1,0 0-1,0 0 0,0 0 1,1 1-1,-1-1 0,0 0 1,1 0-1,-1 1 0,0-1 1,1 0-1,-1 0 0,1 1 1,-1-1-1,1 1 1,0-1-1,-1 0 0,1 1 1,-1-1-1,1 1 0,0 0 1,0-1-1,-1 1 0,1-1 1,0 1-1,0 0 0,-1 0 1,1-1-1,0 1 0,0 0 1,0 0-1,-1 0 1,1 0-1,0 0 0,0 0 1,0 0-1,-1 0 0,1 0 1,0 0-1,0 1 0,0-1 1,-1 0-1,1 0 0,0 1 1,0-1-1,-1 0 1,1 1-1,0-1 0,-1 1 1,1-1-1,0 1 0,-1 0 1,1-1-1,-1 1 0,1-1 1,-1 1-1,1 0 0,-1 0 1,0-1 2,7 147-88,-8-63-142,-1-141-2229,-1 14 1386</inkml:trace>
  <inkml:trace contextRef="#ctx0" brushRef="#br0" timeOffset="469426.23">9264 9065 21549,'0'16'1176,"-2"3"264,2 0-512,0 0-592,3-5-192,4-7-88,6-4-200,6-7-816,6-3 1000</inkml:trace>
  <inkml:trace contextRef="#ctx0" brushRef="#br0" timeOffset="469724.065">9561 9060 19252,'1'6'3744,"-25"191"2073,24-196-5814,1 1 0,-1 0 0,1 0 0,0-1 1,-1 1-1,1 0 0,0-1 0,0 1 0,0-1 0,0 1 1,1-1-1,-1 1 0,0-1 0,1 0 0,-1 0 0,0 0 1,1 0-1,0 0 0,-1 0 0,1 0 0,-1 0 0,1 0 1,0-1-1,0 1 0,0-1 0,-1 1 0,1-1 0,0 0 1,0 0-1,0 0 0,0 0 0,-1 0 0,1 0 0,0 0 1,0-1-1,0 1 0,-1-1 0,1 1 0,0-1 0,0 1 1,-1-1-1,2-1-3,39 1-4,-34 6 3,0 1-1,0 0 1,0 0 0,-1 0-1,1 1 1,-2 1-1,1-1 1,-1 1 0,0 0-1,-1 0 1,0 1-1,0-1 1,-1 1 0,0 0-1,0 1 1,-1-1 0,0 1-1,-1-1 1,0 1-1,-1 0 1,0 0 0,0 0-1,-1 5 2,-2 117 299,2-130-279,0-1 0,-1 1 0,0 0 0,1-1 1,-1 1-1,0-1 0,1 1 0,-1-1 0,0 1 0,0-1 0,0 1 0,-1-1 1,1 0-1,0 0 0,0 0 0,-1 1 0,1-1 0,-1 0 0,1-1 1,-1 1-1,1 0 0,-1 0 0,1-1 0,-1 1 0,0-1 0,1 1 0,-1-1 1,0 0-1,1 1 0,-1-1 0,0 0 0,0 0 0,1 0 0,-1-1 1,0 1-1,0 0 0,1-1 0,-1 1 0,0-1 0,1 1 0,-1-1 0,0 0-20,-62-44 276,58 37-283,-1 0 0,1 0 0,0-1 0,1 0 0,0 0 0,0 0 0,1-1 0,0 0 0,1 0 0,0 0 0,0 0 0,1 0 0,1 0 0,0-1 0,0 1 0,1-1 0,0 1 0,1-1 0,0 1 0,0 0 0,1-1 0,1 1 0,0 0 0,0 0 0,1 1 0,0-1 0,1 1 0,0 0 0,0 0 0,1 0 0,0 1 0,2-2 7,27-18-572,3 0-732</inkml:trace>
  <inkml:trace contextRef="#ctx0" brushRef="#br0" timeOffset="465192.575">5274 11288 20092,'16'-6'4912,"9"35"-4016,52 193 725,-52-180-1329,-24-42-282,0 1 0,0-1-1,0 0 1,0 0 0,0 1 0,0-1-1,0 0 1,0 0 0,1 0 0,-1 0 0,0 0-1,0-1 1,0 1 0,0 0 0,0 0 0,0-1-1,0 1 1,0 0 0,0-1 0,0 1-1,0-1 1,-1 1 0,1-1 0,0 0 0,0 1-1,0-1 1,-1 0 0,1 0 0,0 0-1,-1 1 1,1-1 0,0 0 0,-1 0 0,1 0-1,-1 0 1,0 0 0,1 0 0,-1 0-1,0 0 1,1 0 0,-1 0 0,0 0 0,0 0-1,0 0-9,64-219 471,-14 32-380,-50 189-91,0 0 0,-1 0 1,1-1-1,0 1 0,0 0 0,0 0 1,0 0-1,0 0 0,0 0 0,0 0 1,0 0-1,0 0 0,0 0 1,1 0-1,-1 0 0,0 0 0,1 0 1,-1 0-1,1-1 0,-1 1 0,1 0 1,-1 0-1,1 0 0,-1-1 1,1 1-1,0 0 0,-1-1 0,1 1 1,0 0-1,0-1 0,0 1 0,-1-1 1,1 1-1,0-1 0,0 0 0,0 1 1,0-1-1,0 0 0,0 0 1,0 1-1,0-1 0,0 0 0,0 0 1,0 0-1,-1 0 0,1 0 0,0 0 1,0-1-1,0 1 0,0 0 0,0 0 1,0-1-1,0 1 0,0 0 1,0-1-1,0 1 0,-1-1 0,1 1 1,0-1-1,0 0 0,-1 1 0,1-1 1,0 0-1,-1 1 0,1-1 0,-1 0 1,1 0-1,-1 0 0,1 0 1,-1 0-2,108 332 200,-96-305-172,-12-25-28,0-1 1,1 0-1,-1 1 1,0-1-1,1 0 0,-1 1 1,0-1-1,1 0 1,-1 0-1,1 1 1,-1-1-1,0 0 0,1 0 1,-1 0-1,1 1 1,-1-1-1,1 0 1,-1 0-1,1 0 0,-1 0 1,1 0-1,-1 0 1,1 0-1,-1 0 1,0 0-1,1 0 0,-1 0 1,1 0-1,-1-1 1,1 1-1,-1 0 0,1 0 1,-1 0-1,0-1 1,1 1-1,-1 0 1,1 0-1,-1-1 0,0 1 1,1 0-1,-1-1 1,0 1-1,0 0 1,1-1-1,-1 1 0,0-1 1,0 1-1,1 0 1,-1-1-1,0 1 1,0-1-1,0 1 0,0-1 1,0 1-1,0-1 1,1 1-1,-1-1 1,0 1 0,5-86-1351,-9 21-500</inkml:trace>
  <inkml:trace contextRef="#ctx0" brushRef="#br0" timeOffset="465874.986">5815 11113 19220,'0'0'1949,"-7"4"2314,5 3-4238,0 0-1,0 0 0,1 1 1,0-1-1,1 1 1,0-1-1,0 0 0,0 1 1,1-1-1,0 1 1,0-1-1,1 0 0,0 1 1,1-1-1,-1 0 1,1-1-1,0 1 0,1 0 1,0-1-1,2 4-24,-6-9 23,1 1 0,-1-1-1,0 0 1,1 1 0,0-1 0,-1 1-1,1-1 1,0 0 0,-1 1-1,1-1 1,0 0 0,0 0 0,0 1-1,0-1 1,0 0 0,0 0 0,1 0-1,-1-1 1,0 1 0,0 0-1,1 0 1,-1 0 0,0-1 0,1 1-1,-1-1 1,1 1 0,-1-1-1,1 0 1,-1 0 0,1 1 0,-1-1-1,1 0 1,-1 0 0,1 0 0,-1-1-1,1 1 1,-1 0 0,1 0-1,-1-1 1,1 1 0,-1-1 0,0 0-1,1 1 1,-1-1 0,0 0 0,1 0-1,-1 0 1,0 0 0,0 0-1,1 0-22,5-11 128,0 0-1,-1-1 0,0 0 0,-1 0 0,0 0 0,-1-1 0,-1 0 0,0 0 0,-1 0 0,0 0 0,-1 0 0,-1 0 0,0 0 0,-2-7-127,2 15 54,0 0 0,-1 0 0,0 0 0,0 0 0,0 0 0,-1 0 0,0 0 0,0 1 0,0-1 0,-1 1 0,0-1 0,0 1 0,0 0 0,0 0 0,-4-2-54,6 7 6,0 0-1,0 0 1,-1 1 0,1-1 0,0 1-1,0-1 1,0 1 0,-1 0 0,1-1-1,0 1 1,0 0 0,0 0 0,0 0-1,0-1 1,0 1 0,1 0-1,-1 0 1,0 1 0,0-1 0,1 0-1,-1 0 1,1 0 0,-1 0 0,1 1-1,-1-1 1,1 0 0,0 0 0,-1 1-1,1-1 1,0 0 0,0 1-1,0-1 1,0 0 0,0 0 0,0 1-1,1-1 1,-1 0 0,0 1 0,1-1-1,-1 1-5,0-2 0,-1 10 4,0 0 0,1 1-1,0-1 1,1 0 0,0 0 0,0 0-1,1 0 1,0 0 0,1 0-1,0 0 1,1-1 0,0 1-1,1 0-3,-4-8 0,0-1 0,0 0-1,1 0 1,-1 0 0,0 0-1,0-1 1,1 1 0,-1 0-1,0 0 1,1-1 0,-1 1-1,1-1 1,-1 1 0,1-1-1,-1 1 1,1-1 0,0 0-1,-1 0 1,1 0 0,-1 0-1,1 0 1,-1 0 0,1-1-1,-1 1 1,1 0 0,-1-1-1,1 1 1,-1-1 0,1 1-1,-1-1 1,1 0 0,-1 0-1,0 0 1,0 0 0,1 1-1,-1-2 1,0 1-1,0 0 1,0 0 0,0 0-1,0 0 1,0-1 0,0 1-1,-1 0 1,1-1 0,0 1-1,-1-1 1,1 1 0,-1-1-1,1 1 1,-1-1 0,17-33 7,0-1-1,-3-1 0,-1 0 1,-2-1-1,-1 0 1,-2-1-1,1-28-6,-5 44 8,0 0 0,-2 0 0,-1-1 0,-1 1 0,-1-1 0,-1 1 0,-1 0 0,-1 0 0,-1 0 0,-1 0 0,-1 1 0,-1-2-8,0 11-11,7 22-30,7 27-3,13 59 25,-8-36 27,1-1 0,4-1 1,2-1-1,7 13-8,-17-55 1,1 0 0,0 0 0,0 0 0,2-1 0,0-1 0,0 0 0,1 0 0,0-1 0,15 9-1,-7-3 1,-63-36-769,18 3 819,1-2 0,1-1-1,0-1 1,1-1 0,2-1-1,0 0 1,1-2 0,-12-20-51,30 43 2,0 0 0,1 0 0,-1 0 0,0 0 0,1 0 0,-1 0 0,1 0 0,-1 0 0,1 0 0,-1 0 0,1-1 0,0 1 0,-1 0 0,1 0 0,0 0 0,0-1 0,0 1 0,0 0 0,0 0 0,0 0 0,1-1 0,-1 1 0,0 0 0,1 0 0,-1 0 0,1 0 0,-1-1 0,1 1 0,-1 0 0,1 0 0,0 0 0,-1 0 0,1 0 0,0 0 0,0 1 0,0-1 0,0 0 0,0 0 0,0 1 0,0-1 0,0 0 0,0 1 0,0-1 0,0 1 0,1-1-2,57-11-221,-55 12 170,27-2-845</inkml:trace>
  <inkml:trace contextRef="#ctx0" brushRef="#br0" timeOffset="378349.312">2791 14000 23237,'-1'-1'97,"0"0"0,0 0-1,0 0 1,1 0 0,-1 0 0,0 0 0,1 0 0,-1-1-1,1 1 1,-1 0 0,1 0 0,-1 0 0,1-1 0,0 1-1,0 0 1,0-1 0,0 1 0,0 0 0,0 0-1,0-1 1,0 1 0,0 0 0,1-1 0,-1 1 0,0 0-1,1 0 1,-1 0 0,1-1 0,0 1 0,-1 0 0,1 0-1,0 0 1,-1 0 0,1 0 0,0 0 0,0 0-1,0 0 1,0 0 0,0 1 0,0-1 0,0 0 0,0 1-1,1-1 1,-1 0 0,0 1 0,1-1-97,58-15 450,-57 16-436,0 0 1,0 1-1,1-1 1,-1 1-1,0-1 1,0 1-1,0 0 1,0 0-1,-1 0 1,1 0-1,0 1 1,0-1-1,-1 1 1,1-1-1,-1 1 1,1 0-1,-1 0 1,0 1-1,1-1 1,-1 0-1,0 1 0,-1-1 1,1 1-1,0-1 1,-1 1-1,0 0 1,1 0-1,-1 0 1,0 0-1,0 0 1,-1 0-1,1 0 1,-1 0-1,1 0 1,-1 0-1,0 0 1,0 0-1,-1 2-14,-18 121 286,-68 78 389,83-194-673,1-1-1,0 1 1,1 0 0,0 0 0,0-1 0,1 1 0,1 0-1,0 1 1,0-1 0,1 0 0,0 0 0,0-1 0,1 1 0,1 0-1,0 0 1,0-1 0,1 0 0,4 9-2,-7-17-34,1 1 0,-1-1 1,1 1-1,0-1 0,0 0 0,0 0 0,0 0 0,-1 0 1,1 0-1,0 0 0,1 0 0,-1-1 0,0 1 0,0-1 1,0 0-1,0 1 0,0-1 0,1 0 0,-1 0 1,0 0-1,0-1 0,0 1 0,0 0 0,0-1 0,1 0 1,-1 1-1,0-1 0,0 0 0,0 0 0,-1 0 0,1 0 1,0 0-1,1-1 34,25-11-1523</inkml:trace>
  <inkml:trace contextRef="#ctx0" brushRef="#br0" timeOffset="378710.228">3402 13891 20492,'-7'0'395,"0"1"-1,-1 0 1,1 0-1,0 1 1,0 0-1,0 0 1,0 1 0,0 0-1,1 0 1,-1 1-1,1 0 1,-6 3-395,7-2 93,0 0 1,1 0-1,-1 0 0,1 1 1,0-1-1,0 1 1,0 0-1,1 0 1,0 1-1,0-1 1,1 0-1,0 1 1,-1 6-94,-3 21 113,3 0 0,1 0 0,1 0 1,2 0-1,1 0 0,2 0 0,1 0 0,1-1 1,3 0-1,5 16-113,-12-40 35,-1 0 1,1-1-1,1 1 1,-1-1-1,1 1 0,1-1 1,0 0-1,0 0 1,0-1-1,1 1 1,0-1-1,1 0 0,-1 0 1,2-1-1,-1 1 1,0-1-1,1-1 1,0 1-1,1-1 0,-1-1 1,1 1-1,0-1 1,1 0-36,-3-5 21,0 0 0,0-1 0,0 0 0,0 0 0,0 0 1,-1 0-1,1-1 0,-1 0 0,1 0 0,-1-1 0,0 0 1,-1 0-1,1 0 0,-1 0 0,1-1 0,-1 1 0,-1-1 0,1 0 1,-1 0-1,1-1 0,-1 1 0,-1-1 0,1 1 0,-1-1 0,0 0 1,-1 0-1,1 0 0,-1 0-21,4-8 67,-1-1-1,0 1 1,-1-1 0,0 0 0,-1 0-1,-1 0 1,-1 0 0,0 0 0,-1 0-1,0 0 1,-1 0 0,-1 0-1,0 0 1,-1 1 0,-1 0 0,0-1-1,-1 2 1,-1-1 0,0 1 0,0 0-1,-2 0 1,1 1 0,-5-4-67,12 14-10,-1-1 0,0 1 0,0 0-1,0 0 1,0 0 0,0 0 0,-1 0 0,1 0 0,0 0 0,-1 1 0,1-1 0,-1 1 0,0 0 0,0 0 0,1 0-1,-1 0 1,0 0 0,0 0 0,0 1 0,0 0 0,0-1 0,0 1 0,0 0 0,0 0 0,0 1 0,0-1-1,1 1 1,-1-1 0,0 1 0,0 0 0,0 0 0,1 0 0,-1 0 0,0 1 0,1-1 0,-1 1 0,1 0-1,-1 0 1,1-1 0,0 2 0,0-1 0,0 0 0,0 0 0,0 0 0,1 1 0,-2 2 10,-21 69-1965,21-35-132</inkml:trace>
  <inkml:trace contextRef="#ctx0" brushRef="#br0" timeOffset="379331.391">4185 13983 22053,'1'-6'1184,"-1"6"400,0 0-487,-7 27-401,0 6-104,-4 12-184,-2 6-104,3 6-8,-2 0-24,4-5-88,-1-1-40,0-10-88,2-4-32,1-11 16,2-7-32,-1-7-368,5-12-656</inkml:trace>
  <inkml:trace contextRef="#ctx0" brushRef="#br0" timeOffset="379721.435">4036 13838 24741,'-12'6'107,"0"1"0,0 1-1,1 0 1,0 0-1,1 1 1,0 0 0,0 1-1,1 0 1,1 1 0,-1 0-1,2 0 1,-1 1-1,2 0 1,-1 0 0,2 0-1,-1 1 1,2 0 0,-1 2-107,-27 54 59,32-69-55,0-1-1,0 1 1,0 0-1,0 0 1,0-1 0,0 1-1,0 0 1,0 0-1,0-1 1,0 1-1,0 0 1,0 0-1,-1-1 1,1 1-1,0 0 1,0 0-1,0-1 1,0 1-1,-1 0 1,1 0-1,0 0 1,0 0-1,-1-1 1,1 1-1,0 0 1,0 0 0,-1 0-1,1 0 1,0 0-1,0 0 1,-1 0-1,1 0 1,0-1-1,0 1 1,-1 0-1,1 0 1,0 0-1,-1 0 1,1 0-1,0 1 1,0-1-1,-1 0 1,1 0-1,0 0 1,0 0-1,-1 0 1,1 0-1,0 0 1,0 0-4,0-35 64,0 33-54,19-256 170,-32 258 51,8 1-226,0 0 0,-1 1 0,1-1 1,0 1-1,-1 0 0,1 0 0,0 1 0,0-1 1,1 1-1,-1 0 0,1 1 0,-1-1 0,1 1 0,0 0 1,0 0-1,1 0 0,-1 0 0,-2 4-5,2 1-160,1 0 0,-1 1 0,1-1 0,1 1 0,-1-1 0,2 1 0,-1 0 0,2 0 0,-1-1 0,1 1 0,1 0 0,-1 0 0,2 0 0,-1-1 0,3 8 160,7 3-1714</inkml:trace>
  <inkml:trace contextRef="#ctx0" brushRef="#br0" timeOffset="380134.542">4421 14229 14291,'0'0'2942,"1"0"1316,-8 4-3015,-2 4-794,0 1-1,0-1 1,1 2-1,0-1 1,1 1-1,0 0 1,1 1-1,0-1 1,0 1-1,-3 10-448,4-9 125,1 1 0,1 0-1,-1 0 1,2 1-1,0-1 1,1 0-1,0 1 1,1-1-1,0 1 1,1 0-1,1-1 1,0 0-1,0 1 1,2-1 0,3 8-125,-7-18 3,1 0 1,0 0 0,0 0 0,0 0 0,0 0 0,1 0 0,-1 0 0,1 0 0,-1-1 0,1 1 0,0-1 0,0 1 0,1-1 0,-1 0 0,0 0-1,1 0 1,-1 0 0,1 0 0,-1-1 0,1 1 0,0-1 0,0 1 0,0-1 0,0 0 0,0 0 0,0 0 0,0-1 0,0 1 0,0-1 0,1 0-1,-1 0 1,0 0 0,0 0 0,0 0 0,0-1 0,0 1 0,0-1 0,1 0 0,-1 0 0,2-1-4,5-5 41,-1-1-1,1 0 1,-1-1 0,-1 1-1,0-2 1,0 1 0,-1-1-1,0 0 1,-1-1 0,0 0-1,-1 0 1,0 0 0,0 0-1,-1-1 1,-1 0 0,0 1-1,-1-1 1,1-3-41,-2 12 13,0 0 0,0 0-1,0 1 1,-1-1 0,1 0 0,0 0-1,-1 0 1,0 0 0,0 0 0,0 0-1,0 0 1,0 0 0,-1 0 0,1 1-1,-1-1 1,0 0 0,0 0 0,0 0 0,0 1-1,0-1 1,0 0 0,-1 1 0,0-1-1,1 1 1,-1 0 0,0-1 0,0 1-1,0 0 1,0 0 0,-1 0 0,1 1-1,0-1 1,-1 0 0,1 1 0,-1 0-1,0-1 1,1 1 0,-1 0 0,0 0-1,0 1 1,0-1 0,0 1 0,0-1-1,-2 1-11,-1 1-68,-1 1 1,1 0 0,0 1 0,0-1 0,0 1 0,0 0-1,1 0 1,-1 1 0,1 0 0,0 0 0,0 0 0,0 1 0,1-1-1,-1 1 1,1 0 0,0 0 0,1 1 0,-1-1 0,1 1 0,0 0-1,0 0 1,1 0 0,0 0 0,0 0 0,0 3 66,1 11-1703</inkml:trace>
  <inkml:trace contextRef="#ctx0" brushRef="#br0" timeOffset="382337.457">5465 14215 18684,'-49'-14'6454,"46"14"-6380,0 1-1,0 0 0,0 1 1,0-1-1,1 0 0,-1 1 1,0-1-1,1 1 0,-1 0 0,1 0 1,0 0-1,0 0 0,0 0 1,0 1-1,0-1 0,0 1 1,0-1-1,1 1 0,-1-1 1,1 1-1,0 0 0,0 0 0,0 0 1,0 1-74,-3 9 8,1 0 0,0 0 1,1 1-1,1-1 0,0 0 0,1 1 1,0-1-1,1 1 0,1-1 0,0 0 1,0 0-1,2 0 0,-1 0 0,2 0 1,0 0-1,2 2-8,-7-14 2,0 0 1,1 0 0,-1-1-1,0 1 1,1 0 0,-1 0-1,1 0 1,-1-1-1,1 1 1,0 0 0,-1 0-1,1-1 1,0 1 0,-1-1-1,1 1 1,0-1 0,0 1-1,0-1 1,-1 1-1,1-1 1,0 0 0,0 1-1,0-1 1,0 0 0,0 0-1,0 1 1,0-1-1,0 0 1,0 0 0,0 0-1,-1 0 1,1-1 0,0 1-1,0 0 1,0 0 0,0 0-1,0-1 1,0 1-1,0 0 1,0-1 0,-1 1-1,1-1 1,0 1 0,0-1-1,-1 1 1,1-1 0,0 0-1,-1 1 1,2-2-3,24-44 346,-14 10-165,-2-1 0,-1-1 0,-2 1 0,-1-1 0,-2 0 0,-2-1 0,-1 1 0,-3 0 0,-3-25-181,63 324-181,-57-257 183,22 51 13,-23-54-14,1 0 0,-1 0 0,1 0-1,-1 0 1,1-1 0,-1 1 0,1 0 0,0-1-1,0 1 1,-1 0 0,1-1 0,0 1 0,0-1-1,0 1 1,0-1 0,-1 0 0,1 1 0,0-1-1,0 0 1,0 0 0,0 1 0,0-1 0,0 0-1,0 0 1,0 0 0,0 0 0,0 0 0,0 0-1,0-1 1,0 1 0,0 0 0,0 0 0,0-1-1,-1 1 1,1 0 0,0-1 0,0 1 0,0-1-1,0 1 1,-1-1 0,1 0 0,0 1 0,-1-1-1,1 0 1,0 1 0,-1-1 0,1 0 0,-1 0-1,1 0 1,-1 1 0,1-1 0,-1 0 0,1 0-1,-1 0 1,0-1-1,12-18 29,-2-2 0,0 1-1,-1-2 1,-1 1 0,-2-1 0,3-12-29,1-3 27,3-4 1,-3 0 0,-1-1-1,-2 0 1,-2-1 0,-2 0-1,-1 0 1,-3 1 0,-2-4-28,62 722-148,-45-541 194,5-2 1,32 106-47,-38-173 53,-17-64 26,-2-3-57,0-1-1,0 1 1,0-1-1,0 0 1,1-1 0,0 1-1,-1-1 1,1 0-1,1-1 1,-1 1 0,1-1-1,-1 0 1,1 0-1,1 0 1,-1-1 0,1 1-1,0-1 1,0 0-1,0 0 1,-1-5-22,-5-4 3,0-1-1,0 0 1,2 0-1,0-1 1,1 0 0,0 0-1,2 0 1,0-1-1,1 0 1,0 0 0,2 0-1,0 0 1,1 0-1,1 0 1,1 0 0,0 1-1,1-1 1,2-4-3,0 14-58,-1 0 1,2 1-1,-1 0 0,1 0 1,0 0-1,0 1 1,1-1-1,0 1 1,0 1-1,0 0 0,1 0 1,0 0-1,0 1 1,0 0-1,0 0 0,1 1 1,2 0 57,36-15-1303</inkml:trace>
  <inkml:trace contextRef="#ctx0" brushRef="#br0" timeOffset="397850.862">2909 15439 16179,'0'0'112,"-6"-53"10387,5 51-10430,0 1 0,1 0 0,-1 0 0,0 0 0,1 0 0,-1 0 0,0 0 0,0 0 0,0 0 0,0 0 1,0 1-1,0-1 0,0 0 0,0 1 0,0-1 0,0 0 0,-1 1 0,1 0 0,0-1 0,0 1 0,0 0 0,-1-1 1,1 1-1,0 0 0,-1 0 0,1 0 0,0 0 0,0 0 0,-1 0 0,1 0 0,0 1 0,0-1 0,-1 0 0,1 1 1,0-1-1,0 1 0,0-1 0,0 1 0,0 0 0,-1 0-69,-7 5 15,1 0 0,-1 1 0,1 0 0,0 0 0,1 1 0,0 0 1,0 0-1,0 0 0,1 1 0,1 0 0,0 1 0,0-1 0,0 1 0,1 0 0,1 0 0,0 0 0,0 1 0,1-1 1,0 1-1,1 0 0,0-1 0,1 1 0,0 0 0,1-1 0,0 1 0,0 0 0,1-1 0,1 1 0,2 7-15,-5-17 0,-1 0-1,1 1 0,0-1 1,0 1-1,-1-1 0,1 0 1,0 1-1,1-1 0,-1 1 0,0-1 1,0 1-1,0-1 0,1 0 1,-1 1-1,1-1 0,-1 0 1,1 1-1,0-1 0,-1 0 1,1 0-1,0 0 0,0 1 1,0-1-1,0 0 0,0 0 0,0 0 1,0 0-1,0-1 0,0 1 1,1 0-1,-1 0 0,0-1 1,0 1-1,1-1 0,-1 1 1,1-1-1,-1 1 0,0-1 0,1 0 1,-1 0-1,1 0 0,-1 1 1,0-1-1,1-1 0,-1 1 1,1 0-1,-1 0 0,1-1 1,-1 1-1,0 0 0,1-1 0,-1 1 1,0-1-1,0 0 0,1 1 1,0-2 0,7-12-4,-1-1 0,0 0 0,-1 0 0,-1 0 0,0-1 0,-1 0 0,-1 0 0,0-3 4,-1 10 0,6-19 24,-2 0 0,-1-1 0,0 0 0,-3 1 0,0-2 0,-2 1 0,-1 0 1,-1 0-1,-1 0 0,-2 0 0,-1 0 0,-2 0 0,0 0-24,-8 6 98,4 33-35,11 16-72,1 0 0,1-1 0,1 1 0,2-1 0,7 25 9,-4-11-7,62 290-413,-60-307-329,-2-13 1454</inkml:trace>
  <inkml:trace contextRef="#ctx0" brushRef="#br0" timeOffset="398237.705">3280 15350 26022,'-134'171'2073,"98"-105"-2044,35-64-28,0-1-1,1 1 1,-1 0 0,0-1-1,1 1 1,-1 0-1,1 0 1,0 0 0,0-1-1,-1 1 1,1 0 0,0 0-1,1 0 1,-1-1-1,0 1 1,0 0 0,1 0-1,-1-1 1,1 1-1,0 0 1,-1-1 0,1 1-1,0 0 1,0-1-1,0 1 1,0-1 0,0 0-1,0 1 1,1-1 0,-1 0-1,0 1 1,1-1-1,-1 0 1,1 0 0,-1 0-1,1 0 1,-1-1-1,2 2 0,2-3-6,-1 0 0,0 0-1,0 0 1,0 0 0,0-1-1,-1 1 1,1-1 0,0 0-1,-1 0 1,1-1 0,-1 1-1,0-1 1,0 1 0,1-1-1,-2 0 1,1 0 0,0-1-1,-1 1 1,1 0 0,-1-1-1,0 0 1,0 1 0,-1-1-1,1 0 1,-1 0 0,0 0-1,0 0 1,0 0 0,0-2 6,0 5-2,4-14-2,-1-1-1,0 1 1,-1 0-1,-1-1 1,0 0 0,-1 0-1,-1 1 1,0-1-1,-1 0 1,-3-12 4,1 20 3,5 30-15,7 35-5,3-1-1,3 0 1,2-1 0,2 0 0,22 40 17,6-21 35,-46-73-44,0-1 0,0 1 0,-1-1-1,1 1 1,0-1 0,0 0 0,0 1 0,0-1 0,0 0 0,1 1 0,-1-1 0,0 0-1,0 0 1,0 0 0,0 0 0,0 0 0,0 0 0,0 0 0,0-1 0,0 1-1,0 0 1,0 0 0,0-1 0,0 1 0,0-1 0,0 1 0,0-1 0,0 1 0,0-1-1,0 0 1,-1 1 0,1-1 0,0 0 0,0 0 0,-1 0 0,1 1 0,0-1 0,-1 0-1,1 0 1,-1 0 0,1 0 0,-1 0 0,0 0 0,1 0 0,-1 0 0,0 0-1,0 0 1,0 0 0,0 0 0,0 0 0,0-1 0,0 1 0,0 0 0,0 0 0,0 0-1,0 0 1,-1 0 0,1 0 0,0 0 0,-1 0 0,1 0 9,4-48-1228,-1-12 143</inkml:trace>
  <inkml:trace contextRef="#ctx0" brushRef="#br0" timeOffset="398615.651">3440 15117 20572,'4'92'6291,"0"-59"-5880,1 0-1,2-1 1,1 0-1,1-1 1,8 16-411,128 282 250,-191-407-220,15 38-36,-1 1 1,-1 1 0,-35-29 5,55 54-7,11 11-6,6 2 3,29 5-19,79-4-14,-81-11-714,-1-1-630</inkml:trace>
  <inkml:trace contextRef="#ctx0" brushRef="#br0" timeOffset="399004.679">3991 15302 14771,'0'0'2373,"0"0"1355,-10 6-1688,-86 41 2801,89-39-4790,0 0 1,1 0 0,0 1-1,0-1 1,1 1 0,0 1 0,1-1-1,-1 1 1,2 0 0,0 0-1,0 0 1,1 0 0,0 1-1,0-1 1,1 0 0,1 1 0,0-1-1,0 1 1,1-1 0,0 1-1,1-1 1,0 0 0,1 0-1,0 1 1,1-2 0,2 6-52,-5-13 3,-1-1 0,1 0-1,0 1 1,0-1 0,0 1 0,0-1 0,0 0 0,0 0 0,0 0 0,0 0-1,0 1 1,0-1 0,1-1 0,-1 1 0,0 0 0,1 0 0,-1 0-1,1-1 1,-1 1 0,1-1 0,-1 1 0,1-1 0,0 0 0,-1 1 0,1-1-1,-1 0 1,1 0 0,0 0 0,-1 0 0,1-1 0,-1 1 0,1 0-1,-1-1 1,1 1 0,0-1 0,-1 1 0,0-1 0,1 0 0,-1 1-1,1-1 1,-1 0 0,0 0 0,1 0 0,-1 0 0,1-1-3,46-59 116,-31 33-87,-2-1 1,0-1-1,-2 0 0,-1-1 0,-2 0 0,-1-1 0,-1 0 1,-1-9-30,-9 3 153,-7 60 32,8 8-184,2 1-1,1-1 0,1 1 0,1-1 1,2 0-1,1-1 0,2 1 1,0-2-1,2 1 0,12 20 0,23 25-615,-25-64-1849</inkml:trace>
  <inkml:trace contextRef="#ctx0" brushRef="#br0" timeOffset="455776.427">3961 13407 13787,'-1'-14'-2024</inkml:trace>
  <inkml:trace contextRef="#ctx0" brushRef="#br0" timeOffset="456893.358">3890 13235 9586,'-89'-17'6865,"-1"13"-3284,49 8-3479,-1 1-1,1 3 1,0 1 0,1 2-1,0 1 1,1 2 0,1 2-1,0 2 1,-4 4-102,-21 10-75,1 2-1,1 3 1,3 3 0,1 2-1,2 3 1,1 2 75,13-10 55,3 2 0,1 1 0,2 2-1,2 1 1,2 2 0,1 1 0,3 1 0,2 2-1,-9 25-54,-52 194 113,78-238-97,2 1 0,1-1 0,1 1 0,2 0 0,1 0 0,2 0 0,1 0 0,1 0 0,1-1 0,2 1 0,4 11-16,12 87 24,-21-109-23,1 1 0,1-1 1,1 0-1,1 0 0,0 0 1,2-1-1,0 1 0,2-2 1,0 1-1,0-1 0,2 0 1,0-1-1,1-1 0,1 0 1,1 0-1,0-1 0,14 11-1,19 5 26,1-1-1,2-3 1,37 16-26,-51-26 30,13 2-28,1-1 1,1-2-1,1-3 1,0-2 0,1-3-1,0-1 1,0-3-1,0-2 1,31-4-3,-11-4-12,-1-2 1,-1-4 0,0-2 0,-1-4 0,0-3 0,-2-3-1,-1-3 1,3-4 11,467-240-48,-500 253-15,0-2-1,-1-2 1,-1-1-1,-1-1 1,-2-2-1,0-1 1,-2-2 0,-1-1-1,-1-1 1,-2-2-1,-1 0 1,5-13 63,-14 18-134,-2-1 1,-1-1-1,-1 0 0,-2-1 1,0 0-1,-3-1 1,-1 0-1,-1 0 0,-1 0 1,-2 0-1,-2-27 134,-5 24-28,-1 0-1,-2 1 1,-2 0-1,-1 1 1,-1 0 0,-2 1-1,-10-18 29,14 28 16,-26-55 180,-2 2-1,-4 1 1,-3 3 0,-4 1-1,-2 3 1,-3 2-1,-3 3 1,-47-40-196,68 72-54,-1 2 1,-2 2 0,0 1-1,-39-17 54,6 7-296</inkml:trace>
  <inkml:trace contextRef="#ctx0" brushRef="#br0" timeOffset="464300.207">4585 13016 23997,'-3'7'1157,"17"-14"-766,65-95 463,43-105-284,-92 147-699,4 2 0,2 2 0,2 1-1,30-31 130,-53 68-927</inkml:trace>
  <inkml:trace contextRef="#ctx0" brushRef="#br0" timeOffset="464599.018">4967 12132 24277,'0'-2'44,"-1"0"0,1 0 0,-1 0-1,1 0 1,0 0 0,0 0 0,0 1-1,0-1 1,0 0 0,0 0 0,0 0-1,1 0 1,-1 0 0,1 0 0,-1 1 0,1-1-1,0 0 1,0 0 0,0 1 0,0-1-1,0 0 1,0 1 0,0-1 0,0 1 0,1 0-1,-1-1 1,1 1-44,2-6 49,20-28-35,1 0-1,1 2 1,2 1 0,1 2-1,22-19-13,-49 48-2,-1-1 0,0 1-1,1-1 1,-1 1 0,1-1 0,-1 1 0,1 0-1,0 0 1,-1 0 0,1 0 0,0 0 0,0 0-1,0 0 1,0 0 0,0 1 0,0-1-1,0 1 1,0 0 0,0-1 0,0 1 0,0 0-1,0 0 1,0 0 0,0 1 0,0-1 0,0 0-1,0 1 1,0-1 0,0 1 0,0 0-1,0 0 1,0 0 0,0 0 0,-1 0 0,1 0-1,0 0 1,-1 0 0,1 1 0,-1-1 0,1 0-1,-1 1 1,0 0 0,1-1 0,-1 1-1,0 0 1,0 0 0,0-1 0,0 1 0,-1 0-1,2 2 3,7 28 85,0 1-1,-2 1 0,-2-1 0,-1 1 0,-1 0 0,-2 0 0,-2 0 1,-1 1-85,2-7 39,-15 172-1440,10-154-2107</inkml:trace>
  <inkml:trace contextRef="#ctx0" brushRef="#br0" timeOffset="471191.382">6047 11659 14555,'0'0'1668,"-2"-6"5319,1 0-4318,40 176-1530,17 4-1022,-56-175-114,0 1-1,0-1 1,0 1-1,0-1 1,0 0-1,0 1 1,1-1-1,-1 1 1,0-1-1,0 0 1,1 1-1,-1-1 1,0 1-1,1-1 1,-1 1 0,0-1-1,1 1 1,-1-1-1,1 1 1,-1 0-1,1-1 1,-1 1-1,1 0 1,-1-1-1,1 1 1,-1 0-1,1 0 1,-1-1-1,1 1 1,0 0-1,-1 0 1,1 0-1,-1 0 1,1 0 0,0 0-1,-1 0 1,1 0-1,-1 0 1,1 0-1,0 0 1,-1 0-1,1 0 1,-1 0-1,1 0 1,0 1-1,-1-1 1,1 0-1,-1 1 1,1-1-1,-1 0 1,1 1-1,-1-1 1,1 0-1,-1 1 1,0-1 0,1 1-4,8-50 112,-7 30-83,2 0-1,0 0 1,1 0 0,1 1 0,0-1 0,9-14-28,-14 30-2,0 1 0,0 0 0,0-1 0,1 1 0,-1 0 0,1 0 1,-1 0-1,1 0 0,0 0 0,-1 1 0,1-1 0,0 0 0,0 1 0,1-1 0,-1 1 0,0 0 0,0 0 0,1 0 1,-1 0-1,1 0 0,-1 0 0,0 1 0,1-1 0,-1 1 0,1 0 0,0 0 0,-1-1 0,1 2 0,-1-1 1,1 0-1,-1 0 0,1 1 0,-1 0 0,1-1 0,-1 1 0,0 0 0,1 0 0,-1 0 0,0 1 0,0-1 1,1 1 0,4 3-3,0 0 0,-1 0 0,0 1-1,0 0 1,-1 0 0,1 0 0,-1 1 0,0 0-1,-1 0 1,0 0 0,0 0 0,0 2 4,16 96 441,-20-101-380,1-1 0,-1 1 1,-1-1-1,1 1 0,-1 0 0,1-1 1,-1 1-1,0-1 0,0 0 1,-1 1-1,1-1 0,-1 0 1,1 0-1,-1 1 0,0-1 1,0-1-1,0 1 0,-1 0 1,1 0-1,-1-1 0,0 0 0,1 1 1,-1-1-1,0 0 0,0 0 1,0-1-1,-1 1 0,1 0-61,-5 0 6,-1 0 1,1 0-1,-1-1 0,1 0 0,-1-1 0,1 0 0,-1 0 0,1-1 0,-1 1 1,1-2-1,-1 0 0,1 0 0,0 0 0,0-1 0,0 0 0,0-1 0,0 1 1,1-1-1,0-1 0,0 0 0,0 0 0,-6-5-6,13 9-45,-1 1 0,0 0 1,1-1-1,-1 1 0,1-1 0,-1 1 0,0-1 1,1 1-1,-1-1 0,1 1 0,0-1 0,-1 0 1,1 1-1,-1-1 0,1 0 0,0 1 0,-1-1 1,1 0-1,0 1 0,0-1 0,0 0 0,0 0 1,-1 1-1,1-1 0,0 0 0,0 1 0,0-1 1,1 0-1,-1 0 0,0 1 0,0-1 0,0 0 1,0 0-1,1 1 0,-1-1 0,0 0 1,1 1-1,-1-1 0,0 0 0,1 1 0,-1-1 1,1 1-1,-1-1 0,1 0 45,12 0 1188</inkml:trace>
  <inkml:trace contextRef="#ctx0" brushRef="#br0" timeOffset="471493.37">6464 11733 17780,'4'-2'526,"55"-41"7341,-63-5-5977,3 45-1871,0 1-1,1-1 1,-1 1-1,-1-1 1,1 1-1,0 0 1,0 0-1,-1 0 1,0-1-1,1 1 1,-1 1-1,0-1 1,0 0-1,0 0 1,0 1-1,0-1 1,0 1-1,0 0 1,-1-1-1,1 1 1,0 0-1,-1 0 1,1 1-1,-1-1 1,1 0-1,-1 1 1,0 0-1,1-1 1,-1 1-1,1 0 1,-1 0-1,1 1 1,-1-1-1,0 0 1,1 1-1,-1 0 1,1-1-1,-1 1 1,1 0-1,0 0 1,-1 1-1,1-1 1,0 0-1,0 1 1,0-1-1,0 1 1,0 0-19,-2 9 6,1 0 0,0 0 0,1 1 0,0-1 0,0 1 0,2-1 0,-1 1 1,2-1-1,-1 1 0,1-1 0,1 1 0,0-1 0,1 1 0,0-1 0,1 0 0,1 2-6,-4-9-40,0 0 1,0-1-1,0 1 0,0 0 1,0-1-1,1 1 0,0-1 1,-1 0-1,1 1 0,1-1 0,-1 0 1,0 0-1,1 0 0,-1 0 1,1-1-1,0 1 0,0-1 0,0 0 1,0 1-1,1-2 0,-1 1 1,1 0-1,-1 0 0,1-1 1,-1 0-1,1 0 0,0 0 0,-1 0 1,1-1-1,0 1 0,0-1 1,0 0-1,0 0 0,-1 0 0,1-1 1,0 1-1,0-1 0,-1 0 1,1 0-1,1-1 40,25-21-1789</inkml:trace>
  <inkml:trace contextRef="#ctx0" brushRef="#br0" timeOffset="472182.082">6823 11371 20708,'-52'122'6184,"45"-101"-6018,1 1-1,2 1 0,0-1 1,1 0-1,1 1 1,1 0-1,2 14-165,20 30 62,-20-65-61,-1-1 0,1 0-1,0 0 1,0 0-1,0 1 1,0-1 0,-1 0-1,2 0 1,-1-1-1,0 1 1,0 0 0,0 0-1,0 0 1,0-1 0,1 1-1,-1 0 1,0-1-1,1 1 1,-1-1 0,0 0-1,1 1 1,-1-1 0,0 0-1,1 0 1,-1 0-1,1 0 1,-1 0 0,0 0-1,1 0 1,-1-1-1,1 1 1,-1 0 0,0-1-1,1 1 1,-1-1 0,0 1-1,0-1 1,1 0-1,-1 0 1,0 1 0,0-1-1,0 0 1,0 0 0,0 0-1,0 0 1,0 0-1,0-1 1,0 1-1,9-12 4,-1-1 0,-1 0 0,0 0 0,0-1 0,-2 1 0,0-2 0,0 1 0,-1-1 0,2-15-4,-3 14 16,0 0 1,-1-1-1,-1 1 0,0-1 1,-1 1-1,-1-1 1,-1 0-1,-1 1 0,0-1 1,-1 1-1,-1-2-16,1 25 23,38 170-5,-32-168-16,-1 2 4,1 0-1,0 0 0,0-1 0,1 1 0,1-1 0,0 0 0,0 0 0,0 0 1,1-1-1,7 8-5,-12-15 1,0-1 1,0 1 0,0 0 0,0 0-1,0-1 1,0 1 0,0-1 0,0 1-1,0-1 1,1 1 0,-1-1-1,0 0 1,0 0 0,0 1 0,1-1-1,-1 0 1,0 0 0,0 0 0,1 0-1,-1-1 1,0 1 0,0 0-1,1 0 1,-1-1 0,0 1 0,0-1-1,0 1 1,0-1 0,0 1 0,1-1-1,-1 0 1,0 1 0,0-1 0,-1 0-1,1 0 1,0 0 0,0 0-1,0 0 1,-1 0 0,1 0 0,0 0-1,-1 0 1,1-1-2,24-53 104,-18 26-61,-1 1-1,-1-1 0,-2-1 0,0 1 0,-2-1 0,-2 1 1,0-1-1,-3-10-42,3 36-4,3 23-3,0-1 1,1 0-1,1 0 1,1-1-1,0 1 0,1-1 1,4 7 6,4 12 2,-11-26 1,-2-5-1,1 0 0,-1-1 0,1 1 0,-1 0 0,1-1 0,1 1 0,-1-1 0,0 0 0,1 0 0,0 0 0,0 0 0,0 0 0,1-1 0,-1 1 0,1-1 0,0 0-2,-2-3 1,-1 0 1,0 0 0,1-1 0,-1 1 0,0-1 0,0 1 0,1-1 0,-1 1 0,0-1 0,0 0 0,0 0 0,0 0 0,0 1 0,0-1 0,0 0 0,0 0 0,0 0 0,0 0 0,-1-1 0,1 1 0,0 0 0,-1 0-1,1 0 1,-1-1 0,1 1 0,-1 0 0,1 0 0,-1-1 0,0 1 0,0-1-2,43-219 228,-38 115-173,7 146-136,56 141 95,-68-182-12,0 1 0,1-1 0,-1 1 0,0-1 0,0 0 0,1 1 0,-1-1 0,1 1 0,-1-1 0,0 1 0,1-1 0,-1 1 0,1 0 0,-1-1 0,1 1 0,-1-1 0,1 1 0,0 0 0,-1-1 0,1 1 0,-1 0 0,1 0 0,0 0 0,-1-1 0,1 1 0,-1 0 0,1 0 0,0 0 0,-1 0 0,1 0 0,0 0 0,-1 0 0,1 0 0,0 1 0,-1-1 0,1 0 0,0 0 0,-1 0 0,1 1 0,-1-1 0,1 0 0,-1 1 0,1-1 0,-1 0 0,1 1 0,-1-1 0,1 1 0,-1-1 0,1 1 0,-1-1 0,1 1 0,-1-1 0,0 1 0,1-1-1,-1 1 1,0-1 0,0 1 0,1 0 0,-1-1 0,0 1 0,0 0 0,0-1 0,0 1 0,0 0 0,0-1 0,0 1-2,9-56 156,-9 50-149,0-124 107,-1 125-196,-4 19-1020,7 16-536,4 7-429</inkml:trace>
  <inkml:trace contextRef="#ctx0" brushRef="#br0" timeOffset="472537.083">7537 11038 21325,'-10'-3'3705,"-6"25"-2343,9-8-1283,0 1 0,1 0-1,1 0 1,0 0 0,1 0-1,0 1 1,2 0 0,0 0-1,0 0 1,2 0 0,0 0-1,1 0 1,0 0 0,3 9-79,-4-25 1,-1 1 1,1 0-1,0-1 0,0 1 1,0-1-1,0 1 0,0 0 1,0-1-1,0 1 0,0-1 1,0 1-1,0 0 0,0-1 1,0 1-1,1-1 0,-1 1 1,0 0-1,0-1 0,1 1 1,-1-1-1,0 1 0,1-1 1,-1 1-1,0-1 0,1 1 1,-1-1-1,1 1 0,-1-1 1,1 0-1,-1 1 0,1-1 1,-1 0-1,1 1 0,-1-1 1,1 0-1,-1 0 0,1 0 1,0 1-1,-1-1 0,1 0 1,-1 0-1,1 0 0,0 0 1,-1 0-1,1 0 1,0 0-1,-1 0 0,1 0 1,-1 0-1,1-1 0,0 1 1,-1 0-1,1 0 0,-1 0 1,1-1-1,-1 1 0,1 0 1,-1-1-1,1 1 0,-1-1 1,1 1-2,24-37 105,-19 25-83,-3 6-19,0 0 0,1 0 0,0 0 0,0 0 0,1 0-1,-1 1 1,1-1 0,1 1 0,-1 1 0,0-1 0,1 1-1,0 0 1,0 0 0,1 1 0,-1 0 0,1 0 0,-1 0 0,1 1-1,0 0 1,0 0 0,0 0 0,0 1 0,0 0 0,0 1 0,0 0-1,1 0 1,-1 0 0,0 1 0,1 0-3,-4 3 19,-1-1 0,1 1-1,0 0 1,-1 1 0,0-1 0,0 0 0,0 1 0,-1-1-1,0 1 1,1 0 0,-2 0 0,1 0 0,0 0 0,-1 0-1,0 1 1,0-1 0,-1 0 0,0 0 0,1 1-1,-2-1 1,1 0 0,-1 1 0,1-1 0,-1 0 0,-1 0-1,1 0 1,-1 0 0,0 0 0,0 0 0,-1 0 0,1 0-1,-1-1 1,0 0 0,-3 4-19,4-4-35,0-1 0,0 1 0,-1-1 0,0 0 0,0 1 0,0-1 0,0 0 0,0-1 0,0 1 0,-1-1 0,0 1 0,1-1 0,-1 0 0,0 0 1,0-1-1,0 1 0,0-1 0,0 0 0,0 0 0,-1 0 0,1 0 0,0-1 0,0 0 0,-1 0 0,1 0 0,0 0 0,0-1 35,-26-11-1957</inkml:trace>
  <inkml:trace contextRef="#ctx0" brushRef="#br0" timeOffset="472817.576">7802 11113 18116,'20'2'2658,"-18"-1"-2477,0 0-1,0 0 1,1-1 0,-1 1 0,0-1 0,1 1 0,-1-1 0,0 0 0,1 0 0,-1 0 0,0 0-1,1 0 1,-1 0 0,0-1 0,1 1 0,-1-1 0,0 0 0,0 0 0,1 0 0,-1 0 0,0 0 0,0 0-1,0 0 1,0-1 0,0 1 0,-1-1 0,1 1 0,0-1 0,-1 0 0,1 0 0,-1 0 0,0 0 0,1 0-1,-1-1-180,3-8 91,0-1 0,-1 1 0,0-1 0,-1 0 0,-1 0 0,0 0 0,0 0 0,-2 0 0,1 0 0,-1 0 0,-1 0 0,0 0 0,-1 1 0,0-3-91,2 13 18,1-1-1,-1 1 1,0-1 0,1 1-1,-1 0 1,0-1 0,0 1-1,0 0 1,0-1 0,0 1-1,0 0 1,0 0-1,0 0 1,-1 0 0,1 0-1,0 0 1,-1 1 0,1-1-1,0 0 1,-1 0 0,1 1-1,-1-1 1,1 1 0,-1 0-1,1-1 1,-1 1 0,0 0-1,1 0 1,-1 0 0,1 0-1,-1 0 1,1 0 0,-1 1-1,1-1 1,-1 0-1,0 1 1,1-1 0,0 1-1,-1 0 1,1-1 0,-1 1-1,1 0 1,0 0 0,-1 0-18,-47 54 226,45-44-227,1 0 0,1 0 0,0 0 1,0 0-1,1 1 0,1-1 0,0 0 0,0 1 0,1-1 0,0 0 1,1 0-1,1 0 0,0 0 0,0 0 0,1 0 0,0-1 0,1 1 1,0-1-1,1-1 0,0 1 0,0-1 0,3 4 1,-7-11 2,0 0-1,-1 0 1,1 0-1,0 0 1,0 0-1,0-1 1,0 1-1,0 0 1,0-1-1,0 0 1,1 1-1,-1-1 1,1 0-1,-1 0 1,1 0-1,-1-1 1,1 1-1,-1 0 1,1-1-1,-1 0 1,1 0-1,0 0 1,-1 0-1,1 0 1,0 0-1,-1-1 1,1 1-1,-1-1 1,1 1-1,0-1 1,0-1-2,25-15-279</inkml:trace>
  <inkml:trace contextRef="#ctx0" brushRef="#br0" timeOffset="473693.29">8291 10784 19860,'-2'-9'501,"2"7"-356,1 0 1,-1 0-1,1 0 0,-1 1 1,0-1-1,0 0 0,0 0 1,0 0-1,-1 0 0,1 1 1,0-1-1,-1 0 0,1 0 0,-1 1 1,1-1-1,-1 0 0,0 1 1,0-1-1,0 0 0,0 1 1,0-1-1,0 1 0,0 0 1,-1-1-1,1 1 0,0 0 1,-1 0-1,1 0 0,-1 0 1,1 0-1,-1 0 0,0 0 1,1 0-1,-1 1 0,0-1 1,0 0-1,1 1 0,-1 0 1,0-1-1,0 1 0,0 0 0,1 0 1,-1 0-1,0 0 0,0 1 1,0-1-1,-1 0-145,-2 8 87,1-1 0,-1 0-1,1 1 1,0 0 0,1 0 0,0 0-1,0 1 1,0-1 0,1 1 0,1-1-1,0 1 1,0 0 0,0-1 0,1 1-1,0 0 1,1 0 0,0-1 0,1 1-1,0 1-86,-2-4 1,0 0 0,1 1 0,0-1 0,1 0 0,-1 0 0,1 0 0,0 0 0,0 0-1,1-1 1,0 1 0,0-1 0,0 1 0,1-1 0,0 0 0,3 3-1,-6-7 0,0-1 0,1 1 1,-1-1-1,1 1 0,-1-1 0,1 0 1,-1 1-1,1-1 0,0 0 0,-1 0 1,1 0-1,-1 0 0,1 0 0,-1-1 1,1 1-1,-1 0 0,1-1 0,-1 1 1,1-1-1,-1 0 0,1 1 0,-1-1 1,0 0-1,1 0 0,-1 0 0,0 0 1,0 0-1,0 0 0,0 0 1,0 0-1,0 0 0,0 0 0,0-1 1,0 1-1,0 0 0,-1-1 0,1 1 1,0-1-1,-1 1 0,1-1 0,-1 1 1,0-1-1,0 1 0,1-1 0,-1 1 1,0-1-1,0 0 0,9-36 30,0 0 0,-3-1 0,-1 0 0,-2 0 0,-2 0 0,-2 0 1,-2-17-31,-6-13-2,49 204-90,-34-118 93,-4-10 0,0-1 0,0 1 0,0-1 1,1 0-1,-1 0 0,2 0 0,-1-1 0,1 1 0,-1-1 0,1 0 0,1 0 0,-1 0 0,1 0 0,0 0-1,-2-5 0,-1 0 1,1 0-1,-1 0 0,1 0 0,-1-1 0,1 1 0,-1-1 0,1 1 1,-1-1-1,0 0 0,1 0 0,-1 0 0,0 0 0,0 0 0,1-1 1,-1 1-1,0-1 0,0 1 0,-1-1 0,1 0 0,0 0 0,0 1 1,-1-1-1,1-1 0,-1 1 0,0 0 0,0 0 0,0 0 1,0-1-1,0 1 0,0 0 0,0-1 0,-1 1 0,1-1 0,-1 1 1,0-3-1,12-28 16,-3 0 0,-1-1 0,-1 0 0,-2 0 0,-1-1 0,-2 0 0,-1 1 0,-2-1 0,-1 0 0,-2 1 0,-6-27-16,-4 26-13,11 58-44,95 367 5,-84-346 81,2-1 0,2 0-1,2 0 1,2-1 0,1-1-1,2-1 1,2 0 0,24 32-29,-43-70 22,-2-2 41,-3-3 41,-1-2-73,-16-17 6,1 0 0,1-2 0,1 0 0,1-1-1,1-1 1,1 0 0,2-1 0,0 0 0,2-1-1,1 0 1,-2-13-37,11 35-108,0 0 0,0 0 0,1 0 0,-1 0-1,1 0 1,0 0 0,1 1 0,0-1 0,-1 0 0,2 1 0,-1-1 0,1 1 0,0-1-1,2-2 109,12-18-1969</inkml:trace>
  <inkml:trace contextRef="#ctx0" brushRef="#br0" timeOffset="474125.688">8995 10224 22101,'-1'-2'120,"-1"1"0,1-1 0,0 1 0,-1 0 0,1 0 0,-1-1 0,1 1 0,-1 0 0,0 0 0,1 1 0,-1-1 0,0 0 0,0 0 0,1 1 0,-1-1 0,0 1 0,0 0 0,0 0 0,0-1 0,0 1 0,0 0 0,1 1 0,-1-1 0,0 0 0,0 0 0,0 1 0,0-1 0,0 1 0,1 0 0,-1-1 0,0 1 0,0 0 0,1 0 0,-1 0 0,1 0 0,-1 0 0,1 1 0,-1-1 0,1 0-1,0 1 1,0-1 0,0 1 0,-1 0-120,0 10 85,0 0-1,1 1 0,0-1 0,1 1 1,1-1-1,0 1 0,0-1 0,1 0 0,1 1 1,0-1-1,0 0 0,2 0 0,-1-1 0,6 10-84,-9-19 5,-1 0 0,1 0 0,0 0 0,0 0 0,0-1 0,1 1 0,-1 0 0,0 0 0,1-1 0,-1 1-1,1 0 1,-1-1 0,1 0 0,0 1 0,0-1 0,0 0 0,0 0 0,-1 0 0,1 0 0,1 0 0,-1 0 0,0-1-1,0 1 1,0-1 0,0 1 0,0-1 0,1 0 0,-1 0 0,0 0 0,0 0 0,0 0 0,1-1 0,-1 1-1,0-1 1,0 1 0,0-1 0,0 0 0,0 0 0,0 0 0,0 0 0,0 0 0,0 0 0,-1 0 0,1-1 0,0 1-1,-1-1 1,1 1 0,-1-1 0,1 0 0,-1 1 0,0-1 0,1 0 0,-1 0 0,0 0-5,9-14 25,0-1 0,0 0 1,-2 0-1,0-1 0,-1 0 0,-1 0 1,-1-1-1,0 0 0,-1 0 0,-1 0 1,-1 0-1,-1-1 0,-1 1 0,0-1 1,-2 1-1,0 0 0,-3-12-25,-11-3 55,5 56-31,15 27-29,1 1-1,3-2 1,2 1 0,8 21 5,12 11 9,-30-80-9,1-1 1,-1 1-1,0 0 1,0 0-1,0 0 1,1-1-1,-1 1 0,0 0 1,1 0-1,-1-1 1,1 1-1,-1 0 1,1-1-1,-1 1 1,1 0-1,0-1 0,-1 1 1,1-1-1,-1 1 1,1-1-1,0 1 1,0-1-1,-1 0 1,1 1-1,0-1 0,0 0 1,0 0-1,-1 1 1,1-1-1,0 0 1,0 0-1,0 0 1,-1 0-1,1 0 0,0 0 1,0 0-1,0 0 1,0 0-1,-1-1 1,1 1-1,0 0 1,0 0-1,0-1 0,-1 1 1,1-1-1,0 1 1,-1-1-1,1 1 1,0-1-1,-1 1 1,1-1-1,-1 1 1,1-1-1,0 0 0,-1 1 1,0-1-1,1 0 1,-1 1-1,1-1 1,-1 0-1,0 0 1,1 0-2,19-55 31,14-151-1138,-32 132 1892</inkml:trace>
  <inkml:trace contextRef="#ctx0" brushRef="#br0" timeOffset="474470.953">9266 9851 20188,'-4'76'2434,"5"140"1346,23-149-3321,-24-65-457,1-1 0,0 0 0,0 1-1,-1-1 1,1 1 0,0-1 0,0 0 0,0 0-1,1 1 1,-1-1 0,0 0 0,0 0-1,1 0 1,-1 0 0,1 0 0,-1-1-1,1 1 1,-1 0 0,1-1 0,-1 1-1,1-1 1,-1 1 0,1-1 0,0 0 0,-1 0-1,1 0 1,0 0 0,-1 0 0,1 0-1,-1 0 1,1 0 0,0-1 0,-1 1-1,1-1 1,-1 1 0,1-1 0,-1 1-1,1-1 1,-1 0 0,1 0 0,0-1-2,6-6 5,0-1 0,-1-1 0,0 1 1,-1-1-1,0-1 0,-1 1 0,0-1 1,0 0-1,-1 0 0,-1 0 0,0 0 1,0-1-1,-1 0 0,0-8-5,6-20 45,-2-1-1,-2 1 1,-2-1 0,-1 0-1,-2 1 1,-4-14-45,-2 32 52,-2 36 59,8 27 41,1 1 0,3-1 0,1 1 0,2-1-1,4 7-151,-5-20 162,-1-2-8,-4-15-98,2 1-1,-1 0 1,1-1-1,1 1 0,0-1 1,1 1-1,0-1 0,1-1 1,0 1-1,1-1 0,0 1 1,0-1-1,5 4-55,-10-13-9,-1 0 0,1-1 1,0 1-1,0 0 0,0 0 1,0-1-1,0 1 0,0-1 0,0 1 1,0-1-1,0 1 0,0-1 1,0 0-1,0 1 0,0-1 0,0 0 1,0 0-1,1 0 0,-1 0 0,0 0 1,0 0-1,0 0 0,0 0 1,0 0-1,0 0 0,1-1 0,-1 1 1,0 0-1,0-1 0,0 1 1,0-1-1,0 0 0,0 1 0,0-1 1,0 0-1,-1 1 0,2-2 9,16-18-1008</inkml:trace>
  <inkml:trace contextRef="#ctx0" brushRef="#br0" timeOffset="475400.965">9961 9472 22573,'50'93'3458,"4"59"-2438,-28-74-268,19 41-269,-34-103-428,-6-23 50,-6-33 74,-57-239 224,53 251-393,6 28-11,-1 0 0,1-1-1,-1 1 1,1-1 0,0 1-1,-1 0 1,1 0 0,-1-1 0,1 1-1,0 0 1,-1 0 0,1 0-1,0-1 1,-1 1 0,1 0 0,0 0-1,-1 0 1,1 0 0,0 0-1,-1 0 1,1 1 0,-1-1 0,1 0-1,0 0 1,-1 0 0,1 1-1,0-1 1,-1 0 0,1 0 0,-1 1-1,1-1 1,-1 1 0,1-1-1,-1 0 1,1 1 0,-1-1 0,1 1-1,-1-1 1,1 1 0,-1 0-1,0-1 1,1 1 0,-1-1 0,0 1-1,0 0 1,1-1 0,-1 1-1,0 0 1,0 0 1,0-1-1,32 39-43,-26-30 44,0-1 1,0 0-1,0 0 0,1-1 1,0 1-1,1-2 0,-1 1 1,2-1-1,-1 0 0,0 0 1,1-1-1,0-1 0,5 3 0,-11-7 1,0 0-1,-1 1 1,1-1-1,0 0 1,0-1-1,0 1 1,-1 0-1,1-1 1,0 0-1,0 0 1,-1 1-1,1-2 1,0 1-1,-1 0 1,1 0-1,-1-1 1,0 1-1,1-1 1,-1 0-1,0 0 1,0 0-1,0 0 1,0 0-1,-1 0 1,1-1-1,0 1 1,-1 0-1,2-3 0,31-78 36,-26 63-23,-2-1 1,0 0 0,-1 0-1,-2-1 1,0 1 0,-1-1 0,-1 1-1,-1-1 1,-1 0 0,-1 0-1,-1 1 1,-1-1 0,0 1 0,-4-4-14,8 23 1,0 1-1,0-1 1,0 1 0,-1-1 0,1 1 0,0-1 0,-1 1 0,0 0 0,1-1 0,-1 1 0,0 0 0,0 0 0,1-1 0,-1 1 0,0 0 0,0 0 0,0 0 0,-1 0 0,1 0 0,0 0 0,0 0 0,0 1 0,-1-1 0,1 0-1,0 1 1,-1-1 0,1 1 0,-1-1 0,1 1 0,0 0 0,-1-1 0,1 1 0,-1 0 0,1 0 0,-1 0 0,1 0 0,-1 0 0,1 0 0,-1 1 0,1-1 0,0 1 0,-1-1 0,1 1 0,-1-1 0,1 1 0,0 0-1,-3 10-8,0 2 0,2-1 1,-1 0-1,2 1 1,-1-1-1,2 1 0,0-1 1,0 1-1,1-1 1,1 3 7,-2-9-2,5 50 5,2-1 0,3 1 1,16 51-4,-26-103 4,0 0 1,0 0-1,1 0 1,-1-1-1,1 1 1,0 0-1,0 0 1,0-1-1,0 1 1,1 0 0,0-1-1,0 0 1,0 1-1,0-1 1,0 0-1,0 0 1,1 0-1,0 0 1,-1-1-1,1 1 1,0-1-1,0 1 1,1-1 0,-1 0-1,0 0 1,1-1-1,-1 1 1,1-1-1,-1 1 1,1-1-1,0 0 1,0-1-1,-1 1 1,1-1-1,0 1 1,0-1 0,0 0-5,6-7 5,0 0 1,-1-1 0,0 0 0,-1 0-1,0-1 1,0 0 0,-1-1 0,0 1 0,0-1-1,-1-1 1,-1 1 0,0-1 0,0 0 0,-1 0-1,2-7-5,1-1 15,-1 0 0,0 0 0,-1-1 0,-1 1 0,-1-1-1,-1 0 1,0-14-15,-7 15 9,2 26-11,-1 8-2,1 1-1,1 0 1,1-1 0,0 1-1,1 0 1,0 0 0,3 12 4,-2-16-1,-1 1 3,0-4 1,0 0 1,0 1-1,1-2 1,0 1-1,0 0 1,1 0-1,0 0 1,1 0-1,0-1 1,0 0-1,1 1 0,0-1 1,4 6-4,-6-14-16,0 1 0,-1-1 0,1 0-1,0 0 1,-1 0 0,1 0 0,0 0 0,0 0 0,-1 0-1,1 0 1,0-1 0,-1 1 0,1-1 0,-1 1 0,1-1-1,0 0 1,-1 0 0,1 0 0,-1 0 0,0 0 0,1 0 0,-1 0-1,0 0 1,0 0 0,1 0 0,-1-1 0,0 1 0,0-1-1,0 1 1,-1 0 0,1-1 0,0-1 16,1 1-104,19-26-978</inkml:trace>
  <inkml:trace contextRef="#ctx0" brushRef="#br0" timeOffset="480965.992">15004 8619 8170,'8'-50'9794,"-1"-13"-2173,-9 62-7522,1-1-1,-1 1 0,0 0 0,0 0 1,0-1-1,0 1 0,0 0 0,0 1 1,0-1-1,0 0 0,0 1 0,0-1 0,0 1 1,-1-1-1,1 1 0,0 0 0,0 0 1,0 0-1,-1 0 0,1 1 0,0-1 1,0 1-1,0-1 0,0 1 0,0 0 0,0-1 1,0 1-1,0 0 0,0 1 0,0-1 1,0 0-1,0 1-98,-11 5 22,1 1 0,0 0 0,0 1 0,1 1 0,0 0 0,1 0 0,0 1 0,0 0 0,1 1 0,1 0 0,0 0 0,1 1 0,0 0-1,1 0 1,0 1 0,1 0 0,0 0 0,2 0 0,0 0 0,0 1 0,1 0 0,1-1 0,0 1 0,1 0 0,2 13-22,-3-26-1,1 0-1,0 0 0,-1 0 0,1 0 0,0 0 1,0 0-1,0 0 0,0 0 0,1 0 1,-1 0-1,0 0 0,1 0 0,0 0 1,-1 0-1,1 0 0,0 0 0,0 0 1,0-1-1,0 1 0,0 0 0,0-1 1,1 1-1,-1-1 0,0 1 0,1-1 1,-1 0-1,1 1 0,0-1 0,-1 0 1,1 0-1,0 0 0,0 0 0,-1-1 1,1 1-1,0 0 0,0-1 0,0 1 1,0-1-1,0 0 0,0 0 0,1 1 2,75-65-751,23-76-2193,-51 61 678</inkml:trace>
  <inkml:trace contextRef="#ctx0" brushRef="#br0" timeOffset="481292.959">15208 8097 11995,'-5'16'1882,"-35"110"6863,21-62-7528,3 0 0,3 1 1,-3 41-1218,17-36 729,-1-69-721,0 0 0,0 1 0,0-1-1,0 0 1,0 1 0,0-1 0,1 0 0,-1 1 0,0-1 0,1 0-1,-1 1 1,1-1 0,-1 0 0,1 0 0,0 1 0,-1-1 0,1 0-1,0 0 1,0 0 0,0 0 0,0 0 0,0 0 0,0 0 0,0-1-1,0 1 1,0 0 0,0 0 0,1-1 0,-1 1 0,0-1 0,0 1-1,1-1 1,-1 1 0,0-1 0,1 0 0,-1 0 0,0 0 0,1 0-1,-1 0 1,1 0 0,-1 0 0,0 0 0,1 0 0,-1-1 0,0 1-1,1-1-6,7-4 9,-1 0 0,1-1 1,-1 0-1,0-1 1,0 0-1,-1 0 0,0 0 1,0-1-1,-1 0 1,0-1-1,2-3-10,3-4 20,85-133 164,-75 121-150,-21 28-34,0 0 0,1-1 1,-1 1-1,1 0 0,-1-1 1,1 1-1,-1 0 0,1 0 1,-1-1-1,1 1 0,-1 0 1,1 0-1,-1 0 0,1 0 1,-1-1-1,1 1 0,-1 0 1,1 0-1,-1 0 0,1 0 1,-1 0-1,1 0 0,-1 1 1,1-1-1,-1 0 0,1 0 1,-1 0-1,1 0 0,-1 1 1,1-1-1,-1 0 0,1 0 1,-1 1-1,1-1 0,-1 0 1,0 1-1,1-1 0,-1 1 1,0-1-1,1 0 0,-1 1 1,0-1-1,1 1 0,-1-1 1,0 1-1,0-1 0,0 1 1,1-1-1,-1 1 0,0-1 1,0 1-1,0-1 0,0 1 1,0-1-1,0 1 0,0-1 1,0 1-1,0-1 0,0 1 1,0 0-1,-2 147-43,-3-97 86,8 38 182,-3-88-221,-1 0 1,1 0-1,0 0 0,0 0 0,0-1 1,0 1-1,0 0 0,0 0 1,0 0-1,0 0 0,0 0 0,1-1 1,-1 1-1,0 0 0,0 0 1,1 0-1,-1 0 0,1-1 0,-1 1 1,0 0-1,1 0 0,0-1 1,-1 1-1,1 0 0,-1-1 0,1 1 1,0-1-1,-1 1 0,1-1 1,0 1-1,0-1 0,-1 1 0,1-1 1,0 0-1,0 0 0,0 1 1,0-1-1,-1 0 0,1 0 0,0 0 1,0 0-1,0 0 0,0 0 1,0 0-1,0 0 0,-1 0 0,1 0 1,0 0-1,0-1 0,0 1 1,0 0-1,-1 0 0,1-1 0,0 1 1,0-1-1,-1 1 0,2-1-4,37-42 70,-37 40-68,142-200-1657,-118 162 1094</inkml:trace>
  <inkml:trace contextRef="#ctx0" brushRef="#br0" timeOffset="481831.889">15728 8449 14147,'-1'0'3860,"6"-4"-1964,32-81 1895,-36 83-3431,-1 2-211,2 4-29,28 124 1268,-25-105-1192,-5-14-134,2 0-1,-1 0 1,1 0 0,1 0-1,0 0 1,0 0 0,0-1-1,1 1 1,1-1 0,-1 0-1,1 0 1,1-1 0,-1 0-1,1 1 1,1-2 0,2 4-62,-3-4 23,-1 0-1,0 1 1,0 0 0,0 0 0,-1 0 0,0 0 0,-1 1 0,1 0 0,-2 0-1,1 0 1,-1 0 0,0 0 0,-1 0 0,1 1 0,-2-1 0,1 0-1,-1 1 1,-1-1 0,1 0 0,-1 1 0,-1-1 0,0 0 0,0 0 0,0 0-1,-1 0 1,0 0 0,-1 0 0,0-1 0,0 0 0,0 0 0,-1 0-1,0 0 1,-1-1 0,-4 5-23,9-9 21,0-1-1,1 0 1,-1 0-1,0 0 1,0 0-1,0 0 1,0 0-1,0 0 1,0 0-1,0 0 1,0 0-1,0 0 1,-1-1-1,1 1 1,0 0-1,0-1 1,-1 1-1,1-1 1,0 0-1,-1 1 1,1-1-1,0 0 1,-1 0-1,1 0 1,-1 0-1,1 0 1,0 0-1,-1 0 1,1 0-1,0 0 1,-1-1-1,1 1 1,0-1-1,-1 1 1,1-1-1,0 1 1,0-1-1,-1 0 1,1 0-1,0 0 1,0 1-1,0-1 1,0 0-1,0 0 1,0 0-1,0-1 1,0 1-1,1 0 1,-1 0-1,0-1-20,-20-70 368,18 51-368,1 0 0,0 0 0,2-1 1,0 1-1,2 0 0,0 0 1,1 0-1,1 0 0,1 0 0,1 1 1,1 0-1,1 0 0,0 0 0,1 1 1,2 1-1,0-1 0,0 2 1,2 0-1,8-9 0,13-5-4,-26 24 5,0 1-1,0-1 1,-1-1 0,0 0-1,0 0 1,0 0 0,-1 0-1,-1-1 1,1 0 0,0-4-1,-5 12 0,-1 1 1,0-1-1,1 1 1,-1 0-1,0-1 1,0 1-1,1-1 1,-1 1-1,0-1 1,0 1-1,0-1 1,0 1-1,0-1 1,0 0-1,0 1 1,0-1-1,0 1 1,0-1-1,0 1 1,0-1-1,0 1 1,0-1-1,0 1 1,0-1-1,0 1 1,-1-1 0,1 1-1,0-1 1,0 1-1,-1-1 1,1 1-1,0-1 1,-1 1-1,1 0 1,-1-1-1,1 1 1,0-1-1,-1 1 1,1 0-1,-1 0 1,1-1-1,-1 1 1,1 0-1,-1 0 1,1-1-1,-1 1 1,1 0-1,-1 0 1,1 0-1,-1 0 1,1 0-1,-1 0 1,0 0-1,1 0 1,-1 0 0,1 0-1,-1 0 1,1 0-1,-1 0 1,1 1-1,-1-1 1,1 0-1,-1 0 0,-34 18-16,28-12 17,1 0 0,0 0 1,0 1-1,1 0 0,0 0 1,0 1-1,1-1 0,0 1 1,0 0-1,1 0 0,0 1 1,0-1-1,1 1 0,0-1 1,0 1-1,1 0 0,0-1 1,1 1-1,0 0 0,0 0 1,1 3-2,-1-10-5,1-1 1,-1 0 0,0 1 0,1-1 0,-1 0 0,1 1 0,-1-1 0,1 0 0,-1 0 0,1 0 0,0 1-1,0-1 1,0 0 0,-1 0 0,1 0 0,0 0 0,0 0 0,1-1 0,-1 1 0,0 0 0,0 0-1,0-1 1,0 1 0,1 0 0,-1-1 0,0 1 0,1-1 0,-1 0 0,0 1 0,1-1 0,-1 0-1,0 0 1,1 0 0,-1 0 0,1 0 0,-1 0 0,0-1 0,1 1 0,-1 0 0,0-1 0,1 1 0,-1 0-1,0-1 1,0 0 0,1 1 4,55-34-1113,-17 4-339</inkml:trace>
  <inkml:trace contextRef="#ctx0" brushRef="#br0" timeOffset="482500.777">16307 8066 21717,'-71'23'4216,"-20"54"-3029,82-67-896,-45 60 501,55-68-788,0-1-1,0 1 1,0-1 0,0 1-1,0-1 1,0 0-1,0 1 1,1-1-1,-1 0 1,1 0-1,-1 0 1,1 0 0,-1 0-1,1 0 1,-1 0-1,1 0 1,0-1-1,0 1 1,-1-1-1,1 1 1,0-1 0,0 1-1,-1-1 1,1 0-1,0 0 1,0 0-1,0 0 1,0-1-1,-1 1 1,1 0 0,0-1-1,0 1 1,-1-1-1,1 0 1,0 1-1,-1-1 1,1 0 0,0 0-1,0-1-3,62-17 40,-53 14-36,1 0-1,-1 1 0,1 1 0,0 0 0,0 0 1,0 1-1,0 1 0,1 0 0,-1 1 0,0 0 1,1 1-1,5 1-3,-15-1-2,0-1 1,-1 1 0,1 0 0,-1 0-1,1 0 1,0 0 0,-1 1-1,0-1 1,1 0 0,-1 1 0,0 0-1,0 0 1,0-1 0,0 1-1,0 1 1,0-1 0,-1 0 0,1 0-1,-1 1 1,1-1 0,-1 0-1,0 1 1,0 0 0,0-1 0,0 1-1,-1-1 1,1 1 0,-1 0-1,1 0 1,-1-1 0,0 1 0,0 0-1,0 0 1,0-1 0,-1 1-1,1 0 1,-1 0 0,0-1 0,0 1-1,0 1 2,-2 6 21,-1 0 1,0 0-1,-1-1 0,0 1 0,-1-1 0,0 0 0,0 0 0,-1-1 0,-7 8-21,9-10 34,-1 0-1,0 0 0,-1-1 1,1 1-1,-1-2 0,0 1 1,0-1-1,-1 0 0,1 0 1,-1-1-1,-4 2-33,-17 0-24</inkml:trace>
  <inkml:trace contextRef="#ctx0" brushRef="#br0" timeOffset="483650.916">16914 7868 12267,'-11'3'7420,"2"5"-3613,-4 29-2389,11-30-945,-5 23-292,1 1 0,1 0-1,2 0 1,1 0-1,2 1 1,1-1 0,3 24-181,-4-52 4,0 0 1,-1-1 0,1 1-1,0 0 1,0 0 0,1 0-1,-1 0 1,0-1-1,1 1 1,0 0 0,0 0-1,-1-1 1,2 1 0,-1-1-1,0 1 1,0-1 0,1 1-1,0-1 1,-1 0-1,1 1 1,0-1 0,0 0-1,0 0 1,0-1 0,0 1-1,1 0 1,-1-1 0,1 1-1,-1-1 1,1 0-1,-1 0 1,1 0 0,0 0-1,-1 0 1,1 0 0,0-1-1,0 0 1,0 1 0,-1-1-1,1 0 1,0 0-1,0-1 1,0 1 0,1-1-5,9-9 47,-1 0-1,-1-1 1,0 0 0,0-1 0,-1 0 0,-1-1-1,0 0 1,-1 0 0,0-1 0,2-7-47,2 2 30,-1-1 0,0 0 1,-2-1-1,0 0 0,-2-1 0,0 0 0,-1 0 1,-1 0-1,-2-1 0,0 1 0,-1-1 1,-1-4-31,-1 28 0,-1-1 1,1 1 0,0-1 0,-1 1-1,1-1 1,0 1 0,-1-1 0,1 0 0,-1 1-1,1-1 1,-1 0 0,1 1 0,-1-1-1,1 0 1,-1 0 0,1 1 0,-1-1-1,1 0 1,-1 0 0,1 0 0,-1 0 0,0 0-1,1 0 1,-1 0 0,1 0 0,-1 0-1,1 0 1,-1 0 0,1 0 0,-1 0-1,0 0 1,1 0 0,-1-1 0,1 1 0,-1 0-1,1 0 1,-1-1 0,1 1 0,-1 0-1,1-1 1,0 1 0,-1 0 0,1-1 0,-1 1-1,1-1 0,-7 32-6,2 1-1,1 0 0,2 0 1,1 0-1,1 0 0,4 17 7,-5-46 11,0 0-1,1 0 0,0 0 1,0 0-1,-1 0 0,2 0 1,-1 0-1,0 0 0,1 0 1,-1 0-1,1 0 0,0 0 1,0 0-1,0 0 0,0-1 0,1 1 1,-1 0-1,1-1 0,-1 1 1,1-1-1,0 1 0,0-1 1,0 0-1,1 0 0,-1 0 1,0 0-1,1 0 0,-1-1 1,1 1-1,-1-1 0,1 1 1,0-1-1,0 0 0,0 0 1,0 0-1,-1-1 0,1 1 1,0-1-1,1 1-10,7-8 54,0-1 0,-1 0 1,-1 0-1,1-1 0,-1 0 0,-1-1 0,1 0 1,-2 0-1,0-1 0,0 0 0,0 0 0,-2 0 1,1-1-1,2-11-54,-3 12 32,0 0-1,-1 0 1,0-1 0,-1 0-1,-1 0 1,0 0 0,0 0 0,-1 0-1,-1 0 1,0 0 0,0 0-1,-1 0 1,-1 0 0,0 0-1,-1 0 1,0 1 0,-1-1 0,-4-9-32,8 20 0,0 0 1,0 0-1,-1 0 0,1 0 1,0 0-1,0 1 1,-1-1-1,1 0 1,-1 0-1,1 0 1,-1 1-1,1-1 1,-1 0-1,1 1 1,-1-1-1,1 0 1,-1 1-1,0-1 0,1 1 1,-1-1-1,0 1 1,0-1-1,0 1 1,1-1-1,-1 1 1,0 0-1,0 0 1,0-1-1,0 1 1,1 0-1,-1 0 0,0 0 1,0 0-1,0 0 1,0 0-1,0 0 1,0 0-1,1 0 1,-1 0-1,0 1 1,0-1-1,0 0 1,0 1-1,1-1 1,-1 0-1,0 1 0,0-1 1,1 1-1,-1-1 1,0 1-1,0-1 1,1 1-1,-1 0 1,1-1-1,-1 1 1,1 0-1,-1 0 1,1-1-1,-1 1 1,1 0-1,0 0 0,-1 0 1,1 0-1,-3 6-4,0 1 1,1-1-1,-1 1 0,2-1 1,-1 1-1,1 0 0,0 0 1,1 0-1,0-1 0,0 1 1,1 0-1,-1 0 0,2 0 1,-1 0-1,1-1 0,1 1 1,-1-1-1,1 0 0,0 1 1,1-1-1,0 0 0,0-1 1,0 1-1,5 3 4,-6-8 5,0-2-1,0 1 1,0 0-1,1-1 1,-1 1 0,0-1-1,1 0 1,-1 0 0,0 0-1,1-1 1,-1 1-1,0-1 1,1 0 0,-1 0-1,0 0 1,0 0 0,0 0-1,0-1 1,0 0-1,0 1 1,0-1 0,-1 0-1,1 0 1,-1-1 0,1 1-1,-1 0 1,0-1-1,0 1 1,0-1 0,0 0-1,0 0 1,-1 0-1,1-1-4,0 3 4,10-12 16,-1 0 0,0-1 0,-1 0 0,0-1 0,-1 0 0,-1 0 0,0-1 0,-1 0 0,-1-1 0,2-8-20,-7 20 12,-10 26-56,3 1 37,1-1 0,0 0 0,2 1 0,1 0 0,1 0 0,0 0 0,2 0 0,2 10 7,-3-31-24,0 1-1,0 0 1,0-1-1,0 1 1,1 0 0,-1-1-1,1 1 1,-1-1-1,1 1 1,-1-1-1,1 1 1,0-1 0,0 0-1,0 1 1,0-1-1,0 0 1,0 0 0,0 1-1,0-1 1,1 0-1,-1 0 1,0 0 0,1 0-1,-1-1 1,0 1-1,1 0 1,-1-1 0,1 1-1,0 0 1,-1-1-1,1 0 1,-1 1-1,1-1 1,0 0 0,-1 0-1,1 0 1,-1 0-1,1 0 1,0 0 0,-1-1-1,1 1 1,0 0-1,-1-1 1,1 0 0,-1 1-1,1-1 1,-1 0-1,0 1 1,1-1 0,-1 0-1,0 0 1,1 0-1,-1 0 1,0-1-1,0 1 1,1 0 24,19-18-1976</inkml:trace>
  <inkml:trace contextRef="#ctx0" brushRef="#br0" timeOffset="484383.288">17620 7475 24901,'6'110'879,"-4"-52"-309,2 0 1,3-1-1,2 1 1,7 13-571,7-12 380,-23-58-377,1-1 1,-1 0-1,1 1 0,0-1 1,-1 0-1,1 0 0,0 1 1,-1-1-1,1 0 0,0 0 1,-1 0-1,1 0 0,0 0 1,-1 0-1,1 0 0,0 0 1,-1 0-1,1 0 0,0 0 1,-1 0-1,1 0 0,0-1 1,-1 1-1,1 0 0,0-1 1,-1 1-1,1 0 0,-1-1 0,1 1 1,0-1-1,-1 1 0,1 0 1,-1-1-1,0 1 0,1-1 1,-1 0-1,1 1 0,-1-1 1,0 1-1,1-1 0,-1 0 1,0 1-1,0-1 0,1 0 1,-1 1-1,0-1 0,0 0 1,0 1-1,0-1 0,0 0 1,0 1-1,0-1 0,0 0 1,0 1-1,0-1 0,-1 0 1,1 1-1,0-1 0,0 0 1,-1 1-1,1-1-3,3-27-39,-1 0 0,-1-1-1,-1 1 1,-2 0 0,-1 0 0,-1 0 0,-2 0 0,-2-5 39,-5-36-391,16 80 367,0-1 1,1 0 0,0 1 0,1-2-1,0 1 1,0-1 0,1 0 0,1 0-1,-1 0 1,1-1 0,1 0 0,-1 0-1,1-1 1,7 5 23,-10-9 1,0 0-1,-1-1 1,1 0-1,0 0 1,1 0-1,-1-1 1,0 1-1,0-1 1,0-1-1,1 1 1,-1-1-1,1 1 1,-1-2-1,0 1 1,1-1-1,-1 1 1,0-1-1,0-1 1,1 1 0,-1-1-1,0 0 1,0 0-1,-1-1 1,1 1-1,0-1 1,-1 0-1,0 0 1,1 0-1,-1-1 1,-1 0-1,1 0 0,5-5 26,0 0 0,-1-1 0,-1 0 0,1-1 0,-2 0 0,1 0 0,-2 0 0,1-1 0,-2 0 0,1 0 0,-2 0 0,2-9-26,-3 13 18,0 1-1,0-1 1,-1 0-1,-1 0 1,1 0-1,-1 0 1,-1 0-1,1 0 1,-1 0-1,-1 0 1,1 1-1,-1-1 1,-1 0-1,1 1 1,-1-1-1,-1 1 1,1 0-1,-1 0 1,0 0-1,-1 1 1,0-1-1,0 1 1,0 0-1,-1 1 1,0-1-1,0 1 1,0 0-1,-1 1 1,1-1-1,-1 1 1,0 1-1,-1-1 1,1 1-1,-1 0-17,3 4-8,-1 0 0,0 1 0,1 0 0,0-1-1,-1 2 1,1-1 0,0 1 0,0-1 0,0 2 0,0-1 0,1 0-1,-1 1 1,1 0 0,0 0 0,0 0 0,0 0 0,1 1-1,-1-1 1,1 1 0,0 0 0,1 0 0,-1 0 0,1 1 0,0-1-1,0 1 1,1-1 0,-1 1 0,1 2 8,-7 10-1,1 1 0,1 0 0,1 0 0,1 0 1,0 1-1,2-1 0,0 1 0,1 0 0,1 5 1,0-23 2,0 0 0,1-1-1,-1 1 1,0 0 0,1 0 0,0 0-1,-1 0 1,1 0 0,0 0 0,0-1-1,0 1 1,0 0 0,0-1 0,1 1 0,-1-1-1,0 1 1,1-1 0,-1 1 0,1-1-1,-1 0 1,1 0 0,0 0 0,0 0-1,-1 0 1,1 0 0,0-1 0,0 1 0,0 0-1,0-1 1,0 1 0,0-1 0,0 0-1,0 0 1,1 0-2,77-11 64,-49 4-61,-25 5-4,0 1 0,0-1 0,0 1 0,0 1 0,0-1 0,0 1 1,0 0-1,0 0 0,0 1 0,1 0 0,-1 0 0,0 0 0,0 1 0,-1 0 0,1 0 1,0 0-1,-1 1 0,1 0 0,-1 0 0,0 0 0,0 1 0,0 0 0,0 0 0,-1 0 1,1 0-1,-1 1 0,0 0 0,-1-1 0,1 2 0,-1-1 0,0 0 0,0 1 0,0-1 1,-1 1-1,0 0 0,0 0 0,-1 0 0,0 0 0,1 3 1,-9 44-15,26-77-2541,0-4 1034</inkml:trace>
  <inkml:trace contextRef="#ctx0" brushRef="#br0" timeOffset="484678.962">18255 7694 26142,'-1'1'42,"1"1"-1,0-1 1,0 1 0,0 0 0,0-1 0,0 1 0,0-1 0,0 1 0,1-1 0,-1 1 0,1-1 0,-1 1 0,1-1 0,-1 1 0,1-1 0,0 0 0,-1 1 0,1-1-1,0 0 1,0 0 0,0 1 0,0-1 0,0 0 0,1 0 0,-1 0 0,0 0 0,0-1 0,1 1 0,-1 0 0,0 0 0,1-1 0,-1 1 0,1-1 0,-1 1-1,1-1 1,-1 0 0,1 1 0,-1-1 0,1 0 0,0 0 0,-1 0 0,1 0 0,-1 0 0,1-1 0,-1 1 0,1 0 0,-1-1 0,1 1 0,0-1-42,13-9 23,0-1 1,-1-1 0,0 0-1,0 0 1,-1-2-1,-1 0 1,-1 0 0,0-1-1,4-7-23,9-10-6,-2 13-129,-13 29-49,-10 44-36,0-48 233,0 131 180,1-136-188,0 0 0,0 0 0,0 0 0,0-1 0,0 1 0,0 0 0,1 0 0,-1 0 0,0 0 0,0-1 0,1 1 0,-1 0 0,1 0 0,-1-1-1,0 1 1,1 0 0,0-1 0,-1 1 0,1 0 0,-1-1 0,1 1 0,0-1 0,-1 1 0,1-1 0,0 1 0,-1-1 0,1 0 0,0 1 0,0-1 0,0 0 0,-1 1 0,1-1 0,0 0 0,0 0 0,0 0 0,0 0 0,-1 0 0,1 0 0,0 0 0,0 0 0,0 0 0,0 0 0,-1-1 0,1 1-1,0 0 1,0 0 0,0-1 0,-1 1 0,1-1 0,0 1 0,0 0 0,-1-1 0,1 0 0,0 1 0,-1-1 0,1 1 0,-1-1 0,1 0 0,-1 1 0,1-1 0,-1 0 0,1 1 0,-1-1 0,0 0 0,1 0 0,-1 0 0,0 1 0,0-1 0,1-1-5,6-21-330,-2-4-915</inkml:trace>
  <inkml:trace contextRef="#ctx0" brushRef="#br0" timeOffset="484881.901">18481 7297 28782,'-2'1'192,"1"2"120,0 0-704</inkml:trace>
  <inkml:trace contextRef="#ctx0" brushRef="#br0" timeOffset="476225.923">11535 9211 24061,'0'-3'102,"0"1"-1,0-1 0,-1 1 1,1-1-1,-1 1 1,1 0-1,-1-1 0,0 1 1,0 0-1,0 0 1,0 0-1,0-1 1,0 1-1,-1 0 0,1 0 1,-1 1-1,0-1 1,1 0-1,-1 0 0,0 1 1,0-1-1,0 1 1,0 0-1,0-1 1,0 1-1,0 0 0,-1 0 1,1 1-1,0-1 1,-1 0-1,1 1 0,0-1 1,-1 1-1,1 0 1,-1 0-1,1 0 0,-1 0 1,1 0-1,0 0 1,-1 1-1,1-1 1,0 1-1,-1 0 0,1-1 1,-2 2-102,-4 4 16,-1 0 0,1 1 1,0 0-1,0 0 0,1 1 1,0 0-1,0 0 0,1 0 0,0 1 1,0 0-1,1 1 0,0-1 1,1 1-1,0 0 0,1 0 0,0 0 1,0 0-1,1 1 0,1-1 1,-1 1-1,2-1 0,-1 1 1,2 10-17,6 28 9,-7-48-8,0 0-1,1-1 0,-1 1 0,1-1 1,-1 1-1,0 0 0,1-1 0,-1 1 1,1-1-1,0 1 0,-1-1 0,1 1 1,-1-1-1,1 1 0,0-1 0,-1 0 1,1 1-1,0-1 0,-1 0 0,1 0 0,0 1 1,0-1-1,-1 0 0,1 0 0,0 0 1,-1 0-1,1 0 0,0 0 0,0 0 1,-1 0-1,1 0 0,0 0 0,0 0 1,-1-1-1,1 1 0,0 0 0,-1-1 1,1 1-1,0 0 0,-1-1 0,1 1 1,0-1-1,-1 1 0,1 0 0,-1-1 1,1 0-1,-1 1 0,1-1 0,-1 1 1,1-1-1,-1 0 0,0 1 0,1-1 1,-1 0-1,0 1 0,0-1 0,1 0 1,-1 0-1,0 1 0,0-1 0,0 0 1,0 0-1,0 0 0,18-31 19,-1-1 1,-1 0 0,-3-1-1,0-1 1,-2 0-1,1-15-19,25-146 88,-38 165-74,-3 45-25,4-12 10,10 231-46,9-33 84,-19-200-51,0-1-1,0 1 1,1-1-1,-1 1 1,1 0 0,-1-1-1,0 1 1,1-1-1,-1 1 1,1 0-1,-1-1 1,1 1-1,-1 0 1,1 0 0,-1 0-1,1-1 1,-1 1-1,1 0 1,0 0-1,-1 0 1,1 0-1,-1 0 1,1 0 0,-1 0-1,1 0 1,-1 0-1,1 0 1,0 0-1,-1 0 1,1 0-1,-1 1 1,1-1 0,-1 0-1,1 0 1,-1 1-1,1-1 1,-1 0-1,1 0 1,-1 1-1,1-1 1,-1 1 0,0-1-1,1 0 1,-1 1-1,0-1 1,1 1-1,-1-1 1,0 1-1,0-1 1,1 1 0,-1-1-1,0 1 1,0-1-1,0 1 1,0 0-1,1-1 1,-1 1-1,0-1 1,0 1 0,0-1-1,0 1 1,0-1-1,-1 1 1,1 0-1,0-1 15,14-26-1687,3-9-432</inkml:trace>
  <inkml:trace contextRef="#ctx0" brushRef="#br0" timeOffset="476934.779">11715 9114 21941,'-37'114'5473,"24"-62"-4538,6-21-599,12-33-288,72-61 105,-71 63-142,-5 0 9,-1 0-1,0 0 3,0 0 2,0 0 0,0 0 0,-16-11 64,-16-13-92,24 10-108,12 4 88,5-35-10,11 46 46,-13 56 69,-5 8 50,18 117 390,-20-181-517,-1-1-1,1 1 1,0 0-1,0-1 1,0 1 0,0-1-1,0 1 1,0 0 0,0-1-1,0 1 1,0 0-1,0-1 1,0 1 0,0-1-1,1 1 1,-1 0 0,0-1-1,0 1 1,1-1-1,-1 1 1,0 0 0,1-1-1,-1 1 1,0-1 0,1 1-1,-1-1 1,1 0-1,-1 1 1,1-1 0,-1 1-1,1-1 1,-1 0 0,1 1-1,-1-1 1,1 0-1,0 0 1,-1 0 0,1 1-1,0-1 1,-1 0 0,1 0-1,-1 0 1,1 0-1,0 0 1,-1 0 0,1 0-1,0 0 1,-1 0 0,1 0-1,0-1 1,-1 1-1,1 0 1,-1 0 0,1 0-1,-1-1 1,1 1 0,0 0-1,-1-1 1,1 1-1,-1-1 1,1 1 0,-1 0-1,0-1 1,1 1 0,-1-1-1,1 1 1,-1-1-1,0 0-3,20-40 157,-15 30-143,-1-1 1,0 0 0,-1 0-1,-1 0 1,1 0-1,-2 0 1,0 0-1,-1-1 1,0 1 0,0 0-1,-1 0 1,-1-1-1,0 1 1,-1 0 0,0 0-1,-1 1 1,-2-5-15,6 16-1,0 1 1,0 0 0,0-1-1,0 1 1,0-1 0,0 1-1,0-1 1,0 1-1,0 0 1,0-1 0,-1 1-1,1-1 1,0 1-1,0-1 1,0 1 0,-1-1-1,1 1 1,0-1 0,-1 1-1,1-1 1,0 1-1,-1-1 1,1 0 0,-1 1-1,1-1 1,-1 1 0,1-1-1,-1 0 1,1 0-1,-1 1 1,1-1 0,-1 0-1,1 0 1,-1 1-1,1-1 1,-1 0 0,1 0-1,-1 0 1,0 0 0,1 0-1,-1 0 1,1 0-1,-1 0 1,1 0 0,-1 0-1,0 0 1,1-1 0,-1 1-1,1 0 1,-1 0-1,1-1 1,-1 1 0,1 0-1,-1 0 1,1-1-1,-1 1 1,1 1-2,0 0-1,-1 0 1,1-1-1,0 1 0,0 0 1,0 0-1,0 0 1,0 0-1,0 0 0,0 0 1,0 0-1,0 0 1,1 0-1,-1 0 0,0 0 1,1 0-1,-1 0 1,0-1-1,1 1 0,-1 0 1,1 0-1,-1 0 1,1-1-1,0 1 0,-1 0 1,1-1-1,0 1 0,-1 0 1,1-1-1,0 1 1,0-1-1,0 1 0,0-1 1,-1 0-1,1 1 1,0-1-1,0 0 0,0 1 1,0-1-1,0 0 1,0 0-1,0 0 0,0 0 1,0 0-1,0 0 1,0 0-1,0 0 0,0 0 1,-1-1-1,1 1 1,0 0-1,0-1 0,0 1 1,0 0-1,0-1 0,0 1 1,-1-1-1,1 1 1,0-1-1,0 0 0,-1 1 1,1-1-1,0 0 1,-1 1-1,1-1 0,-1 0 1,1 0 2,79-74-4853,-50 57 2319</inkml:trace>
  <inkml:trace contextRef="#ctx0" brushRef="#br0" timeOffset="477393.345">12058 9081 21245,'-4'3'1357,"-55"61"2984,54-56-4201,-1-1 1,1 1 0,1 0-1,-1 0 1,2 1 0,-1-1-1,1 1 1,0 0 0,1 0-1,0 0 1,0 0 0,1 0-1,0 7-140,0-15 3,1-1 0,0 1-1,0 0 1,0 0-1,-1 0 1,1-1-1,0 1 1,0 0-1,0 0 1,0 0-1,0-1 1,1 1 0,-1 0-1,0 0 1,0 0-1,0-1 1,1 1-1,-1 0 1,0-1-1,1 1 1,-1 0 0,1 0-1,-1-1 1,1 1-1,-1-1 1,1 1-1,-1 0 1,1-1-1,0 1 1,-1-1-1,1 0 1,0 1 0,-1-1-1,1 1 1,0-1-1,0 0 1,-1 0-1,1 1 1,0-1-1,0 0 1,0 0-1,-1 0 1,1 0 0,0 0-1,0 0 1,0 0-1,-1 0 1,1 0-1,0 0 1,0 0-1,0-1 1,-1 1-1,1 0 1,0-1 0,0 1-1,-1 0 1,1-1-1,0 1 1,-1-1-1,1 1 1,0-1-1,-1 1 1,1-1-1,-1 1 1,1-1-3,45-40 15,-10-1 9,-19 22-6,0 0-1,2 0 0,0 2 0,1 0 0,1 1 1,2 0-18,-22 17-1,0-1 1,0 0 0,0 1 0,1-1-1,-1 0 1,0 1 0,0 0 0,0-1-1,0 1 1,1 0 0,-1-1 0,0 1 0,0 0-1,1 0 1,-1 0 0,0 0 0,1 0-1,-1 0 1,0 0 0,0 1 0,1-1-1,-1 0 1,0 1 0,0-1 0,0 1 0,0-1-1,0 1 1,1 0 0,-1-1 0,0 1-1,0 0 1,0 0 0,-1 0 0,1 0-1,0 0 1,0 0 0,0 0 0,-1 0-1,1 0 1,0 0 0,-1 0 0,1 0 0,-1 1-1,0-1 1,16 60-4,-15-53 9,26 105 74,-21-115 44,50-94 107,18-23-156,-73 118-76,-1 0 0,1 0 1,0 0-1,-1 0 0,1 0 0,0 0 1,0 0-1,0 1 0,0-1 1,0 0-1,0 1 0,0-1 1,0 0-1,0 1 0,0-1 1,0 1-1,1 0 0,-1-1 0,0 1 1,0 0-1,0 0 0,1 0 1,-1 0-1,0 0 0,0 0 1,0 0-1,1 0 0,-1 0 1,0 0-1,0 1 0,0-1 0,1 0 1,-1 1-1,0-1 0,0 1 1,0 0-1,0-1 0,0 1 1,0 0-1,0-1 0,0 1 1,0 0-1,-1 0 0,1 0 0,0 0 1,0 0-1,-1 0 0,1 0 1,-1 0-1,1 0 0,0 1 2,17 61-80,0 60 125,-18-123-43,0-1-1,0 1 0,0 0 0,0-1 0,0 1 1,0-1-1,0 1 0,0 0 0,0-1 0,0 1 1,0 0-1,1-1 0,-1 1 0,0 0 1,0-1-1,0 1 0,1 0 0,-1-1 0,0 1 1,1 0-1,-1-1 0,0 1 0,0 0 0,1 0 1,-1 0-1,0-1 0,1 1 0,-1 0 1,1 0-1,-1 0 0,0 0 0,1 0 0,-1-1 1,0 1-1,1 0 0,-1 0 0,1 0 0,-1 0 1,0 0-1,1 0 0,-1 0 0,1 0 1,-1 1-1,0-1 0,1 0 0,-1 0 0,0 0 1,1 0-1,-1 0 0,1 1 0,-1-1 0,0 0 1,1 0-1,-1 1 0,0-1 0,0 0 1,1 1-1,-1-1 0,0 0 0,0 0 0,1 1 1,-1-1-1,0 1 0,0-1-1,17-42 30,-15 36-30,32-79-1760,-20 65-260</inkml:trace>
  <inkml:trace contextRef="#ctx0" brushRef="#br0" timeOffset="478265.43">12823 9097 14771,'4'-7'864,"-1"-1"0,1 1 0,-1-1-1,-1 0 1,1 0 0,-1 0 0,-1 0 0,1 0 0,-1 0-1,-1 0 1,0-7-864,0 14 44,0 0-1,0 1 0,0-1 1,0 0-1,-1 1 1,1-1-1,0 0 1,0 1-1,-1-1 0,1 1 1,0-1-1,-1 0 1,1 1-1,-1-1 1,1 1-1,-1-1 0,1 1 1,-1 0-1,1-1 1,-1 1-1,1-1 1,-1 1-1,0 0 0,1-1 1,-1 1-1,0 0 1,1 0-1,-1 0 1,0-1-1,1 1 0,-1 0 1,0 0-1,1 0 1,-1 0-1,0 0 1,1 0-1,-1 0 0,0 1 1,1-1-1,-1 0 1,0 0-1,1 0 1,-1 1-1,0-1 0,1 0 1,-1 1-1,1-1 1,-1 0-1,1 1 1,-1-1-1,1 1 0,-1-1 1,1 1-1,-1-1 1,1 1-1,-1-1 0,1 1 1,0 0-1,-1-1 1,1 1-1,0 0 1,0-1-1,-1 1 0,1 0-43,-4 10 81,0 2 0,0-1 0,1 0 0,1 1 0,0-1 0,1 1 0,0 0 0,1-1 0,0 1 0,1 0 0,2 5-81,-4-16 15,1 0 0,-1-1 0,1 1 0,-1 0 0,1 0 0,0 0 0,0 0 0,0 0 0,0 0 0,1 0 1,-1 0-1,0 0 0,1 0 0,-1 0 0,1 0 0,0-1 0,0 1 0,-1 0 0,1 0 0,0-1 0,1 1 0,-1 0 0,0-1 0,0 1 0,1-1 0,-1 0 0,1 1 0,-1-1 0,1 0 0,-1 0 0,1 0 0,0 0 0,0 0 0,-1 0 0,1-1 0,0 1 0,0-1 0,0 1 0,0-1 0,0 1 0,0-1 0,1 0-15,7-7 19,-2-1-1,1 0 0,-1 0 1,0-1-1,0 0 1,-1 0-1,-1-1 1,1 0-1,-1 0 1,-1 0-1,0-1 0,1-5-18,-2 8 4,0 0 0,-1-1-1,-1 0 1,1 1 0,-1-1-1,-1 0 1,1 0 0,-2 0-1,1 0 1,-1 0 0,-1 0 0,0-4-5,-9 50-261,15 115 154,-5-150 109,1 0-1,-1-1 1,1 1 0,0 0 0,0-1 0,0 1 0,0-1 0,0 1 0,0-1-1,0 1 1,0-1 0,0 0 0,1 0 0,-1 1 0,0-1 0,1 0 0,-1 0-1,1 0 1,0-1 0,-1 1 0,1 0 0,0-1 0,-1 1 0,1-1 0,0 1-1,0-1 1,-1 0 0,1 0 0,0 0 0,0 0 0,-1 0 0,1 0 0,0 0-1,0 0 1,0-1 0,-1 1 0,1-1 0,0 1 0,-1-1 0,1 0 0,0 0-1,-1 0 1,1 1 0,-1-2 0,0 1 0,1 0 0,-1 0 0,0 0 0,1-1-1,-1 1 1,0 0 0,0-1 0,0 1 0,0-1 0,0 0 0,-1 1 0,1-1-1,0 0 0,19-29 26,-1 0 0,-1-2 0,-2 0 0,-2-1 0,0-1 0,-2-3-26,-10 34 2,6-15-11,-1 0 1,-1 0 0,-1-1-1,0 0 1,-2 0 0,0 0-1,-1-1 1,-1 1 0,-1 0-1,-1-1 1,-2-4 8,-16-15-386,18 40 377,0-1-1,1 1 1,-1 0 0,1 0 0,-1-1 0,0 1 0,0 0 0,1 0 0,-1 0 0,0 0-1,1 0 1,-1 0 0,0 0 0,1 0 0,-1 0 0,0 0 0,1 1 0,-1-1 0,0 0-1,1 0 1,-1 0 0,0 1 0,1-1 0,-1 0 0,1 1 0,-1-1 0,1 1 0,-1-1 0,1 1-1,-1-1 1,1 1 0,-1-1 0,1 1 0,-1-1 0,1 1 0,0 0 0,-1-1 0,1 1-1,0 0 1,0-1 0,-1 1 0,1 0 0,0-1 0,0 1 0,0 0 0,0-1 0,0 1-1,0 0 1,0-1 0,0 1 0,0 0 0,0-1 0,1 1 0,-1 0 0,0-1 0,0 1 9,-4 32 28,1 0 1,2 0 0,1 0-1,1 0 1,2-1 0,3 13-29,-6-40 18,1 1 0,-1-1 0,1 0 0,0 0 0,0 1 0,1-1 0,0 0 0,0-1 0,0 1 0,0 0 0,1 0 0,0-1 0,0 1 0,0-1 0,0 0 0,1 0 1,-1 0-1,1-1 0,0 1 0,0-1 0,1 0 0,-1 0 0,1 0 0,-1-1 0,1 0 0,0 1 0,0-2 0,2 2-18,-6-3 1,0 0 0,0 0 0,-1 1 0,1-1 1,0 0-1,0 0 0,0 0 0,0 0 0,-1 0 0,1 0 0,0 0 0,0-1 0,0 1 1,0 0-1,-1 0 0,1-1 0,0 1 0,0 0 0,-1-1 0,1 1 0,0-1 0,0 1 0,-1-1 1,1 1-1,-1-1 0,1 1 0,0-1 0,-1 0 0,1 1 0,-1-1 0,1 0 0,-1 1 1,0-1-1,1 0 0,-1 0 0,0 0 0,0 1 0,1-1 0,-1 0 0,0 0 0,0 0 0,0 0 1,0 1-1,0-1 0,0 0 0,0 0 0,0 0 0,0 0 0,-1 1 0,1-1 0,0 0 1,0 0-1,-1 0 0,1 1 0,0-1 0,-1 0 0,0 0-1,-23-46 130,22 44-116,-1-1 0,0 1 0,0 0 0,-1-1 0,1 2 0,0-1 0,-1 0 0,0 1 0,0-1 0,0 1 0,0 0 0,0 0 0,0 1 0,-1-1 0,1 1 0,0 0 0,-3 0-14,6 2-1,0 0 1,0 0-1,0 0 1,1 0-1,-1 0 1,0 0 0,0 0-1,1 0 1,-1 0-1,0 1 1,1-1-1,0 0 1,-1 0-1,1 1 1,0-1-1,-1 0 1,1 1-1,0-1 1,0 0 0,0 1-1,0-1 1,0 1-1,0-1 1,1 0-1,-1 1 1,0-1-1,1 0 1,-1 0-1,1 1 1,-1-1-1,1 0 1,0 0-1,-1 0 1,1 0 0,0 1-1,0-1 1,0 0-1,0-1 1,0 1-1,0 0 1,0 0-1,0 0 1,1 0 0,3 1-3,0 0 0,1 0 1,-1 0-1,0-1 0,1 0 0,-1 0 1,0-1-1,1 1 0,-1-1 0,1 0 1,-1-1-1,1 1 0,-1-1 0,1 0 1,-1-1-1,0 1 0,0-1 0,0 0 1,0 0-1,0-1 0,0 1 0,0-1 1,-1 0-1,1 0 0,0-2 3,5 0-10,75-56-514,-85 61 521,0-1 0,1 1 0,-1-1 0,0 1 0,1 0 0,-1-1 0,0 1 0,1 0 0,-1 0 0,0-1 0,1 1 0,-1 0 0,0 0 0,1-1 0,-1 1 0,1 0 0,-1 0 0,1 0 0,-1 0 0,1 0 0,-1 0 0,0 0 0,1 0 0,-1 0 0,1 0 0,-1 0 0,1 0 0,-1 0 0,1 0 0,-1 0 0,1 0 0,-1 0 0,0 0 0,1 1 0,-1-1 0,1 0 0,-1 0 0,0 1 0,1-1 0,-1 0 1,0 0-1,1 1 0,-1-1 0,0 1 0,1-1 0,-1 0 0,0 1 0,0-1 0,1 0 0,-1 1 0,0-1 0,0 1 0,0-1 0,0 1 0,0-1 0,1 0 0,-1 1 0,0-1 0,0 1 0,0-1 0,0 1 0,0-1 0,0 1 0,-1-1 0,1 1 0,0-1 0,0 0 0,0 1 0,0-1 3,3 39-57,-4-3 35,-1-28 55,1 1-1,1-1 1,-1 1 0,1-1-1,1 1 1,-1 0 0,1-1-1,1 1 1,0-1 0,0 0 0,1 0-1,0 0 1,0 0 0,0 0-1,2 1-32,-2-8 8,0 0 1,-1 0-1,1-1 0,0 1 0,0-1 0,0 0 0,0 1 0,-1-1 0,1-1 0,0 1 0,0 0 0,0-1 0,-1 1 0,1-1 0,0 0 0,0 0 0,-1 0 1,1 0-1,-1-1 0,1 1 0,-1-1 0,1 1 0,-1-1 0,0 0 0,0 0 0,0 0 0,0 0 0,0 0 0,0 0 0,-1-1 0,1 1 0,-1-1 0,0 1 1,1-1-1,-1 1 0,0-1 0,0-1-8,8-7 49,41-53-717,-32 34-473</inkml:trace>
  <inkml:trace contextRef="#ctx0" brushRef="#br0" timeOffset="478526.397">13515 8719 23789,'-8'20'936,"-1"0"297,8 4-801,-3-4-104,11-7-192,3-5-192,11-10-1137,3-4-1991</inkml:trace>
  <inkml:trace contextRef="#ctx0" brushRef="#br0" timeOffset="478889.875">13814 8946 20556,'-39'33'5025,"28"20"-4678,11-51-216,32-35 589,-15 6-560,-11 15-143,1 0 0,0 0-1,1 0 1,0 1 0,1 0 0,1 1-1,-1 0 1,1 1 0,1 0-1,0 0 1,4-2-17,-13 11 1,-1 0 0,1 0 0,-1 0 0,1 0-1,-1 1 1,1-1 0,-1 0 0,1 1 0,-1-1 0,1 1 0,-1-1-1,1 1 1,-1 0 0,1 0 0,-1-1 0,0 1 0,0 0 0,1 0-1,-1 0 1,0 1 0,0-1 0,0 0 0,0 0 0,0 0 0,0 1-1,-1-1 1,1 1 0,0-1 0,-1 0 0,1 1 0,-1-1 0,1 1-1,-1-1 1,0 1 0,0 0 0,1-1 0,-1 1 0,0-1 0,-1 1-1,1-1 1,0 1 0,0 0 0,-1-1 0,1 1 0,-1 0-1,3 11 60,17 43 519,-18-55-561,-1 1 0,1-1 0,0 0 0,-1 0 0,1 0 0,0 0 0,0 0 0,0 0 0,-1 0 0,1 0 0,0 0-1,0 0 1,1-1 0,-1 1 0,0 0 0,0-1 0,0 1 0,0-1 0,1 1 0,-1-1 0,0 1 0,0-1 0,1 0 0,-1 0 0,0 0 0,1 0 0,-1 0 0,0 0 0,0 0 0,1 0 0,-1 0 0,0 0 0,1-1 0,-1 1 0,0-1 0,0 1 0,0-1 0,1 1 0,-1-1 0,0 0 0,0 1-1,1-2-17,26-34 261,-27 34-260,0-1 1,0 0 0,0 1 0,1-1 0,-1 1-1,1-1 1,-1 1 0,1 0 0,0 0 0,0-1-1,0 1 1,0 1 0,1-1 0,-1 0-1,0 0 1,1 1 0,-1 0 0,1-1 0,-1 1-1,1 0 1,0 0 0,0 0 0,-1 1 0,1-1-1,0 1 1,0-1-2,-1 2-28,0 0-1,0 0 1,0 0-1,0 0 1,0 0-1,0 0 1,-1 1-1,1-1 1,-1 1-1,1-1 1,-1 1 0,1-1-1,-1 1 1,0 0-1,0 0 1,0 0-1,0 0 1,0-1-1,0 1 1,-1 0-1,1 0 1,-1 1-1,1-1 1,-1 0-1,0 0 1,1 2 28,-1 7-1340</inkml:trace>
  <inkml:trace contextRef="#ctx0" brushRef="#br0" timeOffset="480238.997">14084 8846 13859,'16'-41'4060,"8"-57"3313,-24 98-7313,0-1 1,0 0-1,0 0 0,0 0 1,0 0-1,0 0 1,0 0-1,-1 1 0,1-1 1,0 0-1,0 0 0,-1 0 1,1 1-1,-1-1 0,1 0 1,-1 0-1,1 1 0,-1-1 1,1 0-1,-1 1 0,0-1 1,1 1-1,-1-1 0,0 1 1,1-1-1,-1 1 0,0-1 1,0 1-1,1 0 1,-1-1-1,0 1 0,0 0 1,0 0-1,0-1 0,0 1 1,1 0-1,-1 0 0,0 0 1,0 0-1,0 0 0,0 0 1,0 0-1,1 1 0,-1-1 1,0 0-1,0 0 0,0 1 1,0-1-1,1 0 0,-1 1 1,0-1-1,0 1-60,-43 30 74,36-24 21,-31 23-34,21-18-5,0 2 0,1 0 1,0 1-1,1 1 1,1 0-1,-12 18-56,24-30 5,1 0-1,0 0 0,0 0 1,0 1-1,0-1 0,1 1 1,-1 0-1,1-1 1,1 1-1,-1 0 0,0-1 1,1 1-1,0 0 1,0 0-1,1-1 0,-1 1 1,1 0-1,0 0 0,0-1 1,1 1-1,0-1 1,-1 1-1,1-1 0,1 0 1,-1 0-1,0 1 1,1-2-1,0 1 0,0 0 1,0-1-1,1 1 0,-1-1 1,1 0-1,0 0 1,0 0-1,0-1 0,0 1 1,0-1-1,0 0 1,1 0-1,-1 0 0,1-1 1,-1 0-1,1 0 0,0 0 1,-1 0-1,1-1 1,0 1-1,0-1-4,8-1-57,0-1 1,0 0-1,0 0 1,0-1-1,0-1 1,-1 0-1,0-1 1,0 0-1,0-1 0,0 0 1,-1-1-1,0 0 1,0-1-1,-1 0 1,8-9 56,28-22-1511</inkml:trace>
  <inkml:trace contextRef="#ctx0" brushRef="#br0" timeOffset="485910.847">11317 10107 18260,'0'0'1784,"11"-2"3867,2-11-5456,0 0-1,-1-1 1,-1-1 0,0 0 0,-1-1-1,-1 0 1,0 0 0,-1-1 0,4-12-195,7-11 98,109-261 423,-119 339-377,1 236-89,-2-239 6,-8-35-62,0 1-1,1-1 0,-1 0 1,1 1-1,-1-1 1,0 1-1,1-1 0,-1 0 1,1 1-1,-1-1 0,1 0 1,-1 1-1,1-1 0,-1 0 1,1 0-1,0 0 0,-1 1 1,1-1-1,-1 0 1,1 0-1,0 0 0,-1 0 1,1 0-1,-1 0 0,1 0 1,-1 0-1,1 0 0,0-1 1,-1 1-1,1 0 1,-1 0-1,1 0 0,-1-1 1,1 1-1,-1 0 0,1-1 1,-1 1-1,1 0 0,-1-1 1,1 1-1,-1-1 0,1 1 1,-1 0-1,0-1 1,1 1-1,-1-1 0,0 1 1,0-1-1,1 0 0,-1 1 1,0-1-1,0 1 2,14-22-711,-1-7 930</inkml:trace>
  <inkml:trace contextRef="#ctx0" brushRef="#br0" timeOffset="486798.342">12005 9653 15771,'6'-13'1379,"-2"6"-692,-1 0-1,0 0 0,0 0 1,-1 0-1,1-1 0,-2 1 1,1 0-1,-1-1 0,0 0 1,-1 1-1,1-6-686,-3 11 76,0 1 0,1-1 1,-1 0-1,0 1 0,0 0 1,0-1-1,0 1 0,0 0 0,0 0 1,0 0-1,0 0 0,-1 0 0,1 1 1,0-1-1,-1 1 0,1-1 0,0 1 1,-1 0-1,1 0 0,0 0 0,-1 0 1,1 0-1,0 1 0,-1-1 1,1 1-1,0-1 0,0 1 0,-1 0 1,1 0-1,0 0 0,0 0 0,0 0 1,0 1-1,0-1 0,0 0 0,1 1 1,-1 0-1,0-1 0,1 1 0,-1 0 1,1 0-1,0 0 0,-1 1-76,-5 6 3,0 2 0,1-1 0,0 1 1,1 0-1,0 0 0,0 0 0,1 1 0,1 0 0,0 0 0,1 0 0,0 0 0,1 0 0,0 0 0,1 3-3,0-15 1,1-1 0,0 0 0,-1 1 1,1-1-1,0 1 0,0-1 0,-1 1 0,1 0 0,0-1 0,0 1 1,0 0-1,-1-1 0,1 1 0,0 0 0,0 0 0,0 0 0,0 0 1,0 0-1,0 0 0,-1 0 0,1 0 0,0 0 0,0 0 0,0 0 1,0 1-1,0-1 0,-1 0 0,1 1 0,0-1 0,0 0 0,0 1 0,-1-1 1,1 1-1,0-1 0,-1 1 0,1 0 0,0-1 0,-1 1 0,1 0 1,-1-1-1,1 1 0,-1 0 0,1 0 0,-1-1 0,0 1 0,1 0 1,-1 0-1,0 0 0,1 0 0,-1-1 0,0 1 0,0 0 0,0 0 1,0 0-1,0 0 0,0 0 0,0 0 0,0-1 0,0 1 0,-1 0 1,1 0-1,0 0 0,-1 0 0,1 0 0,0-1 0,-1 1 0,1 0 1,-1 0-1,0 0-1,83-163 54,-81 162-54,-1-1-1,0 0 0,0 0 1,0 1-1,1-1 0,-1 0 0,0 1 1,1-1-1,-1 1 0,1-1 1,-1 0-1,0 1 0,1-1 1,-1 1-1,1-1 0,0 1 0,-1 0 1,1-1-1,-1 1 0,1-1 1,0 1-1,-1 0 0,1-1 1,0 1-1,-1 0 0,1 0 1,0 0-1,0 0 0,-1 0 0,1-1 1,0 1-1,-1 0 0,1 1 1,0-1-1,0 0 0,-1 0 1,1 0-1,0 0 0,-1 0 0,1 1 1,0-1-1,-1 0 0,1 1 1,0-1-1,-1 0 0,1 1 1,-1-1-1,1 1 0,-1-1 0,1 1 1,-1-1-1,1 1 0,-1-1 1,1 1 0,19 41-88,-17-34 72,36 96 87,-4 1-1,7 52-70,-28-87 1097,-13-68-745,-8-2 74,-83-31-22,81 26-383,0 0 0,-1 1 1,1 0-1,-1 0 0,1 1 0,-1 1 1,0 0-1,0 0 0,0 0 1,-1 2-1,-1-1-21,13 1-22,-1 0 0,1 1 0,-1-1 1,1 0-1,-1 0 0,1 1 0,0-1 0,-1 0 0,0 1 1,1-1-1,-1 1 0,1-1 0,-1 0 0,1 1 0,-1-1 1,0 1-1,1-1 0,-1 1 0,0 0 0,1-1 0,-1 1 1,0-1-1,0 1 0,0-1 0,0 1 0,1 0 0,-1-1 1,0 1-1,0-1 0,0 1 0,0 0 0,0-1 0,0 1 1,-1 0-1,1-1 0,0 1 0,0-1 0,0 1 0,-1-1 1,1 1-1,0 0 0,0-1 0,-1 1 22,33-38-3129,-12 8 958</inkml:trace>
  <inkml:trace contextRef="#ctx0" brushRef="#br0" timeOffset="487326.901">12369 9656 12011,'12'-85'11299,"-12"84"-11235,-1 0-1,1 1 0,0-1 0,-1 0 1,1 0-1,0 0 0,-1 0 1,1 0-1,-1 1 0,1-1 0,-1 0 1,0 0-1,1 1 0,-1-1 0,0 0 1,1 1-1,-1-1 0,0 0 1,0 1-1,0-1 0,1 1 0,-1 0 1,0-1-1,0 1 0,0 0 0,0-1 1,0 1-1,0 0 0,0 0 1,0 0-1,0 0 0,0 0 0,0 0 1,0 0-1,0 0 0,0 0 1,1 1-1,-1-1 0,0 0 0,0 0 1,0 1-1,0-1 0,0 1 0,0-1 1,1 1-1,-1-1 0,0 1 1,0-1-1,1 1 0,-1 0 0,0 0 1,1-1-1,-1 1 0,1 0 0,-1 0 1,1-1-1,-1 1 0,1 0 1,-1 0-1,1 0 0,0 0 0,-1 0 1,1 0-1,0 0 0,0 1-63,-8 12 43,1 2 1,0-1-1,2 1 0,-1 0 0,2 0 0,0 1 0,1-1 0,1 1 1,0 0-1,2-1 0,0 4-43,-1-19 4,1 1-1,0-1 1,0 1-1,0 0 1,0-1 0,0 1-1,1-1 1,-1 1-1,0-1 1,1 1 0,-1-1-1,1 1 1,0-1-1,-1 1 1,1-1 0,0 0-1,0 1 1,0-1-1,0 0 1,0 0 0,0 1-1,0-1 1,0 0-1,1 0 1,-1 0 0,0 0-1,1-1 1,-1 1-1,0 0 1,1-1 0,-1 1-1,1-1 1,-1 1-1,1-1 1,-1 1 0,1-1-1,0 0 1,-1 0-1,1 0 1,-1 0 0,1 0-1,0 0 1,-1-1-1,1 1 1,-1 0 0,1-1-1,-1 1 1,1-1-1,-1 0 1,1 1-4,10-2 1,1 0 0,0 1 0,0 1-1,0 0 1,-1 1 0,1 1 0,0-1 0,-1 2 0,1 0-1,-1 1 1,0 0 0,0 0 0,0 1 0,-1 1 0,0 0-1,0 1 1,0 0 0,-1 0 0,3 4-1,-11-10 0,-1 1 1,1 0-1,0 1 0,-1-1 0,1 0 1,-1 0-1,0 1 0,0-1 0,0 1 1,0-1-1,0 1 0,-1-1 0,1 1 1,-1-1-1,0 1 0,1 0 0,-1-1 1,0 1-1,0 0 0,-1-1 0,1 1 1,-1-1-1,1 1 0,-1-1 0,0 1 1,0-1-1,0 1 0,0-1 0,0 1 1,-1-1-1,1 0 0,-1 0 0,1 0 1,-1 0-1,0 0 0,0 0 0,-1 1 0,-2 1 21,1-1 1,-1 1-1,0-1 0,1 0 0,-2 0 0,1 0 0,0-1 0,0 0 0,-1 0 0,1 0 0,-1-1 0,0 1 0,1-1 1,-1-1-1,0 1 0,-5-1-21,6-1 13,0 1-1,0-1 1,0 0 0,0 0 0,0-1-1,1 0 1,-1 0 0,1 0 0,-1 0-1,1 0 1,0-1 0,0 0 0,0 0-1,0 0 1,0-1 0,1 1 0,-1-1 0,1 0-1,0 0 1,0 0 0,1 0 0,-1 0-1,1 0 1,0-1 0,0 0 0,0 1-1,1-1 1,-1 0 0,1 0 0,1 0-1,-1 1 1,0-1 0,1 0 0,0 0 0,0 0-1,1 0 1,0 0 0,-1 0 0,2 0-1,-1 0 1,0 1 0,3-6-13,78-139-20,-68 130 24,-1-1-1,-1 0 1,-1 0 0,-1-1-1,0-1 1,-2 0-1,2-7-3,-9 27 3,0 0 0,0 0 0,0 0 0,0 0 0,-1 0 0,1 0 0,-1 0 0,1 0 0,-1 0 0,0-1 0,0 1 0,0 0 0,0 0 0,0 0 0,-1 0 0,1 0 0,0-1 0,-1 1 0,0 0 0,1 0 0,-1 0 0,0 0 0,0 0 0,0 1 0,0-1 0,-1 0 0,1 0 0,0 1 0,-1-1 0,1 1 0,-1-1 0,0 1 0,1-1 0,-1 1 0,0 0 0,0 0 0,0 0 0,0 0 0,0 0 0,0 1 0,0-1 0,0 0 0,0 1 0,0 0 0,0-1 0,-1 1 0,1 0 0,0 0 0,0 0 0,0 0 0,0 1 0,-2 0-3,-3 3-31,0 0 1,1 1-1,-1 0 0,1 1 0,1-1 0,-1 1 1,1 0-1,0 1 0,0-1 0,1 1 1,0 0-1,0 0 0,1 0 0,-1 1 0,2-1 1,-1 1-1,1-1 0,0 1 0,1 0 0,-1 0 1,2 0-1,-1 0 0,1 1 31,2 15-1462,4-7-525</inkml:trace>
  <inkml:trace contextRef="#ctx0" brushRef="#br0" timeOffset="487636.617">12834 9504 19860,'-12'21'488,"0"1"-1,1 0 1,2 1-1,0 0 0,1 0 1,2 1-1,0 0 1,2 0-1,0 0 1,2 1-1,0 0 1,2-1-1,1 1 0,3 20-487,-4-42 30,0 0-1,0 0 1,0 0 0,0 1-1,1-1 1,-1 0-1,1 0 1,0 0-1,0 0 1,0 0 0,0-1-1,1 1 1,-1 0-1,1 0 1,-1-1-1,1 1 1,0-1-1,0 1 1,0-1 0,1 0-1,-1 0 1,0 0-1,1 0 1,-1 0-1,1-1 1,0 1 0,0-1-1,-1 1 1,1-1-1,0 0 1,0 0-1,0 0 1,0-1-1,0 1 1,1-1 0,-1 0-1,0 0 1,0 0-1,0 0 1,0 0-1,0-1 1,3 0-30,7-7 70,0 0 0,-1-1 0,0 0 0,0-1 0,-1-1 0,0 0-1,-1 0 1,0-1 0,-1 0 0,-1-1 0,0 0 0,0 0 0,-1 0 0,-1-1 0,-1-1 0,5-13-70,-8 23 12,0-1 0,0 0 0,0 0 0,0 1 0,-1-1 0,0 0 0,0 0 0,-1 0 1,0 0-1,0 0 0,0-1 0,-1 1 0,0 0 0,0 1 0,0-1 0,-1 0 0,0 0 0,0 0 0,0 1 0,-1-1 0,0 1 0,0 0 1,0 0-1,-1 0 0,0 0 0,1 1 0,-2-1 0,1 1 0,0 0 0,-1 0 0,0 0 0,0 1 0,0 0 0,0 0 0,-1 0 0,1 1 1,-1-1-1,0 1 0,-2 0-12,4 1-16,0 1 1,0-1 0,0 1 0,0 0 0,0 0 0,0 1-1,0-1 1,0 1 0,-1 0 0,1 0 0,1 0 0,-1 0-1,0 1 1,0 0 0,0-1 0,1 1 0,-1 1 0,-1 1 15,3-3-112,1 0 0,-1 1 1,1-1-1,0 1 0,0 0 1,0-1-1,0 1 0,0 0 0,0-1 1,0 1-1,0 0 0,1 0 1,-1 0-1,1 0 0,0 0 1,-1 0-1,1 0 0,0 0 0,0 0 1,0 0-1,0 0 0,1 0 1,-1 0-1,0-1 0,1 1 1,-1 0-1,1 0 112,6 7-1778,5-4-50</inkml:trace>
  <inkml:trace contextRef="#ctx0" brushRef="#br0" timeOffset="487892.993">13280 9643 22349,'0'0'1048,"1"0"376,0 0-487,39 5-369,-12-13-144,4-7-280,4-5 136,4-5-1392</inkml:trace>
  <inkml:trace contextRef="#ctx0" brushRef="#br0" timeOffset="488278.186">13620 9535 21101,'-2'-2'118,"0"0"0,0 1 0,0-1 0,1 0 0,-1 0 0,1 0 0,-1 0 0,1 0 0,0-1 0,0 1 0,0 0 0,0-1 1,0 1-1,1 0 0,-1-1 0,1 1 0,-1-1 0,1 1 0,0-1 0,0 1 0,0-1 0,0 1 0,0-1 0,1 1 0,-1-1 1,1 1-1,0-1 0,0 1 0,-1 0 0,2-1 0,-1 1 0,0 0 0,0 0 0,1 0 0,-1 0 0,1 0 0,0 0 0,-1 0 1,1 0-1,0 1 0,0-1 0,0 1 0,0-1 0,0 1 0,1 0 0,-1 0 0,0 0 0,1 0 0,-1 0 0,1 0-118,1 2 26,0-1 0,0 1-1,0 0 1,1 0-1,-1 0 1,0 0 0,-1 1-1,1-1 1,0 1-1,0 0 1,-1 1-1,1-1 1,-1 0 0,0 1-1,1 0 1,-1 0-1,0 0 1,-1 0 0,1 0-1,-1 1 1,1-1-1,-1 1 1,0 0-1,0-1 1,-1 1 0,1 0-1,-1 0 1,0 0-1,0 0 1,0 0 0,0 0-1,-1 1 1,1-1-1,-1 0 1,0 0 0,-1 0-1,1 1 1,-1 2-26,-27 106 363,23-100-281,0 0 1,1-1-1,0 1 1,1 1-1,1-1 1,0 0-1,1 1 1,0-1-1,1 1 1,1 2-83,-1-14 5,0 0 1,1 0 0,-1 0-1,0 0 1,1 0-1,0 0 1,-1-1 0,1 1-1,0 0 1,0 0-1,0 0 1,0-1 0,0 1-1,1 0 1,-1-1-1,0 1 1,1-1-1,-1 0 1,1 1 0,0-1-1,-1 0 1,1 0-1,0 0 1,0 0 0,-1 0-1,1 0 1,0-1-1,0 1 1,0-1 0,0 1-1,0-1 1,0 0-1,0 1 1,0-1-1,0 0 1,0 0 0,0-1-1,0 1 1,0 0-1,0-1 1,0 1 0,0-1-1,0 0 1,0 1-1,1-2-5,83-45-128,-48 17-898</inkml:trace>
  <inkml:trace contextRef="#ctx0" brushRef="#br0" timeOffset="489207.63">14209 9494 11138,'1'-12'2019,"-7"-47"7386,6 58-9308,0 0 0,-1 0 0,1 0 0,-1-1 0,0 1 0,1 0 0,-1 0 1,0 0-1,0 0 0,0 0 0,0 1 0,0-1 0,0 0 0,0 0 0,0 0 0,0 1 1,0-1-1,0 1 0,0-1 0,0 1 0,0-1 0,-1 1 0,1 0 0,0-1 1,0 1-1,-1 0 0,1 0 0,0 0 0,0 0 0,-1 0 0,1 0 0,0 0 1,0 1-1,-1-1 0,1 0 0,0 1 0,0-1 0,0 1 0,-1-1 0,1 1 0,0 0 1,0-1-1,0 1-97,-8 5 69,1 1 1,0-1-1,0 1 0,0 1 1,1 0-1,0 0 1,1 0-1,0 1 0,0 0 1,1 0-1,0 0 1,0 1-1,1 0 0,0 0 1,1 0-1,0 0 1,1 0-1,0 1 0,1-1 1,0 1-1,0-1 1,2 11-70,13 59 77,-14-78-73,1 0 0,0 0 0,-1 0 0,1 0 0,0 0 0,1 0 0,-1-1 1,0 1-1,0 0 0,1-1 0,-1 1 0,1 0 0,-1-1 0,1 0 1,0 1-1,0-1 0,-1 0 0,1 0 0,0 0 0,0 0 0,0 0 0,0 0 1,0-1-1,1 1 0,-1-1 0,0 0 0,0 1 0,0-1 0,0 0 0,1 0 1,-1 0-1,0 0 0,0-1 0,0 1 0,2-1-4,4-4 21,0-1 0,0 1 0,-1-1-1,1-1 1,-1 0 0,-1 0 0,1 0 0,-1 0 0,0-1-1,-1 0 1,0-1 0,0 1 0,-1-1 0,0 0 0,-1 0 0,0 0-1,1-6-20,0 6 15,2-3 22,0-1-1,0 1 1,-1-1-1,-1-1 0,-1 1 1,1-1-1,-2 1 1,0-1-1,-1 0 0,0 0 1,-1 0-1,-1 0 1,0 1-1,-1-1 0,0 0 1,-1 0-1,-1-2-36,3 14-24,0-1-1,0 1 1,0 0-1,0 0 1,-1 0-1,1 0 1,0 0-1,-1 0 1,0 0-1,1 1 0,-1-1 1,0 0-1,0 1 1,0 0-1,0-1 1,0 1-1,0 0 1,0 0-1,0 0 1,-1 0-1,1 0 1,0 1-1,-1-1 1,1 1-1,0 0 1,-1-1-1,1 1 0,0 0 1,-1 0-1,1 0 1,-1 1-1,1-1 1,0 1-1,-1-1 1,1 1-1,0 0 1,0 0-1,-1 0 1,1 0-1,0 0 1,0 0-1,0 1 1,0-1-1,0 1 1,1-1-1,-1 1 0,0 0 1,1 0-1,-1-1 1,1 1-1,-1 0 1,1 1-1,0-1 1,0 0-1,0 0 1,0 2 24,3 16-1781,2-1-310</inkml:trace>
  <inkml:trace contextRef="#ctx0" brushRef="#br0" timeOffset="489499.548">14341 9209 19708,'2'-2'289,"0"1"0,1-1 0,-1 1 0,0 0 0,1 0 0,-1 0-1,1 0 1,0 0 0,-1 0 0,1 1 0,0-1 0,-1 1 0,1-1 0,0 1 0,0 0-1,-1 1 1,1-1 0,0 0 0,-1 1 0,1-1 0,0 1 0,-1 0 0,1 0 0,0 0-289,2 1 77,-1 0 0,0 0 0,0 1 0,0 0 0,-1-1 0,1 1 0,-1 0 0,1 1 0,-1-1 0,0 0 0,0 1 0,0 0 0,-1 0 0,0 0 0,1 0 0,-1 0 0,-1 0 1,1 1-1,0-1 0,-1 1 0,0-1 0,0 1-77,-2 12 79,0 0 0,-1 0 1,-1 0-1,0 0 1,-2 0-1,0-1 0,0 1 1,-2-1-1,0-1 0,-1 1-79,-9 26 175,-37 125 262,53-166-435,1 0 1,0 0-1,-1 0 0,1 0 0,0 1 0,0-1 0,-1 0 0,1 0 0,0 0 1,0 1-1,0-1 0,1 0 0,-1 0 0,0 0 0,0 1 0,1-1 0,-1 0 0,0 0 1,1 0-1,-1 0 0,1 0 0,-1 0 0,1 0 0,0 0 0,0 0 0,-1 0 1,1 0-1,0 0 0,0 0 0,0-1 0,0 1 0,0 0 0,0-1 0,0 1 1,0 0-1,0-1 0,0 1 0,0-1 0,1 0 0,-1 1 0,0-1 0,0 0 0,0 0 1,0 0-1,1 0 0,-1 0 0,0 0 0,1 0-2,53-27-80,-24-3-408,2-4-710</inkml:trace>
  <inkml:trace contextRef="#ctx0" brushRef="#br0" timeOffset="490137.086">14558 9249 22197,'0'-3'148,"-1"1"0,1 0 0,-1 0 0,1 0 0,0-1 1,0 1-1,0 0 0,0 0 0,0 0 0,0-1 0,1 1 0,-1 0 0,1 0 1,-1 0-1,1 0 0,0 0 0,0 0 0,0 0 0,0 0 0,0 0 0,1 0 1,-1 0-1,0 1 0,1-1 0,0 0 0,-1 1 0,1-1 0,0 1 0,-1 0 1,1 0-1,0 0 0,0 0 0,2-1-148,74-27 972,-69 25-960,0 2 0,0-1 1,1 1-1,-1 1 0,0-1 0,1 2 1,-1-1-1,1 1 0,-1 1 1,0 0-1,1 0 0,-1 1 0,0 0 1,8 3-13,-15-3 20,1-1-1,-2 1 1,1 0 0,0 0 0,0 0 0,0 0-1,-1 0 1,1 1 0,-1-1 0,0 0 0,0 1-1,0-1 1,0 1 0,0-1 0,0 1 0,-1 0-1,1-1 1,-1 1 0,0 0 0,1-1 0,-1 1-1,-1 0 1,1-1 0,0 1 0,-1 0 0,1-1-1,-1 1 1,0 0 0,0-1 0,0 2-20,-39 73 513,-26-6-143,62-68-310,21-19 51,-6 8-110,1 0 0,1 1-1,-1 1 1,1 0 0,1 0 0,-1 1 0,1 1-1,-1 0 1,12-1-1,-21 4-3,1 1 0,0-1 0,0 1 0,0 0 0,-1 0 0,1 1 0,0-1 0,0 1 0,-1 0 0,1 0 0,0 1 0,-1 0 0,1-1 0,-1 1 0,0 1 0,0-1 0,0 1 0,0-1 0,0 1 0,0 0 0,-1 1 0,1-1 0,-1 1 0,0-1 0,0 1 0,0 0 0,-1 0-1,1 0 1,-1 1 0,0-1 0,0 1 3,0 0 2,-1 1-1,1-1 0,-1 1 0,0-1 1,0 1-1,-1 0 0,0 0 0,0-1 1,0 1-1,-1 0 0,1 0 0,-1-1 1,-1 1-1,1 0 0,-1-1 0,0 0 1,0 1-1,-1-1 0,0 0 0,1 0 0,-2 0 1,1 0-1,-1-1 0,1 1 0,-2 0-1,-7 7 55,1 0 0,-2 0-1,1-1 1,-2-1 0,1 0-1,-1-1 1,-1-1-1,-4 2-54,-45 8 99,37-19 95</inkml:trace>
  <inkml:trace contextRef="#ctx0" brushRef="#br0" timeOffset="491979.936">15436 8720 19972,'-11'-10'1345,"11"10"-57,0 0-360,0 0-464,0 1-160,-5 34-288,18-4-32,4 13-16,5 7-24,-4 13 16,-5 2 8,-3 1 16,-3-3 16,-4-11 96,2-8-232,-2-13 2889</inkml:trace>
  <inkml:trace contextRef="#ctx0" brushRef="#br0" timeOffset="492245.519">15500 9440 20988,'1'16'969,"2"1"167,0 1-216,3-2-376,0 0-248,7-1-248,3-5-8,0-6-560,-3-4-248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20:23.172"/>
    </inkml:context>
    <inkml:brush xml:id="br0">
      <inkml:brushProperty name="width" value="0.025" units="cm"/>
      <inkml:brushProperty name="height" value="0.025" units="cm"/>
    </inkml:brush>
  </inkml:definitions>
  <inkml:trace contextRef="#ctx0" brushRef="#br0">0 0 18892,'12'65'1456,"-1"10"289,-5 23-1001,-1 3-104,-5 1-216,0 0-160,3-4-192,2-1 24,7-7-864,1-7 1968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20:23.421"/>
    </inkml:context>
    <inkml:brush xml:id="br0">
      <inkml:brushProperty name="width" value="0.025" units="cm"/>
      <inkml:brushProperty name="height" value="0.025" units="cm"/>
    </inkml:brush>
  </inkml:definitions>
  <inkml:trace contextRef="#ctx0" brushRef="#br0">9 1 12259,'-4'30'4689,"-1"-2"1872,5-6-5209,2-3-343,2-10-353,2-4-208,7-5-728,3-1-809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7:27.877"/>
    </inkml:context>
    <inkml:brush xml:id="br0">
      <inkml:brushProperty name="width" value="0.025" units="cm"/>
      <inkml:brushProperty name="height" value="0.025" units="cm"/>
    </inkml:brush>
  </inkml:definitions>
  <inkml:trace contextRef="#ctx0" brushRef="#br0">118 88 23645,'1'0'39,"0"0"-1,0-1 1,-1 1 0,1 0-1,0-1 1,0 1-1,-1 0 1,1 0 0,0 0-1,0 0 1,0 0 0,0 0-1,-1 0 1,1 0-1,0 0 1,0 0 0,0 0-1,0 0 1,-1 1 0,1-1-1,0 0 1,0 1-1,-1-1 1,1 0 0,0 1-1,0-1 1,-1 1 0,1-1-1,0 1 1,-1-1-1,1 1 1,-1 0 0,1-1-1,-1 1 1,1 0 0,-1-1-1,1 1 1,-1 0-1,0 0 1,0 0 0,1-1-1,-1 1 1,0 0 0,0 0-1,0 0 1,0-1-1,1 1 1,-1 0 0,0 0-1,-1 0 1,1 0 0,0-1-1,0 1 1,0 0-39,23 42-46,37 68 34,6-2 0,10 5 12,-73-107-59,1-1-1,0 0 0,0 0 1,0 0-1,1-1 0,0 1 0,0-1 1,0 0-1,1-1 0,-1 1 1,1-1-1,0 0 0,0-1 0,1 1 1,-1-1-1,1 0 0,0-1 0,0 0 1,0 0-1,0 0 0,0-1 1,0 0-1,4 0 60,-3-6-986,-6-4 1097</inkml:trace>
  <inkml:trace contextRef="#ctx0" brushRef="#br0" timeOffset="263.854">50 558 17972,'-18'0'2168,"-2"2"201,9-2-1185,11 0-272,-1-6-344,24-6-144,14-18-87,18-10 7,14-21 24,4-9-40,6-4-144,-5-1-72,-11 6-184,0 5-536,-6 6 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18:10.537"/>
    </inkml:context>
    <inkml:brush xml:id="br0">
      <inkml:brushProperty name="width" value="0.025" units="cm"/>
      <inkml:brushProperty name="height" value="0.025" units="cm"/>
    </inkml:brush>
  </inkml:definitions>
  <inkml:trace contextRef="#ctx0" brushRef="#br0">5965 627 14555,'0'0'2671,"0"0"515,-1 3-1841,-1 11-1220,0-1 1,2 1-1,-1-1 1,2 1-1,0-1 0,0 1 1,1-1-1,1 0 1,1 2-126,1 13 142,32 307 1833,-21-165-262,-15-166-1426,10-26 257,15-169-69,5-149-238,-31 335-234,0-1-1,1 1 1,0-1-1,0 1 1,0 0-1,1-1 1,-1 1-1,1 0 1,1 0-1,-1 0 1,1 0-1,-1 0 1,1 1-1,1-1 1,-1 1-1,2-2-2,-3 5-14,9 18-52,-10-11 62,-9 48-16,-94 67 74,98-114 278,3-6-4058,11-21 2740</inkml:trace>
  <inkml:trace contextRef="#ctx0" brushRef="#br0" timeOffset="356.957">6480 615 17900,'-76'23'6621,"69"-18"-6528,0-1 0,0 2 0,0-1 0,0 1 0,1 0-1,0 0 1,0 0 0,1 1 0,-1 0 0,2 0 0,-1 0-1,1 1 1,0 0 0,0 0 0,1 0 0,0 0 0,1 0-1,0 1 1,0-1 0,0 1 0,1 0-93,1-7 10,0-1 0,-1 1 0,1 0 0,0-1 0,0 1-1,0 0 1,1-1 0,-1 1 0,0 0 0,0-1 0,1 1 0,-1 0 0,1-1 0,0 1 0,-1-1 0,1 1 0,0-1 0,0 1-1,0-1 1,0 0 0,0 1 0,0-1 0,0 0 0,1 0 0,-1 0 0,0 0 0,1 0 0,-1 0 0,1 0 0,-1 0-1,1-1 1,-1 1 0,1 0 0,-1-1 0,1 1 0,0-1 0,-1 0 0,1 0 0,0 1 0,-1-1 0,1 0 0,0 0 0,0-1-1,-1 1 1,1 0 0,0 0 0,-1-1 0,1 1 0,-1-1 0,1 0 0,-1 1 0,1-1 0,-1 0 0,1 0 0,-1 0-1,1 0 1,-1 0 0,0 0 0,0 0 0,0-1 0,0 1 0,1 0 0,-2-1 0,2 0-10,4-5 75,-1 0 1,0 0-1,0 0 1,-1-1-1,0 0 1,0 0-1,0 0 1,-1 0-1,-1 0 1,1-1-1,-1 1 1,-1-1-1,0 1 1,0-1 0,0 0-1,-1 1 1,-1-1-1,1 0 1,-2 0-1,1 1 1,-1-1-1,0 1 1,-1-1-1,-2-4-75,-28-8 157,33 21-158,-1 0 0,1 0 0,-1 0 0,0 0 0,1 0 0,-1 0 0,0 0 0,1 0 0,-1 0 0,1 0 0,-1 0 0,0 1 0,1-1 0,-1 0 0,1 0 0,-1 1 0,1-1 0,-1 0 0,1 1 0,-1-1 0,1 0 0,-1 1 0,1-1 0,0 1 0,-1-1 0,1 1 0,-1-1 0,1 1 0,0-1 0,0 1 0,-1 0 0,1-1 0,0 1 0,0-1 0,0 1 0,-1-1 0,1 1 0,0 0 0,0-1 0,0 1 0,0 0 0,0-1 0,0 1 0,1-1 0,-1 1 0,0 0 0,0-1 0,0 1 0,0-1 0,1 1 0,-1-1 0,0 1 0,1 0 0,-1-1 0,0 1 0,1-1 0,-1 1 1,27 27-1679,-12-19-191</inkml:trace>
  <inkml:trace contextRef="#ctx0" brushRef="#br0" timeOffset="1217.617">6671 343 26006,'62'263'1162,"-9"-64"-175,-52-197-827,-1-12-95,0 0 0,-1 0 0,0 1 0,-1-1-1,1 1 1,-2-1 0,1 1 0,-2-1 0,1 1-1,-1 0 1,0 1 0,-4-6-65,-44-76 76,49 86-100,0 14-89,5-4 107,1 1 0,0-1 0,0 0 0,0 0 0,1-1 0,0 1 0,0-1 0,0 0 0,1 0 0,0 0 1,0 0-1,0-1 0,0 0 0,1 0 0,-1-1 0,1 1 0,0-1 0,0 0 0,1-1 0,-1 1 1,2-1 5,-4-1 2,0 0 0,0 0 1,0-1-1,0 0 0,0 1 1,1-1-1,-1-1 0,0 1 1,0-1-1,0 1 0,0-1 1,0 0-1,0-1 0,0 1 1,0-1-1,0 0 0,-1 1 1,1-2-1,-1 1 0,1 0 1,-1-1-1,0 0 0,0 1 1,0-1-1,0 0 0,-1-1 1,1 1-1,-1 0 0,0-1 1,1 1-1,-2-1 0,1 0 1,0 0-1,-1 0 0,0 0 1,0 0-1,0 0 0,0 0 1,-1 0-1,1 0 0,-1 0 1,0 0-1,0 0 0,-1-1 1,1 1-1,-1 0 0,0 0 1,0 0-3,1 5-1,0 0 1,1-1 0,-1 1-1,0 0 1,0 0 0,1 0-1,-1 0 1,0 0 0,0 0-1,0 0 1,0 0 0,-1 0-1,1 0 1,0 0 0,0 0-1,0-1 1,-1 1 0,1 0-1,0 0 1,-1 0 0,1 0-1,-1 0 1,1-1 0,-1 1-1,1 0 1,-1 0 0,0-1 0,1 1-1,-1 0 1,0-1 0,0 1-1,1-1 1,-1 1 0,0-1-1,0 1 1,0-1 0,0 0-1,0 1 1,1-1 0,-1 0-1,0 0 1,0 0 0,0 0-1,0 0 1,0 0 0,0 0-1,0 0 1,0 0 0,0 0-1,0 0 1,0 0 0,0-1-1,1 1 1,-1 0 0,0-1-1,0 1 1,0 0 0,0-1 0,1 0-1,-1 1 1,0-1 0,0 1-1,1-1 1,-1 0 0,0 1-1,0-2 1,1 13-4,-1-1 0,1 1 0,1-1 0,0 1 0,0-1-1,1 0 1,0 0 0,1 0 0,0 0 0,3 5 4,-5-14-1,-1 1 1,1-1 0,-1 0-1,1 0 1,0 0-1,0 0 1,0 0 0,-1 0-1,1 0 1,0 0-1,0 0 1,0 0-1,1 0 1,-1 0 0,0-1-1,0 1 1,0 0-1,1-1 1,-1 1 0,0-1-1,1 0 1,-1 1-1,0-1 1,1 0 0,-1 0-1,0 0 1,1 0-1,-1 0 1,0 0-1,1 0 1,-1 0 0,0 0-1,1-1 1,-1 1-1,0 0 1,1-1 0,-1 0-1,0 1 1,0-1-1,1 0 1,-1 1-1,1-2 1,46-42-11,-44 40 12,107-121 66,-110 124-68,1 1-1,-1-1 1,1 0 0,0 1 0,-1-1 0,1 1 0,0-1 0,-1 1 0,1 0 0,0 0 0,-1 0 0,1 0 0,0 0 0,0 0 0,-1 1 0,1-1 0,0 0 0,-1 1 0,1-1 0,0 1 0,-1 0 0,1-1 0,-1 1 0,1 0 0,-1 0 0,1 0 0,-1 0 0,0 0 0,0 1 0,1-1 0,-1 0 0,0 0 0,0 1 0,0-1 0,0 1 0,-1-1 0,1 1 0,0-1 0,0 1 0,-1 0-1,1-1 1,-1 1 0,0 0 0,1-1 0,-1 1 0,0 0 0,0 0 0,0-1 0,0 1 0,0 0 0,-1-1 0,1 1 0,0 0 0,-1-1 0,0 3 1,3 7-2,1 4 4,-3-9 1,0-1 0,1 1 0,0 0 0,0-1 0,0 1 0,1-1-1,0 1 1,0-1 0,0 1 0,1-1 0,-1 0 0,1 0 0,1-1-1,-1 1 1,1 0 0,-1-1 0,1 0 0,0 0 0,1 0 0,-1 0 0,1-1-3,-2-3 5,0-1 0,0 0 0,0 0 1,-1 0-1,1 0 0,0 0 0,0 0 1,-1-1-1,1 1 0,-1-1 0,1 0 1,-1 0-1,0 0 0,0 0 1,0 0-1,0 0 0,0-1 0,0 1 1,-1-1-1,1 1 0,-1-1 0,1 0 1,0-1-6,5-8 21,3 1 5,-8 8-62,1 9-1868,-6 12-87</inkml:trace>
  <inkml:trace contextRef="#ctx0" brushRef="#br0" timeOffset="1790.18">7452 313 23461,'7'66'1238,"-1"2"-730,3 0 0,3-1 0,3 0 0,4 4-508,-18-66 32,1 2 53,0 0-1,1 0 0,-1 0 0,1 0 0,1 0 0,-1-1 0,1 1 0,0-1 0,1 0 1,-1 0-1,6 4-84,1-36 894,-11 4-850,0 0 0,-2-1-1,0 1 1,-2 0-1,0 1 1,-1-1-1,-1 1 1,-2-1 0,-4-7-44,20 67-119,-3-25 110,0 1 0,0 0 0,1-1 1,1 0-1,0-1 0,1 1 0,0-2 0,1 1 0,7 7 9,-12-16-1,-1 1 0,1-1 0,0 0 0,0 0 0,0 0 0,0-1 0,0 1 0,1-1 0,-1 0 0,1 0 0,-1-1 0,1 1 0,0-1 0,0 0 0,-1 0 0,1-1 0,0 0 0,0 1 0,0-2 0,0 1-1,0 0 1,0-1 0,-1 0 0,1 0 0,0-1 0,0 1 0,-1-1 0,1 0 0,-1 0 0,2-1 1,-1 0 9,1 0-1,-1 0 1,0-1-1,1 0 1,-2 0-1,1 0 1,0 0-1,-1-1 1,0 0-1,0 1 1,0-2-1,-1 1 1,0 0-1,0-1 1,0 1-1,-1-1 1,1 0-1,-1 0 1,-1 0-1,1 0 1,-1 0 0,0-1-1,0 1 1,-1 0-1,0 0 1,0-1-1,-1 1 1,1 0-1,-1 0 1,-1-1-1,0-3-8,2 11 1,-1-1 0,1 0 0,0 1 0,0-1 0,0 0 0,0 0 1,0 1-1,-1-1 0,1 0 0,0 0 0,0 1 0,-1-1 0,1 0 0,0 0 0,0 0 0,-1 0 0,1 1 0,0-1 0,0 0 0,-1 0 0,1 0 0,0 0 0,-1 0 0,1 0 0,0 0 0,-1 0 0,1 0 1,0 0-1,-1 0 0,1 0 0,0 0 0,-1 0 0,1 0 0,0 0 0,-1 0 0,1 0 0,0 0 0,0 0 0,-1 0 0,1 0 0,0-1 0,-1 1 0,1 0 0,0 0 0,0 0 0,-1-1 0,1 1 0,0 0 0,0 0 1,0-1-1,-1 1 0,1 0 0,0 0 0,0-1 0,0 1-1,-3 32-36,21 107-7,-17-141 13,-1 0 0,0 1 0,0-1 1,1 1-1,-1-1 0,1 1 0,-1-1 0,1 1 1,-1 0-1,1-1 0,0 1 0,0 0 0,0-1 1,0 1-1,0 0 0,0 0 0,0 0 0,0 0 1,0 0-1,1 0 0,-1 0 0,0 0 0,1 0 1,-1 1-1,0-1 0,1 1 0,-1-1 0,1 1 1,-1-1-1,1 1 0,-1 0 0,1 0 0,-1-1 1,1 1-1,0 0 0,-1 1 0,1-1 0,-1 0 1,1 0-1,-1 1 0,1-1 0,-1 1 0,1-1 0,-1 1 1,0-1-1,1 1 0,-1 0 0,0 0 0,1 0 1,-1 0-1,0 0 0,0 0 0,0 0 0,0 0 1,0 0-1,0 1 0,0-1 0,0 0 0,0 1 1,-1-1-1,1 0 0,0 1 0,-1-1 0,0 1 1,1-1-1,-1 1 0,0-1 0,1 1 0,-1 0 30,6-35-1379,0-7 1808</inkml:trace>
  <inkml:trace contextRef="#ctx0" brushRef="#br0" timeOffset="2040.262">7827 376 21981,'14'23'8,"0"-1"-256,8-1 32</inkml:trace>
  <inkml:trace contextRef="#ctx0" brushRef="#br0" timeOffset="2413.193">8141 499 21301,'-8'10'426,"1"1"0,-1 0 1,2 1-1,0-1 0,0 1 1,1 0-1,0 1 1,1-1-1,1 1 0,0 0 1,0 0-1,2 0 0,-1 0 1,2 6-427,-1-18 11,1 0-1,-1 0 1,1 0 0,-1 0 0,1 1 0,0-1-1,-1 0 1,1 0 0,0 0 0,0 1 0,0-1-1,0 0 1,0 1 0,0-1 0,0 0 0,1 0-1,-1 0 1,0 1 0,1-1 0,-1 0 0,1 0-1,-1 0 1,1 0 0,0 1 0,-1-1-1,1 0 1,0 0 0,0-1 0,0 1 0,-1 0-1,1 0 1,0 0 0,0 0 0,0-1 0,1 1-1,-1 0 1,0-1 0,0 1 0,0-1 0,0 0-1,1 1 1,-1-1 0,0 0 0,0 0 0,0 1-1,1-1 1,-1 0 0,0 0 0,1 0 0,-1-1-1,0 1 1,0 0 0,0 0 0,1-1 0,-1 1-1,0-1 1,0 1 0,0-1 0,0 1 0,0-1-1,1 0 1,-1 1 0,0-1 0,0 0-11,12-11 36,1-1 0,-2 0 1,0 0-1,-1-2 0,0 1 1,-1-1-1,-1-1 0,0 1 0,-1-2 1,-1 1-1,0-1 0,-2 0 1,4-16-37,-4-41 106,-5 72-100,0 6-26,-3 11 30,2 0 0,0 0 0,0 1 0,2-1 0,0 0 0,0 0 0,2 0 0,0 0 0,0 0 0,2-1 0,5 14-10,-9-25 6,1-1 0,0 0 0,-1 0 0,1 0 0,0 0-1,0-1 1,0 1 0,0 0 0,0-1 0,0 1 0,1-1-1,-1 0 1,1 0 0,-1 0 0,1 0 0,-1 0 0,1-1-1,-1 1 1,1-1 0,-1 1 0,1-1 0,0 0 0,-1 0-1,1 0 1,0 0 0,-1-1 0,1 1 0,-1-1 0,1 0-1,-1 1 1,1-1 0,-1 0 0,1 0 0,-1-1 0,0 1-1,1 0 1,-1-1 0,0 0-6,83-67 77,-76 56-67,1 0 0,-2 0 0,0-1 0,0 0 0,-1 0 0,-1 0 0,-1-1 0,0 0 0,-1-1 0,0 1 0,-1-1 0,-1 1 0,0-1 0,-2 0 0,1 0 0,-2 1 0,0-1 0,-1 0 0,-2-7-10,3 24-2,1-1 1,-1 1 0,1 0 0,-1-1 0,1 1 0,-1-1 0,1 1-1,-1-1 1,0 1 0,1-1 0,-1 1 0,0-1 0,1 0 0,-1 1 0,0-1-1,0 0 1,1 1 0,-1-1 0,0 0 0,0 0 0,0 0 0,1 0-1,-1 0 1,0 0 0,0 0 0,0 0 0,0 0 0,1 0 0,-1 0-1,0-1 1,0 1 0,1 0 0,-1-1 0,0 1 0,0 0 0,1-1 0,-1 1-1,0-1 1,1 1 0,-1-1 0,1 1 0,-1-1 0,0 1 0,1-1-1,-1 0 1,1 1 0,0-1 0,-1 0 0,1 0 0,-1 1 0,1-1-1,0 0 1,0 0 0,-1 1 0,1-1 0,0 0 0,0 0 0,0 0-1,0 1 1,0-1 0,0 0 0,0 0 0,0 0 0,0 1 0,1-1 0,-1 0-1,0 0 1,1 0 1,-11 20-10,1 0 0,1 0 1,1 1-1,0 0 0,2 0 0,0 1 0,2-1 0,0 1 0,1 0 1,1 6 9,1-23-30,1 0 0,0 1 0,0-1 1,0 0-1,0 0 0,1 0 0,-1 0 1,1 0-1,0 0 0,1 0 0,-1-1 1,0 1-1,1-1 0,0 0 0,0 0 1,0 0-1,0 0 0,0 0 1,1 0-1,-1-1 0,1 0 0,0 1 1,0-1-1,0-1 0,0 1 0,0-1 1,2 1 29,25 6-1379</inkml:trace>
  <inkml:trace contextRef="#ctx0" brushRef="#br0" timeOffset="115280.507">5871 3272 20916,'-1'-11'197,"0"0"-1,0 0 1,1 0-1,0 0 1,1 0 0,1 0-1,0 0 1,0 1-1,1-1 1,0 0-1,1 1 1,0 0-1,0 0 1,1 0-1,1 0 1,0 1-1,0 0 1,1 0-1,0 1 1,0-1-1,1 2 1,0-1-1,1 1-196,-8 6 16,0-1-9,-1 1 1,1-1-1,0 1 1,0 0 0,0-1-1,0 1 1,1 0-1,-1 0 1,0 0-1,0 0 1,1 0 0,-1 0-1,1 0 1,-1 0-1,1 0 1,-1 1-1,1-1 1,-1 1 0,1-1-1,-1 1 1,1 0-1,0-1 1,-1 1-1,1 0 1,0 0-1,-1 0 1,1 0 0,0 1-1,-1-1 1,1 0-1,-1 1 1,1-1-1,0 1 1,-1-1 0,1 1-1,-1 0 1,1 0-1,-1 0 1,1 0-8,5 13 1,-1 0 1,0 1-1,-1 0 0,-1 0 1,-1 0-1,0 0 1,0 0-1,-1 11-1,3 7 36,-2-10-3,-4-20-11,0 1 1,0-1-1,1 1 0,0-1 0,0 1 1,0 0-1,0-1 0,0 1 1,1 0-1,0-1 0,0 1 1,0-1-1,0 1 0,0-1 1,0 0-1,1 1 0,0-1 0,0 0 1,0 0-1,0 0 0,0 0 1,1-1-1,-1 1 0,1 0 1,-1-1-1,1 0 0,0 0 1,0 0-1,0 0 0,1 0 1,-1 0-1,0-1 0,1 0 0,-1 1 1,1-1-1,-1 0 0,3 0-22,5-7 94,1 1-1,-1-1 1,0-1-1,0 0 1,-1-1-1,0 0 1,0 0-1,-1-1 1,0 0-1,-1-1 1,0 0-1,0 0 1,-1-1 0,-1 0-1,0 0 1,0 0-1,3-11-93,14-53-207,-23 73-781,-5 7-654</inkml:trace>
  <inkml:trace contextRef="#ctx0" brushRef="#br0" timeOffset="115821.395">6667 2704 17380,'-12'21'439,"0"-1"1,2 1 0,0 1-1,2 0 1,0 0 0,1 1-1,2 0 1,0 0 0,2 0-1,0 1 1,1-1 0,2 17-440,3-32 115,0 0 0,0 0 1,1 0-1,0-1 0,1 0 1,0 0-1,0 0 1,0 0-1,1-1 0,-1 0 1,2 0-1,-1 0 1,1-1-1,-1 0 0,2 0 1,-1-1-1,0 0 1,1 0-1,0-1 0,0 0 1,5 2-116,67 42 388,-73-39-373,0 0 0,-1 1 1,0 0-1,-1 0 0,1 0 0,-2 1 1,1 0-1,-1 0 0,-1 0 0,0 0 0,0 1 1,-1 0-1,-1-1 0,0 1 0,0 0 1,-1-1-1,0 1 0,-1 0 0,0-1 1,-1 1-1,0 0 0,0-1 0,-1 0 1,-1 1-1,0-1 0,0-1 0,-1 1 1,0 0-1,-1-1 0,0 0 0,0-1 1,-1 1-1,0-1 0,0-1 0,-1 1 1,0-1-1,-6 4-15,12-9 23,0 0-1,0 0 1,0 0-1,0-1 1,0 1 0,-1 0-1,1-1 1,-1 0-1,1 1 1,-1-1 0,1 0-1,-1 0 1,0-1-1,0 1 1,1 0 0,-1-1-1,0 0 1,0 1-1,0-1 1,1 0 0,-1-1-1,0 1 1,0 0 0,0-1-1,1 0 1,-1 1-1,0-1 1,1 0 0,-1-1-1,1 1 1,-1 0-1,1-1 1,-1 1 0,1-1-1,0 0 1,0 0-1,0 1 1,0-2 0,0 1-1,0 0 1,0 0-1,1 0 1,-1-2-23,-2-9 36,1 0-1,1 0 1,0 0 0,1-1-1,0 1 1,1 0-1,0-1 1,1 1 0,1 0-1,0 0 1,1-1 0,0 1-1,1 1 1,5-13-36,86-163 271,-75 156-191,-1 0 0,-2-2 0,-2 0 0,-1-1 0,-1 0 0,3-18-80,-19-43 335,2 94-330,0-1-1,0 1 1,0 0-1,0-1 1,0 1-1,0 0 1,-1 0-1,1-1 1,-1 1-1,1 0 1,-1 1-1,0-1 1,0 0-1,0 0 1,0 1 0,0-1-1,0 1 1,0 0-1,-1 0 1,1-1-1,0 2 1,-1-1-1,1 0 1,-1 0-1,1 1 1,-1-1-1,1 1 1,-1 0-1,1 0 1,-1 0-1,0 0 1,1 0-1,-1 0 1,1 1-1,-1 0-4,-3 1-79,0 0 0,0 1 0,1 0 0,0 0 0,-1 0 0,1 1 0,0-1 0,1 1 0,-1 1 0,1-1-1,0 1 1,0-1 0,0 1 0,0 0 0,1 1 0,0-1 0,0 0 0,1 1 0,-1 0 0,1 0 0,-1 4 79,-3 14-1681</inkml:trace>
  <inkml:trace contextRef="#ctx0" brushRef="#br0" timeOffset="116194.274">7153 2828 18724,'0'0'2046,"-6"1"1617,3-1-3595,0 1 0,1-1-1,-1 1 1,1-1 0,-1 1-1,1 0 1,-1 0 0,1 0-1,0 0 1,-1 0 0,1 1-1,0-1 1,0 1 0,0 0-1,0-1 1,0 1 0,0 0-1,0 0 1,1 0 0,-1 0-1,1 1 1,-1-1 0,1 0-1,0 1 1,0-1 0,0 0-1,0 3-67,-4 12 42,1 1-1,0 1 0,1-1 1,1 1-1,1-1 0,1 1 1,1-1-1,0 1 0,1-1 1,1 1-1,1-1 0,0 0 1,4 7-42,-8-20 7,1 1 0,0 0 0,0-1 0,1 1-1,0-1 1,0 1 0,0-1 0,1 0 0,-1 1 0,1-1 0,0-1 0,1 1 0,-1 0 0,1-1 0,0 0 0,0 0 0,0 0 0,1 0 0,-1 0 0,1-1 0,0 0 0,0 0 0,0-1 0,0 1-1,1-1 1,-1 0 0,1 0 0,-1-1 0,1 0 0,0 0 0,-1 0 0,1 0 0,0-1 0,0 0 0,0-1 0,-1 1 0,1-1 0,0 0-7,3-3 82,-1 0-1,-1 0 1,1-1 0,-1 0-1,1-1 1,-1 0 0,-1 0 0,1 0-1,-1-1 1,0 1 0,-1-2 0,0 1-1,0 0 1,0-1 0,-1 0-1,0 0 1,-1-1 0,0 1 0,0-1-1,-1 1 1,1-2-82,0-4 100,0 0 0,-1-1 0,0 1-1,-1-1 1,-1 1 0,0 0 0,-1-1 0,-1 1-1,0-1 1,-1 1 0,0 0 0,-1 0 0,-1 1-100,0 1 28,-1 0 1,0 0-1,-1 1 0,0 1 1,-1-1-1,0 1 1,-1 0-1,0 1 0,-6-6-28,12 12-6,0 0 0,-1 0 0,0 1-1,1-1 1,-1 0 0,0 1 0,0 0-1,0 0 1,0 0 0,-1 1 0,1 0-1,0-1 1,-1 1 0,1 1 0,-1-1 0,1 1-1,-1-1 1,1 1 0,-1 1 0,0-1-1,1 1 1,0-1 0,-1 1 0,1 1-1,-1-1 1,1 1 0,0-1 0,0 1-1,0 0 7,-1 2-169,1-1 0,0 1 0,0 0-1,0 0 1,0 0 0,1 1 0,-1-1-1,1 1 1,0 0 0,1 0 0,-1 0-1,1 0 1,0 0 0,0 1-1,1-1 1,-1 0 0,1 1 0,0 0-1,1-1 1,0 1 0,-1-1 0,2 1-1,-1 0 1,1-1 0,0 1 0,0 2 169,7 14 1376</inkml:trace>
  <inkml:trace contextRef="#ctx0" brushRef="#br0" timeOffset="116470.2">7912 2684 23189,'0'0'968,"2"1"200,8 33-215,-19 3-265,-4 6-208,-3 14-272,-9 2-48,6 2-72,2 0-24,-1-10-16,6-5 0,4-19 0,0-8-16,1-14-632,-3-7-848</inkml:trace>
  <inkml:trace contextRef="#ctx0" brushRef="#br0" timeOffset="116850.933">7484 2496 22997,'-6'9'125,"0"0"1,0 1-1,1-1 1,0 1 0,0 1-1,1-1 1,1 1-1,0-1 1,0 1-1,1 0 1,0 0-1,1 0 1,0 0-1,1 0 1,0 1-1,1-1 1,1 0-1,-1 0 1,1 0-1,1 0 1,0-1-1,1 1 1,0-1-1,1 0 1,1 3-126,-4-9 19,0 0-1,0 1 1,1-1-1,0 0 1,0 0 0,0 0-1,0-1 1,0 1-1,1-1 1,0 0 0,-1 1-1,1-2 1,1 1-1,-1 0 1,0-1 0,1 0-1,-1 0 1,1 0 0,-1-1-1,1 1 1,0-1-1,0 0 1,-1-1 0,1 1-1,0-1 1,0 0-1,0 0 1,0 0 0,0-1-1,0 0 1,-1 0-1,1 0 1,0 0 0,0-1-1,-1 0 1,1 0 0,-1 0-1,0 0 1,0-1-1,1 1 1,-2-1 0,1 0-1,0-1 1,0 1-19,1-3 64,0 0 0,0 0 1,0 0-1,0 0 0,-1-1 1,0 0-1,-1 1 0,1-2 1,-1 1-1,-1 0 0,1-1 1,-1 1-1,-1-1 1,1 1-1,-1-1 0,-1 0 1,1 0-1,-1 1 0,-1-1 1,1 0-1,-2 0 0,1 1 1,-1-1-1,0 0 0,0 1 1,-1 0-1,0 0 0,0-1 1,-1 2-1,1-1 0,-2 0 1,1 1-1,-1 0 0,0 0 1,0 0-1,-1 0 0,1 1 1,-1 0-1,-1 0 0,1 1 1,-3-2-65,6 4 1,0 0 1,1 0 0,-1 1 0,0-1 0,0 1 0,0-1-1,0 1 1,0 0 0,0 0 0,0 1 0,-1-1 0,1 0-1,0 1 1,0 0 0,-1 0 0,1 0 0,0 0-1,0 0 1,-1 1 0,1 0 0,0-1 0,0 1 0,0 0-1,0 1 1,0-1 0,0 0 0,0 1 0,0 0 0,0 0-1,1-1 1,-1 2 0,1-1 0,-1 0 0,1 0 0,0 1-1,0-1 1,0 1 0,-1 2-2,-4 11-31,0 0-1,2 0 1,0 0 0,1 1 0,0-1-1,1 1 1,1 0 0,1 0 0,1 12 31,-1-27-136,1 0 1,0 0-1,0 0 0,0 0 1,0 0-1,0 0 1,0 0-1,0 0 1,1 0-1,-1 0 1,1 0-1,-1 0 1,1 0-1,0 0 1,0 0-1,0-1 1,0 1-1,0 0 0,0-1 1,0 1-1,0 0 1,1-1-1,-1 0 1,1 1-1,-1-1 1,1 0-1,0 1 136,16 5-2155</inkml:trace>
  <inkml:trace contextRef="#ctx0" brushRef="#br0" timeOffset="117158.989">8076 3110 16852,'10'30'2199,"-6"-15"-1462,0 0-1,2 0 1,0 0 0,1-1 0,0 0 0,1 0 0,1-1-1,6 8-736,-14-19 36,1-1 1,-1 1-1,1-1 0,0 0 0,-1 0 0,1 0 0,0 0 0,0 0 0,0 0 0,-1 0 0,1 0 1,0-1-1,0 1 0,0-1 0,0 0 0,0 1 0,0-1 0,0 0 0,0 0 0,0 0 1,0-1-1,0 1 0,0 0 0,0-1 0,0 1 0,0-1 0,0 0 0,0 0 0,0 1 0,0-1 1,-1 0-1,1-1 0,0 1 0,-1 0 0,1 0 0,-1-1 0,1 1 0,-1-1 0,1 1 1,-1-1-1,1-1-36,43-76 1183,-42 71-1108,-1-1 0,0 0 0,0 1 0,-1-1 0,0 0 0,-1 0 0,0 0 0,0 0 0,0 0 0,-2 0 0,1 0 0,-1 1 0,0-1 1,-1 0-1,0 1 0,0 0 0,-1 0 0,0 0 0,0 0 0,-1 0 0,0 1 0,0 0 0,-1 0 0,0 0 0,0 1 0,-1 0 0,0 0 1,0 0-1,0 1 0,0 0 0,-2 0-75,6 4 0,0 1 1,0-1-1,0 0 1,0 1 0,0 0-1,0-1 1,0 1-1,0 0 1,0 1-1,0-1 1,0 0 0,0 1-1,0 0 1,0 0-1,0 0 1,0 0-1,1 0 1,-1 1-1,0-1 1,1 1 0,-1-1-1,1 1 1,-1 0-1,1 0 1,0 0-1,0 1 1,0-1 0,0 0-1,0 1 1,0-1-1,1 1 1,-1 0-1,-27 92-544,31-71-900</inkml:trace>
  <inkml:trace contextRef="#ctx0" brushRef="#br0" timeOffset="6753.612">11286 415 23069,'65'249'4372,"-65"-249"-4371,17 45 563,-17-44-555,0-1 0,0 1 0,0 0-1,1-1 1,-1 1 0,0 0 0,0-1 0,1 1 0,-1-1-1,1 1 1,-1-1 0,1 1 0,-1-1 0,1 1 0,-1-1 0,1 1-1,-1-1 1,1 0 0,-1 1 0,1-1 0,-1 0 0,1 1-1,0-1 1,-1 0 0,1 0 0,0 0 0,-1 0 0,1 0-1,0 1 1,-1-1 0,1 0 0,0 0 0,-1-1 0,1 1 0,0 0-1,-1 0 1,1 0 0,0 0 0,-1-1 0,1 1 0,0 0-1,-1 0 1,1-1 0,-1 1 0,1 0 0,-1-1 0,1 1-1,-1-1 1,1 1 0,-1-1 0,1 1 0,-1-1 0,1 1-1,-1-1 1,0 0 0,1 1 0,-1-1 0,0 1 0,0-1 0,1 0-1,-1 1 1,0-1 0,0 0 0,0 1 0,0-2-9,4-7 23,0 0 1,0 0-1,-1-1 0,-1 1 1,1-1-1,-2 0 1,1 0-1,-1 0 0,-1 0 1,0 0-1,0 0 1,-1 0-1,0 0 0,-1 0 1,0 0-1,-1 1 0,0-1 1,0 0-1,-1 1 1,0 0-1,-1 0 0,0 0 1,0 1-1,-3-4-23,2 12-65,6 4 32,0 0-1,0 0 1,0-1 0,0 1 0,0 0 0,1 0 0,0-1-1,0 1 1,0 0 0,0-1 0,0 1 0,1-1-1,-1 1 1,1-1 0,0 0 0,0 0 0,0 0-1,1 0 1,-1 0 0,1 0 0,-1-1 0,1 1-1,0-1 1,0 0 0,0 1 0,1-1 0,-1-1-1,0 1 1,1 0 0,-1-1 0,1 0 0,-1 0 0,1 0-1,0 0 1,-1-1 0,1 1 33,8-3-467,-1 0 0,1 0 0,-1-1 0,0-1 0,0 0 0,0 0 0,-1-1 0,0-1 0,1 0 0,-2 0 0,1-1 0,-1 0 0,0 0 0,-1-1-1,1-1 1,-2 1 0,1-1 0,-1-1 0,3-5 467,-5 10-156,24-48 436,-47 55 1510,10 9-1499,1 1 0,1-1 0,0 1 0,0 0 1,1 0-1,1 1 0,0-1 0,1 1 0,0 0 1,1 0-1,0 0 0,1 5-291,0-15 53,0 4 55,-1-1 0,1 0 0,0 1 0,1-1 0,0 1 0,0-1 0,0 1 0,1-1-1,-1 1 1,2-1 0,-1 1 0,1-1 0,0 0 0,0 0 0,1 0 0,-1 0 0,1 0 0,1 0 0,0 0-108,-1-6 14,1 1-1,0-1 0,0 1 1,-1-1-1,1-1 1,0 1-1,0 0 0,0-1 1,-1 0-1,1 0 1,0 0-1,-1 0 0,1-1 1,-1 1-1,1-1 0,-1 0 1,0 0-1,0 0 1,0 0-1,0-1 0,0 1 1,0-1-1,0 0 0,-1 0 1,0 0-1,1 0 1,-1 0-1,0 0 0,-1-1 1,1 0-14,10-13 38,0 0 0,-2 0 0,0-1 1,-1-1-1,-1 1 0,0-2 0,-2 1 1,0-1-1,-1 0 0,-1 0 0,-1 0 1,-1-6-39,-1 23-2,0 18-87,1 0 43,-2-5 52,1 1-1,0-1 1,0 0-1,1-1 1,0 1-1,1 0 1,0-1-1,1 1 0,0-1 1,0 0-1,1 0 1,5 8-6,-6-15 12,0-1 0,0 1 0,1-1 0,-1 0 0,0 0 1,1 0-1,-1-1 0,1 0 0,-1 1 0,1-2 0,-1 1 0,0 0 0,1-1 0,-1 0 1,0 0-1,1 0 0,-1 0 0,0-1 0,0 0 0,0 0 0,0 0 0,0 0 1,0 0-1,-1-1 0,1 0 0,-1 0 0,0 0 0,0 0 0,0 0 0,0-1 0,0 1 1,-1-1-1,1 0 0,-1 0 0,0 0-12,8-8 22,-1 0 0,0-1-1,-1 0 1,0 0 0,-1-1 0,-1 0 0,0 0 0,0 0 0,-2-1-1,0 1 1,-1-1 0,0-1 0,-1 1 0,-1 0 0,0 0-1,-1-1 1,-1 1 0,0 0 0,-1 0 0,-1 0 0,-1-5-22,3 21-3,1 0 1,0 0-1,-1 0 1,1 0-1,-1-1 1,0 1 0,1 0-1,-1 0 1,1 0-1,-1-1 1,0 1-1,0 0 1,1-1-1,-1 1 1,0-1 0,0 1-1,0-1 1,0 1-1,0-1 1,0 0-1,0 1 1,1-1-1,-1 0 1,0 0 0,0 0-1,0 0 1,0 1-1,0-1 1,0-1-1,0 1 1,0 0-1,0 0 1,0 0 0,0 0-1,0-1 1,0 1-1,0 0 1,0-1-1,0 1 1,0-1-1,1 1 1,-1-1 0,0 1-1,0-1 1,0 0-1,1 0 1,-1 1-1,0-1 1,1 0-1,-1 0 1,1 1 0,-1-1-1,1 0 1,-1 0-1,1 0 1,0 0-1,-1 0 1,1 0-1,0 0 1,0 0 2,-5 21-6,2 0 0,0 0-1,2 0 1,0 0 0,1 0 0,1 0 0,1 0-1,0 0 1,2 0 0,0 0 0,2-1 0,0 0 0,1 0-1,1 1 7,-2-10 24,2 1 0,-1-1-1,1 0 1,1 0 0,0-1 0,0 0-1,1-1 1,0 0 0,9 5-24,-18-13 0,-1 1 0,1 0 1,0-1-1,0 1 1,-1-1-1,1 0 0,0 1 1,0-1-1,0 0 1,0 1-1,0-1 0,0 0 1,0 0-1,-1 0 1,1 0-1,0 0 0,0 0 1,0 0-1,0 0 1,0 0-1,0 0 0,0-1 1,0 1-1,0 0 1,-1-1-1,1 1 0,0 0 1,0-1-1,0 1 1,0-1-1,-1 1 1,1-1-1,0 0 0,-1 1 1,1-1-1,0 0 1,-1 1-1,1-1 0,-1 0 1,1 0-1,-1 0 1,0 1-1,1-1 0,-1 0 1,0 0-1,1 0 1,-1 0-1,0 0 0,0 0 1,0 0-1,8-50 70,-8 29-42,-1 18-27,0 0 0,0 0-1,1 1 1,0-1 0,0 0 0,0 0-1,0 0 1,0 1 0,1-1 0,0 0-1,0 1 1,0-1 0,0 0 0,0 1-1,1-1 1,-1 1 0,1-1 0,0 1-1,0 0 1,0 0 0,1 0 0,-1 0-1,1 0 1,0 1 0,0-1 0,-1 1-1,4-2 0,42-44-20,-47 47 28,0 0-1,0 0 1,0 0-1,-1-1 0,1 1 1,0 0-1,-1-1 1,1 1-1,0-1 0,-1 1 1,0-1-1,1 1 1,-1-1-1,0 1 0,0-1 1,0 1-1,0-1 1,0 1-1,0-1 0,0 1 1,0-1-1,-1 1 1,1-1-1,-1 1 0,1-1 1,-1 1-1,1 0 1,-1-1-1,0 1 0,0 0 1,0-1-1,1 1 1,-1 0-1,-1 0 0,1 0 1,0 0-1,0 0 0,0 0 1,0 0-1,-1 0 1,1 0-1,-1 1-7,0 0 0,0 0 0,0 0 0,0 0 0,0 1 0,-1-1 0,1 1 0,0 0 1,0 0-1,0 0 0,0 0 0,1 0 0,-1 0 0,0 0 0,0 0 0,0 1 0,1-1 0,-1 1 0,1-1 0,-1 1 0,1 0 0,0-1 0,0 1 0,0 0 0,0 0 0,0 0 0,0 0 0,0 0 1,0 0-1,1 0 0,-1 0 0,1 0 0,0 1 0,-1-1 0,1 0 0,0 0 0,0 0 0,1 0 0,-1 1 0,0-1 0,-1 5 6,-4 10 59,2 1 0,0-1 0,0 1-1,2 0 1,1 0 0,0 0 0,1-1 0,0 1-1,2 0 1,2 8-65,-3-22-16,1-1 0,0 1 0,0 0 0,0-1 0,0 0 0,0 0 0,1 0 0,-1 0 1,1 0-1,0-1 0,0 1 0,0-1 0,0 0 0,0 0 0,0-1 0,0 1 0,1-1 0,-1 0 0,1 0 0,-1-1 0,1 1 0,-1-1 0,1 0 0,-1 0 0,1 0 0,-1-1 0,1 0 0,-1 0 0,1 0 0,-1 0 0,0 0 0,1-1 0,-1 0 0,0 0 0,0 0 0,0-1 0,-1 1 0,1-1 0,0 0 0,0-1 16,14-9-1517</inkml:trace>
  <inkml:trace contextRef="#ctx0" brushRef="#br0" timeOffset="3489.651">9187 442 22021,'-9'-9'4837,"-26"18"-4344,31-7-486,0 1 0,0-1 0,0 1 0,1 0-1,-1-1 1,1 2 0,0-1 0,0 0 0,0 1 0,0-1 0,0 1 0,1 0-1,0 0 1,0 0 0,0 0 0,0 1 0,1-1 0,-1 0 0,1 1-1,0-1 1,1 1 0,-1-1 0,1 1 0,0-1 0,0 1 0,0-1 0,1 1-1,-1-1 1,1 1 0,0-1 0,0 1 0,1-1 0,-1 0 0,1 1-7,1-4-1,-1 0 1,0 0 0,1 0 0,-1 0 0,1 0 0,-1 0 0,1-1 0,-1 1 0,1-1 0,-1 1 0,1-1 0,0 0 0,-1 0 0,1 0 0,-1-1-1,1 1 1,0-1 0,-1 1 0,1-1 0,-1 0 0,1 0 0,-1 0 0,0 0 0,1 0 0,-1-1 0,0 1 0,0-1 0,0 1 0,0-1 0,0 0-1,0 0 1,0 0 0,-1 0 0,1 0 0,-1 0 0,1 0 0,-1-1 0,0 1 0,1-3 0,11-8 21,-12 12-22,-1 0 0,1 1 0,0-1 0,0 0-1,0 1 1,0-1 0,0 1 0,0-1 0,0 1 0,0-1-1,0 1 1,1 0 0,-1-1 0,0 1 0,0 0 0,0 0-1,0 0 1,0 0 0,1 0 0,-1 0 0,0 0 0,0 1-1,0-1 1,0 0 0,0 0 0,0 1 0,0-1 0,1 1-1,-1-1 1,0 1 0,-1 0 0,1-1 0,0 1 0,0 0-1,0-1 1,0 1 0,0 0 0,-1 0 0,1 0 0,0 0-1,-1 0 1,1 0 0,0 0 1,24 47-120,-25-48 120,10 22 19,-2 0 0,0 0 0,-2 0 1,0 1-1,-1 0 0,-2 0 1,0 0-1,-1 0 0,-2 1 1,0-1-1,-2 0 0,0 1 0,-2-1 1,0 0-1,-2 0 0,0-1 1,-2 0-1,0 0 0,-2 2-19,3-12 91,-27 44 267,33-54-349,1-1 0,-1 0-1,0 0 1,0-1 0,0 1 0,0 0 0,0 0 0,0 0-1,0-1 1,0 1 0,-1 0 0,1-1 0,0 1-1,0-1 1,0 1 0,-1-1 0,1 0 0,0 0-1,-1 1 1,1-1 0,0 0 0,-1 0 0,1 0 0,0 0-1,0-1 1,-1 1 0,1 0 0,0 0 0,-1-1-1,1 1 1,0-1 0,0 1 0,0-1 0,-1 0-1,1 1 1,0-1 0,0 0 0,0 0 0,0 0-1,0 0 1,0 0 0,0-1-9,-6-9 13,1 0-1,1-1 1,0 0-1,1 0 1,0 0-1,0 0 1,1-1-1,1 0 1,0 1-1,1-1 1,1 0-1,0 0 1,0 0-1,1 0 1,1 1-1,0-1 0,1 0 1,0 1-1,3-5-12,3-14 7,2-1 0,2 2 0,1 0-1,1 0 1,1 1 0,2 1-1,0 1 1,4-2-7,-18 25-1,-1-1-1,0 0-1,0 0 1,1 0-1,0 1 1,0-1-1,0 1 1,0 0-1,1 0 1,0 1-1,-1 0 1,1-1-1,1 1 1,-1 1-1,0-1 1,1 1-1,-1 0 1,1 0 0,4 0 2,-5 6-6,0-1 0,0 2 1,0-1-1,0 0 1,0 1-1,-1 0 0,0 0 1,0 0-1,-1 1 1,1-1-1,-1 1 1,0 0-1,-1 0 0,1 0 1,-1 0-1,0 0 1,-1 1-1,1-1 1,-1 6 5,0-7 0,27 78 72,-27-83-56,0-1-1,1 0 0,-1 0 1,0 0-1,-1 0 1,1 1-1,0-1 0,0 0 1,0-1-1,0 1 1,-1 0-1,1 0 1,-1 0-1,1 0 0,-1 0 1,1-1-1,-1 1 1,1 0-1,-1 0 0,0-1 1,0 1-1,0 0 1,0-1-1,0 1 1,0 0-1,0 0 0,0-1 1,0 1-1,-1 0 1,1-1-1,-1 1 0,1 0 1,-1 0-1,1-1-15,-1-13 24,-1 0-1,-1 0 1,0 0 0,0 0-1,-2 0 1,0 0-1,-1 1 1,0 0-1,-1 0 1,0 1-1,-1 0 1,-6-7-24,13 18-17,1 2-13,4 11-2505,-1-8 629</inkml:trace>
  <inkml:trace contextRef="#ctx0" brushRef="#br0" timeOffset="4296.651">9741 443 17660,'1'0'-512,"-5"-6"8855,1 6-8257,0 0 0,0 0 0,0 0 0,0 0 0,1 1 1,-1-1-1,0 1 0,0 0 0,1 0 0,-1 0 0,1 0 0,-1 0 0,1 1 1,-1-1-1,1 1 0,0 0 0,-1 0 0,1-1 0,0 1 0,0 0 1,0 1-1,1-1 0,-1 0 0,0 1-86,-6 9 47,0 0-1,1 0 1,0 1 0,1-1-1,0 1 1,1 1 0,1-1-1,0 1 1,0 0 0,2 0-1,0 0 1,0 0 0,1 0-1,1 1 1,1-1 0,0 1-47,-1-13 2,0 0 1,1 0 0,-1 0 0,1 0-1,-1 1 1,1-1 0,0 0 0,0 0-1,0 0 1,0 0 0,0-1 0,0 1-1,0 0 1,1 0 0,-1-1 0,1 1-1,-1 0 1,1-1 0,0 0 0,0 1-1,-1-1 1,1 0 0,0 0-1,0 0 1,0 0 0,0 0 0,0-1-1,1 1 1,-1 0 0,0-1 0,0 0-1,0 0 1,0 1 0,1-1 0,-1 0-1,0-1 1,0 1 0,0 0 0,1-1-1,-1 1 1,0-1 0,0 0 0,0 1-1,0-1 1,0 0 0,0 0 0,0 0-1,0-1 1,-1 1 0,1 0-1,0-1 1,-1 1 0,1-1 0,-1 0-1,2 0-2,8-8 18,-1-1 0,0 0 0,0 0 0,-1-1 0,0 0 0,-1-1 0,0 1 0,-1-2 0,-1 1 0,0-1 0,-1 0 0,0 0-1,-1 0 1,-1-1 0,0 1 0,-1-1 0,-1 0 0,0-14-18,-13 33-13,4 76-55,6-63 65,1-12 5,1 0 0,-1 0 0,1 1 0,-1-1 0,2 0 0,-1 0 0,0 1 1,1-1-1,0 0 0,0 0 0,1 0 0,0 0 0,-1 0 0,2 0 0,1 3-2,-3-7 0,0 0 0,0-1 0,1 1 0,-1 0 0,0 0 0,1-1 0,-1 1 0,1-1 1,-1 1-1,1-1 0,-1 0 0,1 1 0,-1-1 0,1 0 0,-1 0 0,1 0 0,-1 0 0,1 0 0,-1-1 0,1 1 1,-1 0-1,1-1 0,-1 1 0,1-1 0,-1 1 0,1-1 0,-1 0 0,0 0 0,1 1 0,-1-1 0,0 0 0,0 0 1,0 0-1,0 0 0,0-1 0,0 1 0,0 0 0,43-50 26,-41 47-21,40-51 50,-24 100-126,-16-35 65,35 101-8,-36-109 14,-1 1 1,1-1-1,0 0 0,0 1 0,0-1 1,0 0-1,0 0 0,0-1 1,0 1-1,1 0 0,-1-1 1,1 1-1,-1-1 0,1 0 1,-1 0-1,1 0 0,0 0 1,-1 0-1,1 0 0,0-1 1,0 0-1,0 1 0,0-1 1,0 0-1,-1 0 0,1-1 1,0 1-1,0 0 0,0-1 1,0 0-1,-1 0 0,1 0 1,0 0-1,-1 0 0,1 0 1,-1-1-1,1 1 0,0-1 0,1 0 17,0-1-1,0 1 0,0-1 0,0 1 0,-1-1 0,1-1 0,-1 1 0,0 0 0,1-1 0,-1 1 0,-1-1 0,1 0 1,-1 0-1,1 0 0,-1 0 0,0-1 0,-1 1 0,1-1 0,-1 1 0,0-1 0,0 1 0,0-1 0,-1 0 0,1 1 0,-1-1 1,0 0-1,-1 1 0,1-1 0,-1 0 0,0 1 0,0-1 0,0 1 0,-1-1 0,1 1 0,-1-1 0,0 1 0,-1 0 0,1 0 1,-1 0-1,1 0 0,-1 1 0,-1-1 0,1 1 0,0-1 0,-1 1 0,1 0 0,-1 1 0,0-1 0,0 1 0,0-1 1,0 1-1,-4-1-16,8 3-3,0 1 1,0-1 0,0 0-1,0 1 1,0-1 0,0 0-1,0 1 1,0-1 0,0 0-1,0 0 1,-1 1-1,1-1 1,0 0 0,0 0-1,0 1 1,0-1 0,-1 0-1,1 0 1,0 1 0,0-1-1,-1 0 1,1 0 0,0 0-1,0 0 1,-1 1 0,1-1-1,0 0 1,0 0 0,-1 0-1,1 0 1,0 0 0,-1 0-1,1 0 1,0 0-1,-1 0 1,1 0 0,0 0-1,-1 0 1,1 0 0,0 0-1,0 0 1,-1 0 0,1 0-1,0 0 1,-1 0 0,1-1 2,5 4-3,1-1 0,-1-1 0,1 1 0,0-1 0,-1 0 0,1 0 0,0-1 0,-1 1 0,1-1 0,0-1 0,0 1 0,-1-1 0,1 0 0,4-1 3,46-26-2095,-55 18 221</inkml:trace>
  <inkml:trace contextRef="#ctx0" brushRef="#br0" timeOffset="5278.198">10455 153 25413,'-2'7'95,"1"1"0,0 0-1,0 0 1,1-1 0,0 1-1,0 0 1,1 0-1,0-1 1,0 1 0,1 0-1,2 4-94,2 22 140,40 242 1873,-46-276-2002,0 0 0,0-1 0,0 1 0,1 0-1,-1 0 1,0 0 0,0 0 0,0 0 0,0 0 0,1-1-1,-1 1 1,0 0 0,0 0 0,1 0 0,-1 0-1,0 0 1,0 0 0,0 0 0,1 0 0,-1 0-1,0 0 1,0 0 0,0 0 0,1 0 0,-1 0 0,0 0-1,0 0-10,-7-36 42,-26-17 27,31 51-82,2 2-12,1 4 19,-1 0 0,1 1 1,0-1-1,1 0 1,-1 0-1,1 0 0,0 0 1,0 0-1,0 0 1,0-1-1,1 1 1,-1-1-1,1 1 0,0-1 1,0 0-1,0 0 1,1 0-1,-1 0 0,1-1 1,0 0-1,-1 1 1,1-1-1,0 0 1,0-1-1,0 1 0,0-1 1,3 1 5,-1-2 0,0 0 1,0 0-1,0-1 1,0 0-1,1 0 0,-1 0 1,0-1-1,-1 1 1,1-2-1,0 1 1,0-1-1,-1 1 0,0-1 1,1-1-1,-1 1 1,-1-1-1,1 0 1,0 0-1,-1-1 1,3-2-1,70-103 88,-73 105-77,0-1-1,0 1 0,-1-1 1,0 1-1,0-1 1,-1 0-1,1 0 1,-1 0-1,0-1 0,-1 1 1,0 0-1,0-1 1,0 1-1,-1-1 0,0 1 1,0-1-1,0 1 1,-1-1-1,0 1 1,-1 0-1,1-1 0,-1 1 1,0 0-1,-1 0 1,1 0-1,-1 0 1,-2-3-11,2 9-2,1-1 1,0 1 0,0-1 0,0 1 0,0 0 0,0 0 0,0 0 0,0 0 0,-1 0 0,1 1 0,0-1 0,0 1 0,0-1-1,0 1 1,0 0 0,0 0 0,0 0 0,0 0 0,1 0 0,-1 0 0,0 0 0,0 0 0,1 1 0,-1-1 0,1 1-1,-1 0 1,1-1 0,0 1 0,0 0 0,0 0 0,0-1 0,0 1 0,0 0 0,0 0 0,0 0 0,1 0 0,-1 0-1,1 0 1,-1 1 0,1-1 0,0 0 0,0 0 0,0 0 0,0 1 1,0 0 1,-3 2-2,0 1 1,1-1-1,0 1 0,0-1 1,0 1-1,1 0 1,0 0-1,0 0 0,1 0 1,-1 0-1,1 0 1,1-1-1,-1 1 0,1 0 1,0 0-1,0 0 1,1 0-1,-1-1 0,1 1 1,1 0-1,-1-1 1,1 0-1,0 0 0,0 1 1,0-2-1,1 1 1,0 0-1,0-1 0,0 0 1,0 0-1,1 0 1,0 0-1,0-1 1,56 21-42,-55-23 39,0 0 0,0 1 0,1-1-1,-1 1 1,0 1 0,-1-1-1,1 1 1,0 0 0,-1 0 0,0 0-1,1 1 1,-1 0 0,0 0-1,-1 0 1,1 1 0,-1 0 0,0 0-1,0 0 1,-1 0 0,1 0 0,-1 1-1,0-1 1,-1 1 0,1 0-1,-1 0 1,0 0 3,1 53-905,-3-57-526</inkml:trace>
  <inkml:trace contextRef="#ctx0" brushRef="#br0" timeOffset="20338.747">14770 348 24501,'0'3'622,"-37"321"1449,-27 586-1746,25-445-279,42-312 624,-3-151-498,0-2-46,0 0-49,0 0-40,0 0-209,0 0-750,-1-1-745</inkml:trace>
  <inkml:trace contextRef="#ctx0" brushRef="#br0" timeOffset="20974.815">14325 2090 11138,'0'0'2476,"4"2"3053,10 0-5114,1 0 0,-1-1 0,0 0 0,1-1 0,-1-1 0,1 0 0,-1-1 0,0-1 0,0 0 1,0-1-1,0 0 0,10-6-415,10 0 428,45-12 32,0-1-247,0 3-1,1 3 1,0 4 0,14 3-213,390 44 85,119-96 551,-327 61-345,263-37-220,-184-12-27,-225 36-1898,-111 13 347</inkml:trace>
  <inkml:trace contextRef="#ctx0" brushRef="#br0" timeOffset="21318.729">17394 1648 23125,'0'0'75,"1"0"1,-1 0-1,0 1 0,1-1 1,-1 0-1,1 0 0,-1 1 1,0-1-1,1 1 0,-1-1 0,0 0 1,1 1-1,-1-1 0,0 1 1,0-1-1,1 0 0,-1 1 1,0-1-1,0 1 0,0-1 1,0 1-1,0-1 0,1 1 1,-1-1-1,0 1 0,0-1 1,0 1-1,0-1 0,-1 1 1,1-1-1,0 1 0,0-1 1,0 1-1,0-1 0,0 1 1,-1-1-1,1 1 0,0-1 0,0 1 1,-1-1-1,1 0 0,0 1 1,-1-1-1,1 0 0,-1 1-75,52-12 570,-17 1-440,-11 2-116,-1 0 0,1 2 0,0 0 0,0 2-1,0 0 1,1 2 0,0 1 0,-1 0 0,1 2 0,0 1 0,-1 0 0,9 4-14,-27-5 1,-1 1 0,1 1 0,0-1 1,0 1-1,-1 0 0,1 0 0,-1 0 1,0 0-1,0 1 0,0 0 0,-1-1 1,1 2-1,-1-1 0,0 0 0,0 1 1,0-1-1,-1 1 0,0 0 0,0 0 1,0 0-1,0 0 0,-1 0 0,0 0 1,0 0-1,0 1 0,0-1 0,-1 0 1,0 1-1,-1 3-1,0 8 79,0 0 0,-2 0-1,0 0 1,-1 0 0,0-1 0,-2 1 0,0-1-1,-6 11-78,3-9 5,0-2-1,-2 1 1,1-2-1,-2 1 1,0-1-1,-1-1 1,0 0-1,-1-1 1,-1-1-1,0 0 1,-14 8-5,12-8-1811</inkml:trace>
  <inkml:trace contextRef="#ctx0" brushRef="#br0" timeOffset="22141.871">14470 783 14963,'-1'1'125,"1"0"-1,-1 0 1,1 0-1,-1 0 1,1-1-1,0 1 0,0 0 1,-1 0-1,1 0 1,0 0-1,0 0 1,0 0-1,0 0 1,0 0-1,0 0 1,0 0-1,0 0 1,0 0-1,1 0 0,-1-1 1,0 1-1,1 0 1,-1 0-1,0 0 1,1 0-1,-1 0 1,1-1-1,-1 1 1,1 0-1,0 0 1,-1-1-1,1 1 1,0 0-1,-1-1 0,1 1 1,0-1-1,0 1 1,0-1-1,-1 1 1,1-1-1,0 0 1,0 1-1,0-1 1,0 0-1,0 0 1,0 0-1,0 0 1,0 1-1,0-1 0,0 0 1,0-1-1,0 1 1,-1 0-1,1 0 1,0 0-1,0 0 1,0-1-1,0 1 1,0-1-1,0 1 1,0 0-1,-1-1 0,1 1 1,0-1-1,0 0 1,-1 1-1,1-1 1,0 0-1,-1 1 1,1-1-125,133-222 2031,-94 153-1909,-4 0-1,-3-3 1,-3-1 0,18-70-122,-41 82 305,-7 60-217,0 2-52,0 0-41,0 0-31,1 3-27,6 17 50,-2 1 0,0-1 0,-1 1 0,-1 0 0,-1 0 0,-1 14 13,2 8-33,6 87-260,-5-65 1552</inkml:trace>
  <inkml:trace contextRef="#ctx0" brushRef="#br0" timeOffset="23585.285">14651 2154 10426,'-4'10'11930,"7"-23"-9153,0 1-3607,6-26 1406,62-180 0,63 22-526,-10 50 2,-77 91-44,3 3 0,3 1 0,53-39-8,132-91 16,-180 131-15,-15 12 1,1 2 0,1 3 0,2 1-1,4 0-1,208-133 64,-6 46 79,-224 106-98,1 2 0,0 1-1,1 1 1,0 1 0,0 2 0,9 0-45,10-3 141,132-41 121,-175 49-838,-7 1-519</inkml:trace>
  <inkml:trace contextRef="#ctx0" brushRef="#br0" timeOffset="30023.822">13991 267 25205,'0'26'745,"4"2"-369,4-4-40,3-5-96,2 0-40,3-11-96,5-4-16,1-10-32,1-8 8,2-7-8,0-7-56,-3-2-664,-6 1-312,-3-2-521,-4 3-343,-1 6-609</inkml:trace>
  <inkml:trace contextRef="#ctx0" brushRef="#br0" timeOffset="30284.632">14245 121 18868,'0'0'880,"0"0"-440,0 0-136,0 0-224,0 0-40,-2 0-24,1-2 8,-1 2-8,1 0-16,0 0 0,-1 0-16,1 0-360,-1 0-248</inkml:trace>
  <inkml:trace contextRef="#ctx0" brushRef="#br0" timeOffset="31337.516">13998 80 22285,'0'-1'82,"0"-1"0,0 1 0,0 0 0,0 0-1,0 0 1,-1 0 0,1 0 0,0 0 0,-1-1 0,1 1 0,-1 0 0,1 0 0,-1 0 0,0 0 0,1 0 0,-1 1 0,0-1 0,0 0 0,1 0 0,-1 0-1,0 1 1,0-1 0,0 0 0,0 1 0,0-1 0,0 1 0,0-1 0,0 1 0,0-1 0,0 1 0,0 0 0,-1-1 0,1 1 0,0 0 0,0 0 0,0 0-1,0 0 1,-1 0 0,1 0 0,0 0 0,0 1 0,0-1 0,0 0 0,0 1 0,-1-1-82,-51 21 1318,42-11-1280,2 1 0,-1 0 0,1 0 0,1 1 0,0 0 0,1 1 0,0 0 0,1 0 0,1 0 0,0 1 0,0 0 0,1 0 0,1 0 0,1 0 0,0 1 0,1-1 0,0 1 0,1-1 0,1 1-1,0 4-36,-1-14 11,0 12 17,0 0 1,1 0-1,1 0 0,0 0 1,1-1-1,1 1 0,1-1 1,0 0-1,1 0 0,1 0 1,0-1-1,10 14-29,-5-8 30,-7-14-13,0 1 1,0 0-1,-1 1 1,1-1-1,-2 1 0,0 0 1,0 0-1,0 0 1,-1 0-1,0 0 0,-1 4-17,-9-16-8,-1-3-188,1 0 0,0-1 0,0 0 0,1 0 0,0 0 0,0-1 0,1 0 0,0 0 0,0-1 0,1 0 0,0 0 0,0-1 196,-82-196-2187,87 204 2182,-1 1 46,0 1-1,0-1 1,1 0-1,-1 0 1,0 0-1,0-1 1,1 1-1,-1 0 1,1 0 0,-1 0-1,1 0 1,0 0-1,-1-1 1,1 1-1,0 0 1,0 0-1,0-1 1,0 1-1,0 0 1,0 0-1,0-1 1,0 1-1,0 0 1,1 0-1,-1-1 1,0 1-1,1 0 1,-1 0 0,1 0-1,-1 0 1,1 0-1,0 0 1,-1 0-1,1 0 1,0 0-1,0 0 1,0 0-1,0 0 1,0 0-1,0 1 1,0-1-1,0 0 1,0 1-1,0-1 1,0 1 0,0-1-1,1 1 1,-1-1-1,0 1 1,0 0-1,1 0 1,-1 0-1,0-1 1,0 1-1,1 0-40,131 6 19,-52-17-3200,-56 3 1340</inkml:trace>
  <inkml:trace contextRef="#ctx0" brushRef="#br0" timeOffset="31571.068">14132 1 24373,'-10'19'896,"0"12"-448,-2 7-175,1 7-145,0 6-56,3 1 40,-1 1 56,5-2 8,1-3 16,7-8-96,6-4-40,3-15-8,3-8-40,0-12-64,1-5-312,2-15-753,-1-6-383,1-14-5425</inkml:trace>
  <inkml:trace contextRef="#ctx0" brushRef="#br0" timeOffset="31863.462">14328 77 21277,'-3'138'2495,"-10"-108"-2383,12-29-87,-6 14 31,-8 19-55,12-26-42,0-8-1746,3 0 669</inkml:trace>
  <inkml:trace contextRef="#ctx0" brushRef="#br0" timeOffset="32156.181">14455 23 26134,'0'1'904,"-15"33"-408,1-12-184,-4 7-120,-6 5-40,2 3-32,0 4-40,-2 3-40,5 0 0,-4 1-24,0-1-16,-1-6 8,2-4 16,8-17-240,2-7-256,5-16-1048,1-8-305,3-20 25</inkml:trace>
  <inkml:trace contextRef="#ctx0" brushRef="#br0" timeOffset="32328.918">14245 157 22789,'17'13'360,"2"3"-128,2 3-48,-1-1-24,5-7-32,1 0-16,5-13-56,0-2-64,-1-6-672,-1-5-272</inkml:trace>
  <inkml:trace contextRef="#ctx0" brushRef="#br0" timeOffset="32562.135">14509 8 23325,'12'19'592,"1"2"-56,2-2-32,-2 0-128,0 1-72,-7 5-151,-2 3-57,-4 11-48,-6 2-24,-4 11-16,-5 7 0,-9 6 8,-9 1-537</inkml:trace>
  <inkml:trace contextRef="#ctx0" brushRef="#br0" timeOffset="33329.322">17334 2071 10810,'13'28'8038,"-11"5"-4364,-32 64-1686,28-90-1419,-21 46 353,-2-1 0,-2-2 0,-2-1 0,-35 46-922,61-91-1,0 1-10,-1 0 0,0 0-1,1 0 1,-2-1 0,1 1 0,0-1-1,-1 0 1,0 0 0,0-1 0,0 1 0,-1-1-1,1 0 1,-1-1 0,0 1 11,5-3-55,1 0-1,-1 1 1,0-1 0,0 0 0,0 0 0,0 0 0,1 0 0,-1 0-1,0 0 1,0 0 0,0 0 0,0 0 0,1-1 0,-1 1-1,0 0 1,0 0 0,0-1 0,1 1 0,-1-1 0,0 1-1,0 0 1,1-1 0,-1 1 0,1-1 0,-1 0 0,0 1 0,1-1-1,-1 1 1,1-1 0,-1 0 0,1 0 0,-1 1 0,1-1-1,0 0 1,-1 0 0,1 1 0,0-1 0,0 0 0,-1 0 55,-3-24-1941</inkml:trace>
  <inkml:trace contextRef="#ctx0" brushRef="#br0" timeOffset="33603.921">17131 2167 15531,'10'6'2489,"3"3"776,3 4-1929,3 6-200,3 1-96,3 4-400,1-1-175,4-1-273,2 0-80,1-8 8,-2-3-240,5-7-953</inkml:trace>
  <inkml:trace contextRef="#ctx0" brushRef="#br0" timeOffset="34911.477">15373 1192 11586,'0'0'2073,"0"0"1669,0 0-1444,0 0-914,15-11 3106,18-4-4023,27 28 448,-49-10-832,1 0-1,0-1 1,0-1-1,0 0 1,0 0-1,0-1 1,0-1 0,0 0-1,0 0 1,0-1-1,11-4-82,122-41 230,-130 40-187,0 0 0,1 1 1,-1 1-1,1 0 0,1 1 1,-1 1-1,1 1 0,-1 0 1,1 1-1,7 1-43,7 0 65,-29 0-43,-1 0-2039,-2 0 290</inkml:trace>
  <inkml:trace contextRef="#ctx0" brushRef="#br0" timeOffset="35264.487">16004 737 10506,'8'-12'13402,"-6"21"-9301,-7 33-6402,3-29 3781,-10 62-695,6-50-711,2 1-1,0 0 1,2 0-1,1 0 1,1 1-1,1-1 0,4 22-73,-4-46-64,-1-2-566,0 0-733</inkml:trace>
  <inkml:trace contextRef="#ctx0" brushRef="#br0" timeOffset="46574.316">16267 729 6881,'-8'3'11042,"3"1"-5651,2-10-1256,3 5-3990,0 1-10,0 0 5,0 0 2,74-12 996,40 23-1130,-110-10-5,0-1 1,0 1-1,0-1 1,0 0-1,0 0 1,0-1-1,0 1 0,0-1 1,0 0-1,-1 0 1,1 0-1,0 0 1,0-1-1,-1 1 1,1-1-1,2-2-3,16-6 17,76 6 7,-72-5-23,-19 5-1,0 1 0,1 0 0,-1 1 1,0 0-1,1 0 0,-1 0 0,1 1 0,0 0 0,-1 1 0,1-1 0,0 2 0,0-1 0,-1 1 1,6 1-1,-12-2 6,2 0-200,9-1 745,-24 3-4256,-29 3 1636</inkml:trace>
  <inkml:trace contextRef="#ctx0" brushRef="#br0" timeOffset="46927.426">16746 547 7298,'7'-15'2941,"15"-21"7317,-3 17-6661,-18 19-2808,-1 0-155,6 10 2204,-38 222-2428,32-230-401,0-2-12,0 0-127,-2-4-480,-8-13-591</inkml:trace>
  <inkml:trace contextRef="#ctx0" brushRef="#br0" timeOffset="49970.173">16039 1122 10426,'0'0'2347,"0"0"2844,0 0-2572,0 0-1285,0 0-254,0 0-141,0 0-104,0 0-142,0 0-113,0 0-42,7-4 301,10-9-758,-1-2 1,0 0 0,-1-1 0,-1 0-1,-1-1 1,0 0 0,-1-1 0,6-15-82,27-34 83,-46 68-83,1-1 1,0 0-1,0 1 0,-1-1 1,1 1-1,0-1 0,0 0 1,-1 1-1,1-1 0,0 1 1,0-1-1,0 1 0,0-1 1,0 0-1,0 1 0,0-1 1,0 1-1,0-1 0,0 1 1,0-1-1,0 1 0,0-1 1,0 0-1,0 1 0,0-1 1,1 1-1,-1-1 0,0 1 1,0-1-1,1 0 0,-1 1 1,0-1-1,0 0 0,1 1 1,-1-1-1,0 0 0,1 1 1,-1-1-1,0 0 0,1 0 1,-1 1-1,1-1 0,-1 0 1,0 0-1,1 0 0,-1 1 1,1-1-1,-1 0 0,1 0 1,-1 0-1,0 0 0,1 0 1,-1 0-1,1 0 0,-1 0 1,1 0-1,-1 0 0,1 0 1,-1 0-1,0-1 0,1 1 1,-1 0-1,1 0 0,-1 0 1,1-1-1,-1 1 0,0 0 1,1 0-1,-1-1 0,1 42 34,0-25 134,6-22-614,7-8-125,-2 25 441,-15 78 69,-4-40 240,7-47-152,0-2-9,0 0 6,0 0-20,3-3-1802,-2 0 310</inkml:trace>
  <inkml:trace contextRef="#ctx0" brushRef="#br0" timeOffset="50263.851">16103 1179 20868,'0'0'1057,"2"0"375,-1 0-328,1 0-360,43-10-175,-26 1-289,4-1-72,-1-2-144,-4-1-24,4 4-24,-6 2-8,1 4-192,-1 3-433,-4 0 3258</inkml:trace>
  <inkml:trace contextRef="#ctx0" brushRef="#br0" timeOffset="50610.336">16391 1048 18692,'0'0'1626,"0"0"255,-2 13 1601,-3 20-3269,14-19-77,-5-12-133,-2-2-2,-1 1-1,1 0 1,0 0 0,-1-1-1,1 1 1,0-1 0,-1 0-1,1 1 1,0-1 0,0 0 0,-1 0-1,1 0 1,0 0 0,0 0-1,0 0 1,-1-1 0,1 1-1,0-1 1,-1 1 0,1-1-1,0 0 1,-1 1 0,1-1 0,-1 0-1,1 0 1,-1 0-1,78-88-307,-78 88 278,-1 1-7,7 46-215,-49 201 399,39-232-292,2-12-355</inkml:trace>
  <inkml:trace contextRef="#ctx0" brushRef="#br0" timeOffset="51478.134">17062 484 15843,'0'0'2214,"0"0"223,-1-1 1667,-13 4-2794,4 2-1246,1 0-1,1 0 1,-1 1-1,1 0 1,0 1-1,1 0 1,-1 0-1,1 1 1,1-1-1,0 2 1,-3 3-64,-36 74 177,44-84-366,5-18-1637,8-6 110</inkml:trace>
  <inkml:trace contextRef="#ctx0" brushRef="#br0" timeOffset="51745.06">17023 442 23589,'-4'23'672,"-2"2"-104,6 1-200,0-2-80,1-3-144,5-3-56,-3-3-39,1-2-1,-1-5 24,-1 0-152,-1-2-585,-1-1-439,0-5-544,0 0-1289</inkml:trace>
  <inkml:trace contextRef="#ctx0" brushRef="#br0" timeOffset="51927.242">16938 671 11947,'0'0'2056,"-1"0"3193,-1 0-3256,1 0-1089,-1 0-88,2 0-280,0 0-80,24 10-88,4-13-48,1-4-112,1 0-96,-2-2-72,-5-1 32,-2-1-544,-2 1-448</inkml:trace>
  <inkml:trace contextRef="#ctx0" brushRef="#br0" timeOffset="52224.725">17229 509 9994,'-3'16'7438,"2"1"-3382,16 57-1770,-14-73-2280,0-1-1,0 1 0,0-1 0,0 1 0,0-1 0,1 0 0,-1 1 1,0-1-1,0 0 0,0 0 0,0 0 0,0 0 0,0 0 1,0 0-1,1 0 0,-1 0 0,0 0 0,0-1 0,0 1 0,0 0 1,0-1-1,0 1 0,0 0 0,0-1 0,0 0 0,0 1 0,0-1 1,0 1-1,0-1 0,0 0 0,-1 0 0,1 0 0,0 1 0,-1-1 1,1 0-1,0 0 0,-1 0 0,1 0 0,-1 0 0,1 0 1,-1 0-1,0 0 0,1 0 0,-1-1-5,3-1 1,115-156-447,-117 156 387,-1 7-9,-44 146 704,20-20 458,24-127-1109,0-3-289,0 0-975,0 0-2646</inkml:trace>
  <inkml:trace contextRef="#ctx0" brushRef="#br0" timeOffset="52440.646">17529 331 25429,'-2'19'377,"2"3"-193,0-2-56,0 1-96,-2-4-16,2-1 32,-1 0-200,-1-3-1017</inkml:trace>
  <inkml:trace contextRef="#ctx0" brushRef="#br0" timeOffset="118007.562">8916 2680 23725,'-2'-1'147,"0"1"1,-1-1-1,1 1 0,0 0 1,-1 0-1,1 0 0,0 0 0,-1 0 1,1 1-1,0-1 0,-1 1 1,1 0-1,0-1 0,0 1 0,0 0 1,-1 0-1,1 0 0,0 1 1,0-1-1,0 0 0,1 1 1,-1-1-1,0 1 0,0 0-147,-50 77 377,46-65-368,1 0 0,0 0 1,1 1-1,0-1 0,1 1 1,1 0-1,0 0 0,1 0 1,1 0-1,0 0 0,1 0 1,1 0-1,0 0 0,4 14-9,-5-26 5,0 0 0,0-1 0,0 1 0,0-1 0,0 1-1,0 0 1,1-1 0,-1 0 0,1 1 0,0-1 0,-1 0 0,1 0-1,0 0 1,0 0 0,1 0 0,-1 0 0,0-1 0,1 1 0,-1-1 0,1 1-1,-1-1 1,1 0 0,-1 0 0,1 0 0,0-1 0,0 1 0,-1-1-1,1 1 1,0-1 0,0 0 0,0 0 0,0 0 0,-1 0 0,1-1-1,0 1 1,0-1 0,0 1 0,-1-1 0,1 0 0,0 0 0,-1-1 0,1 1-1,-1 0 1,0-1 0,1 0 0,-1 1 0,0-1 0,0 0 0,0 0-1,0 0 1,1-1-5,6-11 103,0 0-1,-1-1 0,0 0 1,-1-1-1,-1 1 0,0-1 1,-1-1-1,-1 1 0,0-1 1,-1 1-1,-1-1 0,-1 0 1,-1 0-1,0 0 0,-1-9-102,0 19 12,0 0-1,0-1 0,0 1 0,-1 0 1,0 0-1,-1 0 0,0 0 0,0 1 0,0-1 1,0 1-1,-1-1 0,0 1 0,-1 0 1,1 1-1,-1-1 0,0 1 0,-1 0 1,1 0-1,-1 1 0,0-1 0,-1 1-11,5 3-12,1 0-1,0 0 0,0 1 1,-1-1-1,1 1 0,0-1 1,-1 1-1,1 0 0,0 0 1,-1-1-1,1 1 0,0 0 1,-1 0-1,1 0 0,0 0 1,-1 1-1,1-1 0,-1 0 1,1 0-1,0 1 0,-1-1 1,1 1-1,0 0 0,0-1 0,0 1 1,-1 0-1,1-1 0,0 1 1,0 0-1,0 0 0,0 0 1,0 0-1,0 0 0,0 0 1,1 0-1,-1 0 0,0 1 1,1-1-1,-1 0 0,0 0 1,1 1-1,0-1 0,-1 0 1,1 1-1,0-1 0,0 0 1,-1 1-1,1 0 13,3 67-2292,14-41-131,7-13-2084</inkml:trace>
  <inkml:trace contextRef="#ctx0" brushRef="#br0" timeOffset="118358.334">9219 2358 20388,'0'-1'82,"0"0"1,-1-1-1,1 1 0,0-1 0,0 1 0,-1 0 0,1-1 0,-1 1 0,1 0 1,-1-1-1,1 1 0,-1 0 0,0 0 0,0-1 0,0 1 0,0 0 0,0 0 1,0 0-1,0 0 0,0 0 0,0 0 0,0 1 0,0-1 0,0 0 0,-1 0 1,1 1-1,0-1 0,-1 1 0,1-1 0,0 1 0,-1 0 0,1-1 0,-1 1 1,1 0-1,-1 0 0,1 0 0,0 0 0,-1 0 0,1 0 0,-1 1 0,1-1 1,0 0-1,-1 1 0,1-1 0,0 1 0,-1-1 0,1 1 0,0 0 0,0 0 0,-1-1 1,1 1-1,0 0 0,0 0 0,0 0 0,0 0 0,0 0 0,0 1 0,1-1 1,-1 0-1,0 0 0,0 0 0,1 1 0,-1-1 0,1 1-82,-9 18 77,0 1 0,2 0 0,1 0 0,0 1 0,2-1 0,0 1 0,2 0 0,0 1 0,2-1 0,0 0 0,1 0 0,2 1-77,1-3 62,1-1-1,0 0 0,1-1 0,2 1 0,0-2 0,0 1 1,2-1-1,0 0 0,1-1 0,1 0 0,0-1 0,1 0 1,1-1-1,0 0 0,15 10-61,125 142 21,-147-156-19,0 0 0,0 0-1,-1 0 1,-1 1 0,0 0 0,0 0 0,-1 1-1,-1-1 1,0 1 0,0 0 0,-1 0 0,-1-1 0,0 1-1,-1 1 1,0-1 0,0 0 0,-3 8-2,3-19 5,0 1 1,0 0 0,0 0-1,0-1 1,0 1-1,-1 0 1,1-1 0,-1 1-1,1 0 1,-1-1-1,0 1 1,0-1 0,0 1-1,0-1 1,0 1-1,0-1 1,0 0 0,0 1-1,0-1 1,-1 0-1,1 0 1,0 0 0,-1 0-1,1 0 1,-1 0-1,1-1 1,-1 1 0,0 0-1,1-1 1,-1 1-1,0-1 1,1 1-1,-1-1 1,0 0 0,1 0-1,-1 0 1,0 0-1,0 0 1,1 0 0,-1 0-1,0-1 1,1 1-1,-1-1 1,0 1 0,0-1-6,-67-45 359,53 31-345,1-1 0,1-1 0,0 0 1,1-1-1,1-1 0,1 1 0,1-2 1,0 0-1,2 0 0,0 0 0,1-1 1,1 0-1,1-1 0,1 1 0,1-1 1,1-2-15,1 19-37,1-1 0,-1 0 1,2 0-1,-1 0 0,0 0 1,1 1-1,0-1 0,0 0 1,1 1-1,0-1 0,0 1 1,0-1-1,0 1 0,1 0 1,0 0-1,0 0 0,1 0 1,-1 0-1,1 1 0,0 0 1,0-1-1,0 1 0,1 1 1,1-2 36,35-18-1347</inkml:trace>
  <inkml:trace contextRef="#ctx0" brushRef="#br0" timeOffset="119187.912">9897 2526 21709,'-88'-59'3086,"86"57"-3049,0 1 0,-1 1 0,1-1 0,-1 0 1,1 0-1,-1 1 0,1-1 0,-1 1 1,1 0-1,-1 0 0,0 0 0,1 0 1,-1 0-1,1 1 0,-1-1 0,1 1 1,-1 0-1,1-1 0,-1 1 0,1 0 1,0 0-1,0 1 0,-1-1 0,1 0 0,0 1 1,0-1-1,0 1 0,0 0 0,1 0 1,-1 0-1,0 0 0,1 0 0,-1 0 1,1 0-1,0 0 0,0 1 0,-1-1 1,1 2-38,-3 5 9,1-1 0,1 1 1,-1 0-1,1 0 0,1 0 1,-1 0-1,2 0 0,-1 0 1,1 1-1,1-1 0,0 0 1,0 0-1,0 0 0,1 0 1,1 0-1,0 0 0,0-1 1,0 1-1,1-1 0,1 0 1,-1 0-1,1 0 0,0 0 1,1-1-1,0 0 0,4 4-9,-8-10 8,0 0-1,0 0 1,-1 0-1,1 0 1,0-1-1,1 1 1,-1 0-1,0-1 1,0 0-1,0 1 1,0-1-1,0 0 1,0 0-1,1 0 1,-1 0-1,0-1 1,0 1-1,0 0 0,0-1 1,0 0-1,0 1 1,0-1-1,0 0 1,0 0-1,0 0 1,0 0-1,0 0 1,-1-1-1,1 1 1,0-1-1,-1 1 1,2-2-8,41-60 283,-44 63-283,13-24 112,-1-1-1,-1 0 0,-2 0 1,0-1-1,-2-1 1,-1 1-1,-1-1 1,-1 0-1,-1 0 0,-1 0 1,-2 0-1,-1-1 1,-1 1-1,-1 0 1,-2 0-1,-2-6-111,7 33 0,0 0 1,0-1-1,0 1 0,0-1 1,0 1-1,0 0 0,0-1 1,0 1-1,0 0 0,0-1 1,0 1-1,0 0 0,-1-1 0,1 1 1,0 0-1,0-1 0,0 1 1,-1 0-1,1-1 0,0 1 1,0 0-1,-1 0 0,1-1 1,0 1-1,-1 0 0,1 0 1,0 0-1,-1-1 0,1 1 0,0 0 1,-1 0-1,1 0 0,-1 0 1,1 0-1,0 0 0,-1 0 1,1 0-1,0 0 0,-1 0 1,1 0-1,-1 0 0,1 0 0,0 0 1,-1 0-1,1 0 0,0 0 1,-1 0-1,1 0 0,0 1 1,-1-1-1,1 0 0,0 0 1,-1 0-1,1 1 0,0-1 1,-1 0-1,1 1 0,0-1 0,0 0 1,-1 1-1,1-1 0,-3 82-94,4-19 103,2-1 0,4 0 0,7 29-9,18-3 69,-31-86-65,0 0 0,1 0-1,-1 0 1,1-1 0,-1 1 0,1 0 0,0-1-1,0 1 1,-1-1 0,1 1 0,0-1-1,0 0 1,0 0 0,1 0 0,-1 0-1,0 0 1,0-1 0,1 1 0,-1-1-1,0 1 1,0-1 0,1 0 0,-1 0-1,0 0 1,1 0 0,-1 0 0,0 0-1,1-1 1,-1 1 0,0-1 0,1 0-1,-1 1 1,0-1 0,0 0 0,0-1-1,0 1 1,0 0-4,7-6 28,-1-1 0,0 0-1,-1-1 1,0 1 0,0-1 0,-1-1 0,0 1-1,0-1 1,-1 0 0,0 0 0,-1-1-1,-1 1 1,1-1 0,-2 0 0,1 0 0,-2 0-1,1 0 1,-1 0 0,-1-1 0,0 1-1,-1 0 1,0 0 0,-1-4-28,2 78-65,3-31 45,-2-10 27,0 0 1,2 0-1,1 0 1,1-1 0,0 1-1,2-1 1,5 12-8,-12-32-13,1 0 0,-1 0 0,1 0 0,0 0 0,-1 0 0,1-1 0,0 1 0,-1 0 0,1 0 0,0 0-1,0-1 1,0 1 0,0-1 0,0 1 0,0 0 0,0-1 0,0 0 0,0 1 0,0-1 0,0 0 0,0 1 0,0-1 0,0 0 0,0 0 0,0 0 0,0 0 0,0 0 0,0 0 0,1 0 0,-1 0 0,0 0 0,0-1 0,0 1 0,0 0-1,0-1 1,0 1 0,0-1 0,0 1 0,0-1 0,0 1 0,0-1 0,-1 0 0,1 1 0,0-1 0,0 0 0,-1 0 0,1 0 0,0 0 0,-1 0 0,1 1 0,-1-1 0,1 0 0,-1 0 0,1 0 0,-1 0 0,0-1 0,1 1-1,-1 0 1,0 0 0,0 0 0,0 0 0,0 0 0,0 0 0,0 0 0,0 0 0,0 0 0,0 0 0,-1-1 13,6-33-1261,-4-9-791</inkml:trace>
  <inkml:trace contextRef="#ctx0" brushRef="#br0" timeOffset="119388.255">10176 2236 14051,'3'38'1768,"2"-2"1425,-1-2-2945,5-6-48,5-17-128,5-6-240,8-13-448,-1-5-1736</inkml:trace>
  <inkml:trace contextRef="#ctx0" brushRef="#br0" timeOffset="119614.896">10411 2319 18788,'2'4'336,"0"-1"-1,0 1 1,0 0 0,-1 0-1,1 0 1,-1 0-1,0 0 1,0 0 0,-1 0-1,1 1 1,-1-1 0,0 0-1,0 0 1,-1 0 0,1 0-1,-1 1-335,12 62 1118,43-43-821,-51-21-274,0 0 0,-1 0 0,1 0-1,0 1 1,-1-1 0,0 1-1,0-1 1,0 1 0,0 0-1,-1 0 1,1 0 0,-1 0-1,0 0 1,0 0 0,-1 0-1,1 1 1,-1-1 0,0 0-1,0 0 1,0 0 0,0 1-1,-1-1 1,0 0 0,0 0-1,0 0 1,0 0 0,-1 0-1,0 0 1,-1 2-23,1 1 127,-1-1 1,-1 1-1,1-1 0,-1 1 0,0-1 1,-1 0-1,1-1 0,-1 1 1,0-1-1,-1 0 0,1 0 0,-1-1 1,0 0-1,0 0 0,0 0 0,-6 2-127,-35-5-292,29-11-621</inkml:trace>
  <inkml:trace contextRef="#ctx0" brushRef="#br0" timeOffset="120367.591">10690 2329 19316,'0'0'1635,"0"0"-100,-1 3-388,12 107 992,5 53-1308,29 183 39,-31-307-718,-10-43-35,21-198 354,-21 152-455,-2 19-10,0 0 0,2 0 0,1 1-1,2-1 1,1 1 0,1 1 0,7-15-6,-16 42-3,0 0 0,1 0 0,-1 0 0,0 0 0,1 0 0,-1 0 0,1 0 0,0 1-1,0-1 1,-1 0 0,1 0 0,0 1 0,1-1 0,-1 0 0,0 1 0,0-1 0,1 1 0,-1 0 0,1-1 0,-1 1 0,1 0 0,-1 0 0,1 0-1,0 0 1,0 0 0,-1 0 0,1 1 0,0-1 0,0 1 0,0-1 0,0 1 0,0-1 0,0 1 0,0 0 0,0 0 0,0 0 0,-1 0 0,1 1 0,0-1-1,0 0 1,0 1 0,0-1 0,0 1 0,0 0 0,0-1 0,-1 1 0,1 0 0,0 0 0,-1 0 0,1 1 0,-1-1 0,1 0 0,-1 1 0,1-1-1,-1 0 1,0 1 0,1 1 3,1 3 10,1 0 0,-1 1 0,-1 0-1,1-1 1,-1 1 0,-1 0 0,1 0-1,-1 0 1,0 0 0,-1 1 0,0-1-1,0 0 1,0 0 0,-1 0 0,0 0-1,0 0 1,-1 0 0,0 0 0,0 0-1,-1 0 1,0-1 0,0 1-1,0-1 1,-1 0 0,0 0 0,0 0-1,-1 0 1,1-1 0,-1 0 0,0 0-1,-1 0 1,1 0 0,-1-1 0,0 0-1,0 0 1,-1-1 0,1 0 0,0 0-1,-7 2-9,11-4-62,0 0-1,-1 0 0,1 0 0,-1 0 0,1 0 0,-1-1 1,0 1-1,1-1 0,-1 0 0,1 0 0,-1 0 0,0 0 1,1 0-1,-1 0 0,0-1 0,1 1 0,-1-1 0,1 0 1,-1 0-1,1 0 0,-1 0 0,1 0 0,0-1 0,-1 1 1,1-1-1,0 1 0,0-1 0,0 0 0,0 0 0,0 1 1,1-2-1,-1 1 0,1 0 0,-1 0 0,0-2 63,-2-17-1823</inkml:trace>
  <inkml:trace contextRef="#ctx0" brushRef="#br0" timeOffset="120941.029">11168 2475 17092,'25'5'7517,"-13"-27"-5010,-9-37-1730,-3 57-758,0 0 1,0 0 0,0 0-1,0-1 1,0 1 0,0 0-1,-1 0 1,1 0 0,-1 0-1,0 0 1,1 0 0,-1-1 0,0 2-1,0-1 1,0 0 0,0 0-1,-1 0 1,1 0 0,0 1-1,-1-1 1,0 1 0,1-1-1,-1 1 1,0-1 0,1 1-1,-1 0 1,0 0 0,0 0-1,0 0 1,0 0 0,0 0-1,0 1 1,0-1 0,-1 1 0,1-1-1,0 1 1,0 0 0,0 0-1,0 0 1,-1 0 0,1 0-1,0 0 1,0 1 0,0-1-1,0 1 1,0 0 0,-1-1-1,1 1 1,0 0 0,1 0-1,-1 0 1,0 0 0,0 1 0,0 0-20,-5 7 2,0 1 1,0 1 0,2-1 0,-1 1-1,1 0 1,1 0 0,0 1 0,1-1-1,0 1 1,0 0 0,1 0 0,1 0-1,0 0 1,1 0 0,1 9-3,-2-20 0,1 1 0,0-1 0,0 0 0,0 1 0,0-1 0,0 1 1,1-1-1,-1 0 0,0 1 0,1-1 0,-1 0 0,1 1 0,-1-1 0,1 0 0,-1 0 1,1 1-1,0-1 0,0 0 0,0 0 0,0 0 0,0 0 0,0 0 0,0 0 0,0 0 0,0 0 1,0-1-1,0 1 0,0 0 0,1-1 0,-1 1 0,0-1 0,1 1 0,-1-1 0,0 1 0,1-1 1,-1 0-1,0 0 0,1 0 0,-1 0 0,1 0 0,-1 0 0,0 0 0,1 0 0,-1-1 1,0 1-1,1 0 0,-1-1 0,0 1 0,1-1 0,-1 1 0,0-1 0,1-1 0,146-145 75,-148 146-76,1 0 0,0 0 1,0 1-1,-1-1 0,1 0 1,0 1-1,0-1 0,0 0 1,0 1-1,0-1 0,0 1 1,0 0-1,0-1 0,0 1 0,0 0 1,0-1-1,0 1 0,0 0 1,0 0-1,0 0 0,0 0 1,0 0-1,0 0 0,0 0 0,0 1 1,0-1-1,0 0 0,0 0 1,0 1-1,0-1 0,0 1 1,0-1-1,0 1 0,0-1 1,0 1-1,0 0 0,0-1 0,-1 1 1,1 0-1,0 0 0,0-1 1,-1 1-1,1 0 0,-1 0 1,1 0-1,-1 0 0,1 0 1,-1 0-1,1 0 0,-1 0 0,0 0 1,0 0-1,1 0 0,-1 0 1,0 0 0,2 60 18,-2-59 1,0-2-7,3-18 58,-1 7-24,-1 0 0,-1 0-1,0 0 1,0 0 0,-1 0 0,0 0-1,-1 0 1,0 0 0,-1 1 0,0-1-1,-1 1 1,0 0 0,0-1 0,-1 2-1,-1-1 1,0 1 0,-1-1-46,5 7-3,2 3-14,2 4-55,0 0 0,0 0 0,0-1-1,0 1 1,1 0 0,-1-1 0,1 1 0,0-1 0,0 0 0,0 0 0,1 0 0,-1-1 0,1 1 0,-1-1 0,1 1 0,0-1 0,0-1 0,0 1 0,0 0 0,0-1 0,0 0-1,1 0 1,-1 0 0,0 0 0,1-1 0,-1 0 0,0 0 0,1 0 0,-1 0 0,0-1 0,4 0 72,24-3-1900</inkml:trace>
  <inkml:trace contextRef="#ctx0" brushRef="#br0" timeOffset="121374.887">11598 2183 20852,'-33'9'5997,"-5"32"-4875,31-32-1079,1 0 0,0 0-1,0 1 1,1 0 0,0 0-1,1 0 1,0 1 0,1-1-1,0 1 1,0 0 0,1 0-1,1 0 1,-1 4-43,2-15 1,0 1 0,0 0-1,0-1 1,0 1 0,0-1-1,0 1 1,0-1 0,1 1-1,-1-1 1,0 1 0,0-1 0,0 1-1,0 0 1,1-1 0,-1 1-1,0-1 1,0 0 0,1 1-1,-1-1 1,1 1 0,-1-1 0,0 1-1,1-1 1,-1 0 0,1 1-1,-1-1 1,1 0 0,-1 1-1,1-1 1,-1 0 0,1 0 0,-1 0-1,1 1 1,-1-1 0,1 0-1,-1 0 1,1 0 0,-1 0 0,1 0-1,0 0 1,-1 0 0,1 0-1,-1 0 1,1 0 0,-1 0-1,1 0 1,-1-1 0,1 1 0,-1 0-1,1 0 1,-1-1 0,1 1-1,-1 0 1,1-1 0,-1 1-1,1 0 1,-1-1 0,0 1 0,1 0-1,-1-1 1,1 0-1,32-26 6,-30 23-4,6-4-1,1 1 1,0 0 0,0 0-1,0 1 1,0 1 0,1-1-1,0 2 1,1-1-1,-1 2 1,2-1-2,-10 3-3,0 0 0,1 0 0,-1 0 0,1 1 0,-1-1 0,1 1-1,-1 0 1,1 0 0,0 0 0,-1 0 0,1 1 0,-1-1 0,1 1 0,-1 0 0,1 0 0,-1 1-1,0-1 1,0 0 0,1 1 0,-1 0 0,0 0 0,0 0 0,-1 0 0,1 0 0,0 1 0,-1-1 0,1 1-1,-1 0 1,0 0 0,0 0 0,0 0 0,0 0 0,-1 0 0,1 0 0,-1 1 3,2 3 18,-1-1 0,0 1 0,-1 0 0,0-1 0,0 1 0,0 0 0,-1 0 0,0 0 0,0 0 0,-1 0 0,0-1 0,0 1 0,-1 0 0,1 0 0,-1-1 0,-1 1 0,1-1 0,-1 0 0,-1 0 0,1 0 0,-1 0 0,0 0 0,0-1 0,0 1 0,-1-1 0,0 0 0,0-1 0,0 1 0,-1-1 0,1 0 1,-1-1-1,0 1 0,-6 2-18,10-6-53,0 0 1,0 1-1,1-1 1,-1 0 0,0 0-1,0-1 1,0 1 0,1 0-1,-1 0 1,0-1-1,0 1 1,1-1 0,-1 0-1,0 1 1,1-1-1,-1 0 1,0 0 0,1 0-1,0 0 1,-1 0 0,1 0-1,-1-1 1,1 1-1,0 0 1,0-1 0,0 1-1,0-1 1,0 1 0,0-1-1,0 0 1,1 1-1,-1-1 1,0 0 0,1 1-1,0-1 1,-1 0 0,1 0-1,0 0 1,0 1-1,0-1 1,0 0 0,0 0-1,0 0 1,0 1-1,1-1 1,-1 0 0,1 0 52,0-32-1933</inkml:trace>
  <inkml:trace contextRef="#ctx0" brushRef="#br0" timeOffset="121654.918">11883 2215 22749,'0'50'1160,"-3"1"456,1-1-575,0-4-49,3-13-528,5-10-160,6-16-248,5-8-24,-1-15-200,0-9-352,-6-13-1248,-4-6-185</inkml:trace>
  <inkml:trace contextRef="#ctx0" brushRef="#br0" timeOffset="121926.261">11781 1972 15915,'-2'23'2657,"-1"2"1008,3-2-3505,2 0-120,7-8-248,7-5-304</inkml:trace>
  <inkml:trace contextRef="#ctx0" brushRef="#br0" timeOffset="122201.159">12143 2214 18636,'-14'87'5470,"-1"30"-2111,15-118-3350,1 0 1,-1 1 0,1-1-1,-1 1 1,1-1 0,-1 1-1,1 0 1,-1-1-1,1 1 1,0-1 0,-1 1-1,1 0 1,0 0 0,-1-1-1,1 1 1,0 0 0,-1 0-1,1 0 1,0 0 0,-1 0-1,1 0 1,0 0 0,-1 0-1,1 0 1,0 0 0,0 0-1,-1 0 1,1 0 0,0 1-1,-1-1 1,1 0 0,0 0-1,-1 1 1,1-1 0,-1 1-1,1-1 1,0 0 0,-1 1-1,1-1 1,-1 1 0,1-1-1,-1 1 1,0 0 0,1-1-1,-1 1 1,1-1 0,-1 1-1,0 0 1,0-1 0,1 1-1,-1 0 1,0-1 0,0 1-10,125-225 53,-125 223-55,0 0-1,1 0 1,-1 0 0,0 0-1,1 0 1,-1 0 0,0 0-1,1 1 1,-1-1 0,1 0-1,-1 0 1,1 0 0,0 0-1,-1 0 1,1 1 0,0-1-1,-1 0 1,1 1 0,0-1-1,0 1 1,0-1 0,0 0-1,-1 1 1,1 0 0,0-1-1,0 1 1,0 0 0,0-1-1,0 1 1,0 0 0,0 0-1,0 0 1,0 0 0,0 0-1,0 0 1,0 0 0,0 0-1,0 0 1,0 0 0,0 1-1,0-1 1,0 0 0,0 1-1,0-1 1,0 1 0,0-1-1,0 1 1,0-1 0,-1 1-1,1 0 1,0-1 0,0 1-1,-1 0 1,1 0 0,0 0-1,-1-1 1,1 1 0,-1 0-1,1 0 1,-1 0 0,0 0-1,1 0 1,-1 0 0,0 0 2,1 22-11,-1-17 14,-1 0 1,1 0 0,0 0 0,1 0-1,0 0 1,0 0 0,0 0 0,0 0 0,1 0-1,0 0 1,0 0 0,1-1 0,0 1-1,-1-1 1,2 0 0,1 3-4,-2-8 9,-1 1 0,0-1 0,1 0 0,-1-1 0,1 1 0,-1 0-1,0-1 1,1 1 0,-1-1 0,0 0 0,0 0 0,1 0 0,-1 0 0,0 0 0,0 0 0,0 0 0,0-1 0,0 1 0,-1-1 0,1 0 0,0 1-1,-1-1 1,1 0 0,-1 0 0,0 0 0,1 0 0,-1 0 0,0 0 0,0-1 0,0-1-9,5-3 39,9-15 44,-12 17-71,1-1-1,-1 1 1,1 0-1,0 0 1,0 1 0,0-1-1,1 1 1,0 0 0,-1 0-1,2 0 1,-1 1-1,5-3-11,-8 6-10,0 1 0,0-1-1,0 1 1,0 0 0,1 0-1,-1 0 1,-1 0 0,1 0-1,0 0 1,0 0-1,0 1 1,0-1 0,-1 0-1,1 1 1,-1 0 0,1-1-1,-1 1 1,0 0 0,0 0-1,1 0 1,-1 0-1,-1 0 1,1 0 0,0 0-1,0 0 1,-1 0 0,1 0-1,-1 0 1,0 1 0,1-1-1,-1 0 1,0 0-1,0 0 1,-1 1 0,1-1-1,0 0 1,-1 0 0,1 0-1,-1 1 11,1 3-121,4 36-959,-1-1-385</inkml:trace>
  <inkml:trace contextRef="#ctx0" brushRef="#br0" timeOffset="125003.396">12563 3332 18500,'4'1'257,"0"-1"1,0 0 0,0 0-1,-1 0 1,1-1-1,0 1 1,0-1-1,0 0 1,-1 0-1,1-1 1,0 1-1,-1 0 1,1-1-1,-1 0 1,0 0-1,1 0 1,-1 0-1,0-1 1,0 1-1,-1-1 1,1 0-1,0 0 1,-1 0-1,0 0 1,0 0 0,0 0-1,2-4-257,1-1 295,0-2 0,0 1 0,-1-1 0,0 1 0,-1-1 0,0 0 1,-1 0-1,0-1 0,1-9-295,-3 16 20,0 1 1,0-1 0,-1 0 0,1 0 0,-1 1 0,0-1-1,0 1 1,-1-1 0,1 1 0,-1-1 0,1 1-1,-1 0 1,0 0 0,0 0 0,0 0 0,-1 0 0,1 0-1,-1 0 1,0 1 0,0-1 0,1 1 0,-2 0-1,1 0 1,0 0 0,0 0 0,-1 1 0,1-1 0,0 1-1,-1 0 1,0 0 0,1 0 0,-1 1 0,0-1-1,1 1 1,-1 0 0,0 0 0,1 0 0,-1 0-1,0 0 1,1 1 0,-1 0 0,0 0 0,1 0 0,-1 0-1,1 1 1,-1-1 0,1 1 0,0 0 0,0 0-1,0 0 1,-2 1-21,-4 8-2,0 1 0,0-1 0,1 2 0,1-1 0,0 1 0,1 0-1,0 0 1,1 1 0,1-1 0,0 1 0,0 0 0,0 11 2,0-11 4,0 1-1,0 0 1,2 1-1,0-1 1,0 0 0,2 1-1,0-1 1,0 0 0,2 1-1,0-1 1,0 0 0,2 0-1,0 0 1,0 0 0,4 6-4,-7-19-5,0-1 1,0 1-1,0-1 1,1 0-1,-1 1 1,0-1-1,0 0 1,1 0-1,-1 0 1,1 0-1,-1 0 1,1 0-1,0 0 1,-1-1-1,1 1 1,0-1-1,-1 1 1,1-1-1,0 1 1,0-1-1,-1 0 1,1 0 0,0 0-1,0 0 1,-1 0-1,1 0 1,0 0-1,0-1 1,0 1-1,-1-1 1,1 1-1,0-1 1,-1 0-1,1 0 1,-1 1-1,1-1 1,-1 0-1,1-1 5,54-47-1160,-56 49 1154,44-49-1707</inkml:trace>
  <inkml:trace contextRef="#ctx0" brushRef="#br0" timeOffset="125264.785">12953 3154 20212,'-12'37'1785,"1"2"783,-4 6-1464,-4 2-39,3 4-273,1-3-328,5-6-248,3-1-104,1-14-88,2-10-8,4-17-64,0 0-232,-16-17-728,7-7-465,0-8-535</inkml:trace>
  <inkml:trace contextRef="#ctx0" brushRef="#br0" timeOffset="125515.161">12803 3259 22093,'2'28'1336,"4"1"504,5 3-743,-1 0-49,3-4-536,3-6-160,0-9-240,2-6-80,6-7-24,4-5-104,0-13-792,0-5-728</inkml:trace>
  <inkml:trace contextRef="#ctx0" brushRef="#br0" timeOffset="125683.913">13115 3017 11290,'-3'10'1233,"3"2"5160,0 1-5817,6-1-528,4-1 24,-3-2-16,2-3 0,-9-6-32,0 0 16,2 0-192,-1 0-248</inkml:trace>
  <inkml:trace contextRef="#ctx0" brushRef="#br0" timeOffset="126337.825">13192 3065 18724,'0'0'2246,"0"0"-30,0 0-538,-1 5-563,0 114 879,6-71-1630,39 223-87,-10-140-62,-33-128-7,-1-3 64,0 0-17,0 0-114,-22-92-14,19 60-135,2-1 1,1 1-1,1-1 1,2 1-1,1-1 1,2 1-1,1 1 1,2-1-1,0 1 1,2 1-1,13-25 8,-23 52-1,-1 0 0,1 1 0,0-1-1,0 0 1,0 1 0,0-1 0,1 1 0,-1-1 0,0 1 0,1-1 0,0 1-1,0 0 1,-1 0 0,1 0 0,1 0 0,-1 0 0,0 1 0,0-1-1,1 1 1,-1-1 0,1 1 0,-1 0 0,1 0 0,-1 0 0,1 0-1,0 0 1,0 0 0,-1 1 0,1 0 0,0-1 0,0 1 0,0 0 0,-1 0-1,1 1 1,0-1 0,0 1 0,-1-1 0,1 1 0,0 0 0,0 0-1,-1 0 1,1 0 0,-1 0 0,1 1 0,-1-1 0,0 1 0,1 0-1,-1-1 1,0 1 0,0 0 0,0 0 0,-1 1 0,1-1 0,0 1 1,1 4 3,0-1 0,-1 1 0,0 0 0,-1 0 0,1 0-1,-1 0 1,-1 0 0,1 0 0,-1 0 0,-1 0 0,1 0 0,-1 0 0,0 0 0,-1 0 0,1 0 0,-1 0 0,-1-1 0,1 1 0,-1-1 0,-1 1 0,-2 3-3,-1 3 20,-1-1-1,-1 1 1,0-1-1,0-1 1,-2 0 0,1 0-1,-1-1 1,-1 0-1,-9 6-19,20-15-15,0 1-1,-1-1 1,1 0-1,0 1 1,0-1-1,0 0 1,-1 0-1,1 0 1,-1 0-1,1 0 1,-1 0-1,1 0 1,-1-1-1,1 1 1,-1 0-1,0-1 1,1 1-1,-1-1 1,0 0-1,0 0 1,1 0-1,-1 1 1,0-1-1,0-1 1,1 1-1,-1 0 0,0 0 1,0-1-1,1 1 1,-1-1-1,1 1 1,-1-1-1,0 0 1,1 0-1,-1 0 1,1 0-1,-1 0 1,1 0-1,0 0 1,-1 0-1,1 0 16,0-23-1499,5-9-719</inkml:trace>
  <inkml:trace contextRef="#ctx0" brushRef="#br0" timeOffset="126623.01">13569 2791 24213,'-6'36'896,"3"11"585,-1 5-553,4 14-376,-3-2-48,0-4-240,3-4-120,3-17-112,3-8 24,1-14-296,-1-5-328,4-12-960,2-9-521</inkml:trace>
  <inkml:trace contextRef="#ctx0" brushRef="#br0" timeOffset="127180.459">13769 3072 21293,'-33'137'5683,"32"-135"-5515,1-2-85,0 0-30,22-60 17,-10-49-334,-18 118 92,8 131 98,-1-131 94,-1-4 22,0 1 1,0 0-1,1-1 1,0 1-1,0 0 1,0-1-1,1 1 1,0-1-1,0 1 1,0-1-1,0 0 1,1 0-1,0 0 0,0 0 1,1-1-1,-1 1 1,5 3-43,-4-9 15,1 0 0,0 0 0,0 0 0,0 0 0,-1-1 1,1 1-1,-1-1 0,1 0 0,-1-1 0,0 1 0,1-1 0,-1 0 0,-1 0 1,1 0-1,0 0 0,-1-1 0,0 0 0,1 1 0,-1-1 0,-1 0 0,2-2-15,8-9 10,0-1 0,-2 0-1,0-1 1,0 0 0,-2 0 0,0-1-1,1-6-9,-8 22 15,1 61 81,-2-56-81,-1-1 0,0 0 0,1 1 0,-1-1 0,1 0 1,0 1-1,0-1 0,0 1 0,0-1 0,0 0 0,1 1 0,-1-1 0,1 0 0,-1 1 0,1-1 0,0 0 0,0 0 1,0 1-1,0-1 0,0 0 0,1 0 0,-1 0 0,1 0 0,-1-1 0,1 1 0,-1 0 0,1-1 0,0 1 0,0-1 1,0 1-1,0-1 0,0 0 0,0 0 0,1 0 0,-1 0 0,0 0 0,0-1 0,1 1 0,-1-1 0,0 1 1,1-1-1,-1 0 0,1 0 0,-1 0 0,0 0 0,1 0 0,-1 0 0,1-1-15,122-102 275,-123 103-276,1 0 1,-1 0-1,0 0 0,0 1 1,1-1-1,-1 1 0,0-1 1,0 1-1,0 0 1,0-1-1,0 1 0,0 0 1,0 1-1,0-1 0,0 0 1,0 0-1,0 1 1,-1-1-1,1 1 0,0 0 1,-1-1-1,0 1 0,1 0 1,-1 0-1,0 0 0,0 0 1,0 0-1,0 0 1,0 0-1,-1 0 0,1 1 1,0-1-1,-1 0 0,0 0 1,0 1-1,1-1 1,-2 2 0,13 24 3,-12-26-2,1-1 0,0 1 0,-1-1 1,1 1-1,0-1 0,0 0 0,0 1 1,0-1-1,0 0 0,0 0 0,0 0 0,0 0 1,0 0-1,1 0 0,-1 0 0,0 0 0,1 0 1,-1 0-1,0-1 0,1 1 0,-1-1 0,1 1 1,-1-1-1,1 1 0,0-1 0,-1 0 0,1 0 1,-1 0-1,1 0 0,-1 0 0,1 0 0,0 0 1,-1-1-1,1 1 0,-1 0 0,1-1 0,-1 1 1,1-1-1,-1 0 0,1 1 0,-1-1 0,0 0 1,1 0-1,-1 0 0,0 0 0,1 0-1,45-64 33,-42 56-34,-2 5-1,0-3-13,0 0 0,1 0 1,0 0-1,1 1 1,-1 0-1,1 0 0,0 0 1,1 0-1,0 1 0,-1 0 1,2 0-1,-1 1 0,0-1 1,1 2-1,5-4 15,4 19-1512,-16-12-245</inkml:trace>
  <inkml:trace contextRef="#ctx0" brushRef="#br0" timeOffset="127445.008">14328 2720 25253,'0'0'929,"0"0"447,0 2-824,0-1-344,0 1-248,0-1-1400</inkml:trace>
  <inkml:trace contextRef="#ctx0" brushRef="#br0" timeOffset="122667.29">10476 3436 23197,'-7'2'176,"0"1"1,1-1-1,-1 1 0,1 1 1,0-1-1,0 1 0,0 1 1,0-1-1,1 1 0,0 0 1,0 0-1,0 0 0,1 1 1,-1-1-1,1 1 0,1 0 1,-1 0-1,1 1 0,0-1 0,0 1 1,1 0-1,0-1 0,-1 7-176,-4 10 36,1 0 0,1 1 0,1-1 0,1 1 0,1 0 0,2 0 0,0 0 0,1 0-1,1 0 1,2 0 0,3 11-36,-7-32 2,0 0 0,1 1-1,-1-1 1,1 0 0,0 0 0,0 0-1,0 0 1,0 0 0,1 0-1,-1-1 1,1 1 0,-1 0 0,1-1-1,0 1 1,0-1 0,1 0-1,-1 1 1,0-1 0,1 0 0,-1 0-1,1-1 1,-1 1 0,1 0-1,0-1 1,0 0 0,0 1 0,0-1-1,0 0 1,0-1 0,0 1 0,0-1-1,0 1 1,0-1 0,1 0-1,-1 0 1,0 0 0,0 0 0,3-1-2,3-4-152,0-1 1,0 0 0,0 0 0,-1-1 0,0 0 0,0 0 0,-1-1-1,0 0 1,0 0 0,-1-1 0,0 1 0,0-2 151,28-41-1558</inkml:trace>
  <inkml:trace contextRef="#ctx0" brushRef="#br0" timeOffset="122976.605">10693 3539 16396,'-23'202'8332,"24"-203"-8313,0 0-1,-1 0 1,1 0 0,0 1-1,0-1 1,-1 0 0,1 0-1,0 1 1,0-1-1,0 0 1,0 1 0,0-1-1,0 1 1,0-1 0,0 1-1,0-1 1,0 1 0,0 0-1,0 0 1,1-1 0,-1 1-1,0 0 1,0 0 0,0 0-1,0 0 1,0 1 0,0-1-1,1 0 1,-1 0 0,0 1-1,0-1 1,0 0-1,0 1 1,0-1 0,0 1-1,0-1 1,0 1 0,0 0-1,0-1 1,-1 1 0,1 0-1,0 0 1,0 0 0,-1 0-1,1-1 1,0 1 0,-1 0-1,1 0 1,-1 0 0,1 0-1,-1 0 1,1 1-1,-1-1 1,0 0 0,0 0-1,0 0 1,1 0 0,-1 0-1,0 0 1,0 0 0,0 1-1,-1-1 1,1 0 0,0 0-1,0 0 1,-1 0 0,1 0-1,0 0 1,-1 1-19,20-25 52,-2 0 1,0-1 0,-2-1-1,-1 0 1,0-1-1,-2-1 1,-1 0-1,-2-1 1,0 0-1,-1-5-52,6-17 208,-8 88 127,19 201 36,-25-238-391,0 1 1,0-1-1,0 0 1,0 1-1,0-1 1,0 1-1,1-1 1,-1 0-1,0 1 1,1-1-1,-1 0 0,1 0 1,0 1-1,-1-1 1,1 0-1,0 0 1,0 0-1,0 0 1,0 0-1,0 0 1,0 0-1,0 0 1,0 0-1,0 0 1,0 0-1,1-1 0,-1 1 1,0-1-1,0 1 1,1-1-1,-1 1 1,0-1-1,1 0 1,-1 1-1,1-1 1,-1 0-1,0 0 1,1 0-1,-1 0 0,0 0 1,1 0-1,-1-1 1,1 1-1,-1 0 1,0-1-1,1 1 1,-1-1-1,0 0 1,0 1-1,1-1 1,-1 0 19,22-19-1357</inkml:trace>
  <inkml:trace contextRef="#ctx0" brushRef="#br0" timeOffset="123706.547">11062 3342 23157,'6'109'1753,"16"107"-663,-22-215-1080,0 0 0,-1 0 0,1 0 0,0-1 0,-1 1 0,1 0 0,0 0 0,0 0 0,0 0 0,0-1 0,-1 1 0,1 0 0,0 0 0,1 0 0,-1 0 0,0 0 0,0 0 0,0-1 0,1 1 0,-1 0 0,0 0 0,0 0 0,1-1 0,-1 1 0,1 0 0,-1 0 0,1-1 0,-1 1 0,1 0 0,0-1 0,-1 1 0,1-1 0,0 1 0,-1 0 0,1-1 0,0 0 0,0 1 0,-1-1 0,1 1 0,0-1 0,0 0 0,0 0 0,0 1 0,-1-1 0,1 0 0,0 0 0,0 0 0,0 0 0,0 0 0,0 0 0,0 0 0,-1 0 0,1-1 0,0 1 0,0 0 0,0 0 0,0-1 0,-1 1 0,1 0 0,0-1 0,0 1 0,-1-1 0,1 1 0,0-1 0,-1 0 0,1 1 0,0-1 0,-1 0 0,1 1 0,-1-1-10,29-58 464,44-107 42,-73 165-504,1 1 1,-1-1-1,0 1 0,0-1 1,1 1-1,-1-1 1,0 1-1,1-1 0,-1 1 1,0-1-1,1 1 1,-1 0-1,1-1 0,-1 1 1,0-1-1,1 1 1,-1 0-1,1-1 0,0 1 1,-1 0-1,1 0 1,-1 0-1,1-1 0,-1 1 1,1 0-1,-1 0 1,1 0-1,0 0 0,-1 0 1,1 0-1,-1 0 1,1 0-1,0 0 0,-1 0 1,1 0-1,-1 1 1,1-1-1,-1 0 0,1 0 1,-1 0-1,1 1 0,0-1 1,-1 0-1,0 1 1,1-1-1,-1 0 0,1 1 1,-1-1-1,1 1 1,-1-1-1,0 1 0,1-1 1,-1 1-1,0-1 1,1 1-1,-1-1 0,0 1 1,0-1-1,0 1 1,0 0-1,1-1 0,-1 1 1,0-1-1,0 1 1,0-1-1,0 1 0,0 0 1,0-1-1,0 1 1,-1 0-3,9 56 15,-7-48-13,10 143-753,-7-138-525,4-8 557</inkml:trace>
  <inkml:trace contextRef="#ctx0" brushRef="#br0" timeOffset="124128.279">11468 3160 20820,'40'282'5895,"-34"-218"-5233,-5-51-568,-1-6-55,0 0 0,1 1 1,0-1-1,0 0 1,1 1-1,-1-1 0,2 0 1,-1 0-1,1 0 1,0-1-1,0 1 0,3 2-39,-5-9 4,-1 1 0,1-1 0,0 1 0,0-1 0,0 0 1,0 1-1,0-1 0,0 0 0,0 0 0,0 0 0,0 1 0,0-1 0,-1 0 0,1 0 0,0-1 0,0 1 0,0 0 0,0 0 0,0 0 0,0-1 0,0 1 0,0 0 0,0-1 0,0 1 0,-1-1 0,1 1 0,0-1 0,0 1 0,0-1 0,-1 0 0,1 1 0,0-1 0,-1 0 1,1 1-1,-1-1 0,1 0 0,-1 0 0,1 0-4,134-212 173,-134 211-175,0 0-1,0 1 1,1-1 0,-1 0-1,0 1 1,0 0 0,1-1-1,-1 1 1,1 0 0,-1-1-1,1 1 1,0 0 0,-1 0-1,1 0 1,0 1 0,0-1-1,0 0 1,-1 1 0,1-1-1,0 1 1,0-1 0,0 1-1,0 0 1,0 0 0,0 0-1,0 0 1,0 0 0,0 0-1,0 1 1,0-1 0,0 1-1,0-1 1,-1 1-1,1 0 1,0 0 0,0 0-1,-1 0 1,1 0 0,0 0-1,-1 0 1,1 0 0,-1 1-1,1-1 1,-1 0 0,0 1-1,0 0 1,1-1 0,-1 1-1,0 0 3,3 10 8,-1 1-1,-1 0 0,1 0 1,-2 0-1,0 0 1,0 1-1,-2-1 0,1 0 1,-2 0-1,1 0 1,-2 0-1,0 0 0,0 0 1,-2-1-1,0 2-7,5-9 26,-1 0 0,0 0 1,-1 0-1,1 1 0,-1-1 0,0 0 0,0-1 0,-1 1 1,1 0-1,-1-1 0,0 1 0,-1-1 0,1 0 1,-1 0-1,1 0 0,-1-1 0,0 1 0,-1-1 0,1 0 1,0 0-1,-1 0 0,0-1 0,0 1 0,0-1 0,0-1 1,0 1-1,0-1 0,0 1 0,0-1 0,-1-1 1,1 1-1,0-1 0,-1 0 0,1 0 0,-5-1-26,7-1-91,-1 0 1,1-1-1,-1 1 0,1-1 0,0 0 0,0 0 0,0 0 0,0 0 0,0-1 1,1 1-1,0-1 0,-1 1 0,1-1 0,1 0 0,-1 0 0,0 0 0,1 0 1,0 0-1,0 0 0,0 0 0,0 0 0,1-2 91,1-34-1986</inkml:trace>
  <inkml:trace contextRef="#ctx0" brushRef="#br0" timeOffset="124428.517">12043 3383 16708,'46'-34'7399,"-25"-53"-4894,-21 84-2471,0 1 1,0 0-1,0 0 0,-1 0 0,1 0 0,0 0 0,-1-1 0,1 1 0,-1 0 0,0 0 0,0 0 0,0 0 0,0 1 0,0-1 0,0 0 1,0 0-1,-1 0 0,1 1 0,0-1 0,-1 1 0,0-1 0,1 1 0,-1 0 0,0 0 0,0-1 0,0 1 0,1 0 0,-1 1 0,0-1 1,-1 0-1,1 0 0,0 1 0,0-1 0,0 1 0,0 0 0,0 0 0,0 0 0,0 0 0,-1 0 0,1 0 0,0 0 0,0 1 1,0-1-1,0 1 0,0 0 0,0-1 0,0 1 0,0 0 0,0 0 0,0 0 0,0 1 0,1-1 0,-1 0 0,0 1 0,1-1 0,-1 1 1,1-1-1,-1 1 0,1 0 0,-1 1-34,-6 8 19,0 0 1,1 1-1,0 0 1,1 0 0,1 1-1,0 0 1,0-1-1,1 2 1,1-1-1,0 0 1,1 1 0,1-1-1,0 1 1,0 0-1,2 4-19,22 73 154,-21-89-157,-1 0-1,0 0 0,1 0 0,-1 0 0,1 0 0,-1-1 1,1 1-1,0-1 0,0 1 0,0-1 0,0 0 0,0 0 0,0 0 1,0 0-1,0 0 0,1 0 0,-1 0 0,0-1 0,0 1 0,1-1 1,-1 1-1,0-1 0,1 0 0,-1 0 0,0 0 0,1-1 1,-1 1-1,0 0 0,1-1 0,-1 1 0,0-1 0,0 0 0,0 0 1,1 0-1,-1 0 0,0 0 0,0-1 0,1 0 4,27-18-664</inkml:trace>
  <inkml:trace contextRef="#ctx0" brushRef="#br0" timeOffset="128298.678">14954 2659 21821,'-16'56'1091,"2"0"1,2 1-1,3 0 1,1 6-1092,7-49 119,-1-7-53,1 0 0,0-1-1,1 1 1,-1 0 0,1 0 0,1 0-1,-1-1 1,1 1 0,0 0 0,1 0-1,-1-1 1,4 7-66,-5-13 6,1 1 0,0 0 0,-1-1 0,1 1 0,0-1 0,0 1 0,-1-1 0,1 1 0,0-1 1,0 0-1,0 1 0,0-1 0,-1 0 0,1 0 0,0 0 0,0 0 0,0 0 0,0 0 0,0 0 0,0 0 0,0 0 0,0 0 0,-1 0 0,1 0 0,0-1 0,0 1 0,0 0 0,0-1 0,0 1 0,-1 0 0,1-1 0,0 1 0,0-1 1,-1 1-1,1-1 0,0 0 0,-1 1 0,1-1 0,-1 0 0,1 1 0,-1-1 0,1 0 0,-1 0 0,1 0 0,-1 1 0,0-1 0,1 0 0,-1 0 0,0-1-6,28-43 99,-26 41-91,3-7 9,-1 1 1,1 0-1,1 0 1,0 1 0,0-1-1,1 1 1,0 1-1,0-1 1,1 1-1,0 0 1,1 1-1,0 0 1,4-2-18,-10 9 4,0 0 0,-1 0 0,1 0 0,0 0 0,0 1 0,0 0 0,0-1 0,0 1 0,0 0 0,0 0 0,-1 0 0,1 1 0,0-1 0,-1 1 0,1-1 0,-1 1 1,0 0-1,1 0 0,-1 0 0,0 0 0,0 0 0,-1 1 0,1-1 0,0 1 0,-1-1 0,1 1 0,-1 0 0,0-1 0,0 1 0,0 0 0,0 0 0,0 0 0,-1 0 0,1 0 0,-1-1 0,0 1 0,0 0 0,0 0 0,0 1-4,4 15 125,0 0 0,-1 0-1,-1 1 1,-1-1 0,-1 1-1,-1-1 1,-1 6-125,1-18 67,1 0 0,-2 0-1,1 0 1,-1 0 0,0 0-1,0 0 1,-1 0 0,0-1 0,0 1-1,-1-1 1,1 0 0,-2 0-1,1 0 1,0-1 0,-1 1 0,0-1-1,0 0 1,-1 0 0,0-1-1,1 0 1,-2 1-67,2-4-37,1 1 0,-1-1 0,0 0 0,1 0 0,-1-1 0,0 1 0,0-1 0,0 0 1,1-1-1,-1 1 0,0-1 0,1 0 0,-1 0 0,0 0 0,1-1 0,-1 1 0,1-1 0,0 0 0,-1-1 0,1 1 0,0-1 0,0 1 0,1-1 0,-1 0 0,1-1 0,-1 1 0,1-1 0,0 1 1,0-1-1,0 0 0,1 0 0,0 0 0,-1-1 0,1 1 0,1-1 0,-1 1 0,1-1 0,0 1 0,0-1 0,0 0 0,0-3 37,10-10-3538,5 16 1311</inkml:trace>
  <inkml:trace contextRef="#ctx0" brushRef="#br0" timeOffset="128879.165">15356 2913 6697,'-1'-1'147,"-14"-19"4550,-3 8 4238,17 12-7004,-2 2-408,-3 7-1239,2 1 0,-1-1 0,1 1 0,0 0 0,1 0 0,0 0 0,1 1 0,0-1-1,0 0 1,1 1 0,1 0 0,0-1 0,0 1 0,1-1 0,1 6-284,-2-14 12,-1 0 1,1 0-1,0 1 0,0-1 1,0 0-1,0 1 1,0-1-1,1 0 0,-1 1 1,1-1-1,-1 0 1,1 0-1,0 0 0,0 1 1,0-1-1,0 0 1,0 0-1,0 0 0,0-1 1,1 1-1,-1 0 1,1 0-1,0-1 0,-1 1 1,1-1-1,0 1 1,0-1-1,0 0 0,0 0 1,0 0-1,0 0 1,0 0-1,0 0 0,1 0 1,-1-1-1,0 1 1,0-1-1,1 0 1,-1 1-1,0-1 0,1 0 1,-1-1-1,1 1-12,11-9 33,0 0-1,-1-2 1,-1 1-1,1-2 1,-2 1-1,0-2 1,0 1-1,-1-2 0,-1 1 1,0-1-1,-1-1 1,0 1-1,-1-2 1,1-3-33,26-70 91,-33 86-83,-10 72-60,-37 362 240,56-111-74,-10-318-112,1 5 2,0 0 0,-1 0 0,0-1 0,0 1 0,0 0 0,-1 0 0,0-1 0,-1 1 0,1-1 0,-1 1 0,-1-1 0,1 1 0,-1-1 0,0 0 0,0 0 0,-4 3-4,6-8 7,0-1-1,-1 0 1,1 0 0,-1 0 0,1 0 0,-1 0 0,1-1 0,-1 1 0,1 0-1,-1-1 1,1 1 0,0-1 0,-1 1 0,1-1 0,0 0 0,-1 0-1,1 1 1,0-1 0,0 0 0,0 0 0,0 0 0,0 0 0,0 0 0,0-1-1,0 1 1,0 0 0,0 0 0,1-1 0,-1 1 0,0 0 0,1-1 0,0 1-1,-1 0 1,1-1 0,-1 1-7,1-1 5,-11-22 6,1-1-1,1 0 1,1 0 0,1-1-1,2 0 1,0-1 0,2 1-1,1-1 1,1 0 0,1-10-11,0 25-82,1 1 0,0-1 1,0 1-1,1-1 0,0 1 1,1 0-1,1-1 0,0 1 1,0 1-1,1-1 0,0 1 1,3-4 81,18-21-1198</inkml:trace>
  <inkml:trace contextRef="#ctx0" brushRef="#br0" timeOffset="129942.59">15995 2542 21253,'-5'135'4588,"15"65"-2939,-2-51-524,6-24-508,-14-124-616,0-1 1,1 0 0,-1 1 0,0-1 0,0 0 0,1 1 0,-1-1 0,0 0 0,0 0 0,1 1-1,-1-1 1,0 0 0,1 0 0,-1 0 0,0 1 0,1-1 0,-1 0 0,1 0 0,-1 0 0,0 0-1,1 0 1,-1 0 0,1 0 0,-1 0 0,0 0 0,1 0 0,-1 0 0,1 0 0,-1 0-1,0 0 1,1 0 0,-1 0 0,0 0 0,1 0 0,-1-1 0,0 1 0,1 0 0,-1 0 0,0 0-1,1-1 1,-1 1 0,0 0 0,1 0 0,-1-1 0,0 1 0,0 0 0,1-1 0,-1 1 0,0 0-1,0-1 1,0 1 0,1 0 0,-1-1 0,0 1 0,0-1 0,0 1 0,0 0 0,0-1-1,0 1 1,0-1 0,0 1 0,0 0 0,0-1 0,0 1-2,7-25 24,-1 0 0,-1 0 0,-1 0 0,-2-1 0,0 1 0,-2-1 0,0-4-24,-22-163 32,21 188-60,3 8-15,33 63-4,-33-59 42,1 1 0,0 0 1,0-1-1,0 0 0,1 0 0,0 0 0,1 0 1,-1 0-1,1-1 0,0 0 0,1 0 0,0 0 1,0-1-1,0 0 0,0 0 0,1-1 0,0 1 1,0-1-1,0-1 0,0 1 0,8 1 5,-8-6 3,0 0 0,-1-1 0,1 0 1,0-1-1,-1 1 0,0-1 0,1 0 0,-1-1 0,0 1 0,-1-1 0,1-1 0,-1 1 0,0-1 0,0 0 0,0 0 0,0 0 0,-1-1 0,0 1 0,0-1 1,-1 0-1,1 0 0,-1-1 0,-1 1 0,1-1 0,-1 1 0,0-1 0,0-4-3,1 3 9,-1 1 1,1-1 0,-2 1-1,1-1 1,-1 1-1,0-1 1,-1 0-1,1 0 1,-2 1-1,1-1 1,-1 0-1,0 0 1,-1 1-1,0-1 1,0 1-1,0-1 1,-1 1-1,0 0 1,-1 0-1,1 0 1,-2 1-1,-2-5-9,7 10-1,-1 0 0,1 0 0,-1 1 0,0-1 0,1 0 1,-1 0-1,0 1 0,1-1 0,-1 0 0,0 1 0,0-1 0,0 0 0,0 1 0,1-1 0,-1 1 0,0 0 0,0-1 0,0 1 0,0 0 0,0-1 0,0 1 0,0 0 0,0 0 0,0 0 0,0 0 0,0 0 0,0 0 0,0 0 0,0 0 0,0 1 0,0-1 0,0 0 0,0 1 0,0-1 0,0 0 1,0 1-1,0-1 0,0 1 0,0 0 0,0-1 0,1 1 0,-1-1 0,0 1 0,0 0 0,1 0 0,-1 0 0,1-1 0,-1 1 0,0 0 0,1 0 0,0 0 0,-1 0 0,1 0 0,0 0 0,-1 0 0,1 0 0,0 0 0,0 0 0,0 0 1,-16 68-76,16-69 76,0 3-1,-6 35-1,1 2 0,2-1 0,2 0 0,2 1 0,1-1 0,4 15 2,-6-51 1,0 1-1,0-1 1,1 1 0,-1-1 0,1 0 0,0 1 0,0-1 0,1 0 0,-1 1-1,1-1 1,-1 0 0,1 0 0,0 0 0,0 0 0,0-1 0,1 1 0,-1-1-1,1 1 1,-1-1 0,1 0 0,0 0 0,0 0 0,0 0 0,0 0 0,0-1-1,0 1 1,0-1 0,1 0 0,-1 0 0,0 0 0,1 0 0,-1-1 0,1 1-1,-1-1 1,4 0-1,0-1 4,1-1-1,-1 1 0,0-1 0,0-1 1,0 1-1,-1-1 0,1 0 0,-1-1 1,1 0-1,-1 0 0,0 0 0,-1-1 1,1 0-1,-1 0 0,0 0 0,0-1 1,0 1-1,-1-1 0,0 0 1,0-1-1,0 1 0,-1-1 0,0 1 1,0-1-1,-1 0 0,0 0 0,0-1-3,10-81 8,-30 87-8,-17 2 0,19 13 0,-2 66 0,17-60 5,2 0 0,0 1 0,2-1 0,0 0 0,1 0 0,1 0 0,0-1 0,6 12-5,-11-29-1,0 0 0,1 0 0,-1 0 1,1 0-1,-1 0 0,0 0 0,1 0 0,0 0 0,-1 0 0,1-1 0,-1 1 0,1 0 0,0 0 0,0 0 0,-1-1 0,1 1 0,0-1 0,0 1 0,0 0 0,0-1 0,0 1 0,0-1 1,0 0-1,0 1 0,0-1 0,0 0 0,0 0 0,0 1 0,0-1 0,0 0 0,0 0 0,0 0 0,0 0 0,0-1 0,0 1 0,0 0 0,0 0 0,0 0 0,0-1 0,0 1 0,0-1 0,0 1 1,0-1-1,0 1 0,0-1 0,0 1 0,-1-1 0,2 0 1,35-45-307,-28 33 99,9-11-880</inkml:trace>
  <inkml:trace contextRef="#ctx0" brushRef="#br0" timeOffset="131135.214">17127 2999 9698,'1'2'-875,"10"-7"11662,-2-7-10187,0 0 1,-1-1 0,-1 0 0,0 0 0,-1-1 0,0 0 0,-1 0 0,-1-1 0,0 1 0,-1-1 0,0 0 0,-1 0 0,-1-7-601,-1 18 41,1-1 0,-2 1-1,1 0 1,0-1 0,-1 1 0,0 0 0,0 0 0,0-1 0,0 1 0,-1 0-1,0 0 1,0 0 0,0 1 0,0-1 0,0 0 0,-1 1 0,0-1 0,0 1-1,0 0 1,0 0 0,0 0 0,0 1 0,-1-1 0,0 1 0,1-1 0,-1 1-1,0 0 1,0 1 0,0-1 0,0 1 0,0-1 0,0 1 0,-1 1 0,1-1-1,0 0 1,-1 1 0,1 0 0,0 0 0,-1 0 0,1 1 0,0 0 0,0-1-1,-1 1 1,1 1 0,0-1 0,0 1 0,0-1 0,0 1 0,0 0 0,1 1-1,-1-1 1,1 1 0,-1-1 0,-1 3-41,-2 5 1,1-1 0,0 1 0,0 0 0,1 1 0,1-1 0,0 1 1,0 0-1,1 0 0,0 0 0,1 1 0,0-1 0,1 1 0,0-1 0,1 1 0,0-1 0,2 6-1,3 40 3,3-1-1,3 0 1,2-1 0,2 0-1,3-1-2,38 157 26,-55-149 359,-2-62-369,-1-1 0,1 1 0,0 0 0,0-1-1,0 0 1,-1 1 0,1-1 0,0 1 0,0-1-1,0 0 1,0 0 0,0 0 0,0 0 0,0 0-1,0 0 1,1 0 0,-1 0 0,0 0-1,0 0 1,1 0 0,-1 0 0,1 0 0,-1-1-1,1 1 1,-1 0 0,1 0 0,0-1 0,0 1-1,0-1-15,-1 2 5,-22-61 57,3 0-1,2-1 0,-3-28-61,20 88-4,0-1 1,0 1-1,0 0 0,0-1 0,0 1 1,0-1-1,1 1 0,-1-1 0,1 1 1,0-1-1,0 0 0,0 1 0,0-1 1,0 1-1,0-1 0,1 1 0,-1-1 1,1 1-1,0-1 0,0 1 0,0-1 1,0 1-1,0 0 0,0-1 0,1 1 1,-1 0-1,1 0 0,-1 0 0,1 0 0,0 0 1,0 1-1,0-1 0,0 0 0,0 1 1,0 0-1,0-1 0,1 1 0,-1 0 1,0 0-1,1 0 0,-1 0 0,1 1 1,-1-1-1,3 0 4,50 11-72,-50-8 70,0 0 1,1 0-1,0-1 1,-1 1-1,1-1 1,0-1 0,-1 1-1,1-1 1,0 0-1,0 0 1,0-1-1,-1 0 1,1 0 0,0 0-1,-1 0 1,1-1-1,-1 0 1,0 0-1,1-1 1,-1 0 0,0 1-1,0-2 1,-1 1-1,1 0 1,0-2 1,2-4 0,0 0 0,-1-1 1,-1 0-1,1 0 0,-1 0 1,-1-1-1,0 1 0,-1-1 1,0 0-1,0 0 0,-1 0 1,-1-1-1,0 1 0,0 0 1,-1-1-1,-1 1 0,0-5 0,-6 10-18,4 32-23,1-4 38,2 0-1,0-1 0,1 1 1,2 0-1,0-1 0,1 0 1,1 1-1,1-2 0,6 14 4,-12-33 0,1 0 0,-1 1 0,1-1 0,0 0 0,-1 0-1,1 0 1,0 0 0,0 0 0,-1 0 0,1 0 0,0 0 0,0 0 0,0 0 0,0 0-1,0-1 1,0 1 0,1 0 0,-1-1 0,0 1 0,0-1 0,0 1 0,1-1 0,-1 0-1,0 1 1,1-1 0,-1 0 0,0 0 0,0 0 0,1 0 0,-1 0 0,0 0-1,1 0 1,-1-1 0,0 1 0,0 0 0,1-1 0,-1 1 0,0-1 0,0 1 0,1-1-1,-1 1 1,0-1 0,0 0 0,0 0 0,0 0 0,42-48-151,-28 23-604,-2-1-1,0 0 1,-2 0-1,-1-1 1,-2-1-1,6-26 756,-3-8-2311</inkml:trace>
  <inkml:trace contextRef="#ctx0" brushRef="#br0" timeOffset="131501.452">17516 2558 20276,'0'0'1743,"1"3"166,-3 121 2212,3-75-3818,1 0 0,3 0 0,3 0 1,1 0-1,7 16-303,-7-40 26,1 0-1,2-1 1,0-1 0,2 1 0,16 20-26,-30-43 0,2 1 11,-23-41-284,-20-16-250,-2 2 1,-3 2 0,-44-38 522,42 41 101,45 46 140,12-2 377,132 16 225,-119-11-898,1-1 0,0-1 1,-1-1-1,0-1 0,1-1 1,-1-1-1,0-1 0,20-9 55,-16 2-1240</inkml:trace>
  <inkml:trace contextRef="#ctx0" brushRef="#br0" timeOffset="131749.467">17474 2605 26262,'0'0'864,"0"0"40,0 0-448,-25 9-376,8 1-16,-2-1-496,1 0-1112</inkml:trace>
  <inkml:trace contextRef="#ctx0" brushRef="#br0" timeOffset="-4590.357">3952 773 11666,'1'-26'7552,"1"38"-3275,2 43-3189,3 224 113,-7-276-1190,-1-1 0,0 1 0,1-1 0,0 0-1,-1 1 1,1-1 0,0 1 0,0-1 0,1 1 0,-1-1-1,0 1 1,1-1 0,0 1 0,-1-1 0,1 0 0,0 1 0,0-1-1,0 0 1,1 0 0,-1 0 0,0 0 0,1 0 0,-1 0-1,1 0 1,0 0 0,0 0 0,0-1 0,0 1 0,0-1-1,0 1 1,0-1 0,0 0 0,0 0 0,1 0 0,-1 0 0,0 0-1,1-1 1,-1 1 0,1-1 0,-1 0 0,1 1 0,-1-1-1,1 0 1,-1 0 0,1 0 0,0-1-11,5-5 27,0 0 1,-1-1-1,0 0 1,0-1-1,-1 1 1,0-1-1,0 0 1,0-1-1,-1 1 1,-1-1-1,0 0 1,0-1-1,0 1 1,-1 0-1,-1-1 1,0 0-1,0 0 1,0 0-1,-2 1 1,1-1-1,-1-8-27,0 14 71,0 6-4,13 50 62,-12-44-124,0 1 0,1-1-1,0 1 1,1-1 0,-1 0-1,2 0 1,-1 0 0,1 0 0,0 0-1,1-1 1,0 0 0,0 0-1,3 3-4,-7-9 6,1 1 0,0-1 0,0 0-1,0 0 1,0 0 0,0 0-1,0 0 1,0 0 0,0 0-1,0-1 1,0 1 0,0-1-1,1 1 1,-1-1 0,0 0 0,0 0-1,0 0 1,1 0 0,-1-1-1,0 1 1,0 0 0,0-1-1,1 0 1,-1 1 0,0-1-1,0 0 1,0 0 0,0 0 0,0 0-1,-1-1 1,1 1 0,0 0-1,-1-1 1,2-1-6,49-58 400,-46 51-278,0 0-1,-1-1 1,0 1-1,0-1 1,-1 0-1,0-1 1,-1 1 0,-1 0-1,0-1 1,0 0-1,-1 1 1,-1-3-122,0 12 79,0 5-54,-3 19-49,2 0 0,0 0 0,1 0 0,2 0 0,0 0 0,1 0 0,1-1 0,1 1 24,-4-20-595,1-6-817,5-20-1357,-6-18-3252</inkml:trace>
  <inkml:trace contextRef="#ctx0" brushRef="#br0" timeOffset="-4297.086">4302 681 14963,'-6'24'1697,"5"-1"463,1 0-1480,4-2-456,3-5-224</inkml:trace>
  <inkml:trace contextRef="#ctx0" brushRef="#br0" timeOffset="-3471.452">4611 799 20684,'-16'116'5781,"1"-8"-4524,37 51-998,-23-144-252,0 1 0,-1-1 0,-1 0 0,-1 1 0,0-1 0,-1-1 0,-1 1 0,0-1 1,-8 13-8,9-16 8,-28 38 13,32-50-24,0 0 1,0 0-1,0 0 1,0 0-1,0-1 1,0 1-1,0-1 1,0 1-1,0 0 1,1-1-1,-1 1 1,1-1-1,-1 0 1,1 1-1,0-1 1,-1 1-1,1-1 1,0 0-1,0 1 1,0-1-1,0 0 1,0 1-1,1-1 1,-1 1-1,0-1 1,1-1 2,5-23 3,0 0 1,2 0 0,0 0-1,2 1 1,1 1 0,1 0-1,15-22-3,-2-2-4,4-6 15,-3-1-1,-3-2 1,-2 0 0,-2-1-1,-3-1 1,-3-1 0,1-19-11,-13 69 7,0 8-5,0-1 0,-1 0 0,1 0 0,-1 1 0,1-1 0,-1 0 0,0 0 0,0 0 0,0 0 0,0 1 0,-1-1 0,1 0 0,-1 0 0,0 0 0,0 1 0,0-1 0,0 0 1,0 1-1,0-1 0,-1 1 0,1-1 0,-2-1-2,1 4 0,0 1 0,0-1 0,0 1 0,0-1 0,1 1 0,-1 0 0,0-1 0,0 1 1,1 0-1,-1 0 0,1 0 0,-1 1 0,1-1 0,-1 0 0,1 0 0,0 1 0,0-1 0,0 1 0,-1-1 1,1 1-1,1 0 0,-1-1 0,0 1 0,0 0 0,1-1 0,-1 1 0,1 0 0,-1 0 0,1 0 0,-7 22-5,1 0-1,1 1 0,1-1 0,2 1 1,0 0-1,1 0 0,3 9 6,-3-30 0,0-1 0,0 1 0,1 0 0,0 0 1,-1-1-1,2 1 0,-1 0 0,0 0 0,1-1 0,-1 1 0,1 0 0,0-1 0,0 1 0,1-1 0,-1 1 0,1-1 0,0 0 0,0 1 0,0-1 0,0 0 0,0 0 0,1 0 0,-1-1 0,1 1 0,0-1 0,0 1 0,0-1 0,0 0 0,0 0 0,0 0 0,1 0 0,-1-1 0,1 0 0,-1 1 1,1-1-1,-1 0 0,1-1 0,0 1 0,3 0 0,115-40 140,-90 33-119,-30 6-21,0 0 0,-1 0 0,1 0 0,0 0 0,-1 0 0,1 0 0,0 0 0,-1 0 0,1-1 0,0 1 0,-1-1 0,1 1 0,0-1 0,-1 0 0,1 0 0,-1 0 0,0 0 0,1 0 0,-1 0 0,1 0 0,-1 0 0,0 0 0,0 0 0,0-1 0,0 1 0,0-1 0,0 1 0,0 0 0,0-1 0,-1 0 0,1 1 0,0-2 0,-1 3 1,-1 0 0,1 0 0,-1 1 0,1-1 1,0 0-1,-1 0 0,1 0 0,0 0 0,-1 0 0,1 0 0,-1 0 0,1 0 0,0 0 1,-1-1-1,1 1 0,0 0 0,-1 0 0,1 0 0,0 0 0,-1 0 0,1-1 0,0 1 1,-1 0-1,1 0 0,0-1 0,-1 1 0,1 0 0,0 0 0,0-1 0,0 1 0,-1 0 1,1-1-1,0 1 0,0 0 0,0-1 0,0 1 0,-1 0 0,1-1 0,0 1 0,0-1 1,0 1-1,0 0 0,0-1 0,0 1 0,0 0 0,0-1 0,0 1 0,0-1 0,0 1 1,0 0-1,0-1 0,1 1 0,-1 0 0,0-1 0,0 1 0,0 0 0,0-1 0,1 1 0,-1 0 1,0-1-1,0 1 0,1 0-1,-22 28-1,20-27 0,1 1 1,-1 0-1,0-1 0,0 1 0,1-1 1,-1 1-1,1 0 0,-1 0 0,1-1 0,0 1 1,-1 0-1,1 0 0,0-1 0,0 1 1,0 0-1,1 0 0,-1-1 0,0 1 1,1 0-1,-1 0 0,1-1 0,-1 1 1,1-1-1,0 1 0,0 0 0,0-1 1,0 1-1,0-1 0,0 0 0,0 1 1,0-1-1,1 0 0,-1 0 0,0 0 1,1 0-1,-1 0 0,1 0 0,-1 0 1,1 0-1,0 0 0,-1-1 0,1 1 0,0-1 1,-1 1-1,1-1 0,0 0 0,0 0 1,-1 1-1,1-1 0,0 0 0,1-1 1,147-70-6,-143 70 9,1-1 1,0 1 0,0 1 0,1-1-1,-1 1 1,0 1 0,0-1-1,0 1 1,0 1 0,0 0-1,0 0 1,-1 0 0,1 1 0,-1 0-1,1 1 1,-1-1 0,0 1-1,1 2-3,-7-6 17,0 1-1,-1 0 1,1-1-1,0 1 0,0-1 1,0 1-1,0-1 1,0 0-1,-1 1 0,1-1 1,0 0-1,0 0 1,0 0-1,0 1 0,0-1 1,0 0-1,0 0 1,0 0-1,0 0 0,0-1 1,0 1-1,0 0 1,0 0-1,0-1 0,0 1 1,0 0-1,-1-1 1,1 1-1,0-1 0,0 1 1,0-1-1,-1 1 1,1-1-1,0 0 0,0 1 1,-1-1-1,1 0 1,-1 0-1,1 1 0,-1-1 1,1 0-1,-1 0 1,1 0-1,-1 0 0,0 0 1,1 0-1,-1 0 1,0 1-1,0-1 0,0 0 1,1 0-1,-1 0 1,0 0-1,0 0 0,-1 0 1,1-1-17,1-65 453,-2 64-446,-26-93 253,30 88-316,73-12-1267,-35 15-278</inkml:trace>
  <inkml:trace contextRef="#ctx0" brushRef="#br0" timeOffset="-6621.128">1566 1826 8738,'-68'-11'12460,"55"16"-11621,-20 8-489,11 0 313,-75 60 73,89-60-621,-10 22-79,12-16-4,3-5 25,1 0 0,0 0 0,2 0-1,-1 0 1,2 0 0,0 0 0,0 0 0,2 0 0,-1 0-1,2 0 1,0 0 0,0-1 0,3 2-57,-4-6 10,0-1-1,1 0 1,0 0-1,1 0 1,0-1-1,0 1 1,1-1 0,0-1-1,0 1 1,0-1-1,1 0 1,0 0-1,0-1 1,0 0 0,1 0-1,0 0 1,0-1-1,0-1 1,0 1-1,1-1 1,0-1 0,-1 1-1,1-2 1,0 1-1,0-1 1,0 0-1,0-1 1,0 0-10,6-2 19,2-1-13,1 1 0,-1 1 1,1 0-1,-1 1 0,1 1 0,-1 1 0,1 1 0,8 2-6,-9 0 2,1-1-1,-1-1 1,1 0-1,0-2 1,-1 0-1,1 0 1,0-2 0,0 0-1,0-1 1,-1-1-1,11-3-1,22-4 2,0 3 0,1 3 0,0 1 0,15 3-2,-1-1 0,-56 0 3,1-1 0,-1 1 0,1-1 0,-1-1 0,0 0 0,0 0 0,-1-1 0,1 0 0,-1-1 0,1 0 0,-1 0 0,6-5-3,15-9 4,63-22 3,-80 38-6,0-1 0,-1 0 1,0 0-1,0-1 1,0-1-1,0 0 1,-1 0-1,0-1 1,-1 0-1,1-1 1,-1 0-1,-1-1 1,1 1-1,4-8-1,-11 11 6,1 1 0,-1-1 0,0 1 0,-1-1 0,1 1 0,-1-1 0,0 0 0,0 0 0,0 0 0,-1 0 0,1 0 0,-1 1 0,-1-1 0,1 0-1,-1 0 1,1 0 0,-1 0 0,-1 0 0,1 1 0,-1-1 0,0 0 0,0 1 0,0 0 0,-1-1 0,1 1 0,-1 0 0,-1-1-6,-4-5 67,-1 0 1,0 1-1,0 0 0,0 0 1,-1 1-1,-1 1 0,1 0 1,-1 0-1,-12-5-67,-302-134 773,313 137-758,0 1-1,-1 1 0,1 0 0,-2 1 0,1 0 1,-1 1-1,0 1 0,0 0 0,0 0 1,0 2-1,-1 0 0,1 0 0,-1 2 1,1 0-1,-1 0 0,1 1 0,-1 1 0,-9 2-14,8 3-135,0 0-1,0 1 1,1 0-1,0 2 1,1-1-1,0 2 1,1 0-1,-8 8 136,3-4-821,-3 3-681</inkml:trace>
  <inkml:trace contextRef="#ctx0" brushRef="#br0" timeOffset="-5747.3">2743 1804 15651,'-4'9'9144,"29"-36"-8104,40-54-823,-43 51-145,0 2 0,2 1 1,1 0-1,2 2 0,0 1 1,6-2-73,357-176 84,-279 127-602,-102 70-409</inkml:trace>
  <inkml:trace contextRef="#ctx0" brushRef="#br0" timeOffset="75528.272">287 1770 16299,'-24'-1'3562,"-33"3"-1661,50 1-1800,0 0 0,0 0-1,0 1 1,0 1 0,1-1 0,-1 1-1,1 0 1,0 0 0,1 1 0,0-1-1,-3 4-100,-11 10 263,-10 7-11,23-22-135,0 1 0,0 0 0,0 1 0,1-1 1,-1 1-1,1 0 0,1 0 0,-1 1 0,1 0 1,0-1-1,1 1 0,-1 1 0,1-1 0,-1 7-117,-5 129 539,13-131-502,0-1-1,1 1 0,0-1 1,1 0-1,0-1 1,1 1-1,0-1 0,0 0 1,1-1-1,1 0 1,-1 0-1,1-1 0,1 0 1,0-1-1,0 0 1,0 0-1,5 1-36,-9-2 8,0-1-1,0 0 1,1 0-1,0-1 1,0 0 0,0 0-1,0-1 1,1 0 0,-1 0-1,1-1 1,0 1-1,0-2 1,0 1 0,0-1-1,0-1 1,0 1 0,0-1-1,8-1-7,30-16 129,-39 14-97,-1 0 0,1 0 0,-1 1 0,1 0 0,0 0 0,-1 0 0,1 1 0,0 0 0,0 1 0,0-1 0,0 1 0,0 0 1,0 1-1,0 0 0,0 0 0,4 1-32,11 7 138,-18-7-130,0 0-1,0 0 0,1 0 0,-1 0 1,1-1-1,-1 0 0,1 0 1,-1 0-1,1-1 0,0 1 0,-1-1 1,1 0-1,0 0 0,-1-1 0,1 0 1,0 1-1,-1-1 0,1-1 1,-1 1-1,2-1-7,76-57 177,-74 51-156,0 0-1,1 1 1,0 0-1,0 0 1,0 1-1,1 1 0,0-1 1,0 2-1,1-1 1,0 2-1,-1-1 1,8 0-21,98-20 33,8-36-9,-121 58-21,0 1 0,0-1 0,0-1 0,-1 1 0,1 0 0,-1-1 1,1 1-1,-1-1 0,0 0 0,0 1 0,0-1 0,0 0 0,-1-1 0,1 1 0,-1 0 0,0 0 1,0-1-1,0 1 0,0 0 0,0-1 0,-1 1 0,0-1 0,0 1 0,0-1 0,0 1 0,0-1 1,-1 1-1,0-3-3,-2-7 7,-2 1 1,1-1-1,-2 1 1,0 0-1,0 0 1,-1 1-1,0-1 1,-1 1-1,-1 1 0,1 0 1,-2 0-1,1 1 1,-6-4-8,3 6 3,-1 1 1,0-1-1,0 2 1,-1 0-1,1 1 1,-1 0-1,0 1 1,0 0-1,-1 2 1,1-1-1,0 2 1,-1 0-1,1 0 1,0 2-1,-3 0-3,-20-1 16,-175-8 67,204 6-298,0 0 0,0 1 0,0 1 0,0-1 1,0 1-1,1 0 0,-1 1 0,0 0 0,1 0 1,-1 1-1,1 0 0,0 0 0,-5 3 215,-9 9-3079</inkml:trace>
  <inkml:trace contextRef="#ctx0" brushRef="#br0" timeOffset="86713.327">1133 2119 9746,'0'0'780,"0"0"243,-2 0 5126,-18 7-4203,-13 10-1488,11 0 838,-39 52-1063,-1 43 976,21 30 472,41-124-1661,1 0 0,1 1 0,1-1 0,0 0 1,2 0-1,0-1 0,0 1 0,2-1 0,0 0 0,1-1 0,1 0 0,0 0 0,2-1 0,-1 0 0,2 0 0,0-2 0,0 1 0,2-1 0,-1-1 0,2-1 0,-1 0 0,2-1 0,-1 0 0,1-1 1,1-1-1,-1 0 0,1-2 0,11 4-20,-8-5 22,-1 2 29,1-1 0,-1-1 0,2-1 1,-1 0-1,0-2 0,1 0 1,-1-1-1,0-1 0,1-2 0,10-1-51,209-30 68,-224 27-56,-1-1-1,0 0 0,0-1 0,-1-1 0,0 0 0,0-1 0,-1 0 0,-1-1 0,1-1 0,-2 0 0,0 0 0,0-1 0,-1-1 0,4-7-11,-11 13 5,0 0 1,0 0-1,-1 0 0,0-1 0,-1 1 0,0 0 0,0-1 1,-1 1-1,0-1 0,-1 1 0,1 0 0,-1-1 1,-1 1-1,0 0 0,0 0 0,-1 0 0,0 0 0,0 0 1,-1 0-1,0 1 0,0 0 0,-1-2-5,-6-15 13,8 12 19,-1 0 0,0 0 0,-1 0 0,0 1 0,-1 0 0,0 0 0,-1 1 0,0-1 1,-1 1-1,0 1 0,-1-1 0,0 2 0,0-1 0,-1 1 0,0 1 0,0-1 0,0 2 0,-1-1 0,-11-3-32,-184-46 655,183 48-619,16 4-37,-1 0 0,0 0 0,-1 1 0,1 0 0,0 0 0,-1 1 0,0 1 0,1-1 0,-1 1 0,0 1 0,0-1 0,1 2 0,-1-1 0,0 1 1,0 0-1,1 1 0,-1 0 0,1 1 0,-1-1 0,1 1 0,0 1 0,-3 2 1,-31 34-778,21-18-261</inkml:trace>
  <inkml:trace contextRef="#ctx0" brushRef="#br0" timeOffset="113474.702">2261 2664 13763,'0'0'1880,"0"0"461,2 0-937,77 8 1144,27 3-2014,0 4 1,37 14-535,76 31 18,-64-15-4,146 21-14,252 28 23,-74 16-14,-385-95 451,0-4 0,1-4 0,-1-4 0,60-8-460,-132 5 136,35-3-51,0 3 1,0 2-1,0 3 0,-1 2 0,17 6-85,-39 2 21,-33-14-313,-2-1-588,0 0-339</inkml:trace>
  <inkml:trace contextRef="#ctx0" brushRef="#br0" timeOffset="114107.044">2165 2966 12363,'-5'-2'7390,"3"-8"-3745,8-40-3340,-3 33 875,0-243 932,-4 249-2101,0 0-1,1 1 1,0-1-1,1 1 0,0-1 1,0 1-1,2-1 1,-1 1-1,1 0 1,0 0-1,1 0 1,0 0-1,1 1 1,2-4-11,-1 10-6,-1 1 0,0-1 0,1 1-1,0 0 1,-1 1 0,1 0 0,0 0 0,0 0 0,-1 0 0,1 1 0,0 0 0,0 0 0,0 1-1,0-1 1,0 1 0,-1 1 0,1-1 0,0 1 0,-1 0 0,1 0 6,7 1-10,411 98-553,-350-81-343</inkml:trace>
  <inkml:trace contextRef="#ctx0" brushRef="#br0" timeOffset="147808.38">1927 1845 2665,'-19'-12'11791,"-12"-6"-10134,9 15 1306,-11 7-2786,10 11 1520,-23 21-865,-42 4-324,72-29-369,-1 0 1,0-2-1,-1 0 0,0-1 1,-1-1-1,1-1 0,-1-1 0,-1 0 1,-10 1-140,22-4 34,1 0 1,0 1 0,1 0-1,-1 0 1,0 1 0,1 0-1,0 0 1,0 0 0,0 1-1,1 0 1,-1 0 0,1 0-1,0 1 1,0-1 0,1 1-1,0 0 1,0 1 0,0-1 0,1 1-1,0 0 1,0 0 0,1 0-1,0 0-34,-1 4 6,1 0 0,1 0 0,0 0 0,0 0-1,1 0 1,1 0 0,0 0 0,0 0 0,1 0 0,0 0 0,1 0-1,0-1 1,5 10-6,-4-8 5,0-1 0,1 0 0,0 0 0,1 0 1,1-1-1,-1 0 0,1 0 0,1 0 0,0-1 0,0 0 0,1-1 0,0 0 0,1 0 0,0-1 0,3 2-5,15 6 2,1-2-1,1 0 1,-1-2-1,2-1 1,0-2-1,0-1 1,0-1-1,1-1 1,0-2-1,0-2 1,0-1-1,-1-1 1,1-1-1,0-2 1,13-4-2,-11-2 7,-2 0 1,1-2-1,-2-2 0,1 0 1,-2-2-1,0-2 0,-1-1 0,5-5-7,96-56 57,-115 73-54,-1 0 1,1-1-1,-2-1 1,1 0 0,-1-1-1,-1 0 1,1-1-1,-2 0 1,0-1 0,0 0-1,-1-1 1,0 0-1,-1-1-3,1-7 5,16-54 14,-28 72-10,1 0 0,-1 0 0,0 0 0,0 0 0,0 0 0,0 1 0,-1-1 0,1 1 0,-1-1 0,1 1 0,-1 0 0,0 0 0,0 0 0,0 0 0,0 1 0,0-1 0,0 1 0,-1 0 0,1 0 0,-3-1-9,-2-1 66,-170-95 825,165 89-891,0 0 0,-1 0 0,1 2 0,-2-1 0,1 2 0,-1 0 0,0 1 0,0 0 0,0 1 0,-1 1 0,1 0 1,-1 1-1,0 1 0,0 0 0,0 1 0,-4 2 0,-62 13-970,41-6-182</inkml:trace>
  <inkml:trace contextRef="#ctx0" brushRef="#br0" timeOffset="149098.586">395 1858 13643,'-107'25'6361,"-33"69"-4638,92-57-1599,42-34-78,0 0-1,0 1 1,1 0-1,-1 0 1,1 0-1,0 1 1,1 0-1,-1 0 1,1 0-1,0 0 1,0 1-1,0 0 1,1 0-1,0 0 1,0 0-1,1 0 1,0 0-1,0 1 0,0-1 1,1 1-1,-1-1 1,2 1-1,-1 0 1,1 0-1,0-1 1,0 1-1,1 0 1,0-1-1,1 6-45,6 3 3,1 0-1,0 0 0,1-1 0,1-1 1,0 0-1,0 0 0,1-1 0,1 0 1,0-1-1,1-1 0,0 0 0,1-1 1,0 0-1,0-1 0,0-1 0,1 0 1,1-1-1,2 0-2,33 18 7,-36-15-15,1 0-1,1 0 1,-1-2-1,1 0 0,0-1 1,1-1-1,-1 0 1,1-2-1,0 0 1,0-1-1,0-1 0,0-1 1,0 0-1,11-3 9,5-7 7,-1-2 0,0-1-1,-1-2 1,0-1 0,-1-1-1,-1-2 1,-1-1 0,-1-2-1,-1 0 1,21-23-7,-36 33 7,-1 1 0,0-2 0,-1 0 0,0 0 0,-1-1 0,-1-1 0,0 1 0,-1-1 0,-1-1 0,0 0 0,-1 0 0,-1 0 0,0 0 0,-1-1 0,1-13-7,-5 24 24,0 0 0,-1 1 0,1-1 0,-1 0 0,0 0-1,-1 1 1,1-1 0,-1 1 0,0-1 0,-1 1 0,1 0 0,-1 0 0,0 0-1,0 0 1,-1 0 0,1 1 0,-1-1 0,0 1 0,0 0 0,-1 0-1,1 1 1,-1-1 0,-4-2-24,-128-56-329,109 51-75,-46-15-1391,42 16 636</inkml:trace>
  <inkml:trace contextRef="#ctx0" brushRef="#br0" timeOffset="262908.172">1673 9416 11947,'0'0'814,"-10"-4"1974,-9-3-1789,-1 0 1,0 0-1,0 2 0,-1 1 1,0 1-1,1 0 1,-20 1-1000,-187-11 2715,216 14-2636,0 0 1,1 1-1,-1 0 0,0 1 1,1 0-1,-1 0 0,1 2 1,0-1-1,0 1 0,1 0 1,-1 2-80,-27 11 129,29-14-107,-1-2 1,0 1-1,0-1 1,0 0 0,-1-1-1,1 0 1,0-1 0,0 0-1,-1 0 1,1-1 0,0 0-1,0-1 1,-2 0-23,-90 0 136,94 5-130,1 0-1,-1 0 0,1 1 0,0 0 1,-1 0-1,2 0 0,-1 1 0,0 0 1,1 0-1,0 0 0,0 1 0,1-1 0,-1 1 1,1 1-1,1-1 0,-1 0 0,1 1 1,0 0-1,0 0 0,1 0 0,0 0 1,0 0-1,1 0 0,0 0 0,0 1 1,1-1-1,0 0 0,0 1-5,2-2-4,1-1-1,0 0 1,0 0 0,0 0-1,1 0 1,-1 0 0,1-1-1,0 1 1,1-1 0,-1 0-1,1 0 1,0-1 0,-1 0-1,2 1 1,-1-1-1,0-1 1,1 1 0,-1-1-1,1 0 5,175 50-103,-99-34 104,-25-2-2,1-3 1,0-3 0,0-2-1,18-2 1,24-6 2,-59-1-2,0 1 0,1 2 0,-1 2 0,0 1 0,26 9 0,-34-5 1,1 2 3,2-1 1,-1-2-1,1-2 1,0-1 0,37 0-5,229-44-8,-292 39 9,0-1 0,-1 0 0,1 0 0,0-1 0,-1-1 0,1 0 0,-1 0 0,0 0 0,0-1 0,0-1 0,-1 0 0,1 0 0,-1 0 0,0-1 0,0 0 0,-1-1 0,0 0 0,0 0 0,-1 0 0,0-1 0,5-7-1,-1-3 6,-1 0 0,-1-1-1,0 0 1,-2 0 0,0-1 0,-1 0-1,-1 0 1,-1 0 0,0-8-6,-5 23 5,0 1-1,0-1 1,-1 0-1,0 1 1,0-1-1,0 1 1,0 0-1,0 0 1,-1 0 0,0 0-1,0 1 1,0 0-1,0 0 1,0 0-1,-1 0 1,1 0-1,-1 1 1,0 0 0,0 0-1,0 0 1,0 1-1,0-1 1,0 1-1,0 0 1,0 1-1,-1-1 1,1 1 0,0 0-1,-3 1-4,-19-6 7,-255-61-159,220 79-2621,49-1 1173</inkml:trace>
  <inkml:trace contextRef="#ctx0" brushRef="#br0" timeOffset="263643.357">2883 9541 19188,'96'55'5792,"75"-27"-5088,332-25-614,-386 9-79,-10 2-8,1-5 1,0-5-1,0-5 1,36-7-4,105-33 7,-166 23 18,1 5 0,1 2 0,0 5 0,1 3 0,12 5-25,59 34 672,-157-36-675,0 0-1,-1 0 0,1 0 1,0 1-1,-1-1 1,1 0-1,0 0 1,-1 0-1,1 1 1,0-1-1,-1 0 1,1 1-1,0-1 1,-1 0-1,1 1 1,0-1-1,0 0 1,0 1-1,-1-1 1,1 0-1,0 1 1,0-1-1,0 1 1,0-1-1,0 0 1,0 1-1,0-1 1,0 1-1,0-1 0,0 0 1,0 1-1,0-1 1,0 1-1,0-1 1,0 0-1,0 1 1,0-1-1,0 1 1,0-1-1,1 0 1,-1 1-1,0-1 1,0 0-1,1 1 1,-1-1-1,0 0 1,0 1-1,1-1 1,-1 0-1,0 1 1,1-1-1,-1 0 1,0 0-1,1 0 1,-1 1-1,1-1 1,-1 0-1,0 0 0,1 0 1,-1 0-1,1 0 4,-37 6-925,-7-5-135,-11-2 982</inkml:trace>
  <inkml:trace contextRef="#ctx0" brushRef="#br0" timeOffset="264137.915">2992 9961 18900,'-59'26'4117,"57"-26"-3546,2 0 17,-5-5 899,2-3-1366,0 0 0,0 0 0,1 0 1,0-1-1,0 1 0,1 0 0,0-1 1,1 1-1,0-1 0,0 1 0,1-1-121,-3-48 150,-3 29-118,-1 0-1,-1 1 1,-1 0 0,-1 1 0,-2-1-1,0 2 1,-2 0 0,-1 0 0,-1 1-1,0 1 1,-6-5-32,19 26-8,4 3-28,26 14 18,1-1-1,0-2 0,1-1 1,0-1-1,21 4 19,-18-9-55,-1-1-1,1-2 1,-1-1 0,1-1 0,-1-2-1,1-1 1,29-7 55,-10-3-1270</inkml:trace>
  <inkml:trace contextRef="#ctx0" brushRef="#br0" timeOffset="265177.613">5483 8911 20892,'-13'-35'2479,"29"46"-290,15 45-1886,-3 1 0,-2 2 0,-3 0 0,12 49-303,-18-55 100,76 181 190,-72-216-507,-21-52-1165,-11-6 154,-5-8 1162</inkml:trace>
  <inkml:trace contextRef="#ctx0" brushRef="#br0" timeOffset="265477.037">5722 9219 16083,'6'2'398,"0"0"-1,0 0 0,0-1 0,0 0 0,0 0 0,0 0 0,0-1 0,0 0 1,0 0-1,0 0 0,0-1 0,0 0 0,0-1 0,5 0-397,-5-1 180,1 0-1,-1 0 1,0-1 0,0 0-1,0 0 1,0 0-1,-1-1 1,0 1 0,0-1-1,0-1 1,0 1-1,1-3-179,0 1 152,0 0 0,0 0 0,0-1 0,-1 1 0,0-1-1,-1 0 1,0-1 0,0 1 0,-1-1 0,0 0-1,0 1 1,-1-1 0,0-1 0,-1 1 0,0 0 0,0 0-1,-1 0 1,0-1 0,-2-7-152,1 14 31,-1 0 0,0 1 0,0 0 0,0 0 0,-1-1 0,1 1 0,0 0 0,-1 1 0,1-1 0,-1 0 1,0 1-1,0-1 0,1 1 0,-1 0 0,0 0 0,0 0 0,0 1 0,0-1 0,0 0 0,0 1 0,0 0 0,0 0 0,-1 0 0,1 0 0,0 1 0,0-1 0,0 1 0,0-1 0,0 1 0,0 0 0,0 0 1,1 1-1,-1-1 0,0 0 0,1 1 0,-1 0 0,0 0 0,1 0 0,0 0 0,0 0 0,-1 0 0,1 0 0,0 1 0,1-1 0,-1 1 0,0-1 0,1 1 0,-1 0 0,1 0 0,0 1-31,-3 11 5,2 0-1,0 1 1,1-1 0,0 1-1,1 0 1,1-1-1,0 1 1,2-1-1,-1 1 1,2-1-1,0 0 1,1 0-1,0 0 1,1-1-1,2 3-4,34 60 20,-40-75-23,-1 0 0,1 0 0,-1 0 0,1 0 1,0 0-1,0 0 0,0-1 0,0 1 0,0 0 0,0-1 0,1 0 0,-1 1 0,0-1 0,1 0 0,-1 0 0,1 0 1,-1-1-1,1 1 0,0-1 0,-1 1 0,1-1 0,0 0 0,-1 0 0,1 0 0,-1 0 0,1-1 0,0 1 0,-1-1 1,1 1-1,-1-1 0,2 0 3,50-49-1194,-22 9-480</inkml:trace>
  <inkml:trace contextRef="#ctx0" brushRef="#br0" timeOffset="265970.485">6197 8854 21525,'-3'1'181,"0"0"-1,1-1 1,-1 1 0,0 0 0,1 0 0,-1 0 0,1 1 0,-1-1 0,1 0 0,0 1 0,0 0-1,-1 0 1,1-1 0,0 1 0,0 0 0,1 1 0,-1-1 0,0 0 0,1 0 0,-1 1 0,1-1-1,0 2-180,-17 94 430,17-97-433,1 0 1,0 1 0,0-1 0,-1 0 0,1 0 0,0 0 0,0 0 0,0 0 0,0 0 0,0 0 0,0 0 0,0 0 0,0 1 0,1-1 0,-1 0 0,0 0 0,1 0 0,-1 0-1,1 0 1,-1 0 0,1 0 0,-1 0 0,1 0 0,0-1 0,-1 1 0,1 0 0,0 0 0,0 0 0,0-1 0,0 1 0,-1 0 0,1-1 0,0 1 0,0-1 0,0 1 0,0-1 0,0 0-1,0 1 1,1-1 0,-1 0 0,0 0 0,0 1 0,0-1 0,0 0 0,0 0 0,0 0 0,0-1 0,0 1 0,0 0 0,1 0 0,-1 0 0,0-1 0,0 1 0,0-1 0,0 1-1,0-1 1,0 1 0,0-1 0,-1 1 0,1-1 0,1 0 2,11-11-42,-8 7 38,0 0 0,0 0 0,0 1 0,0 0 1,1 0-1,0 0 0,0 1 0,0 0 0,0 0 1,0 0-1,1 1 0,-1 0 0,5 0 4,-7 0 23,-1 1 0,1 0 1,0 1-1,0-1 0,0 1 0,0 0 0,-1 0 0,1 0 1,0 0-1,0 1 0,0-1 0,0 1 0,0 0 0,-1 0 0,1 1 1,0-1-1,-1 1 0,1-1 0,-1 1 0,0 0 0,0 1 1,1-1-1,-1 1 0,-1-1 0,1 1 0,0 0 0,-1 0 0,1 0 1,-1 0-1,0 0 0,0 1 0,0-1 0,0 1 0,-1-1 0,1 1 1,-1 0-1,0-1 0,0 1 0,-1 0 0,1 0 0,-1 0 1,0 0-1,0 0 0,0-1 0,0 1 0,-1 0 0,1 0 0,-1 0 1,0 0-1,-1 0-23,-3 7 45,-1-1 1,0 0-1,-1 0 1,0-1-1,-1 0 1,0 0-1,0-1 1,-1 0-1,0-1 1,0 1-1,-1-2 1,0 1-1,0-1 1,0-1-1,-1 0 1,0-1-1,-1 1-45,11-5-817,1-1 2321</inkml:trace>
  <inkml:trace contextRef="#ctx0" brushRef="#br0" timeOffset="266309.796">6554 8720 22197,'-20'30'1426,"13"-22"-1265,0 0 0,1 1-1,0-1 1,1 1 0,0 1 0,0-1 0,1 1-1,1 0 1,-1 0 0,1 0 0,1 0 0,0 0-1,0 4-160,3-12 1,-1-1-1,1 1 0,0-1 0,0 1 0,0-1 0,0 0 0,0 0 0,0 1 0,0-1 0,0 0 0,1 0 0,-1 0 1,0 0-1,1 0 0,-1 0 0,0-1 0,1 1 0,-1 0 0,1-1 0,-1 1 0,1-1 0,0 1 0,-1-1 0,1 0 0,-1 0 1,1 0-1,0 0 0,-1 0 0,1 0 0,0 0 0,-1 0 0,1-1 0,-1 1 0,1 0 0,-1-1 0,1 0 0,-1 1 0,1-1 1,-1 0-1,1 0 0,-1 0 0,0 0 0,1 0 0,-1 0 0,0 0 0,0 0 0,0 0 0,0-1 0,0 1 0,0 0 0,13-6 23,-5 3-20,0 1 0,0 0 0,1 1 1,-1 0-1,1 0 0,-1 1 0,1 0 0,-1 0 0,1 1 0,0 1 0,-1 0 0,1 0 0,-1 1 0,1 0 0,-1 0 1,4 2-4,-10-2 32,-1-1 0,0 0 1,0 0-1,-1 1 0,1-1 1,0 1-1,0-1 0,-1 1 1,1 0-1,-1 0 0,1 0 1,-1 0-1,0 0 0,0 0 1,0 0-1,0 0 0,0 0 1,0 1-1,-1-1 0,1 0 1,-1 1-1,1-1 0,-1 0 1,0 1-1,0-1 0,0 0 1,0 1-1,-1-1 0,1 0 1,0 1-1,-1-1 0,0 0 1,1 0-1,-1 1 0,0-1 1,0 0-1,-1 0 0,0 1-32,-58 71 692,1-51-1987,26-17-179</inkml:trace>
  <inkml:trace contextRef="#ctx0" brushRef="#br0" timeOffset="267184.825">5156 10361 20100,'1'-5'181,"-1"4"-60,1 0 1,0 0 0,0 0 0,-1-1-1,1 1 1,0 0 0,-1 0 0,1-1-1,-1 1 1,0 0 0,1-1-1,-1 1 1,0-1 0,0 1 0,0 0-1,0-1 1,0 1 0,0-1-1,0 1 1,-1 0 0,1-1 0,0 1-1,-1 0 1,1-1 0,-1 1-1,0 0 1,1 0 0,-1-1 0,0 1-1,0 0 1,1 0 0,-1 0 0,0 0-1,0 0 1,0 0 0,0 0-1,-1 0 1,1 1 0,0-1 0,0 0-1,0 0 1,-1 1 0,1-1-1,0 1 1,-1 0 0,1-1 0,0 1-1,-1 0 1,1 0 0,-1 0-1,1-1 1,0 2 0,-1-1 0,1 0-1,-1 0 1,1 0 0,0 1-1,-1-1-120,-5 2 16,1 0 0,0 0 0,0 1 0,0 0 0,1 0 0,-1 0 0,1 1 0,-1 0 0,1 0 0,0 0 0,1 1 0,-1-1 0,1 1 0,0 0 0,0 1 0,0-1 0,1 1 0,0-1 0,0 1 0,0 0 0,1 0 0,0 0 0,0 1 0,1-1 0,-1 0 0,1 1 0,0 3-17,0 3 17,0 0-1,1 1 1,1-1-1,0 0 0,0 0 1,2-1-1,-1 1 1,2 0-1,-1-1 1,2 1-1,0-1 1,0-1-1,4 6-16,-9-15 0,0-1 0,1 0 0,-1 1-1,0-1 1,1 0 0,-1 1 0,1-1 0,-1 0 0,1 0-1,0 1 1,0-1 0,-1 0 0,1 0 0,0 0 0,0 0 0,0 0-1,0 0 1,0 0 0,0-1 0,0 1 0,1 0 0,-1 0 0,0-1-1,0 1 1,1-1 0,-1 1 0,0-1 0,1 1 0,-1-1 0,0 0-1,1 0 1,-1 0 0,1 0 0,-1 0 0,0 0 0,1 0-1,-1 0 1,0 0 0,1-1 0,-1 1 0,0-1 0,1 1 0,-1-1-1,0 1 1,0-1 0,1 0 0,-1 1 0,0-1 0,0 0 0,0 0-1,0 0 1,0 0 0,0 0 0,0 0 0,8-20-2,0-1 1,-1 0-1,-1 0 1,-1 0-1,-2-1 1,0 0-1,0-14 2,0 14 2,2-11 80,0-1 1,-2 0 0,-2 1-1,-1-1 1,-2 0 0,-1 0-1,-2 0 1,-1 1 0,-2-1-1,-10-29-82,12 65 77,47 106-104,81 138 134,-95-202-466,-14-57-1882,-10-10 2267</inkml:trace>
  <inkml:trace contextRef="#ctx0" brushRef="#br0" timeOffset="267492.266">5451 10221 17708,'2'1'191,"1"0"1,0 0 0,-1 0-1,1 0 1,0-1 0,0 1-1,0-1 1,-1 0-1,1 1 1,0-1 0,0 0-1,0-1 1,0 1 0,0-1-1,-1 1 1,1-1 0,0 0-1,0 0 1,-1 0-1,1 0 1,-1 0 0,1-1-1,-1 1 1,1-1 0,-1 0-1,0 1 1,0-1 0,0 0-1,0 0 1,0-1-1,0 1 1,-1 0 0,1-1-1,-1 1 1,1-1 0,0-2-192,0 2 76,0 0 0,-1 0 1,1 0-1,-1-1 1,1 1-1,-1-1 1,0 1-1,0-1 1,-1 0-1,1 1 0,-1-1 1,0 0-1,0 1 1,0-1-1,0 0 1,-1 1-1,1-1 1,-1 0-1,0 1 0,0-1 1,-1 1-1,1-1 1,0 1-1,-1 0 1,0-1-1,0 1 0,0 0 1,0 0-1,-1 1 1,1-1-1,-1 0 1,0 1-1,1-1 1,-1 1-1,0 0 0,0 0 1,-1 0-1,1 0 1,0 1-1,-1-1 1,1 1-1,-1 0 1,1 0-1,-2 0-76,2 2 7,0 0 0,0 1 0,0-1-1,0 1 1,0-1 0,0 1 0,1 0 0,-1 0 0,0 0 0,1 0 0,0 1-1,-1-1 1,1 1 0,0-1 0,0 1 0,1 0 0,-1 0 0,1 0-1,-1 0 1,1 0 0,0 0 0,0 0 0,0 0 0,0 1 0,1-1 0,-1 0-1,1 0 1,0 1 0,0-1 0,0 0 0,0 1 0,1-1 0,0 0 0,-1 0-1,1 1 1,0-1 0,0 0 0,1 0 0,-1 0 0,2 1-7,3 26-1,2-2-1,2 1 1,0-1 0,2 0 0,1-1 0,1-1 0,8 10 1,-22-34-52,1 0 1,-1 0-1,1 0 0,0 0 1,0-1-1,0 1 1,0 0-1,0-1 0,0 1 1,0-1-1,0 1 1,1-1-1,-1 1 0,1-1 1,-1 0-1,1 0 1,-1 0-1,1 0 0,0 0 1,0 0-1,-1 0 1,1 0-1,0-1 0,0 1 1,0-1-1,0 1 1,0-1-1,0 0 0,0 0 1,0 0-1,0 0 1,-1 0-1,1 0 0,0 0 1,0-1-1,0 1 1,0-1-1,0 1 0,1-2 52,17-22-1643</inkml:trace>
  <inkml:trace contextRef="#ctx0" brushRef="#br0" timeOffset="267925.233">5630 9995 19668,'126'363'6772,"-119"-346"-6681,1 0-1,1 0 1,1-1-1,0-1 1,0 0-1,2 0 1,0-1-1,1 0 0,0-1 1,1-1-1,0 0 1,6 3-91,-20-15 0,0 0-1,0-1 1,0 1 0,0 0-1,0 0 1,0-1 0,0 1 0,0 0-1,0 0 1,0-1 0,0 1-1,0 0 1,1 0 0,-1-1 0,0 1-1,0 0 1,0 0 0,0-1-1,0 1 1,0 0 0,1 0 0,-1 0-1,0-1 1,0 1 0,0 0-1,0 0 1,1 0 0,-1 0 0,0 0-1,0-1 1,0 1 0,1 0-1,-1 0 1,0 0 0,0 0 0,1 0-1,-1 0 1,0 0 0,0 0-1,1 0 1,-1 0 0,0 0 0,0 0-1,1 0 1,-1 0 0,0 0-1,0 0 1,1 0 0,-1 0 0,0 0-1,1 0 1,-17-34 31,13 27-30,-26-52 8,2-1 0,3-2-1,3 0 1,2-2 0,4 0-1,-5-42-8,25-14 17,-4 117-18,-1 0 0,1 0 0,1-1 0,-1 1 0,0 0 0,1 0 0,0 0 0,-1 1 0,1-1 0,0 0 0,1 1 1,-1-1-1,0 1 0,1 0 0,-1-1 0,1 1 0,0 1 0,0-1 0,0 0 0,0 1 0,0-1 0,0 1 0,0 0 0,0 0 0,0 0 1,1 0-1,-1 1 0,0-1 0,1 1 0,-1 0 0,0 0 0,3 0 1,5 2 10,-1 0 0,1 1 0,-1 0 0,0 1-1,0 0 1,0 0 0,0 1 0,-1 1 0,0 0 0,0 0 0,0 0 0,-1 1 0,0 0 0,0 1-1,-1 0 1,0 0 0,0 1 0,-1 0 0,0 0 0,-1 0 0,0 1 0,0-1 0,-1 1 0,0 0 0,-1 1-1,0-1 1,-1 1 0,1 4-10,-1-5 61,0 1 0,0-1-1,-1 1 1,0-1 0,-1 1 0,0 0-1,-1-1 1,0 1 0,-1 0 0,0-1-1,-1 0 1,0 1 0,-1 1-61,0-9-18,0 0 1,0 0 0,0-1-1,0 1 1,0-1 0,0 0-1,-1-1 1,1 1 0,-1 0-1,1-1 1,-1 0 0,0 0-1,1-1 1,-1 1 0,0-1-1,0 0 1,0-1 0,1 1-1,-1-1 1,0 0 0,1 0-1,-1 0 1,1 0 0,-1-1-1,1 0 1,-2 0 17,-75-39-2650,53 17 1051</inkml:trace>
  <inkml:trace contextRef="#ctx0" brushRef="#br0" timeOffset="268488.051">6223 9914 21461,'0'0'972,"12"-3"1868,-8 2-2805,-1 0-1,0-1 0,0 1 1,0-1-1,0 0 0,0 0 1,0 0-1,0 0 0,-1-1 1,1 1-1,-1-1 0,0 1 1,0-1-1,0 0 1,0 0-1,0 0 0,0 0 1,-1 0-1,1 0 0,-1-1 1,0 1-1,0 0 0,0-1 1,-1 1-1,1-1 0,-1 1 1,0-1-1,0 1 0,0-1 1,0 1-1,-1 0 0,0-4-34,1 6 29,-1-1-1,1 1 0,-1-1 1,1 1-1,-1-1 0,1 1 1,-1 0-1,0-1 1,0 1-1,0 0 0,0 0 1,0-1-1,0 1 0,0 0 1,0 0-1,0 0 0,0 0 1,-1 0-1,1 1 0,0-1 1,-1 0-1,1 1 1,-1-1-1,1 1 0,-1-1 1,1 1-1,-1-1 0,1 1 1,-1 0-1,1 0 0,-1 0 1,1 0-1,-1 0 0,1 0 1,-1 0-1,1 1 0,-1-1 1,1 0-1,-1 1 1,1 0-1,-1-1 0,1 1 1,0 0-1,-1-1 0,1 1 1,0 0-1,-1 0 0,1 0 1,0 0-1,0 0 0,0 0 1,0 1-1,0-1 1,0 0-1,1 1 0,-1-1 1,0 0-1,0 1 0,1-1 1,-1 1-1,1-1-28,-3 11 5,1 0 1,1 0-1,0 1 1,0-1-1,1 0 1,1 0-1,0 1 0,0-1 1,1 0-1,1 0 1,0 0-1,1-1 1,0 1-1,1-1 0,4 7-5,-9-16 2,0 0-1,0 1 1,0-1-1,1 0 1,-1 0-1,1 0 1,-1 0-1,1 0 1,0 0-1,0 0 1,0-1-1,0 1 1,0 0-1,1 0 1,-1-1-1,0 1 1,1-1-1,-1 1 1,1-1-1,-1 1 1,1-1-1,0 0 1,0 0-1,0 0 1,-1 0-1,1 0 1,0 0-1,0-1 1,0 1-1,0 0 1,1-1-1,-1 0 1,0 0-1,0 1 1,0-1-1,0 0 1,0-1-1,0 1 1,0 0-1,0 0 1,0-1-1,2 0-1,2-6 7,-1-1 0,0 0 0,0 0-1,0 0 1,-1 0 0,0-1 0,-1 0 0,0 0 0,0 0 0,-1 0-1,0-1-6,5-14 14,53-147 41,-60 170-55,0-1-1,1 0 1,-1 1 0,0-1-1,1 0 1,0 1-1,-1-1 1,1 1 0,0-1-1,0 1 1,-1-1 0,1 1-1,1 0 1,-1-1-1,0 1 1,0 0 0,0 0-1,1 0 1,-1 0 0,0 0-1,1 0 1,-1 0-1,1 0 1,-1 1 0,1-1-1,-1 0 1,1 1 0,0-1-1,-1 1 1,1 0 0,0 0-1,-1-1 1,1 1-1,0 0 1,0 1 0,-1-1-1,1 0 1,0 0 0,-1 1-1,1-1 1,-1 1-1,1-1 1,1 1 0,5 8 0,0 1 1,-1-1-1,0 2 0,0-1 1,-1 1-1,0-1 0,-1 2 0,0-1 1,2 10-1,38 68 182,-45-89-177,0 1 0,1 0-1,-1-1 1,0 1-1,0 0 1,1-1-1,-1 1 1,0-1 0,1 1-1,-1-1 1,1 1-1,-1-1 1,1 1-1,-1-1 1,1 1-1,-1-1 1,1 1 0,-1-1-1,1 0 1,0 1-1,-1-1 1,1 0-1,-1 0 1,1 1 0,0-1-1,-1 0 1,1 0-1,0 0 1,-1 0-1,1 0 1,0 0-1,0 0 1,-1 0 0,1 0-1,0 0 1,-1 0-1,1 0 1,0-1-1,-1 1 1,1 0 0,-1 0-1,1-1 1,0 1-1,-1 0 1,1-1-1,-1 1 1,1-1-1,-1 1 1,1-1 0,-1 1-1,1-1 1,-1 1-1,0-1 1,1 1-1,-1-1 1,0 0-1,1 1 1,-1-1 0,0 0-5,12-42 191,17-133 81,-29 175-274,0 1 1,-1-1 0,1 0 0,0 0 0,0 0 0,0 0 0,-1 1-1,1-1 1,0 0 0,0 0 0,0 0 0,1 0 0,-1 0 0,0 1 0,0-1-1,0 0 1,1 0 0,-1 0 0,0 0 0,1 1 0,-1-1 0,0 0-1,1 0 1,-1 1 0,1-1 0,0 0 0,-1 1 0,1-1 0,-1 1-1,1-1 1,0 0 0,0 1 0,-1 0 0,1-1 0,0 1 0,0-1-1,-1 1 1,1 0 0,0 0 0,0-1 0,0 1 0,0 0 0,-1 0-1,1 0 1,0 0 0,0 0 0,0 0 0,0 0 0,0 0 0,-1 0 0,1 0-1,0 1 1,0-1 0,0 0 0,0 1 0,-1-1 0,1 0 0,0 1 1,27 42-94,37 94-2575,-53-118 739</inkml:trace>
  <inkml:trace contextRef="#ctx0" brushRef="#br0" timeOffset="268940.392">6972 9555 23965,'-3'0'79,"1"0"0,-1 0 0,0 0-1,1 0 1,-1 0 0,1 1 0,-1-1 0,0 1 0,1 0-1,-1 0 1,1 0 0,-1 0 0,1 0 0,0 1 0,0-1-1,-1 0 1,1 1 0,0 0 0,0 0 0,0-1 0,1 1-1,-1 0 1,0 1 0,1-1 0,-1 0 0,1 0 0,0 1-1,0-1 1,0 0 0,0 1 0,0-1 0,0 1 0,1 0-1,-1-1 1,1 1 0,0 2-79,0 7 44,1 0 1,1-1-1,0 1 0,0 0 0,1-1 1,1 0-1,0 0 0,0 0 1,1 0-1,1 0 0,-1-1 0,2 0 1,0 0-1,0-1 0,6 6-44,-12-13 4,1-1 0,-1 1 0,1-1 0,0 1 0,0-1 0,-1 0 0,1 0 0,0 0 0,0 0 0,0 0 0,1 0-1,-1 0 1,0-1 0,0 1 0,0-1 0,0 0 0,1 1 0,-1-1 0,0 0 0,0 0 0,1 0 0,-1-1 0,0 1 0,0-1 0,0 1 0,1-1 0,-1 0 0,0 1-1,0-1 1,0 0 0,0 0 0,0-1 0,-1 1 0,1 0 0,0-1 0,0 1 0,-1-1 0,1 1 0,-1-1 0,1 0 0,-1 0 0,1-1-4,47-89 93,-42 72-40,-1 0-1,-1 0 1,0 0-1,-2 0 1,-1-1 0,0 0-1,-1 1 1,-2-1-1,0 0 1,-1 1 0,-1-1-1,0 1 1,-2 0-1,-1 0 1,0 0 0,-1 1-1,-2 0 1,1 0 0,-2 1-1,-3-4-52,-6-1 36,18 24-37,0-1 0,0 0 0,0 1 0,0-1 0,0 1 0,0-1 0,0 1 0,0-1 0,0 1 0,1 0 0,-1-1 0,0 1 0,0 0 0,1-1 0,-1 1 0,1 0 0,-1 0-1,0 0 1,1 0 0,-1 0 0,1 0 0,0 0 0,-1 0 0,1 0 0,0 0 0,0 0 0,0 0 0,-1 0 0,1 0 0,0 0 0,0 0 0,1 0 0,-1 0 0,0 0 0,0 0 0,0 0 0,1 0 0,-1 0 0,0 0 0,1 0 0,-1 0 0,1 0 0,-1 0 0,1-1-1,0 2 2,9 45 20,3-1-1,1 0 0,2-1 1,7 10-20,-19-46-6,-3-4 2,0 0 1,1 0-1,0 0 1,-1 0-1,2-1 1,-1 1-1,0-1 0,1 1 1,0-1-1,0 0 1,0 0-1,1 0 1,0 0-1,-1-1 0,1 0 1,0 1-1,0-1 1,1-1-1,-1 1 0,2 0 4,9-7-696,3-9-641</inkml:trace>
  <inkml:trace contextRef="#ctx0" brushRef="#br0" timeOffset="269376.302">7353 9381 20612,'23'11'3683,"-24"-42"-2547,-1 29-1088,1 1-1,0-1 1,-1 0 0,1 1 0,-1-1 0,1 1 0,-1 0 0,0-1-1,1 1 1,-1 0 0,0 0 0,0 0 0,0 0 0,0 0-1,0 1 1,0-1 0,0 0 0,0 1 0,0 0 0,-1-1-1,1 1 1,0 0 0,0 0 0,0 0 0,0 1 0,-1-1-1,1 0 1,0 1 0,0-1 0,0 1 0,0 0 0,0 0 0,0 0-1,0 0 1,0 0 0,1 0 0,-1 0 0,0 1 0,1-1-1,-1 0 1,1 1 0,-1 0 0,1-1 0,-1 1 0,1 0-1,0 0 1,0 0 0,0-1 0,0 1 0,0 0 0,1 0-1,-1 1 1,1-1 0,-1 0 0,1 2-48,-1 6 8,1 1 0,1 0 0,0-1 0,0 1 0,1-1 0,1 0 0,-1 1 0,2-1 0,-1 0 0,1 0 0,1-1 0,0 1 0,0-1 0,4 4-8,-8-11 2,0 0 0,0-1 0,0 1 0,0 0 0,0 0 0,0-1 0,1 1 0,-1-1 0,0 1 0,1-1 0,-1 0 0,1 1 0,0-1 0,0 0 0,-1 0 0,1 0 1,0 0-1,0-1 0,0 1 0,0 0 0,0-1 0,0 0 0,0 1 0,0-1 0,0 0 0,0 0 0,0 0 0,0 0 0,0 0 0,0 0 0,0-1 0,0 1 0,0-1 0,0 1 0,0-1 0,0 0 0,0 0 0,-1 0 0,1 0 0,0 0 0,0 0 0,-1 0 0,1-1 0,-1 1 0,1-1 0,-1 1 0,0-1 0,1 1-2,8-14 10,-1-1-1,0 1 1,-1-1 0,-1-1-1,-1 1 1,0-1-1,-1-1 1,0 1-1,-1-8-9,12-35 9,2 11-2,2 77-78,24 117 58,-44-146 6,0 1 1,1 0-1,-1-1 1,0 1-1,1 0 1,-1 0-1,0 0 1,1-1-1,-1 1 1,0 0-1,1 0 1,-1 0-1,1 0 1,-1 0-1,1 0 1,-1 0-1,0-1 1,1 1-1,-1 1 1,1-1-1,-1 0 1,0 0-1,1 0 1,-1 0-1,1 0 1,-1 0-1,0 0 1,1 0-1,-1 1 1,1-1-1,-1 0 1,0 0-1,1 1 1,-1-1-1,0 0 1,1 0-1,-1 1 1,0-1-1,0 0 1,1 1-1,-1-1 1,0 0-1,0 1 1,1-1-1,-1 1 1,0-1-1,0 0 1,0 1-1,0-1 1,0 1-1,0-1 1,0 0-1,0 1 1,0-1-1,0 1 1,0-1-1,0 1 1,0-1 6,2-35-1914,-5 8 225</inkml:trace>
  <inkml:trace contextRef="#ctx0" brushRef="#br0" timeOffset="269669.841">7792 9034 21181,'-5'8'4527,"-59"87"-2301,60-81-2178,1 0 1,1-1 0,0 1-1,1 0 1,0 1-1,1-1 1,0 0-1,2 0 1,-1 0-1,2 0 1,0 0-1,0-1 1,3 6-49,-5-17-40,-1-1 0,0 1 0,1 0 0,-1-1 0,1 1 0,0-1 0,0 1 0,-1-1 0,1 1 0,0-1 0,0 0 0,0 1 0,0-1 0,1 0 0,-1 0 0,0 0 1,0 0-1,1 0 0,-1 0 0,1 0 0,-1 0 0,1 0 0,-1-1 0,1 1 0,-1-1 0,1 1 0,-1-1 0,1 1 0,0-1 0,-1 0 0,1 0 0,0 0 0,-1 0 0,1 0 0,0 0 0,-1-1 0,1 1 0,0 0 0,-1-1 1,1 1-1,-1-1 0,1 0 0,-1 1 0,1-1 0,-1 0 0,1 0 0,-1 0 0,0 0 0,1 0 0,-1 0 0,1-2 40,16-18-1024,0-6 2647</inkml:trace>
  <inkml:trace contextRef="#ctx0" brushRef="#br0" timeOffset="270002.154">7950 9076 19788,'0'0'1443,"13"1"2623,45-9-3237,-52 2-770,0 0 1,-1 0-1,0 0 1,0-1-1,0 0 1,-1 0-1,0 0 1,0-1-1,-1 1 1,0-1 0,0 0-1,-1 0 1,0 0-1,-1 0 1,1 0-1,-1 0 1,-1-2-60,0 9 19,1 0 0,-1 0-1,0 0 1,0 0 0,0 0 0,0 0 0,0 0 0,0 0 0,0-1 0,0 1 0,0 0 0,0 0-1,-1 0 1,1 0 0,0 1 0,-1-1 0,1 0 0,-1 0 0,1 0 0,-1 0 0,1 0-1,-1 0 1,0 1 0,0-1 0,1 0 0,-1 0 0,0 1 0,0-1 0,0 1 0,1-1-1,-1 1 1,0-1 0,0 1 0,0-1 0,0 1 0,0 0 0,0-1 0,0 1 0,0 0-1,0 0 1,0 0 0,0 0 0,0 0 0,0 0 0,0 0 0,0 0 0,0 0 0,0 1 0,0-1-1,0 0 1,0 1 0,0-1 0,0 0-19,-51 27 370,45-19-346,0-1 0,0 1 0,1 1 1,0-1-1,0 1 0,1 0 0,0 0 1,1 0-1,0 1 0,0 0 0,1 0 0,1 0 1,-1 0-1,2 0 0,-1 0 0,1 1 0,1-1 1,0 0-1,1 1 0,-1-1 0,2 0 1,0 1-1,0-1 0,1 0 0,1 2-24,-4-9 4,-1 0 0,2-1 0,-1 1 0,0-1 0,1 1 0,-1-1 0,1 1 0,0-1 0,-1 1-1,1-1 1,0 1 0,1-1 0,-1 0 0,0 1 0,1-1 0,-1 0 0,1 0 0,0 0 0,0 0 0,0-1 0,0 1 0,0 0-1,0-1 1,0 1 0,0-1 0,0 0 0,1 0 0,-1 0 0,1 0 0,-1 0 0,1 0 0,-1-1 0,1 1 0,-1-1 0,1 0-1,0 0 1,-1 0 0,1 0 0,-1 0 0,1 0 0,0-1 0,-1 1 0,1-1 0,-1 0 0,1 1 0,-1-1 0,0 0 0,1-1-1,-1 1 1,0 0 0,0-1 0,1 0-4,51-50-242,-31 20 236</inkml:trace>
  <inkml:trace contextRef="#ctx0" brushRef="#br0" timeOffset="339546.373">686 9008 10530,'0'-1'153,"0"1"0,-1-1 0,1 1 0,0 0-1,0-1 1,-1 1 0,1 0 0,0-1 0,-1 1 0,1 0-1,0-1 1,-1 1 0,1 0 0,-1 0 0,1-1 0,0 1-1,-1 0 1,1 0 0,-1 0 0,1 0 0,0 0 0,-1-1 0,1 1-1,-1 0 1,1 0 0,-1 0 0,1 0 0,-1 0 0,1 0-1,-1 0 1,1 1 0,0-1 0,-1 0 0,1 0 0,-1 0-1,1 0 1,-1 1 0,1-1 0,0 0 0,-1 0 0,1 1-1,0-1 1,-1 0 0,1 0 0,0 1 0,-1-1 0,1 0-1,0 1 1,-1-1 0,1 1 0,0-1 0,0 0 0,0 1-1,-1-1 1,1 1 0,0-1 0,0 1 0,0-1 0,0 1-153,-3 12-528,25 101 2311,55 68-937,-72-171-835,1-1 0,0 0 0,0-1 0,1 1 0,0-2 0,1 1 0,0-1 0,0 0 0,1 0 1,0-1-1,0 0 0,1-1 0,0 0 0,0 0 0,0-1 0,1 0 0,-1-1 0,1 0 0,0-1 0,1-1 1,-1 1-1,1-2-11,139-21 37,-40 0-18,-86 18-19,-10 3 2,0-1-1,0 0 1,0-2-1,0 1 1,-1-2-1,1 0 1,0-1-1,-1 0 1,0-1 0,0-1-1,-1 0 1,1-1-1,-1 0 1,0-1-1,-1 0 1,0-1-1,8-8-1,137-111 94,-154 126-73,-1 1 1,1-1-1,0 0 1,0 0-1,-1 0 1,1-1-1,-1 1 0,0-1 1,0 1-1,0-1 1,0 0-1,0 0 1,0 1-1,-1-1 1,1 0-1,-1-1 1,0 1-1,0 0 1,0 0-1,0 0 1,-1-1-1,0 1 1,1 0-1,-1-1 1,0 1-1,0-1 0,-1 1 1,1 0-1,-1 0 1,0-1-1,1 1 1,-1 0-1,-1 0 1,1 0-1,0 0 1,-1 0-1,0 0 1,0 0-1,1 0 1,-2 0-22,-2-4 102,-1 1 1,1 0 0,-1 0 0,0 1 0,0 0-1,0 0 1,-1 0 0,0 1 0,0 0 0,0 0-1,-1 1 1,1 0 0,-1 0 0,1 1 0,-1 0-1,0 0 1,0 1 0,-8-1-103,-151 4 712,143 0-563,-15 2-88,1-3 1,-1 0 0,0-3-1,1-1 1,-32-7-62,-56 1-2329,94 13 260</inkml:trace>
  <inkml:trace contextRef="#ctx0" brushRef="#br0" timeOffset="340610.043">1922 8958 11514,'-44'27'7815,"41"-22"-7687,0 0-1,0 1 1,0-1-1,0 1 1,1 0-1,0 0 1,0 0-1,1 0 1,0 0-1,0 0 1,0 0-1,1 0 0,0 1 1,0-1-1,0 0 1,1 0-1,0 0 1,0 0-1,1 3-127,11 20 7,1-1 0,1 0 1,2-1-1,0-1 0,2 0 0,1-1 0,1-1 0,1-2 0,1 0 0,1-1 0,1-1 0,0-1 0,2-2 1,0 0-1,1-2 0,0-1 0,1-1 0,1-2 0,11 2-7,-10-4 2,0-3 0,1 0 0,-1-2 1,1-1-1,0-2 0,0-1 0,0-2 0,0-1 0,0-1 0,0-2 0,-1-1 1,0-1-1,-1-2 0,0-1 0,1-2-2,-23 11 13,1 0 0,-1 0 1,0-1-1,0 0 0,0-1 0,0 0 0,0 0 0,-1-1 1,0 1-1,0-2 0,0 1 0,0-1 0,-1 0 0,0 0 1,0-1-1,-1 0 0,0 0 0,0 0 0,-1-1 0,1 1 1,-2-1-1,1 0 0,-1 0 0,0 0 0,-1-1 0,0 1 1,0-1-1,-1 1 0,0-1 0,0 0 0,-1 0 0,0 1-13,-5-12 103,0 0-1,-1 0 0,-1 1 1,-1 0-1,-1 1 0,0 0 0,-1 0 1,-1 1-1,-1 0 0,0 1 0,-2 0 1,1 1-1,-11-8-102,-8-6 102,-2 1 0,-1 2 1,-1 1-1,-1 2 0,-31-14-102,59 31-39,-1 0 0,1 1 0,-1 0 0,-1 0 0,1 1 0,0 1 0,-1-1-1,0 2 1,0-1 0,0 2 0,0-1 0,0 2 0,0-1 0,-1 1 0,1 1 0,0 0 0,0 1 0,-11 3 39,1 5-688</inkml:trace>
  <inkml:trace contextRef="#ctx0" brushRef="#br0" timeOffset="341527.53">1188 8900 11402,'-42'-241'4448,"9"-124"-3488,13 113-482,7 121-459,-56-530 310,-39-56-329,52 430 1,-90-527 22,89 142 1107,19 156 11,16 319-1072,9-1-1,10-77-68,37-60-402,-29 307 52</inkml:trace>
  <inkml:trace contextRef="#ctx0" brushRef="#br0" timeOffset="341925.402">435 3491 11963,'5'-72'6876,"2"48"-6298,38-207 1767,4-127-2345,-48 344 8,6-34 38,-3 0-1,-1 0 0,-3-1 0,-4-21-45,4 66 58,-2 6-14,0 4-45,1 1 0,-1 0 0,1 0 1,1 0-1,-1-1 0,1 1 0,0 0 1,1 0-1,0 0 0,0 0 0,0 0 0,1 0 1,0-1-1,0 1 0,1-1 0,-1 1 1,2-1-1,-1 0 0,4 5 1,114 256-879,-77-163-1140</inkml:trace>
  <inkml:trace contextRef="#ctx0" brushRef="#br0" timeOffset="342931.527">2455 8830 18284,'-45'-937'3542,"-3"-363"-3461,-12 347-39,36 651-30,-98-879 1,18 325 2,71 562-10,16 241-118,16 52-45,1 4-111,-4 13-514,2 4-1196</inkml:trace>
  <inkml:trace contextRef="#ctx0" brushRef="#br0" timeOffset="343381.624">1898 3177 12131,'0'0'1049,"2"-6"2259,52-157 1824,1-98-3946,-38 172-784,3-32-214,-5-1 1,-1-114-189,-12 157 145,9 178-18,-8-48-117,3 1 0,3-1 0,1-1 0,6 12-10,-11-49-55,0 0-1,1-1 0,0 1 1,1-1-1,0-1 0,1 1 1,0-1-1,1-1 1,0 0-1,1 0 0,0 0 1,1-2-1,0 1 56,15 11-897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33:49.941"/>
    </inkml:context>
    <inkml:brush xml:id="br0">
      <inkml:brushProperty name="width" value="0.025" units="cm"/>
      <inkml:brushProperty name="height" value="0.025" units="cm"/>
    </inkml:brush>
  </inkml:definitions>
  <inkml:trace contextRef="#ctx0" brushRef="#br0">0 1 25261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31:43.096"/>
    </inkml:context>
    <inkml:brush xml:id="br0">
      <inkml:brushProperty name="width" value="0.025" units="cm"/>
      <inkml:brushProperty name="height" value="0.025" units="cm"/>
    </inkml:brush>
  </inkml:definitions>
  <inkml:trace contextRef="#ctx0" brushRef="#br0">4534 14415 22205,'-15'8'98,"-1"0"0,2 2 0,-1 0 0,2 0 0,-1 2 0,1-1 0,1 2 0,0-1 0,1 2 0,0 0 0,1 0 0,1 1 0,0 0 0,1 0 0,1 1 0,0 0 0,1 0 0,1 1 0,0 0 0,1 0 0,1 0 0,1 0 0,1 1 0,0 9-98,1 8 3,2 0 0,1-1 0,2 0 1,1 1-1,2-2 0,1 1 0,2-1 0,1-1 0,1 0 0,2 0 0,1-2 0,2 0 0,1 0 0,1-2 0,1-1 0,1 0 0,2-2 0,1-1 1,0 0-1,2-2 0,1-1 0,0-2 0,2 0 0,0-2 0,1-1 0,0-2 0,1-1 0,1-1 0,0-2 0,14 2-3,-28-8 5,0 0 0,1-1 0,-1-1-1,1-1 1,-1-1 0,1-1 0,-1 0-1,1-2 1,-1 0 0,0-1 0,0-1-1,0-1 1,0 0 0,-1-1 0,0-2-1,-1 1 1,0-2 0,0 0 0,-1-2 0,0 1-1,-1-2 1,0 0 0,-1-1 0,-1 0-1,0-1 1,-1 0 0,-1-1 0,8-14-5,-2-15 25,-3-1 0,-1 0 0,-3 0 0,-1-1 1,-3-1-1,-1 1 0,-3-1 0,-1 0 0,-3 0-25,2-8 98,-3 1-1,-1 0 0,-4-1 0,-1 2 0,-3-1 0,-2 2 0,-7-10-97,15 47 66,-2 1 0,0 0 0,-1 1-1,0 0 1,-1 1 0,-1-1 0,0 2-1,0 0 1,-2 0 0,1 1 0,-1 1-1,-1 0 1,0 0 0,0 2 0,-1 0-1,0 0 1,-1 1 0,1 1 0,-2 1-66,-16-6 63,0 3 0,0 0 0,-1 3 1,0 0-1,0 2 0,0 2 0,-1 1 1,-28 4-64,47-3-202,1 1 0,0 0 0,0 2 0,1-1 0,-1 2 1,0 0-1,1 0 0,0 1 0,-2 3 202,-20 13-1551</inkml:trace>
  <inkml:trace contextRef="#ctx0" brushRef="#br0" timeOffset="1131.935">2972 14289 17756,'-33'-29'3419,"47"19"-1420,3 16-1823,0 1-1,0 0 0,-1 1 1,0 0-1,-1 2 1,0 0-1,0 0 0,-1 2 1,3 2-176,-3-3 102,-11-9-89,101 82 267,4-6 1,3-4 0,3-5 0,21 5-281,-9-37-1115,-124-37 141,-2 0 1349</inkml:trace>
  <inkml:trace contextRef="#ctx0" brushRef="#br0" timeOffset="1409.438">3392 14956 17516,'20'14'821,"0"-1"0,0-1-1,1 0 1,1-2 0,-1-1 0,2 0 0,8 1-821,-22-8 117,0 0-1,1 0 1,-1-1-1,0 0 1,1-1 0,-1 0-1,1-1 1,-1 0-1,0 0 1,0-1-1,1 0 1,-1 0-1,0-1 1,-1 0 0,1-1-1,-1 0 1,1 0-1,-1-1 1,0 0-1,0-1-116,-1 0 78,-1 1-1,-1 0 0,1-1 1,-1 0-1,0-1 0,0 1 1,-1-1-1,0 0 0,0 0 0,0 0 1,-1 0-1,0-1 0,-1 1 1,1-1-1,-1 0 0,-1 0 0,0 0 1,0 0-1,0 0 0,-1-6-77,-28-166 570,17 132-557,0 2-37,6 29-98,0-1 1,1 1-1,1-1 1,1 0-1,1 0 1,0 0-1,2-11 122,5 5-1394</inkml:trace>
  <inkml:trace contextRef="#ctx0" brushRef="#br0" timeOffset="3513.798">108 14479 17260,'-56'-193'7505,"57"195"-7461,-1-1 0,0 0-1,0 0 1,0 0 0,0 0 0,0 1-1,0-1 1,0 0 0,-1 0-1,1 0 1,0 0 0,-1 1 0,1-1-1,-1 0 1,1 0 0,-1 0-1,1 0 1,-1 0 0,0 0 0,1 0-1,-1 0 1,0-1 0,0 1-1,0 0 1,0 0 0,0-1 0,0 1-1,0 0 1,0-1 0,0 1-1,0-1 1,0 1 0,0-1-1,0 0 1,0 1 0,0-1 0,-1 0-1,1 0 1,0 0 0,0 0-1,0 0 1,-1 0 0,1 0 0,0 0-1,0 0 1,0-1 0,0 1-1,0 0 1,-1-1 0,1 1 0,0-1-1,0 1 1,0-1 0,0 0-1,0 1 1,0-1 0,1 0 0,-1 0-1,0 1 1,0-1 0,0 0-1,1 0 1,-1 0 0,0 0 0,1 0-1,-1 0 1,1-1-44,1 15 0,1-1 0,0 1 0,1-1 0,0 0 0,1 0 0,1-1 0,-1 1 0,2-1 0,0 0 0,0 0 0,5 4 0,4 13-13,242 433 115,-240-434-66,0 0 1,2-1-1,1-1 0,1-1 0,2 0 1,19 15-37,-23-27 90,-17-33 328,-16-6-301,-1 0 0,-1 1 0,-2 1 0,0 1 0,-2 0 0,0 2 0,-21-18-117,-14-11 51,-1 3 0,-3 2 0,-13-4-51,53 38-48,26 20-32,28 22-12,-25-22 81,106 66 4,-111-72 6,0 0 0,0 0 0,0 0 0,0-1 1,0 1-1,0-1 0,0-1 0,1 1 1,-1-1-1,0 0 0,0 0 0,1 0 0,-1-1 1,0 0-1,0 0 0,0 0 0,0 0 0,0-1 1,0 0-1,0 0 0,0-1 0,-1 1 0,1-1 1,3-2 0,0-5 5,0-1 0,-1 1 0,0-1 0,0-1 1,-1 1-1,-1-1 0,0 0 0,-1 0 1,0-1-1,-1 1 0,0-1 0,-1 0 0,0 0 1,-1 0-1,0 0 0,-1 0 0,-1 0 1,0 1-1,-1-1 0,0 0 0,-1 0 1,-1 1-1,0-1 0,-4-9-5,87 162-61,-73-130 62,0 1 6,0-1-1,0 0 1,1 0-1,0-1 1,0 0-1,1 0 1,0-1-1,1 0 1,7 5-7,-15-13 0,0 1 1,0 0-1,0-1 1,0 1 0,0-1-1,1 1 1,-1-1-1,0 0 1,0 1-1,1-1 1,-1 0 0,0 0-1,1 0 1,-1 0-1,0 0 1,0 0 0,1 0-1,-1-1 1,0 1-1,1 0 1,-1-1-1,0 1 1,0-1 0,0 1-1,0-1 1,1 1-1,-1-1 1,0 0 0,0 0-1,0 0 1,0 1-1,0-1 1,-1 0 0,1 0-1,0 0 1,0-1-1,-1 1 1,1 0-1,0 0 1,-1 0 0,1 0-1,-1-1 1,0 1-1,1 0 1,-1-1-1,14-60 96,-2-147 204,-13 208-299,1 0-1,0 0 0,0 0 0,0 0 0,0 0 0,0 0 0,0 0 1,0 0-1,0 0 0,0 0 0,0 0 0,1 0 0,-1 0 1,0 0-1,1 0 0,-1 0 0,1 0 0,-1 0 0,1 0 1,0 0-1,-1 0 0,1 0 0,0 1 0,-1-1 0,1 0 0,0 0 1,0 1-1,0-1 0,0 1 0,0-1 0,-1 1 0,1-1 1,0 1-1,0-1 0,0 1 0,1 0 0,-1-1 0,0 1 1,0 0-1,0 0 0,0 0 0,0 0 0,0 0 0,0 0 0,0 0 1,0 0-1,0 1 0,0-1 0,0 0 0,0 1 0,0-1 1,0 0-1,0 1 0,0 0 0,45 40-6,-44-40 9,106 118 77,-108-118-80,1 0 1,-1 0-1,1 0 1,0 0 0,-1 0-1,1-1 1,0 1-1,-1 0 1,1 0-1,0-1 1,0 1 0,0 0-1,0-1 1,0 1-1,0-1 1,0 1 0,0-1-1,0 1 1,0-1-1,0 0 1,0 0-1,0 1 1,0-1 0,0 0-1,0 0 1,0 0-1,0 0 1,0 0-1,0 0 1,0-1 0,0 1-1,0 0 1,0 0-1,0-1 1,0 1 0,0-1-1,0 1 1,0-1-1,0 1 1,0-1-1,0 1 1,0-1 0,0 0-1,-1 0 1,1 1-1,0-1 1,-1 0-1,1 0 1,0 0 0,-1 0-1,1 0 1,-1 0-1,1 0 0,3-11-27,-1 0-1,0 0 1,-1 0-1,0 0 1,-1 0 0,0 0-1,-1 0 1,0-1-1,-1 1 1,-1 0-1,0 0 1,0 0-1,-1 0 1,-1 0-1,-4-10 28,-4 5-1324,-2 4-796</inkml:trace>
  <inkml:trace contextRef="#ctx0" brushRef="#br0" timeOffset="3791.42">594 14067 23645,'1'22'600,"2"0"48,3 3-360,1 0-176,2-5-144,1-1-968,2-3-328</inkml:trace>
  <inkml:trace contextRef="#ctx0" brushRef="#br0" timeOffset="4179.026">1198 14269 18652,'-24'-66'6651,"23"65"-6575,-1 0 0,1 0-1,-1-1 1,1 2 0,0-1 0,-1 0-1,0 0 1,1 0 0,-1 1-1,1-1 1,-1 1 0,0-1 0,0 1-1,1 0 1,-1-1 0,0 1-1,0 0 1,1 0 0,-1 1 0,0-1-1,0 0 1,1 0 0,-1 1 0,0-1-1,1 1 1,-1-1 0,1 1-1,-1 0 1,0 0 0,1 0 0,-1 0-1,1 0 1,0 0 0,-1 0-1,1 0 1,0 0 0,0 1 0,-1 1-76,-3 5 23,0 1 1,1 0-1,0 1 1,1-1 0,0 1-1,1 0 1,0-1 0,0 1-1,1 0 1,0 0-1,1 0 1,0 0 0,1 0-1,0 0 1,0 0-1,1 0 1,0 0 0,1 0-1,0-1 1,1 1-24,-2-4 3,-1 4 4,2-1-1,-1 1 1,1-1 0,1 1 0,0-1 0,0 0 0,1-1 0,0 1 0,0-1 0,5 5-7,-10-12 0,1 0 0,0-1 1,0 1-1,0-1 0,0 1 1,0-1-1,0 1 0,0-1 1,0 0-1,1 1 0,-1-1 1,0 0-1,0 0 0,0 0 1,0 0-1,0 0 0,0 0 1,0 0-1,1 0 0,-1 0 1,0-1-1,0 1 0,0 0 1,0-1-1,0 1 0,0-1 1,0 1-1,0-1 0,0 1 1,0-1-1,0 0 0,0 1 1,-1-1-1,1 0 0,0 0 1,0 0-1,-1 0 0,1 1 1,0-1-1,-1 0 0,1 0 1,-1 0-1,1-1 0,-1 1 1,0 0-1,0 0 0,1 0 1,-1 0-1,0 0 0,0 0 1,0 0-1,0 0 0,0-1 1,0 1-1,0 0 0,0 0 0,-1-1 0,8-35 18,-2 0 0,-2-1 0,-1 0-1,-2 0 1,-1 0 0,-4-11-18,3 16 12,2 33-12,1 1-1,-1-1 1,0 0 0,1 0-1,-1 1 1,0-1 0,1 0-1,-1 0 1,0 0 0,1 0-1,-1 1 1,1-1-1,-1 0 1,0 0 0,1 0-1,-1 0 1,1 0 0,-1 0-1,0 0 1,1 0-1,-1 0 1,1 0 0,-1-1-1,0 1 1,1 0 0,-1 0-1,0 0 1,1 0 0,-1-1-1,1 1 1,-1 0-1,0 0 1,1 0 0,-1-1-1,0 1 1,0 0 0,1-1-1,-1 1 1,0 0-1,0-1 1,1 1 0,-1 0-1,0-1 1,0 1 0,0 0-1,0-1 1,0 1 0,1-1-1,-1 1 1,0 0-1,0-1 1,0 1 0,0-1 0,28 42-39,-24-34 39,75 111 76,-78-117-74,-1 0 0,1-1 1,-1 1-1,1 0 0,-1-1 1,1 1-1,0 0 0,-1-1 1,1 1-1,0-1 0,-1 1 1,1-1-1,0 1 1,-1-1-1,1 0 0,0 1 1,0-1-1,0 0 0,-1 0 1,1 0-1,0 1 0,0-1 1,0 0-1,0 0 1,0 0-1,-1 0 0,1-1 1,0 1-1,0 0 0,0 0 1,0 0-1,-1-1 0,1 1 1,0 0-1,0-1 1,-1 1-1,1 0 0,0-1 1,0 1-1,-1-1 0,1 0 1,-1 1-1,1-1 0,0 1 1,-1-1-1,1 0 1,-1 1-1,0-1 0,1 0 1,-1 0-1,1 0-2,14-45 117,11-135 59,-26 179-177,0 1-1,0-1 1,0 1-1,0-1 1,0 1 0,1-1-1,-1 1 1,1-1-1,-1 1 1,1-1 0,-1 1-1,1 0 1,0-1-1,-1 1 1,1 0 0,0 0-1,0-1 1,0 1-1,0 0 1,0 0 0,0 0-1,1 0 1,-1 0 0,0 0-1,0 1 1,1-1-1,-1 0 1,0 1 0,1-1-1,-1 1 1,1-1-1,-1 1 1,1 0 0,-1-1-1,1 1 1,-1 0-1,1 0 1,-1 0 0,1 0-1,-1 0 1,1 1-1,-1-1 1,1 0 0,-1 1-1,1-1 2,8 8-15,0 0-1,-1 1 0,0-1 1,-1 2-1,0-1 1,0 1-1,-1 0 1,0 1-1,-1 0 0,0 0 1,1 5 15,1-2-47,38 61-2946,-36-71 1651</inkml:trace>
  <inkml:trace contextRef="#ctx0" brushRef="#br0" timeOffset="4463.797">1657 13902 23037,'1'27'824,"-1"6"216,3 5-288,-3 12-223,2 1-57,-2-4-72,-2-4-56,4-14-176,0-7-64,9-13-88,2-4-16,3-7-16,3-2-8,1-4-520,1 1-408,2-3-601,0 0 2065</inkml:trace>
  <inkml:trace contextRef="#ctx0" brushRef="#br0" timeOffset="4663.304">1839 13926 18692,'40'105'5181,"-33"-92"-4914,0 0-1,1-1 1,1 0 0,0 0 0,0-1-1,1-1 1,1 1 0,0-2 0,0 1-1,9 4-266,-19-13 26,-1-1-9,0 0-37,0 0-137,0-3-3235,0 0-562</inkml:trace>
  <inkml:trace contextRef="#ctx0" brushRef="#br0" timeOffset="4922.277">1893 13828 23605,'-23'-8'2647,"21"7"-2313,2 1-200,0 0-84,2 6 14,59 143 1248,-56-140-3006,-7-11 103</inkml:trace>
  <inkml:trace contextRef="#ctx0" brushRef="#br0" timeOffset="5536.978">2220 13856 15251,'-29'-70'8807,"27"68"-8688,0 0 0,0-1-1,0 1 1,0 0 0,0 0-1,0 1 1,0-1 0,-1 0-1,1 1 1,-1-1 0,1 1-1,-1 0 1,1 0 0,-1 0-1,0 0 1,0 0 0,1 1-1,-1-1 1,0 1 0,0 0-1,0 0 1,0 0-1,0 0 1,1 0 0,-1 1-1,0-1 1,0 1 0,0 0-1,1 0 1,-1 0 0,0 0-1,1 0 1,-1 0 0,1 1-1,-1-1 1,1 1 0,-1 1-119,-1 0 24,0 1 0,0-1 0,0 1 0,0 0 0,1 1 0,-1-1 0,1 1 0,0-1 0,1 1-1,-1 0 1,1 0 0,0 0 0,0 1 0,1-1 0,-1 0 0,1 1 0,1-1 0,-1 0 0,1 1 0,-1-1 0,2 1 0,-1-1 0,1 4-24,1 5 12,0 0 0,1 0 0,0 0 1,2 0-1,-1-1 0,2 0 0,-1 0 0,6 7-12,35 34 117,-44-53-113,-1 0 0,0 0-1,0 0 1,1-1 0,-1 1 0,0 0 0,1-1 0,-1 1-1,1-1 1,-1 1 0,1-1 0,-1 0 0,1 0 0,-1 0-1,1 0 1,-1 0 0,1 0 0,-1 0 0,1 0-1,-1 0 1,1-1 0,-1 1 0,0-1 0,1 1 0,-1-1-1,1 0 1,-1 1 0,0-1 0,0 0 0,1 0 0,-1 0-1,0 0 1,0 0 0,0 0 0,0 0 0,0 0 0,0 0-1,0-1 1,0 1 0,-1 0 0,1-1 0,0 1-1,-1 0 1,1-2-4,6-15 30,-1-1-1,0 0 1,-2 0-1,0-1 1,-1 0-1,-1 1 1,-1-1-1,-1 0 1,0 0-1,-3-11-29,0 9 21,0-1-36,7 35-36,1 6 48,1 1 1,0 0 0,2-1 0,0-1 0,1 1 0,0-1-1,2-1 1,10 15 2,-20-30 0,-1 0 1,1 0-1,0 0 0,0 0 0,-1 0 0,1-1 0,0 1 0,0 0 0,0 0 0,0 0 1,0-1-1,0 1 0,0 0 0,0-1 0,0 1 0,0-1 0,1 0 0,-1 1 0,0-1 1,0 0-1,0 1 0,1-1 0,-1 0 0,0 0 0,0 0 0,0 0 0,1 0 0,-1-1 0,0 1 1,0 0-1,0 0 0,1-1 0,-1 1 0,0-1 0,0 1 0,0-1 0,0 0 0,0 1 1,0-1-1,0 0 0,0 1 0,0-1 0,1-1 0,21-52-3,-17 9 15,-1 0 1,-2-1-1,-2 1 1,-2 0-1,-4-18-12,3 44 7,-1-1 1,0 1-1,-2 0 0,0 0 0,-1 0 0,-1 0 0,0 1 0,-2 0 0,0 1 0,-1 0 1,-1 1-1,-4-6-7,-20-7 0,34 29-2,0 0 1,0 1 0,0-1 0,0 1 0,0-1-1,1 1 1,-1-1 0,0 1 0,0 0 0,1-1-1,-1 1 1,0 0 0,1-1 0,-1 1 0,1 0-1,-1 0 1,1 0 0,-1 0 0,1-1 0,0 1-1,-1 0 1,1 0 0,0 0 0,-1 0 0,1 0-1,0 0 1,0 0 0,0 0 0,0 0 0,0 0-1,0 0 1,0 0 0,1 0 0,-1 0 0,0 0-1,0 0 1,1-1 0,-1 1 0,1 0 0,-1 0-1,1 0 2,9 70 1,3-2 0,3 0 0,3 0 0,4-1-1,29 43 44,-50-107-58,1 0-1,-1-1 1,1 1 0,0-1-1,0 0 1,0 0 0,0 0 0,1 0-1,-1-1 1,1 1 0,0-1-1,0 0 1,0 0 0,0 0-1,0 0 1,0-1 0,0 0 0,1 0-1,-1 0 1,0 0 0,1-1-1,-1 1 1,0-1 0,1 0 0,-1-1-1,2 0 15,14-4-1072</inkml:trace>
  <inkml:trace contextRef="#ctx0" brushRef="#br0" timeOffset="6051.087">1482 14958 21773,'-68'-3'5067,"63"4"-4976,1 2-1,0-1 1,-1 0-1,1 1 1,0 0-1,0 0 1,1 0 0,-1 0-1,1 0 1,-1 1-1,1 0 1,0 0-1,1 0 1,-1 0 0,0 0-1,1 0 1,0 1-1,0-1 1,-1 5-91,-1 9 7,1-1 0,0 1 1,1 0-1,1 0 0,1-1 1,0 1-1,1 0 0,1 0 1,1 0-1,1-1 0,0 0 1,1 1-1,1-2 0,1 4-7,33 57 80,-39-75-93,1 0 0,-1 0 0,0 0-1,1-1 1,-1 1 0,1-1 0,0 1-1,-1-1 1,1 1 0,0-1 0,0 0 0,0 0-1,0 0 1,0 0 0,0 0 0,0 0 0,1-1-1,-1 1 1,0-1 0,0 0 0,0 1-1,1-1 1,-1 0 0,0 0 0,0 0 0,1-1-1,-1 1 1,0 0 0,0-1 0,0 0 0,1 1-1,-1-1 1,0 0 0,0 0 0,1-1 13,21-21-872,1-9-635</inkml:trace>
  <inkml:trace contextRef="#ctx0" brushRef="#br0" timeOffset="6571.952">1582 14896 19956,'27'120'5847,"-9"-66"-5428,3-1 0,1 0 0,3-2 0,3-1-419,-28-48 8,5 7 35,0 0 0,0 0 1,1 0-1,0 0 0,0-1 0,1 0 0,0 0 0,0-1 0,1 0 0,8 6-43,-15-13 7,0 0-1,0 0 1,1-1-1,-1 1 1,0 0-1,0 0 1,0-1-1,0 1 1,0-1 0,0 1-1,0-1 1,0 1-1,0-1 1,0 0-1,0 1 1,0-1 0,-1 0-1,1 0 1,0 0-1,0 0 1,-1 1-1,1-1 1,-1 0-1,1 0 1,-1 0 0,1 0-1,-1-1 1,1 1-1,-1 0 1,0 0-1,0 0 1,1 0 0,-1 0-1,0 0 1,0 0-1,0-1 1,0 1-1,-1 0 1,1 0-1,0 0 1,0 0 0,-1 0-1,1 0 1,0 0-1,-1 0 1,1 0-1,-1 0 1,0 0 0,1 0-1,-2-1-6,-7-38 108,-3 1 0,-1 0 0,-2 1 0,-2 1-1,-1 0 1,-1 2 0,-3 0 0,-1 1 0,-14-16-108,32 34-48,28 35-37,21 30 39,51 40 104,-93-88-58,-1 0 0,0 0 0,1 0 0,-1 0 0,1 0 0,0-1 0,-1 1 0,1 0 0,-1-1 0,1 1 0,0-1 0,0 0 0,-1 0 0,1 0 0,0 0 0,-1 0 0,1 0 0,0 0 0,0 0 0,-1-1 0,1 1 0,0 0 0,-1-1 0,1 0 0,-1 1 0,1-1 0,-1 0 0,1 0 0,-1 0 0,1 0 0,-1 0 0,0 0 0,1 0 0,-1-1 0,0 1 0,0 0 0,0-1 0,0 1 0,0 0 0,0-1 0,-1 0 0,1 1 0,0-1 0,0 0 0,4-17 6,-1 0 0,0-1 0,-2 1 1,0-1-1,-1 0 0,-1 1 0,-1-1 1,0 0-1,-2 1 0,-2-13-6,-10-31 35,30 77-114,213 375-26,-180-329 122,-48-60-20,0 0-1,-1-1 1,1 1-1,0 0 1,0 0 0,0-1-1,0 1 1,-1 0-1,1-1 1,0 1-1,0 0 1,0-1-1,0 1 1,0-1-1,0 1 1,0 0 0,0-1-1,0 1 1,0 0-1,0-1 1,0 1-1,0 0 1,0-1-1,0 1 1,0 0 0,1-1-1,-1 1 1,0 0-1,0-1 1,0 1-1,1 0 1,-1-1-1,0 1 1,0 0-1,0 0 1,1-1 0,-1 1-1,0 0 1,1 0-1,-1-1 1,0 1-1,1 0 1,-1 0-1,0 0 1,1 0 0,-1 0-1,0 0 1,1-1-1,-1 1 1,0 0-1,1 0 1,-1 0-1,0 0 1,1 0 0,-1 0-1,1 0 1,-1 0-1,0 1 1,1-1-1,-1 0 1,0 0-1,1 0 1,-1 0-1,0 0 1,1 1 0,-1-1-1,0 0 1,0 0-1,1 1 4,-11-36-774,-11-11-154,-8-6 2312</inkml:trace>
  <inkml:trace contextRef="#ctx0" brushRef="#br0" timeOffset="6820.498">1823 14761 16179,'9'24'1601,"3"-2"407,2-4-1616,2-9-632,3-8-384,3-8-3537</inkml:trace>
  <inkml:trace contextRef="#ctx0" brushRef="#br0" timeOffset="7092.739">2095 14698 13051,'15'28'6596,"0"2"-3306,-9-16-2977,0-1-1,1 0 1,1 0-1,0 0 1,0-1-1,2 0 1,-1-1-1,2 1-312,2-13 184,120-30-50,-128 30-79,0 0 1,0 0 0,0 0-1,0 1 1,0 0 0,0 0-1,0 0 1,0 1-1,0 0 1,0 0 0,0 0-1,0 0 1,0 1-1,-1 0 1,1 0 0,-1 0-1,1 0 1,-1 1 0,0 0-1,0 0 1,0 0-1,0 0 1,0 1 0,-1 0-1,0-1 1,0 1 0,0 0-1,0 0 1,0 1-1,-1-1 1,0 1 0,0-1-1,0 1 1,0 0-1,-1 0 1,0-1 0,0 1-1,0 0 1,0 0 0,-1 0-1,0 0 1,0 0-1,0 0 1,-1 4-56,-1-1 42,0-1-1,0 1 1,-1 0-1,0-1 1,0 0-1,-1 0 1,0 0-1,0 0 1,0 0-1,-1-1 1,0 0 0,0 0-1,-1 0 1,0-1-1,0 0 1,0 0-1,0 0 1,-1-1-1,0 0 1,0 0-1,0-1 1,0 1 0,-1-2-1,1 1 1,-1-1-1,0 0 1,0-1-1,0 0 1,1 0-1,-1 0 1,0-1-1,0 0 1,-6-2-42,-12-19-1738,25 5-107</inkml:trace>
  <inkml:trace contextRef="#ctx0" brushRef="#br0" timeOffset="7365.207">2498 14632 24629,'14'29'808,"2"6"305,5 5-377,-1 4-384,2 1-160,-4-6-144,-1-4-8,-1-14-8,-1-10 40,-7-11-448,-5-8-328,-11-16-785,-8-6-383</inkml:trace>
  <inkml:trace contextRef="#ctx0" brushRef="#br0" timeOffset="7366.207">2363 14450 19316,'0'1'1873,"6"21"159,4-4-1520,5 1-264,0-2-120,1-4-368,1-10-768</inkml:trace>
  <inkml:trace contextRef="#ctx0" brushRef="#br0" timeOffset="7677.814">2752 14476 23285,'-16'152'4009,"16"-149"-3761,-4-12-133,3 7-114,1 0 0,-1 1 1,1-1-1,0 0 0,-1 0 1,1 0-1,0 1 0,0-1 1,0 0-1,1 0 0,-1 0 1,0 0-1,1 1 0,-1-1 1,1 0-1,0 0 0,-1 1 1,1-1-1,0 1 0,0-1 1,0 0-1,0 1 0,0 0 1,1-1-1,-1 1 0,0 0 1,1-1-1,-1 1 0,1 0 1,-1 0-1,1 0 0,-1 0 1,1 1-1,0-1 0,-1 0 1,1 1-1,0-1 0,1 0-1,9-3-6,1-1 0,-1 1 0,0 1 0,1 0-1,0 1 1,-1 0 0,1 1 0,11 1 6,-20 0 12,0 0 0,0 1 0,0-1 0,0 1 0,0 0 0,-1 0 0,1 0 0,0 1 0,-1 0 0,1-1 0,-1 1 1,1 0-1,-1 1 0,0-1 0,0 0 0,0 1 0,0 0 0,0 0 0,0 0 0,-1 0 0,0 0 0,0 0 0,1 1 0,-2-1 0,1 1 0,0 0 0,-1-1 0,0 1 0,0 0 0,1 2-12,-1 9 101,-1-1-1,0 1 0,-1-1 0,0 1 0,-2-1 0,1 0 1,-2 0-1,0 0 0,0 0 0,-2-1 0,1 0 1,-2 0-1,0 0 0,0-1 0,-1 1 0,-4 2-100,2-2-95,-1-1-1,0-1 1,-1 0-1,0-1 1,0 0-1,-1-1 1,-1 0-1,0-1 1,0-1-1,0 0 0,-13 4 96,-24 11-1405</inkml:trace>
  <inkml:trace contextRef="#ctx0" brushRef="#br0" timeOffset="8237.299">1487 16034 19900,'1'0'100,"-1"0"0,0 0 1,0 0-1,0 1 0,0-1 0,0 0 0,0 0 0,1 0 0,-1 1 0,0-1 0,0 0 0,0 0 1,0 1-1,0-1 0,0 0 0,0 0 0,0 1 0,0-1 0,0 0 0,0 0 0,0 1 0,0-1 1,0 0-1,0 0 0,0 1 0,0-1 0,-1 0 0,1 0 0,0 0 0,0 1 0,0-1 0,0 0 1,0 0-1,-1 0 0,1 1 0,0-1 0,0 0 0,0 0 0,-1 0 0,1 0 0,0 0 0,0 1 1,0-1-1,-1 0-100,28-4 1118,317-139 254,-216 79-1335,-2-4-1,-3-7 0,35-32-36,88-60 87,85-35-87,-62 33 127,-263 165-194,0 0 1,0 0-1,0-1 0,-1 0 1,0 0-1,0-1 1,0 1-1,0-1 0,-1 0 1,0 0-1,0-1 1,0 1-1,-1-1 1,0 0-1,1-6 67,-4-7-1306</inkml:trace>
  <inkml:trace contextRef="#ctx0" brushRef="#br0" timeOffset="-350682.211">3498 2630 8874,'-48'-2'3511,"-41"2"4364,36 23-5876,-67 54-561,0-24-991,117-49-441,0 1 0,0-1 0,0 1 0,1 0 0,-1 0 0,1 0 0,1 0 0,-1 0 0,0 0 0,1 0 0,0 1 0,1-1 0,-1 1 0,1-1 0,0 1 0,0-1 0,1 0 0,-1 1 0,1-1 0,0 0 0,1 1 0,-1-1 0,1 0 0,0 0 0,1 0 0,-1 0 0,2 2-6,0 5 5,7 13-20,1-2 0,0 1 1,2-2-1,1 0 0,1 0 1,0-1-1,2-1 0,0-1 1,1-1-1,1 0 0,1-2 1,1 0-1,0-1 0,0-1 0,2-2 1,-1 0-1,25 8 15,-1-6 3,2-2-1,0-1 1,0-3-1,1-3 1,-1-1-1,1-3 1,32-3-3,-11 2 14,-2 1-2,0 2 1,0 3-1,-1 4 0,6 3-12,-52-7 2,5 3-1,1-1 1,-1-2-1,1 0 0,1-2 0,-1-1 0,1-1 0,-1-2 0,1 0 0,-1-2 0,1-2 0,-1 0 0,0-2 1,27-9-3,238-132 80,-277 142-71,-1-1 0,1 0 1,-1-1-1,0 0 0,0-1 0,-1-1 0,0 0 0,0-1 1,-1-1-1,-1 0 0,0-1 0,0 0 0,-1 0 0,-1-1 1,0-1-1,-1 0 0,7-15-8,13-101 289,-29 125-260,0 0 0,0 0 0,-1 0 0,1 0 0,-1 0 1,0 0-1,-1 0 0,1 0 0,-1 1 0,0-1 0,0 1 0,0-1 1,0 1-1,-1 0 0,0 0 0,0 0 0,0 0 0,0 0 1,-1 1-1,0-1 0,1 1 0,-1 0 0,0 0 0,-1 1 0,-1-2-29,-196-62 893,69 25-317,0 6 0,-96-11-576,18 11 195,87 13-55,-1 5 0,-48 3-140,137 14-163,-1 1 0,1 1 1,0 2-1,0 2 0,1 1 0,-1 2 1,2 1-1,-1 2 0,2 1 1,-9 6 162,12-4-1377</inkml:trace>
  <inkml:trace contextRef="#ctx0" brushRef="#br0" timeOffset="-349712.727">5197 3017 13931,'3'2'156,"1"1"1,0-1-1,0 0 0,0 0 0,0 0 1,0 0-1,1-1 0,-1 0 0,0 0 1,1 0-1,-1 0 0,0-1 0,1 1 1,-1-1-1,1-1 0,-1 1 0,1 0 1,-1-1-1,1 0 0,2-1-156,3 1 346,90-9 469,-38 1-743,1 3 0,0 2 0,0 3 0,0 3 0,1 2 0,-2 3 0,1 3 0,17 7-72,41 24 64,-60-19-26,1-2 0,1-3-1,0-3 1,9-2-38,129 5 480,128-8-480,-274-7 307,1-4 0,-1-1-1,0-3 1,0-3 0,0-1 0,-1-3-1,-1-3 1,0-2 0,47-23-307,-82 31 155,0-1 0,0 0 1,-1-1-1,-1-1 0,0-1 0,-1 0 1,0-1-1,-1-1 0,-1 0 0,-1-1 1,0 0-1,-1-1 0,-1 0 0,-1-1 1,0 0-1,-1 0 0,-1-1 0,-1 0 1,1-13-156,-8 25-1267,0 8-3037</inkml:trace>
  <inkml:trace contextRef="#ctx0" brushRef="#br0" timeOffset="-340048.477">5036 2129 11018,'-43'-4'6337,"1"-4"-3444,-43-5-691,44 13-1767,-1 0 0,0 3-1,0 2 1,1 1 0,0 2 0,0 2-1,-28 12-434,57-16 38,0 2-1,1-1 0,0 1 0,0 1 1,1 0-1,0 1 0,1 0 1,0 0-1,0 1 0,1 0 0,1 1 1,0-1-1,0 1 0,1 1 0,1-1 1,0 1-1,1 1-37,0 2 2,0 0 0,2 1 0,0-1 1,1 1-1,1-1 0,0 1 0,2 0 0,-1-1 1,2 0-1,0 1 0,4 9-2,-3-15 3,-1 0-1,1 0 1,1-1 0,0 0 0,0 0-1,1 0 1,0-1 0,1 0-1,0 0 1,1 0 0,-1-1 0,1 0-1,1 0 1,0-1 0,0-1-1,0 1 1,1-1 0,0-1 0,0 0-1,1 0 1,6 1-3,20 7-4,1-1 1,0-3-1,1 0 0,0-3 1,24 1 3,69 0 46,2-5 0,44-9-46,-137 5 0,0-2 0,0-1 1,-1-3-1,0-1 0,24-10 0,-48 14 9,-1-1-1,0 0 0,0-1 0,-1-1 1,0 0-1,0-1 0,-1 0 0,0-1 1,-1-1-1,0 0 0,-1-1 0,0 0 0,-1 0 1,0-1-1,4-8-8,-8 10 61,-1 0 0,0-1 1,-1 1-1,0-1 0,-1 1 0,-1-1 0,0 0 0,0 0 1,-1 0-1,0 0 0,-1-1 0,-1 1 0,0 0 0,0 0 1,-2 0-1,1 0 0,-1 0 0,-1 1 0,0-1 1,-1 1-1,0 0 0,0 0 0,-2 1 0,1-1 0,-1 1 1,0 1-1,-1 0 0,0 0 0,-1 0 0,0 1 1,0 0-1,-4-2-61,-9-6 54,0 0 0,-1 1 0,-1 2 0,0 0 1,-1 2-1,0 0 0,-1 2 0,0 1 0,-1 1 0,1 1 1,-1 1-1,-1 2 0,-6 0-54,-51-3 9,36 1-202,1 3 0,-1 1 1,0 3-1,-27 5 193,52-3-1125</inkml:trace>
  <inkml:trace contextRef="#ctx0" brushRef="#br0" timeOffset="-337261.001">5893 2099 15771,'-32'1'5101,"32"-1"-4439,0 0-217,3 1-18,6-2-272,0 0-1,0 0 1,0 0-1,0-1 1,0-1-1,-1 1 1,1-1-1,-1-1 1,0 0-1,1 0 1,-2 0-1,1-1-154,8-3 149,39-20 24,19-11-102,1 4 1,2 3-1,70-19-71,-81 35-14,2 3 1,0 3-1,0 2 1,1 4-1,52 3 14,-88 3 8,-1-3 1,1 0-1,-1-3 1,0 0-1,0-2 1,-1-1-1,1-2 1,23-10-9,-16 1 79,-1-2 1,-1-2-1,-1-1 0,-1-2 1,-1-1-1,-1-2 0,-1-1 1,12-17-80,-10 11 253,-20 19-168,0 1-1,1 1 1,0 0 0,1 1-1,1 0 1,0 1 0,1 1 0,7-3-85,-24 13-19,1 0 0,-1 0 1,0 1-1,1-1 1,-1 0-1,0 1 0,1-1 1,-1 1-1,0-1 1,1 1-1,-1-1 0,1 1 1,-1 0-1,1 0 1,-1 0-1,1 0 0,-1 0 1,1 0-1,-1 0 1,1 1-1,-1-1 0,1 0 1,-1 1-1,1-1 1,-1 1-1,0 0 0,1-1 1,-1 1-1,0 0 1,0 0-1,1 0 1,-1 0-1,0 0 0,0 0 1,0 0-1,0 0 19,-1 8-1159</inkml:trace>
  <inkml:trace contextRef="#ctx0" brushRef="#br0" timeOffset="-336790.88">6208 1707 11763,'13'-164'10158,"-12"160"-9337,-17 56 800,-8 8-1393,-3 0 1,-2-2-1,-3-1 1,-3-2-1,-2-1 1,-20 21-230,40-57 48,1 0 0,1 1-1,0 1 1,2 1-1,0-1 1,1 2-1,2 0 1,0 0 0,1 1-1,1 0 1,1 1-1,-2 18-46,8-41 2,1 0-1,0 0 0,0 1 1,0-1-1,0 0 0,0 0 1,0 0-1,0 0 0,0 0 1,0 0-1,0 0 1,1 0-1,-1 0 0,0 1 1,1-1-1,-1 0 0,1 0 1,-1 0-1,1-1 0,-1 1 1,1 0-1,0 0 0,0 0 1,-1 0-1,1 0 0,0-1 1,0 1-1,0 0 1,0-1-1,0 1 0,0-1 1,0 1-1,0-1 0,0 1 1,0-1-1,0 0 0,0 0 1,0 1-1,0-1 0,0 0 1,0 0-1,0 0 0,1 0 1,-1 0-1,0 0 1,0-1-1,0 1 0,0 0 1,0 0-1,0-1 0,0 1 1,0-1-1,0 1 0,0-1 1,0 1-1,0-1 0,0 0 1,0 1-1,0-1 0,-1 0 1,1 0-1,0 1 1,0-1-1,-1 0 0,1 0 1,-1 0-1,1 0-1,23-10-73,0 0-1,1 2 1,0 1 0,0 1-1,1 1 1,-1 1 0,5 1 73,48-8-953</inkml:trace>
  <inkml:trace contextRef="#ctx0" brushRef="#br0" timeOffset="-345908.245">9754 2567 22389,'50'78'1799,"-48"-76"-1751,0 0-1,0 0 1,0 0-1,0 0 1,0 0 0,1 0-1,-1-1 1,1 1-1,-1-1 1,1 1 0,0-1-1,0 0 1,-1 0-1,1 0 1,0-1-1,0 1 1,0-1 0,0 1-1,0-1 1,0 0-1,0 0 1,0 0 0,0-1-1,0 1 1,0-1-1,-1 0 1,1 1 0,0-1-1,2-1-47,3-4 134,0-1 1,0 0-1,-1 0 0,0 0 0,0-1 1,-1 0-1,0 0 0,-1 0 0,1-1 1,-1 0-1,-1 0 0,0-1 0,0 1 1,-1-1-1,0 0 0,-1 0 0,0 0 1,0 0-1,-1 0 0,-1 0 0,0 0 1,0 0-1,-1 0 0,-1-6-134,2 11 10,0 1 1,-1-1-1,0 1 0,0-1 0,0 1 0,0-1 0,-1 1 1,0 0-1,0 0 0,0 0 0,0 0 0,-1 0 1,1 0-1,-1 1 0,0-1 0,0 1 0,0 0 0,-1 0 1,1 0-1,-1 0 0,0 0 0,0 1 0,0 0 1,0 0-1,0 0 0,0 0 0,0 1 0,-1-1 0,1 1 1,-1 0-1,1 0 0,-1 1 0,1-1 0,-1 1 0,1 0 1,-1 1-1,1-1 0,-1 1 0,1-1 0,-1 1 1,1 1-1,-1-1 0,1 1 0,0-1 0,0 1 0,0 1 1,0-1-1,0 0 0,0 1 0,1 0 0,-1 0 1,-2 3-11,-22 51-2121,24-29 896</inkml:trace>
  <inkml:trace contextRef="#ctx0" brushRef="#br0" timeOffset="-345395.553">10424 2077 19812,'2'4'163,"-1"-1"0,1 1 0,0 0 0,0-1-1,0 1 1,0-1 0,0 1 0,1-1 0,0 0 0,-1 0-1,1 0 1,1-1 0,-1 1 0,0-1 0,0 1 0,1-1-1,-1 0 1,1 0 0,0-1 0,0 1 0,0-1 0,-1 0 0,1 0-1,0 0 1,0 0 0,1-1 0,-1 0 0,0 1 0,0-2-1,0 1 1,0 0 0,0-1 0,0 0 0,0 0 0,0 0-1,0 0 1,0-1 0,-1 1 0,4-3-163,-2-2 96,0-1 0,-1 0 0,0 0 0,0 0-1,0-1 1,-1 1 0,0-1 0,-1 0 0,0 0 0,0 0 0,0 0 0,-1 0 0,-1 0 0,1-1 0,-1 1-1,-1 0 1,1 0 0,-1-1 0,-1 1 0,1 0 0,-2 0 0,1 0 0,-4-7-96,4 12 23,1 1 1,-1-1 0,0 1-1,0 0 1,0 0-1,0 0 1,-1 0 0,1 0-1,-1 0 1,1 0 0,-1 1-1,1-1 1,-1 1-1,0 0 1,0 0 0,0 0-1,0 0 1,0 0 0,0 0-1,0 1 1,0 0-1,0 0 1,0-1 0,0 2-1,0-1 1,0 0 0,0 1-1,0-1 1,0 1-1,0 0 1,0 0 0,-2 1-24,-1 0 7,-1 1-1,1 0 1,0 0 0,0 0 0,0 1 0,0 0 0,1 0 0,-1 0 0,1 1-1,0-1 1,1 1 0,-1 1 0,1-1 0,-1 2-7,-3 13-2,0 0 0,1 1 0,2 0 0,0 0 0,1 0 1,1 1-1,1-1 0,1 1 0,1 0 0,1-1 0,0 1 0,3 7 2,22 77 0,-25-103-19,0-1 1,0 1-1,0-1 0,1 1 1,-1-1-1,1 0 0,0 1 0,0-1 1,0 0-1,0 0 0,0 0 1,0-1-1,1 1 0,-1 0 0,1-1 1,-1 1-1,1-1 0,-1 0 1,1 0-1,0 0 0,-1 0 1,1-1-1,0 1 0,0-1 0,0 1 1,-1-1-1,1 0 0,0 0 1,0 0-1,0-1 0,0 1 1,0-1-1,-1 1 0,1-1 0,2-1 19,4-2-287,1-1 0,-2 1 0,1-1 0,-1-1 0,1 0 0,-1 0 0,-1-1 0,0 0 0,0 0 0,2-3 287,38-45-2892</inkml:trace>
  <inkml:trace contextRef="#ctx0" brushRef="#br0" timeOffset="-345084.774">11064 1868 19628,'0'-1'3905,"-7"8"-2771,1 2-908,1 0-1,0 0 1,0 0 0,1 1 0,0-1 0,0 1 0,1 0 0,1 1 0,-1-1 0,1 4-226,-55 362 1373,57-376-1376,0 2-49,1 0 0,-1 0 0,0 0 0,0 1 0,0-1 0,-1 0 0,1 0 0,0 0 0,-1 0 0,0 0 0,1 0 0,-1 0 0,0 0 0,0 0 0,0 0 0,0-1 0,0 1 0,0 0 0,-1-1 0,1 1 0,0 0 0,-1-1 0,0 0 0,1 1 0,-1-1-1,0 0 1,1 0 0,-1 0 0,0 0 0,0 0 0,0 0 0,0-1 0,0 1 0,0-1 0,0 1 0,0-1 0,0 0 0,-1 1 0,1-1 52,-13-19-1774,-2-10 190</inkml:trace>
  <inkml:trace contextRef="#ctx0" brushRef="#br0" timeOffset="-344823.406">10855 1986 18020,'13'0'2432,"5"0"361,2 9-1681,7 3-296,2 5-448,7 2-159,4-4-161,2-1 8,5-3-513,-5-4-455</inkml:trace>
  <inkml:trace contextRef="#ctx0" brushRef="#br0" timeOffset="-344558.235">11261 1852 19828,'1'48'674,"2"0"-1,2 0 1,3-1 0,1 0-1,2 0 1,3-1-1,1 0 1,3-1 0,1-1-1,2-1 1,17 24-674,-23-38 55,-3-8 206,-17-52 0,2 18-237,-22-95-113,4-1 0,4-1 1,1-65 88,15 165-23,0 0 1,0 0 0,1 1 0,1-1 0,0 0 0,0 0 0,1 0 0,0 0-1,0 1 1,1-1 0,1 1 0,-1 0 0,2 0 0,-1 0 0,1 0 0,0 1-1,2-1 23,-4 7-10,0 0 0,0 0 0,1 0 0,-1 1 0,1 0 0,-1-1 0,1 1 0,-1 1 0,1-1 0,0 0-1,-1 1 1,1 0 0,0 0 0,-1 0 0,1 0 0,0 1 0,-1-1 0,1 1 0,0 0 0,-1 0 0,1 0-1,-1 0 1,0 1 0,1 0 0,-1-1 0,0 1 0,0 0 0,0 1 0,0-1 0,0 1 0,-1-1-1,1 1 1,-1 0 0,1 0 0,-1 0 0,0 0 0,0 0 0,0 0 0,-1 0 0,1 1 0,-1-1 0,0 1-1,0-1 1,0 2 10,-2 12 42,-1-1-1,-1 1 1,-1-1-1,0 0 1,-1 0 0,0 0-1,-2-1 1,0 1-1,0-1 1,-2-1-1,0 0 1,0 0-1,-3 2-41,-2 5 56,-24 34-564,22-39-526</inkml:trace>
  <inkml:trace contextRef="#ctx0" brushRef="#br0" timeOffset="-344058.343">11712 1348 22613,'2'8'960,"2"8"200,0 4-360,8 14-239,3 8-41,2 12-104,2 7-32,-3 3-168,-1 1-72,-5-8-80,3-6-24,-3-12-8,-2-7 0,-1-17-424,-1-9-704,0-22-3305</inkml:trace>
  <inkml:trace contextRef="#ctx0" brushRef="#br0" timeOffset="-343299.718">12071 1541 18780,'-26'95'4071,"18"-73"-3651,1 1-1,1 0 1,1 0-1,1 0 1,1 0-1,1 1 1,1-1-1,1 1 1,2 3-420,-2-26 4,-1 1-1,1-1 1,0 1-1,0-1 1,0 1 0,0 0-1,0-1 1,0 1 0,1-1-1,-1 1 1,0-1-1,1 1 1,0-1 0,-1 1-1,1-1 1,0 0 0,-1 1-1,1-1 1,0 0-1,0 1 1,0-1 0,0 0-1,0 0 1,1 0 0,-1 0-1,0 0 1,0 0-1,1 0 1,-1-1 0,0 1-1,1 0 1,-1-1 0,1 1-1,-1-1 1,1 1-1,-1-1 1,1 0 0,-1 0-1,1 1 1,0-1-1,-1 0 1,1-1 0,-1 1-1,1 0 1,-1 0 0,1-1-1,-1 1 1,1 0-1,-1-1 1,1 0 0,-1 1-1,1-1 1,-1 0 0,0 0-1,0 0 1,1 0-1,-1 0 1,0 0 0,0 0-1,0 0 1,0 0 0,0 0-1,0-1 1,0 1-1,0 0 1,-1-1 0,1 1-1,0-1 1,-1 1-1,1-1-3,5-18 35,0-1-1,-2 1 0,0-1 1,-1 0-1,-1 0 0,-1 0 0,-1 0 1,0 0-1,-2 0 0,-3-13-34,1 8 103,2 52-195,4-10 70,-1 4 20,2 1 1,0-1 0,2-1-1,0 1 1,1-1-1,0 1 1,3 1 1,-8-20-1,0 1 1,-1-1 0,1 1-1,0-1 1,0 1 0,0-1-1,0 0 1,0 0 0,0 0-1,1 1 1,-1-1 0,0 0-1,1 0 1,-1-1-1,1 1 1,-1 0 0,1 0-1,-1-1 1,1 1 0,-1-1-1,1 1 1,-1-1 0,1 0-1,0 0 1,-1 1 0,1-1-1,0 0 1,-1 0-1,1-1 1,0 1 0,-1 0-1,1-1 1,-1 1 0,1-1-1,0 1 1,-1-1 0,1 1-1,-1-1 1,0 0 0,1 0-1,-1 0 1,0 0 0,1 0-1,-1 0 1,0 0-1,0-1 1,0 1 0,0-1 0,52-64-26,5-73 173,-57 139-147,-1 0 1,0 1 0,0-1-1,1 0 1,-1 0-1,0 1 1,0-1-1,1 0 1,-1 0 0,0 0-1,1 1 1,-1-1-1,0 0 1,1 0-1,-1 0 1,1 0 0,-1 0-1,0 0 1,1 0-1,-1 0 1,0 0-1,1 0 1,-1 0 0,0 0-1,1 0 1,-1 0-1,1 0 1,-1 0-1,0 0 1,1 0 0,-1-1-1,0 1 1,1 0-1,-1 0 1,0 0-1,0-1 1,1 1 0,-1 0-1,0 0 1,1-1-1,-1 1 1,0 0-1,0-1 1,0 1 0,1 0-1,-1-1 1,0 1-1,0 0 1,0-1-1,0 1 1,0 0-1,0-1 1,0 1 0,1 0-1,-1-1 1,0 1-1,0 0 1,0-1-1,-1 1 1,1-1 0,0 1-1,0 0 1,0-1-1,0 1 0,9 32-6,-8-28 7,3 19 6,-3-15 11,0 1 0,0-1 0,1 0 0,0 1 0,1-1 0,-1 0 0,2 0 0,-1-1 0,1 1 0,0-1 0,0 1 0,1-1 0,0-1 0,1 1 1,-1-1-1,4 4-18,-5-10 13,-1 0 0,0 0 1,1 0-1,-1 0 0,0-1 1,0 1-1,1-1 0,-1 0 1,0 0-1,0 0 0,0 0 1,0-1-1,0 1 0,0-1 1,0 0-1,-1 0 0,1 0 1,-1 0-1,1 0 0,-1 0 1,0-1-1,1 1 0,-1-1 1,-1 0-1,1 1 0,0-1 1,-1 0-1,1 0 0,-1 0 1,0 0-1,0-1 0,0 1 1,0 0-1,-1 0-13,84-170 212,-83 172-212,-1 0 0,0 0 1,0 0-1,1 0 0,-1 0 0,0 0 1,1 1-1,-1-1 0,1 0 0,-1 0 0,1 0 1,0 0-1,-1 1 0,1-1 0,0 0 1,-1 1-1,1-1 0,0 0 0,0 1 0,0-1 1,-1 1-1,1-1 0,0 1 0,0-1 1,0 1-1,0 0 0,0 0 0,0-1 0,0 1 1,0 0-1,0 0 0,0 0 0,0 0 0,0 0 1,0 0-1,0 0 0,0 1 0,0-1 1,0 0-1,0 0 0,0 1 0,0-1 0,0 0 1,-1 1-1,1-1 0,0 1 0,0 0 1,0-1-1,-1 1 0,1 0 0,0-1 0,0 1 1,-1 0-1,1 0 0,0 0 0,44 168 187,-45-168-182,0 0 0,0 0 1,0 0-1,0 0 0,0 0 0,0 0 1,1 0-1,-1 0 0,0 0 0,1 0 1,-1 0-1,1 0 0,-1 0 0,1 0 1,-1 0-1,1-1 0,0 1 0,-1 0 1,1 0-1,0-1 0,0 1 0,0 0 1,-1-1-1,1 1 0,0-1 0,0 1 1,0-1-1,0 1 0,0-1 0,0 0 1,0 1-1,0-1 0,0 0 0,0 0 1,0 0-1,0 0 0,0 0 0,1 0 1,-1 0-1,0 0 0,0 0 0,0 0 1,0-1-1,0 1 0,0 0 0,0-1 1,0 1-1,0-1-5,10-14 31,-2 1 0,0-2 0,0 1 0,-2-1 0,0-1-1,0 1 1,1-12-31,15-33 41,19-8-14,-41 69-29,0 1 0,0-1-1,0 0 1,0 1 0,1 0 0,-1-1 0,0 1 0,0-1-1,0 1 1,0 0 0,-1 0 0,1 0 0,0 0 0,0-1 0,0 1-1,-1 0 1,1 0 0,0 0 0,-1 1 0,1-1 0,-1 0-1,1 0 1,-1 0 0,0 0 0,1 0 0,-1 1 0,0-1 0,0 0-1,0 0 1,0 0 0,0 1 0,0-1 0,0 0 0,0 1 2,0 0-4,19 171-362,-21-176-413,-5-12 294</inkml:trace>
  <inkml:trace contextRef="#ctx0" brushRef="#br0" timeOffset="-343024.855">12464 1250 24493,'3'9'528,"-2"0"-184,2 0-256,2-3-216,0-2-384,7-1 1240</inkml:trace>
  <inkml:trace contextRef="#ctx0" brushRef="#br0" timeOffset="-342731.38">13227 1459 23221,'0'0'1199,"0"0"268,0 0-187,-8 4-389,-21 6-265,20-8-571,1 0 0,-1 0-1,1 1 1,0 0 0,0 1-1,0-1 1,1 2-1,-1-1 1,1 1 0,0 0-1,0 0 1,0 1 0,1 0-1,0 0 1,0 1-1,1 0 1,-5 7-55,5 0-5,0 0 1,1 1-1,1-1 1,0 1-1,1 0 1,1 0-1,0 0 1,1 0-1,0 0 0,2 0 1,0 0-1,1 2 5,-3-15-8,0 0 0,0-1 0,1 1 0,-1 0 0,1-1 0,0 1 0,0 0 1,-1-1-1,1 1 0,0-1 0,0 1 0,0-1 0,0 0 0,1 1 0,-1-1 0,0 0 0,1 0 0,-1 0 0,0 0 0,1 0 0,0 0 0,-1 0 0,1 0 0,-1-1 0,1 1 0,0 0 0,-1-1 0,1 0 0,0 1 0,0-1 0,-1 0 0,1 0 0,0 0 0,0 0 0,0 0 0,-1 0 0,1-1 0,0 1 0,-1 0 0,1-1 0,0 0 0,-1 1 0,1-1 0,0 0 0,-1 0 0,1 0 0,-1 0 0,1 0 0,-1 0 0,0 0 1,1 0-1,-1-1 0,0 1 8,117-135-3729,-71 72-225</inkml:trace>
  <inkml:trace contextRef="#ctx0" brushRef="#br0" timeOffset="-342400.309">13442 1318 20148,'-6'3'3172,"-2"4"-2985,1 2 1,0-1 0,0 1 0,1 0 0,0 0 0,1 1 0,0 0-1,0 0 1,1 0 0,0 0 0,1 1 0,0-1 0,1 1-1,0 0 1,1 0 0,0 0 0,0 0 0,1 0 0,1 0-1,1 5-187,-3-14 14,1 0 0,-1-1-1,1 1 1,0 0-1,0 0 1,0 0-1,0 0 1,0 0-1,0-1 1,1 1 0,-1 0-1,1 0 1,-1 0-1,1-1 1,-1 1-1,1 0 1,0-1 0,0 1-1,0 0 1,0-1-1,0 1 1,0-1-1,1 0 1,-1 1-1,0-1 1,1 0 0,-1 0-1,1 0 1,-1 0-1,1 0 1,-1 0-1,1 0 1,0 0-1,0-1 1,-1 1 0,1-1-1,0 1 1,0-1-1,0 0 1,-1 1-1,1-1 1,0 0-1,0 0 1,0 0 0,0-1-1,0 1 1,-1 0-1,2-1-13,9-9 32,-1 0-1,0-1 1,-1 0-1,0-1 1,0 0-1,-1-1 1,-1 0-1,0 0 1,-1 0-1,4-11-31,0 2 23,-1 0 0,-1-1 0,-1 0 0,-1 0 0,-1-1 0,-1 0 0,-1 0 0,-1 0 0,-1 0 0,-1-1 0,-1 1 0,-2-7-23,-4 9 49,-4 24-29,0 67-49,11 128 56,0-184-26,1-1 0,0 1 0,1-1 0,1 1-1,0-1 1,0 0 0,1-1 0,1 1 0,0-1-1,0 0 1,1 0 0,1-1 0,0 0 0,3 3-1,16 7-835,-3-8-737</inkml:trace>
  <inkml:trace contextRef="#ctx0" brushRef="#br0" timeOffset="-347212.036">8375 2272 15155,'-27'-22'7799,"-3"28"-5029,-19 46-1736,39-27-934,1-1 1,1 1-1,1 1 1,2 0-1,0-1 1,2 2 0,1-1-1,1 0 1,1 0-1,2 13-100,-1 0 22,1-1-1,3 1 0,1-1 1,1 0-1,3 0 0,12 34-21,-21-68 2,-1-1-1,0 1 0,1-1 0,0 1 0,0-1 1,0 0-1,0 0 0,1 1 0,-1-1 1,1 0-1,0 0 0,0 0 0,0 0 1,0-1-1,0 1 0,0-1 0,1 1 1,0-1-1,-1 0 0,1 0 0,0 0 1,0 0-1,0 0 0,0 0 0,0-1 1,0 0-1,1 0 0,-1 0 0,0 0 1,1 0-1,-1-1 0,1 1 0,-1-1 0,1 0 1,-1 0-1,1 0 0,-1 0 0,1-1 1,-1 0-1,0 1 0,1-1 0,-1 0 1,3-2-2,3-3 33,-1-1 1,0-1-1,-1 1 1,1-1-1,-1-1 1,-1 1-1,0-1 1,0 0-1,-1-1 1,0 1 0,0-1-1,-1 0 1,0 0-1,-1 0 1,0-1-1,-1 1 1,0-1-1,-1 0 1,0 0-1,0-10-33,-2 17 17,0-1-1,0 1 1,-1 0-1,1 0 0,-1 0 1,0 0-1,0 0 1,0 0-1,0 0 0,-1 0 1,1 1-1,-1-1 1,0 1-1,0 0 0,-1 0 1,1 0-1,0 0 1,-1 1-1,0-1 0,0 1 1,0 0-1,0 0 0,0 0 1,0 1-1,0 0 1,0-1-1,-1 1 0,1 1 1,0-1-1,-1 1 1,1-1-1,-1 1 0,1 0 1,0 1-1,-1-1 1,1 1-1,-1 0 0,1 0 1,0 0-1,0 1 1,0 0-1,0 0 0,0 0 1,0 0-1,0 0 0,0 1 1,1-1-1,-1 1 1,1 0-1,0 0 0,0 0 1,0 1-1,0-1 1,1 1-1,-2 3-16,-14 76-2933,21-64 818</inkml:trace>
  <inkml:trace contextRef="#ctx0" brushRef="#br0" timeOffset="-346881.754">8760 2293 16107,'-46'108'5320,"36"-80"-4959,2 1 0,1-1 1,1 1-1,2 0 0,0 1 0,2-1 0,2 0 0,1 6-361,29 56 844,-29-89-826,1 0 0,-1 0 0,1 0 0,0 0-1,-1 0 1,1 0 0,0 0 0,0 0-1,1-1 1,-1 1 0,0-1 0,0 0 0,1 1-1,-1-1 1,1 0 0,-1 0 0,1-1 0,-1 1-1,1 0 1,-1-1 0,1 0 0,0 0-1,-1 1 1,1-2 0,0 1 0,-1 0 0,1 0-1,-1-1 1,1 1 0,0-1 0,-1 0 0,1 0-1,-1 0 1,0 0 0,2-1-18,4-5 134,0 0-1,0 0 1,0-1 0,-1 0 0,0-1-1,-1 0 1,0 0 0,0 0 0,-1 0 0,0-1-1,0 0 1,-1 0 0,1-7-134,2 0 192,-1-1-1,-1 0 1,-1-1 0,0 1 0,-1-1-1,-1 1 1,-1-1 0,-1 0-1,0 1 1,-3-16-192,1 24 20,1 0 0,-2 1 0,1-1 0,-1 1 0,0 0 0,-1-1-1,0 1 1,-1 1 0,0-1 0,0 1 0,-1 0 0,0 0 0,0 0 0,-1 1 0,0 0 0,0 0-1,0 1 1,-1 0 0,0 0 0,0 1 0,-3-1-20,9 4-28,0 1-1,0 0 1,0-1-1,-1 1 1,1 0-1,0 0 1,0 0-1,-1 1 1,1-1-1,0 1 1,-1-1-1,1 1 1,-1 0-1,1-1 1,0 1-1,-1 0 1,1 1-1,-1-1 1,1 0-1,0 1 1,-1-1-1,1 1 1,0 0-1,-1 0 1,1 0-1,0 0 1,0 0-1,0 1 1,0-1-1,0 0 1,0 1-1,0 0 1,1-1-1,-1 1 1,-1 1 27,-10 28-1528,2 5-636</inkml:trace>
  <inkml:trace contextRef="#ctx0" brushRef="#br0" timeOffset="-346559.198">9430 2026 22661,'0'0'1128,"0"0"184,12 10-223,-12 16-417,-1 11-192,-4 19-216,-2 16-104,0 11-72,1 3-16,-3-8 0,3-10-24,0-17-16,3-10 24,0-22-360,-4-11-360,0-23-1065,-5-14-3696</inkml:trace>
  <inkml:trace contextRef="#ctx0" brushRef="#br0" timeOffset="-346218.168">9042 2023 14219,'-45'130'8305,"44"-126"-8258,0 1 0,1-1 1,-1 0-1,1 0 0,0 1 1,0-1-1,0 0 0,1 1 1,0-1-1,-1 0 0,2 0 1,-1 0-1,0 0 0,1 0 1,0 0-1,0 0 0,0 0 1,0 0-1,0-1 0,1 1 1,0-1-1,0 0 0,0 0 1,0 0-1,0 0 0,0 0 1,1-1-1,-1 0 0,1 1 1,2 0-48,3 0 55,0-1 0,1 0 0,-1 0 0,1-1 0,-1 0 1,1-1-1,-1 0 0,1 0 0,0-1 0,-1 0 0,1-1 0,-1 0 0,0-1 1,0 1-1,0-2 0,0 1 0,0-2 0,0 1 0,-1-1 0,0 0 0,0 0 0,-1-1 1,1 0-1,-1-1 0,0 0 0,-1 0 0,0 0 0,0-1 0,0 0 0,-1 0 1,0 0-1,-1-1 0,0 1 0,0-1 0,-1 0 0,1-4-55,-3 11 71,-1-1 0,1 1 0,-1-1-1,0 1 1,0-1 0,1 0 0,-2 1-1,1-1 1,0 0 0,0 1 0,-1-1 0,0 1-1,1-1 1,-1 1 0,0-1 0,0 1-1,0 0 1,-1-1 0,1 1 0,0 0-1,-1 0 1,0 0 0,1 0 0,-1 0 0,0 0-1,0 0 1,0 1 0,0-1 0,0 1-1,-1-1 1,1 1 0,0 0 0,-1 0 0,1 0-1,0 0 1,-1 0 0,0 1 0,1-1-1,-1 1 1,1 0 0,-1-1 0,0 1 0,-1 1-71,-120 10 420,119-10-411,-2-1-59,1 0 0,-1 0-1,1 1 1,0 0 0,-1 0 0,1 1 0,0 0 0,0 0 0,0 0-1,0 1 1,0 0 0,0 0 0,1 0 0,-1 1 0,1 0-1,0 0 1,0 0 0,0 1 0,1-1 0,0 1 0,0 0 0,0 1-1,0-1 1,1 1 0,0-1 0,0 1 0,0 0 0,1 0 0,0 0-1,0 0 1,1 1 0,0-1 0,-1 6 50,7 8-1810,5-3 71</inkml:trace>
  <inkml:trace contextRef="#ctx0" brushRef="#br0" timeOffset="-335372.245">8108 991 19508,'1'3'1535,"28"127"1391,70 271-2383,-58-222 768,-47-266 263,-5-26-1314,-8-88-50,6-111-210,13 310 1,9-79-10,-9 79 6,0 1 0,1-1 0,-1 1 0,0-1 0,1 1 0,-1-1 0,1 1 0,0 0 0,-1-1 0,1 1 0,0 0-1,0 0 1,0-1 0,0 1 0,0 0 0,0 0 0,0 0 0,0 0 0,0 0 0,0 0 0,1 1 0,-1-1 0,0 0 0,1 1 0,-1-1 0,0 1 0,1-1 0,-1 1 0,1-1 0,-1 1 0,1 0 0,-1 0 0,1 0 0,-1 0 0,1 0-1,-1 0 1,1 0 0,-1 0 0,1 1 0,-1-1 0,0 1 0,1-1 0,-1 1 0,1-1 0,-1 1 0,0 0 0,0 0 0,1 0 0,0 0 3,3 4 2,0-1 1,0 1-1,0 0 1,-1 1 0,0-1-1,0 1 1,0 0-1,-1 0 1,0 0-1,0 1 1,0-1-1,-1 1 1,0-1-1,0 1 1,0 0-1,-1 0 1,0 0-1,-1 0 1,0-1-1,0 1 1,0 0-1,-1 0 1,0 0-1,0 0 1,0 0-1,-1 0 1,0-1-1,-1 1 1,1-1-1,-1 0 1,-1 1 0,1-1-1,-1-1 1,0 1-1,0 0 1,-2 1-3,5-6 1,-4 7 2,1 0 1,-2 0-1,1 0 1,-1-1 0,0 0-1,0 0 1,-1-1-1,0 1 1,0-1-1,0-1 1,-1 1 0,-6 2-4,-2-15-1411,15-6 142</inkml:trace>
  <inkml:trace contextRef="#ctx0" brushRef="#br0" timeOffset="-334947.223">8646 874 19180,'-69'-36'7418,"63"34"-7336,-1 1 0,0 0 0,1 0 1,-1 1-1,0-1 0,0 1 0,0 1 0,1 0 0,-1 0 1,0 0-1,1 0 0,-1 1 0,1 0 0,-1 1 0,1-1 1,-1 2-83,1 2 1,0 1 1,0 0 0,0 1-1,1-1 1,0 1 0,0 0-1,1 0 1,0 1 0,1-1-1,0 1 1,0 0 0,1 0-1,0 0 1,0 0 0,1 0 0,0 0-1,1 0 1,0 1 0,1-1-1,0 0 1,0 0 0,0 0-1,2 1-1,-4-3 0,1 1-1,0-1 1,0 0-1,0 1 1,1-1-1,0 1 1,1-1-1,0 0 1,0 0-1,0 0 1,1 0-1,0 0 1,1-1 0,-1 1-1,1-1 1,0 0-1,1 0 1,0 0-1,-1-1 1,2 1-1,-1-1 1,5 3 0,-4-8 2,-1 0 0,1-1 0,-1 0 0,1 0 0,-1 0 0,0-1 0,1 1 0,-1-1 0,0-1 0,0 1 0,0-1 0,0 0 0,-1 0 0,1 0 0,-1 0 0,0-1 0,0 0 0,0 0 0,0 0 0,-1 0 0,1-1 0,-1 0 0,0 1 0,-1-1 0,1 0 0,-1 0 0,0 0 0,1-5-2,2 1 9,0-1 1,-1 1 0,0-1 0,0 0 0,-1 0 0,-1 0-1,1 0 1,-2-1 0,1 1 0,-2-1 0,1 1-1,-1 0 1,-1-1 0,0 1 0,-1-1 0,1 1 0,-2 0-1,0 0 1,0 0 0,-1 0 0,0 0 0,0 1-1,-1 0 1,-1 0 0,-3-5-10,9 13-26,-1 0 1,1 0-1,-1 0 0,1 1 0,-1-1 1,1 0-1,-1 1 0,0-1 1,1 0-1,-1 1 0,0-1 0,1 1 1,-1-1-1,0 1 0,0-1 1,1 1-1,-1-1 0,0 1 0,0 0 1,0-1-1,0 1 0,0 0 0,0 0 1,1 0-1,-1 0 0,0 0 1,0 0-1,0 0 0,0 0 0,0 0 1,0 0-1,0 0 0,0 1 1,1-1-1,-1 0 0,0 1 0,0-1 1,0 0-1,1 1 0,-1-1 1,0 1-1,0 0 0,1-1 0,-1 1 1,0-1-1,1 1 0,-1 0 0,1 0 1,-1-1-1,1 1 0,-1 0 1,1 0-1,-1-1 0,1 1 0,0 0 1,-1 0 25,-4 24-1701</inkml:trace>
  <inkml:trace contextRef="#ctx0" brushRef="#br0" timeOffset="-334161.669">8697 442 21253,'-2'6'171,"0"0"0,0 0 0,0 1 0,1-1 1,0 1-1,0-1 0,0 1 0,1-1 0,0 1 1,1-1-1,-1 1 0,1-1 0,0 1 1,1-1-1,0 1 0,0-1 0,0 0 0,3 5-171,2 16 165,47 184 1976,38 85-2141,-91-292 470,0-7 15,1-10-415,-1 1-1,-1 0 0,0-1 1,-1 1-1,0 0 0,-1 0 1,0 0-1,-1 0 0,0 0 1,-1 0-1,-1-2-69,-1-4 14,-1 1 0,0 1 0,-1-1 0,-1 1 1,0 1-1,-1 0 0,-3-3-14,10 15-32,4 6-28,-1 3 56,1 0 0,0 0 0,0 0 0,1-1 0,0 1 0,0-1 0,0 1 0,1-1 0,-1 0 0,1 0 0,0 0 0,1 0 0,-1-1 0,1 1 0,0-1 0,0 0 0,1 0 0,-1 0 0,1-1 0,0 1 0,0-1 0,0 0 0,0-1 0,0 1 0,1-1 0,-1 0 0,1 0 0,-1-1 0,1 0 0,0 0 0,0 0 0,0-1 0,-1 1 0,1-1 0,0-1 0,0 1 0,0-1 0,-1 0 0,1-1 0,0 1 0,-1-1 0,1 0 0,-1 0 0,0-1 0,1 1 0,-1-2 4,2-1 7,-2-1 1,1 0-1,-1 0 1,0-1-1,0 1 0,-1-1 1,0 0-1,0 0 1,0-1-1,-1 1 1,0-1-1,-1 1 1,1-1-1,-2 0 1,1 0-1,-1 0 0,0 0 1,-1-1-1,0 1 1,0 0-1,-1 0 1,0-1-8,1 9 0,0 0 0,0 0 0,-1 1-1,1-1 1,0 0 0,0 0 0,0 0 0,-1 0 0,1 0 0,0 0 0,0 1 0,-1-1 0,1 0 0,0 0 0,0 0 0,-1 0 0,1 0 0,0 0-1,0 0 1,-1 0 0,1 0 0,0 0 0,0 0 0,-1 0 0,1 0 0,0 0 0,0 0 0,-1-1 0,1 1 0,0 0 0,0 0 0,-1 0 0,1 0 0,0 0-1,0-1 1,0 1 0,-1 0 0,1 0 0,0 0 0,0 0 0,0-1 0,0 1 0,-1 0 0,1 0 0,0-1 0,0 1 0,0 0 0,0 0 0,0-1 0,-4 29-43,4-14 41,1 0-1,0-1 0,1 1 1,0-1-1,1 1 0,1-1 1,0 0-1,0 0 0,2 0 1,-1 0-1,2-1 3,-6-11 1,0 1-1,0-1 1,0 0 0,0 1 0,0-1-1,0 0 1,1 0 0,-1 0-1,0 0 1,1 0 0,-1 0-1,1-1 1,-1 1 0,1 0 0,-1-1-1,1 1 1,0-1 0,-1 0-1,1 1 1,-1-1 0,1 0-1,0 0 1,-1 0 0,1 0 0,0 0-1,-1 0 1,1-1 0,0 1-1,-1 0 1,1-1 0,-1 0-1,1 1 1,-1-1 0,1 0 0,-1 0-1,1 1 1,-1-1 0,0 0-1,1 0 1,-1-1 0,0 1-1,0 0 1,0 0 0,0-1 0,0 1-1,50-68 46,-46 61-43,8-15 13,-11 18-15,0 0 1,0 0-1,1 0 0,0 0 1,0 0-1,0 1 0,1-1 1,0 1-1,-1 0 1,1 0-1,1 0 0,-1 1 1,1-1-1,2 0-1,-5 4-4,1 0 0,-1 1 1,0-1-1,0 1 0,0 0 0,0 0 0,1 0 0,-1 0 0,0 0 1,-1 0-1,1 1 0,0-1 0,0 1 0,-1-1 0,1 1 0,0 0 0,-1-1 1,0 1-1,1 0 0,-1 0 0,0 0 0,0 0 0,0 0 0,0 0 1,-1 0-1,1 1 0,0-1 0,-1 0 0,1 3 4,2 3-8,1 1 3,-2-3 5,-1-1 0,1 0-1,0 1 1,1-1 0,-1 0-1,1 0 1,0 0 0,1 0 0,-1-1-1,1 1 1,0-1 0,0 0-1,0 0 1,0 0 0,1-1 0,-1 0-1,1 0 1,0 0 0,0 0-1,2 0 1,-4-4-7,1 0 0,-1 0 0,0-1 0,0 0 0,0 1-1,0-1 1,0 0 0,0 0 0,0-1 0,0 1 0,-1-1-1,1 1 1,-1-1 0,0 0 0,0 0 0,0 0 0,0 0 0,-1 0-1,1 0 1,-1-1 0,1 1 0,-1 0 0,0-1 0,-1 1-1,1-1 1,0-2 7,11-26-914,0 12 2421</inkml:trace>
  <inkml:trace contextRef="#ctx0" brushRef="#br0" timeOffset="-333618.448">9527 405 22221,'8'47'857,"1"-1"0,3 0 1,2-1-1,2 0 0,2-1 1,22 38-858,-37-75 14,0 0 0,0-1 0,1 1 1,0-1-1,1 0 0,-1 0 1,1 0-1,1 0 0,-1-1 0,1 0 1,-1 0-1,1-1 0,1 1 1,0-1-15,-5-4 10,0-1 0,0 0 0,0 0 0,0 1 0,-1-1 0,1-1 0,0 1 0,0 0 0,-1 0 0,1-1 0,-1 1 0,1-1 0,-1 1 0,0-1 0,0 1 0,0-1 0,0 0 0,0 0 0,0 0 0,0 1 0,0-1 0,-1 0 0,1 0 0,-1 0 0,1 0 1,-1 0-1,0 0 0,0 0 0,0 0 0,0 0 0,0 0 0,0-1 0,0 1 0,-1 0 0,1 0 0,-1 1 0,0-1 0,0-1-10,0-8 14,-1 0 0,0 0 0,-1 1 1,0-1-1,-1 1 0,0-1 0,-1 1 0,0 0 0,0 1 0,-1-1 0,0 1 1,-1 1-1,0-1 0,0 1 0,-7-5-14,14 12-1,0 1 1,0-1-1,0 1 1,0-1-1,-1 1 0,1-1 1,0 1-1,0-1 1,0 1-1,-1-1 0,1 1 1,0-1-1,-1 1 1,1 0-1,0-1 0,-1 1 1,1 0-1,-1-1 1,1 1-1,0 0 0,-1-1 1,1 1-1,-1 0 1,1 0-1,-1 0 0,1-1 1,-1 1-1,1 0 1,-1 0-1,1 0 0,-1 0 1,1 0-1,-1 0 1,1 0-1,-1 0 0,1 0 1,-1 0-1,1 0 1,-1 0-1,1 0 0,-1 1 1,1-1-1,-1 0 1,1 0-1,-1 0 0,1 1 1,-1-1-1,1 0 1,0 1-1,-1-1 0,1 0 1,0 1-1,-1-1 1,1 1-1,0-1 0,-1 0 1,1 1-1,0-1 1,0 1-1,-1-1 1,5 35-56,-1-23 53,0-1-1,1 0 1,1 0-1,0-1 1,0 1-1,1-1 1,0 0-1,0 0 1,1-1 0,1 0-1,3 4 4,-8-10 5,1 0 1,-1-1-1,1 1 1,-1 0-1,1-1 0,0 0 1,0 0-1,0 0 1,0-1-1,0 1 0,0-1 1,0 0-1,1 0 1,-1 0-1,0-1 0,1 1 1,-1-1-1,1 0 1,-1 0-1,0-1 0,1 1 1,-1-1-1,0 0 1,1 0-1,-1-1 0,0 1 1,0-1-1,0 0 1,0 0-1,0 0 0,2-2-5,2-3 15,1 0-1,-1-1 1,0 0-1,-1 0 1,0-1-1,0 0 1,-1 0-1,0 0 1,0-1-1,-1 0 1,-1 0-1,0-1 0,0 1 1,-1-1-1,0 1 1,-1-1-1,0 0 1,0 0-1,-2 0 1,1-1-15,7 151 49,-5-125-42,-2-5-1,1-1 1,-1 0-1,2 0 1,-1 1-1,1-2 1,0 1 0,0 0-1,1-1 1,0 1-1,1-1 1,-1 0-1,2 0-6,-4-6-2,1-1 0,-1 0 0,0 1 0,1-1 0,-1 0 0,0 0-1,1-1 1,-1 1 0,0 0 0,1-1 0,-1 1 0,0-1 0,1 0-1,-1 0 1,0 0 0,0 0 0,0 0 0,0 0 0,0-1 0,0 1-1,0-1 1,0 1 0,-1-1 0,1 0 0,-1 0 0,1 0 0,-1 0 0,1 0-1,-1 0 1,0 0 0,0 0 0,0 0 0,0 0 0,-1-1 0,1 1-1,-1 0 1,1-1 0,-1 0 2,28-82-1379,-20 35 2818</inkml:trace>
  <inkml:trace contextRef="#ctx0" brushRef="#br0" timeOffset="-333324.918">10017 453 21469,'-4'25'760,"-1"1"216,4-4-392,1-4-256,0-18-136,1 0-744,23 6-240</inkml:trace>
  <inkml:trace contextRef="#ctx0" brushRef="#br0" timeOffset="-333077.025">10338 507 18500,'-18'107'6230,"1"-13"-3688,16-93-2530,1-1 0,-1 1-1,1 0 1,-1-1-1,1 1 1,-1 0-1,1 0 1,0 0-1,0-1 1,-1 1-1,1 0 1,0 0-1,0 0 1,0 0 0,0-1-1,0 1 1,0 0-1,0 0 1,0 0-1,0 0 1,1-1-1,-1 1 1,0 0-1,0 0 1,1 0-1,-1-1 1,0 1 0,1 0-1,-1 0 1,1-1-1,-1 1 1,1 0-1,0-1 1,-1 1-1,1-1 1,-1 1-1,1-1 1,0 1-1,0-1 1,-1 1 0,1-1-1,0 0 1,0 1-1,-1-1 1,1 0-1,0 1 1,0-1-1,0 0 1,0 0-1,-1 0 1,1 0-1,0 0 1,0 0 0,0 0-1,0 0 1,-1 0-1,1-1 1,0 1-1,0 0 1,0 0-1,-1-1 1,1 1-1,0-1 1,0 1 0,-1 0-1,1-1 1,0 1-1,-1-1 1,1 0-12,7-7 18,-1-1 0,-1 0 0,1-1 0,-1 0-1,-1 0 1,0 0 0,-1 0 0,1-1 0,-2 0 0,0 1 0,0-1 0,-1-1 0,0 1 0,-1 0 0,0 0 0,-1-1 0,-1-9-18,0 6 9,1 12-26,2 21-22,0 7 60,2-1-1,0 0 1,2 0-1,1-1 1,1 1-1,2 1-20,-9-22-22,1 0-1,-1 0 1,1-1-1,0 1 1,0 0-1,0-1 1,0 0-1,1 0 1,-1 1-1,1-1 1,-1-1-1,1 1 1,0 0-1,-1-1 1,1 1-1,0-1 1,0 0-1,0 0 1,0 0-1,0 0 1,1-1-1,-1 1 1,0-1-1,0 0 1,0 0-1,1 0 1,-1 0-1,0 0 1,0-1-1,0 1 1,0-1-1,0 0 1,0 0-1,0 0 1,0-1-1,0 1 1,0-1-1,0 1 1,-1-1-1,1 0 1,0 0 0,-1 0-1,0 0 1,1-2 22,31-28-3888</inkml:trace>
  <inkml:trace contextRef="#ctx0" brushRef="#br0" timeOffset="-332557.151">11092 477 21189,'0'-5'238,"1"5"-142,-1-1-1,1 0 1,-1 0 0,1 0 0,-1 1-1,1-1 1,-1 0 0,0 0 0,1 0-1,-1 0 1,0 0 0,0 0 0,0 0 0,1 0-1,-1 0 1,0 0 0,0 0 0,-1 0-1,1 0 1,0 0 0,0 0 0,0 0-1,-1 1 1,1-1 0,0 0 0,-1 0-1,1 0 1,-1 0 0,1 0 0,-1 1 0,1-1-1,-1 0 1,0 0 0,1 1 0,-1-1-1,0 0 1,0 1 0,1-1 0,-1 1-1,0-1 1,0 1 0,0-1 0,0 1 0,0 0-1,1-1 1,-1 1 0,0 0 0,0 0-1,0 0 1,0 0 0,0 0 0,0 0-1,0 0 1,0 0 0,0 0 0,-1 0-96,-4 6 61,0 1 1,0-1 0,0 1 0,1 1-1,0-1 1,0 1 0,1-1-1,0 1 1,1 1 0,-1-1 0,1 0-1,1 1 1,0 0 0,0-1-1,1 1 1,0 0 0,0 0 0,1 0-1,0 0 1,1 0 0,0-1-1,1 4-61,-2-12 9,0-1 0,0 0 0,0 0 0,0 1 0,0-1 0,0 1-1,0-1 1,0 0 0,1 1 0,-1-1 0,0 0 0,0 1 0,1-1 0,-1 1-1,1-1 1,-1 1 0,0-1 0,1 0 0,-1 1 0,1 0 0,-1-1-1,1 1 1,-1-1 0,1 1 0,-1 0 0,1-1 0,0 1 0,-1 0 0,1-1-1,0 1 1,-1 0 0,1 0 0,-1 0 0,1 0 0,0 0 0,-1 0-1,1 0 1,0 0 0,0 0 0,-1 0 0,1 0 0,-1 0 0,1 0 0,0 0-1,-1 1 1,1-1 0,0 0 0,-1 0 0,1 1 0,-1-1 0,1 0 0,-1 1-1,1-1 1,0 1 0,-1-1 0,0 1 0,1-1 0,-1 1 0,1-1-1,-1 1-8,19-79 259,-23 74-506,-4 2-614</inkml:trace>
  <inkml:trace contextRef="#ctx0" brushRef="#br0" timeOffset="-332228.412">10588 240 26838,'-12'25'712,"12"4"-536,2 8-48,2 12-72,-1 3-24,7 3-16,2 0 8,3-3-8,-2-4-16,0-13 72,3-9-64,-2-19-1144,3-7 3224</inkml:trace>
  <inkml:trace contextRef="#ctx0" brushRef="#br0" timeOffset="-331315.865">11242 588 15915,'5'-13'1417,"-2"8"-1003,0 0 1,-1 0-1,1 0 0,-1-1 0,-1 1 0,1-1 0,-1 1 1,0-1-1,0 1 0,0-1 0,-1 0 0,0 0 1,0 1-1,-1-1 0,1 0 0,-1 1 0,-2-5-414,1 8 101,0 1-1,-1 0 0,1 0 1,-1-1-1,1 1 1,-1 1-1,1-1 1,-1 0-1,0 1 0,0-1 1,1 1-1,-1 0 1,0 0-1,0 0 1,1 0-1,-1 1 0,0-1 1,1 1-1,-1-1 1,0 1-1,1 0 1,-1 0-1,1 0 0,-1 0 1,1 1-1,0-1 1,-1 1-1,1-1 1,0 1-1,0 0 0,0 0 1,0 0-1,-1 2-100,-6 7 25,1 0 0,0 1 0,0 0 0,1 0 0,1 1 0,0 0 0,1 0-1,0 0 1,1 1 0,-1 11-25,-1-4 6,-8 59 1,18-70-6,81 18 7,-75-23-7,0 2 0,-1-1 0,0 1 0,0 0 0,0 1 0,-1 0 0,0 1 1,0-1-1,-1 1 0,-1 1 0,1-1 0,-1 1 0,-1 1 0,0-1 0,0 1 0,-1-1 0,-1 1 0,0 0 0,0 1 0,-1-1 1,0 0-1,-1 1 0,0 0 0,-1-1 0,-1 1 0,0-1 0,0 1 0,-1-1 0,0 0 0,-1 0 0,0 0 0,-1 0 0,-1 0 0,1 0 1,-2-1-1,-1 4-1,6-13 3,1 1 0,-1-1 0,1 0 0,-1 1 0,0-1 0,0 0 0,1 1 0,-1-1 0,0 0 0,0 0 0,0 0 0,0 1-1,0-1 1,-1 0 0,1 0 0,0-1 0,0 1 0,-1 0 0,1 0 0,0-1 0,-1 1 0,1-1 0,-1 1 0,1-1 0,-1 1 0,1-1 0,-1 0 0,1 0 0,-1 0 0,1 0 0,-1 0 0,1 0 0,-1 0 0,1 0 0,-1-1 0,1 1 0,-1-1 0,1 1 0,-1-1 0,1 1 0,0-1 0,-1 0 0,1 0 0,0 1 0,0-1 0,-1 0 0,1 0 0,0 0 0,0-1 0,0 1 0,0 0 0,0 0 0,1-1 0,-2 0-3,-2-15 9,0-1-1,1-1 1,0 1 0,2 0 0,0-1-1,1 1 1,1 0 0,1-1 0,0 1-1,2 0 1,1-4-9,-4 5-4,2 0-1,0 1 1,1 0 0,1-1-1,0 1 1,1 1-1,0-1 1,2 1 0,0 0-1,0 1 1,2 0 0,0 0-1,0 1 1,1 0 0,1 1-1,0 0 1,0 1-1,1 1 1,1 0 0,0 0-1,0 1 1,2 1 4,-14 7-3,0 0 1,0 1-1,0-1 1,0 1-1,1-1 1,-1 1-1,0 0 0,0 0 1,0 0-1,1 0 1,-1 1-1,0-1 0,0 1 1,0-1-1,0 1 1,0 0-1,0 0 1,0-1-1,0 1 0,0 1 1,0-1-1,0 0 1,0 0-1,-1 1 0,1-1 1,0 1-1,-1-1 1,0 1-1,1 0 1,-1 0-1,0 0 0,0 0 1,0-1-1,0 1 1,0 1-1,0-1 0,0 0 1,-1 0-1,1 0 1,-1 2 2,13 91 51,-11-22 118,-2-70-50,2-5 25,1-3-106,0-1 1,-1 1-1,1-1 0,-1 0 0,0 0 0,-1 0 1,0 0-1,0 0 0,0 0 0,0 0 0,-1-1 1,0 1-1,-1-4-38,2-4 43,1-5 12,-1 0 0,-1 1-1,0-1 1,-2 0 0,0 1-1,-1-1 1,0 1 0,-2 0-1,0 0 1,-1 0 0,-4-6-55,10 63-170,9-32-1243,25 6-425,-6-15-296</inkml:trace>
  <inkml:trace contextRef="#ctx0" brushRef="#br0" timeOffset="-330643.421">11864 420 18092,'0'0'1987,"0"0"164,0 0-517,-3 3-390,-5 6-1083,0 1 1,0 0-1,1 0 0,1 0 1,-1 1-1,2 0 0,0 1 0,0-1 1,1 1-1,0 0 0,1 0 1,0 0-1,1 0 0,0 1 0,1-1 1,1 0-1,0 1 0,1-1 1,0 3-162,-1-14 6,1 0 1,-1 1 0,0-1-1,1 0 1,-1 0-1,1 0 1,-1 1 0,1-1-1,0 0 1,-1 0 0,1 0-1,0 0 1,0 0-1,0 0 1,0 0 0,0-1-1,0 1 1,0 0 0,0 0-1,0-1 1,0 1-1,0-1 1,0 1 0,1-1-1,-1 1 1,0-1 0,0 0-1,1 1 1,-1-1-1,0 0 1,1 0 0,-1 0-1,0 0 1,0 0-1,1 0 1,-1-1 0,0 1-1,0 0 1,1-1 0,-1 1-1,0-1 1,0 1-1,0-1 1,0 1 0,1-1-1,-1 0 1,0 0 0,0 1-1,0-1 1,-1 0-1,1 0 1,0 0 0,0 0-1,0 0 1,-1 0 0,1 0-1,0 0 1,-1-1-1,1 1 1,-1-1-7,13-18 38,-2 0 0,-1-1-1,0-1 1,-2 1 0,0-1 0,-2-1-1,0 1 1,-1-1 0,-2 0 0,1-22-38,-3 45-1,-1 0 1,0 0 0,0 0-1,0 0 1,0 1 0,1-1 0,-1 0-1,0 0 1,0 0 0,0 0 0,1 0-1,-1 0 1,0 0 0,0 0 0,1 0-1,-1 1 1,0-1 0,0 0 0,1 0-1,-1 0 1,0 0 0,0 0 0,1 0-1,-1 0 1,0-1 0,0 1 0,0 0-1,1 0 1,-1 0 0,0 0 0,0 0-1,1 0 1,-1 0 0,0 0 0,0-1-1,0 1 1,0 0 0,1 0 0,-1 0-1,0 0 1,0-1 0,0 1 0,0 0-1,1 0 1,-1 0 0,0-1-1,0 1 2,22 143-3,-22-142 3,24 85 15,-23-84-15,0-1-1,0 1 1,0 0-1,0-1 0,0 1 1,0-1-1,0 1 1,0-1-1,1 0 0,-1 1 1,1-1-1,-1 0 1,1 0-1,-1 0 0,1 0 1,0 0-1,-1-1 0,1 1 1,0 0-1,0-1 1,-1 1-1,1-1 0,0 0 1,0 1-1,0-1 1,0 0-1,0 0 0,-1 0 1,1 0-1,0-1 0,0 1 1,0 0-1,0-1 1,-1 0-1,1 1 0,0-1 1,0 0-1,-1 0 1,1 0-1,-1 0 0,1 0 1,-1 0-1,1 0 1,-1 0-1,1-1 0,9-8 9,0-1 0,-1-1 0,0 0 0,-1 0 0,0-1 0,-1 0 0,0-1 0,-1 1 0,-1-1 0,0-1 0,-1 1 0,0-1 0,-1-1-9,7-59 40,-10 102-44,2 0 0,0 0 0,2 0-1,1 0 1,2-1 0,2 7 4,-9-31 6,-1-1 1,1 1-1,-1 0 0,1-1 0,0 1 1,0-1-1,0 1 0,0-1 1,0 1-1,0-1 0,0 0 1,0 0-1,0 1 0,1-1 1,-1 0-1,0 0 0,1 0 1,-1 0-1,1 0 0,-1-1 1,1 1-1,-1 0 0,1-1 1,0 1-1,-1-1 0,1 1 1,0-1-1,0 0 0,-1 0 1,1 0-1,0 0 0,0 0 1,-1 0-1,1 0 0,0-1 0,-1 1 1,1-1-1,0 1 0,-1-1 1,1 1-1,-1-1 0,1 0 1,0 0-1,-1 0 0,0 0 1,1 0-1,-1 0 0,0 0 1,0-1-1,1 0-6,6-5 25,-1-1 0,0-1 0,0 1 0,-1-1 0,0 0-1,-1 0 1,0-1 0,0 0 0,-1 1 0,0-2 0,-1 1 0,0 0 0,-1-1 0,0 1 0,-1-1 0,0 0 0,0 1-1,-1-1 1,-1 0 0,0 0 0,0 1 0,-3-11-25,4 21-1,-1 1 1,1-1-1,0 1 0,-1-1 1,1 1-1,0-1 0,-1 1 0,1-1 1,-1 0-1,1 1 0,-1-1 1,1 0-1,-1 1 0,1-1 1,-1 0-1,1 0 0,-1 1 1,0-1-1,1 0 0,-1 0 0,1 0 1,-1 0-1,1 0 0,-1 0 1,0 0-1,1 0 0,-1 0 1,1 0-1,-1 0 0,0 0 0,1 0 1,-1 0-1,1-1 0,-1 1 1,1 0-1,-1 0 0,0-1 1,1 1-1,-1 0 0,1-1 0,0 1 1,-1 0-1,1-1 0,-1 1 1,1-1-1,0 1 0,-1-1 1,1 1-1,0-1 0,-1 1 1,1-1-1,0 1 0,0-1 0,-1 0 1,1 1-1,0-1 0,0 1 1,0-1-1,0 0 0,0 1 1,0-1-1,0 1 0,0-1 0,0 0 1,0 0 0,19 91-28,-18-87 27,0-1 1,-1 0-1,1 0 0,0 0 1,0 0-1,0 0 0,0 0 0,1-1 1,-1 1-1,0 0 0,1 0 0,0-1 1,-1 1-1,1-1 0,0 0 1,-1 1-1,1-1 0,0 0 0,0 0 1,0 0-1,0 0 0,0 0 0,0-1 1,1 1-1,-1-1 0,0 1 0,0-1 1,0 0-1,1 0 0,-1 0 1,0 0-1,0 0 0,0 0 0,1 0 1,-1-1-1,0 1 0,0-1 0,0 0 1,1 0 0,4-5-64,-1 0 1,0-1 0,0 0 0,0 0-1,-1-1 1,0 1 0,0-1-1,0 0 1,-2 0 0,1-1 0,-1 1-1,0-1 1,0 0 0,-1 0 0,0 0-1,-1 0 1,0-1 63,0 7-157,7-45-3131,-7 26 2710</inkml:trace>
  <inkml:trace contextRef="#ctx0" brushRef="#br0" timeOffset="-330038.758">12499 58 22837,'3'42'1030,"2"0"1,1-1 0,3 1-1,10 30-1030,-11-41 526,2 8-93,-6-18-290,1 1 1,1-1 0,2 0-1,-1-1 1,2 0-1,8 13-143,-17-32 1,1 0 0,-1 0 0,1 0 0,0 0 0,-1 0 0,1 0 0,0 0 0,0 0 0,-1 0 0,1 0 0,0-1 0,0 1 0,0 0 0,0-1 0,0 1 0,0 0 0,0-1 0,1 1-1,-1-1 1,0 1 0,0-1 0,0 0 0,0 0 0,1 1 0,-1-1 0,0 0 0,0 0 0,0 0 0,1 0 0,-1-1 0,0 1 0,0 0 0,0 0 0,0-1 0,1 1 0,-1 0 0,0-1-1,0 0 1,0 1 0,0-1-1,38-39 82,-23 20-63,0 1-20,-1-1-1,-1 0 1,-1-1-1,-1 0 1,0-1-1,-2-1 1,-1 0-1,0 0 1,-2 0 0,4-20 1,-7 30 4,-1 1 1,1-1 0,-2 0 0,0 1 0,0-1 0,-2 0 0,1 0-1,-2 0 1,1 0 0,-2 0 0,0 0 0,0 0 0,-1 1 0,-4-11-5,7 22-1,-1 0 1,1 1 0,0-1 0,-1 0 0,1 0 0,-1 0 0,1 0 0,-1 0 0,1 0 0,-1 1 0,0-1 0,1 0 0,-1 0 0,0 1 0,0-1 0,1 1 0,-1-1 0,0 0 0,0 1 0,0 0-1,0-1 1,0 1 0,0-1 0,0 1 0,0 0 0,0 0 0,0 0 0,0-1 0,0 1 0,0 0 0,0 0 0,0 0 0,0 1 0,0-1 0,0 0 0,0 0 0,1 0 0,-1 1 0,0-1 0,0 1 0,0-1-1,0 0 1,0 1 0,0 0 0,0-1 0,1 1 0,-1-1 0,0 1 0,0 0 0,1 0 0,-1-1 0,1 1 0,-1 0 0,1 0 0,-1 0 0,1 0 0,-1 0 0,1 0 0,-24 55-11,18-34 13,1 0-1,1 0 1,1 0-1,1 1 0,1-1 1,1 1-1,1 0 1,1-1-1,1 1 1,1-1-1,3 7-1,-7-27 1,0 0 0,0-1 0,1 1 1,-1-1-1,1 1 0,-1-1 0,1 1 0,-1-1 0,1 1 0,0-1 0,0 1 0,0-1 1,0 0-1,0 1 0,0-1 0,0 0 0,0 0 0,0 0 0,0 0 0,1 0 0,-1 0 0,1 0 1,-1 0-1,0-1 0,1 1 0,-1-1 0,1 1 0,0-1 0,-1 1 0,1-1 0,-1 0 0,1 1 1,0-1-1,-1 0 0,1 0 0,-1-1 0,1 1 0,0 0 0,-1 0 0,1-1 0,-1 1 1,1-1-1,-1 1 0,1-1 0,-1 0 0,1 1 0,-1-1 0,0 0 0,1 0 0,-1 0 0,0 0 1,1-1-2,37-36 52,-33 31-49,0 1 0,0-1 0,1 1-1,0 1 1,0-1 0,0 1-1,1 0 1,-1 1 0,1 0 0,0 0-1,5-1-2,-9 5-3,-1 1 0,1 0 0,-1 0-1,1 1 1,-1-1 0,1 1 0,-1 0-1,0 0 1,0 0 0,0 0 0,0 0 0,0 1-1,-1-1 1,1 1 0,0 0 0,-1 0-1,0 0 1,0 0 0,0 0 0,0 0 0,0 0-1,-1 1 1,0-1 0,1 1 0,-1-1-1,-1 1 1,1 0 0,0-1 0,-1 1 0,0 0-1,1-1 1,-2 1 0,1 0 0,0 0 3,2 8 3,15 115-1712,-16-124-2065</inkml:trace>
  <inkml:trace contextRef="#ctx0" brushRef="#br0" timeOffset="-329551.905">13509 486 22541,'0'0'1296,"0"18"568,2 4-783,2 11-641,0 3-168,2 6-184,0-1-24,1-7-40,-1-4-16,0-11-64,0-10-312,1-12-896,-2-13-225,-3-17-263</inkml:trace>
  <inkml:trace contextRef="#ctx0" brushRef="#br0" timeOffset="-329261.647">13489 280 24533,'-3'20'184,"-2"1"-120,7-5-96,4-2-344,4-14-664</inkml:trace>
  <inkml:trace contextRef="#ctx0" brushRef="#br0" timeOffset="-328997.629">13883 388 24597,'-2'5'204,"0"1"-26,1 0-1,-1 0 1,0 0 0,-1-1-1,0 1 1,0-1-1,0 1 1,0-1 0,-1 0-1,0 0 1,0-1-1,0 1 1,-4 2-178,7-8 8,1 0 0,-1 0-1,0 0 1,1 0 0,-1 0 0,1 0 0,-1 0 0,1 0 0,0 0 0,-1 0 0,1 0 0,0 0 0,0 0-1,-1-1 1,1 1 0,0 0 0,0 0 0,1 0 0,-1 0 0,0 0 0,0 0 0,0-1 0,1 1-1,-1 0 1,0 0 0,1 0 0,-1 0 0,1 0 0,0 0 0,-1 0 0,1 0 0,0 0 0,-1 1-1,1-1 1,0 0 0,0 0 0,0 0 0,0 1 0,0-1 0,0 1-8,3-3-5,0 1 0,1 0 1,-1 1-1,1-1 0,-1 1 1,1 0-1,0 0 0,-1 0 0,1 1 1,0 0-1,0 0 0,-1 0 1,1 0-1,0 1 0,-1 0 0,1 0 1,0 0-1,-1 0 0,1 1 1,-1 0-1,0 0 0,1 0 0,-1 0 1,0 1-1,0-1 0,0 1 1,-1 0-1,1 0 0,-1 1 0,3 2 5,-4-3 3,0 0 0,0 0 0,0 0 0,0 0 0,0 0 0,-1 1 0,0-1-1,1 0 1,-1 1 0,-1-1 0,1 1 0,0-1 0,-1 1 0,0 0 0,0-1-1,0 1 1,0-1 0,0 1 0,-1 0 0,0-1 0,1 1 0,-1-1 0,-1 1-1,1-1 1,0 0 0,-1 0 0,0 1 0,0-1-3,-68 78 318,24-64-1283,28-18-452</inkml:trace>
  <inkml:trace contextRef="#ctx0" brushRef="#br0" timeOffset="-326805.643">16626 445 20596,'1'-3'159,"-1"0"-1,1 0 1,0 0 0,-1 0-1,0 1 1,0-1-1,0 0 1,0 0-1,0 0 1,0 0-1,-1 0 1,0 0-1,1 1 1,-1-1-1,0 0 1,0 0-1,-1 1 1,1-1 0,0 1-1,-1-1 1,0 1-1,1-1 1,-1 1-1,0 0 1,0 0-1,0 0 1,-1 0-1,1 0 1,0 1-1,-1-1 1,1 1-1,-1-1 1,0 1 0,1 0-1,-1 0 1,0 0-1,0 0 1,1 1-1,-1-1 1,-1 1-159,-3 3 51,-1 0 1,1 1-1,0-1 0,0 2 1,0-1-1,0 1 1,1 0-1,0 0 0,0 1 1,0 0-1,0 0 1,1 0-1,0 1 0,1 0 1,0 0-1,0 0 1,0 0-1,1 0 0,0 1 1,0 0-1,1 0 1,0 0-1,0 0 0,0 5-51,-1-1 10,0-1 1,1 1-1,0 0 0,1-1 0,0 1 0,1 0 0,0 0 0,1-1 0,0 1 0,1 0 0,0-1 1,1 1-1,0-1 0,4 8-10,-5-16 5,0-1 0,1 0 0,-1 0 0,1 0 1,-1-1-1,1 1 0,-1 0 0,1-1 0,0 0 1,0 0-1,0 0 0,0 0 0,0 0 0,0 0 0,0-1 1,0 1-1,0-1 0,1 0 0,-1 0 0,0 0 0,0-1 1,0 1-1,0-1 0,0 1 0,0-1 0,0 0 1,0 0-1,0-1 0,0 1 0,-1 0 0,1-1 0,0 0 1,-1 0-1,1 1 0,-1-1 0,0-1 0,1 1 1,-1 0-1,0-1 0,-1 1 0,1-1 0,0 1 0,0-3-5,17-18 31,0-1 0,-2-1-1,-1 0 1,-2-1 0,0-1-1,-1 0 1,-2-1 0,-1 0-1,-1-1 1,-2 0 0,3-16-31,-8 34 27,0 0 0,0 0 0,-1 0 0,-1-1 0,1 1 1,-2 0-1,0 0 0,0 0 0,-1 0 0,0 0 0,-1 0 0,0-1-27,3 12 0,0-1 1,0 1-1,0-1 0,0 1 0,0-1 0,0 0 1,0 1-1,0-1 0,0 1 0,0-1 1,-1 1-1,1-1 0,0 1 0,0-1 0,0 1 1,-1-1-1,1 1 0,0-1 0,-1 1 0,1-1 1,0 1-1,-1-1 0,1 1 0,-1 0 0,1-1 1,-1 1-1,1-1 0,-1 1 0,1 0 0,-1 0 1,1-1-1,-1 1 0,1 0 0,-1 0 0,1 0 1,-1 0-1,1 0 0,-1-1 0,0 1 1,1 0-1,-1 0 0,1 0 0,-1 1 0,1-1 1,-1 0-1,0 0 0,1 0 0,-1 0 0,1 0 1,-1 1-1,1-1 0,-1 0 0,1 0 0,-1 1 1,1-1-1,-1 0 0,1 1 0,0-1 0,-1 1 1,1-1-1,-1 1 0,1-1 0,0 0 0,-1 1 1,1-1-1,0 1 0,0 0 0,0-1 1,-1 1-1,1-1 0,-14 44-24,8 2 22,2 0 0,2 1 0,2-1-1,2 1 1,2 1 2,-4-41-77,1 0 0,0 0-1,0 0 1,0 0 0,1-1 0,0 1-1,1 0 1,-1-1 0,1 0 0,0 1-1,1-1 1,-1-1 0,1 1 0,3 2 77,9 6-1523</inkml:trace>
  <inkml:trace contextRef="#ctx0" brushRef="#br0" timeOffset="-325648.655">17122 399 11947,'-58'-1'12471,"13"37"-9316,39-27-3131,1 0 0,0 0 0,0 0 0,0 0 0,1 1 1,1 0-1,0 0 0,0 0 0,1 0 0,-1 6-24,3-12 24,-2 2-5,1-1 0,0 1 0,0-1 0,1 1 0,0 0 0,0-1 0,0 1 0,0-1 0,1 1 0,0-1 0,0 1 0,0-1-1,1 1 1,0-1 0,0 0 0,1 0 0,-1 0 0,1 0 0,2 3-19,-2-7 5,0-1 0,0 0 0,0 0 0,0 0 0,0 0 0,0-1 0,0 1 0,0-1 0,0 1 0,-1-1 0,1 0 0,0 0 0,0-1 0,-1 1 0,1 0 0,0-1 0,-1 0 1,0 1-1,1-1 0,-1 0 0,0 0 0,0 0 0,0-1 0,0 1 0,0 0 0,0-2-5,6-5 12,1 1 0,-2-2-1,0 1 1,0-1 0,0 0 0,-1 0 0,-1 0 0,0-1 0,0 0 0,-1 0 0,-1 0 0,1-1 0,-2 0 0,0 1 0,0-1-1,-1 0 1,-1-11-12,1 23 0,-1 0-1,0-1 1,0 1-1,0 0 0,1-1 1,-1 1-1,0-1 1,0 1-1,0 0 0,0-1 1,0 1-1,0-1 1,0 1-1,0 0 0,0-1 1,0 1-1,0-1 1,0 1-1,0 0 0,0-1 1,0 1-1,0-1 1,-1 1-1,1 0 0,0-1 1,0 1-1,0 0 1,-1-1-1,1 1 0,0 0 1,-1-1-1,1 1 1,0 0-1,0 0 0,-1-1 1,1 1-1,0 0 1,-1 0-1,1 0 0,-1-1 1,1 1-1,0 0 1,-1 0-1,1 0 0,0 0 1,-1 0-1,1 0 1,-1 0-1,1 0 0,-1 0 1,1 0-1,0 0 1,-1 0-1,1 0 0,-1 0 1,1 0-1,0 0 1,-1 0-1,1 1 0,0-1 1,-1 0-1,1 0 1,0 0-1,-1 1 0,1-1 1,-1 0 0,-11 27-77,9-11 72,0 0 0,1 0 0,1 0 0,1 1-1,0-1 1,1 0 0,1 0 0,0 0 0,1 0-1,3 8 6,-5-23 0,-1 1 0,1 0-1,-1-1 1,1 1 0,0-1-1,0 1 1,0-1 0,0 1 0,0-1-1,0 0 1,0 1 0,0-1-1,1 0 1,-1 0 0,0 0-1,1 0 1,-1 0 0,1 0-1,-1 0 1,1-1 0,-1 1-1,1 0 1,0-1 0,-1 1-1,1-1 1,0 0 0,0 1 0,-1-1-1,1 0 1,0 0 0,-1 0-1,1-1 1,0 1 0,0 0-1,-1 0 1,1-1 0,0 1-1,-1-1 1,1 0 0,-1 1-1,1-1 1,1-1 0,60-48 23,-30 16-11,-24 23-17,1 0 0,0 0 0,1 1 1,0 0-1,1 1 0,0 0 0,0 1 0,1 1 1,0 0-1,7-3 5,-19 10-4,0-1 1,0 1-1,0 0 1,-1 0-1,1 0 1,0-1-1,0 1 1,0 0-1,0 0 0,0 0 1,0 1-1,0-1 1,0 0-1,0 0 1,-1 0-1,1 1 1,0-1-1,0 0 1,0 1-1,0-1 1,-1 1-1,1-1 1,0 1-1,0-1 1,-1 1-1,1-1 1,0 1-1,-1 0 0,1 0 1,-1-1-1,1 1 1,-1 0-1,1 0 1,-1-1-1,0 1 1,1 0-1,-1 0 1,0 0-1,1 0 1,-1 0-1,0 0 1,0-1-1,0 1 1,0 0-1,0 0 1,0 0-1,0 0 0,0 0 1,-1 1 3,-6 56-187,5-46 171,-10 79 64,12-90-45,0 0 0,0 0-1,0 0 1,0-1 0,0 1 0,0 0 0,0 0 0,0 0 0,1 0 0,-1-1 0,0 1 0,0 0 0,1 0 0,-1 0 0,1-1-1,-1 1 1,0 0 0,1-1 0,-1 1 0,1 0 0,0-1 0,-1 1 0,1-1 0,0 1 0,-1-1 0,1 1 0,0-1 0,-1 1-1,1-1 1,0 0 0,0 1 0,-1-1 0,1 0 0,0 0 0,0 1 0,0-1 0,0 0 0,-1 0 0,1 0 0,0 0 0,0 0 0,0 0-1,0-1 1,-1 1 0,1 0 0,0 0 0,0 0 0,0-1 0,-1 1 0,1 0 0,0-1 0,0 1 0,-1-1 0,1 1 0,0-1-1,-1 1 1,1-1 0,-1 0 0,1 1 0,0-1 0,-1 0-3,46-37 119,-37 28-112,0-1 0,-1 0 0,0 0 0,0 0 0,-1-1 0,-1-1-1,0 1 1,-1-1 0,0 0 0,-1 0 0,3-13-7,-7 23-44,15 91-193,19 11 238,-32-96 3,0 0 0,0-1 0,0 1 1,0-1-1,1 1 0,-1-1 0,1 0 0,-1 0 1,1 0-1,0 0 0,0 0 0,0-1 1,0 1-1,0-1 0,0 0 0,0 0 1,0 0-1,0 0 0,1-1 0,-1 1 1,0-1-1,1 0 0,-1 0 0,0 0 1,1 0-1,-1 0 0,0-1 0,0 0 0,1 1 1,0-2-5,4 0 9,1-1 0,-1 0 0,0 0-1,0-1 1,0 0 0,-1 0 0,0-1 0,1 0 0,-2 0 0,1-1 0,0 0 0,-1 0 0,0-1 0,-1 1 0,0-1 0,0 0 0,0-1 0,-1 1 0,1-1 0,-2 0 0,0 0 0,0 0-1,0-1 1,1-6-9,-5 14 6,1-1 0,-1 0-1,0 0 1,0 1 0,0-1 0,1 1-1,-2-1 1,1 1 0,0-1-1,0 1 1,0 0 0,-1-1-1,1 1 1,0 0 0,-1 0-1,1 0 1,-1 0 0,0 0-1,1 0 1,-1 1 0,0-1 0,1 0-1,-1 1 1,0-1 0,0 1-1,0 0 1,1 0 0,-1 0-1,0 0 1,0 0 0,0 0-1,0 0 1,1 0 0,-1 1-1,0-1 1,0 1 0,1-1 0,-1 1-1,0 0 1,1-1 0,-1 1-1,0 0 1,1 0 0,-1 0-1,1 1 1,0-1 0,-1 0-1,1 0 1,0 1 0,0-1-1,0 1 1,0-1 0,0 1 0,0-1-1,0 1 1,0 0 0,1 0-1,-1-1 1,1 1 0,-1 0-1,1 0 1,0-1 0,-1 1-1,1 0 1,0 0 0,0 0-1,1 0 1,-1 1-6,8-3 62,120-70-1967,20 48-3894,-51 37 10244,-93-11-4311,-1-1-1,1 1 0,-1 1 0,1-1 0,-1 0 0,0 1 0,-1 0 0,1 0 0,-1 0 0,0 0 1,0 0-1,-1 0 0,0 0 0,1 0 0,-1 5-133,1 0 61,-3-9-47,1 0 0,-1 0 0,1 0 0,0 0 0,-1 0 0,1 0 0,0 0 0,0 1 0,0-1 0,0 0 0,0 0 0,0 0 0,0 0 0,0 0 0,0 0 0,1 1 0,-1-1 0,0 0 0,1 0 0,-1 0 0,1 0 0,-1 0 0,1 0 0,-1 0 0,1 0 0,0-1 0,-1 1 0,1 0 0,0 0 0,0 0 0,0-1 0,0 1 0,0 0 0,0-1 0,0 1 0,0-1 0,0 1 0,0-1 0,0 1 0,0-1 0,0 0 0,0 0 0,0 1 0,0-1 0,0 0 0,1 0 0,-1 0 0,0 0 0,0 0 0,0-1 0,0 1 0,0 0 0,0 0 0,0-1 0,0 1 0,0-1 0,1 1 0,-2-1 0,2 0-14,141-139-143,-142 140 141,0 0 1,0 1-1,0-1 1,0 0-1,0 0 0,0 0 1,0 1-1,1-1 0,-1 1 1,0-1-1,0 1 1,-1-1-1,1 1 0,0-1 1,0 1-1,0 0 0,0 0 1,0-1-1,-1 1 1,1 0-1,0 0 0,-1 0 1,1 0-1,0 0 0,-1 0 1,1 0-1,-1 0 1,0 0-1,1 0 0,-1 0 1,0 0-1,0 0 0,1 0 1,-1 0-1,0 0 1,0 1-1,0-1 0,0 0 1,-1 0-1,1 0 0,0 0 1,0 0-1,-1 0 1,1 0-1,0 0 0,-1 0 1,1 0-1,-1 0 0,0 0 1,1 0-1,-1 0 1,0 0-1,1 0 0,-1-1 1,0 1-1,0 0 0,0 0 2,0 1 2,-18 135 184,30-113-501,-1-27-961</inkml:trace>
  <inkml:trace contextRef="#ctx0" brushRef="#br0" timeOffset="-328444.133">14547 496 12227,'-10'-17'2053,"-29"-44"6340,7 27-5818,32 33-2534,-1 0 0,1 1-1,-1-1 1,0 1 0,1-1 0,-1 1-1,0-1 1,0 1 0,1 0-1,-1-1 1,0 1 0,0 0 0,0 0-1,1-1 1,-1 1 0,0 0 0,0 0-1,0 0 1,0 0 0,1 0 0,-1 0-1,0 0 1,0 0 0,0 0 0,1 1-1,-1-1 1,0 0 0,0 1 0,0-1-1,1 0 1,-1 1 0,0-1 0,1 1-1,-1-1 1,0 1 0,1-1 0,-1 1-1,0-1 1,1 1 0,-1 0 0,1-1-1,-1 1 1,1 0 0,0 0-1,-1-1 1,1 1 0,0 0 0,-1 0-1,1-1 1,0 1 0,0 0 0,0 1-41,-12 48 289,11-46-255,-1 11-18,0 0-1,0 0 1,1 0 0,1 0-1,1 0 1,0 0 0,1 0 0,1-1-1,3 12-15,-6-25 1,0 0 0,1 0-1,-1 0 1,1 0 0,-1 0-1,1-1 1,0 1 0,-1 0-1,1 0 1,0 0 0,0 0-1,0-1 1,-1 1-1,1 0 1,0-1 0,0 1-1,0-1 1,0 1 0,0-1-1,0 1 1,0-1 0,0 0-1,0 0 1,0 1 0,0-1-1,1 0 1,-1 0 0,0 0-1,0 0 1,0 0 0,0 0-1,0 0 1,0-1 0,0 1-1,0 0 1,0-1 0,0 1-1,0-1 1,0 1 0,0-1-1,0 1 1,0-1 0,0 1-1,0-1 1,0 0 0,-1 0-1,1 1 1,0-1 0,0 0-1,-1 0 1,1 0 0,-1 0-1,1 0 1,-1 0-1,1 0 1,-1 0-1,12-9 5,-8 7-8,0 0 1,0-1 0,0 1 0,0 1 0,0-1-1,1 1 1,-1-1 0,1 1 0,-1 1 0,1-1-1,0 1 1,0-1 0,0 1 0,0 1-1,0-1 1,0 1 0,0 0 0,0 0 0,0 0-1,0 1 1,0 0 0,0 0 0,0 0 0,0 0-1,-1 1 1,1 0 0,0 0 0,-1 0 0,1 0-1,-1 1 1,0 0 0,0 0 0,0 0-1,0 0 1,0 1 0,-1-1 0,0 1 0,2 2 2,3 8 47,0 1 1,-1-1 0,0 1-1,-2 1 1,0-1 0,0 1 0,-1 0-1,-1 0 1,-1 1 0,0-1-1,-1 0 1,-1 1 0,-1-1 0,0 0-1,-1 1 1,-1-1 0,0 0-1,-1 0 1,-1 0 0,0-1 0,-1 0-1,-1 0 1,-1 0 0,0-1-1,0 0 1,-2 0 0,-2 2-48,11-14 13,-1 1 1,0-1-1,1 0 1,-1 0-1,0 1 1,-1-1-1,1 0 1,0-1-1,-1 1 1,1 0-1,-1-1 1,1 1-1,-1-1 1,0 0-1,1 0 1,-1 0 0,0 0-1,0 0 1,0-1-1,0 1 1,0-1-1,0 0 1,0 0-1,0 0 1,1 0-1,-1 0 1,0-1-1,0 1 1,0-1-1,0 0 1,0 0-1,0 0 1,1 0-1,-1-1 1,1 1-1,-1-1 1,1 1-1,-1-1 1,0 0-14,-5-7-27,1 0 1,0-1-1,0 0 1,1 0 0,0 0-1,1-1 1,0 1 0,0-1-1,1-1 1,1 1-1,0 0 1,0-1 0,0-8 26,3 13-237,-1 0 1,1 0 0,0-1 0,1 1-1,0 0 1,0 0 0,0 0 0,1 0 0,0 0-1,0 0 1,1 1 0,0-1 0,0 0 0,4-5 236,18-20-2013</inkml:trace>
  <inkml:trace contextRef="#ctx0" brushRef="#br0" timeOffset="-327905.848">14899 506 22365,'0'-2'119,"0"1"0,0-1 0,0 1 0,-1 0 0,1-1 0,0 1 0,-1-1 0,1 1 0,-1-1 0,0 1 0,1 0 0,-1-1 0,0 1 0,0 0 0,0 0 0,0 0 0,0 0 0,0-1 0,0 1 0,0 0 0,0 1 0,0-1 0,0 0 0,-1 0 0,1 0 0,0 1 0,-1-1 0,1 1 0,-1-1 0,1 1 0,-1 0 0,1-1 0,0 1 0,-1 0 0,1 0 0,-1 0 0,1 0 0,-1 0 0,1 0 0,-1 1 0,1-1 0,-1 0 0,1 1 0,-1-1 0,1 1 0,-1 0-119,-57 41 542,52-29-540,0-1 0,2 1 1,0 0-1,0 0 1,1 1-1,0-1 0,2 1 1,-1 0-1,2 0 1,0 0-1,0 0 0,1 0 1,1 0-1,1 4-2,-2-16 0,0-1 0,0 1 0,0 0 0,0-1 0,0 1 0,0 0 0,0-1 0,1 1 1,-1-1-1,1 1 0,-1-1 0,1 1 0,-1-1 0,1 1 0,0-1 0,0 1 0,0-1 0,0 0 0,0 1 0,0-1 0,0 0 0,0 0 0,0 0 0,1 0 0,-1 0 0,0 0 0,1 0 0,-1 0 0,1-1 1,-1 1-1,1 0 0,-1-1 0,1 0 0,-1 1 0,1-1 0,-1 0 0,1 1 0,0-1 0,-1 0 0,1 0 0,0-1 0,-1 1 0,1 0 0,-1 0 0,1-1 0,0 1 0,-1-1 0,1 1 0,-1-1 1,1 0-1,-1 0 0,0 1 0,1-1 0,-1 0 0,1-1 0,22-20 16,-1-2-1,-1 0 1,-2-2 0,0 0 0,-2-1-1,0-1 1,1-6-16,-19 33 0,33-56 38,-16 63-66,6 96 30,-21-91-1,-1-3 31,0-1-1,0 1 0,1-1 1,0 0-1,0 0 0,1 0 1,0 0-1,0 0 1,1 0-1,0-1 0,0 1 1,0-1-1,1 0 1,1 1-32,-3-7 18,1 0 1,0 0 0,0-1 0,0 1-1,0-1 1,-1 1 0,1-1 0,0-1-1,0 1 1,-1 0 0,1-1 0,-1 0-1,1 0 1,-1 0 0,0 0 0,0 0-1,0 0 1,0-1 0,0 0 0,-1 0-1,1 0 1,-1 0 0,1 0 0,-1 0-1,0 0 1,0-2-19,3-1 18,113-112 79,-117 117-98,0-1 1,0 1-1,1 0 0,-1 0 0,1 0 0,-1 0 0,1 0 0,-1 1 0,1-1 0,-1 0 0,1 1 1,0-1-1,-1 1 0,1-1 0,0 1 0,-1 0 0,1 0 0,0 0 0,-1 0 0,1 0 0,0 0 1,0 0-1,-1 1 0,1-1 0,0 0 0,-1 1 0,1 0 0,-1-1 0,1 1 0,0 0 0,-1 0 1,0 0-1,1 0 0,-1 0 0,0 0 0,1 0 0,-1 0 0,0 1 0,0-1 0,0 0 0,0 1 1,0-1-1,0 1 0,0-1 0,-1 1 0,1 0 1,11 28-11,-10-25 14,0 1 1,0 0-1,0-1 1,1 1-1,-1-1 1,1 0-1,0 0 0,1 0 1,-1 0-1,1 0 1,0-1-1,0 0 1,1 0-1,0 1-3,-2-5-1,-1 0-1,1 0 1,-1 0-1,1 0 1,0-1-1,-1 1 1,1-1-1,-1 1 1,1-1-1,-1 0 1,1 0-1,-1 0 1,0-1-1,1 1 1,-1 0-1,0-1 1,0 1-1,0-1 1,0 0 0,0 0-1,-1 0 1,1 0-1,0 0 1,-1 0-1,1 0 1,-1 0-1,0-1 1,0 1-1,0-1 1,0 0 1,1 0-1,5-6-167,0 0-1,-1-1 1,0 1-1,-1-2 1,0 1 0,0 0-1,-1-1 1,-1 0-1,0 0 1,0 0 0,0-5 168,-18-20-3370,0 18 2016</inkml:trace>
  <inkml:trace contextRef="#ctx0" brushRef="#br0" timeOffset="-327628.26">15448 373 23549,'9'22'464,"4"-2"-200,7-3-432,8-6-328,11-8-520,7-3 472</inkml:trace>
  <inkml:trace contextRef="#ctx0" brushRef="#br0" timeOffset="-327358.076">15804 426 19212,'-9'55'4345,"-5"80"-1771,14-127-2485,0 1 0,1 0 0,0-1-1,0 1 1,1-1 0,0 1 0,0-1 0,1 0 0,0 0 0,0 0 0,1 0 0,0-1-1,1 1 1,0-1 0,0 0 0,0 0 0,1-1 0,0 0 0,0 0 0,6 5-89,-2-4 4,-1 0 0,0 1 1,0 0-1,-1 0 1,0 1-1,0 0 1,-1 1-1,0-1 0,-1 1 1,0 1-1,-1-1 1,0 1-1,0 0 1,-1 0-1,-1 1 0,0-1 1,0 1-1,-1-1 1,-1 1-1,0 0 1,-1 0-1,0 0 0,0 0 1,-1-1-1,-1 4-4,2-13 24,-1 0-1,1 0 1,0 0-1,-1 0 0,1 0 1,-1 0-1,1 0 1,-1 0-1,0 0 0,0 0 1,0 0-1,0-1 1,0 1-1,0 0 1,0-1-1,-1 1 0,1-1 1,-1 1-1,1-1 1,-1 1-1,0-1 0,1 0 1,-1 0-1,0 0 1,0 0-1,0 0 0,0 0 1,0-1-1,0 1 1,0-1-1,0 1 1,0-1-1,0 0 0,0 0 1,0 0-1,0 0 1,0 0-1,0 0 0,0 0 1,0-1-1,0 1 1,0-1-1,0 1 1,0-1-1,0 0 0,0 0 1,0 0-1,1 0 1,-1 0-1,0 0 0,1-1 1,-1 1-1,1 0 1,-2-2-24,-14-12 61,2-1 1,-1 0-1,2-1 0,0 0 1,1-1-1,1 0 1,1-2-1,0 1 1,2-1-1,0 0 1,1-1-1,-2-11-61,8 26-11,0-1-1,0 0 0,0 1 1,1-1-1,0 0 1,0 0-1,1 1 1,0-1-1,0 0 1,1 0-1,0 0 1,0 1-1,0-1 0,1 0 1,0 1-1,0-1 1,1 1-1,0 0 1,0 0-1,0 0 1,1 0-1,0 0 1,0 1-1,0 0 1,1 0-1,0 0 0,0 0 1,0 1-1,5-4 12,21-8-458,2 2-468</inkml:trace>
  <inkml:trace contextRef="#ctx0" brushRef="#br0" timeOffset="55175.871">13689 10190 21813,'13'31'1072,"0"-6"720,-3-4-1240,-1-10-312,-9-11-200,0 0 737</inkml:trace>
  <inkml:trace contextRef="#ctx0" brushRef="#br0" timeOffset="-133182.875">7225 7284 24197,'-12'-8'928,"5"4"-7,7 4-225,0 0-504,0 0-152,0 1-1377</inkml:trace>
  <inkml:trace contextRef="#ctx0" brushRef="#br0" timeOffset="-151968.358">3311 8641 18532,'0'0'1143,"2"-8"2296,2 9-3423,0-1 1,-1 0-1,1 1 0,0 0 0,-1 0 0,1 0 0,-1 0 1,1 1-1,-1-1 0,0 1 0,0 0 0,1 0 0,-1 0 1,0 0-1,-1 0 0,1 1 0,0-1 0,-1 1 0,1 0 1,-1 0-1,0 0 0,0 0 0,0 0 0,0 2-16,14 13 47,91 78 216,-106-95-248,1-1 0,-1 0 0,1 0 0,0 0 0,-1 0 0,1 0 0,-1-1 0,1 1 0,-1 0 1,1-1-1,-1 1 0,1-1 0,-1 1 0,1-1 0,-1 0 0,1 0 0,-1 0 0,0 0 0,0 0 0,1 0 0,-1 0 1,0 0-1,0 0 0,0 0 0,0-1 0,0 1 0,-1 0 0,1-1 0,0 1 0,0 0 0,-1-1 0,1 1 0,-1-1 0,0 1 1,1-1-1,-1 0 0,0 1 0,0-1 0,0 1 0,0-1 0,0 1 0,0-1 0,0 0 0,-1 1 0,1-1 0,0 1 0,-1-1 1,0 1-1,1-1 0,-1 1 0,0 0 0,0-1-15,1 0 56,0 2-7,0 0-1,20 14 122,13 9-176,-22-19-388,-9-6 504</inkml:trace>
  <inkml:trace contextRef="#ctx0" brushRef="#br0" timeOffset="-149266.058">3636 9371 9482,'0'0'532,"0"0"22,0 0-229,0 0-112,0 0 11,0 0 142,0 0 375,0 0 782,0 0 360,0 0-128,0 0-424,0 0-357,-4 15 600,-3 30-1506,10-35-42,18 79 0,-20-84 9,0 0 0,1 0 0,0 0 0,0 0 0,0-1 0,0 1 0,1-1 0,-1 1 0,1-1 0,1 0 0,-1 0 0,0 0 0,1-1 0,0 1 0,0-1 0,0 0 0,0 0 0,0 0 0,1 0 0,-1-1 0,1 0 0,0 0 0,-1 0 0,1-1 0,0 1 0,0-1 0,0 0 0,0-1 0,1 1 0,-1-1 0,0 0 0,0 0 0,0-1 0,0 1 0,0-1 0,0 0 0,0-1 0,0 1 0,1-1-35,52-2 447,20-9-410,-46-8 16,-28 17-50,1 1 0,0-1 0,1 1 0,-1 0 0,0 0 0,1 1 0,0-1 0,0 1 0,-1 0 0,1 1 0,0-1 0,0 1 0,1 1 0,3-1-3,66 2 55,-34-5-63,17 7 8,66-9 17,-60-18 72,-60 25-85,-1-1 0,1 0-1,0 0 1,0-1 0,0 0 0,0 0-1,-1 0 1,1 0 0,0-1-1,-1 1 1,1-1 0,-1 0-1,0-1 1,0 1 0,1-1-1,-2 0 1,1 0 0,0 0 0,0 0-1,-1-1 1,0 1 0,0-1-1,0 0 1,0 0 0,-1 0-1,2-3-3,11-23 76,-6-17 833,-17-6-861,-2 34 128,-3-13-119,13 6 20,9-15-67,-25 21 282,-23-8-48,16 16 424,-8-2-579,-28-2 63,18 8-119,0 2 0,-1 1 0,0 3 0,1 1 0,-1 2 0,-10 3-33,-88-1 325,76-6 99,-90 6-126,147-2-296,0 1-1,0 0 0,0 0 0,0 1 0,0 0 0,1 0 1,0 0-1,-1 1 0,1 0 0,0 0 0,1 1 0,-1-1 1,1 1-1,0 1 0,0-1 0,1 1 0,-1 0 0,1 0 0,1 0 1,-1 1-2,-22 48-1566,28-50 72</inkml:trace>
  <inkml:trace contextRef="#ctx0" brushRef="#br0" timeOffset="-136776.457">4922 9062 7298,'-33'28'4244,"28"-24"-3607,-1 1 1,0-1 0,1 1 0,0 0-1,0 0 1,0 0 0,1 1-1,0 0 1,0-1 0,0 2 0,1-1-1,0 0 1,0 1 0,0 1-638,-1 5 218,-1-1-63,0 1 0,0 0 0,2 0 0,-1 1 0,2-1 0,-1 1 0,2-1 0,0 1 0,1 0 0,0 0 0,1-1 1,0 1-1,2 0 0,-1-1 0,2 1 0,-1-1 0,2 0 0,0 0 0,0-1 0,1 1 0,8 10-155,19 9 14,2-1 0,1-2-1,1-2 1,1-1 0,6 0-14,-22-12 114,1-1 1,1-1-1,0-1 0,1-1 1,0-1-1,0-1 0,1-2 1,0 0-1,0-2 0,1-1 1,6-1-115,274 10 320,-295-14-313,1 0-1,-1-1 1,0 0 0,0-1 0,-1-1-1,1 0 1,-1-1 0,0 0 0,0 0 0,-1-1-1,0 0 1,0-1 0,-1 0 0,0-1-1,0 0 1,4-7-7,109-172 141,-116 176-84,-1-1-1,-1 0 1,0-1-1,0 1 1,-1-1 0,-1 0-1,0 0 1,-1 1-1,-1-1 1,0 0-1,-1 0 1,0 0-1,-1 0 1,-1 0 0,0 1-1,-1-1 1,0 1-1,-1 0 1,0 0-1,-1 1 1,-1-1-1,0 1 1,-1 1 0,0-1-1,-1 1 1,0 1-1,-9-9-56,9 13 76,-1-1 1,0 2-1,0-1 0,-1 2 1,1-1-1,-1 1 0,0 1 1,0 0-1,-1 1 0,1 0 1,0 0-1,-1 1 0,1 1 0,-1 0 1,0 0-1,1 1 0,0 1 1,-1 0-1,0 1-76,-54 1 117,3-5-358,0-4 1,1-2-1,-42-12 241,55 11-729,18 4 2132</inkml:trace>
  <inkml:trace contextRef="#ctx0" brushRef="#br0" timeOffset="-136184.748">5712 8929 17540,'0'0'1629,"0"0"37,0 0-443,0 0-245,0 0-156,0 0-143,20-23-247,-1 0 0,-1 0 0,-2-2 0,0 0 1,5-14-433,10-14 74,-28 46-69,1 0 0,0 1 0,0-1 0,0 1 0,1 0 0,0 0 0,1 1 0,-1-1 0,1 1 0,0 0 0,0 1 0,0 0 0,1-1 0,1 1-5,2 11 13,-12 1 1650</inkml:trace>
  <inkml:trace contextRef="#ctx0" brushRef="#br0" timeOffset="-135320.771">5660 8263 21541,'1'9'3187,"2"5"-2967,0 1-1,1-1 0,0 0 0,1-1 0,0 1 0,1-1 0,1 0 1,1 2-220,-7-15 2,0 1 1,0-1-1,0 0 1,0 1 0,0-1-1,-1 0 1,1 0-1,0 0 1,0 0 0,0 0-1,0 0 1,0 0-1,0 0 1,0 0 0,0 0-1,0 0 1,0 0-1,0-1 1,-1 1 0,1 0-1,0-1 1,0 1-1,0-1 1,0 1 0,-1-1-1,1 1 1,0-1-1,-1 1 1,1-1 0,0 0-1,-1 0 1,1 1 0,0-1-1,-1 0 1,0 0-1,1 1 1,-1-1 0,1 0-1,-1 0 1,0 0-1,1 0 1,-1 0 0,0 0-1,0 0 1,0 0-1,0 1 1,0-1 0,0 0-1,0 0-2,1-1 5,23-68 103,-19 54-91,-1 1 0,2-1 0,0 1-1,1 0 1,0 1 0,1 0 0,1 0-1,4-5-16,-12 17 6,0 1-1,0 0 0,0 0 0,0-1 1,0 1-1,0 0 0,0 0 1,0 0-1,1 0 0,-1 1 0,0-1 1,1 0-1,-1 0 0,0 1 0,1-1 1,-1 1-1,1-1 0,-1 1 0,1 0 1,-1-1-1,1 1 0,-1 0 1,1 0-1,-1 0 0,1 0 0,-1 0 1,1 1-1,-1-1 0,1 0 0,-1 1 1,1-1-1,-1 1 0,0-1 1,1 1-1,-1 0 0,0-1 0,1 1 1,-1 0-1,0 0 0,0 0 0,0 0 1,0 0-1,0 0 0,0 1 0,0-1 1,1 1-6,33 67 287,-32-61-272,34 110 317,-51-172-694,2 20-555</inkml:trace>
  <inkml:trace contextRef="#ctx0" brushRef="#br0" timeOffset="-134983.3">6192 8179 20596,'90'-7'3485,"-89"6"-3419,0-1 0,0 0 0,-1 0 0,1 0 0,-1 1 0,0-1 0,1 0-1,-1 0 1,0 0 0,0 0 0,0 0 0,0 0 0,-1 0 0,1 0 0,0 1 0,-1-1 0,1 0 0,-1 0 0,0 0-1,0 1 1,0-1 0,0 0 0,0 1 0,0-1 0,0 1 0,0-1 0,0 1 0,-1-1 0,1 1 0,-1 0-1,1 0 1,-1 0 0,1 0 0,-1 0 0,0 0 0,1 0 0,-1 0 0,0 0 0,0 1 0,-1-1-66,-1 0 11,1 0 0,-1 1 0,0-1 0,0 1 0,0 0 0,1 0 0,-1 0 0,0 0 0,0 1 0,0-1 0,1 1 0,-1 0 0,0 0 0,1 0 0,-1 1 1,1-1-1,-1 1 0,1 0 0,0 0 0,-1 0 0,1 1 0,0-1 0,1 1 0,-1-1 0,0 1 0,1 0 0,0 0 0,-1 0 0,1 1 0,0-1 0,1 0 0,-1 1 0,0-1 0,1 1 0,0 0 1,0-1-1,0 1 0,0 0 0,1 0 0,0-1 0,-1 1 0,1 1-11,0 9-3,1 0 0,0 0-1,1 0 1,0-1 0,1 1 0,1-1 0,0 1 0,0-1-1,2 0 1,-1-1 0,4 4 3,-9-15-30,1 1 0,0-1 0,0 0 0,0 0-1,0 0 1,0 0 0,0 0 0,0 0 0,0 0 0,0-1 0,0 1-1,1 0 1,-1 0 0,0-1 0,0 1 0,1-1 0,-1 1 0,0-1-1,1 0 1,-1 0 0,1 1 0,-1-1 0,0 0 0,1 0 0,-1 0-1,1 0 1,-1-1 0,0 1 0,1 0 0,-1-1 0,0 1 0,1-1 0,-1 1-1,0-1 1,0 1 0,1-1 0,-1 0 0,0 0 0,0 1 0,0-1-1,0 0 1,0 0 0,0 0 0,0 0 0,0-1 0,0 1 0,-1 0-1,1 0 1,0 0 0,-1-1 0,1 1 0,-1 0 0,1-1 0,-1 1-1,1-1 31,17-30-1452</inkml:trace>
  <inkml:trace contextRef="#ctx0" brushRef="#br0" timeOffset="-134629.285">6356 7979 12811,'-9'25'6725,"4"2"-3593,5 58-2291,1-70-164,0 6-455,0 0 0,1 0-1,1 0 1,2-1-1,0 1 1,0-1-1,3 3-221,-8-22 5,0 0 0,1-1 0,-1 1 0,0 0 0,0-1 0,0 1 0,0 0 0,1-1 0,-1 1 0,0 0 0,0-1 0,1 1 0,-1-1 0,1 1 0,-1 0 0,0-1 0,1 1 0,-1-1 0,1 1 0,-1-1 0,1 0 0,0 1 0,-1-1 0,1 0 0,-1 1 0,1-1 0,0 0 0,-1 1 0,1-1 0,0 0 0,-1 0 0,1 0 0,0 0 0,-1 0 0,1 0 0,0 0 0,-1 0 0,1 0 0,0 0 0,-1 0 0,1 0 0,0 0 0,-1-1 0,1 1 0,0 0 0,-1 0 0,1-1 0,-1 1 0,1 0 0,-1-1-1,1 1 1,0-1 0,-1 1 0,1-1 0,-1 1 0,0-1 0,1 1 0,-1-1 0,1 1 0,-1-1 0,0 0 0,1 1 0,-1-1-5,19-43 162,-17 40-147,-2 2-13,0 0 0,0-1 0,0 1 0,1 0-1,-1 0 1,1 0 0,0 0 0,-1-1 0,1 1 0,0 0-1,0 0 1,0 0 0,1 1 0,-1-1 0,0 0-1,1 0 1,-1 1 0,1-1 0,0 1 0,-1-1 0,1 1-1,0 0 1,0-1 0,0 1 0,0 0 0,0 0 0,0 0-1,0 1 1,0-1 0,0 1 0,0-1 0,1 1-1,-1-1 1,0 1 0,0 0 0,1 0 0,-1 0 0,0 0-1,0 1 1,0-1 0,1 1 0,-1-1 0,0 1 0,0 0-1,0 0 1,0 0 0,0 0 0,0 0 0,1 1-2,15 13-3,0 2 1,-2 1 0,1 0-1,-2 1 1,-1 0 0,0 1-1,-1 1 1,3 10 2,22 58 353,-37-86-297,0 0 0,0 1-1,0-1 1,0 0 0,-1 0 0,0 0-1,1 1 1,-1-1 0,0 0 0,-1 0 0,1 0-1,0 1 1,-1-1 0,0 0 0,0 0 0,0 0-1,0 0 1,0 0 0,-1 0 0,1 0 0,-1 0-1,0-1 1,0 1 0,0-1 0,0 1-1,0-1 1,0 0 0,-2 2-56,-3-3 21,1 0 0,-1 0 0,1-1-1,-1 0 1,0 0 0,1 0 0,-1-1 0,0 0 0,1 0-1,-1-1 1,1 0 0,0 0 0,0 0 0,-1-1 0,1 0-1,1 0 1,-1-1 0,0 1 0,1-1 0,0-1 0,0 1-1,0 0 1,0-1 0,-2-3-21,2 2-15,-1 1-1,1-1 1,0 0-1,0 0 1,0 0-1,1-1 1,0 0-1,0 0 1,1 0-1,0 0 1,0 0-1,0-1 1,1-2 15,14-66-3045,3 49 2614</inkml:trace>
  <inkml:trace contextRef="#ctx0" brushRef="#br0" timeOffset="-133432.673">6636 7967 20348,'-2'1'165,"0"0"-1,0 0 1,0 0-1,0 0 1,0 0-1,0 0 1,0 1-1,0-1 0,1 1 1,-1 0-1,1-1 1,-1 1-1,1 0 1,0 0-1,-1 0 1,1 0-1,0 0 1,0 0-1,0 0 1,1 0-1,-1 0 0,0 1 1,1-1-1,-1 0 1,1 0-1,0 1 1,0-1-1,0 0 1,0 1-1,0-1 1,1 0-165,12 73 573,-11-65-554,1 0 0,1 0 1,0 0-1,0 0 0,1-1 0,0 1 0,1-1 0,0 0 0,0-1 0,1 0 0,0 0 1,1 1-20,-6-9 10,0 0 0,1 0 1,-1 0-1,0 0 1,1 0-1,-1 0 0,0-1 1,1 1-1,-1-1 1,0 0-1,0 0 0,1 0 1,-1 0-1,0 0 1,0 0-1,0 0 0,0 0 1,0-1-1,-1 1 1,1-1-1,0 0 0,-1 1 1,1-1-1,-1 0 1,1 0-1,-1 0 0,0 0 1,0 0-1,0 0 0,0-1 1,0 1-1,0 0 1,-1 0-1,1-1 0,-1 1 1,0 0-1,1-1 1,-1 1-1,0-2-10,3-18 55,0 0 0,-1 0 0,-2 0 0,0 0 0,-1 0 0,-1 0 0,-1 0 0,-4-13-55,6 32-31,12 20-157,44 90-434,-55-106 587,1 0 1,0-1-1,-1 1 1,1-1-1,0 1 1,0-1-1,-1 1 1,1-1-1,0 1 1,0-1-1,0 0 1,-1 1-1,1-1 1,0 0-1,0 0 1,0 0-1,0 0 1,0 1-1,0-1 1,-1-1-1,1 1 1,0 0-1,0 0 1,0 0-1,0 0 1,0 0-1,-1-1 1,1 1-1,0 0 1,0-1-1,0 1 1,-1-1-1,1 1 1,0-1-1,0 1 1,-1-1-1,1 0 1,-1 1-1,1-1 0,0 0 1,-1 1-1,1-1 1,-1 0-1,0 0 1,1 1-1,-1-1 1,1 0-1,-1 0 1,0 0-1,0 0 1,0 0-1,1 1 1,-1-1-1,0 0 1,0 0-1,0 0 1,0 0-1,-1 0 1,1 0-1,0 1 1,0-1-1,0 0 35,6-36-487,-1 1 0,-2-1 0,-2 1 0,-1-1 0,-4-29 487,3 49 85,0-1 0,-1 0-1,-1 1 1,-1 0-1,-1 0 1,0 0 0,-1 0-1,0 1 1,-2 0 0,0 0-1,-6-8-84,-1 6 610,14 19-571,0 0 0,0 1 0,0-1 0,0 0 1,0 0-1,1 0 0,-1 1 0,0-1 0,1 0 0,-1 1 1,1-1-1,-1 1 0,1-1 0,0 0 0,0 1 1,-1-1-1,1 1 0,0-1 0,0 1 0,0-1 0,1 1 1,-1-1-1,0 1 0,0-1 0,1 0 0,-1 1 1,1-1-1,0 0 0,-1 1-39,72 283 1486,-63-240-993,-7-30-347,0-1 0,1-1 0,1 1-1,0 0 1,1-1 0,1 0 0,0 0 0,3 5-146,-9-17 1,1 0-1,-1 0 1,0 0 0,0-1-1,1 1 1,-1 0 0,0 0 0,1-1-1,-1 1 1,1 0 0,-1-1 0,1 1-1,-1 0 1,1-1 0,0 1-1,-1-1 1,1 1 0,0-1 0,-1 1-1,1-1 1,0 0 0,-1 1-1,1-1 1,0 0 0,0 1 0,0-1-1,-1 0 1,1 0 0,0 0-1,0 0 1,0 0 0,0 0 0,-1 0-1,1 0 1,0 0 0,0 0-1,0 0 1,-1 0 0,1-1 0,0 1-1,0 0 1,0-1 0,-1 1 0,1 0-1,0-1 1,-1 1 0,1-1-1,0 1 1,-1-1 0,1 0 0,-1 1-1,1-1 1,-1 0 0,1 1-1,-1-1 1,1 0-1,14-43 73,-14 23-50,-1 1 0,-1-1 0,0 1 0,-2-1 0,0 1 0,-2 0 0,0 0 0,-1 1 0,-1-1 0,0 1 0,-6-8-23,9 18 5,80 183-133,-76-173 127,1 1 1,0-1-1,-1 1 1,1-1-1,0 0 1,-1 1 0,1-1-1,0 0 1,0 0-1,0 1 1,0-1-1,0 0 1,1 0 0,-1 0-1,0 0 1,0 0-1,1-1 1,-1 1 0,0 0-1,1-1 1,-1 1-1,1-1 1,-1 1-1,1-1 1,-1 0 0,1 1-1,-1-1 1,1 0-1,-1 0 1,1 0-1,0 0 1,-1 0 0,1-1-1,-1 1 1,1 0-1,-1-1 1,1 1-1,-1-1 1,0 1 0,1-1-1,-1 0 1,0 0-1,1 0 1,-1 0-1,0 0 1,0 0 0,0 0-1,1 0 1,-1 0-1,-1 0 1,2-1 0,31-73 55,-9-61 34,-23 137-89,-1-1 0,0 0-1,0 1 1,0-1-1,0 0 1,0 0 0,1 1-1,-1-1 1,0 0-1,0 1 1,0-1 0,1 0-1,-1 0 1,0 0 0,0 1-1,1-1 1,-1 0-1,0 0 1,1 0 0,-1 1-1,0-1 1,1 0-1,-1 0 1,0 0 0,1 0-1,-1 0 1,0 0 0,1 0-1,-1 0 1,0 0-1,1 0 1,-1 0 0,0 0-1,1 0 1,-1 0 0,0 0-1,1 0 1,-1 0-1,0 0 1,1-1 0,-1 1-1,0 0 1,1 0-1,-1 0 1,0-1 0,0 1-1,1 0 1,-1 0 0,0-1-1,0 1 1,0 0-1,1 0 1,-1-1 0,0 1-1,0 0 1,0-1-1,0 1 1,1 0 0,-1 0-1,0-1 1,0 1 0,0-1-1,0 1 1,0 0 0,14 27-34,0 18 23,-11-33 16,0-1 0,0 0 0,1 0 1,1 0-1,0 0 0,0-1 0,1 0 0,0 0 1,5 5-6,-10-14 0,-1-1 0,1 1 0,0 0 1,-1-1-1,1 1 0,-1-1 1,1 0-1,0 1 0,0-1 0,-1 1 1,1-1-1,0 0 0,0 0 1,-1 1-1,1-1 0,0 0 0,0 0 1,-1 0-1,1 0 0,0 0 1,0 0-1,0 0 0,-1 0 0,1 0 1,0 0-1,0-1 0,0 1 1,-1 0-1,1 0 0,0-1 0,0 1 1,-1 0-1,1-1 0,0 1 1,-1-1-1,1 1 0,-1-1 0,1 1 1,0-1-1,-1 0 0,1 1 1,-1-1-1,0 0 0,1 1 0,-1-1 1,1 0-1,-1 1 0,0-1 0,0 0 1,1 0-1,14-41 38,1-128 72,-10 168-168,0 6 50,0 2 0,0-1 0,0 1 0,-1 0 0,0 0 0,0 0 0,0 1 0,-1-1 1,0 1-1,0 1 0,-1-1 0,1 1 8,9 16 1,41 51 14,-52-75-14,-1 1 0,1-1 0,-1 0 0,1-1 0,-1 1 0,0 0 0,1 0 0,-1-1 0,1 1 0,-1 0 0,0-1 0,1 1 0,-1-1 0,0 0 0,0 0 0,1 1 0,-1-1 0,0 0 0,0 0 0,0 0 0,0 0 0,0 0 0,0 0 0,0 0 0,-1-1 0,1 1 0,0 0 0,0 0 0,-1-1 0,1 1 0,-1 0 0,0-1 0,1 1 0,-1-1 0,0 1 0,1-2-1,7-23 23,0 0-1,-2-1 1,-1 0 0,-1 0-1,-1 0 1,-2 0 0,0 0-1,-2-1 1,-1 1 0,-1 0-1,-4-10-22,2 18 3,5 19-3,1 0 0,-1 0 0,0 1 0,0-1 0,0 0 0,0 0 0,0 1 0,0-1 0,0 0 0,0 0 0,0 1 0,0-1 0,0 0 0,0 1 0,0-1 0,0 0 0,0 0 0,0 1 0,0-1 0,0 0 0,0 0 0,0 1 0,-1-1 0,1 0 0,0 0 0,0 1 0,0-1 0,0 0 0,-1 0 0,1 0 0,0 1 0,0-1 0,0 0 0,-1 0 0,1 0 0,0 0 0,0 1 0,-1-1 0,1 0 0,0 0 0,0 0 0,-1 0 0,1 0 0,0 0 0,0 0 0,-1 0 0,1 0 0,0 0 0,-1 0 0,1 0 0,0 0 0,0 0 0,-1 0 0,1 0 0,0 0 0,0 0 0,-1 0 0,1 0 0,0-1 0,0 1 0,-1 0 0,1 0 0,0 0 0,0 0 0,0-1 0,-1 1 0,1 0 0,7 111 53,12-72-49,23 2 10,-39-36-17,0 0-1,0-1 0,1 0 1,0 1-1,0-1 0,0 0 1,0-1-1,1 1 0,-1-1 1,1 0-1,0 0 0,0 0 1,0-1-1,0 1 0,1-1 1,-1-1-1,0 1 0,1-1 1,0 0-1,-1 0 0,1 0 1,1-1 3,-4-2-56,-1 1 0,0-1 0,0 0 0,0 0 0,0 0 0,0 0 0,-1 0 0,1 0 0,-1 0 0,1-1 0,-1 1 1,0 0-1,0-1 0,0 0 0,0 1 0,0-1 0,0 1 0,-1-1 0,0 0 0,1 1 0,-1-1 0,0 0 0,0 0 0,0 1 1,-1-1-1,1 0 0,-1 1 0,1-1 0,-1 0 0,0 1 0,-1-2 56,-4-30-1562</inkml:trace>
  <inkml:trace contextRef="#ctx0" brushRef="#br0" timeOffset="-132630.608">6604 8689 21621,'1'0'96,"0"-1"0,1 1 0,-1 0 0,0-1 0,0 1 0,0 0 0,1 0 0,-1 0 0,0 0 0,0 0 1,1 0-1,-1 0 0,0 0 0,0 0 0,0 0 0,1 1 0,-1-1 0,0 1 0,0-1 0,0 1 0,0-1 0,0 1 0,0-1 1,0 1-1,0 0 0,0 0 0,0 0 0,0-1 0,0 1 0,0 0 0,-1 0 0,1 0 0,0 0 0,-1 0 0,1 1-96,3 2 112,21 21 17,-2 2 0,-1 1 0,-1 0 0,-1 2 0,-2 0 0,-1 1 0,-2 1 0,0 0 0,-2 3-129,40 77 314,-53-112-304,0-1-1,0 1 1,1 0 0,-1 0 0,0-1 0,0 1 0,1 0 0,-1 0-1,0 0 1,1 0 0,-1-1 0,0 1 0,1 0 0,-1 0 0,0 0-1,1 0 1,-1 0 0,0 0 0,1 0 0,-1 0 0,0 0 0,1 0-1,-1 0 1,0 0 0,1 0 0,-1 0 0,0 0 0,1 1 0,-1-1-1,0 0 1,1 0 0,-1 0 0,0 0 0,1 1 0,-1-1 0,0 0-1,0 0 1,1 1 0,-1-1 0,0 0 0,0 0 0,1 1 0,-1-1-1,0 0 1,0 1 0,0-1 0,0 0 0,0 1 0,1-1 0,-1 0-10,-1-36 304,-25-109-37,16 100-243,2 0 0,2 0 0,2-1 0,1-17-24,3 60-3,0 1 0,0 0 0,-1 0 0,1-1 0,0 1 0,1 0 0,-1 0 0,0 0 0,1-1 0,-1 1 0,1 0 0,0 0 0,-1 0 0,1 0 1,0 0-1,0 0 0,1 0 0,-1 0 0,0 0 0,1 1 0,-1-1 0,1 0 0,-1 1 0,1 0 0,0-1 0,0 1 0,-1 0 0,1-1 0,0 1 0,0 0 0,0 1 0,0-1 0,1 0 0,-1 0 0,0 1 0,0 0 0,0-1 0,0 1 0,1 0 0,-1 0 1,0 0-1,0 0 0,1 0 0,-1 1 0,0-1 0,0 1 0,0-1 0,0 1 0,0 0 0,1 0 3,1 0 11,0 0 0,0 1 0,0 0 0,0 0 0,0 0 0,0 0 0,0 0 0,-1 1 0,1 0 0,-1-1-1,1 1 1,-1 1 0,0-1 0,0 0 0,-1 1 0,1 0 0,-1-1 0,0 1 0,0 0 0,0 0 0,0 0 0,-1 0 0,1 1 0,-1-1 0,0 0 0,0 1 0,-1-1 0,1 1 0,-1-1 0,0 0 0,-1 1 0,1-1 0,-1 1 0,1-1 0,-1 0 0,0 1 0,-1-1-1,1 0 1,-1 0 0,0 0 0,-2 4-11,2-4-25,0 0 0,0 0 0,0 0 0,0 0 0,-1 0 0,0-1 0,0 1 0,0-1 0,0 0 0,0 1 0,-1-2 0,1 1 0,-1 0 0,0-1 0,0 1 0,0-1 0,0 0 0,0 0 0,0-1 0,0 0 0,-1 1-1,1-1 1,-1 0 0,1-1 0,-1 1 0,1-1 0,-1 0 0,1 0 0,-1-1 0,1 1 0,-1-1 0,1 0 0,0 0 0,-1 0 0,1-1 0,0 0 0,0 1 0,0-1 0,0-1 0,-2-1 25,4-16-4064,13 10-1954</inkml:trace>
  <inkml:trace contextRef="#ctx0" brushRef="#br0" timeOffset="-132312.614">7114 8478 16876,'-4'-6'8402,"-21"12"-8093,22-3-273,0 1 0,0 0 0,0 0 0,0 0 0,1 0 0,0 0 0,0 0 0,0 1 0,0-1 0,1 1 0,-1-1 0,1 1 0,0 0 0,1-1 0,-1 1 0,1 0 0,0 0 0,0 0 0,0-1 0,1 1 0,0 2-36,-1-1 9,1 1-1,0-1 1,0 0 0,0 1 0,1-1-1,0 0 1,0 0 0,0 0-1,1-1 1,0 1 0,0 0-1,0-1 1,1 0 0,0 0 0,0 0-1,0 0 1,2 1-9,-5-5 4,1-1 1,-1 1-1,1 0 1,-1-1-1,0 1 1,1-1-1,-1 0 0,1 1 1,-1-1-1,1 0 1,-1 0-1,1 0 1,-1 0-1,1 0 0,-1-1 1,1 1-1,-1 0 1,1-1-1,-1 1 1,1 0-1,-1-1 0,0 0 1,1 1-1,-1-1 1,0 0-1,1 0 0,-1 0 1,0 0-1,0 0 1,0 0-1,0 0 1,0 0-1,0 0 0,0-1 1,0 1-1,-1 0 1,1 0-1,0-1 1,-1 1-1,1-1 0,-1 1 1,1-1-1,-1 0-4,20-68 158,-18 59-153,0 0-1,-1 0 1,0 0-1,-1 0 1,0 0 0,-1 0-1,0 0 1,-1 0-1,0 0 1,-1 0 0,0 0-1,0 1 1,-2-1-1,1 1 1,-1 0 0,0 0-1,-1 1 1,-6-9-5,-1 13-2167,14 16 385</inkml:trace>
  <inkml:trace contextRef="#ctx0" brushRef="#br0" timeOffset="-131787.252">7188 8199 19276,'-20'-27'3813,"18"25"-2597,-2 20-329,57 88-631,84 148 1415,-137-254-1662,0-1 0,0 1 0,0-1-1,0 1 1,0 0 0,0-1 0,0 1 0,0-1 0,0 1 0,1-1-1,-1 1 1,0-1 0,0 1 0,0 0 0,1-1 0,-1 1-1,0-1 1,0 1 0,1 0 0,-1-1 0,0 1 0,1 0-1,-1-1 1,0 1 0,1 0 0,-1 0 0,0-1 0,1 1-1,-1 0 1,1 0 0,-1 0 0,0 0 0,1-1 0,-1 1 0,1 0-1,-1 0 1,1 0 0,-1 0 0,1 0 0,-1 0 0,1 0-1,-1 0 1,0 0 0,1 0 0,-1 0 0,1 1 0,-1-1-1,1 0 1,-1 0 0,0 0 0,1 0 0,-1 1-9,-5-52 134,0 29-102,-2 1 0,0 1 1,-1-1-1,-1 1 1,-1 1-1,-9-15-32,82 102-208,-57-61 209,-5-5 0,0 1-1,0-1 1,0 0 0,0 0 0,1 0 0,-1-1 0,0 1 0,1 0 0,0 0 0,-1-1 0,1 1 0,0-1 0,0 0-1,0 1 1,0-1 0,0 0 0,0 0 0,0 0 0,1-1 0,-1 1 0,0 0 0,0-1 0,1 1 0,-1-1 0,0 0-1,1 0 1,-1 0 0,0 0 0,1 0 0,-1-1 0,0 1 0,1 0 0,0-1-1,2-5 10,0-1-1,-1 1 1,0-1 0,0 0 0,0 1-1,-1-2 1,0 1 0,-1 0 0,1-1-1,-1 1 1,-1-1 0,1 0 0,-1 1-1,-1-1 1,0-4-10,4-14 26,1 1-6,-5 24-20,0 1-1,0-1 1,-1 1-1,1 0 1,0-1-1,0 1 1,0-1 0,0 1-1,0-1 1,-1 1-1,1-1 1,0 1 0,0-1-1,0 1 1,0-1-1,0 1 1,0 0-1,1-1 1,-1 1 0,0-1-1,0 1 1,0-1-1,0 1 1,0-1-1,1 1 1,-1 0 0,0-1-1,0 1 1,1-1-1,-1 1 1,0 0 0,1-1-1,-1 1 1,0 0-1,1 0 1,-1-1-1,1 1 1,-1 0 0,0 0-1,1-1 1,-1 1-1,1 0 1,-1 0-1,1 0 1,-1 0 0,1 0-1,-1 0 1,1 0-1,-1-1 1,0 1 0,1 1-1,-1-1 1,1 0-1,-1 0 1,1 0-1,-1 0 1,1 0 0,-1 0-1,1 0 1,-1 1-1,0-1 1,1 0 0,-1 0-1,1 1 1,-1-1-1,0 0 1,1 1-1,-1-1 1,0 0 0,1 1 0,28 44-60,40 75 149,-68-119-83,-1-1-1,0 1 1,1 0-1,-1 0 1,1 0 0,-1-1-1,1 1 1,0 0-1,-1 0 1,1-1 0,0 1-1,0-1 1,-1 1-1,1-1 1,0 1 0,0-1-1,0 1 1,-1-1 0,1 0-1,0 1 1,0-1-1,0 0 1,0 0 0,0 0-1,0 1 1,0-1-1,0 0 1,0 0 0,0 0-1,0-1 1,0 1-1,0 0 1,-1 0 0,1 0-1,0-1 1,0 1 0,0-1-1,0 1 1,0 0-1,-1-1 1,1 1 0,0-1-1,0 0 1,-1 1-1,1-1 1,0 0 0,-1 1-1,1-1 1,-1 0-1,1 0 1,-1 0 0,1 1-1,-1-1 1,1 0-1,-1 0 1,0 0 0,1 0-1,-1 0 1,0 0 0,0 0-1,0 0-5,10-69 196,-9 61-195,11-112-315,-12 120 232,0 0 0,1 0-1,-1 1 1,0-1 0,1 0-1,-1 1 1,1-1 0,-1 1-1,1-1 1,0 0 0,-1 1-1,1-1 1,-1 1 0,1 0-1,0-1 1,-1 1 0,1-1 0,0 1-1,0 0 1,-1 0 0,1-1-1,0 1 1,0 0 0,-1 0-1,1 0 1,0 0 0,0 0-1,0 0 1,-1 0 0,1 0-1,0 0 1,0 0 0,0 0-1,-1 1 1,1-1 0,0 0-1,0 1 1,-1-1 0,1 0-1,0 1 1,-1-1 0,1 1-1,0-1 1,-1 1 0,1-1-1,-1 1 1,1-1 0,-1 1-1,1 0 1,-1-1 0,1 1 0,-1 0-1,0-1 1,1 1 0,-1 0-1,0 0 1,0-1 0,1 1-1,-1 0 83,11 11-1613</inkml:trace>
  <inkml:trace contextRef="#ctx0" brushRef="#br0" timeOffset="-131286.312">7743 7977 14963,'-45'-86'6942,"45"87"-6909,0-1 1,0 0-1,0 1 1,0-1 0,0 0-1,0 1 1,1-1 0,-2 0-1,1 1 1,0-1-1,0 1 1,0-1 0,0 0-1,0 1 1,0-1-1,0 0 1,0 1 0,0-1-1,-1 0 1,1 1-1,0-1 1,0 0 0,-1 1-1,1-1 1,0 0-1,0 0 1,-1 1 0,1-1-1,0 0 1,-1 0-1,1 1 1,0-1 0,0 0-1,-1 0 1,1 0 0,-1 0-1,1 0 1,0 0-1,-1 1 1,1-1 0,0 0-1,-1 0 1,1 0-1,0 0 1,-1 0 0,1 0-1,-1 0 1,1-1-1,0 1 1,-1 0 0,1 0-1,-1 0-33,12 40 424,91 184 1486,-99-216-1810,1-1 1,0 0 0,1 0 0,0-1 0,0 0 0,0 1 0,1-2 0,0 1 0,0 0 0,0-1 0,1-1 0,0 1 0,4 1-101,-10-6 3,0 0 1,0 0-1,-1 0 1,1-1-1,0 1 1,0 0-1,0-1 1,0 1 0,-1 0-1,1-1 1,0 1-1,0-1 1,-1 0-1,1 1 1,0-1-1,-1 0 1,1 1-1,0-1 1,-1 0-1,1 0 1,-1 1-1,1-1 1,-1 0-1,0 0 1,1 0-1,-1 0 1,0 0-1,0 1 1,0-1-1,1 0 1,-1 0 0,0 0-1,0 0 1,0 0-1,0 0 1,-1 0-1,1 0 1,0 0-1,0 0 1,0 1-1,-1-1 1,1 0-1,0 0 1,-1 0-1,1 0 1,-1 1-1,1-1 1,-1 0-1,0 0 1,0 0-4,-6-13 21,0-1-1,-2 2 1,0-1 0,0 1-1,-1 0 1,-1 1 0,0 0 0,-1 1-1,0 0 1,-11-7-21,-1-3 10,21 19-30,24 34-114,59 34 130,-77-64 6,-1 0-1,1-1 0,0 0 1,0 1-1,0-1 1,0 0-1,0 0 1,1-1-1,-1 1 1,0-1-1,0 1 0,0-1 1,1 0-1,-1 0 1,0-1-1,0 1 1,0-1-1,1 1 1,-1-1-1,0 0 0,0 0 1,0 0-1,0-1 1,0 1-1,-1-1 1,1 0-1,0 1 1,-1-1-1,1 0 1,1-3-2,2-2 8,-1 0 0,0-1 0,0 0 1,-1 0-1,0 0 0,-1 0 1,0-1-1,0 1 0,0-1 0,-1 0 1,-1 0-1,0 0 0,0 0 1,0 0-1,-1 0 0,-1 0 0,1 0 1,-1 0-1,-2-4-8,13 27-8,-5 4 1,1 7 36,1-1 1,1 0-1,0-1 1,2 0-1,1 0 0,1-1 1,10 14-30,-22-37 0,0 1 0,0-1 0,0 1 0,0-1 0,0 0 0,1 1 0,-1-1 0,0 1 0,0-1 0,1 1 1,-1-1-1,0 1 0,0-1 0,1 1 0,-1-1 0,1 1 0,-1 0 0,0-1 0,1 1 0,-1 0 0,1-1 0,-1 1 0,1 0 1,-1-1-1,1 1 0,-1 0 0,1 0 0,-1-1 0,1 1 0,-1 0 0,1 0 0,0 0 0,-1 0 0,1 0 0,-1 0 1,1 0-1,-1 0 0,1 0 0,0 0 0,-1 0 0,1 0 0,-1 1 0,1-1 0,-1 0 0,1 0 0,-1 1 0,1-1 0,-1 0 1,1 0-1,-1 1 0,1-1 0,-1 1 0,1-1 0,-1 0 0,0 1 0,1-1 0,-1 1 0,0-1 0,1 1 0,-1 0 0,-3-51-1169,-4 10-354</inkml:trace>
  <inkml:trace contextRef="#ctx0" brushRef="#br0" timeOffset="-130992.821">7971 7783 19108,'5'23'1392,"0"5"153,-1-2-753,-4-4-240,0-4-152,2-11-144,-2-7-448,0 0 3617</inkml:trace>
  <inkml:trace contextRef="#ctx0" brushRef="#br0" timeOffset="-130568.555">8213 7906 18892,'6'150'6429,"16"-194"-6125,2-5-154,-25 54-119,0-1 1,1 1-1,0-1 1,0 1-1,0 0 0,1-1 1,-1 1-1,1 0 1,0-1-1,1 1 1,-1-1-1,1 0 0,-1 1 1,1-1-1,1 0 1,-1 0-1,1 0 1,-1 0-1,1-1 1,0 1-1,3 2-31,-4-6 31,1-1 0,-1 1 0,0-1 0,0 1 1,0-1-1,0 0 0,0 0 0,0 0 0,0 0 0,0 0 0,0 0 0,0-1 1,0 1-1,-1-1 0,1 1 0,-1-1 0,1 1 0,-1-1 0,0 0 0,1 0 0,-1 0 1,0 0-1,0 0 0,0 0 0,-1 0 0,1 0 0,0 0 0,-1 0 0,1-1 1,-1 1-1,0 0 0,0 0 0,0-1-31,1 2 8,7-25 74,-1-1 0,-1 0-1,-1 0 1,-2 0 0,0 0 0,-2-1 0,-1 1-1,-1-1 1,-1 1 0,-2-1 0,-1 1 0,-1 0 0,-1 1-1,-6-16-81,8 32 10,0-1 0,0 1 0,-1 0 0,0 1 0,0 0 0,-1 0 0,-1 0 0,1 1 0,-2 0 0,1 0 0,-5-3-10,12 11-2,0 0 1,0 0 0,0 0-1,0 1 1,0-1 0,0 0-1,0 0 1,0 1 0,0-1-1,0 0 1,0 1 0,0-1-1,0 1 1,0-1-1,0 1 1,0 0 0,0-1-1,0 1 1,1 0 0,-1 0-1,0-1 1,1 1 0,-1 0-1,0 0 1,1 0 0,-1 0-1,1 0 1,-1 0 0,1 0-1,0 0 1,0 0-1,-1 0 1,1 0 0,0 0-1,0 0 1,0 0 0,0 0-1,0 0 1,0 0 0,0 0-1,0 0 1,0 1 0,1-1-1,-1 0 1,0 0 0,1 0-1,-1 0 1,1-1-1,-1 1 1,1 0 0,-1 0-1,1 0 1,0 0 1,0 4 1,0 35 0,2-1 0,3 1 1,0-1-1,3 0 0,1-1 0,2 0 0,4 6-1,-15-39-32,1 1 0,1-1 1,-1 0-1,1 0 0,-1 0 0,1-1 0,1 1 0,-1-1 1,1 1-1,-1-1 0,1 0 0,0-1 0,1 1 0,-1-1 0,1 0 1,-1 0-1,1 0 0,0 0 0,0-1 0,0 0 0,1 0 1,-1 0-1,0-1 0,1 0 0,-1 0 0,1 0 0,-1 0 0,1-1 1,0 0-1,-1-1 0,1 1 0,-1-1 0,1 0 32,17-9-1605</inkml:trace>
  <inkml:trace contextRef="#ctx0" brushRef="#br0" timeOffset="-129673.685">7557 8978 19628,'-1'-2'323,"0"-1"0,-1 1-1,1 0 1,-1-1 0,0 1 0,0 0-1,0 0 1,0 0 0,0 0 0,0 0-1,0 1 1,-1-1 0,1 1 0,0-1-1,-1 1 1,0 0 0,1 0 0,-1 0-1,0 0 1,1 1 0,-1-1 0,0 1-1,-2-1-322,-36 26 1554,36-15-1538,1 0 1,-1 0 0,2 0-1,-1 1 1,2 0 0,-1-1-1,1 1 1,1 0 0,0 0-1,1 0 1,0 0 0,0 0-1,1 0 1,1 0 0,0 0 0,2 7-17,27 111 30,-31-130-30,1 1 1,-1-1-1,0 1 0,1-1 1,-1 1-1,0-1 0,1 1 1,-1-1-1,1 1 0,-1 0 0,1-1 1,-1 1-1,1 0 0,-1-1 1,1 1-1,-1 0 0,1 0 0,0 0 1,-1-1-1,1 1 0,-1 0 1,1 0-1,-1 0 0,1 0 1,0 0-1,-1 0 0,1 0 0,-1 0 1,1 0-1,0 0 0,-1 1 1,1-1-1,-1 0 0,1 0 0,-1 0 1,1 1-1,0-1 0,-1 0 1,1 1-1,-1-1 0,0 0 0,1 1 1,-1-1-1,1 1 0,-1-1 1,0 1-1,1-1 0,-1 1 1,0-1-1,1 1 0,-1-1 0,0 1 1,0-1-1,1 1 0,-1 0 1,0-1-1,0 1 0,0-1 0,0 1 1,23-241 107,-23 239-110,0-1 1,0 1 0,0 0 0,1-1-1,-1 1 1,0 0 0,1-1 0,-1 1-1,0 0 1,1 0 0,0-1 0,-1 1-1,1 0 1,0 0 0,-1 0 0,1 0-1,0 0 1,0 0 0,0 0-1,0 0 1,0 0 0,0 0 0,0 1-1,1-1 1,-1 0 0,0 1 0,0-1-1,0 1 1,1-1 0,-1 1 0,0 0-1,1-1 1,-1 1 0,0 0 0,1 0-1,-1 0 1,0 0 0,1 0 0,-1 0-1,0 0 1,1 1 0,-1-1 0,0 0-1,0 1 1,1-1 0,-1 1 0,0-1-1,0 1 1,0 0 0,1-1 0,-1 1-1,0 0 1,0 0 0,0 0 0,0 0-1,0 0 1,-1 0 0,1 0 0,0 0-1,0 0 1,-1 0 0,1 1 0,-1-1-1,1 0 1,-1 0 0,1 1 1,13 20 0,0 2 1,-2-1 0,0 2-1,-2 0 1,-1 0-1,-1 0 1,-1 1 0,-1 1-1,2 25 0,-6-41 1,0 2 6,0 0 0,0 1 0,-1-1 0,-1 1 0,0-1 0,-1 1 0,-1-1 1,-1 6-8,3-18 0,-1 0 0,1-1 0,-1 1 0,1-1 1,-1 1-1,1-1 0,-1 1 0,1-1 1,-1 0-1,1 1 0,-1-1 0,0 0 0,1 1 1,-1-1-1,0 0 0,1 0 0,-1 0 1,0 0-1,1 1 0,-1-1 0,0 0 1,0 0-1,1 0 0,-1 0 0,0 0 0,1-1 1,-1 1-1,0 0 0,1 0 0,-1 0 1,0-1-1,1 1 0,-1 0 0,0-1 0,1 1 1,-1 0-1,1-1 0,-1 1 0,1-1 1,-1 1-1,1-1 0,-1 1 0,1-1 0,-1 1 1,1-1-1,0 1 0,-1-1 0,1 0 1,0 1-1,0-1 0,-1 0 0,1 1 1,0-1-1,0 0 0,0 1 0,0-1 0,0 0 1,0 0-1,0 1 0,0-1 0,0 0 1,0 1-1,0-1 0,0 0 0,0 1 0,-8-25-1,1 0 1,1 0-1,2 0 0,0-1 0,1 1 0,2-1 0,0 0 0,2 0 1,1 0-1,1 1 0,5-21 1,-7 38-4,0 0 0,1 0 0,0 0 0,0 1 0,0-1 0,1 0 1,1 1-1,-1 0 0,1 0 0,0 0 0,0 0 0,1 1 0,0-1 0,5-4 4,-7 11-2,0 0-1,0 0 1,-1 0-1,1 0 1,0 0 0,-1 1-1,1-1 1,0 1-1,-1 0 1,1-1-1,0 1 1,-1 1-1,1-1 1,-1 0 0,0 1-1,1-1 1,-1 1-1,0-1 1,0 1-1,0 0 1,0 0 0,0 0-1,-1 0 1,1 0-1,-1 1 1,1-1-1,-1 1 1,0-1 0,1 3 2,27 65 45,-28-68-36,2-20 9,-4-4-3,0 1 1,-1-1 0,-1 1-1,-2 0 1,0 0 0,-1 0-1,0 1 1,-2 0 0,-2-3-16,-28-31 3,38 59-2517,1-2 545</inkml:trace>
  <inkml:trace contextRef="#ctx0" brushRef="#br0" timeOffset="-128988.866">7899 8714 16131,'2'0'-133,"1"11"11003,-27 82-10383,23-89-476,0 0 0,1 0 0,0 0-1,0 0 1,0 0 0,0 0 0,1 0 0,0 0 0,-1 0-1,1-1 1,1 1 0,-1 0 0,0 0 0,1-1 0,0 1-1,0-1 1,0 0 0,0 1 0,1-1 0,-1 0-1,1 0 1,0-1 0,0 1 0,0 0 0,0-1 0,3 2-11,-2-7 4,0 1 1,-1-2 0,1 1-1,-1 0 1,0-1 0,0 0-1,0 1 1,0-1 0,-1 0-1,1-1 1,-1 1 0,0 0-1,0-1 1,-1 1 0,1-1-1,-1 1 1,0-1 0,0 0-1,-1 1 1,1-1 0,-1 0-1,0-1-4,1-3 10,35-151 71,-36 159-81,-1 1 0,1-1 1,0 1-1,0 0 0,0-1 0,0 1 0,0 0 1,0-1-1,0 1 0,0-1 0,0 1 1,0 0-1,0-1 0,0 1 0,0-1 0,0 1 1,0 0-1,1-1 0,-1 1 0,0 0 0,0-1 1,0 1-1,1-1 0,-1 1 0,0 0 1,0 0-1,1-1 0,-1 1 0,0 0 0,0-1 1,1 1-1,-1 0 0,0 0 0,1 0 0,-1-1 1,0 1-1,1 0 0,-1 0 0,1 0 1,-1 0-1,0 0 0,1 0 0,-1 0 0,1 0 1,-1 0-1,0 0 0,1 0 0,-1 0 0,1 0 1,-1 0-1,0 0 0,1 0 0,-1 0 1,0 0-1,1 0 0,-1 1 0,1-1 0,-1 0 1,0 0-1,1 0 0,-1 1 0,0-1 0,0 0 1,1 0-1,-1 1 0,0-1 0,0 0 1,1 1-1,-1-1 0,15 34 14,-9-18-8,59 102 63,-65-117-68,0-1 0,0 1 1,0 0-1,1-1 0,-1 1 0,0-1 0,0 1 0,0-1 1,0 1-1,1 0 0,-1-1 0,0 1 0,1-1 1,-1 1-1,0-1 0,1 1 0,-1-1 0,1 0 0,-1 1 1,1-1-1,-1 1 0,1-1 0,-1 0 0,1 1 1,-1-1-1,1 0 0,-1 0 0,1 1 0,-1-1 0,1 0 1,0 0-1,-1 0 0,1 0 0,-1 0 0,1 0 1,0 0-1,-1 0 0,1 0 0,-1 0 0,1 0 0,0 0 1,-1 0-1,1-1 0,-1 1 0,1 0 0,-1 0 1,1-1-1,0 1 0,-1 0 0,1-1 0,-1 1 1,0 0-1,1-1 0,-1 1 0,1-1 0,-1 1 0,0-1 1,1 1-1,-1-1 0,0 1 0,1-1 0,-1 1 1,0-1-1,0 1 0,1-1 0,-1 0 0,0 1 0,0-1-1,3-46 142,-4 38-125,-4-143 143,15 164-191,77 146 32,-86-158 0,-1 1 0,0 0-1,0 0 1,1-1 0,-1 1-1,0 0 1,1-1 0,-1 1-1,1 0 1,-1-1 0,0 1-1,1-1 1,0 1 0,-1-1-1,1 1 1,-1-1 0,1 1-1,0-1 1,-1 1 0,1-1-1,0 0 1,-1 1 0,1-1-1,0 0 1,0 0 0,-1 0-1,1 1 1,0-1 0,0 0-1,0 0 1,-1 0 0,1 0-1,0 0 1,0 0 0,-1-1-1,1 1 1,0 0 0,0 0-1,-1 0 1,1-1 0,0 1-1,-1 0 1,1-1 0,0 1-1,-1-1 1,1 1 0,0-1-1,-1 1 1,1-1 0,-1 1-1,1-1 1,-1 0 0,1 1-1,-1-1 1,0 0 0,1 1-1,-1-1 1,0 0 0,1 1-1,-1-2 0,13-48 64,-15-96 74,9 148-152,16 41 0,25 32 32,-47-75-17,0 0 0,0 0 0,1 0 0,-1 0 0,0 0 0,0 0 0,0 0 0,0-1 0,0 1 0,0 0 0,0-1-1,0 1 1,0-1 0,0 1 0,0-1 0,0 0 0,0 1 0,-1-1 0,1 0 0,0 0 0,0 1 0,-1-1 0,1 0-1,0 0 1,-1 0 0,1 0 0,-1 0 0,1 0 0,-1 0 0,1 0 0,-1 0 0,0 0 0,0 0 0,1 0 0,-1 0-1,0 0 1,0-1 0,0 1 0,0 0 0,0 0 0,0 0 0,-1 0 0,1 0 0,0 0 0,-1-1-1,-9-132-926,3 111-535</inkml:trace>
  <inkml:trace contextRef="#ctx0" brushRef="#br0" timeOffset="-128332.353">8327 8307 20332,'28'65'5509,"-9"-36"-4843,12 53 58,25 37-620,-55-118-102,-1 1 1,0-1-1,1 0 0,-1 0 0,1 0 0,0 0 1,-1 0-1,1 0 0,0 0 0,0 0 0,0 0 1,-1 0-1,1 0 0,0 0 0,0 0 0,0-1 1,1 1-1,-1 0 0,0-1 0,0 1 0,0-1 1,0 1-1,1-1 0,-1 1 0,0-1 0,0 0 1,1 0-1,-1 0 0,0 0 0,0 0 0,1 0 1,-1 0-1,0 0 0,0 0 0,1 0 0,-1-1 1,0 1-1,0-1 0,1 1 0,-1-1 0,0 1 1,0-1-1,0 0 0,0 1 0,0-1 0,0 0 1,0 0-1,0 0 0,0 0 0,0 0 0,-1 0 1,1 0-1,0 0 0,-1 0 0,1 0 0,0 0 1,-1 0-1,0 0 0,1-1 0,-1 0-2,25-135 96,-17 106-83,-1-1-1,-2 1 1,-2-1-1,0 0 0,-2 0 1,-2-3-13,-20-57 147,20 92-140,0-1 1,0 1-1,0-1 1,0 1-1,0-1 1,0 1-1,0 0 1,0 0-1,0 0 1,-1-1-1,1 1 1,0 0-1,0 1 1,0-1-1,0 0 1,0 0-1,-1 0 1,1 1 0,0-1-1,0 0 1,0 1-1,0-1 1,0 1-1,0-1 1,0 1-1,0 0 1,0-1-1,0 1 1,1 0-1,-1 0 1,0 0-1,0-1 1,1 1-1,-1 0 1,0 0-1,1 0 1,-1 0-1,1 0 1,-1 0 0,1 1-8,-3 2-17,-5 7 17,1 1 0,1 0 0,0 0 0,0 1 0,1 0 0,1 0 0,0 0 0,1 0 0,0 1 0,1 0 0,0-1 0,1 1 0,1 0 0,1 13 0,20 62 4,-20-87-3,-1-1-1,1 1 0,0-1 0,0 1 1,0-1-1,0 0 0,0 1 0,0-1 1,0 0-1,1 0 0,-1 0 0,0 0 1,1 0-1,-1 0 0,1 0 0,-1 0 1,1 0-1,-1-1 0,1 1 0,-1-1 1,1 1-1,0-1 0,-1 1 0,1-1 1,0 0-1,-1 0 0,1 0 0,0 0 1,0 0-1,-1 0 0,1-1 0,0 1 1,-1-1-1,1 1 0,-1-1 0,1 1 1,0-1-1,-1 0 0,1 0 0,-1 0 1,0 0-1,1 0 0,-1 0 0,0 0 1,0 0-1,1 0 0,-1-1 0,0 1 1,0 0-1,0-2 0,13-11 13,-12 10-13,1 0 0,-1 1 0,0-1 0,1 0-1,0 1 1,0 0 0,0 0 0,0 0 0,1 0 0,-1 0-1,1 1 1,0-1 0,-1 1 0,1 0 0,0 0 0,0 1-1,0-1 1,1 1 0,-1 0 0,0 0 0,1 0 0,-1 0-1,0 1 1,1 0 0,-1 0 0,1 0 0,-1 0 0,0 1 0,1 0-1,-1 0 1,0 0 0,2 1 0,6 10-61,-1 0 0,0 2 0,-1-1 0,0 1 0,-1 1 0,-1 0 0,0 0 0,-1 0 0,1 7 61,-7-19-1382,-1-3-512</inkml:trace>
  <inkml:trace contextRef="#ctx0" brushRef="#br0" timeOffset="-121028.578">4531 9914 15371,'46'45'5961,"75"35"-4908,-101-69-929,0-1 0,0-1 1,1 0-1,0-2 0,1-1 0,-1 0 1,1-2-1,0 0 0,1-2 0,-1 0 1,0-2-1,1 0 0,-1-1 1,1-2-1,-1 0 0,0-1 0,-1-1 1,1-2-1,-1 0 0,0-1 0,0-1 1,2-2-125,0-4 135,-1 0 1,-1-1-1,0-2 1,-1 0 0,-1-1-1,15-20-135,-31 33 59,1 0 0,-1-1-1,-1 1 1,1-1 0,-1 1 0,0-1-1,-1 0 1,0 0 0,0 1-1,0-1 1,-1 0 0,0 0 0,0 0-1,-1 0 1,1 0 0,-2 0 0,1 0-1,-1 1 1,0-1 0,0 0 0,-1 1-59,-2-8 102,-1 0 1,-1 1-1,0 0 1,-1 0-1,0 0 1,-1 1 0,0 1-1,-1-1 1,-5-3-103,3 3 70,0 1 1,-1 1-1,-1 0 1,0 0-1,0 2 1,-1 0-1,0 0 0,0 1 1,-1 1-1,0 1 1,0 0-1,0 1 1,-12-2-71,-4 2 65,-5-3-38,0 1 0,-1 2 0,1 1 1,-1 2-1,1 2 0,-1 2 0,1 1 0,-1 1 0,1 3 0,-6 3-27,38-10-20,1 1 0,-1 0 0,1 0 0,0 0 0,-1 1 0,1-1 0,1 1 0,-1 0 0,0 0 0,1 1 0,-1-1 0,1 1 0,0-1 0,0 1 1,1 0-1,-1 0 0,1 0 0,0 1 0,0-1 0,0 1 0,0-1 0,1 1 0,0-1 0,0 1 0,0 0 0,1 0 0,-1 0 0,1-1 0,0 1 0,0 0 0,1 0 0,0 3 20,2 30-899,1 5-562</inkml:trace>
  <inkml:trace contextRef="#ctx0" brushRef="#br0" timeOffset="-119803.779">5889 9994 3537,'0'0'301,"0"0"369,-10-7 16917,4 3-14238,0-4-2910,5 7-431,-1-1 0,1 0 0,0 0 0,0 0 0,0 1 0,0-1 0,0 0 0,0 0 0,1-1 0,-1 1 0,1 0 0,-1 0 0,1 0 0,0 0 0,0 0 0,0 0 0,0-1 1,0 1-1,0 0 0,0 0 0,1 0 0,-1 0 0,1 0 0,0 0 0,0 0 0,0 0 0,0 0 0,0 0 0,0 0 0,0 0 0,0 0 0,1 1 0,-1-1 0,1 1 0,-1-1 0,1 1 0,0-1 0,1 0-8,2-2 20,-1 1 0,1 0 0,0 0 0,0 0 0,1 1 0,-1 0 0,1 0 0,-1 0 0,1 0 0,-1 1 0,1 0-1,0 0 1,0 1 0,-1-1 0,1 1 0,0 0 0,0 1 0,0 0 0,-1 0 0,1 0 0,0 0 0,-1 1 0,1 0 0,-1 0 0,0 1 0,1-1 0,-1 1-1,0 0 1,-1 1 0,1-1 0,0 1 0,-1 0 0,0 0 0,0 0 0,0 1 0,-1-1 0,1 1 0,-1 0 0,1 2-20,20 28 139,-20-27-109,1 0 1,0 0-1,1 0 1,0 0-1,0-1 0,0 0 1,1 0-1,0-1 0,1 0 1,-1 0-1,9 4-30,-13-9 26,0 0 0,0-1 1,0 0-1,0 0 0,0 0 0,0 0 0,1 0 0,-1 0 0,0-1 0,0 1 1,0-1-1,0 0 0,0 0 0,-1 0 0,1-1 0,0 1 0,0 0 0,-1-1 1,1 0-1,-1 0 0,1 0 0,-1 0 0,0 0 0,0 0 0,0 0 0,0-1 1,0 1-1,0-1 0,0-1-26,45-78-224,-46 79-1159</inkml:trace>
  <inkml:trace contextRef="#ctx0" brushRef="#br0" timeOffset="-119380.741">6604 9724 23789,'0'-1'59,"0"0"0,0 0 0,1 0 0,-1 0 0,0 1 0,0-1 0,1 0 0,-1 0-1,0 0 1,1 0 0,-1 0 0,1 0 0,-1 0 0,1 1 0,0-1 0,-1 0 0,1 0 0,0 1 0,0-1 0,-1 1 0,1-1 0,0 0 0,0 1-1,0-1 1,0 1 0,-1 0 0,1-1 0,0 1 0,0 0 0,0 0 0,0-1 0,0 1 0,0 0 0,0 0 0,0 0 0,0 0 0,0 0 0,0 0 0,0 0-1,0 1 1,0-1 0,0 0 0,0 1 0,0-1 0,0 0 0,0 1 0,0-1 0,-1 1 0,2 0-59,49 23 395,-46-20-343,0 0 0,0 1 0,0 0 0,-1 0-1,0 0 1,0 1 0,0-1 0,0 1 0,-1 0 0,0 0-1,0 0 1,-1 0 0,0 1 0,0-1 0,0 1-1,-1 0 1,0-1 0,0 1 0,0 0 0,-1-1-1,0 1 1,-1 0 0,1 0 0,-1-1 0,-1 1-1,0 1-51,2 11 81,-1 0 0,-1-1 0,-1 1-1,0-1 1,-2 1 0,0-1 0,-1 0-1,0-1 1,-4 5-81,11-7-2891,1-14 961</inkml:trace>
  <inkml:trace contextRef="#ctx0" brushRef="#br0" timeOffset="-118978.368">6998 9707 17140,'0'0'1631,"0"0"18,0 0-312,0 0-293,0 0-213,-4 18 996,-17 7-2926,8-2-328</inkml:trace>
  <inkml:trace contextRef="#ctx0" brushRef="#br0" timeOffset="-118559.18">6823 10114 14915,'0'0'1715,"0"0"454,0 0 2877,7-14-3622,50-53-671,-54 65-724,-1 0-1,0 0 1,1 0-1,-1 1 0,1-1 1,-1 1-1,1-1 1,0 1-1,0 0 1,-1 0-1,1 0 1,0 1-1,0-1 0,0 0 1,0 1-1,0 0 1,0 0-1,0 0 1,0 0-1,0 1 1,0-1-1,0 1 0,0-1 1,0 1-1,-1 0 1,1 0-1,0 0 1,0 1-1,-1-1 1,1 1-1,-1-1 0,1 2-28,0-1 60,0 2 0,0-1 0,0 0 0,-1 1 0,1-1 0,-1 1 0,0-1 0,0 1-1,0 0 1,-1 0 0,1 0 0,-1 0 0,0 0 0,0 1 0,-1-1 0,1 0 0,-1 0-1,0 1 1,0-1 0,0 0 0,-1 0 0,1 1 0,-1-1 0,0 0 0,0 0 0,-1 1-60,-52 101 948,46-97-927,0 0 0,0 0 0,-1-1 0,0 0-1,0 0 1,-1-1 0,0-1 0,-1 1 0,1-2 0,-1 1-1,0-1 1,0-1 0,-3 1-21,9-27-4336,13 6 1424</inkml:trace>
  <inkml:trace contextRef="#ctx0" brushRef="#br0" timeOffset="-118180.207">7168 9857 14867,'-4'-1'1012,"-31"-8"5771,0 7-4275,33 2-2469,0 0 0,0 0 0,0 1 0,0-1 0,0 1 0,0-1 0,1 1 0,-1 0 0,0 0 0,1 0 0,-1 0 0,0 0 0,1 0-1,-1 0 1,1 1 0,-1-1 0,1 0 0,0 1 0,0-1 0,0 1 0,0 0 0,0-1 0,0 1 0,0 0 0,0-1 0,0 1 0,1 0 0,-1 0 0,1 0 0,-1 0 0,1 0 0,0 0 0,0 0 0,0-1 0,0 2-39,1 12 8,1-1 0,1 0 0,0 1 0,0-1 0,2-1 0,0 1 0,0-1 0,1 1 1,1-2-1,0 1 0,1-1 0,0 0 0,1 0 0,6 5-8,70 55 15,-82-70-14,0 0 1,0 0-1,1-1 0,-1 0 1,1 0-1,-1 0 1,1 0-1,-1 0 1,1-1-1,-1 1 1,1-1-1,0 0 1,-1 0-1,1 0 1,-1-1-1,1 1 1,0-1-1,-1 0 1,1 0-1,-1 0 1,0 0-1,1-1 1,-1 1-1,0-1 1,0 0-1,0 0 0,0 0 1,0-1-1,2-1-1,3-7 97,-1-1 0,0 1 0,-1-1 0,0-1 0,-1 1 0,-1-1 0,0 0 0,0 0 0,-1 0 0,-1 0 0,0 0 0,-1-1 0,0 1 0,-1-1 0,-1 1 0,0-1 0,-1 1 0,-3-13-97,4 21 21,1 1-1,-1-1 0,-1 1 1,1 0-1,0 0 1,-1-1-1,0 1 1,0 0-1,0 0 1,-1 1-1,1-1 0,-1 0 1,0 1-1,0 0 1,0-1-1,0 1 1,-1 1-1,1-1 1,-1 0-1,1 1 0,-1 0 1,0-1-1,0 2 1,0-1-1,-1 0 1,1 1-1,0 0 1,-1 0-1,1 0 1,0 0-1,-1 1 0,1 0 1,-1 0-1,1 0 1,-1 0-1,1 1 1,-1-1-1,1 1 1,0 1-1,-1-1 0,1 0 1,0 1-21,1 1-99,0 0 0,1-1-1,-1 1 1,1 0 0,0 0 0,0 1 0,0-1-1,0 0 1,1 1 0,-1-1 0,1 1 0,0-1-1,0 1 1,0 0 0,0-1 0,1 1 0,0 0-1,0 0 1,0 0 0,0-1 0,0 1 0,1 0-1,-1-1 1,1 1 0,0 0 0,2 3 99,2 19-1949</inkml:trace>
  <inkml:trace contextRef="#ctx0" brushRef="#br0" timeOffset="-117738.197">7862 9723 19860,'-1'-7'2153,"1"7"95,0 0-551,-20 5-161,11 17-832,3 6-248,6 10-376,3 3-48,6 0-24,1 0-8,3-11 0,-4-3 8,-2-16-104,-7-11-248,0 0-640,-3-20-584,-14-12-361,-4-6 4482</inkml:trace>
  <inkml:trace contextRef="#ctx0" brushRef="#br0" timeOffset="-117418.865">7509 9542 18548,'-20'80'6042,"21"-68"-5852,0 0-1,0 0 1,1 0-1,1 0 0,0 0 1,1-1-1,0 1 1,1-1-1,3 7-189,-7-16 14,-1 0-1,1 0 1,0 1 0,0-1 0,0 0-1,0 0 1,0 0 0,0 0 0,1 0-1,-1 0 1,1 0 0,-1 0 0,1-1-1,0 1 1,0-1 0,0 1 0,0-1-1,0 0 1,0 1 0,0-1-1,0 0 1,0 0 0,0-1 0,1 1-1,-1 0 1,0-1 0,1 1 0,-1-1-1,0 0 1,1 0 0,-1 0 0,1 0-1,0 0-13,2-9 29,-1 0 0,0-1 0,0 1 0,-1-1 0,0 1 0,-1-1 0,0 0 0,0 0 0,-1 0 0,0 0 0,-1-1 0,-1-8-29,2 15 19,0-1-1,-1 0 1,1 1-1,-1-1 1,0 0-1,0 0 0,-1 1 1,1-1-1,-1 0 1,0 1-1,0-1 1,-1 1-1,1-1 0,-1 1 1,0 0-1,0 0 1,0 0-1,-1 0 0,0 0 1,0 0-1,0 0 1,0 1-1,0 0 1,-1-1-1,1 1 0,-1 0 1,0 1-1,0-1 1,0 1-1,0 0 1,0 0-1,-1 0-18,3 2 17,-1 0-1,1 0 1,0 1 0,-1-1-1,1 1 1,0 0 0,-1-1-1,1 1 1,0 0 0,0 1-1,0-1 1,0 0 0,0 0 0,0 1-1,0-1 1,1 1 0,-1 0-1,0 0 1,1-1 0,0 1-1,-1 0 1,1 0 0,0 0-1,0 0 1,0 1 0,0-1-1,0 0 1,0 0 0,1 1-1,-1-1 1,1 0 0,0 2-17,-4 78 22,9-53-133,2-1 1,0 0-1,2 0 0,1-1 1,12 24 110,-22-50-89,0 0-1,0 0 1,0 1 0,0-1 0,0 0 0,1 0 0,-1 0 0,1 1 0,-1-1 0,0 0 0,1 0 0,0 0 0,-1 0 0,1 0 0,0 0 0,-1 0 0,1 0 0,0 0 0,0 0 0,0 0 0,0 0 0,0-1 0,0 1-1,0 0 1,0-1 0,0 1 0,0-1 0,0 1 0,1-1 0,-1 0 0,0 1 0,0-1 0,1 0 0,-1 0 0,0 0 0,0 0 0,0 0 0,1 0 0,-1 0 0,0 0 0,0 0 0,1-1 0,-1 1 0,0 0 0,0-1-1,0 1 1,0-1 0,1 0 89,15-18-1737</inkml:trace>
  <inkml:trace contextRef="#ctx0" brushRef="#br0" timeOffset="-117081.082">8090 9808 12403,'0'0'3548,"0"0"1004,0 0-2689,1 7-197,0 3-1493,0 0 0,1-1 1,0 1-1,1-1 0,0 1 0,0-1 1,1 0-1,0 0 0,1-1 1,0 1-1,0-1 0,1 0 0,0 0 1,1-1-1,0 1-173,-6-8 23,1 0-1,-1 0 1,1 0-1,-1 0 0,1 0 1,-1-1-1,1 1 1,-1 0-1,1-1 1,-1 1-1,1-1 1,-1 0-1,0 1 1,1-1-1,-1 0 1,0 0-1,0 0 1,0 0-1,1 0 1,-1 0-1,0 0 1,0 0-1,0 0 1,-1 0-1,1-1 1,0 1-1,0 0 1,-1-1-1,1 1 1,0-1-1,-1 1 1,0-1-1,1 1 1,-1-1-1,0 1 1,0-1-1,0 1 1,0-1-1,0 1 1,0-1-1,0 1 1,0-1-1,-1 1 1,1-1-1,-1 1-22,-3-107 616,3 104-593,1 1 0,-1 0 0,0 0 0,0 0 1,0 0-1,0 0 0,0 0 0,-1 0 0,1 0 1,-1 1-1,0-1 0,0 0 0,0 1 0,0 0 1,0-1-1,-1 1 0,1 0 0,-1 0 0,1 0 1,-1 0-1,0 1 0,0-1 0,0 1 0,0 0 0,0-1 1,0 1-1,0 1 0,0-1 0,0 0 0,0 1 1,-1 0-1,0-1-23,1 2-33,0-1 0,0 1-1,0 0 1,0 0 0,0 0 0,0 0 0,0 0 0,0 1 0,1-1-1,-1 1 1,0-1 0,1 1 0,0 0 0,-1 0 0,1 1 0,0-1 0,0 0-1,0 1 1,0-1 0,0 1 0,1 0 0,-1-1 0,1 1 0,0 0-1,0 0 1,0 0 0,0 0 0,0 0 0,0 0 0,1 0 0,0 0-1,0 1 1,0 1 33,1 31-1525</inkml:trace>
  <inkml:trace contextRef="#ctx0" brushRef="#br0" timeOffset="-116269.161">7060 10971 19988,'103'123'4803,"-70"-81"-4597,-1 1-1,-3 1 1,-1 1 0,-2 1 0,-3 2 0,0 5-206,-20-43 282,-9-25-103,-82-306 348,85 313-513,1 1-1,0-1 1,0 0 0,1 0 0,0 0-1,0 0 1,1 0 0,0-1 0,0 1-1,1 0 1,0 0 0,0 0 0,1 0-1,0 0 1,1 1 0,-1-1 0,2 1-1,-1-1 1,1 1 0,0 0 0,0 0-1,1 0 1,0 1 0,0 0 0,1 0-1,-1 0 1,1 1 0,1-1 0,0 1-14,-6 4 2,0 0 0,0 1 0,0-1 0,0 0 0,0 1 0,0-1 0,0 1 0,0-1 0,0 1 0,0 0 0,0-1 0,1 1 0,-1 0 0,0 0 0,0 0 0,0 0 0,0 0 0,1 0 0,-1 0 1,0 0-1,0 0 0,0 1 0,0-1 0,0 0 0,0 1 0,1-1 0,-1 1 0,0-1 0,0 1 0,0-1 0,0 1 0,-1 0 0,1 0 0,0-1 0,0 1 0,0 0 0,0 0 0,-1 0 1,1 0-1,0 0 0,-1 0 0,1 0 0,-1 0 0,1 0 0,-1 0 0,0 0 0,1 0 0,-1 1 0,0-1 0,0 0 0,0 0 0,0 0 0,0 0 0,0 1-2,-9 67 343,7-63-344,0 1 0,-1-1 0,1 0 0,-1 1-1,0-1 1,-1 0 0,0-1 0,0 1 0,0-1 0,0 1 0,-1-1 0,0 0 0,0-1 0,0 1-1,-1-1 1,1 0 0,-1-1 0,0 1 0,0-1 0,0 0 0,-1-1 0,1 1 0,-1-1-1,1-1 1,-1 1 0,0-1 0,0 0 0,1-1 0,-2 1 1,-14-22-2286,20 2 655</inkml:trace>
  <inkml:trace contextRef="#ctx0" brushRef="#br0" timeOffset="-115097.425">7581 10635 21965,'-15'84'4097,"0"-5"-3672,35-33-306,-19-45-119,0-1 0,-1 1 1,1-1-1,0 1 0,0-1 1,0 1-1,-1-1 0,1 1 1,0-1-1,0 0 0,0 0 1,0 1-1,0-1 0,0 0 1,0 0-1,-1 0 0,1 0 1,0 0-1,0 0 0,0 0 1,0-1-1,0 1 0,0 0 1,0 0-1,-1-1 0,1 1 1,0 0-1,0-1 0,0 1 1,-1-1-1,1 1 0,0-1 1,0 0-1,-1 1 0,1-1 0,0 1 1,-1-1-1,1 0 0,-1 0 1,1 1-1,-1-1 0,1 0 1,-1 0-1,0 0 0,1 0 1,-1 0-1,0 1 0,0-1 1,0 0-1,0 0 0,1 0 1,-1 0-1,0-1 0,3-11 86,1 0 0,-2 0 0,0 0 0,0 0-1,-1 0 1,-1-1 0,0 1 0,-1-1 0,0 1 0,-1 0 0,-1 0 0,0 0 0,-1 0-1,0 0 1,-4-8-86,7 18 32,0 1-1,0-1 1,0 0-1,0 1 1,-1-1-1,1 1 1,-1-1-1,0 1 1,0 0-1,0-1 1,0 1-1,0 0 0,0 0 1,0 1-1,0-1 1,-1 0-1,1 1 1,-1-1-1,0 1 1,1 0-1,-1 0 1,0 0-1,0 0 1,1 0-1,-1 1 1,0-1-1,0 1 1,0 0-1,0 0 1,-2 0-33,4 2-3,0 0-1,0 0 0,0 0 0,0 0 0,0 1 0,0-1 0,1 0 0,-1 0 0,1 1 0,-1-1 0,1 0 0,0 1 0,0-1 1,0 1-1,0-1 0,0 0 0,1 1 0,-1-1 0,1 0 0,-1 0 0,1 1 0,0-1 0,0 0 0,0 0 0,0 0 0,1 1 5,1 6-106,1-1 0,1 1-1,0-1 1,0 0-1,0 0 1,1-1-1,0 1 1,1-1-1,0 0 1,5 4 106,-10-10-130,0 1 1,0 0 0,1-1-1,-1 1 1,0-1-1,1 0 1,-1 0 0,1 0-1,-1 0 1,1 0-1,0 0 1,-1-1-1,1 1 1,0-1 0,-1 0-1,1 0 1,0 0-1,-1 0 1,1 0-1,0-1 1,0 1 0,-1-1-1,1 0 1,-1 0-1,1 0 1,-1 0 0,1 0-1,-1 0 1,1-1-1,-1 1 1,0-1-1,0 1 1,0-1 0,0 0-1,0 0 1,0 0-1,0 0 1,-1 0-1,1-1 131,13-20-545,-2-1 0,-1 0 0,0-1 0,-2 0 0,-1-1 0,-1 0 0,3-19 544,5-11 1006,-15 53 290,-1 3 99,0 0-87,-12 17 476,10-12-1687,0 0-1,0 0 0,1 0 1,0 1-1,-1-1 1,2 1-1,-1-1 0,1 1 1,0-1-1,0 1 0,0-1 1,1 1-1,-1-1 0,1 0 1,1 1-1,-1-1 0,1 0 1,0 1-1,0-1 0,1 0 1,-1-1-1,1 1 0,0 0 1,1-1-1,-1 1-96,-1-4 63,-2-1-19,8-44 104,-21-26 6,12 69-124,1 1-6,0 0-22,-1 0 0,1 1 1,0-1-1,0 1 0,0-1 1,0 1-1,0-1 0,0 1 0,0-1 1,0 0-1,0 1 0,0-1 1,0 1-1,0-1 0,0 1 0,0-1 1,0 1-1,0-1 0,0 1 1,0-1-1,1 0 0,-1 1 1,0-1-1,0 1 0,1-1 0,-1 0 1,0 1-1,0-1 0,1 0 1,-1 1-1,0-1 0,1 0 1,-1 0-1,1 1 0,-1-1 0,0 0 1,1 0-1,-1 1 0,1-1 1,-1 0-1,1 0 0,-1 0 1,0 0-1,1 0 0,-1 0 0,1 0 1,-1 0-1,1 0 0,-1 0 1,1 0-1,-1 0 0,1 0 0,-1 0 1,0 0-1,1 0 0,0-1-2,-1 1 2,0 0 18,0 0-8,-16 8-36,5 37 62,14-29-24,5-3-20,1 0-1,0 0 1,0-1-1,2-1 1,-1 1-1,2-2 1,-1 1-1,1-2 1,1 0-1,9 6 7,-21-14-1,1 0-1,-1-1 1,1 1 0,-1 0-1,1-1 1,-1 1-1,1-1 1,-1 1 0,1-1-1,-1 0 1,1 1-1,-1-1 1,1 0 0,0 0-1,-1 0 1,1 0-1,-1-1 1,1 1 0,-1 0-1,1-1 1,-1 1-1,1-1 1,-1 1 0,1-1-1,-1 0 1,1 1-1,-1-1 1,0 0 0,1 0-1,-1 0 1,0 0-1,0 0 1,0-1 0,0 1-1,0 0 1,0 0-1,0-1 1,0 1 0,-1-1-1,1 1 1,0 0-1,-1-1 1,1 1 0,-1-1-1,1 0 1,-1 1-1,0-2 2,4-78 98,-5 70-60,-1 0 0,0 0 0,-1 0-1,0 0 1,-1 0 0,0 0 0,0 1 0,-2 0 0,1 0 0,-1 0-1,0 1 1,-1-1 0,0 2 0,-1-1 0,0 1 0,-5-5-38,13 14-1,1 0 0,-1 0 0,1 0 0,-1 0 0,0 0 0,1 0 1,-1 0-1,0 0 0,0 0 0,1 0 0,-1 0 0,0 0 0,0 0 1,0 0-1,0 0 0,-1 0 0,1 0 0,0 0 0,0 0 0,-1 0 1,1 0-1,0 0 0,-1 0 0,1 0 0,-1 0 0,1 0 0,-1 0 1,0 0-1,1-1 0,-1 1 0,0 0 0,1 0 0,-1-1 0,0 1 1,0-1-1,0 1 0,0 0 0,0-1 0,0 1 0,0-1 1,0 0-1,0 1 0,0-1 0,0 0 0,0 0 0,0 0 0,0 1 1,0-1-1,0 0 0,0 0 0,0-1 0,0 1 0,0 0 0,0 0 1,0 0-1,0-1 0,0 1 0,0 0 0,0-1 0,0 1 0,0-1 1,0 1-1,0-1 0,1 0 0,-1 1 0,0-1 0,0 0 1,21 51-456,-20-49-431,0-1-886,0 0-280</inkml:trace>
  <inkml:trace contextRef="#ctx0" brushRef="#br0" timeOffset="-114746.052">8079 10291 22501,'7'-1'164,"0"0"-1,0 0 1,0 1 0,0 0 0,0 0-1,0 0 1,0 1 0,0 1 0,0-1-1,0 1 1,0 0 0,-1 0 0,1 1-1,-1 0 1,1 0 0,-1 1 0,0 0-1,0 0 1,-1 0 0,1 1 0,-1-1-1,0 1 1,0 1 0,-1-1 0,1 1-1,-1-1 1,0 1 0,-1 1 0,0-1-1,0 0 1,0 1 0,0-1 0,-1 1-164,-3-7 37,1 0 1,0 0-1,-1 0 1,1 0 0,0 0-1,-1 0 1,1 0-1,0 0 1,-1 0 0,1 0-1,-1 0 1,1 0 0,0 0-1,-1 1 1,1-1-1,0 0 1,-1 0 0,1 0-1,0 0 1,-1 1-1,1-1 1,0 0 0,0 0-1,-1 0 1,1 1-1,0-1 1,0 0 0,-1 1-1,1-1 1,0 0-1,0 1 1,0-1 0,-1 0-1,1 1 1,0-1-1,0 0 1,0 1 0,0-1-1,0 0 1,0 1-38,-30-48 22,22 34 121,-83-89 83,89 100-217,2 2-21,10 0-69,-1-1 1,1 0-1,-1 0 0,0-1 0,1 0 1,-1-1-1,0 0 0,0-1 0,-1 0 1,1 0-1,-1-1 0,0 0 0,4-3 81,24-20-1277</inkml:trace>
  <inkml:trace contextRef="#ctx0" brushRef="#br0" timeOffset="-114137.483">7687 11516 17756,'-24'-10'7457,"11"34"-5876,14-14-1565,0-1 0,0 0 1,1 1-1,0-1 0,0 0 1,1 0-1,1-1 0,-1 1 0,2-1 1,-1 1-1,1-1 0,0-1 1,1 1-1,-1-1 0,1 0 1,1 0-1,0 0 0,6 4-16,-11-8-2,-1-1 1,1 0-1,0 0 0,-1-1 1,1 1-1,0 0 1,0-1-1,0 1 0,0-1 1,0 1-1,1-1 0,-1 0 1,0 0-1,1 0 0,-1 0 1,1-1-1,-1 1 0,1-1 1,-1 1-1,1-1 0,-1 0 1,1 0-1,-1 0 0,1 0 1,-1 0-1,1-1 0,-1 1 1,1-1-1,0 0 2,19-71-19,-20 30 137,-1 1-1,-2 0 0,-2-1 0,-2 1 1,-2 0-1,-1 1 0,-2 0 0,-2 0 0,-1 1 1,-4-3-118,-16-15 346,284 457-2271,-239-381 244</inkml:trace>
  <inkml:trace contextRef="#ctx0" brushRef="#br0" timeOffset="-113808.355">7972 11288 15579,'14'12'2035,"-10"-8"-1659,0 0 1,0-1-1,1 1 0,-1-1 0,1 0 1,-1 0-1,1 0 0,0 0 1,0-1-1,0 0 0,1 0 0,-1-1 1,0 1-1,1-1 0,4 0-376,-8-2 84,0-1 1,0 0-1,0 0 0,0 0 0,0 0 0,0-1 1,-1 1-1,1 0 0,-1-1 0,1 1 0,-1-1 0,0 0 1,0 1-1,0-1 0,0 0 0,-1 0 0,1 1 1,-1-1-1,0 0 0,0 0 0,0 0 0,0 0 0,0 1 1,0-1-1,-1 0 0,1 0 0,-1 0 0,-1-1-84,2-2 134,0 0-40,0 1 0,0-1-1,-1 1 1,1-1 0,-1 1-1,0-1 1,-1 1-1,0 0 1,1 0 0,-2-1-1,1 1 1,0 1-1,-1-1 1,0 0 0,0 1-1,-1-1 1,1 1 0,-1 0-1,0 0 1,0 0-1,0 1 1,-1-1 0,1 1-1,-1 0 1,0 0-1,0 1 1,0-1 0,0 1-1,0 0 1,0 1-1,-1-1-93,4 3 1,0 0 0,0 1 0,0-1-1,0 0 1,0 1 0,0-1 0,1 1-1,-1 0 1,1-1 0,-1 1 0,1 0-1,-1 0 1,1 0 0,0 0-1,0 0 1,0 1 0,0-1 0,0 0-1,1 0 1,-1 1 0,1-1 0,-1 0-1,1 1 1,0-1 0,0 0-1,0 1 1,0-1 0,0 0 0,1 1-1,-1-1 1,1 0 0,-1 1 0,1-1-1,0 0 1,0 0 0,0 0 0,0 0-1,0 0 1,1 0 0,0 1-1,-2-3 0,8 25-12,2 0 0,0-1 1,2 0-1,0-1 0,2-1 1,0 0-1,2 0 0,9 8 12,-24-27-122,1-1 1,-1 1-1,1-1 0,0 0 0,0 1 0,0-1 0,0 0 0,1 0 0,-1-1 0,0 1 0,1 0 0,-1-1 0,1 0 0,0 1 0,-1-1 0,1 0 0,0 0 0,0-1 0,0 1 0,0 0 0,0-1 1,-1 0-1,1 0 0,0 0 0,0 0 0,0 0 0,2-1 122,11-14-2074</inkml:trace>
  <inkml:trace contextRef="#ctx0" brushRef="#br0" timeOffset="-113417.113">8157 11095 11915,'55'104'10145,"79"133"-7272,-22-91-2305,-111-145-566,12 12 28,-16-18-19,-12-20 21,-10-20 49,2-1 0,1-1 0,3 0 0,2-2 0,2 0 0,3-1 0,1 0 0,1-14-81,9 60 4,0-1-1,0 1 1,1-1-1,-1 0 1,1 0-1,0 1 1,1-1-1,-1 0 1,1 1-1,0-1 1,0 0 0,0 1-1,1-1 1,-1 1-1,1 0 1,0-1-1,1 1 1,-1 0-1,1 0 1,0 0-1,-1 1 1,2-1-1,-1 1 1,0-1-1,1 1 1,0 0-1,-1 1 1,1-1-1,0 0 1,0 1-1,1 0 1,-1 0-1,0 0 1,1 1-1,-1 0 1,5-1-4,-8 2 6,1 0 0,-1 0 1,1 0-1,-1 1 0,1-1 0,-1 0 1,1 1-1,-1 0 0,1-1 0,-1 1 1,1 0-1,-1 0 0,0-1 0,1 1 1,-1 0-1,0 0 0,0 1 0,0-1 0,0 0 1,0 0-1,0 0 0,0 1 0,0-1 1,-1 0-1,1 1 0,0-1 0,-1 1 1,1-1-1,-1 1 0,1-1 0,-1 1 1,0 0-1,0-1 0,0 1 0,0-1 0,0 1 1,0-1-1,0 1-6,-8 64 419,7-62-395,-32 115 209,31-116-758,-1-4-805,-11-6-354</inkml:trace>
  <inkml:trace contextRef="#ctx0" brushRef="#br0" timeOffset="-113014.711">8543 10955 14219,'89'-8'7003,"-88"6"-6899,0-1 0,0 1 1,0-1-1,0 1 0,0-1 1,-1 1-1,1-1 0,-1 1 1,0-1-1,0 0 0,0 1 0,0-1 1,0 0-1,0 1 0,-1-1 1,1 1-1,-1-1 0,0 1 1,0-1-1,0 1 0,0-1 0,0 1 1,0 0-1,-1-2-104,0 0 112,-1-1-1,1 1 0,-1 0 1,0 0-1,0 0 1,0 0-1,-1 0 1,1 1-1,-1-1 1,0 1-1,0 0 1,0 0-1,0 1 1,0-1-1,-1 1 0,1 0 1,-1 0-1,0 0 1,1 0-1,-1 1 1,0 0-1,0 0 1,0 1-1,0-1 1,0 1-1,-4 0-111,7 1 10,0 1 0,1-1 1,-1 1-1,1-1 0,-1 1 0,1-1 0,0 1 1,0 0-1,0 0 0,0 0 0,0-1 0,0 1 1,0 0-1,0 0 0,1 0 0,-1 1 0,1-1 0,-1 0 1,1 0-1,0 0 0,0 0 0,0 0 0,0 0 1,1 0-1,-1 0 0,0 1 0,1-1 0,-1 0 1,1 0-1,0 0 0,0 0 0,0-1 0,0 1 1,0 0-1,0 0 0,0 0 0,1-1 0,-1 1 1,0-1-1,1 1 0,0-1 0,1 2-10,0 2 1,0 1-1,1-1 1,0 0 0,0 1-1,0-2 1,1 1-1,-1 0 1,1-1 0,0 0-1,1 0 1,-1-1-1,1 1 1,-1-1 0,1 0-1,0-1 1,0 0-1,0 1 1,0-2 0,1 1-1,5 0 0,-8-5 3,0 0-1,-1-1 0,0 1 1,1-1-1,-1 0 1,-1 1-1,1-1 0,0-1 1,-1 1-1,0 0 1,0-1-1,0 1 0,-1-1 1,0 1-1,1-1 1,-2 0-1,1 1 0,0-1 1,-1 0-1,0 0 1,0 0-1,0 1 0,-2-5-2,4-11 28,-1 9-21,-1 9-7,-1 0-1,1 0 0,-1 0 1,1 0-1,0 0 1,0 1-1,0-1 0,0 0 1,0 0-1,0 0 1,0 0-1,1 0 0,-1 0 1,1 0-1,-1 1 0,1-1 1,0 0-1,-1 0 1,1 1-1,0-1 0,0 0 1,0 1-1,1-1 1,-1 1-1,0-1 0,1 1 1,-1 0-1,0 0 0,1-1 1,0 1-1,-1 0 1,1 0-1,0 0 0,-1 1 1,1-1-1,0 0 1,0 1-1,0-1 0,-1 1 1,1 0-1,0-1 0,0 1 1,0 0-1,0 0 1,0 0-1,0 0 0,1 1 1,83 67-85,-86-68 49,1 0 0,-1 0 1,1 1-1,0-1 0,-1 0 0,1 0 0,-1 0 1,1 0-1,-1 0 0,1 1 0,0-1 0,-1 0 1,1 0-1,-1 0 0,1-1 0,0 1 0,-1 0 1,1 0-1,-1 0 0,1 0 0,-1-1 0,1 1 0,-1 0 1,1 0-1,-1-1 0,1 1 0,-1 0 0,1-1 1,-1 1-1,1 0 0,-1-1 0,1 1 0,-1-1 1,0 1-1,1-1 0,-1 1 0,0-1 0,0 1 0,1-1 1,-1 1-1,0-1 0,0 0 0,0 1 0,0-1 1,1 1-1,-1-1 0,0 0 0,0 1 0,0-1 1,0 1-1,0-1 0,-1 1 0,1-1 0,0 0 0,0 1 1,0-1-1,0 1 0,-1-1 0,1 1 0,0-1 1,-1 0 35,1 0-64,0-27-1602</inkml:trace>
  <inkml:trace contextRef="#ctx0" brushRef="#br0" timeOffset="-112405.073">8870 10514 10050,'7'54'9920,"34"62"-6916,-41-117-3001,0 0 0,0 0-1,0 0 1,0 0 0,0 0-1,0 1 1,0-1 0,1 0 0,-1 0-1,0 0 1,1 0 0,-1 0-1,0 0 1,1 0 0,-1 1 0,1-1-1,0 0 1,-1 0 0,1 0-1,-1 1 1,1-1 0,0 1 0,0-1-1,-1 0 1,1 1 0,0-1-1,0 1 1,0-1 0,0 1-1,-1 0 1,1-1 0,0 1 0,0 0-1,0 0 1,0 0 0,0-1-1,0 1 1,0 0 0,0 0 0,0 0-1,0 1 1,0-1 0,0 0-1,0 0 1,0 0 0,-1 1-1,1-1 1,0 0 0,0 1 0,0-1-1,0 1 1,0-1 0,-1 1-1,1-1 1,0 1 0,-1 0 0,1-1-1,0 1 1,-1 0 0,1 0-1,-1-1 1,1 1 0,-1 0-1,1 0 1,-1 0 0,1 0 0,-1 0-1,0 0-2,4-32 204,-2 0 0,-1 0 0,-2 0 0,0 0 0,-3 0 1,0 0-1,-3-4-204,-42-116 2088,47 147-1875,4 17 78,73 125 33,-63-116-303,-8-12-5,1 0 0,1 0 0,-1-1 0,2 0 0,-1 0 0,1 0 0,1-1 0,0 0 1,0-1-1,3 3-16,-10-10 1,0 1 0,1 0 0,-1-1 1,1 1-1,-1-1 0,1 1 0,-1-1 0,1 0 1,-1 0-1,1 0 0,-1 0 0,1 0 1,-1 0-1,1 0 0,-1 0 0,1 0 1,-1-1-1,1 1 0,-1-1 0,0 1 0,1-1 1,-1 0-1,0 1 0,1-1 0,-1 0 1,0 0-1,0 0 0,1 0 0,-1 0 1,0 0-1,0 0 0,0 0 0,0 0 0,-1-1 1,1 1-1,0 0 0,0-1 0,-1 1 1,1 0-1,-1-1-1,23-61-3,-20 56 14,0 0-1,-1 0 1,0 0 0,-1 0-1,1-1 1,-1 1 0,-1 0-1,0-1 1,0 1-1,0-1 1,-1 1 0,0 0-1,0-1 1,-1 1-1,0 0 1,0 0 0,0 0-1,-1 0 1,0 0-1,-1 1 1,0-1 0,0 1-1,-4-5-10,7 11 3,1 0-1,-1 0 0,1 0 1,-1 0-1,0 0 0,1 0 1,-1 0-1,1 1 0,-1-1 1,1 0-1,-1 0 0,1 1 0,-1-1 1,1 0-1,-1 1 0,1-1 1,-1 1-1,1-1 0,-1 0 1,1 1-1,0-1 0,-1 1 1,1-1-1,0 1 0,-1-1 1,1 1-1,0 0 0,0-1 1,0 1-1,-1-1 0,1 1 1,0-1-1,0 1 0,0 0 1,0-1-1,0 1 0,0-1 1,0 1-1,0 0 0,0-1 1,0 1-1,1-1 0,-1 1 0,0 0 1,0-1-1,0 1 0,1-1 1,-1 1-1,0-1 0,1 1 1,-1-1-1,0 1 0,1-1 1,0 1-3,3 13 12,2 0 0,-1 0 0,2 0 1,0 0-1,1-1 0,0-1 0,1 1 1,0-1-1,1-1 0,0 0 0,2 1-12,-11-11 5,-1 0-1,1 1 1,0-1 0,0 0-1,-1 0 1,1 0-1,0 0 1,0 0-1,0-1 1,0 1-1,0 0 1,0 0 0,0 0-1,1-1 1,-1 1-1,0-1 1,0 1-1,0-1 1,1 1-1,-1-1 1,0 0 0,1 0-1,-1 1 1,0-1-1,0 0 1,1 0-1,-1 0 1,0-1-1,1 1 1,-1 0-1,0 0 1,1-1 0,-1 1-1,0-1 1,0 1-1,0-1 1,1 1-1,-1-1 1,0 0-1,0 1 1,0-1 0,0 0-1,0 0 1,0 0-1,0 0 1,0 0-1,-1 0 1,1 0-1,0 0 1,-1 0 0,1-1-1,-1 1 1,1 0-1,-1 0 1,1-1-1,-1 1 1,0 0-1,1-1-4,7-73 122,-8 63-116,1-1-1,0 0 1,1 1-1,0-1 1,1 1-1,1 0 0,-1 0 1,6-10-6,-8 21-18,0 1 0,0-1 1,0 1-1,0-1 0,0 1 0,0-1 0,1 1 1,-1 0-1,0 0 0,0-1 0,0 1 1,0 0-1,0 0 0,1 0 0,-1 0 1,0 1-1,0-1 0,0 0 0,0 0 1,0 1-1,0-1 0,1 0 0,-1 1 1,0-1-1,0 1 0,0 0 0,0-1 1,-1 1-1,1 0 0,0 0 0,0-1 1,0 1-1,0 0 0,-1 0 0,1 0 1,0 0-1,-1 0 0,1 0 0,-1 0 0,1 0 1,-1 0-1,0 0 0,1 0 0,-1 1 1,0-1-1,0 0 0,0 0 0,0 0 1,0 0-1,0 0 0,0 2 18,4 5-194,34 35-2740,-30-46 1328,-1-8 122</inkml:trace>
  <inkml:trace contextRef="#ctx0" brushRef="#br0" timeOffset="-112141.094">9398 10003 12955,'-3'48'7472,"5"0"-3791,20 96-1135,-18-125-1725,12 22-220,-16-40-602,0 0 1,1-1 0,-1 0 0,1 1 0,-1-1-1,1 1 1,-1-1 0,1 1 0,-1-1 0,1 0 0,0 0-1,-1 1 1,1-1 0,-1 0 0,1 0 0,0 1 0,-1-1-1,1 0 1,0 0 0,-1 0 0,1 0 0,0 0-1,-1 0 1,1 0 0,0 0 0,-1 0 0,1-1 0,0 1-1,-1 0 1,1 0 0,-1-1 0,1 1 0,0 0-1,-1-1 1,1 1 0,-1 0 0,1-1 0,-1 1 0,1-1-1,-1 1 1,1-1 0,-1 1 0,0-1 0,1 1-1,-1-1 1,0 1 0,1-1 0,-1 0 0,0 1 0,0-1-1,1 1 1,-1-1 0,0 0 0,0 1 0,0-1 0,0 0-1,0 1 1,0-1 0,0 0 0,0 1 0,0-1 0,35-101-3449,-25 68 2406</inkml:trace>
  <inkml:trace contextRef="#ctx0" brushRef="#br0" timeOffset="-111833.234">9524 10016 10506,'13'21'8827,"-11"-21"-8698,0 0 0,0 0-1,0 0 1,0 0-1,0-1 1,0 1 0,0-1-1,0 1 1,-1-1 0,1 0-1,0 1 1,0-1 0,0 0-1,-1 0 1,1 0 0,0-1-1,-1 1 1,1 0 0,-1-1-1,1 1 1,-1-1 0,0 1-1,0-1 1,0 1 0,0-1-1,1-1-128,1-3 160,0 0 0,0 0-1,0-1 1,-1 1 0,0-1-1,-1 1 1,1-1 0,-1 0-1,-1 0 1,1 0 0,-1 1-1,0-1 1,0 0 0,-1 0-1,0 0 1,-1 1 0,1-1 0,-1 0-1,0 1 1,-1-1 0,0 1-1,0 0 1,0 0-160,2 5 18,1 1 1,0-1-1,-1 1 1,1-1-1,-1 1 1,0-1-1,1 1 1,-1-1-1,1 1 1,-1 0-1,0-1 1,1 1-1,-1 0 1,0 0-1,1 0 1,-1-1-1,0 1 1,1 0-1,-1 0 1,0 0-1,0 0 1,1 0-1,-1 0 1,0 0-1,1 1 1,-1-1-1,0 0 1,1 0-1,-1 0 1,0 1-1,1-1 1,-1 0-1,1 1 1,-1-1-1,0 0 1,1 1-1,-1-1 1,1 1-1,-1-1 1,1 1-1,-1-1 1,1 1-1,0 0 1,-1-1-1,1 1 1,0-1-1,-1 1 1,1 0-1,0-1 1,0 1-1,-1 0 1,1 0-19,-11 39 510,10-23-444,1-1-1,0 0 1,1 1-1,1-1 0,0 0 1,1 0-1,1 0 1,1 0-1,0-1 1,1 0-1,0 0 1,1 0-1,1 0 0,6 7-65,-13-20-4,0 1-1,0-1 0,1 0 0,-1 0 0,0 0 0,1 0 0,0 0 0,-1 0 0,1 0 0,0 0 0,0-1 0,0 1 0,0-1 0,0 1 0,0-1 0,0 0 0,0 0 0,1 0 0,-1 0 0,0 0 0,1 0 0,-1-1 0,1 1 0,-1-1 0,1 0 0,-1 0 0,1 0 0,-1 0 0,1 0 1,-1 0-1,1-1 0,-1 1 0,1-1 0,-1 0 0,0 1 0,1-1 0,-1 0 0,0-1 0,1 1 0,-1 0 0,0-1 0,0 1 0,0-1 0,0 1 0,-1-1 0,1 0 0,1-2 5,8-18-500</inkml:trace>
  <inkml:trace contextRef="#ctx0" brushRef="#br0" timeOffset="39742.133">8938 9320 21325,'0'0'744,"21"6"440,5-18-504,9-5 16,12-15-56,1-8-192,9-8-263,-5 0-89,-6 1-64,-5 5 32,-12 7-561,-4 6-527</inkml:trace>
  <inkml:trace contextRef="#ctx0" brushRef="#br0" timeOffset="40035.375">9153 8942 21653,'10'-16'271,"1"0"0,0 0 0,1 1 0,1 1 0,0 0 0,1 1 0,1 0 0,0 1 0,16-9-271,-26 17 25,0 0-1,0 0 1,1 0 0,0 1-1,-1 0 1,1 0 0,0 1-1,0 0 1,1 0 0,-1 0-1,0 0 1,1 1 0,-1 0-1,1 1 1,-1 0 0,1 0 0,0 0-1,-1 0 1,1 1 0,-1 0-1,0 1 1,1 0 0,-1-1-1,0 2 1,0-1 0,0 1-1,0 0 1,0 0 0,-1 1 0,1 0-1,-1 0 1,0 0 0,0 0-1,-1 1 1,3 2-25,0 5 64,-1 1 1,0-1-1,0 1 1,-2 0-1,0 0 0,0 0 1,-1 1-1,-1 0 1,0-1-1,-1 1 0,0 0 1,-1 0-1,-1-1 1,0 1-1,-1 0 0,0-1 1,-1 1-1,-1-1 0,0 0 1,0 0-1,-6 9-64,-5 14-991</inkml:trace>
  <inkml:trace contextRef="#ctx0" brushRef="#br0" timeOffset="41362.783">9648 8237 23389,'-3'4'89,"0"0"-1,1 1 1,-1-1 0,1 1-1,0-1 1,1 1-1,-1 0 1,1 0 0,0 0-1,0 0 1,0 0 0,1 0-1,0 0 1,0 0-1,0 0 1,0 0 0,1 0-1,0 0 1,0 0 0,0 0-1,1-1 1,-1 1-1,1 0 1,0-1 0,1 1-1,-1-1 1,1 1-89,89 107-125,-85-104 134,1-1-1,0 0 1,0 0-1,1-1 1,-1 0-1,2 0 1,-1-1-1,0-1 1,1 1-1,0-2 1,1 1-9,-8-4 22,0 0 0,0-1 0,0 0 0,-1 1 0,1-1 0,0 0 0,0 0 0,-1-1 0,1 1 0,0 0 0,-1-1 0,0 0 0,1 1 0,-1-1 0,0 0 0,0 0 0,0-1 0,0 1 0,0 0 0,0-1 0,-1 1 0,1-1 0,-1 1 0,0-1 0,0 0 0,0 1 0,0-1 1,0 0-1,0 0 0,-1 0 0,1 0 0,-1 0 0,0 1 0,0-1 0,0-3-22,5-18 184,-2-1 1,0 1-1,-1-1 1,-2 0 0,0 0-1,-2 1 1,-1-1-1,0 0 1,-2 1 0,-1 0-1,-1 0 1,-5-11-185,-16-7 339,29 47-291,18 41-92,-8-16 44,1-1-1,1 0 1,2-1 0,1 0-1,1-1 1,1-1-1,1 0 1,21 20 0,-38-44 3,-1 0-1,1 0 1,-1-1-1,1 1 1,0 0 0,0-1-1,0 0 1,0 1 0,0-1-1,0 0 1,0 0-1,0 0 1,0 0 0,1 0-1,-1 0 1,0-1 0,1 1-1,-1-1 1,0 0-1,1 0 1,-1 0 0,0 0-1,1 0 1,-1 0 0,1 0-1,-1-1 1,0 1-1,1-1 1,-1 0 0,0 0-1,0 0 1,0 0 0,0 0-1,1 0-2,1-8 47,1 0 0,-1-1-1,-1 1 1,1-1 0,-2 0-1,1 1 1,-1-1 0,-1-1-1,0 1 1,0 0 0,-1 0-1,-1 0 1,1 0 0,-2 0-1,1 0 1,-1 0 0,-1-2-47,0-2 43,0 0 0,-1 0 1,-1 1-1,0 0 0,-1 0 1,0 0-1,-1 0 0,0 1 1,-1 0-1,0 1 1,-1 0-1,-9-9-43,-12 4-5,28 45-88,6-20 88,0 0 0,0 0-1,0-1 1,1 0-1,0 1 1,1-2 0,0 1-1,0-1 1,1 0-1,0 0 1,0 0-1,0-1 1,1 0 0,0-1-1,0 0 6,-4-5 1,-1 0 0,0 0 0,0-1-1,0 0 1,0 1 0,1-1 0,-1 0-1,0 0 1,-1-1 0,1 1 0,0-1 0,0 1-1,0-1 1,-1 0 0,1 0 0,-1 0 0,0 0-1,1-1 1,-1 1 0,0-1 0,0 1 0,-1-1-1,1 0 1,0 1 0,-1-1 0,0 0 0,0 0-1,0 0 1,0 0 0,0 0 0,0-1 0,-1 0-1,0 3-1,14-26 8,-1-1-1,-2-1 1,-1 0-1,-2-1 0,0 0 1,-2 0-1,-1-1 0,-2 1 1,-1-4-7,-1 33 1,-1 0-1,0-1 1,1 1 0,-1-1 0,0 1 0,0-1-1,0 1 1,0 0 0,0-1 0,0 1-1,0-1 1,0 1 0,-1-1 0,1 1 0,0-1-1,-1 1 1,1 0 0,-1-1 0,0 1 0,0 0-1,1 0 1,-1-1 0,0 1 0,0 0-1,0 0 1,0 0 0,0 0 0,0 0 0,0 0-1,-1 0 1,1 0 0,0 1 0,0-1 0,-1 0-1,1 1 1,0-1 0,-1 1 0,1 0-1,-1-1 1,1 1 0,-1 0 0,1 0 0,0 0-1,-1 0 1,1 0 0,-1 0 0,1 0 0,-1 0-1,1 1 1,-1-1 0,1 0 0,0 1-1,-1-1 1,1 1 0,0 0 0,-1 0-1,-2 4-6,1 1-1,-1-1 1,1 1 0,0 0 0,1 0-1,-1 1 1,1-1 0,0 0 0,1 1 0,0-1-1,0 1 1,0 0 0,1-1 0,0 1-1,0 0 1,0-1 0,1 1 0,0-1 0,1 1-1,-1-1 1,2 2 6,40 106-20,-41-111 15,-1 0 1,1 0 0,0-1 0,0 1 0,0 0 0,0-1 0,1 0 0,-1 1-1,1-1 1,-1 0 0,1-1 0,0 1 0,0 0 0,0-1 0,0 1-1,0-1 1,0 0 0,0 0 0,0 0 0,0 0 0,1-1 0,-1 1-1,0-1 1,1 0 0,-1 0 0,0 0 0,1-1 0,-1 1 0,0-1-1,0 1 1,0-1 0,1 0 0,-1 0 0,0-1 0,0 1 4,63-61-1314,-39 15-586</inkml:trace>
  <inkml:trace contextRef="#ctx0" brushRef="#br0" timeOffset="41860.913">10643 7428 23749,'-3'1'123,"0"0"-1,-1 1 1,1-1-1,0 1 1,-1-1-1,1 1 1,0 0-1,0 0 1,0 1-1,1-1 1,-1 0-1,1 1 1,-1 0-1,1 0 1,0-1-1,0 1 1,0 1-1,0-1 1,0 0-1,1 0 1,0 1-1,-1-1 1,1 1-1,0-1 1,1 1-1,-1-1 1,1 1-1,-1-1 1,1 1-1,0 0 1,1-1-1,-1 1 1,1 1-123,32 121 133,-27-110-128,1 1 1,1-1-1,1 0 1,0 0-1,1-1 1,1-1-1,7 8-5,-17-20 4,0-1 0,0 1 0,0-1 0,0 0 0,0 1 0,0-1 1,0 0-1,1 0 0,-1 0 0,1 0 0,-1 0 0,0 0 0,1 0 0,-1 0 0,1-1 0,0 1 0,-1 0 0,1-1 0,0 0 0,-1 1 0,1-1 0,0 0 0,-1 0 0,1 0 0,0 0 0,0 0 0,-1 0 0,1 0 0,0-1 0,-1 1 0,1-1 0,0 1 0,-1-1 0,1 1 0,-1-1 0,1 0 0,-1 0 0,1 0 1,-1 0-1,1 0 0,-1 0 0,0 0 0,0-1 0,0 1 0,1-1-4,4-13 79,0 0 1,-1-1-1,0 0 1,-1 0 0,-1 0-1,-1 0 1,0 0-1,-1 0 1,-1-1-1,0 1 1,-2-1 0,0-3-80,0 1 65,0 1 1,-1-1-1,-1 1 1,-1 0-1,0 0 1,-1 0-1,-1 1 1,-5-8-66,10 20 12,2 10-22,46 105-102,-39-96 104,83 147 28,-90-159-27,0-1-1,1 0 1,-1 0-1,1 0 1,-1 0 0,1 0-1,-1-1 1,1 1-1,0 0 1,-1 0-1,1 0 1,0 0-1,0-1 1,0 1 0,0 0-1,0-1 1,-1 1-1,1-1 1,0 1-1,0-1 1,0 1-1,1-1 1,-1 0-1,0 1 1,0-1 0,0 0-1,0 0 1,0 0-1,0 0 1,0 0-1,0 0 1,0 0-1,1 0 1,-1 0-1,0-1 1,0 1 0,0 0-1,0-1 1,0 1-1,0-1 1,0 1-1,0-1 1,0 0-1,0 1 1,-1-1-1,1 0 1,0 1 0,0-1-1,0 0 1,-1 0-1,2-1 8,4-29-981,-3-8-746</inkml:trace>
  <inkml:trace contextRef="#ctx0" brushRef="#br0" timeOffset="42153.409">10693 6958 15747,'0'0'3488,"0"0"-63,3 3-1745,13 15-1262,0 1 1,-1 1-1,-1 0 1,-1 1-1,0 0 1,1 9-419,-10-23 93,79 163 845,-52-101-731,3-1-1,3-2 1,27 35-207,-32-73-339,-28-36-522,-10-22-858,-4-12-163</inkml:trace>
  <inkml:trace contextRef="#ctx0" brushRef="#br0" timeOffset="42579.021">11042 7113 21669,'6'31'589,"1"-1"0,1 1 0,2-1 0,1-1 0,1 0 0,2-1 1,1 0-1,12 17-589,-27-44 16,1 1 0,-1-1 1,1 1-1,0-1 1,-1 0-1,1 1 0,0-1 1,0 0-1,0 0 1,0 1-1,0-1 1,0 0-1,0 0 0,0 0 1,0 0-1,1-1 1,-1 1-1,0 0 0,1 0 1,-1-1-1,0 1 1,1-1-1,-1 1 0,1-1 1,-1 1-1,1-1 1,-1 0-1,1 0 0,-1 0 1,1 0-1,-1 0 1,1 0-1,-1 0 0,1 0 1,-1-1-1,1 1 1,-1-1-1,1 1 0,-1-1 1,0 1-1,1-1 1,-1 0-1,1 0-16,4-11 117,-1 0 0,0 0-1,-1 0 1,0 0 0,-1 0-1,-1-1 1,0 0 0,0 1-1,-1-6-116,-1 17 9,9-153 562,-8 155-570,0 0 0,-1-1 0,1 1 0,0 0-1,0 0 1,0 0 0,0-1 0,0 1 0,-1-1 0,1 1 0,0-1 0,0 1 0,1-1 0,-1 1 0,0-1 0,0 0 0,0 0 0,0 1-1,0-1 1,0 0 0,0 0 0,0 0 0,1 0 0,-1 0 0,0-1 0,0 1 0,0 0 0,0 0 0,0-1 0,0 1 0,0-1-1,0 1 1,0-1 0,0 1 0,0-1 0,0 1 0,0-1 0,0 0 0,-1 0 0,1 1 0,0-1 0,0 0 0,-1 0 0,1 0 0,0 0-1,-1 0 1,1 0 0,-1 0 0,0 0 0,1 0 0,-1 0 0,0 0 0,1 0 0,-1 0 0,0-1 0,0 1 0,0 0 0,0 0 0,0 0-1,0 0 1,0 0 0,-1 0 0,1 0 0,0-1 0,-1 1 0,1 0 0,0 0 0,-1 0 0,0 0-1,94 169 18,-93-168-16,1 1-1,-1 0 0,0 0 0,0 0 0,0 0 0,1 0 0,-1-1 0,0 1 0,1 0 0,-1 0 0,1 0 1,-1-1-1,1 1 0,-1 0 0,1-1 0,0 1 0,-1 0 0,1-1 0,0 1 0,0-1 0,-1 1 0,1-1 0,0 1 1,0-1-1,0 0 0,-1 1 0,1-1 0,0 0 0,0 0 0,0 0 0,0 1 0,0-1 0,0 0 0,-1 0 0,1 0 1,0-1-1,0 1 0,0 0 0,0 0 0,0 0 0,0-1 0,-1 1 0,1 0 0,0-1 0,0 1 0,0 0 1,-1-1-1,1 1 0,0-1 0,0 0 0,-1 1 0,1-1 0,-1 0 0,1 0-1,13-138 158,-14 104-133,8-73-14,-8 108-12,0-1-1,0 1 1,0-1 0,0 1 0,0-1 0,0 1 0,0-1 0,1 1 0,-1-1 0,0 1 0,0-1 0,0 1 0,1-1 0,-1 1 0,0 0 0,1-1 0,-1 1 0,0 0 0,1-1 0,-1 1 0,1 0 0,-1-1 0,0 1 0,1 0 0,-1 0 0,1-1 0,-1 1 0,1 0 0,-1 0 0,1 0 0,-1 0 0,1 0 0,-1 0 0,1-1 0,-1 1 0,1 0 0,-1 1 0,1-1 0,-1 0 0,1 0 0,-1 0 0,1 0 0,-1 0 0,1 0 0,-1 1 0,0-1 0,1 0 0,-1 0-1,1 1 1,-1-1 0,1 0 0,-1 0 0,0 1 0,1-1 0,-1 1 0,0-1 0,1 0 0,-1 1 0,0-1 0,0 1 0,1-1 0,-1 1 0,0-1 0,0 1 1,22 32-48,-21-32 47,52 113-6,-53-114-15,0 0 0,0 1 0,0-1 1,0 1-1,0-1 0,0 1 0,0-1 0,0 1 0,0-1 0,0 1 0,0-1 0,0 1 0,0-1 0,1 0 1,-1 1-1,0-1 0,0 1 0,0-1 0,1 1 0,-1-1 0,0 0 0,0 1 0,1-1 0,-1 0 0,0 1 1,1-1-1,-1 0 0,0 1 0,1-1 0,-1 0 0,1 0 0,-1 1 0,1-1 0,-1 0 0,0 0 1,1 0-1,-1 0 0,1 0 0,-1 1 0,1-1 0,-1 0 0,1 0 0,-1 0 0,1 0 0,-1 0 0,1-1 1,-1 1-1,0 0 0,1 0 0,-1 0 0,1 0 0,-1 0 0,1-1 0,-1 1 0,0 0 0,1 0 0,-1-1 1,1 1-1,-1 0 0,0 0 0,1-1 0,-1 1 0,0-1 0,1 1 0,-1 0 0,0-1 0,0 1 0,1-1 23,1-25 1316</inkml:trace>
  <inkml:trace contextRef="#ctx0" brushRef="#br0" timeOffset="42904.812">11597 6789 12227,'3'64'11292,"-1"-45"-10891,1 0 1,1 0 0,1-1-1,0 0 1,1 1-1,1-2 1,2 2-402,-9-18 7,0 0 1,0-1 0,0 1 0,0 0-1,0-1 1,0 1 0,1 0 0,-1 0-1,0-1 1,0 1 0,1-1 0,-1 1 0,1 0-1,-1-1 1,1 1 0,-1-1 0,1 1-1,-1-1 1,1 1 0,-1-1 0,1 1-1,-1-1 1,1 0 0,0 1 0,-1-1-1,1 0 1,0 1 0,-1-1 0,1 0-1,0 0 1,-1 0 0,1 0 0,0 0-1,0 0 1,-1 0 0,1 0 0,0 0-1,-1 0 1,1 0 0,0 0 0,0 0 0,-1 0-1,1-1 1,0 1 0,-1 0 0,1 0-1,-1-1 1,1 1 0,0-1 0,-1 1-1,1-1 1,-1 1 0,1-1 0,0 0-8,22-41 412,-14 23-343,31-30-1125,-85 39-1128,44 10 1072,0-1 135</inkml:trace>
  <inkml:trace contextRef="#ctx0" brushRef="#br0" timeOffset="43291.221">11784 6679 16251,'-1'0'149,"1"0"0,-1 1-1,1-1 1,0 0-1,-1 0 1,1 0 0,-1 0-1,1-1 1,-1 1-1,1 0 1,0 0 0,-1 0-1,1 0 1,-1 0-1,1 0 1,0-1 0,-1 1-1,1 0 1,0 0-1,-1-1 1,1 1 0,0 0-1,-1 0 1,1-1-1,0 1 1,0 0 0,-1-1-1,1 1 1,0 0-1,0-1 1,-1 1 0,1-1-1,0 1 1,0 0-1,0-1 1,0 1 0,0-1-1,0 1 1,0 0-1,0-1 1,0 1 0,0-1-1,0 1 1,0 0-1,0-1 1,0 1 0,0-1-1,0 1 1,0-1-1,0 1 1,1 0 0,-1-1-1,0 1 1,0 0-1,0-1 1,1 1 0,-1 0-1,0-1 1,1 1-1,-1 0 1,0-1-1,1 1 1,-1 0 0,0 0-1,1-1 1,-1 1-1,0 0 1,1 0-149,-15 4-186,8 0 267,1 0 1,0 1-1,0 0 1,0-1-1,1 2 1,-1-1-1,1 0 1,1 1-1,-1 0 1,1 0-1,0 0 1,0 0-1,1 0 1,-1 1-1,1-1 1,1 1 0,-1-1-1,1 1 1,1 0-1,-1 0 1,1-1-1,0 1 1,1 4-82,-1-10 0,-1-1 0,1 1 0,0 0 1,0-1-1,0 1 0,0 0 1,0 0-1,0-1 0,0 1 0,0 0 1,0-1-1,0 1 0,0 0 0,1-1 1,-1 1-1,0 0 0,0-1 1,1 1-1,-1 0 0,0-1 0,1 1 1,-1 0-1,0-1 0,1 1 0,-1-1 1,1 1-1,-1-1 0,1 1 1,0-1-1,-1 0 0,1 1 0,-1-1 1,1 1-1,0-1 0,-1 0 1,1 0-1,0 1 0,-1-1 0,1 0 1,0 0-1,-1 0 0,1 0 0,0 0 1,0 0-1,-1 0 0,1 0 1,0 0-1,-1 0 0,1 0 0,0 0 1,0-1-1,-1 1 0,1 0 0,-1-1 1,1 1-1,0 0 0,0-1 0,32-29 3,-2-17 13,-27 38-16,0 2 0,0-1 0,1 0 0,0 1 0,1 0-1,-1 0 1,1 0 0,0 1 0,1 0 0,0 0 0,0 0 0,0 1 0,1 0 0,-1 1 0,7-3 0,-12 6-1,0 1 0,1 0 0,-1 0 0,0 0 0,0 0 0,1 0 0,-1 0 0,0 1 0,1-1 0,-1 1 0,0 0-1,0-1 1,0 1 0,0 0 0,0 0 0,0 0 0,0 1 0,0-1 0,0 0 0,0 1 0,0-1 0,-1 1 0,1 0 0,-1 0 0,1-1 0,-1 1 0,0 0 0,0 0 0,0 0 0,0 0 0,0 1 0,1 0 1,16 75 138,-17-71-98,-1 0-1,-1 0 1,1 0 0,-1 0-1,0 0 1,-1 0-1,0 0 1,0 0-1,-1-1 1,1 1-1,-1-1 1,-1 0-1,1 1 1,-1-2 0,0 1-1,0 0 1,-1-1-1,0 0 1,0 0-1,0 0 1,0 0-1,-1-1 1,-1 1-40,5-5-68,1 0 0,-1 0 0,0 0 0,1 0 0,-1-1 0,0 1 0,0 0 0,1-1-1,-1 1 1,1-1 0,-1 1 0,0-1 0,1 0 0,-1 0 0,1 0 0,0 0 0,-1 0 0,1 0 0,0 0 0,0 0 0,-1 0 0,1-1 0,0 1 0,0-1 0,0 1 0,0 0 0,1-1 0,-1 0 0,0 1 0,1-1 0,-1 1 0,1-1-1,-1 0 1,1 1 0,0-1 0,0 0 0,0 1 0,0-1 0,0 0 0,0 0 0,0 1 0,0-1 0,1 0 0,-1 1 0,1-1 0,-1 0 68,0-39-1790</inkml:trace>
  <inkml:trace contextRef="#ctx0" brushRef="#br0" timeOffset="43634.285">11890 6171 18940,'-9'12'5034,"6"16"-2992,3-28-2004,0 19 65,1-1 0,1 0 1,1 0-1,1-1 1,0 1-1,1 0 1,1-1-1,0 0 1,1-1-1,1 1 0,1-1 1,0-1-1,1 0 1,1 0-1,0-1 1,1 0-1,1-1 1,0-1-1,0 0 0,1 0 1,1-1-1,0-1 1,8 3-104,18 8-128,-40-20-287,-5-2-347,-155-66-779,147 63 1736,7 2-63,0 1-1,0-1 1,-1 0-1,1 0 0,0 0 1,1 0-1,-1-1 1,0 0-1,1 0 1,0-1-1,0 1 1,0-1-1,0 0 1,0 0-1,1 0 1,-1 0-1,1-1 0,0 1 1,1-1-1,-1 0-131,4 0 34,0 1 0,1 0-1,-1-1 1,1 1-1,0 0 1,0 0 0,1 0-1,-1 0 1,1 0 0,0 1-1,0-1 1,0 1-1,0 0 1,0 0 0,1 0-1,0 0 1,-1 0 0,5-1-34,2-5 25,99-76-1364,-72 55-1127</inkml:trace>
  <inkml:trace contextRef="#ctx0" brushRef="#br0" timeOffset="44147.584">10484 8857 20572,'-1'-2'642,"-12"-18"985,1 17 2990,9 5-4586,0 0 0,0 0 0,1 0 0,-1 0 0,1 0 0,-1 0 0,1 1 0,0-1 0,0 1 0,0-1 0,0 1 0,0 0 0,1 0 0,-1 0 0,1 0 0,0 0 0,0 0 0,0 0 0,0 0 0,1 0 0,-1 1 0,1-1 0,0 1-31,-1 11-1,1-1-1,1 0 1,0 0-1,1 0 1,1 0-1,0 0 0,1-1 1,0 1-1,1-1 1,1 0-1,0 0 1,1-1-1,0 0 0,1 0 1,0 0-1,0-1 1,5 3 1,-11-12-28,0-1 1,-1 1-1,1-1 1,0 0-1,0 0 1,0 0 0,0 0-1,1 0 1,-1 0-1,0-1 1,0 1-1,0 0 1,1-1-1,-1 0 1,0 0 0,1 0-1,-1 0 1,0 0-1,0 0 1,1 0-1,-1-1 1,0 1 0,0-1-1,1 0 1,-1 1-1,0-1 1,0 0-1,0 0 1,0-1-1,0 1 1,0 0 0,0-1-1,-1 1 1,1-1-1,0 1 1,-1-1-1,1 0 1,-1 0-1,0 1 1,1-1 0,-1 0-1,0 0 1,0-1-1,-1 1 1,1 0-1,0 0 1,-1 0-1,1-1 1,-1 1 0,1 0-1,-1 0 1,0-1 27,20-43-2013,6-13-2304</inkml:trace>
  <inkml:trace contextRef="#ctx0" brushRef="#br0" timeOffset="45104.441">10728 8616 20148,'-4'5'318,"0"0"-1,0-1 0,1 1 0,-1 1 0,1-1 1,1 0-1,-1 1 0,1-1 0,-1 1 1,2 0-1,-1 0 0,1 0 0,0 0 0,0 0 1,0 0-1,1 0 0,0 0 0,0 0-317,1 8 37,1-1-1,0 0 0,1 0 0,1 0 1,0 0-1,0-1 0,1 1 1,1-1-1,0 0 0,1-1 0,0 1 1,3 1-37,-9-11 5,-1 0 1,1-1 0,-1 0 0,1 1 0,0-1 0,0 1-1,0-1 1,0 0 0,0 0 0,0 0 0,0 1-1,1-1 1,-1 0 0,0 0 0,0-1 0,1 1 0,-1 0-1,1 0 1,-1-1 0,1 1 0,-1-1 0,1 1 0,-1-1-1,1 1 1,-1-1 0,1 0 0,0 0 0,-1 0-1,1 0 1,-1 0 0,1 0 0,0 0 0,-1-1 0,1 1-1,-1-1 1,1 1 0,-1-1 0,1 1 0,-1-1 0,1 0-1,0-1-5,3-7 81,0-1 0,-1 0 0,0 0 0,0-1 0,-1 1 0,-1-1 0,0 0-1,0 1 1,-1-1 0,-1 0 0,0-4-81,1 11 20,1-19 92,-1 0 0,0 0 0,-2-1-1,-1 1 1,0 0 0,-2 0 0,-1 0 0,0 0 0,-6-10-112,11 33 6,0 0-1,0 1 1,-1-1 0,1 0 0,0 0 0,0 0 0,-1 1-1,1-1 1,0 0 0,0 0 0,-1 0 0,1 0 0,0 0 0,-1 0-1,1 1 1,0-1 0,-1 0 0,1 0 0,0 0 0,-1 0-1,1 0-5,13 38 9,2 0 0,2-1-1,2 0 1,0-2-1,12 13-8,-31-47 2,1 0 0,-1 1 1,0-1-1,1 1 0,-1-1 1,1 1-1,0-1 1,-1 0-1,1 1 1,0-1-1,0 0 1,0 0-1,0 1 1,0-1-1,0 0 1,0 0-1,1 0 0,-1 0 1,0-1-1,1 1 1,-1 0-1,0 0 1,1-1-1,-1 1 1,1-1-1,-1 1 1,1-1-1,-1 0 0,1 0 1,-1 1-1,1-1 1,-1 0-1,1 0 1,-1 0-1,1-1 1,-1 1-1,1 0 1,-1-1-1,1 1 0,0-1-2,14-112 333,-16 89-273,8-137 128,-8 162-189,1 0 1,-1 0 0,0 1-1,1-1 1,0 0 0,-1 0-1,1 0 1,-1 0 0,1 0-1,0 0 1,0 0 0,0-1-1,0 1 1,0 0 0,0 0-1,0 0 1,0-1 0,0 1-1,0-1 1,0 1 0,0-1-1,0 1 1,0-1 0,0 0-1,1 1 1,-1-1 0,0 0-1,0 0 1,0 0 0,1 0-1,-1 0 1,0 0 0,0 0-1,0 0 1,1-1 0,-1 1-1,0 0 1,0-1 0,0 1-1,0-1 1,0 1 0,0-1-1,1 0 1,-2 1 0,1-1-1,0 0 1,0 0 0,0 0-1,0 1 1,0-1 0,-1 0-1,1 0 1,0 0 0,-1 0-1,1 0 1,-1-1 0,1 1-1,-1 0 1,1 0 0,-1 0-1,0 0 1,0-1 0,1 1-1,-1 0 1,0 0 0,0 0-1,0-1 1,0 1 0,129 156 7,-129-155-6,0-1-1,-1 1 1,1-1 0,0 0 0,0 1 0,0-1 0,0 1 0,0-1 0,1 0 0,-1 1 0,0-1 0,0 1 0,0-1 0,0 0 0,1 1 0,-1-1 0,0 1 0,1-1 0,-1 1 0,0-1 0,1 1 0,-1-1 0,1 1-1,-1 0 1,0-1 0,1 1 0,-1-1 0,1 1 0,0 0 0,-1-1 0,1 1 0,-1 0 0,1 0 0,-1 0 0,1-1 0,0 1 0,-1 0 0,1 0 0,-1 0 0,1 0 0,0 0 0,-1 0 0,1 0 0,-1 0-1,1 0 1,0 0 0,-1 0 0,1 1 0,-1-1 0,1 0 0,0 0 0,-1 1 0,1-1 0,-1 0 0,1 1 0,-1-1 0,1 0 0,-1 1 0,0-1 0,1 1 0,-1-1 0,1 1 0,-1 0-1,-7-208 148,6 205-150,1 1-1,0 0 1,0 0 0,-1-1 0,1 1 0,0 0 0,0-1 0,0 1 0,0 0-1,0-1 1,1 1 0,-1 0 0,0-1 0,1 1 0,-1 0 0,1 0 0,-1-1-1,1 1 1,0 0 0,-1 0 0,1 0 0,0 0 0,0 0 0,0 0 0,0 0-1,0 0 1,0 0 0,0 0 0,0 0 0,0 1 0,0-1 0,0 0 0,0 1-1,1-1 1,-1 1 0,0-1 0,0 1 0,1 0 0,-1 0 0,0-1 0,1 1-1,-1 0 1,0 0 0,1 0 0,-1 0 0,0 1 0,1-1 0,-1 0 0,0 0-1,1 1 1,-1-1 0,0 1 0,0-1 0,1 1 2,101 87-27,-102-88 20,0 0 1,0 0-1,0 0 0,0 0 0,1 0 1,-1 0-1,0 0 0,0 0 0,0-1 1,0 1-1,0 0 0,0-1 0,0 1 0,0-1 1,0 1-1,0-1 0,0 1 0,0-1 1,0 0-1,0 1 0,0-1 0,-1 0 0,1 0 1,0 0-1,0 0 0,-1 1 0,1-1 1,-1 0-1,1 0 0,-1 0 0,1-1 1,-1 1-1,1 0 0,-1 0 0,0 0 0,0 0 1,0 0-1,0 0 0,0 0 0,0-1 1,0 1-1,0 0 0,0 0 0,0 0 0,0 0 1,-1 0-1,1 0 0,0 0 0,-1 0 1,1 0-1,-1 0 0,0-1 7,1 0-24,-2-227-7871,2 228 7879,0 1 0,-1-1 0,1 1-1,0-1 1,0 0 0,0 1 0,0-1-1,0 0 1,-1 1 0,1-1 0,0 0 0,0 1-1,1-1 1,-1 0 0,0 1 0,0-1-1,0 0 1,0 1 0,0-1 0,1 1 0,-1-1-1,0 0 1,1 1 0,-1-1 0,0 1-1,1-1 1,-1 1 0,1-1 0,-1 1 0,1-1-1,-1 1 1,1-1 0,-1 1 0,1 0 0,-1-1-1,1 1 1,0 0 0,-1-1 0,1 1-1,-1 0 1,1 0 0,0 0 0,-1 0 0,1 0-1,0-1 1,-1 1 0,1 0 0,0 0-1,-1 1 1,1-1 0,0 0 0,-1 0 0,1 0-1,0 0 1,-1 1 0,1-1 0,-1 0 0,1 0-1,0 1 1,-1-1 16,29 37 1791,-15-18-822,-13-18-441,10 9 1154,51 37-1434,-62-47-245,1 1 0,-1-1 0,1 1-1,-1-1 1,1 1 0,-1-1 0,1 0 0,0 1 0,-1-1-1,1 0 1,0 1 0,-1-1 0,1 0 0,0 0 0,-1 1-1,1-1 1,0 0 0,-1 0 0,1 0 0,0 0 0,-1 0-1,1 0 1,0 0 0,-1 0 0,1 0 0,0-1 0,-1 1-1,1 0 1,0 0 0,-1 0 0,1-1 0,0 1 0,-1 0-1,1-1 1,-1 1 0,1-1 0,-1 1 0,1-1 0,-1 1-1,1-1 1,-1 1 0,1-1 0,-1 1 0,1-1 0,-1 0-1,0 1 1,0-1 0,1 1 0,-1-1 0,0 0 0,0 1-1,0-1 1,1 0 0,-1 1 0,0-1 0,0 0 0,0 0-1,0 1 1,0-1 0,-1 0-3,4-53 133,-4 45-111,3-92 109,0 102-129,0-1 0,0 1 0,0-1 0,0 1 0,0 0 0,0 0 0,0 0 0,-1 0 0,1 0 0,0 0 0,-1 0 1,1 1-1,-1-1 0,1 1 0,-1-1 0,1 1 0,-1-1 0,0 1 0,0 0 0,0 0 0,0 0 0,0-1 0,0 1 0,-1 0 0,1 2-2,7 9 19,57 66 79,-64-79-96,0 1 1,-1 0-1,1-1 0,0 0 0,0 1 1,0-1-1,0 1 0,0-1 0,0 0 1,0 0-1,0 1 0,0-1 0,0 0 1,0 0-1,0 0 0,0 0 0,0 0 1,0-1-1,0 1 0,0 0 0,0 0 1,0-1-1,0 1 0,0-1 0,0 1 1,0 0-1,0-1 0,0 0 0,0 1 1,-1-1-1,1 0 0,0 1 0,0-1 1,-1 0-1,1 0 0,0 1 0,-1-1 1,1 0-1,-1 0 0,1 0 0,-1 0 1,0 0-1,1 0 0,-1 0 0,0 0 1,0 0-1,1 0 0,-1 0 0,0 0 1,0 0-1,0 0 0,0-1-2,2-58 1,-17-72-2659,9 90 919</inkml:trace>
  <inkml:trace contextRef="#ctx0" brushRef="#br0" timeOffset="45626.101">11683 7949 13811,'25'67'6895,"-25"-65"-5962,0-2-127,0 0-43,0 0-99,0 0-104,2 5 113,3 2-660,1 1 0,1-1 0,-1-1 0,1 1-1,0-1 1,1-1 0,-1 1 0,1-1 0,0-1 0,1 1-1,-1-1 1,1-1 0,1 1-13,-8-3 7,-1-1-1,1 1 0,0-1 1,-1 0-1,1 1 1,0-1-1,-1 0 1,1 0-1,-1 0 1,1 0-1,0 0 1,-1-1-1,1 1 1,0 0-1,-1-1 0,1 1 1,-1-1-1,1 0 1,-1 1-1,1-1 1,-1 0-1,1 0 1,-1 0-1,0 0 1,1 0-1,-1 0 1,0 0-1,0-1 0,0 1 1,0 0-1,0-1 1,0 1-1,0-1 1,0 1-1,-1-1 1,1 1-1,-1-1 1,1 1-1,-1-2-6,14-71 563,-13 72-542,2-22 173,0 0 0,-2 0 0,0 0 0,-2 0-1,0 0 1,-2 0 0,-1 0 0,0 0 0,-2 1-1,-1 0 1,-1 0 0,-1 1 0,0-1 0,-2 2 0,-6-9-194,2 13 41,22 47-29,19 33-30,-21-45 21,1 1 0,1-2 0,1 1 0,0-1 0,1 0 0,1 0 0,1-1-1,0-1 1,1 0 0,1 0 0,0-1 0,1-1 0,0 0 0,2-1-3,34-1 5,-50-11-6,1 0 0,0 0 1,0 0-1,0 0 0,-1 0 1,1 0-1,0-1 0,0 1 1,-1 0-1,1-1 0,0 1 1,0 0-1,-1-1 0,1 1 1,0-1-1,-1 1 0,1-1 1,-1 1-1,1-1 0,-1 1 1,1-1-1,-1 0 0,1 1 1,-1-1-1,1 0 0,-1 1 1,0-1-1,1 0 0,-1 1 0,0-1 1,0 0-1,0 0 0,1 0 1,-1 1-1,0-1 0,0 0 1,0 0-1,0 1 0,0-1 1,0 0-1,-1 0 0,1 0 1,0 1-1,0-1 0,-1 0 1,1 0-1,0 1 0,-1-1 1,1 0-1,0 1 0,-1-1 1,1 0-1,-1 1 0,1-1 1,-1 1-1,0-1 0,1 1 1,-1-1-1,0 1 0,1-1 1,-2 1 0,-11-15-19,-2 1 0,0 1 0,-1 0 0,0 1 0,0 0 1,-2 2-1,1 0 0,-1 1 0,-1 1 0,1 0 0,-19-3 19,26 6-1,-25-9 36,59 9-207,-1 0 1,1-2-1,-1-1 0,-1-1 0,0 0 0,9-7 172,8-2-1725</inkml:trace>
  <inkml:trace contextRef="#ctx0" brushRef="#br0" timeOffset="46226.342">10727 9980 22917,'0'0'732,"5"-3"476,2-4-1136,0 0 0,-1-1-1,0 0 1,0 0 0,-1-1-1,0 0 1,0 0 0,-1 0-1,0 0 1,-1-1 0,0 1-1,0-1 1,-1 0 0,0 0-1,-1 0 1,0 0 0,-1 0-1,0 0 1,-1-5-72,-17-59 772,17 72-756,0 0-1,0 1 1,0-1 0,0 1-1,0-1 1,0 1 0,0 0 0,0-1-1,-1 1 1,1 0 0,0 0-1,-1 0 1,1 0 0,-1 0 0,0 0-1,1 0 1,-1 1 0,0-1-1,1 0 1,-1 1 0,0-1-1,0 1 1,1 0 0,-1 0 0,0 0-1,0 0 1,0 0 0,1 0-1,-1 0 1,0 0 0,0 1 0,1-1-1,-1 1 1,0-1 0,0 1-1,1 0 1,-1 0 0,1-1 0,-1 1-1,-1 1-15,-3 4-1,0 1 0,0-1 1,1 1-1,0 0 0,0 1 0,0-1 0,1 1 0,0 0 0,1 0 0,0 0 0,0 0 1,1 1-1,0-1 0,0 1 0,1 0 0,0-1 0,0 1 0,1 0 0,0 0 0,1-1 1,1 7 0,1 15 20,1-1 1,2 1 0,1-1-1,1 0 1,2-1 0,12 27-21,21 7 52,-42-61-55,0 0 1,0 0-1,1 0 0,-1 0 1,0-1-1,1 1 1,-1 0-1,1-1 1,-1 1-1,1-1 1,-1 0-1,1 1 1,-1-1-1,1 0 1,0 0-1,-1 0 1,1 0-1,-1 0 1,1 0-1,-1-1 1,1 1-1,-1 0 0,1-1 1,-1 1-1,1-1 1,-1 0-1,0 1 1,1-1-1,-1 0 1,0 0-1,1 0 1,-1 0-1,0 0 1,0 0-1,0 0 1,0 0-1,0-1 1,0 1-1,0 0 1,0-1-1,-1 1 1,1 0-1,0-1 0,-1 1 1,1-1-1,-1 1 1,0-1 2,16-35-830,-2-8-593</inkml:trace>
  <inkml:trace contextRef="#ctx0" brushRef="#br0" timeOffset="46506.452">10979 9678 16564,'-6'1'1216,"-1"4"-248,1-1-312,3 11 272,3 3-23,2 7-241,1 4 8,4 4-128,0-3-152,4-2-160,0-2-88,4-10-120,-2-4-64,2-15-576,-5-7-352</inkml:trace>
  <inkml:trace contextRef="#ctx0" brushRef="#br0" timeOffset="47514.713">11184 9449 22109,'-5'8'186,"2"0"0,-1 0 1,1 1-1,0-1 0,1 1 0,0 0 1,1 0-1,0 0 0,0 0 0,0 0 1,1 0-1,1 0 0,0 0 0,0 0 1,0-1-1,1 1 0,1 0 0,-1 0 1,2-1-1,-1 0 0,1 1 0,0-1 1,1-1-1,4 8-186,-8-13 13,-1-1 1,1 1-1,0 0 1,0 0-1,0-1 1,0 1-1,0 0 0,0-1 1,0 1-1,0-1 1,1 0-1,-1 1 1,1-1-1,-1 0 0,1 0 1,-1 0-1,1 0 1,0 0-1,-1 0 1,1 0-1,0 0 0,0-1 1,0 1-1,0-1 1,-1 1-1,1-1 1,0 0-1,0 0 0,0 0 1,0 0-1,0 0 1,0 0-1,0 0 1,0-1-1,0 1 0,-1-1 1,1 0-1,0 1 1,0-1-1,0 0 1,-1 0-1,1 0 0,0 0 1,-1 0-1,1 0 1,-1-1-1,0 1 1,1 0-1,-1-1 0,0 1 1,0-1-1,0 1 1,0-1-1,0 0 1,0 0-1,0 1 0,0-1 1,-1 0-14,3-4 10,0 0 1,-1 0 0,0 0-1,0-1 1,-1 1-1,1 0 1,-1-1 0,-1 1-1,1-1 1,-1 1 0,0-1-1,-1 1 1,0-1-1,-1-5-10,1-51 77,2 62-76,0-1-1,0 1 1,0-1-1,0 1 1,0 0 0,0-1-1,0 1 1,1 0-1,-1 0 1,0 0-1,1 0 1,-1 0-1,1 0 1,-1 0 0,1 1-1,0-1 1,-1 0-1,1 1 1,0 0-1,0-1 1,-1 1-1,1 0 1,0 0 0,0 0-1,-1 0 1,1 0-1,0 0 1,0 0-1,-1 1 1,1-1-1,0 0 1,-1 1 0,1 0-1,0-1 1,-1 1-1,1 0 1,-1 0-1,1 0 1,-1 0-1,1 0 1,-1 0 0,0 0-1,0 1 1,1-1-1,-1 0 1,0 1-1,0-1 1,0 1-1,-1-1 1,1 1 0,0 0-1,7 4 2,-7-4-1,1 0 0,-1-1-1,0 1 1,1 0 0,-1-1 0,1 1 0,0-1-1,-1 1 1,1-1 0,0 0 0,0 1 0,0-1 0,0 0-1,0 0 1,0-1 0,0 1 0,0 0 0,0-1-1,1 1 1,-1-1 0,0 0 0,0 0 0,1 0-1,-1 0 1,0 0 0,0 0 0,0 0 0,1-1 0,-1 1-1,0-1 1,0 0 0,0 0 0,0 1 0,0-1-1,0 0 1,0-1 0,0 1 0,0 0 0,-1-1 0,1 1-1,0-1 1,-1 1 0,1-1 0,-1 0 0,0 1-1,1-1 1,-1 0 0,0 0 0,0-1-1,11-179 64,-12 183-65,0-1 0,1 1 0,-1 0 0,1-1 0,-1 1 1,1-1-1,-1 1 0,1 0 0,0-1 0,-1 1 0,1-1 0,0 1 0,-1-1 0,1 0 1,0 1-1,0-1 0,-1 0 0,1 1 0,0-1 0,0 0 0,-1 0 0,1 0 0,0 0 1,0 0-1,0 0 0,-1 0 0,1 0 0,0 0 0,0 0 0,0 0 0,-1 0 0,1-1 1,0 1-1,0 0 0,-1 0 0,1-1 0,0 1 0,0-1 0,-1 1 0,1-1 0,0 1 1,-1-1-1,1 1 0,-1-1 0,1 1 0,-1-1 0,1 0 0,-1 1 0,1-1 0,-1 0 1,0 1-1,1-1 0,-1 0 0,0 0 0,0 0 0,1 1 0,-1-1 0,0 0 0,0 0 1,0 0-1,0 1 0,0-1 0,0 0 0,0 0 0,0 0 0,0 1 0,-1-1 0,1 0 1,0 0 0,23 30-19,-20-23 21,1-1-1,-1 0 0,1 0 1,0 0-1,0 0 0,1-1 0,0 0 1,0 0-1,0 0 0,0 0 1,0-1-1,1 0 0,0 0-1,-5-3 1,0-1 0,0 1 0,0-1 0,1 1 0,-1-1-1,0 0 1,0 1 0,0-1 0,0 0 0,-1 0 0,1 0 0,0 1 0,0-1-1,0 0 1,-1 0 0,1 0 0,0-1 0,-1 1 0,1 0 0,-1 0-1,1 0 1,-1 0 0,0 0 0,0-1 0,1 1 0,-1 0 0,0 0 0,0-1-1,0 1 1,0 0 0,0 0 0,0 0 0,-1-1 0,1 1 0,-1-1-1,1 0 0,-3-66-44,1 54 21,1-1-1,1 1 1,0 0-1,0-1 1,2 1-1,-1 0 0,2-1 1,2-6 23,-5 20-6,0 0 0,0 1 1,0-1-1,1 0 0,-1 1 0,0-1 1,0 0-1,1 1 0,-1-1 0,0 0 1,1 1-1,-1-1 0,0 0 0,1 1 1,-1-1-1,1 1 0,-1-1 0,1 1 1,0-1-1,-1 1 0,1 0 0,-1-1 1,1 1-1,0 0 0,-1-1 0,1 1 1,0 0-1,-1 0 0,1-1 0,0 1 1,0 0-1,-1 0 0,1 0 0,0 0 1,0 0-1,-1 0 0,1 0 0,0 0 1,-1 0-1,1 1 0,0-1 0,-1 0 1,1 0-1,0 1 0,-1-1 0,1 0 1,0 1-1,-1-1 0,1 1 0,0-1 6,31 34-132,-23-23 126,-5-7 6,-1 1 5,1-1 0,0 1 1,0-1-1,0 0 0,0 0 0,1 0 0,0-1 0,0 0 0,0 0 0,0 0 0,0 0 0,0-1 0,5 2-5,-9-5 11,0 0 1,1 1 0,-1-1-1,0 0 1,0 0 0,0 0-1,0 0 1,0 0 0,0 0 0,0 0-1,0-1 1,0 1 0,0 0-1,-1 0 1,1-1 0,0 1-1,-1 0 1,1-1 0,-1 1-1,0-1 1,1 1 0,-1-1-1,0 1 1,0-1 0,0 1-1,0-1 1,0 1 0,0 0-1,0-1 1,-1 1 0,1-1-12,0-1 17,-7-172 232,21 172-285,14 40 7,32 54 45,-59-90-15,-1-1 0,1 1 1,-1-1-1,0 0 1,1 1-1,-1-1 1,1 0-1,-1 1 1,1-1-1,0 0 0,-1 0 1,1 1-1,-1-1 1,1 0-1,-1 0 1,1 0-1,0 0 1,-1 0-1,1 0 0,-1 0 1,1 0-1,0 0 1,-1 0-1,1 0 1,-1 0-1,1 0 0,0 0 1,-1-1-1,1 1 1,-1 0-1,1 0 1,-1-1-1,1 1 1,-1 0-1,1-1 0,-1 1 1,1-1-1,-1 1 1,1-1-1,-1 1 1,0 0-1,1-1 1,-1 1-1,0-1 0,1 0 1,-1 1-1,0-1 1,0 1-1,0-1 1,1 1-1,-1-1 1,0 0-1,0 1 0,0-1 1,0 1-1,0-1 1,0 0-1,0 1 1,0-1-2,4-46 52,-3 41-45,8-74-708,-8 78 545,-1 1-1,1-1 0,0 1 0,0-1 0,-1 1 0,1 0 0,1-1 0,-1 1 0,0 0 0,0 0 0,0-1 0,1 1 0,-1 0 0,0 0 0,1 0 0,-1 1 0,1-1 0,-1 0 0,1 1 0,-1-1 0,1 0 1,0 1-1,-1 0 0,1-1 0,0 1 0,-1 0 0,1 0 0,0 0 0,-1 0 0,1 0 0,0 1 0,-1-1 0,1 0 0,0 1 0,-1-1 0,1 1 0,-1-1 0,1 1 0,-1 0 0,1 0 0,-1 0 0,1 0 1,-1 0-1,0 0 0,1 0 0,-1 0 0,0 0 0,0 1 0,0-1 0,0 0 0,0 1 0,0 0 157,32 13-456,-31-14 793,-1-5 259,-7-116 1263,7 120-1849,0-1-1,0 0 1,-1 1-1,1-1 0,0 1 1,0-1-1,0 1 1,0 0-1,0-1 1,0 1-1,0 0 0,0 0 1,0 0-1,0 0 1,0-1-1,0 1 1,0 0-1,0 1 0,0-1 1,0 0-1,0 0 1,0 0-1,0 1 1,0-1-1,0 0 1,0 1-1,0-1 0,0 1 1,0-1-1,0 1 1,-1 0-1,1-1 1,0 1-1,0 0 0,-1-1 1,1 1-1,0 0 1,-1 0-1,1 0 1,-1 0-1,1-1 0,-1 1 1,1 0-1,-1 0 1,0 0-1,1 0 1,-1 0-1,0 0 1,0 0-1,0 0-9,3 2 110,46 44 2750,-39-83-1934,-11 30-1125,1 0 0,0 1 0,1-1 0,-1 0 0,1 0 1,0 1-1,0-1 0,1 1 0,-1-1 0,1 1 0,1 0 0,-1-1 1,1 1-1,0 0 0,0 1 0,0-1 0,1 0 199,3-1-977</inkml:trace>
  <inkml:trace contextRef="#ctx0" brushRef="#br0" timeOffset="47789.748">12230 8590 18428,'2'6'559,"0"0"-1,-1 0 1,0 0-1,0 0 1,-1 0-1,0 0 1,0 1-1,0-1 1,-1 0 0,1 0-1,-2 0 1,1 0-1,-1 0 1,0 1-559,-6 38 1315,6-34-1232,0-1 0,2 1 0,-1 0-1,1 0 1,1 0 0,0 0 0,0 0-1,1 0 1,1-1 0,0 1 0,0-1 0,1 0-1,0 0 1,5 8-83,-9-17-1,1 0 1,0-1-1,0 1 1,0 0-1,0 0 0,0 0 1,0-1-1,0 1 0,0-1 1,0 1-1,0-1 0,0 1 1,0-1-1,0 0 0,1 1 1,-1-1-1,0 0 0,0 0 1,0 0-1,1 0 1,-1 0-1,0 0 0,0 0 1,0 0-1,1 0 0,-1-1 1,0 1-1,0 0 0,0-1 1,0 1-1,0-1 0,0 0 1,0 1-1,0-1 0,0 0 1,0 1-1,0-1 0,0 0 1,0 0-1,0 0 1,-1 0-1,1 0 0,0 0 1,-1 0-1,1 0 0,-1 0 1,1-1 0,31-54-247,11-53-3674,-30 79 458</inkml:trace>
  <inkml:trace contextRef="#ctx0" brushRef="#br0" timeOffset="48068.19">12408 8533 19628,'-2'1'135,"0"-1"-1,0 0 1,0 1-1,0 0 1,0-1 0,0 1-1,0 0 1,0 0-1,0 0 1,0 1-1,0-1 1,0 0-1,1 1 1,-1-1 0,1 1-1,-1-1 1,1 1-1,-1 0 1,1 0-1,0-1 1,0 1-1,0 0 1,0 0 0,0 0-1,0 0 1,1 0-1,-1 1 1,1-1-1,-1 0 1,1 0-1,0 0 1,0 0-1,0 1 1,0-1 0,0 0-1,0 0 1,1 0-1,-1 1 1,1-1-1,0 0 1,-1 0-1,1 0 1,1 2-135,47 87 424,-9-49 315,-39-41-722,0 0 1,0-1-1,-1 1 1,1-1-1,0 1 1,0-1 0,0 1-1,0-1 1,0 1-1,0-1 1,0 0-1,0 1 1,0-1 0,0 0-1,0 0 1,0 0-1,1 0 1,-1 0-1,0 0 1,0 0 0,0 0-1,0 0 1,0-1-1,0 1 1,0 0-1,0-1 1,0 1-1,0-1 1,0 1 0,0-1-1,0 1 1,0-1-1,-1 0 1,1 1-1,0-1 1,0 0 0,-1 0-1,1 1 1,0-1-1,-1 0 1,1 0-1,-1 0 1,1 0 0,-1 0-1,1 0 1,-1 0-1,0 0 1,1 0-1,-1 0 1,0 0-1,0-1-16,9-127-1328,-10 78-79,3-38-1683,-2 45 1930</inkml:trace>
  <inkml:trace contextRef="#ctx0" brushRef="#br0" timeOffset="48713.779">12445 8136 13979,'54'115'6976,"53"96"-2551,-104-207-4330,-1 0-20,0 1 1,0-1 0,1 0 0,-1 0-1,1 0 1,0 0 0,0 0 0,0-1-1,1 0 1,-1 1 0,1-1 0,0 0-1,0-1 1,0 1 0,0-1 0,0 1-1,0-1 1,1-1 0,-1 1 0,5 1-76,-8-4 13,1 0 0,-1 0 0,1 0 0,-1 1 0,1-1-1,-1 0 1,0-1 0,1 1 0,-1 0 0,0 0 0,0-1 0,0 1 0,0 0 0,0-1 0,0 1 0,0-1 0,-1 1 0,1-1 0,0 0 0,-1 1 0,1-1 0,-1 1 0,0-1 0,0 0 0,1 0 0,-1 1 0,0-1-1,-1 0 1,1 0-13,1-2 24,1-35 56,-1 0 0,-2 0 1,-1 0-1,-3 0 1,-1 0-1,-10-34-80,7 33 32,-3 0 0,-1 0-1,-2 1 1,-2 1 0,-1 1-1,-2 0 1,-1 2 0,-3-1-32,17 31-47,11 18 2,119 290-41,-117-290 113,-2 0 19,1 0 1,1-1 0,0 0 0,1 0-1,0-1 1,1 1 0,0-2-1,1 1 1,1 0-47,-9-10 5,0-1-1,1 0 1,-1 0-1,0 0 0,1 0 1,-1 0-1,1 0 1,-1 0-1,0 0 1,1 0-1,-1 0 1,0-1-1,0 1 1,1-1-1,-1 1 1,0-1-1,0 1 1,1-1-1,-1 0 1,0 0-1,0 1 1,0-1-1,0 0 1,0 0-1,0 0 1,0 0-1,-1 0 1,1 0-1,0 0 0,0-1 1,-1 1-1,1 0 1,-1 0-1,1-1 1,-1 1-1,1 0 1,-1-1-1,0 1 1,0 0-1,0-1 1,0 1-1,0 0 1,0-1-1,0 1 1,0 0-1,0-1 1,0 1-1,-1 0 1,1-1-1,-1 1-4,-6-270-375,10 273 101,54 103-200,-47-82 449,1 5 55,2 0 0,1-1 0,0 0 0,2-1 0,2-1 1,0-1-1,9 9-30,-25-31 10,-1-1 0,0 0 0,1 0 0,0 0 0,-1 0 0,1 0-1,0 0 1,-1 0 0,1 0 0,0-1 0,0 1 0,0-1 0,-1 1 0,1-1 0,0 0 0,0 1 0,0-1 0,0 0 0,0-1 0,0 1 0,0 0 0,0 0 0,-1-1 0,1 1 0,0-1 0,0 1 0,0-1 0,-1 0 0,1 0 0,0 0 0,-1 0 0,1 0 0,-1 0 0,1 0 0,-1-1 0,1 1 0,-1-1 0,0 1 0,0-1 0,0 1 0,0-1 0,0 1 0,0-1 0,0 0 0,0 0-10,0-1 2,1 0-1,-1 0 1,1 0 0,0 1-1,-1-1 1,1 0 0,0 1-1,1 0 1,-1-1 0,0 1-1,1 0 1,-1 0 0,1 0-1,0 1 1,0-1 0,0 1-1,-1-1 1,1 1 0,0 0 0,1 0-1,-1 0 1,0 1 0,0-1-1,0 1 1,0 0 0,1 0-1,-1 0 1,0 0 0,0 0-1,0 1 1,1-1 0,-1 1-1,0 0 1,0 0 0,0 0-1,0 0 1,0 1 0,0-1-1,0 1-1,11 11-7,-1 0 0,-1 1 0,0 0 0,-1 1 0,0 0 0,-2 1 0,1 0 0,-2 1 0,0 0 0,-1 0 0,-1 0 0,-1 1 0,0 0 0,-1 0 0,0 13 7,-2-26 21,-1 1 0,0-1 0,-1 0 0,0 1 0,1-1 0,-2 1 0,1-1 0,-1 1 0,1-1 0,-2 0 0,1 1 1,0-1-1,-1 0 0,0 0 0,0 0 0,-1 0 0,1 0 0,-2 0-21,3-4 11,0 0 0,0 0 0,-1 0 1,1 0-1,0 0 0,-1 0 0,1-1 0,-1 1 1,1 0-1,-1-1 0,1 1 0,-1-1 1,1 0-1,-1 1 0,1-1 0,-1 0 0,1 0 1,-1 0-1,0 0 0,1 0 0,-1-1 0,1 1 1,-1 0-1,1-1 0,-1 1 0,1-1 1,-1 1-1,1-1 0,-1 0 0,1 0 0,0 0 1,-1 0-1,1 0 0,0 0 0,0 0 0,-1-1-11,-45-46 118,46 47-115,-10-14-23,0 0 0,1 0 0,1-1 0,0 0 0,1-1 1,1 0-1,1 0 0,0 0 0,1-1 0,1 0 0,0 0 0,2 0 0,0-1 1,1 1-1,1 0 0,0-1 0,2 1 0,0 0 0,1 0 0,1 0 0,1-2 20,11-13-1409,7 2-608</inkml:trace>
  <inkml:trace contextRef="#ctx0" brushRef="#br0" timeOffset="49505.602">10699 10926 19956,'9'44'3852,"25"21"-2872,-17-35-576,63 105 791,-81-135-1181,1-1-1,-1 0 1,1 1-1,-1-1 1,1 0 0,0 1-1,-1-1 1,1 0-1,0 1 1,-1-1 0,1 0-1,0 0 1,0 0-1,0 1 1,0-1 0,0 0-1,0 0 1,0 1-1,0-1 1,0 0 0,0 0-1,0 1 1,1-1-1,-1 0 1,0 0 0,1 1-1,-1-1 1,0 0-1,1 1 1,-1-1 0,1 0-1,-1 1 1,1-1-1,-1 0 1,1 1 0,-1-1-1,1 1 1,-1-1-1,1 1 1,0 0 0,-1-1-1,1 1 1,0 0 0,0-1-1,-1 1 1,1 0-1,0 0 1,0 0 0,-1-1-1,1 1 1,0 0-1,0 0 1,0 0 0,-1 0-1,1 0 1,0 0-1,0 1 1,-1-1 0,1 0-1,0 0 1,0 1-1,-1-1 1,1 0 0,0 1-1,-1-1 1,1 0-1,0 1 1,-1-1 0,1 1-1,0 0-13,-4-286 858,2 283-855,1 1 0,0-1 0,0 1 0,-1-1 0,1 1-1,0-1 1,0 1 0,1-1 0,-1 1 0,0-1 0,0 0 0,1 1 0,-1-1 0,1 1 0,-1 0 0,1-1 0,0 1 0,0-1 0,-1 1 0,1 0 0,0 0 0,0-1 0,0 1 0,1 0 0,-1 0 0,0 0 0,0 0 0,0 0 0,1 0 0,-1 1 0,0-1 0,1 0-1,-1 1 1,1-1 0,-1 1 0,1-1 0,-1 1 0,1 0 0,-1 0 0,1-1 0,0 1 0,-1 0 0,1 1 0,-1-1 0,2 0-3,6 6 5,0 1 0,0 0 1,-1 1-1,0-1 0,0 2 0,-1-1 0,0 1 1,-1 0-1,1 0 0,-1 2-5,33 41 35,-39-52-33,1 2 4,-1-1-1,1 0 1,0 1 0,0-1-1,0 0 1,0 0 0,0 1-1,0-1 1,0 0-1,0 0 1,0 0 0,1 0-1,-1 0 1,0 0 0,1-1-1,-1 1 1,1 0 0,-1-1-1,1 1 1,-1-1-1,1 1 1,-1-1 0,1 0-1,-1 0 1,1 0 0,-1 0-1,1 0 1,-1 0 0,1 0-1,0 0 1,-1 0-1,1-1-5,-15-121 381,-1-28-263,14 148-119,0 1 0,-1 0 0,1 0 0,0-1 0,0 1 0,0 0 0,0 0 0,1-1 0,-1 1 0,0 0 0,0 0 0,1 0 0,-1-1 0,1 1 0,-1 0 0,1 0 0,0 0 0,-1 0 0,1 0 0,0 0 0,0 0 0,-1 0 0,1 0 0,0 0 0,0 1 0,0-1 0,0 0 0,0 0 0,0 1 0,0-1 0,1 1 0,-1-1 0,0 1-1,0-1 1,0 1 0,1 0 0,-1 0 0,0 0 0,0-1 0,0 1 0,1 0 0,-1 1 0,0-1 0,0 0 0,1 0 0,-1 0 0,0 1 0,0-1 0,0 0 0,1 1 0,-1-1 0,0 1 0,0 0 0,0-1 0,0 1 0,0 0 0,0 0 0,0 0 0,0 0 1,50 55-57,11 88-1278,-60-132-133,-8-11-297</inkml:trace>
  <inkml:trace contextRef="#ctx0" brushRef="#br0" timeOffset="49754.909">10867 10539 16660,'-2'6'1672,"2"-6"-112,0 0-912,0 0-272,0 0-191,2 0-602,-1 0-4184</inkml:trace>
  <inkml:trace contextRef="#ctx0" brushRef="#br0" timeOffset="50490.385">11178 10263 20780,'-16'-16'2316,"16"16"-2252,0 1 0,0-1 0,0 0 0,0 0 1,0 0-1,0 1 0,0-1 0,0 0 0,0 0 0,0 1 1,0-1-1,0 0 0,0 0 0,0 0 0,0 1 1,0-1-1,0 0 0,0 0 0,0 0 0,0 1 0,-1-1 1,1 0-1,0 0 0,0 0 0,0 1 0,0-1 0,0 0 1,-1 0-1,1 0 0,0 0 0,0 0 0,0 0 0,-1 1 1,1-1-1,0 0 0,0 0 0,0 0 0,-1 0 0,1 0 1,0 0-1,0 0 0,-1 0-64,163 262 1719,-34-37-1304,-108-206-382,-17-35 23,-10 0-45,-1 1 0,0 0 1,-1 0-1,-1 1 0,0 1 0,-1-1 0,-1 2 0,0-1 1,0 2-1,-3-1-11,-62-71 48,76 83-49,1-1 0,-1 1 0,1 0 1,0 0-1,-1-1 0,1 1 0,-1 0 0,1-1 0,0 1 0,-1 0 1,1-1-1,0 1 0,-1-1 0,1 1 0,0-1 0,0 1 0,0 0 0,-1-1 1,1 1-1,0-1 0,0 1 0,0-1 0,0 1 0,0-1 0,0 1 1,0-1-1,0 1 0,0-1 0,0 1 0,0-1 0,0 1 0,0-1 0,0 1 1,0-1-1,1 1 0,-1-1 0,0 1 0,0-1 0,1 1 0,-1 0 1,0-1-1,0 1 0,1-1 0,-1 1 0,0 0 0,1-1 0,-1 1 0,1 0 1,-1 0-1,0-1 0,1 1 0,-1 0 0,1 0 0,-1-1 0,1 1 1,-1 0-1,1 0 0,-1 0 0,1 0 0,-1 0 0,1 0 0,-1 0 1,1 0-1,-1 0 0,1 0 0,-1 0 0,1 0 0,0 0 1,38 7-81,-38-7 80,40 12-30,72 9 5,-109-21 33,-1 0-1,1-1 1,-1 1-1,0-1 1,1 0 0,-1 0-1,0 0 1,0-1-1,1 1 1,-1-1 0,0 0-1,0 1 1,-1-1-1,1-1 1,0 1 0,-1 0-1,1-1 1,-1 1-1,0-1 1,0 0 0,0 1-1,0-1 1,0 0-1,0 0 1,-1-1 0,0 1-1,0 0 1,0 0-1,0-1 1,0 1 0,0-1-7,1-7 40,0 1 1,-1-1 0,-1 0 0,1 0 0,-1 0 0,-1 1-1,0-1 1,-1 0 0,0 1 0,-1-1 0,0 1-1,0 0 1,-1 0 0,0 0 0,-5-7-41,18 21-15,113 121-4,-121-125 21,1 0 0,-1 1 0,0-1-1,0 0 1,0 1 0,1-1 0,-1 0-1,0 0 1,0 0 0,1 0-1,-1 0 1,0-1 0,0 1 0,1 0-1,-1 0 1,0-1 0,0 1 0,0-1-1,1 1 1,-1-1 0,0 0 0,0 1-1,0-1 1,0 0 0,0 0-1,0 0 1,0 0 0,-1 1 0,1-1-1,0 0 1,0-1 0,-1 1 0,1 0-1,-1 0 1,1 0 0,-1 0-1,1 0 1,-1-1 0,0 1 0,1 0-1,-1 0 1,0-1 0,0 1 0,0 0-1,0 0 1,0-1 0,0 1-1,0 0 1,-1 0 0,1-1 0,0 1-1,-1 0 1,1 0 0,-1 0-2,7 3-6,39 51-2,-43-52 22,-1-22-5,-44-76 2,39 88-11,1 0-1,0 0 1,0 0 0,1 0 0,0-1-1,1 1 1,-1 0 0,2-1 0,0 0-1,0 1 1,1-8 0,0 15-59,0 0 1,0 0-1,1-1 0,-1 1 0,1 0 1,-1 0-1,1 0 0,0 1 0,-1-1 0,1 0 1,0 1-1,0-1 0,0 1 0,1-1 1,-1 1-1,0 0 0,0 0 0,1 0 0,-1 0 1,0 0-1,1 1 0,-1-1 0,1 1 1,-1 0-1,1-1 0,-1 1 0,1 0 1,0 1 57,18-3-1842</inkml:trace>
  <inkml:trace contextRef="#ctx0" brushRef="#br0" timeOffset="50965.942">11769 9949 21485,'133'215'4039,"13"31"-2084,-146-247-1952,0 0 0,0 0 0,0 0 0,0 0 0,1 0 0,-1 0 0,0 0 0,1 0 0,-1 1 0,1-1-1,-1 0 1,1 0 0,-1 1 0,1-1 0,0 0 0,-1 1 0,1-1 0,0 0 0,-1 1 0,1-1 0,0 1 0,0-1 0,0 1 0,-1-1 0,1 1-1,0 0 1,0 0 0,0-1 0,0 1 0,0 0 0,0 0 0,0 0 0,0 0 0,0 0 0,-1 0 0,1 0 0,0 0 0,0 0 0,0 0 0,0 1-1,0-1 1,0 0 0,0 1 0,-1-1 0,1 0 0,0 1 0,0-1 0,0 1 0,-1-1 0,1 1 0,0 0 0,-1-1 0,1 1 0,0 0 0,-1 0-1,1-1 1,-1 1 0,1 0 0,-1 0 0,1 0 0,-1-1 0,0 1 0,0 0 0,1 0 0,-1 0-3,-28-79 40,18 53-27,-3-4 34,2-1 0,0-1-1,2 0 1,1 0 0,2-1-1,1 0 1,1 0 0,2-2-47,2 31 5,0 1 0,0 0 0,1-1 1,-1 1-1,0-1 0,1 1 0,0 0 1,-1 0-1,1-1 0,0 1 0,0 0 1,0 0-1,1 0 0,-1 0 0,0 0 1,1 0-1,-1 0 0,1 0 0,0 1 1,0-1-1,-1 1 0,1-1 1,0 1-1,0 0 0,1 0 0,-1 0 1,0 0-1,0 0 0,0 0 0,1 0 1,-1 1-1,0-1 0,1 1 0,-1 0 1,0-1-1,1 1 0,-1 0 0,1 1 1,-1-1-1,0 0 0,1 1 0,-1-1 1,0 1-1,1 0 0,-1-1 0,0 1 1,0 0-1,0 1 0,0-1 0,1 1-5,1 0 3,0 1-1,0-1 1,0 1-1,-1 0 0,1 0 1,-1 0-1,0 0 1,0 1-1,0-1 0,-1 1 1,1 0-1,-1 0 1,0 0-1,0 0 0,0 0 1,0 0-1,-1 0 1,0 1-1,0-1 0,0 1 1,0-1-1,-1 1 1,0-1-1,0 5-2,-16 108 84,-13-62 54,28-54-163,0 0-1,1 0 1,-1 0 0,0 0-1,0 0 1,0-1 0,0 1-1,1 0 1,-1 0 0,0-1 0,0 1-1,-1-1 1,1 1 0,0-1-1,0 1 1,0-1 0,0 0-1,0 1 1,0-1 0,-1 0 0,1 0-1,0 0 1,0 0 0,0 0-1,-1 0 1,1 0 0,0 0 0,0-1-1,0 1 1,0 0 0,-1-1-1,1 1 1,0-1 0,0 1-1,0-1 1,0 1 0,0-1 0,0 0-1,0 0 1,0 1 0,1-1-1,-1 0 1,0 0 0,0 0-1,1 0 1,-1 0 0,0 0 0,1-1 25,-15-24-1359,5-15 690</inkml:trace>
  <inkml:trace contextRef="#ctx0" brushRef="#br0" timeOffset="51420.973">12141 9819 16780,'16'7'4987,"2"22"-3875,-15-24-651,103 186 2454,-106-191-2899,0 0 0,0-1 0,0 1 0,0 0-1,0 0 1,0-1 0,0 1 0,0 0 0,1-1 0,-1 1 0,0 0 0,0 0 0,0 0-1,1-1 1,-1 1 0,0 0 0,0 0 0,0-1 0,1 1 0,-1 0 0,0 0 0,1 0-1,-1 0 1,0 0 0,0-1 0,1 1 0,-1 0 0,0 0 0,1 0 0,-1 0 0,0 0-1,0 0 1,1 0 0,-1 0 0,0 0 0,1 0 0,-1 0 0,0 0 0,1 0 0,-1 0-1,0 1 1,1-1 0,-1 0 0,0 0 0,0 0 0,1 0 0,-1 0 0,0 1-16,-5-34 445,-65-156 303,69 186-764,59 38-89,-34-15 104,-22-18 2,-1-1 1,1 1-1,0-1 1,-1 1-1,1-1 1,0 0-1,0 0 1,0 0-1,0 0 1,0 0-1,0 0 1,0 0-1,0-1 1,0 1-1,1-1 1,-1 1-1,0-1 1,0 0-1,1 0 1,-1 0-1,0 0 1,0 0-1,0-1 1,1 1-1,-1-1 1,0 1-1,0-1 1,0 0-1,0 0 1,0 0-1,0 0 1,0 0-1,0 0 1,0 0-1,-1-1 1,1 1-1,0-1 1,-1 1-1,1-1 1,-1 0-1,0 0 1,1 1-1,-1-1 1,0 0-1,0 0 1,0 0-1,0 0 1,-1-1-2,3-12 14,-1-1 0,0 0 1,-2 1-1,1-1 0,-2 0 1,0 0-1,-1 1 0,-1-1 0,0 1 1,-1 0-1,-3-6-14,6 19 4,1 0 0,0-1 0,-1 1 0,0 0 1,1 0-1,-1 0 0,0 0 0,0 0 0,0 1 0,-1-1 0,1 0 0,0 0 0,-1 1 1,1-1-1,-1 1 0,1-1 0,-1 1 0,0 0 0,1-1 0,-1 1 0,0 0 0,0 0 0,0 0 1,0 1-1,0-1 0,0 0 0,0 1 0,0-1 0,0 1 0,-1 0 0,1 0 0,0 0 1,0 0-1,0 0 0,0 0 0,0 0 0,-1 1 0,1-1-4,1 3 0,0-1-1,0 1 1,0 0-1,0-1 1,0 1-1,1 0 1,-1-1-1,1 1 1,0 0-1,0 0 1,0 0 0,0 0-1,0-1 1,1 1-1,-1 0 1,1 0-1,-1-1 1,1 1-1,0 0 1,0-1-1,1 1 1,-1-1-1,0 1 1,1 0 0,-1-1-1,9 21-3,0-1-1,1 0 0,2-1 1,0-1-1,1 0 1,1 0-1,13 12 5,-28-31-11,1 0 1,-1 0-1,1 0 0,0 0 0,-1 0 1,1 0-1,0-1 0,0 1 0,0 0 1,0 0-1,0-1 0,-1 1 0,1-1 1,0 1-1,1-1 0,-1 1 0,0-1 1,0 1-1,0-1 0,0 0 0,0 0 1,0 1-1,0-1 0,0 0 0,1 0 1,-1 0-1,0 0 0,0-1 0,0 1 1,0 0-1,0 0 0,0-1 0,0 1 1,0 0-1,1-1 0,-1 1 0,0-1 1,-1 0-1,1 1 0,0-1 0,0 0 1,0 1-1,0-1 0,0 0 0,-1 0 1,1 0-1,0 0 0,-1 0 0,1 0 1,-1 0-1,1 0 0,-1 0 0,1 0 1,-1 0-1,0 0 0,1 0 0,-1 0 1,0 0-1,0 0 0,0-1 0,0 1 1,0 0-1,0 0 0,0 0 0,0 0 1,-1-1 10,5-31-617,-3-14 2135</inkml:trace>
  <inkml:trace contextRef="#ctx0" brushRef="#br0" timeOffset="51915.51">12389 9308 20068,'153'288'4488,"-149"-279"-4396,0 1 22,1 0 1,0 0-1,0 0 0,1-1 0,0 1 1,0-1-1,1-1 0,1 1 1,-1-2-1,1 1 0,1-1 0,-1 0 1,6 3-115,-12-9 11,0 0 0,-1 0 0,1-1 0,0 1 0,0-1 0,0 1 0,-1-1 0,1 0 0,0 0 0,0 0 0,0 0 0,0 0 0,-1 0 0,1 0 0,0-1 1,0 1-1,0-1 0,-1 1 0,1-1 0,0 0 0,0 1 0,-1-1 0,1 0 0,-1 0 0,1 0 0,-1 0 0,1-1 0,-1 1 0,0 0 0,1-1 0,-1 1 0,0-1 1,0 1-1,0-1 0,0 1 0,0-1 0,-1 0 0,1 1 0,0-1 0,-1 0-11,15-73 195,-15 62-173,0 1 1,-1-1-1,-1 1 0,0-1 0,0 1 1,-1 0-1,-1 0 0,0 0 0,-1 1 1,0-1-1,-1 1 0,0 0 0,-6-8-22,9 16 24,7 12-29,0-1 4,1-1 0,0 0 1,1 0-1,-1 0 0,1-1 0,0 1 0,1-2 0,0 1 0,0-1 1,0 0-1,0 0 0,1-1 0,0 0 0,3 2 1,-9-6 15,0 0 0,-1 1 0,1-1 0,-1 0 0,1 0 0,-1 0 0,1 0 0,-1-1 0,1 1-1,-1 0 1,1-1 0,-1 1 0,1-1 0,-1 1 0,1-1 0,-1 0 0,0 1 0,1-1 0,-1 0 0,0 0 0,0 0 0,1 0 0,-1 0 0,0 0 0,0 0-1,0-1 1,0 1 0,-1 0 0,1-1 0,0 1 0,0 0 0,-1-1 0,1 1 0,-1-1 0,1 1 0,-1-1 0,0 1 0,1-2-15,5-63 441,-6 61-424,0 5-17,1-8 15,-1 0-1,1 0 0,-1 0 1,0-1-1,-1 1 1,0 0-1,-1 0 1,1 0-1,-1 0 0,-1 0 1,0 1-1,0-1 1,0 1-1,-1-1 0,0 1 1,0 0-1,-1 1 1,-4-5-15,8 11 1,-1-1 1,1 1-1,-1 0 1,0 1-1,1-1 1,-1 0 0,1 0-1,-1 1 1,1-1-1,-1 1 1,1-1-1,0 1 1,-1-1-1,1 1 1,-1 0 0,1 0-1,0 0 1,0 0-1,-1 0 1,1 0-1,0 0 1,0 0-1,0 0 1,0 1-1,0-1 1,1 0 0,-1 1-1,0-1 1,1 1-1,-1-1 1,1 0-1,-1 1 1,1-1-1,-1 1 1,1 0 0,0-1-1,0 1 1,0-1-1,0 1 1,0-1-1,0 1 1,0-1-1,1 1 1,-1-1-1,1 1 1,-1-1 0,1 1-1,-1-1 1,1 1-2,1 13-3,0 0 1,1 0-1,1-1 1,0 1-1,1-1 1,0 0-1,1 0 1,1 0-1,0-1 1,1 0-1,1 0 1,0-1-1,0 0 1,1-1-1,1 0 1,9 7 2,-18-16-25,1 0 1,0 0-1,-1 0 1,1-1-1,0 1 1,0-1-1,0 0 1,0 0-1,0 0 0,1 0 1,-1 0-1,0-1 1,0 1-1,1-1 1,-1 0-1,0 0 1,0 0-1,1-1 1,-1 1-1,0-1 1,0 0-1,0 0 1,0 0-1,0 0 1,0 0-1,0-1 1,0 1-1,0-1 1,0 0-1,-1 0 0,1 0 1,-1 0-1,1 0 1,-1 0-1,0-1 1,0 1-1,0-1 1,0 0-1,0 1 1,-1-1-1,1-1 25,10-20-1513</inkml:trace>
  <inkml:trace contextRef="#ctx0" brushRef="#br0" timeOffset="52885.718">11458 11330 21205,'0'0'136,"1"0"0,-1 1 1,0-1-1,1 0 0,-1 0 1,0 0-1,1 0 0,-1 0 1,0 0-1,1 0 1,-1 0-1,1 0 0,-1 0 1,0 0-1,1 0 0,-1-1 1,0 1-1,1 0 0,-1 0 1,0 0-1,0 0 0,1 0 1,-1-1-1,0 1 1,1 0-1,-1 0 0,0-1 1,0 1-1,1 0 0,-1 0 1,0-1-1,0 1 0,0 0 1,1-1-1,-1 1 1,0 0-1,0-1 0,0 1 1,0 0-1,0-1-136,31 34 355,17 23-36,-3 2 1,-3 2-1,-2 1 0,10 25-319,-44-70 210,-20-38-156,-148-296 20,163 292-97,30 42-16,176 119-2,-205-133 43,-1-1 1,1 0-1,0 0 0,-1 0 1,1 0-1,0 0 0,0 0 1,0-1-1,0 1 0,0-1 1,0 1-1,0-1 0,0 0 1,0 1-1,0-1 0,0 0 1,0 0-1,0-1 0,0 1 1,0 0-1,0-1 0,0 1 1,0-1-1,0 0 0,0 1 1,0-1-1,-1 0 0,1 0 1,0 0-1,-1-1 0,1 1 1,0 0-1,-1-1 0,1 1 1,-1 0-1,0-1 0,0 0 0,1 1 1,0-3-3,2-13 31,-1 0 1,0 0-1,-1-1 1,-1 1-1,0-1 1,-2 1-1,0-1 1,0 1-1,-2 0 1,-4-15-32,6 21 12,-1 1 0,0-1 0,0 1 0,-1 0 0,-1 0 0,0 0 0,0 0 0,-1 1 0,0-1 0,-1 1 0,0 0 0,0 1 0,-1-1 0,0 1 1,0 1-1,-1-1 0,0 1 0,0 1 0,-1-1 0,-3 0-12,11 6 0,1 0 0,-1 1 0,1-1 0,-1 0 0,1 1 0,-1-1 0,0 1 0,1-1 0,-1 1-1,0-1 1,0 1 0,1 0 0,-1-1 0,0 1 0,0 0 0,0-1 0,1 1 0,-1 0 0,0 0 0,0 0 0,0 0 0,0 0 0,0 0 0,1 0 0,-1 0 0,0 0 0,0 0 0,0 1 0,0-1 0,1 0 0,-1 0 0,0 1-1,0-1 1,0 1 0,1-1 0,-1 1 0,0-1 0,1 1 0,-1-1 0,0 1 0,1-1 0,-1 1 0,1 0 0,-1-1 0,1 1 0,-1 0 0,1 0 0,0-1 0,-1 1 0,1 0 0,0 0 0,-1 0 0,1-1 0,0 1 0,0 0-1,0 0 1,0 0 0,0 0 0,0 0 0,0-1 0,0 1 0,0 0 0,4 16-10,0 0 1,1 0-1,1-1 0,0 1 0,2-1 1,-1-1-1,2 0 0,1 1 10,17 35-11,87 187 38,-113-236-28,0 0 0,0 0 0,0 0 0,0 0 0,1 0 0,-1-1 0,0 1 0,1 0 0,0-1 0,-1 1 0,1-1 0,0 0 0,-1 0 0,1 1 0,0-1 0,0 0 0,0-1 0,0 1 0,0 0 0,0 0 0,0-1 0,1 1 1,-1-1-1,0 0 0,0 0 0,0 0 0,0 0 0,1 0 0,-1 0 0,0 0 0,0-1 0,0 1 0,0-1 0,0 0 0,0 1 0,0-1 0,0 0 0,0 0 0,0 0 0,0-1 0,0 1 0,-1 0 0,1-1 0,0 1 0,-1-1 1,0 1-1,1-1 0,-1 0 0,0 0 0,1 1 0,-1-1 0,0 0 0,0-1 1,3-6 1,0 1 1,0-1-1,-1 0 1,0 0-1,0 0 1,-1 0-1,0-1 1,-1 1-1,0 0 1,-1-1-1,1 1 1,-2-1-1,0 1 1,0-1-1,0 1 1,-1 0-1,-1 0 1,1 0-1,-1 0 1,-1 0-1,0 0 1,0 1-1,-1 0 1,0 0-1,0-1-1,2 7 6,3 2-17,4 13-49,106 159-19,-56-118 82,-52-55-75,0 0 0,0-1 1,0 1-1,0-1 0,0 1 1,-1-1-1,1 0 0,0 0 0,-1 0 1,1 0-1,-1 0 0,0 0 1,0 0-1,0 0 0,0 0 0,0-1 1,0 1-1,-1 0 0,1-1 1,-1 1-1,1 0 0,-1-1 0,0 1 1,0-1-1,0 1 0,0 0 1,0-1-1,-1 1 0,1-1 0,-1 1 1,0-1 71,-1-31-1933</inkml:trace>
  <inkml:trace contextRef="#ctx0" brushRef="#br0" timeOffset="53670.278">12603 10924 22349,'-5'-4'296,"0"-1"0,0 1 0,0 0 0,0 1 0,-1-1 0,1 1 0,-1 0 0,0 0 0,0 1 0,0 0 0,0 0 0,-1 0-1,1 1 1,0 0 0,-1 0 0,1 0 0,-1 1 0,1 0 0,-4 1-296,6-1 19,1 0 0,-1 0 0,0 1 0,0-1-1,1 1 1,-1 0 0,0 0 0,1 1 0,-1-1-1,1 1 1,-1-1 0,1 1 0,0 0 0,0 1-1,0-1 1,0 0 0,0 1 0,0 0 0,1-1-1,-1 1 1,1 0 0,0 0 0,0 1 0,0-1-1,0 0 1,0 1 0,1-1 0,0 1 0,-1 0-1,1-1 1,1 1 0,-1 0 0,0 1-19,2 3-2,0 0 0,0 0 1,1 0-1,0 0 0,1 0 0,-1-1 1,2 1-1,-1-1 0,1 0 0,0 0 1,0 0-1,1 0 0,0-1 1,0 0-1,0 0 0,1 0 0,0-1 1,0 1-1,1-1 0,2 1 2,-8-5 0,0 0 0,0 0 0,1-1 0,-1 1 0,0 0 0,1-1 0,-1 1 0,1-1 0,-1 1 0,0-1 0,1 0 0,-1 1 0,1-1 0,-1 0 0,1 0 0,-1 0 0,1 0 0,-1 0 0,1-1 0,-1 1 0,1 0 0,-1-1 0,1 1 0,-1-1 0,0 1 0,1-1 0,-1 0 0,0 0 0,1 1 0,-1-1 0,0 0 0,0 0 0,0 0 0,0 0 0,0-1 0,0 1 0,0 0 0,0 0 0,0-1 0,-1 1 0,1 0 0,0-1 0,-1 1 0,1 0 0,-1-1 0,0 1 0,1-1 0,-1 1 0,0-2 0,11-78 1,-11 54 62,0 0-1,-2 1 1,-1-1-1,-2 1 1,0 0-1,-2 0 0,0 1 1,-2-1-1,-1 2 1,-8-16-63,6 29 123,24 43-122,135 192 11,-104-179-118,-42-44 51,-1 0 1,1-1-1,0 1 0,-1 0 1,1 0-1,0-1 1,0 1-1,0 0 0,0-1 1,0 1-1,0-1 1,0 1-1,0-1 1,0 0-1,0 1 0,0-1 1,0 0-1,0 0 1,0 1-1,0-1 0,0 0 1,0 0-1,0 0 1,0 0-1,0-1 0,0 1 1,0 0-1,1 0 1,-1-1-1,0 1 1,0 0-1,0-1 0,-1 1 1,1-1-1,0 1 1,0-1-1,0 0 0,0 1 1,0-1-1,-1 0 1,1 0-1,0 0 1,0 1-1,-1-1 0,1 0 1,-1 0-1,1 0 1,-1 0-1,1 0 55,7-34-2035,-4-17 240</inkml:trace>
  <inkml:trace contextRef="#ctx0" brushRef="#br0" timeOffset="54329.665">12645 10590 11771,'-15'13'7176,"12"6"-3938,27 48-2821,-20-59 185,78 133 1474,-82-140-2063,0 0 8,0 0 0,1 0 0,-1-1 1,0 1-1,1 0 0,-1 0 0,0 0 1,1 0-1,-1 0 0,1-1 0,-1 1 1,1 0-1,0 0 0,-1-1 1,1 1-1,0 0 0,-1-1 0,1 1 1,0-1-1,0 1 0,-1-1 0,1 1 1,0-1-1,0 0 0,0 1 1,0-1-1,0 0 0,0 0 0,0 1 1,0-1-1,-1 0 0,1 0 0,0 0 1,0 0-1,0 0 0,0-1 0,0 1 1,0 0-1,0 0 0,0 0 1,0-1-1,0 1 0,-1-1 0,1 1 1,0-1-1,0 1-21,-4-128 347,1 111-323,-17-78 37,24 100-218,4 7 77,-3-2 70,1 0 0,0-1-1,0 1 1,1-1 0,0-1-1,1 0 1,-1 0 0,2 0-1,-1-1 1,1 0-1,0-1 1,0 0 0,1-1-1,0 0 1,7 2 10,-15-8 5,0 0 1,1 0-1,-1 0 0,1 0 1,-1-1-1,0 1 0,0-1 1,0 0-1,0 0 0,0 0 1,0 0-1,-1 0 0,1-1 1,-1 1-1,1-1 0,-1 0 1,0 0-1,0 1 0,0-1 1,-1-1-1,1 1 0,-1 0 1,1 0-1,-1-1 0,0 1 1,0 0-1,-1-1 0,1 1 1,-1-1-1,1 1 0,-1-1 1,0 1-1,-1-1 0,1 1 1,-1-1-1,1 0-5,-1-29 183,-1-1 0,-1 1 0,-2 0-1,-1 1 1,-2-1 0,-1 1 0,-2 1 0,0 0 0,-5-5-183,12 26 41,0 0 0,-1 0 0,0 0 0,0 0 0,-1 1 0,-1 0 0,1 0 0,-2 1 0,1 0 0,-1 0 1,0 1-1,-1 0 0,1 0 0,-1 1 0,-1-1-41,9 8-2,0 0 1,0-1-1,0 1 0,0 0 1,0-1-1,0 1 0,0 0 1,0 0-1,0 0 0,1-1 1,-1 1-1,0 0 0,1 0 1,-1 0-1,1 0 0,-1 1 1,1-1-1,0 0 0,-1 0 1,1 0-1,0 0 0,0 0 1,0 0-1,-1 1 1,1-1-1,0 0 0,1 0 1,-1 0-1,0 0 0,0 0 1,0 1-1,1-1 0,-1 0 1,1 0-1,-1 0 0,1 0 1,-1 0-1,1 0 0,-1 0 1,1 0-1,0 0 0,0 0 1,-1-1-1,1 1 0,0 0 1,0 0 1,127 230-16,-125-227 17,5 12 13,1-1 0,1 1 0,0-2 0,1 0 0,1 0 1,0-1-1,1 0 0,0-1 0,1-1 0,0 0 0,10 5-14,-22-15 1,-1 0-1,1 1 1,-1-1 0,1-1 0,0 1 0,-1 0-1,1 0 1,0-1 0,0 1 0,-1-1 0,1 1 0,0-1-1,0 0 1,0 0 0,0 1 0,-1-1 0,1-1-1,0 1 1,0 0 0,0 0 0,0-1 0,-1 1-1,1-1 1,0 1 0,-1-1 0,1 0 0,0 0-1,-1 0 1,1 0 0,-1 0 0,1 0 0,-1 0-1,1 0 1,-1-1 0,0 1 0,0-1 0,1 1-1,-1-1 1,0 1 0,-1-1 0,1 1 0,0-1 0,0 0-1,-3-2 4,0 0 1,0 0 0,-1-1 0,1 2 0,-1-1-1,0 0 1,0 1 0,0-1 0,0 1 0,-1 0-1,1 0 1,-1 0 0,0 0 0,0 1 0,0 0-1,0-1 1,-3 0-5,-1-2 7,-16-10 1,0 1 1,-1 1 0,-1 1 0,0 2 0,0 0 0,-15-2-9,60 27-67,-16-13-21,1-1 0,0 1-1,0-1 1,0 0 0,0 0-1,0 0 1,0-1 0,0 1 0,0-1-1,0 0 1,0 0 0,0-1-1,0 1 1,0-1 0,0 0 0,0 0-1,0 0 1,0-1 0,0 1-1,0-1 1,-1 0 0,1 0 0,-1 0-1,1 0 1,-1-1 0,0 0-1,0 1 1,0-1 0,0 0 0,1-2 88,19-25 1348</inkml:trace>
  <inkml:trace contextRef="#ctx0" brushRef="#br0" timeOffset="54629.888">13181 10212 14003,'-25'68'9118,"23"-58"-8883,0 0 1,1 0 0,0 1 0,0-1-1,1 0 1,0 1 0,1-1-1,0 0 1,1 1 0,0-1 0,1 0-1,0 0 1,0-1 0,1 1-1,1 1-235,-4-10 12,-1 1 0,0-1-1,0 0 1,1 0 0,-1 0-1,1 0 1,-1 1 0,1-1 0,-1 0-1,1 0 1,0 0 0,0 0-1,-1 0 1,1 0 0,0 0-1,0-1 1,0 1 0,0 0-1,0 0 1,0-1 0,0 1 0,0 0-1,0-1 1,1 1 0,-1-1-1,0 0 1,0 1 0,0-1-1,1 0 1,-1 0 0,0 0-1,0 0 1,1 0 0,-1 0 0,0 0-1,0 0 1,1 0 0,-1 0-1,0-1 1,0 1 0,0-1-1,0 1 1,1-1 0,-1 1-1,0-1 1,0 1 0,0-1 0,0 0-1,0 0 1,0 0 0,0 1-1,-1-1 1,1 0 0,0 0-1,0 0 1,-1 0 0,1-1-1,0 1 1,-1 0 0,1 0 0,-1 0-1,0 0 1,1-1 0,-1 0-12,5-15 51,-1 0 1,-1 0 0,0-1-1,-1 1 1,-1-1 0,-1 1-1,0-1 1,-1 0-52,0-7 27,1 20-22,1-7 8,-1 1-1,0-1 1,-1 0-1,0 1 1,-1-1-1,-1 1 1,1-1-1,-2 1 0,0 0 1,0 0-1,-3-4-12,18 52 50,19 11-39,3-2 1,1-1-1,29 28-11,-16-41 16,-45-33-37,-1-1-1,1 1 0,0-1 1,0 0-1,-1 0 1,1 0-1,-1 0 0,0 0 1,1 0-1,-1 0 0,0 0 1,0 0-1,0-1 0,-1 1 1,1 0-1,-1-1 0,1 1 1,-1 0-1,0-1 1,1 1-1,-1-1 0,-1 1 1,1-1-1,0 1 0,0 0 1,-1-1-1,0 1 0,1 0 1,-1-1-1,0 1 1,-1-2 21,-9-53 1581</inkml:trace>
  <inkml:trace contextRef="#ctx0" brushRef="#br0" timeOffset="54914.029">13162 9590 21901,'22'31'816,"1"10"416,3 4-480,6 10-224,0 4-40,2-8-207,0-9-97,-11-14-448,0-11-593</inkml:trace>
  <inkml:trace contextRef="#ctx0" brushRef="#br0" timeOffset="108782.459">23672 2393 9074,'0'0'1100,"0"-1"7177,-1 0-5769,-11 49-2208,-3 163 550,26-116 1914,-8-32-1579,14-33-1083,0-19-48,16 9-48,14 1 98,-5-4-112,16 13 32,-35-27-14,33-8-34,98-13 24,-53-18-47,10-4 88,36 23-50,-69-8 26,16-11-19,-58 30-38,-4-5 38,-31 11-1,0 0-1,0 0 0,0 0 0,0 0 1,0 0-1,0-1 0,0 1 1,0 0-1,0-1 0,-1 1 0,1-1 1,0 1-1,0-1 0,0 1 1,-1-1-1,1 0 0,0 1 0,0-1 1,-1 0-1,1 1 0,-1-1 1,1 0-1,-1 0 0,1 0 0,-1 0 1,1 1-1,-1-1 0,0 0 1,1 0-1,-1 0 0,0 0 0,0 0 1,0 0-1,0 0 0,0 0 1,0 0-1,0 0 0,0 0 0,0 0 1,0 0-1,-1 0 0,1 0 1,0 0-1,0 0 0,-1 1 0,1-1 1,-1 0-1,1 0 0,-1 0 1,1 0-1,-2 0 4,-11-30-9,9 24-1,-3-12-60,-5-14 60,19 8-84,16-6 92,-18 7 17,-3-16-12,-20 18 29,-13-9-32,-4 9 0,-112-28-184,-5 7-41,-31 3 241,169 36-16,0 0 0,0 1 0,0 0 0,-1 2 0,1-1 0,-1 2 0,0 0 0,1 0 0,-1 2 0,1 0-1,-1 0 1,1 1 0,0 1 0,-11 4 0,-125 10 164,145-18-177,1 1 0,-1-1 0,0 1 0,0 0 0,0 0 0,1 0 0,-1 1 0,0-1-1,1 1 1,-1 0 0,1 1 0,0-1 0,0 1 0,0 0 0,0 0 0,0 0 0,1 0 0,-1 1 0,1-1 0,0 1-1,-2 3 14,4-6-792</inkml:trace>
  <inkml:trace contextRef="#ctx0" brushRef="#br0" timeOffset="122151.775">25375 2331 18404,'-137'-25'4314,"121"23"-4266,0 1-1,0 1 1,0 0 0,0 1-1,0 1 1,0 0 0,0 2-1,0-1 1,1 2 0,-1 0-1,-10 6-47,14-7 4,0 1 1,0 1-1,0 0 0,1 0 0,0 1 0,0 1 1,1 0-1,0 0 0,0 1 0,1 0 0,0 1 1,0 0-1,2 0 0,-1 1 0,1 0 0,0 0 1,1 1-1,1 0 0,0 0 0,0 0 0,1 1 1,1-1-1,0 1 0,1 0 0,0 0 0,1 0 1,0 2-5,4 23-5,0-1 0,3 0-1,1 0 1,2-1 0,12 32 5,-18-61-1,0-1 0,0 1-1,1-1 1,0 0 0,1 0-1,-1 0 1,1-1 0,0 0-1,0 0 1,1 0 0,0 0-1,-1-1 1,1 0-1,1 0 1,-1-1 0,1 0-1,-1 0 1,1 0 0,0-1-1,7 2 2,151 14-14,-119-17 25,8 2-5,7 3 14,1-4 1,-1-1-1,1-4 1,-1-2-1,0-3 1,42-11-21,-87 13 70,-1 0 0,0 0-1,-1-1 1,1-1 0,-1-1 0,-1 0-1,1 0 1,-2-2 0,1 1 0,-2-2-1,1 0 1,-2 0 0,1-1 0,-2 0-1,0 0 1,0-1 0,-1-1 0,-1 1-1,0-1 1,-1 0 0,-1-1 0,-1 1-1,0-1 1,-1 0 0,0 0 0,-1-4-70,-4 10 56,0-1 1,-1 1 0,0 0 0,-1 0-1,0 0 1,-1 0 0,1 0-1,-2 1 1,0 0 0,0 0 0,0 1-1,-1 0 1,0 0 0,-1 0 0,0 1-1,0 0 1,-1 1 0,1 0-1,-1 0 1,-1 1 0,1 0 0,-1 0-1,0 1 1,0 0-57,-5-4 26,-234-125-1584,225 119 3388</inkml:trace>
  <inkml:trace contextRef="#ctx0" brushRef="#br0" timeOffset="131340.655">25277 2856 23605,'-2'-3'202,"0"-1"0,0 1-1,-1 0 1,1 0 0,-1 0 0,0 0 0,1 0-1,-1 0 1,-1 1 0,1 0 0,0-1 0,0 1-1,-1 0 1,0 1 0,1-1 0,-1 1-1,-3-2-201,-111-12 906,111 15-860,-85-4 1,1 4 0,-1 4-1,1 4 1,-69 16-47,140-20-4,0 2 0,0 0 0,0 1 1,1 0-1,0 2 0,1 0 0,0 2 0,0 0 0,1 0 1,1 2-1,0 0 0,1 1 0,0 1 0,1 0 0,0 1 1,2 0-1,0 1 0,0 0 0,2 1 0,0 0 0,1 1 1,1 0-1,1 1 0,1-1 0,-3 16 4,6-17-6,1 1-1,1-1 1,0 1-1,1-1 1,2 1-1,0-1 1,0 0-1,2 0 1,0 0 0,4 9 6,-4-19-5,-1 1 1,1-1-1,1 1 1,-1-1-1,1 0 1,1-1-1,0 1 1,0-1-1,0 0 1,1-1-1,-1 0 1,2 0-1,-1 0 1,1-1-1,0 0 1,0 0-1,0-1 1,1 0-1,-1 0 1,1-1-1,6 1 5,21 1-3,0-1 0,0-2 0,0-1 0,0-2-1,0-2 1,0-1 0,0-1 0,0-3 0,-1 0-1,-1-3 1,1 0 0,-2-3 0,27-14 3,-5 2 8,0-2 0,-2-3 1,-1-2-1,-2-2 0,-2-3 1,-1-1-1,-2-3 0,-1-1 0,-3-2 1,14-23-9,5-42 82,-59 106-77,0-1 1,0 1-1,0-1 1,0 0-1,-1 1 1,0-1-1,0 0 1,-1 0-1,1 1 1,-1-1-1,0 1 1,0-1-1,0 1 0,-1-1 1,0 1-1,1-1 1,-2 1-1,1 0 1,0 0-1,-1 0 1,0 0-1,0 1 1,0-1-1,-2-1-5,-8-6-29,-1 2 0,0-1-1,0 2 1,-1 0 0,0 1-1,0 0 1,0 1 0,-1 1 0,0 0-1,0 1 1,-1 1 0,1 1 0,-1 0-1,1 1 1,-1 1 0,-8 1 29,-55 5-1364</inkml:trace>
  <inkml:trace contextRef="#ctx0" brushRef="#br0" timeOffset="131919.152">24173 3663 19148,'-10'113'3718,"7"-61"-3085,3 0 0,1 1 0,9 50-633,-9-100 27,-1 5 40,1 0 1,0-1-1,0 1 1,1-1 0,0 0-1,1 1 1,-1-1-1,2 0 1,-1 0-1,0 0 1,1-1-1,1 0 1,-1 1-1,2 0-67,-3-6 11,-1-1 0,1 1 0,0-1-1,-1 0 1,1 0 0,0 0-1,0 0 1,-1 0 0,1-1-1,0 1 1,-1-1 0,1 0-1,0 1 1,-1-1 0,1 0-1,-1-1 1,1 1 0,-1 0-1,0-1 1,0 1 0,1-1-1,-1 0 1,0 0 0,0 0-1,-1 0 1,1 0 0,0 0-1,-1 0 1,1-1 0,-1 1-1,0 0 1,1-1 0,-1 0-1,-1 1 1,2-3-11,1 0 9,44-76-764,-24 38-341</inkml:trace>
  <inkml:trace contextRef="#ctx0" brushRef="#br0" timeOffset="132512.116">24491 3821 11154,'-24'-10'10611,"9"26"-9103,7-2-1302,0 1 0,1 1 0,1-1 1,1 1-1,0 0 0,1 0 0,0 1 0,2-1 0,0 1 1,1 0-1,0-1 0,2 10-206,-2-24 17,1 0-1,0 1 1,-1-1 0,1 0 0,0 0 0,0 0-1,0 1 1,1-1 0,-1 0 0,0 0-1,1 0 1,-1 1 0,1-1 0,0 0 0,0 0-1,0 0 1,0 0 0,0 0 0,0 0-1,0-1 1,1 1 0,-1 0 0,1 0 0,-1-1-1,1 1 1,0-1 0,0 0 0,0 1-1,-1-1 1,1 0 0,0 0 0,0 0 0,1 0-1,-1-1 1,0 1 0,0 0 0,0-1-1,0 0 1,1 1 0,-1-1 0,0 0 0,0 0-1,3-1-16,6-5 23,-1 0 0,1-1 0,-1 0 0,-1-1 0,1 0 0,-1-1 0,0 0 0,-1 0 0,0-1 0,-1 0-1,0 0 1,0 0 0,-1-1 0,-1 0 0,0-1 0,0-1-23,22-92 161,-24 131-175,-4 1 2,13 92 32,-9-116-18,0 0 0,0-1 0,0 1 0,0-1 0,1 0 0,-1 1 1,1-2-1,-1 1 0,1 0 0,0-1 0,0 1 0,-1-1 0,1 0 0,0-1 0,0 1 1,0-1-1,0 1 0,0-1 0,0 0 0,0-1 0,0 1 0,0-1 0,0 0 0,0 0 1,0 0-3,18 0 1,65 0 42,-84-5 5,-1-5 30,-1 1-1,-1-1 1,0 0-1,0 0 1,-1 0 0,0 1-1,-1-1 1,0 1-1,-1-1 1,0 1 0,-1 0-1,0 0 1,-5-9-78,5 9 37,-30-54 311,36 66-429,1 1-1,-1-1 1,1 0 0,-1 0 0,1 0 0,0 0-1,0-1 1,0 1 0,0-1 0,0 0-1,0 0 1,0 0 0,0 0 0,0 0 0,1-1-1,-1 1 1,0-1 0,0 0 0,3 0 81,26 0-1735,4-4-319</inkml:trace>
  <inkml:trace contextRef="#ctx0" brushRef="#br0" timeOffset="133133.789">25121 3719 17380,'-32'6'6790,"8"49"-5803,23-54-880,-4 12-78,1-1-1,1 1 1,0-1-1,0 1 1,1 0 0,1 0-1,0 0 1,1 0-1,0 0 1,1 0 0,1 0-1,0 0 1,1-1-1,0 1 1,0 0 0,2-1-1,0 0 1,0 1-29,9 8 21,-1 1-1,0 0 1,-2 1 0,-1 0-1,-1 1 1,0 3-21,-7-19 5,0 0 0,0 0 0,-1-1 0,0 1 0,-1 0 0,0 0 0,0 0 0,0 0 0,-1 0 0,0 0 0,-1-1 0,0 1 0,0 0 0,0-1 0,-1 1 0,0-1 0,-1 0 0,0 0 0,0 0 0,0-1 0,-4 5-5,8-10 12,-1-1 1,1 1-1,0 0 0,-1 0 0,1 0 1,-1 0-1,1-1 0,-1 1 0,1 0 1,-1 0-1,1-1 0,-1 1 0,0 0 1,0-1-1,1 1 0,-1-1 0,0 1 1,0-1-1,0 1 0,1-1 0,-1 0 1,0 1-1,0-1 0,0 0 0,0 0 1,0 0-1,0 1 0,0-1 0,0 0 0,1 0 1,-1 0-1,0 0 0,0-1 0,0 1 1,0 0-1,0 0 0,0-1 0,0 1 1,0 0-1,1-1 0,-1 1 0,0-1 1,0 1-1,0-1 0,1 1 0,-1-1 1,0 1-1,1-1 0,-1 0 0,0 1 1,1-1-1,-1 0 0,1 0 0,-1 0-12,-12-54 650,12 25-633,2 1-1,2 0 0,0 0 1,2 0-1,1 0 1,1 1-1,2 0 1,1 0-1,1 1 0,1 0 1,1 1-1,1 1 1,2 0-1,0 1 0,2 0 1,16-16-17,-29 34 0,51-81 33,-56 85-19,-6 4-14,0 1 0,0 0 1,0 0-1,0 1 0,0-1 1,1 1-1,0 0 1,0 1-1,0-1 0,0 1 1,1 0-1,0 0 0,0 1 1,0-1-1,0 1 1,1 0-1,0 0 0,0 0 1,1 0-1,0 0 0,0 1 1,0 0-1,0-2 1,-20 80-7,22-83 6,-1 0-1,1 0 1,0 0-1,0 0 1,0 0-1,0 0 0,0 0 1,1 0-1,-1 0 1,1 0-1,-1 0 1,1 0-1,0 0 1,-1 0-1,1-1 1,0 1-1,0 0 0,1 0 1,-1-1-1,0 1 1,0-1-1,1 1 1,-1-1-1,1 0 1,0 1-1,-1-1 1,1 0-1,0 0 0,-1 0 1,1 0-1,0 0 1,0-1-1,0 1 1,0 0-1,0-1 1,0 0-1,0 1 1,0-1-1,0 0 0,0 0 1,1 0 0,13-3 9,0-1 0,-1 0-1,0-1 1,0 0 0,0-2 0,-1 1 0,0-2 0,0 0 0,-1-1 0,0 0-1,0-1 1,0-2-9,15-8 9,90-74 47,-117 92-32,-1-1 1,1 0 0,-1 1 0,0-1-1,0 0 1,0 0 0,-1 1 0,1-1 0,-1 0-1,1 1 1,-1-1 0,0 0 0,0 1-1,0-1 1,0 1 0,0-1 0,-1 1-1,1 0 1,-1-1 0,1 1 0,-1 0-1,0 0 1,0 0 0,0 1 0,0-1 0,0 0-1,-1 1 1,1-1 0,0 1 0,-1 0-1,1-1 1,-1 1 0,1 1 0,-1-1-1,0 0 1,-2 0-25,-8-7 51,-40-28 36,73 27-286,5 10-361,7 3-773</inkml:trace>
  <inkml:trace contextRef="#ctx0" brushRef="#br0" timeOffset="123299.742">25182 1201 15131,'0'-7'2961,"0"7"520,0 0-2529,0 18-192,0 19-392,0 10-224,0 18-112,1 8 0,2 3 8,2 0-8,-1-9-8,-1-4 0,-3-9-8,1-4 8,-5-8 16,0-5-136,-2-11-768,-7-9 456</inkml:trace>
  <inkml:trace contextRef="#ctx0" brushRef="#br0" timeOffset="123550.555">25033 1888 17612,'13'37'1208,"2"-1"-56,2 1 49,5-5-265,4-4-120,14-12-192,4-9-48,5-17-136,-2-14-24,-5-15-48,-4-6-32,-11-8-79,-4-1-81,-11 3-88,-7 3-32,-7 9-1153</inkml:trace>
  <inkml:trace contextRef="#ctx0" brushRef="#br0" timeOffset="124329.227">24032 499 18740,'0'0'1490,"-2"2"50,-11 71-229,13-58-1198,3 188 862,18 95-975,-4-184 475,-17-114-471,1-1 1,-1 1-1,0 0 1,0-1-1,1 1 0,-1 0 1,0-1-1,1 1 1,-1 0-1,0 0 0,1 0 1,-1-1-1,1 1 1,-1 0-1,0 0 0,1 0 1,-1 0-1,1 0 1,-1 0-1,0-1 0,1 1 1,-1 0-1,1 0 1,-1 0-1,1 1 0,-1-1 1,0 0-1,1 0 1,-1 0-1,1 0 1,-1 0-1,0 0 0,1 1 1,-1-1-1,1 0 1,-1 0-1,0 0 0,1 1 1,-1-1-1,0 0 1,1 1-1,-1-1 0,0 0 1,0 1-1,1-1 1,-1 0-1,0 1 0,0-1 1,0 0-1,1 1 1,-1-1-1,0 1 0,0-1 1,0 0-1,0 1 1,0-1-1,0 1 0,0-1 1,0 1-1,0-1 1,0 0-1,0 1 1,0-1-1,0 1 0,0-1 1,0 1-1,-1-1-4,18-35 288,-15 30-266,16-51 139,-2-1-1,-3 0 0,2-33-160,36-135 50,-50 220-56,-1 1 0,1-1-1,0 0 1,1 1 0,-1-1 0,1 1-1,0-1 1,0 1 0,0 0 0,0 0-1,1 0 1,0 0 0,0 0 0,0 1-1,0-1 1,1 1 0,-1 0 0,1 0-1,0 0 1,0 0 0,0 1 0,0-1-1,0 1 1,0 0 0,1 1-1,-1-1 1,1 1 0,0 0 0,-1 0-1,1 0 1,0 0 0,-1 1 0,1 0-1,0 0 1,0 0 0,-1 1 0,1-1-1,0 1 1,3 1 6,-7-1 1,1-1 0,0 1 0,0 0 0,-1 0 0,1-1 0,0 1 0,-1 0 0,1 1 0,-1-1 0,1 0 0,-1 0 0,1 1 0,-1-1 0,0 0 0,0 1 0,0-1 0,0 1 0,0 0 0,0-1 0,0 1 0,-1 0 0,1 0 0,0-1 0,-1 1 0,1 0 0,-1 0 0,0 0 0,0 0 0,0 0 0,0-1 0,0 1 0,0 0 0,0 0 0,-1 0 0,1 0 0,-1 0 0,1-1 0,-1 1 0,1 0 0,-1 0 0,0-1 0,-1 2-1,-52 63 373,40-53-289,1 0 1,-2-1-1,0-1 0,0-1 1,-1 0-1,0-1 0,-1 0 1,0-1-1,0-1 0,0-1 1,-1-1-1,-3 0-84,20-4-26,-1 0 0,0-1 0,0 1 0,0-1 0,1 1 0,-1-1 0,0 0 0,0 0 0,0 0 0,0 0 0,0 0 0,1 0 1,-1 0-1,0-1 0,0 1 0,0-1 0,1 1 0,-1-1 0,0 0 0,1 1 0,-1-1 0,0 0 0,1 0 0,-1 0 0,1-1 0,-1 1 0,1 0 0,0-1 0,0 1 0,-1 0 0,1-1 0,0 1 0,0-1 0,0 0 0,1 1 0,-1-2 26,0-22-1263</inkml:trace>
  <inkml:trace contextRef="#ctx0" brushRef="#br0" timeOffset="124776.663">24576 540 15371,'-12'22'4995,"12"-21"-3852,-10 2 1122,4-1-2159,-1-1-1,0 1 0,-1 0 0,1 1 0,0 0 0,0 0 0,0 0 0,1 1 0,-1 0 0,1 0 0,0 0 0,0 1 0,0 0 0,1 0 0,0 1 0,0 0 0,-3 4-105,3-1-2,2-1 1,-1 1-1,1 0 0,0 1 1,1-1-1,0 0 0,1 1 1,0-1-1,0 1 0,1 0 1,0-1-1,1 1 0,0-1 1,0 1-1,1-1 0,0 0 0,1 1 1,0-1-1,1 1 2,-3-7 1,1-1 0,-1 0-1,1 0 1,0 0 0,0 0 0,-1 0 0,1 0-1,1 0 1,-1 0 0,0-1 0,0 1 0,0-1-1,1 0 1,-1 0 0,1 0 0,-1 0 0,1 0-1,-1 0 1,1-1 0,0 1 0,-1-1-1,1 0 1,0 1 0,-1-1 0,1 0 0,0-1-1,-1 1 1,1-1 0,0 1 0,-1-1 0,1 0-1,-1 1 1,1-2 0,-1 1 0,1 0-1,1-1 0,76-58 153,-71 50-28,0 0-1,-2 0 0,1-1 1,-1 0-1,-1 0 0,0-1 1,0 1-1,-1-1 0,-1-1 1,0 1-1,-1-1 0,0 1 1,-1-1-1,0 0 0,-1 0 1,0 0-1,-2 0 0,1 0 1,-1 0-1,-1 0 0,0 0 1,-2-3-125,-21-19 156,24 35-156,0 0 1,1-1-1,-1 1 0,0 0 1,0 0-1,0 0 1,0 0-1,0 0 0,0 0 1,0 0-1,1 0 1,-1 1-1,0-1 0,0 0 1,0 0-1,0 1 1,1-1-1,-1 0 0,0 1 1,0-1-1,0 1 1,1-1-1,-1 1 0,0 0 1,1-1-1,-1 1 1,1 0-1,-1-1 1,0 1-1,1 0 0,0 0 1,-1-1-1,1 1 1,-1 0-1,1 0 0,0 0 1,0-1-1,-1 1 1,1 0-1,0 0 0,0 0 1,0 0-1,0 0 1,0 0-1,0 0 0,0 0 0,-2 4-48,0 1 0,0 0 0,0 0 0,1 0 0,0 0 0,0 0 0,1 0 0,0 0 0,0 1 0,0-1 0,1 0 0,0 0 0,0 0 0,0 0 0,1 0 0,0 0 0,0-1 0,0 1 0,1 0 0,1 1 48,14 1 875</inkml:trace>
  <inkml:trace contextRef="#ctx0" brushRef="#br0" timeOffset="125430.318">24938 288 23973,'-2'4'802,"-106"179"661,107-183-1461,1 1-1,-1-1 1,0 1 0,1-1 0,-1 1 0,1-1 0,-1 1 0,1 0 0,-1-1 0,1 1 0,0 0 0,-1 0 0,1-1 0,0 1-1,-1 0 1,1 0 0,0-1 0,0 1 0,0 0 0,0 0 0,0 0 0,0-1 0,0 1 0,0 0 0,0 0 0,0 0-1,0-1 1,0 1 0,1 0 0,-1 0 0,0 0 0,1-1 0,-1 1 0,0 0 0,1-1 0,-1 1 0,1 0 0,-1-1 0,1 1-1,-1 0 1,1-1 0,0 1 0,-1-1 0,1 1 0,0-1 0,-1 0 0,1 1 0,0-1 0,-1 0 0,1 1 0,0-1 0,0 0-1,0 0 1,-1 0 0,1 1 0,0-1 0,0 0 0,0 0 0,0 0-2,30 0 46,65 10-16,-93-9-32,0 0 0,-1 0 0,1 0 0,0 1 0,-1-1 0,0 1 0,1 0 0,-1-1 0,0 1 0,0 0 0,0 0 0,0 1 0,0-1 0,0 0 0,-1 1 0,1-1 0,-1 1 0,0-1 0,1 1 0,-1 0 0,-1-1 0,1 1 0,0 0-1,0 0 1,-1 0 0,0 0 0,0-1 0,0 1 0,0 0 0,0 0 0,0 2 2,-3 5 45,0 1-1,0-1 0,-1 0 1,0 0-1,-1-1 1,0 1-1,0-1 0,-1 0 1,0-1-1,-1 1 1,0-1-1,0 0 0,-1-1 1,0 0-1,0 0 1,-1 0-1,1-1 0,-2-1 1,1 1-1,0-2 0,-2 1-44,10-4 5,0 1 0,0-1-1,0 0 1,-1 0 0,1 0-1,0 0 1,-1 0 0,1 0-1,-1 0 1,1 0 0,-1-1-1,0 1 1,1 0 0,-1-1-1,0 1 1,1-1-1,-1 0 1,0 0 0,1 0-1,-1 0 1,0 0 0,0 0-1,1 0 1,-1 0 0,0 0-1,1-1 1,-1 1 0,0-1-1,1 0 1,-1 1 0,1-1-1,-1 0 1,1 0-1,-1 0 1,1 0 0,-1 0-1,1 0 1,0 0 0,0 0-1,0-1 1,0 1 0,0 0-1,0-1 1,0 1 0,0-1-1,0 1 1,0-1 0,1 0-1,-1 1 1,1-1-1,-1 1 1,1-1 0,0 0-1,0 0 1,-1 1 0,1-1-1,0 0 1,0 0 0,1 1-1,-1-1 1,0 0 0,1 0-5,14-36-875,8-8-398</inkml:trace>
  <inkml:trace contextRef="#ctx0" brushRef="#br0" timeOffset="125686.239">25034 410 21285,'0'29'824,"-1"0"-120,1-1-208,1-3-296,4-4-64,1-6-112,2-5 24,4-10-744,3-7 1752</inkml:trace>
  <inkml:trace contextRef="#ctx0" brushRef="#br0" timeOffset="126624.962">25175 14 24349,'-5'48'151,"3"0"0,2 1 0,2-1 0,3 0 0,1 0 0,2 0 0,3-1 0,1 0 0,18 40-151,1-22 262,-29-63-101,8-21 320,-21-95 131,-27-46-493,36 156-173,1 44-184,1-35 238,1 0 1,0-1-1,0 1 0,0-1 1,1 1-1,-1-1 0,1 1 1,0-1-1,0 0 0,1 0 1,-1 0-1,1 0 0,0 0 1,0 0-1,0-1 0,0 0 1,1 1-1,-1-1 0,1-1 1,0 1-1,0 0 0,0-1 1,0 0-1,1 0 0,-1 0 1,0 0-1,1-1 0,-1 0 1,1 0-1,0 0 0,-1 0 1,1-1-1,0 0 0,0 0 1,-1 0-1,1 0 0,0-1 1,-1 0-1,1 0 0,3-1 0,-1-2 12,-1 0 0,1-1 0,-1 0 0,0 0 0,-1 0 0,1-1 0,-1 0 0,-1 0 0,1 0-1,-1-1 1,0 1 0,0-1 0,0-1-12,2-6 19,-23 55-156,-18 81 115,35-120 25,0-1 1,1 0-1,-1 1 0,0-1 0,1 0 0,-1 0 1,1 1-1,0-1 0,-1 0 0,1 0 0,0 0 1,0 0-1,-1 0 0,1 0 0,0 0 0,0 0 1,0 0-1,0 0 0,0-1 0,0 1 1,1 0-1,-1-1 0,0 1 0,0-1 0,1 1 1,-1-1-1,0 0 0,0 1 0,1-1 0,-1 0 1,0 0-1,1 0 0,-1 0 0,0 0 0,1 0 1,-1 0-1,0 0 0,1-1 0,-1 1 0,0 0 1,0-1-1,1 1 0,-1-1 0,0 0 1,0 1-1,0-1 0,0 0 0,0 0 0,0 1 1,0-1-1,0 0 0,0 0 0,0 0 0,0 0 1,-1 0-1,1-1 0,0 1 0,-1 0 0,1 0 1,-1 0-1,1-1 0,-1 1 0,1 0 0,-1-1-3,16-17 33,-1-1 0,-1 0-1,0-1 1,-2-1-1,-1 0 1,0 0 0,0-6-33,-10 25-32,7 27-104,13 120 14,-21-142 124,1-1 0,-1 0 1,1 0-1,-1 1 0,1-1 0,0 0 0,0 0 0,0 0 1,0 0-1,0 0 0,0 0 0,0 0 0,0 0 0,0 0 0,0-1 1,0 1-1,0 0 0,1-1 0,-1 1 0,0-1 0,1 1 1,-1-1-1,0 0 0,1 1 0,-1-1 0,0 0 0,1 0 1,-1 0-1,1 0 0,-1 0 0,0 0 0,1-1 0,-1 1 0,0 0 1,1-1-1,-1 1 0,0-1 0,1 1 0,-1-1 0,0 1 1,0-1-1,0 0 0,1 0-2,43-44 217,-39 33-165,0 0 1,-1 0 0,-1 0 0,0-1 0,-1 1 0,0-1 0,-1 0 0,0 0-1,-1 0 1,-1 0 0,0-1 0,-1 1 0,0 0 0,-1 0 0,0 0 0,-1 1-1,-1-1 1,0 0 0,0 1 0,-3-3-53,-6-7-17,4 30-41,7 38-23,3-43 80,0-1 1,0 1-1,0 0 1,0-1-1,1 1 0,-1-1 1,0 0-1,1 1 0,0-1 1,0 0-1,-1 0 1,1 0-1,1 0 0,-1 0 1,0 0-1,0-1 0,1 1 1,-1-1-1,1 0 1,-1 0-1,1 1 0,-1-1 1,1-1-1,0 1 0,-1 0 1,1-1-1,0 0 1,0 1-1,0-1 0,-1 0 1,1 0-1,1-1 1,92-21 32,-84 18-24,0 0-1,-1-1 1,0 0-1,0-1 1,0 0-1,0-1 1,-1 0-1,-1-1 1,1 0-1,-1 0 1,0-1-1,-1 0 1,0 0 0,0-1-1,-1 0 1,-1-1-1,6-9-7,-12 18 1,1 0 0,-1 1-1,0-1 1,0 1 0,1-1 0,-1 0 0,0 1-1,-1-1 1,1 1 0,0-1 0,0 0-1,-1 1 1,1-1 0,0 1 0,-1-1-1,0 1 1,1-1 0,-1 1 0,0-1 0,0 1-1,0 0 1,0-1 0,0 1 0,0 0-1,0 0 1,0 0 0,-1 0 0,1 0-1,0 0 1,-1 0 0,1 0 0,0 0 0,-1 1-1,1-1 1,-1 1 0,1-1 0,-1 1-1,0-1 1,1 1 0,-1 0 0,1 0 0,-1 0-1,0 0 1,1 0 0,-1 0 0,0 0-1,1 1 1,-1-1 0,1 0 0,-1 1-1,1-1 1,-1 1 0,1 0 0,-1 0 0,1-1-1,0 1 1,-1 0 0,1 0 0,0 0-1,0 0 1,-1 0 0,1 1 0,0-1-1,0 1 0,-10 6 3,0 1-1,1 1 0,0 0 1,0 0-1,1 1 0,1 0 0,0 0 1,0 1-1,1 0 0,1 1 0,0-1 1,1 1-1,0 1 0,1-1 1,0 0-1,1 1 0,0 5-2,3-15 1,0 0-1,1 0 1,0 0-1,-1 0 1,2 0 0,-1 0-1,0 0 1,1 0-1,0 0 1,0 0 0,0 0-1,0-1 1,0 1-1,1-1 1,0 0 0,-1 0-1,1 0 1,0 0-1,1 0 1,-1-1 0,0 1-1,1-1 1,0 0-1,-1 0 1,1 0 0,0-1-1,0 1 1,0-1-1,0 0 1,0 0-1,4 0 0,2 2 5,1-2-1,0 1 0,1-1 0,-1-1 0,0 0 0,0-1 1,0 0-1,0-1 0,0 0 0,0 0 0,7-4-4,32-28-936,-37 10-632</inkml:trace>
  <inkml:trace contextRef="#ctx0" brushRef="#br0" timeOffset="128311.749">24310 1195 11771,'1'149'10299,"24"190"-8792,-13-281-584,-7-157 741,-4 38-1562,3 1 0,3-1 0,2 2 0,3-1 0,2 1-102,-14 56-4,0 0 1,1 1 0,-1-1 0,1 0 0,-1 1 0,1-1-1,0 1 1,0-1 0,0 1 0,0 0 0,1-1-1,-1 1 1,1 0 0,-1 0 0,1 0 0,0 0-1,0 0 1,0 0 0,0 0 0,0 1 0,0-1-1,0 1 1,1-1 0,-1 1 0,0 0 0,1 0-1,-1 0 1,1 0 0,-1 1 0,1-1 0,0 1-1,-1-1 1,1 1 0,-1 0 0,1 0 0,0 0-1,-1 0 1,1 1 0,0-1 0,-1 1 0,1-1-1,-1 1 1,1 0 0,-1 0 0,1 0 0,-1 0 0,0 1-1,3 1 4,-3-3 2,0 1-1,0 0 0,0 0 1,-1 0-1,1 0 1,0 1-1,0-1 0,-1 0 1,1 1-1,-1-1 0,1 1 1,-1 0-1,0-1 0,1 1 1,-1 0-1,0 0 1,0 0-1,0 0 0,-1 0 1,1 0-1,0 0 0,-1 0 1,1 0-1,-1 0 0,0 0 1,0 0-1,1 1 1,-2-1-1,1 0 0,0 0 1,0 0-1,-1 0 0,1 0 1,-1 0-1,1 0 0,-1 0 1,0 0-1,0 0 1,0 0-1,0 0 0,0 0 1,-1 1-2,-228 192-38,228-192-632,2-3-371</inkml:trace>
  <inkml:trace contextRef="#ctx0" brushRef="#br0" timeOffset="129123.118">24740 1034 18740,'-20'29'592,"3"0"-1,0 1 1,2 0-1,1 1 1,1 1-1,2 0 1,1 1-1,2 0 1,1 1-1,1-1 1,2 5-592,4-35 18,-1 1 4,1 0-1,-1 0 1,1 0 0,0 0-1,0 0 1,0 0 0,1 0-1,0 0 1,-1 0 0,1 0-1,1 0 1,-1 0 0,0 0-1,1-1 1,0 1 0,0-1-1,0 1 1,1 0-22,0-3 6,0-1 1,1 1-1,-1-1 1,1 0-1,-1 1 1,0-1-1,1-1 1,-1 1-1,1 0 1,-1-1-1,0 0 1,1 0-1,-1 0 1,0 0-1,0 0 1,0-1-1,0 1 1,0-1-1,0 0 1,0 0-1,0 0 1,-1 0-1,1-1 1,-1 1-1,0-1 1,0 1-1,1-1 1,-2 0-1,1 0 1,0 0-1,0-2-6,13-12 22,0-2-1,-2 0 1,0-1-1,-1 0 1,-2-1-1,0 0 1,0 0-1,-2-1 1,-1 0-1,-1-1 1,-1 0-1,-1 0 1,-1 0-1,-1 0 0,0-1 1,-2 1-1,-1 0 1,-2-7-22,-8-35 19,-7 122-43,-1 31-14,13-66 45,0 0 1,2 0 0,0 0-1,2 1 1,0 0-1,2-1 1,0 1-1,3 12-7,-2-29 2,0 0-1,1-1 1,0 1 0,0-1-1,1 0 1,-1 1-1,1-1 1,0 0 0,1-1-1,-1 1 1,1 0-1,0-1 1,0 0 0,0 0-1,0 0 1,1-1-1,0 1 1,0-1-1,0 0 1,0 0 0,0-1-1,0 1 1,1-1-1,-1-1 1,1 1 0,3 0-2,-8-2 4,1 0 1,0-1 0,0 1 0,0 0-1,-1-1 1,1 1 0,0-1 0,-1 0 0,1 0-1,-1 1 1,1-1 0,0 0 0,-1 0-1,0 0 1,1-1 0,-1 1 0,0 0-1,1 0 1,-1-1 0,0 1 0,0-1-1,0 1 1,0-1 0,-1 1 0,1-1 0,0 0-1,-1 1 1,1-1 0,-1 0 0,1 0-1,-1 1 1,0-1 0,0 0 0,1 0-1,-2 1 1,1-2-5,-2-68 125,1 61-117,0 1 1,-1-1-1,0 1 0,0 0 1,-1 0-1,-1 0 1,1 0-1,-1 0 0,-1 1 1,0 0-1,0 0 1,0 0-1,-1 0 1,0 1-1,-1 0 0,1 0 1,-2 1-1,1 0 1,-3-2-9,9 8-2,-1 0 0,1-1 0,-1 1 1,1 0-1,-1 0 0,1 0 0,0 0 0,-1 0 1,1 0-1,-1 0 0,1 1 0,-1-1 1,1 0-1,-1 1 0,1-1 0,0 1 1,-1 0-1,1-1 0,0 1 0,0 0 0,-1 0 1,1 0-1,0 0 0,0 0 0,0 0 1,0 0-1,0 0 0,0 0 0,1 1 0,-1-1 1,0 0-1,0 0 0,1 1 0,-1-1 1,1 1-1,-1-1 0,1 0 0,0 1 0,0-1 1,-1 1-1,1-1 0,0 1 0,0-1 1,0 1-1,1-1 0,-1 1 0,0-1 0,1 0 1,-1 1-1,0-1 0,1 1 0,0-1 1,-1 0-1,1 1 0,0-1 0,0 0 0,-1 0 1,1 0-1,0 0 0,0 1 0,0-1 1,1 0-1,-1 0 2,2 2-4,0 1 1,1-1-1,-1 0 1,1 0 0,0 0-1,0 0 1,0 0-1,0-1 1,0 0-1,1 0 1,-1 0 0,1-1-1,-1 1 1,1-1-1,0 0 1,-1 0-1,1-1 1,0 1 0,0-1-1,0 0 1,-1 0-1,1-1 1,0 0 0,0 1-1,-1-2 1,1 1-1,1-1 4,118-57 14,-117 54-5,0 0 1,0 0-1,0-1 0,-1 0 1,0 0-1,0-1 0,-1 1 1,0-1-1,0 0 0,0-1 1,-1 1-1,0-1 0,0 0 1,1-7-10,-4 13 32,-5 7-11,-2 3-11,1 0-1,0 0 1,0 1 0,1 0-1,0 0 1,0 0-1,1 1 1,0-1 0,1 1-1,0-1 1,0 1 0,1 0-1,1 0 1,-1 0 0,2-1-1,-1 1 1,1 0-1,3 9-9,-2-18 11,0 1-1,0 0 1,1-1-1,-1 0 1,1 1-1,-1-1 1,1 0-1,-1 0 1,1-1-1,0 1 1,0 0-1,-1-1 1,1 0-1,0 1 1,0-1-1,-1 0 1,1-1-1,0 1 1,0 0-1,-1-1 0,1 1 1,0-1-1,-1 0 1,1 0-1,0 0 1,-1 0-1,1-1 1,-1 1-1,0-1 1,1 1-1,-1-1 1,0 0-1,0 0 1,0 0-1,0 0 1,-1 0-1,1 0 1,1-3-11,-2 4 3,174-177 254,-175 178-256,0-1-1,1 0 1,-1 0 0,0 0-1,1 0 1,-1 0 0,1 0-1,-1 0 1,1 1-1,-1-1 1,1 0 0,-1 0-1,1 0 1,0 1 0,-1-1-1,1 1 1,0-1-1,0 0 1,-1 1 0,1-1-1,0 1 1,0-1-1,0 1 1,0 0 0,0-1-1,0 1 1,0 0 0,0 0-1,-1 0 1,1 0-1,0 0 1,0 0 0,0 0-1,0 0 1,0 0 0,0 0-1,0 0 1,0 0-1,0 1 1,0-1 0,0 0-1,0 1 1,0-1-1,-1 1 1,1-1 0,0 1-1,0-1 1,0 1 0,-1 0-1,1-1 1,0 1-1,-1 0 1,1-1 0,-1 1-1,1 0 1,-1 0 0,1 0-1,-1 0 1,1 0-1,-1-1 1,0 1 0,1 0-1,-1 0 1,0 0-1,0 0 1,0 0 0,0 0-1,0 0 1,0 1-1,-9 123 243,9-125-242,0 0 0,0-1 1,0 1-1,1-1 0,-1 1 1,0-1-1,0 1 1,0 0-1,1-1 0,-1 1 1,0 0-1,0-1 0,1 1 1,-1 0-1,0-1 1,0 1-1,1 0 0,-1-1 1,1 1-1,-1 0 0,0 0 1,1-1-1,-1 1 1,0 0-1,1 0 0,-1 0 1,1 0-1,-1 0 0,1 0 1,-1-1-1,0 1 1,1 0-1,-1 0 0,1 0 1,-1 0-1,1 1 0,-1-1 1,0 0-1,1 0 1,-1 0-1,1 0 0,-1 0 1,0 0-1,1 1 0,-1-1 1,1 0-1,-1 0 1,0 1-1,1-1 0,-1 0 1,0 0-1,1 1 0,-1-1 1,0 0-1,0 1 1,1-1-1,-1 1 0,0-1 1,0 0-1,0 1 0,1-1 1,-1 1-1,0-1 0,0 0 1,0 1-1,0-1 1,0 1-2,12-15-302,0-1 1,-1-1 0,0 0 0,-2 0 0,0-1-1,0 0 1,4-16 301,8-24-1735</inkml:trace>
  <inkml:trace contextRef="#ctx0" brushRef="#br0" timeOffset="129586.881">25500 775 25405,'-2'15'123,"0"1"-1,1 0 1,1 0-1,1 0 0,0 0 1,1 0-1,0 0 0,1-1 1,1 1-1,1-1 0,0 0 1,1 0-1,1 0 0,0-1 1,1 0-1,7 11-122,36 32 108,-51-57-101,1 0-1,0 0 1,0-1-1,-1 1 1,1 0 0,0 0-1,0 0 1,-1-1-1,1 1 1,0 0-1,-1-1 1,1 1 0,0-1-1,-1 1 1,1-1-1,-1 1 1,1-1-1,-1 1 1,1-1 0,-1 1-1,1-1 1,-1 0-1,1 1 1,-1-1-1,0 0 1,1 1 0,-1-1-1,0 0 1,0 1-1,1-1 1,-1 0-1,0 0 1,0 1 0,0-1-1,0 0 1,0 0-1,0 0 1,0 1-1,0-1 1,-1 0 0,1 0-1,0 1 1,0-1-1,-1 0 1,1 1-1,0-1 1,-1 0-1,1 1 1,0-1 0,-1 0-1,1 1 1,-1-1-1,1 1 1,-1-1-7,0-4 33,-35-219 199,34 242-272,2-13 41,1 0 0,0 0 0,0 0 0,0 0 0,1 0 0,-1-1 1,1 1-1,0 0 0,1-1 0,-1 0 0,1 1 0,0-1 0,0 0 0,0 0 0,0-1 0,1 1 0,-1-1 0,1 0 0,0 1 0,0-2 0,1 1 0,-1 0 0,0-1 0,1 0 0,-1 0 0,1 0 0,0-1 0,0 1 0,0-1 0,0 0 0,0-1 0,0 1 0,0-1 0,0 0 0,0 0 0,0-1 0,0 1 0,0-1 0,3-1-1,1 0 11,0-1 0,0 0 0,-1 0 0,1-1-1,-1 0 1,0-1 0,0 0 0,0 0 0,0 0-1,-1-1 1,0 0 0,0-1 0,-1 0-1,0 0 1,0 0 0,0 0 0,-1-1 0,0 0-1,-1 0 1,0-1 0,3-8-11,-6 14 40,-5 12 48,0 13-65,2 1-1,0 0 1,1 0 0,1-1-1,2 1 1,3 18-23,20 6 49,-24-47-61,0 0 0,0 1 0,0-1 0,0 0 0,0 0 1,0 0-1,0 0 0,0 0 0,0 0 0,0 0 0,0 0 0,0 0 1,0 0-1,0 0 0,0 0 0,-1-1 0,1 1 0,0 0 0,0-1 0,0 1 1,0-1-1,0 1 0,0-1 0,-1 1 0,1-1 0,0 0 0,-1 1 1,1-1-1,0 0 0,-1 0 0,1 1 0,-1-1 0,1 0 0,-1 0 1,1 0-1,-1 0 0,1 0 0,-1 0 0,0 0 0,0 0 0,0 1 1,1-1-1,-1 0 0,0 0 0,0 0 0,0 0 0,0 0 0,-1 0 1,1 0-1,0 0 0,0 0 0,0 0 12,4-31-1386,-2-7-461</inkml:trace>
  <inkml:trace contextRef="#ctx0" brushRef="#br0" timeOffset="129849.31">25875 783 22765,'6'19'80,"3"-3"-144</inkml:trace>
  <inkml:trace contextRef="#ctx0" brushRef="#br0" timeOffset="130491.486">26042 811 26110,'-9'11'109,"0"1"1,0 0 0,2 0 0,0 1 0,0 0 0,1 0 0,1 1 0,0 0 0,0 0-1,2 0 1,0 0 0,0 1 0,2-1 0,-1 1 0,2 6-110,1-18 5,0 1 0,1-1 0,-1 0 0,1 0 0,0 0 0,0 0 0,0 0 0,0-1 0,0 1 0,1 0 0,-1-1 0,1 0 0,-1 0 0,1 1 0,0-2 0,0 1 0,0 0 0,0 0 0,1-1 0,-1 0 0,0 0 0,0 0 0,1 0 0,-1 0 0,1-1 0,-1 1 0,1-1 0,-1 0 0,1 0 0,-1 0 0,1-1 0,-1 1 0,0-1 0,1 0 0,-1 1 0,1-2 0,-1 1 0,0 0 0,0-1 0,0 1 0,0-1 0,0 0 0,0 0 0,0 0 0,-1-1 0,1 1 0,-1-1 0,2-1-5,12-10 19,0-1 0,-1-1-1,-1 0 1,-1-1 0,0 0 0,-1-1-1,-1-1 1,-1 0 0,-1 0 0,0-1-1,-1 0 1,-1 0 0,-1-1 0,-1 0-1,1-16-18,-5 33-22,-4 20-21,-21 117 59,25-132-16,0 0 0,0 1 0,-1-1 0,1 0 0,0 1 0,0-1 0,0 0 0,0 0 0,0 0 0,1 0 0,-1 0 0,0 0 0,0-1 0,1 1 0,-1 0 1,0 0-1,1-1 0,-1 1 0,1-1 0,-1 0 0,1 1 0,-1-1 0,1 0 0,-1 0 0,1 0 0,-1 0 0,1 0 0,-1 0 0,1 0 0,-1 0 0,1-1 0,-1 1 0,1-1 0,-1 1 0,0-1 0,1 1 0,-1-1 0,0 0 0,1 0 0,-1 1 0,0-1 0,0 0 0,0 0 0,0 0 0,0-1 0,1 0 0,20-13 8,-1-1-1,0-1 0,-1-1 1,-1 0-1,-1-2 0,-1 0 1,-1-1-1,0-1 0,-2 0 1,1-3-8,-11 19 5,0-1-1,0 0 1,0 0 0,-1-1 0,0 1 0,-1-1 0,1 1 0,-2-1-1,1 0 1,-1 0 0,0-5-5,0 13 0,-1-1-1,0 1 1,0 0-1,0-1 1,0 1 0,0 0-1,0-1 1,0 1-1,0 0 1,1-1 0,-1 1-1,0 0 1,0-1-1,-1 1 1,1 0 0,0-1-1,0 1 1,0 0-1,0 0 1,0-1 0,0 1-1,0 0 1,0-1-1,-1 1 1,1 0 0,0 0-1,0-1 1,0 1-1,-1 0 1,1 0 0,0-1-1,0 1 1,-1 0-1,1 0 1,0 0 0,0-1-1,-1 1 1,1 0-1,0 0 1,-1 0 0,1 0-1,0 0 1,-1 0-1,1 0 1,0 0 0,0-1-1,-1 1 1,1 0-1,0 0 1,-1 1 0,1-1-1,0 0 1,-1 0-1,1 0 1,0 0 0,-1 0-1,1 0 1,0 0-1,-1 0 1,1 1 0,0-1-1,0 0 1,-1 0-1,1 0 1,0 1 0,0-1-1,-1 0 1,1 0-1,0 1 1,-19 22-45,4 0 38,1 1 0,1 0 0,1 1 0,2 0 1,0 1-1,2 0 0,0 0 0,-1 18 7,8-42 3,0 0 0,0 1 0,0-1 0,1 0 0,-1 0 0,1 0 0,-1 0 0,1 0 0,0 1 0,0-1 0,0 0 0,0 0 0,0 1 0,0-1 0,1 0 0,-1 0 0,1 0 0,-1 0 0,1 1 0,0-1 0,0 0 0,0 0 0,0 0 0,0-1 0,0 1 0,1 0 0,-1 0 0,1-1 0,-1 1 0,1 0 0,0-1 0,-1 0 0,1 1 0,0-1 0,0 0 0,0 0 0,0 0 0,0 0 0,0 0 0,0-1 0,0 1 0,1-1 0,-1 1 0,0-1 0,0 0 0,0 0 0,1 0 0,-1 0 0,0 0 0,0 0 0,0 0 0,1-1 0,-1 0 0,0 1 0,0-1 0,0 0 0,1 0-3,14-9 11,-1-1 0,1-1 0,-2 0 0,0-1 0,0-1 0,-1 0 0,-1-1 0,0-1 0,-1 0 0,-1 0 0,-1-1 0,0-1 0,-1 0 0,-1 0 0,-1 0 0,3-11-11,4-36 28,-15 64-29,1 0 1,0 1-1,0-1 1,-1 0 0,1 0-1,-1 0 1,1 0-1,0 1 1,-1-1-1,0 0 1,1 1-1,-1-1 1,1 0-1,-1 1 1,0-1 0,0 1-1,1-1 1,-1 1-1,0-1 1,0 1-1,1-1 1,-1 1-1,0 0 1,0-1 0,0 1-1,0 0 1,0 0-1,0 0 1,1 0-1,-1 0 1,0 0-1,0 0 1,0 0-1,0 0 1,0 0 0,0 0-1,0 1 1,0-1-1,1 0 1,-1 0-1,0 1 1,0-1-1,0 1 1,1-1-1,-1 1 1,0-1 0,0 1-1,1 0 1,-1-1-1,1 1 1,-1 0-1,0-1 1,1 1-1,-1 0 1,1 0 0,0-1-1,-1 1 1,1 0-1,0 0 1,-1 0-1,1 0 1,0 0-1,0-1 1,0 1-1,0 0 1,-10 10-2,1 1 0,1 0-1,0 0 1,1 0 0,0 1-1,1 0 1,0 0 0,1 1-1,1 0 1,0-1 0,1 2-1,0-1 1,1 0-1,1 0 1,0 1 0,1-1-1,1 8 3,31 27-962,-3-34-2334</inkml:trace>
  <inkml:trace contextRef="#ctx0" brushRef="#br0" timeOffset="135096.727">23813 3977 12299,'49'14'5935,"-46"-11"-5911,0 0 0,0 0 0,0 0 0,0 0 0,-1 0 1,1 1-1,-1-1 0,0 1 0,0 0 0,0-1 0,-1 1 0,1 0 0,-1 0 1,0 0-1,0 0 0,0 0 0,0 4-24,0 1 82,0 1 0,-1 0 0,0 0-1,-1 0 1,0 0 0,0 0 0,-1 0 0,-1 0 0,1-1 0,-1 1 0,-1-1-1,0 0 1,0 0 0,-1 0 0,0 0 0,-1-1 0,0 0 0,-1 2-82,-123 192 269,63-130-410,-2-3 0,-4-2 0,-2-4 1,-3-3-1,-3-4 0,-2-3 0,-2-4 0,-53 20 141,110-53-35,-590 276 656,-40 23-385,443-192 930,4 8 0,-17 28-1166,-343 289 311,-150 120-279,132-78-8,124-59-17,-152 106 11,99-114 4,-29 38-12,-161 98 21,547-435-32,-53 43-2,-7-10 0,-59 22 3,-550 243 57,753-386-52,-145 71 10,-922 417-772,1007-470 770,-3-5 0,-1-7 0,-2-6 0,-2-6 0,-49 0-13,-815 66 662,848-85-602,-1-8 0,0-6 0,0-8 0,1-6 0,1-8 0,-114-34-60,-528-201 1014,618 183-754,3-7 0,4-9 0,-38-33-260,-345-218 89,397 257-74,-4 7-1,-84-24-14,170 74 18,1-4-1,2-3 0,1-4 1,-50-36-18,-185-125-16,296 193-87,-1-1 1,2-1-1,0 0 1,0-1-1,1-1 1,0 0-1,-7-9 103,5-2-936</inkml:trace>
  <inkml:trace contextRef="#ctx0" brushRef="#br0" timeOffset="135626.471">5943 10497 14771,'-1'1'126,"-14"39"1167,15-39-1278,0 0 0,0-1 0,0 1 0,-1-1 0,1 1 0,0 0 0,0-1 0,0 1 0,0-1 0,0 1 0,0 0 1,0-1-1,0 1 0,1 0 0,-1-1 0,0 1 0,0-1 0,0 1 0,1-1 0,-1 1 0,0 0 0,1-1 0,-1 1 0,0-1 0,1 1 1,-1-1-1,1 0 0,-1 1 0,1-1 0,-1 1 0,1-1 0,-1 0 0,1 1 0,-1-1 0,1 0 0,-1 0 0,1 1 0,-1-1 1,1 0-1,0 0 0,-1 0 0,1 0 0,0 0 0,-1 0 0,1 0 0,-1 0 0,1 0 0,0 0 0,-1 0 0,1 0 0,-1 0 0,1 0 1,0-1-1,-1 1 0,1 0 0,-1 0 0,1-1 0,-1 1 0,1 0 0,-1-1 0,1 1 0,-1-1 0,1 1 0,-1-1-15,8-3 117,-1 0-1,0-1 0,0 0 1,-1 0-1,1 0 0,-1-1 1,-1 0-1,1-1 1,-1 1-1,0-1 0,0 0 1,-1 0-1,0 0 0,0-1 1,0 1-1,-1-1 0,-1 0 1,1 0-1,-1 0 0,-1-1 1,1 1-1,-1 0 1,-1-1-1,0 1 0,0 0 1,0-1-1,-1 1 0,0-1-116,-58-456 3240,59 459-3228,-1 3-10,0-1 0,0 1 0,0-1 0,1 1 0,0 0-1,0-1 1,0 1 0,0-1 0,0 1 0,1-1-1,-1 1 1,1 0 0,0-1 0,0 1 0,0 0 0,0 0-1,1 0 1,0 0 0,-1 0 0,1 0 0,0 0-1,0 0 1,1 0 0,-1 1 0,0 0 0,3-3-2,4 2-20,0 1 1,0-1 0,1 2 0,-1-1-1,0 1 1,1 0 0,-1 1-1,1 1 1,-1-1 0,1 1 0,-1 1-1,9 1 20,4 1-11,2-1 5,1 0 0,0-2 0,0-1 0,0-1 0,0-1-1,-1-1 1,9-2 6,55-19-485</inkml:trace>
  <inkml:trace contextRef="#ctx0" brushRef="#br0" timeOffset="136963.155">25715 3506 23341,'8'-10'807,"-7"8"-712,0-1 0,0 1 0,1 0-1,-1 0 1,1 0 0,0 0 0,0 0 0,0 0 0,0 0 0,0 1 0,0-1 0,0 0 0,0 1-1,1 0 1,-1 0 0,1 0 0,-1 0 0,1 0 0,-1 0 0,1 0 0,-1 1 0,1-1 0,0 1-1,-1 0 1,1 0 0,0 0 0,-1 0 0,1 0 0,0 1 0,-1-1 0,2 1-95,6 4 12,1 0 1,-1 0-1,0 1 0,0 1 1,-1 0-1,0 0 1,0 0-1,-1 1 1,0 1-1,0-1 0,-1 1 1,0 1-1,0-1 1,-1 1-1,0 0 1,-1 2-14,-4-11 5,-1 0-1,0 0 0,0 0 0,1-1 0,-1 1 0,1 0 1,-1 0-1,1 0 0,-1-1 0,1 1 0,-1 0 0,1-1 1,0 1-1,-1 0 0,1-1 0,0 1 0,-1-1 0,1 1 1,0-1-1,0 1 0,0-1 0,-1 0 0,1 1 0,0-1 1,0 0-1,0 0 0,0 0 0,0 1 0,0-1 0,0 0 1,0 0-1,-1 0 0,1 0 0,0-1 0,0 1 0,0 0 1,0 0-1,0 0 0,0-1 0,-1 1 0,1-1 0,0 1 1,0 0-1,0-1 0,-1 1 0,1-1 0,0 0 0,-1 1 1,1-1-1,0 0 0,-1 1 0,1-1 0,-1 0 0,1 1-3,21-49 122,-9-44-157,-12 90-657,-1 3-477</inkml:trace>
  <inkml:trace contextRef="#ctx0" brushRef="#br0" timeOffset="138132.098">25938 3433 24341,'21'156'531,"-14"-125"-514,-1-1 0,-2 1 0,-1 0-1,-2 0 1,-1 0 0,-1 1 0,-1-1 0,-2 0 0,-2 4-17,2-21 16,5-12-12,-1 0 1,0 0 0,0 0 0,0 0 0,-1 1 0,1-1-1,0 0 1,-1 0 0,1 0 0,-1 0 0,0 0 0,0 0-1,0 0 1,0 0 0,0 0 0,0-1 0,0 1 0,-1 0 0,1-1-1,0 1 1,-1 0 0,0-1 0,1 0 0,-1 1 0,0-1-1,0 0 1,1 0 0,-1 0 0,0 0 0,0 0 0,0-1 0,0 1-1,0-1 1,-1 1 0,1-1 0,0 0 0,-1 1-5,-2-4 1,0 0 1,0 0-1,1 0 1,-1-1-1,1 0 1,0 0-1,0 0 1,0 0-1,1 0 0,-1-1 1,1 0-1,0 1 1,0-1-1,1-1 1,-1 1-1,1 0 1,1 0-1,-1-1 1,0 0-2,-7-22-12,0-1 1,2 0-1,2 0 0,0 0 1,2 0-1,1-1 1,1 0-1,2 1 0,1-1 1,4-21 11,-2 38 8,0 1-1,0 0 1,1 0 0,1 0 0,0 1 0,0 0-1,1 0 1,1 1 0,0-1 0,0 2 0,1-1 0,0 1-1,1 1 1,0-1 0,0 2 0,0-1 0,1 2 0,1-1-1,-1 1 1,1 1 0,0 0 0,0 1 0,0 0-1,1 1 1,-1 0 0,1 1 0,0 1 0,-1-1 0,1 2-1,7 0-7,-16 1 7,0-1-1,0 0 0,0 1 0,0 0 1,0 0-1,0 0 0,0 1 0,0-1 1,-1 1-1,1 0 0,0 0 0,-1 0 1,1 1-1,-1-1 0,0 1 0,0-1 1,0 1-1,0 0 0,-1 1 0,1-1 1,-1 0-1,1 1 0,-1-1 0,0 1 1,-1 0-1,1-1 0,-1 1 0,1 0 1,-1 0-1,0 0 0,-1 0 0,1 0 1,-1 1-1,0-1 0,0 0 0,0 0 1,0 0-1,-1 0 0,1 0 0,-1 0 1,0 0-1,0 0 0,-1 0 0,1 0 1,-1 0-1,0-1 0,0 1 1,-2 2-8,-7 14 177,-2 0 0,0-1-1,-1 0 1,-1-1 0,0-1-1,-1 0 1,-16 12-176,-34 37 516,64-65-512,1 1 0,-1-1 0,1 0 0,-1 0 0,1 1 0,0-1 0,-1 1 0,1-1 0,0 1 0,0 0 0,0-1 0,0 1 0,1 0 0,-1 0 0,0-1 0,1 1 0,-1 0 0,1 0 0,0 0 0,-1 0 0,1 0 0,0 0 0,0 0 0,0 0 0,1-1 0,-1 1 0,0 0 0,1 0 0,-1 0 0,1 0 0,0 0 0,-1-1 0,1 1 0,0 0 0,0-1 0,0 1 0,0 0 0,1-1 0,0 1-4,10 6 6,1-2-1,1 0 0,-1-1 1,1 0-1,0-1 1,0 0-1,0-2 0,1 1 1,-1-2-1,1 0 1,0 0-6,26 3-158,-6 0-737,-3 0-498</inkml:trace>
  <inkml:trace contextRef="#ctx0" brushRef="#br0" timeOffset="138495.26">26329 2998 25325,'6'-5'65,"1"1"-1,-1-1 0,1 1 1,0 1-1,0 0 0,0 0 1,0 0-1,0 1 1,1-1-1,-1 2 0,1-1 1,-1 1-1,1 1 0,0-1 1,-1 1-1,1 0 0,0 1 1,-1 0-1,1 0 0,-1 1 1,1 0-1,-1 0 0,1 1 1,-1-1-1,0 2 0,0-1 1,-1 1-1,5 3-64,-9-1 9,-1-1-1,0 1 1,0 0-1,0 0 1,0 0 0,-1 0-1,0 0 1,0 0-1,-1 0 1,0 0 0,0 0-1,0 0 1,-1 0-1,0 0 1,0 0-1,0-1 1,-1 1 0,0-1-1,0 0 1,0 0-1,0 0 1,-1 0 0,0 0-1,-3 2-8,6-6 1,-28 41 45,15-24-30,1 0 0,1 2-1,0-1 1,2 1 0,0 1 0,1 0 0,1 0 0,-4 21-16,11-41 2,1 1-1,-1-1 0,1 0 1,0 1-1,0-1 0,0 0 1,0 1-1,0-1 1,0 1-1,0-1 0,0 0 1,1 1-1,-1-1 1,0 0-1,1 1 0,-1-1 1,1 0-1,0 0 0,-1 0 1,1 1-1,0-1 1,0 0-1,-1 0 0,1 0 1,0 0-1,0 0 0,0 0 1,0 0-1,1-1 1,-1 1-1,0 0 0,0-1 1,0 1-1,1 0 0,-1-1 1,0 0-1,1 1 1,-1-1-1,0 0 0,1 1 1,-1-1-1,0 0 1,1 0-3,58-9-383,-25-1-712</inkml:trace>
  <inkml:trace contextRef="#ctx0" brushRef="#br0" timeOffset="139111.17">25472 4618 24565,'4'12'98,"-1"0"0,-1 1 0,0-1 0,0 1 0,-1-1 0,-1 1 0,0-1 0,-1 1 0,-1-1 0,1 1 0,-2-1 0,0 2-98,-7 73 158,10-85-152,1-1 0,0 1-1,0 0 1,0-1 0,0 1 0,0-1 0,0 0 0,0 1-1,0-1 1,0 0 0,1 0 0,-1 0 0,1 1 0,-1-2-1,1 1 1,-1 0 0,1 0 0,-1 0 0,1-1 0,0 1-1,-1-1 1,1 1 0,0-1 0,0 0 0,-1 1 0,1-1-1,0 0 1,0 0 0,-1 0 0,1-1 0,0 1-6,19 4 38,-15-1-45,-1-1 1,0 1 0,1 0 0,-1 0 0,-1 1 0,1 0 0,0 0-1,-1 0 1,0 0 0,0 1 0,0-1 0,-1 1 0,1 0 0,-1 0-1,0 0 1,-1 1 0,1-1 0,-1 1 0,0 0 0,0-1-1,-1 1 1,0 0 0,0 0 0,0 0 0,-1 0 0,0 0 0,0 0-1,0 3 7,-1 2 18,0 1 0,0-1 0,-1 0 0,0 0 0,-1-1 0,0 1 0,-1 0 0,0-1 0,-1 0 0,0 0 0,0 0 0,-1-1 0,0 0 0,-1 0 0,-2 2-18,6-8 8,-1 1 0,1 0 1,-1-1-1,0 0 0,0 0 1,0 0-1,-1-1 0,1 1 0,0-1 1,-1 0-1,0 0 0,0-1 0,1 1 1,-1-1-1,0 0 0,0 0 1,0-1-1,0 1 0,0-1 0,0 0 1,0-1-1,0 1 0,0-1 0,0 0 1,0 0-1,0-1 0,0 1 0,1-1 1,-1 0-1,0 0 0,1-1 1,0 1-1,0-1 0,0 0 0,-1-1-8,-29-35-1075</inkml:trace>
  <inkml:trace contextRef="#ctx0" brushRef="#br0" timeOffset="139365.096">25597 4563 21685,'39'-6'192,"5"4"-184,0 1-376</inkml:trace>
  <inkml:trace contextRef="#ctx0" brushRef="#br0" timeOffset="139652.888">25943 4663 21621,'-10'33'405,"1"0"0,2 0 1,1 0-1,2 1 1,2-1-1,0 1 1,3 14-406,-1-44 26,0 0 1,-1 0 0,2 0 0,-1 0-1,0 0 1,1 0 0,0 0 0,0 0 0,0 0-1,0 0 1,0 0 0,1 0 0,0 0-1,0-1 1,0 1 0,0-1 0,1 1 0,-1-1-1,1 0 1,0 0 0,0 0 0,0 0 0,0-1-1,0 1 1,1-1 0,-1 0 0,1 0-1,0 0 1,-1 0 0,1-1 0,0 1 0,0-1-1,0 0 1,0 0 0,0-1 0,0 1-1,1-1-26,7-5 136,-1-1 0,0 0-1,0 0 1,0-1 0,-1-1-1,0 1 1,0-2-1,-1 1 1,0-2 0,-1 1-1,0-1 1,0 0-1,-1-1 1,0 1 0,-1-1-1,0-2-135,5-5 130,-1-1 1,0 0-1,-2 0 0,0-1 0,-1-1 0,-1 1 1,-1-1-1,0-4-130,-3 16 17,-1 0 1,0 0 0,-1 0-1,0-1 1,0 1 0,-1 0-1,0 0 1,0 0-1,-1 0 1,-1 0 0,0 0-1,0 0 1,0 1-1,-1-1 1,0 1 0,-1 0-1,0 0 1,0 1 0,-7-8-18,8 12-16,-1-1 0,0 1 0,-1 0 1,1 1-1,-1-1 0,1 1 0,-1 0 1,1 1-1,-1-1 0,0 1 0,0 0 1,0 1-1,0-1 0,0 1 0,0 0 1,0 1-1,0-1 0,0 1 1,0 0-1,1 1 0,-1 0 0,0-1 1,1 2-1,-1-1 0,1 1 0,0 0 1,0 0-1,0 0 0,0 1 0,0-1 1,1 1-1,-1 0 0,1 1 1,0-1-1,1 1 0,-1 0 0,1 0 1,0 0-1,0 0 0,0 1 16,-10 23-2522,17-21 1555</inkml:trace>
  <inkml:trace contextRef="#ctx0" brushRef="#br0" timeOffset="139860.659">26667 4441 24717,'-46'87'752,"4"6"-271,-2 0-65,11-12-128,5-10-64,12-20-112,7-7-40,9-18-32,2-7-16,-2-19-48,0 0-120,0 0-784,8-24-329</inkml:trace>
  <inkml:trace contextRef="#ctx0" brushRef="#br0" timeOffset="140181.284">26382 4193 22661,'-4'19'166,"0"0"-1,2 0 1,0 0 0,1 1-1,1-1 1,1 0-1,1 0 1,1 0 0,1 7-166,-4-25 37,0 0 0,1 1 0,-1-1 1,0 0-1,0 0 0,1 0 0,-1 1 0,1-1 1,-1 0-1,1 0 0,-1 0 0,1 0 0,0 0 0,-1 0 1,1 0-1,0 0 0,0 0 0,0 0 0,0 0 1,0 0-1,0-1 0,0 1 0,0 0 0,0-1 0,0 1 1,0-1-1,0 1 0,0-1 0,1 0 0,-1 1 1,0-1-1,0 0 0,1 0 0,-1 0 0,0 0 1,0 0-1,1 0 0,-1 0 0,0 0 0,0 0 0,1-1 1,-1 1-1,0 0 0,0-1 0,0 1 0,0-1 1,0 0-1,1 1-37,48-44 885,-44 37-855,3 0 1,-1 0 0,0-1 0,-1-1 0,1 1 1,-2-1-1,1 0 0,-1-1 0,-1 1 0,0-1 0,0-1 0,-1 1 0,0 0 0,-1-1 0,0 0 0,-1 0 0,0 0 0,0 0 0,-1 0 0,-1 0 0,0 0 0,-1 0 0,0-1 0,-1-5-31,1 15 7,0 0-1,-1 0 1,1 0-1,0-1 1,-1 1 0,1 0-1,-1 1 1,0-1-1,1 0 1,-1 0 0,0 1-1,0-1 1,0 1-1,0 0 1,-1-1 0,1 1-1,0 0 1,0 0 0,-1 1-1,1-1 1,-1 0-1,1 1 1,-1-1 0,1 1-1,0 0 1,-1 0-1,1 0 1,-1 0 0,1 0-1,-1 1 1,1-1 0,-1 1-1,1 0 1,-1-1-1,1 1 1,0 0 0,0 0-1,-1 1 1,1-1-1,0 0 1,0 1 0,0-1-1,0 1 1,1 0 0,-1-1-1,0 1 1,1 0-1,-1 0 1,1 0 0,-1 2-7,-17 19-20,1 0 0,1 2 0,1-1 1,1 2-1,2 0 0,0 1 0,2 1 1,1-1-1,1 2 0,-4 24 20,5 8-803,5-8-624</inkml:trace>
  <inkml:trace contextRef="#ctx0" brushRef="#br0" timeOffset="140514.759">26667 4877 25854,'-2'2'27,"0"1"1,1-1 0,0 1 0,0 0-1,0 0 1,0 0 0,0 0 0,0 0-1,1 0 1,-1 0 0,1 0 0,0 0-1,0 0 1,0 0 0,0 0 0,1 0-1,-1 0 1,1 0 0,0 0 0,0 0-1,0 0 1,0 0 0,0-1 0,1 1-1,-1 0 1,1-1 0,0 1 0,-1-1-1,1 0 1,0 1 0,1-1 0,-1 0-1,0 0 1,1 0 0,-1-1 0,1 1-1,2 1-27,5-4 48,1-1-1,0 0 1,-1 0-1,0-1 1,1-1-1,-1 1 1,0-2-1,-1 1 1,1-1-1,-1-1 1,0 0-1,0 0 1,-1-1-1,1 0 1,-2 0-1,1-1 1,-1 0-1,0 0 0,-1-1 1,4-5-48,0 3 75,0-1 0,-1 0 0,0-1 0,-1 0 0,-1 0 0,0-1 0,-1 0 0,0 0 0,-1 0 0,0-1 0,-2 0 0,1 0 0,-2 0 0,0 0 0,-1 0 0,-1-13-75,-1 25 0,0 0-1,0 0 1,-1 0-1,1 0 1,-1 0-1,0 0 1,0 1-1,0-1 0,0 1 1,-1-1-1,1 1 1,-1 0-1,1 0 1,-1 0-1,0 0 1,0 0-1,0 1 1,0-1-1,0 1 1,0 0-1,0 0 1,0 0-1,-1 0 1,1 1-1,0-1 1,-1 1-1,1 0 1,0 0-1,-1 0 1,1 0-1,0 0 0,-1 1 1,1 0-1,0-1 1,0 1-1,0 1 1,0-1-1,0 0 1,0 1-1,0-1 1,0 1-1,0 0 1,0 0-1,1 0 1,-1 0-1,1 1 1,0-1-1,0 1 1,-1-1-1,2 1 1,-1 0 0,-68 78-961,42-39 2188</inkml:trace>
  <inkml:trace contextRef="#ctx0" brushRef="#br0" timeOffset="154083.638">11865 13514 23461,'-23'-18'4675,"-5"40"-3409,22-14-1251,0 0 0,1 1 0,0 0 0,0 0 0,1 1 0,0-1 0,1 1 0,0 0 0,0 0-1,1 0 1,0 0 0,1 1 0,0-1 0,1 0 0,0 1 0,1-1 0,0 0 0,0 0 0,1 0 0,1 1 0,-1-2-1,2 1 1,-1 0 0,1-1 0,1 1 0,0-1 0,4 5-15,-9-13 1,0 0 1,0-1-1,1 1 0,-1-1 1,0 1-1,1-1 0,-1 1 1,0-1-1,1 1 0,-1-1 1,1 1-1,-1-1 0,1 1 1,-1-1-1,1 0 0,-1 1 1,1-1-1,-1 0 0,1 1 1,-1-1-1,1 0 0,0 0 1,-1 0-1,1 1 0,-1-1 1,1 0-1,0 0 0,-1 0 1,1 0-1,0 0 0,-1 0 1,1 0-1,-1 0 0,1-1 1,0 1-1,-1 0 0,1 0 1,-1 0-1,1-1 0,-1 1 1,1 0-1,0-1 0,-1 1 1,1 0-1,-1-1 0,1 1 1,-1-1-1,0 1 0,1 0 1,-1-1-1,1 1 0,-1-1 1,0 0-1,0 1 0,1-1 1,-1 1-1,0-1 0,0 1 1,1-1-1,-1 0 0,0 1 1,0-1-1,0 0 0,0 1-1,8-45 131,-5 17-50,1 4-42,-2 0 1,0 1-1,-1-1 0,-1 0 0,-2 0 0,0 1 0,-2-1 0,0 1 0,-1 0 0,-2 0 0,-1-2-39,-11 0 69,12 43-58,15 12-24,0 1-1,2-1 1,2-1 0,0 0-1,6 7 14,-16-30 1,1 0 1,0 0-1,0 0 0,0-1 0,1 1 0,0-1 0,0 1 1,0-1-1,0 0 0,1-1 0,0 1 0,0-1 0,0 0 1,1 0-1,-1-1 0,1 1 0,4 0-1,-8-4 1,0 1-1,0-1 0,1-1 0,-1 1 1,0 0-1,0-1 0,0 1 1,0-1-1,0 1 0,0-1 1,0 0-1,0 0 0,0 0 0,0 0 1,0 0-1,0 0 0,-1-1 1,1 1-1,0-1 0,-1 1 1,0-1-1,1 1 0,-1-1 1,0 0-1,1 0 0,-1 0 0,0 0 1,-1 0-1,1 0 0,0 0 1,0 0-1,-1 0 0,1-2 0,17-77 33,-18 80-32,3-17 10,0 0-1,-2 0 1,0-1-1,-1 1 0,0 0 1,-2 0-1,0 0 1,-1 0-1,-1 0 1,-1 0-1,0 1 1,-6-10-11,2 12-4,9 22-27,10 27-29,110 207-20,-120-239 80,0 0 0,1 0 0,0 0 1,-1 0-1,1-1 0,0 1 0,0 0 0,0-1 1,0 1-1,0 0 0,0-1 0,1 1 0,-1-1 0,0 0 1,1 1-1,-1-1 0,1 0 0,-1 0 0,1 0 1,0 0-1,-1 0 0,1 0 0,0-1 0,0 1 1,0-1-1,0 1 0,0-1 0,-1 1 0,1-1 0,0 0 1,0 0-1,0 0 0,0 0 0,0 0 0,0-1 1,0 1-1,0-1 0,0 1 0,-1-1 0,1 1 0,0-1 1,0 0-1,0 0 0,4-9 2,-1 1 0,-1-1 0,0 0 0,0 0 0,-1 0 1,0-1-1,-1 1 0,0-1 0,-1 0 0,0 1 0,0-1 0,-2-8-2,3-10 19,-2-1 0,-2 1 0,0-1 0,-2 1 0,-1 0 0,-9-27-19,12 52-15,7 12-46,110 214 30,-115-221 30,0 1 1,0-1-1,1 0 1,-1 0-1,1 0 0,-1 1 1,1-1-1,-1 0 1,1 0-1,0 0 0,0 0 1,-1 0-1,1 0 1,0 0-1,0 0 0,0 0 1,0-1-1,0 1 1,0 0-1,0-1 0,0 1 1,0 0-1,1-1 1,-1 1-1,0-1 0,0 0 1,0 1-1,1-1 1,-1 0-1,0 0 1,0 0-1,1 0 0,-1 0 1,0 0-1,1 0 1,-1 0-1,0 0 0,0-1 1,0 1-1,1-1 1,-1 1-1,0-1 0,0 1 1,0-1-1,0 1 1,3-9-117,-2 1 0,1 0-1,-1-1 1,0 1 0,-1-1-1,0 1 1,-1-1 0,1 1 0,-2-1-1,1 0 1,-1 1 0,-1-3 117,1-9-705,0-24-1142</inkml:trace>
  <inkml:trace contextRef="#ctx0" brushRef="#br0" timeOffset="154483.054">12255 12802 20364,'-5'83'6316,"12"-59"-6110,0 0 0,1 0 1,1-1-1,2 0 0,0-1 0,1 0 0,2 0-206,141 213 1297,-69-161-1095,-65-69-135,-25-13-58,0 0 1,-1 1-1,0 0 0,0-1 1,0 2-1,-1-1 0,0 1 1,0-1-1,-1 2 1,1-1-1,-1 1 0,-1 0 1,1 0-1,-1 1 0,0 0 1,0 0-1,-6-1-9,7 1 6,-125-55 30,130 58-64,4 4 24,0-1-1,0 1 0,0 0 0,0-1 0,0 1 0,1-1 1,-1 0-1,1 0 0,-1 0 0,1 0 0,0 0 1,0-1-1,0 1 0,0-1 0,0 1 0,0-1 1,0 0-1,4 0 5,0 0-19,0 1 0,0-2 0,0 1 0,0-1 1,1 0-1,-1-1 0,0 0 0,0 0 0,0 0 0,0-1 1,0 0-1,-1 0 0,1-1 0,0 0 0,-1 0 0,0 0 1,1-1-1,-2 0 0,1 0 0,0-1 0,-1 1 0,0-1 1,0 0-1,0-1 0,1-1 19,18-18-1027</inkml:trace>
  <inkml:trace contextRef="#ctx0" brushRef="#br0" timeOffset="154989.624">12544 12635 19404,'-16'-38'6574,"78"134"-4110,168 286-888,-223-372-1536,-3-1-21,0 0 1,1-1-1,1 0 0,-1 0 0,1 0 0,1-1 0,0 0 1,0 0-1,0-1 0,0 1 0,1-2 0,0 1 0,0-1 0,5 2-19,-12-7 0,0 1-1,0-1 0,0 0 0,0 0 1,0 0-1,0 1 0,-1-1 0,1 0 1,0 0-1,0 0 0,0 0 1,0 0-1,0-1 0,0 1 0,0 0 1,0 0-1,0-1 0,0 1 0,0 0 1,-1-1-1,1 1 0,0-1 0,0 1 1,0-1-1,-1 0 0,1 1 0,0-1 1,-1 0-1,1 1 0,0-1 0,-1 0 1,1 0-1,-1 1 0,1-1 0,-1 0 1,0 0-1,1 0 0,-1 0 0,0 0 1,1 0-1,-1 0 0,0 0 0,0 0 1,0 0-1,0 1 0,0-1 0,0 0 1,0-1 0,-8-49-403,-42-69-3365,28 78 1589</inkml:trace>
  <inkml:trace contextRef="#ctx0" brushRef="#br0" timeOffset="155280.431">12857 12797 19276,'81'133'7965,"58"54"-5937,-139-186-2028,0 0 0,0 0 0,1 1 0,-1-1 0,1 0 0,-1 0 0,1 0 0,0 0 0,-1 0 0,1 0 0,0 0 1,0 0-1,0 0 0,0 0 0,0 0 0,0-1 0,0 1 0,0 0 0,0 0 0,0-1 0,0 1 0,0-1 0,0 1 0,0-1 0,1 0 0,-1 1 0,0-1 0,0 0 0,1 0 0,-1 0 0,0 0 0,0 0 1,1 0-1,-1 0 0,0 0 0,0 0 0,1-1 0,-1 1 0,0-1 0,0 1 0,0-1 0,0 1 0,1-1 0,-1 1 0,0-1 0,0 0 0,0 0 0,0 1 0,0-1 0,-1 0 0,1 0 0,0 0 1,0 0-1,-1 0 0,1-1 0,-12-73-4068,3 53 4654</inkml:trace>
  <inkml:trace contextRef="#ctx0" brushRef="#br0" timeOffset="155685.664">13065 12859 18692,'26'6'3059,"38"6"1111,-61-11-4103,0-1 0,0 0 0,-1 0 1,1 0-1,0 0 0,0 0 0,0-1 0,-1 1 0,1-1 0,0 1 0,-1-1 0,1 0 0,-1 0 0,1-1 0,-1 1 0,1 0 0,-1-1 0,0 0 0,1 1 1,-1-1-1,0 0 0,0 0 0,0 0 0,-1 0 0,1-1 0,-1 1 0,1 0 0,-1-1 0,1 1 0,-1-1 0,0 1 0,0-2-67,1 0 34,-1 1-1,1-1 0,-1 1 0,0-1 1,0 1-1,-1-1 0,1 0 1,-1 1-1,0-1 0,0 0 0,0 1 1,0-1-1,0 0 0,-1 1 1,0-1-1,1 1 0,-1-1 0,-1 1 1,1-1-1,-1 1 0,1 0 1,-1-1-1,0 1 0,0 0 0,0 0 1,0 0-1,-1 0 0,1 1 1,-1-1-1,0 1 0,0 0 0,0-1 1,0 1-1,0 0 0,0 1 1,-1-1-1,1 1 0,0-1 0,-1 1 1,1 0-1,-1 0 0,0 1 0,1-1 1,-1 1-1,0-1 0,-3 1-33,5 2 3,-1-1-1,1 0 0,0 1 1,-1 0-1,1-1 0,0 1 1,0 0-1,0 0 0,0 0 1,0 0-1,1 1 0,-1-1 1,1 0-1,-1 1 0,1-1 1,0 1-1,0-1 0,0 1 1,0 0-1,0-1 1,1 1-1,-1 0 0,1 0 1,0 0-1,0-1 0,0 1 1,0 0-1,0 1-2,11 80-32,-9-76 29,-1-2 4,0 1 0,0-1-1,1 1 1,0-1 0,0 0-1,1 0 1,0 0 0,0 0 0,0 0-1,0 0 1,1-1 0,0 0-1,4 4 0,-6-9 2,0 0-1,1 0 0,-1 0 1,1 0-1,-1 0 1,1-1-1,-1 1 0,1-1 1,-1 1-1,0-1 0,0 0 1,1 0-1,-1 0 0,0 0 1,0-1-1,0 1 0,0-1 1,0 1-1,0-1 1,0 0-1,-1 1 0,1-1 1,-1 0-1,1 0 0,-1 0 1,0 0-1,1-1 0,-1 1 1,0 0-1,-1 0 1,1-1-1,0 1 0,-1 0 1,1-1-1,-1 0-1,5-6 2,73-100 15,-76 107-19,1-1 0,-1 1 0,1 0 0,0-1 0,0 1 0,0 1 0,0-1 0,0 0 0,1 1 0,-1-1 0,0 1 0,1 0 0,-1 0 0,1 1 0,-1-1 0,1 1 0,-1-1 0,1 1 0,-1 0-1,1 1 1,0-1 0,-1 0 0,1 1 0,-1 0 0,1 0 0,-1 0 0,0 0 0,1 1 0,-1-1 0,0 1 0,0 0 0,0 0 0,0 0 0,0 0 0,-1 0 0,1 1 2,66 92 21,-36-42 123,-33-53-136,0-1 0,0 1 0,1 0 1,-1-1-1,0 1 0,0 0 0,0-1 0,0 1 0,0 0 1,1-1-1,-1 1 0,0 0 0,0-1 0,1 1 0,-1 0 0,0 0 1,0-1-1,1 1 0,-1 0 0,0 0 0,1 0 0,-1-1 1,0 1-1,1 0 0,-1 0 0,0 0 0,1 0 0,-1 0 0,0-1 1,1 1-1,-1 0 0,0 0 0,1 0 0,-1 0 0,1 0 1,-1 0-1,0 0 0,1 1 0,-1-1 0,0 0 0,1 0 0,-1 0 1,1 0-1,-1 0 0,0 0 0,0 1 0,1-1 0,-1 0 0,0 0 1,1 1-1,-1-1 0,0 0 0,0 0 0,1 1 0,-1-1 1,0 0-1,0 1 0,1-1 0,-1 0 0,0 1 0,0-1 0,0 0 1,0 1-9,1-36 362,-1 34-360,-21-213 471,50 157-2616,-28 56-72</inkml:trace>
  <inkml:trace contextRef="#ctx0" brushRef="#br0" timeOffset="155963.466">12805 12532 25798,'0'0'1112,"0"0"776,0 0-1656,24-12-120,-7 9-40,2 1-32,-4 1-1064,-6 2-2425</inkml:trace>
  <inkml:trace contextRef="#ctx0" brushRef="#br0" timeOffset="150650.081">8422 14818 12691,'-1'-18'-114,"-7"-69"2436,-26 12 6983,32 73-9182,0 1-1,0 0 1,0 0 0,0 0 0,0 0 0,0 0 0,0 1-1,0-1 1,0 1 0,0-1 0,-1 1 0,1 0-1,0 0 1,0 0 0,0 0 0,-1 0 0,1 0-1,0 1 1,0-1 0,0 1 0,0 0 0,0-1-1,0 1 1,0 0 0,0 0 0,0 0 0,0 0 0,0 1-1,0-1 1,1 0 0,-2 1-123,-49 50 563,46-38-553,1 0 0,1 0 1,0 1-1,0-1 0,2 1 0,0 0 0,0 0 1,2 0-1,-1 0 0,2-1 0,0 1 0,1 0 1,1 0-1,0 0 0,1-1 0,0 0 0,1 0 0,1 0 1,0 0-1,1-1 0,0 0 0,7 8-10,45 43 0,-57-63 0,0 0 0,0 0 0,0 0 0,0 0 0,1 0 0,-1-1 0,0 1 0,0-1 0,0 0 0,1 1 0,-1-1 0,0 0 0,0 0 0,0-1 0,1 1 0,-1 0 0,0-1 0,0 1 0,0-1 0,0 0 0,0 0 0,0 0 0,0 0 0,0 0 0,0 0 0,0 0 0,0-1 0,0 1 0,-1 0 0,1-1 0,-1 0 0,1 1 0,-1-1 0,0 0 0,1 0 0,-1 0 0,0 0 0,0-1 0,11-21 11,-1-1 1,-2-1-1,0 1 0,-2-2 0,-1 1 1,-1-1-1,-1 0 0,-1 0 1,-1-21-12,0 8 96,0-1 1,-3 0 0,-1 1-1,-3-1 1,-1 1 0,-1 0 0,-3 1-1,-1 0 1,-2 0 0,-1 1 0,-18-32-97,-12 10 86,41 65-92,56 135-77,128 251 106,-128-303-221,-35-72-491,-1-17-1066</inkml:trace>
  <inkml:trace contextRef="#ctx0" brushRef="#br0" timeOffset="151007.93">8740 14399 24749,'150'349'3484,"-146"-342"-3435,-1 2-4,2 0-1,-1 0 0,1 0 0,1-1 0,-1 1 0,1-1 0,1 0 0,0-1 0,0 0 0,2 2-44,-9-9 3,1 1 0,-1-1-1,1 1 1,-1-1 0,1 1-1,-1-1 1,1 0 0,0 1-1,-1-1 1,1 0-1,-1 1 1,1-1 0,0 0-1,-1 0 1,1 0 0,0 1-1,-1-1 1,1 0 0,0 0-1,0 0 1,-1 0-1,1 0 1,0 0 0,-1-1-1,1 1 1,0 0 0,-1 0-1,1 0 1,0-1 0,-1 1-1,1 0 1,-1-1-1,1 1 1,0 0 0,-1-1-1,1 1 1,-1-1 0,1 1-1,-1-1 1,1 1 0,-1-1-1,0 1 1,1-1-1,-1 1 1,0-1 0,1 0-1,-1 1 1,0-1 0,0 0-1,1 1 1,-1-1 0,0 0-1,0 1 1,0-1-1,0 0 1,0 1-3,0-44 225,-5 23-170,0 0 0,-2 0 0,-1 0 0,0 1 1,-1 0-1,-2 1 0,0 0 0,0 0 0,-2 2 1,-1-1-1,0 2 0,-1-1 0,0 2 1,-1 0-1,-3 0-55,5 3 12,43 56-60,-27-40 21,0 0 0,0-1 0,0 1 1,1 0-1,-1-1 0,1 1 0,0-1 1,0 0-1,1 0 0,-1 0 0,0-1 1,1 1-1,0-1 0,-1 0 0,1 1 1,0-2-1,0 1 0,1 0 0,-1-1 1,0 0-1,0 0 0,1 0 0,-1-1 1,0 1-1,1-1 0,-1 0 0,0 0 1,1-1-1,-1 1 0,0-1 0,1 0 1,-1 0-1,0 0 0,0-1 0,4-1 28,14-20-1526,0-6-633</inkml:trace>
  <inkml:trace contextRef="#ctx0" brushRef="#br0" timeOffset="151555.864">9197 14292 19788,'-10'139'6059,"13"-117"-5857,0 0-1,1-1 1,2 1-1,0-1 1,1 0-1,1 0 1,1-1-1,4 7-201,-13-26 6,0 0 0,0 0 0,0 0 0,0 0 0,0 0 0,0 0 0,0 1 0,0-1 0,1 0 0,-1 0 0,0 0 0,1 0 0,-1 0 0,1 0 0,-1 0 0,1 0 0,-1 0 0,1 0 0,0 0-1,0 0 1,-1 0 0,1-1 0,0 1 0,0 0 0,0 0 0,0-1 0,0 1 0,0-1 0,0 1 0,0-1 0,0 1 0,0-1 0,0 0 0,0 1 0,0-1 0,0 0 0,0 0 0,1 0 0,-1 0 0,0 0 0,0 0 0,0 0 0,0 0 0,0 0 0,1 0-1,-1-1 1,0 1 0,0-1 0,0 1 0,0 0 0,0-1 0,0 0 0,0 1 0,0-1 0,0 0 0,-1 1 0,1-1 0,0 0 0,0 0 0,0 0 0,-1 0 0,1 0 0,-1 0 0,1 0 0,0 0 0,-1 0 0,0 0 0,1 0 0,-1 0 0,0 0-6,24-151 346,-9 28-267,-15 123-80,-1 0 1,1 0-1,0 0 0,0 1 0,0-1 1,0 0-1,1 0 0,-1 0 1,0 0-1,0 0 0,1 0 0,-1 0 1,0 0-1,1 0 0,-1 0 0,1 1 1,-1-1-1,1 0 0,-1 0 1,1 0-1,0 1 0,-1-1 0,1 0 1,0 1-1,-1-1 0,1 1 0,0-1 1,0 1-1,0-1 0,0 1 1,0-1-1,-1 1 0,1 0 0,0 0 1,0-1-1,0 1 0,0 0 1,0 0-1,0 0 0,0 0 0,0 0 1,0 0-1,0 0 0,0 0 0,0 1 1,0-1-1,0 0 0,0 0 1,0 1-1,-1-1 0,1 1 0,0-1 1,0 1-1,0-1 0,-1 1 0,1 0 1,0-1-1,0 1 0,-1 0 1,1 0 0,41 55-25,-36-47 24,96 158 131,-102-166-118,1 0 1,-1 1-1,1-1 0,-1 1 0,1-1 0,0 0 0,0 0 0,0 0 0,-1 1 0,1-1 0,0 0 1,0 0-1,0 0 0,1 0 0,-1 0 0,0-1 0,0 1 0,0 0 0,1 0 0,-1-1 0,0 1 0,1-1 1,-1 1-1,1-1 0,-1 0 0,0 1 0,1-1 0,-1 0 0,1 0 0,-1 0 0,1 0 0,-1 0 1,1 0-1,-1-1 0,1 1 0,-1 0 0,0-1 0,1 1 0,-1-1 0,0 1 0,1-1 0,-1 0 0,1 0-11,31-110 322,-24 62-273,-8 47-49,-1-2-3,0 0-1,0 0 0,1 0 0,-1 0 1,1 0-1,0 1 0,0-1 0,1 0 1,-1 0-1,1 1 0,-1-1 0,1 1 1,0 0-1,1-1 0,-1 1 0,0 0 0,1 0 1,0 0-1,0 1 0,0-1 0,0 1 1,0-1-1,0 1 0,1 0 0,-1 0 1,1 0-1,-1 1 0,1-1 0,0 1 1,2 0 2,3 5-8,-1 1 0,1 0 0,-1 0 0,1 1 1,-2 0-1,1 0 0,-1 1 0,0 0 0,0 1 1,-1-1-1,0 1 0,4 8 8,12 10 6,-9-10 0,54 43 22,-65-59-26,1 0 1,-1-1-1,0 1 0,0-1 0,1 0 0,-1 1 0,0-1 0,0 0 0,0-1 1,0 1-1,0 0 0,0 0 0,0-1 0,0 1 0,0-1 0,-1 0 1,1 1-1,-1-1 0,1 0 0,-1 0 0,0 0 0,0 0 0,1 0 1,-1-1-1,-1 1 0,1 0 0,0 0 0,-1 0 0,1-1 0,-1 1 1,1-1-1,-1 1 0,0 0 0,0-1 0,0 1 0,-1 0 0,1-1 0,0 1 1,-1 0-1,0-1-2,2-5 6,3-34 20,20-74-42,-22 114 6,0 1 0,0 0 1,0-1-1,0 1 0,0 0 1,0 0-1,0 0 1,0 0-1,0 1 0,1-1 1,-1 1-1,0-1 0,1 1 1,-1 0-1,0 0 1,1 0-1,-1 0 0,0 0 1,1 0-1,-1 1 0,0-1 1,0 1-1,1-1 1,-1 1-1,0 0 0,0 0 1,0 0-1,0 0 0,0 1 1,0-1-1,0 0 1,0 1-1,-1-1 0,1 1 1,0 0-1,-1-1 0,0 1 1,1 0-1,-1 0 1,0 0-1,0 0 0,0 0 1,0 1-1,0-1 0,0 0 1,-1 0 9,100 131-151,-100-132 106,1 0-1,0 0 1,-1-1 0,1 1-1,0 0 1,-1 0-1,1-1 1,0 1 0,0 0-1,0-1 1,0 1 0,-1-1-1,1 0 1,0 1-1,0-1 1,0 1 0,0-1-1,0 0 1,0 0 0,0 0-1,0 0 1,0 0-1,0 0 1,0 0 0,0 0-1,0 0 1,0 0-1,0 0 1,0 0 0,0-1-1,0 1 1,0-1 0,0 1-1,0 0 1,0-1-1,0 0 46,11-14-1759</inkml:trace>
  <inkml:trace contextRef="#ctx0" brushRef="#br0" timeOffset="152385.215">10213 14085 17780,'4'102'5153,"27"47"-2388,-31-148-2751,0 0 1,-1 0-1,1 0 1,0 0-1,0 0 1,0 0-1,0 0 1,0 0-1,0 0 1,0 0 0,0 0-1,1 0 1,-1 0-1,0 0 1,1 0-1,-1 0 1,0 0-1,1 0 1,-1-1-1,1 1 1,-1 0 0,1 0-1,0 0 1,-1 0-1,1-1 1,0 1-1,0 0 1,0-1-1,-1 1 1,1-1-1,0 1 1,0-1 0,0 1-1,0-1 1,0 0-1,0 1 1,0-1-1,0 0 1,0 0-1,0 1 1,0-1-1,0 0 1,0 0 0,0 0-1,0 0 1,0-1-1,0 1 1,0 0-1,0 0 1,0-1-1,0 1 1,0 0-1,0-1 1,0 1 0,0-1-1,-1 1 1,1-1-1,0 0 1,0 1-1,0-1 1,-1 0-1,1 1 1,0-1-1,-1 0 1,1 0-15,6-21 3,-2 0 1,0 0-1,-2-1 1,0 1-1,-1-1 1,-1-15-4,1-10-260,3 35-84,6 33 108,2 12 201,-2-4 49,0-1 1,2 0-1,1 0 0,1-2 1,1 0-1,10 11-14,-25-34 11,0 0-1,1 0 1,-1 1 0,1-1-1,-1 0 1,1 0 0,0-1-1,0 1 1,0 0 0,0-1-1,0 1 1,0-1 0,1 1-1,-1-1 1,0 0 0,1 0-1,-1 0 1,1 0 0,-1-1-1,1 1 1,-1-1 0,1 1-1,-1-1 1,1 0 0,0 0-1,-1 0 1,1 0 0,-1-1-1,1 1 1,0-1 0,-1 1-1,1-1 1,-1 0 0,1 0-11,1-6 48,0 0 1,0-1 0,0 0 0,-1 1 0,0-1 0,-1 0 0,0 0-1,0 0 1,0-1 0,-1 1 0,-1 0 0,1-1 0,-1 1 0,-1-2-49,3-19 132,3-6 24,-1 0 1,-2-1-1,-2 1 1,-1-1 0,-1 0-1,-2 1 1,-2 0-1,-1 0 1,-2 0-1,-1 1 1,-2 0 0,-1 1-1,-2 1 1,-1 0-1,-8-11-156,24 42 0,-1 1 0,1-1 1,0 1-1,0 0 0,-1-1 0,1 1 0,0-1 0,-1 1 0,1 0 0,0-1 0,-1 1 0,1 0 0,-1 0 1,1-1-1,0 1 0,-1 0 0,1 0 0,-1-1 0,1 1 0,-1 0 0,1 0 0,-1 0 0,1 0 1,-1 0-1,1 0 0,-1 0 0,1 0 0,-1 0 0,1 0 0,-1 0 0,1 0 0,0 0 0,-1 0 0,1 1 1,-1-1-1,1 0 0,-1 0 0,1 0 0,-1 1 0,1-1 0,0 0 0,-1 1 0,1-1 0,-1 0 0,1 1 1,0-1-1,0 0 0,-1 1 0,1-1 0,0 1 0,-1-1 0,1 0 0,0 1 0,0-1 0,0 1 1,0-1-1,-1 1 0,13 65 45,-8-45-39,1 0 0,0 0 0,2 0 0,0 0 0,1-1 0,1 0-1,2-1 1,-1 0 0,2-1 0,0 0 0,2 0 0,0-2 0,0 1 0,2-2 0,0 0 0,0-1 0,2-1 0,13 8-6,101 24 8,-131-44 8,-3-5 9,-12-22 1,-2 1 0,-1 0 0,-1 1 0,-1 1 0,-1 1 0,-4-3-26,22 33-21,9 4 18,0-1 0,1 0 0,0-1 0,1 0 0,0 0 0,0-1 0,1 0 0,0 0 0,1-1 0,0-1 0,0 0 0,0 0 0,1-1 0,0 0 0,0-1 0,1-1 0,3 1 3,-10-4 0,1 0 0,-1-1 0,1 0 0,0 0 1,-1-1-1,1 1 0,-1-2 0,0 1 0,1 0 0,-1-1 0,0-1 0,0 1 0,0-1 0,0 0 1,0 0-1,-1 0 0,1-1 0,-1 0 0,0 0 0,0 0 0,0-1 0,-1 0 0,0 0 0,0 0 1,0 0-1,0-1 0,-1 1 0,0-1 0,0 0 0,1-2 5,0 1 0,0-1 0,-1 0-1,0 0 1,0 0 0,-1 0 0,0-1 0,-1 1 0,0-1 0,0 1 0,-1-1-1,0 1 1,0-1 0,-1 1 0,0-1 0,-1 1 0,0 0 0,0-1 0,-1 1 0,0 0-1,-3-7-4,-9 5 2,20 38-42,5 0 33,2-1 1,1 0-1,2-1 1,0-1 0,9 10 6,-24-34-8,1 0 0,-1 0 1,0 0-1,0 0 1,0 0-1,1 0 0,-1 0 1,0 0-1,1 0 0,-1 0 1,1 0-1,-1 0 1,1 0-1,0-1 0,-1 1 1,1 0-1,0 0 0,-1-1 1,1 1-1,0-1 1,0 1-1,0 0 0,-1-1 1,1 0-1,0 1 0,0-1 1,0 1-1,0-1 1,0 0-1,0 0 0,0 1 1,0-1-1,0 0 0,0 0 1,0 0-1,0 0 0,0 0 1,0-1-1,0 1 1,0 0-1,0 0 0,0-1 1,0 1-1,0 0 0,0-1 1,0 1-1,0-1 1,-1 1-1,1-1 0,0 1 1,0-1-1,-1 0 0,1 0 1,0 1-1,-1-1 1,1 0-1,0 0 0,-1 0 1,1 1-1,-1-1 0,1 0 1,-1 0-1,0 0 1,1 0 7,-7-23-1082</inkml:trace>
  <inkml:trace contextRef="#ctx0" brushRef="#br0" timeOffset="152658.432">10887 13654 27526,'5'13'568,"-1"0"-40,5 1-352,0-7-104,-1-1-80,0-6-1296,-8 0-3049</inkml:trace>
  <inkml:trace contextRef="#ctx0" brushRef="#br0" timeOffset="153109.192">11435 13769 20108,'-41'-53'6317,"40"52"-6258,1 0 0,-1 0 0,0 1 0,0-1 0,0 0 0,0 0 0,0 1 0,0-1 0,-1 0 0,1 1 0,0-1 0,0 1 0,0 0 0,0-1 0,-1 1 0,1 0 0,0 0 0,0-1 0,-1 1 0,1 0 0,0 1 0,0-1 0,-1 0 0,1 0 0,0 0 0,0 1 0,-1-1 0,1 0 0,0 1 0,0-1 0,0 1 0,0 0 0,0-1 0,0 1 0,0 0 0,0 0 0,0 0 0,0-1 0,0 1 0,0 0 0,0 0 0,1 0 0,-1 0 0,0 0 0,1 1 0,-1-1 0,1 0 0,-1 0 0,1 0 0,0 1 0,-1-1-59,-2 11 20,0 1-1,0-1 1,1 1-1,0 0 1,2 0-1,-1 0 1,1 0-1,1 0 1,0 0-1,1-1 1,1 1-1,0 0 1,4 11-20,-7-21 1,0-1 1,0 1 0,0-1 0,1 1-1,-1 0 1,1-1 0,-1 1-1,1-1 1,0 1 0,0-1 0,0 0-1,0 1 1,0-1 0,1 0 0,-1 0-1,1 0 1,0 0 0,-1 0-1,1 0 1,0 0 0,0 0 0,0-1-1,0 1 1,0-1 0,1 1 0,-1-1-1,0 0 1,1 0 0,-1 0-1,0 0 1,1-1 0,-1 1 0,1-1-1,0 1 1,-1-1 0,1 0 0,-1 0-1,1 0 1,0 0 0,-1 0-1,1-1 1,-1 1 0,1-1 0,-1 0-1,1 0 1,-1 0 0,1 0 0,-1 0-1,0 0 1,0 0 0,2-2-2,18-20-86,1-7-126</inkml:trace>
  <inkml:trace contextRef="#ctx0" brushRef="#br0" timeOffset="149442.569">6004 14914 19540,'11'7'319,"1"0"-1,0-1 1,0-1 0,0 1-1,1-2 1,-1 0 0,1 0-1,0-2 1,0 1 0,1-2-1,-1 1 1,0-2-1,1 0 1,-1 0 0,0-2-1,8-1-318,-6 3 257,114-7 478,200 4-323,-236 16-373,-2 4 0,0 5 0,-1 3 0,44 20-39,74 21 657,-97-36-332,2-4 1,0-6-1,59 2-325,-108-25-260,-92-16-3060,-6 12 1642</inkml:trace>
  <inkml:trace contextRef="#ctx0" brushRef="#br0" timeOffset="149876.496">5975 15549 14459,'-7'0'305,"1"1"-5,1-1 0,0 1 1,-1-1-1,1 0 0,0 0 0,-1-1 0,1 1 1,0-1-1,-1 0 0,1-1 0,0 1 0,0-1 0,0 0 1,0 0-1,1-1 0,-1 1 0,0-1 0,1 0 1,0-1-1,0 1 0,0-1 0,0 0 0,0 1 0,1-2 1,-1 1-1,1 0-300,4 0 83,-1 1-1,1 0 1,0 0 0,0 0-1,0 0 1,0 0 0,1 1-1,-1-1 1,1 0 0,0 0 0,0 1-1,0-1 1,0 1 0,0 0-1,0 0 1,1 0 0,-1 0 0,1 0-1,-1 0 1,1 0 0,0 1-1,0 0 1,0-1 0,0 1-1,0 0 1,0 0 0,0 1 0,0-1-1,2 0-82,-2 0 30,30-11 196,-21 9-154,0 0 0,0 0 1,0-2-1,0 1 0,-1-2 0,1 1 1,-1-1-1,-1-1 0,1 0 1,-1-1-1,0 0 0,-1 0 0,0-1 1,0 0-1,-1-1 0,0 0 1,-1 0-1,0-1 0,-1 0 0,4-8-72,-6-9 220,-1 0 0,-1 0 1,-2-1-1,0 1 0,-2-1 0,-2 1 0,0 0 0,-2 0 0,-1 1 0,-1-1 0,-4-7-220,7 18 40,0 0 1,0 0 0,-2 0-1,0 1 1,-1 0-1,0 1 1,-1 0-1,-1 0 1,0 0-1,-2 2 1,1-1-1,-1 1 1,-1 1-1,-1 0 1,1 1 0,-2 1-1,1 0 1,-1 1-1,-1 0 1,-13-5-41,42 23 44,14-1-112,0-2 1,0-1 0,1-1 0,0-1-1,-1-1 1,1-2 0,0 0-1,0-2 1,0-1 0,-1-2-1,0 0 1,0-2 0,10-4 67,27-9-1391</inkml:trace>
  <inkml:trace contextRef="#ctx0" brushRef="#br0" timeOffset="199044.818">12022 14612 14963,'-14'12'797,"7"-5"-173,-1 1 0,0-2 0,0 1 0,0-1 0,-1 0 1,0-1-1,0 0 0,0 0 0,0-1 0,-5 1-624,12-5 68,1 0 0,-1 0 1,1 0-1,-1 0 0,1 0 1,-1-1-1,1 1 0,-1 0 1,1-1-1,-1 1 0,1-1 1,0 0-1,-1 1 1,1-1-1,0 0 0,0 0 1,-1 0-1,1 0 0,0 0 1,0 0-1,0 0 0,0-1 1,0 1-1,0 0 0,1 0 1,-1-1-1,0 1 0,1 0 1,-1-1-1,1 1 0,-1-1 1,1 1-1,0-1 0,-1 1 1,1-1-1,0 1 0,0-1 1,0 0-69,1-60 570,0 58-562,0 0 0,0 0 0,1 0 0,-1 0 0,1 1 0,0-1 0,0 1 0,0-1 0,0 1 0,1 0 0,0 0 0,-1 0 0,1 0 0,0 0 0,0 1 0,0-1-1,1 1 1,-1 0 0,1 0 0,-1 0 0,1 0 0,0 1 0,0-1 0,-1 1 0,1 0 0,0 0 0,0 1 0,0-1 0,0 1 0,0 0 0,0 0 0,0 0 0,1 0-8,133 34 84,-126-27-66,0-1 1,0-1-1,1 0 1,-1-1 0,1 0-1,0-1 1,0 0-1,0-1 1,1-1-1,-1 0 1,0-1-1,1 0 1,-1-1-1,0-1 1,0 0-1,0 0 1,0-1 0,0-1-1,0-1 1,-1 1-1,9-6-18,-12 4-20,0 0-1,-1 0 0,0-1 1,0 0-1,0-1 0,-1 1 1,0-2-1,-1 1 0,1-1 0,-2 0 1,1 0-1,-1 0 0,-1-1 1,0 0-1,0 0 0,-1 0 1,0 0-1,-1 0 0,0-1 1,0 1-1,-1-1 0,-1 0 1,0 1-1,-1-7 21,-5-11-987</inkml:trace>
  <inkml:trace contextRef="#ctx0" brushRef="#br0" timeOffset="199349.39">12359 14069 23053,'6'-1'1081,"76"-15"-91,-55 9-925,1 1 0,0 2 1,0 0-1,0 2 1,17 2-66,-39 1 7,1 0 0,-1 0 0,0 1 0,0 0 0,-1 0 1,1 1-1,0-1 0,-1 1 0,0 1 0,1-1 0,-1 1 0,0 0 1,-1 0-1,1 0 0,-1 1 0,0-1 0,0 1 0,0 0 0,-1 0 1,1 0-1,-1 1 0,-1 0 0,1-1 0,-1 1 0,2 5-7,29 157 68,-31-116-437,-2-5-498</inkml:trace>
  <inkml:trace contextRef="#ctx0" brushRef="#br0" timeOffset="200452.853">13324 13873 11763,'-5'-11'1542,"-1"0"1,0 0-1,0 0 1,-1 1-1,0 0 1,-1 0-1,0 0 1,-1 1-1,-5-4-1542,10 12 78,-1 1-1,1-1 1,0 1-1,0-1 1,0 1-1,-1 0 0,1 1 1,0-1-1,0 1 1,0 0-1,-1 0 1,1 0-1,0 1 0,0-1 1,1 1-1,-1 0 1,0 0-1,1 0 1,-1 1-1,1-1 0,-1 1 1,1 0-1,0 0 1,0 0-1,1 0 1,-1 0-1,1 1 0,-1-1 1,1 1-1,0 0 1,0 0-1,1-1 1,-1 1-1,1 1 0,-1 0-77,1 11-3,1-1 0,0 1 0,1 0 0,1-1 0,1 1 0,0-1 0,0 0 0,2 0-1,0 0 1,1 0 0,0-1 0,4 6 3,-7-12-1,-1-2 2,0 1-1,0 0 1,1-1 0,0 0 0,0 0 0,0 1 0,1-2 0,0 1 0,0 0 0,1-1 0,-1 0 0,1 0 0,0 0-1,0-1 1,1 1 0,0-1 0,-1 0 0,1-1 0,2 1-1,-4-5 1,-1-1 0,0 1-1,0-1 1,0 0 0,0 0 0,-1-1-1,1 1 1,-1 0 0,1-1 0,-1 0 0,0 1-1,0-1 1,0 0 0,0 0 0,0 0-1,-1 0 1,1-1 0,-1 1 0,0 0-1,0 0 1,0-1 0,-1 1 0,1-1 0,-1 1-1,0-1 1,0-1-1,7-43 52,-3 1 0,-2-1-1,-2 0 1,-2 1 0,-7-43-52,30 133 57,74 154 6,-95-197-63,0 1 1,0 0-1,0 0 1,1-1-1,-1 1 1,0 0-1,1 0 1,-1-1-1,0 1 1,1 0-1,-1-1 1,1 1-1,-1-1 1,1 1-1,0 0 1,-1-1-1,1 1 1,0-1-1,-1 0 1,1 1-1,0-1 1,-1 1-1,1-1 1,0 0-1,0 0 1,-1 1-1,1-1 1,0 0-1,0 0 1,-1 0-1,1 0 1,0 0-1,0 0 1,0 0-1,-1 0 1,1 0-1,0 0 1,0-1-1,0 1 1,-1 0-1,1 0 1,0-1-1,-1 1 1,1 0-1,0-1 1,0 1-1,-1-1 1,1 1-1,0-1 0,13-43 62,-2-52 60,19-75-13,-31 170-109,1 0-1,-1 0 0,0 1 1,0-1-1,1 0 1,-1 1-1,0-1 1,1 0-1,-1 1 0,0-1 1,1 0-1,-1 1 1,1-1-1,0 1 1,-1-1-1,1 1 0,-1-1 1,1 1-1,0-1 1,-1 1-1,1 0 1,0-1-1,-1 1 0,1 0 1,0 0-1,0-1 1,-1 1-1,1 0 1,0 0-1,0 0 0,-1 0 1,1 0-1,0 0 1,0 0-1,-1 0 1,1 0-1,0 0 0,0 1 1,-1-1-1,1 0 1,0 0-1,0 1 1,-1-1-1,1 1 0,0-1 1,-1 0-1,1 1 1,-1-1-1,1 1 0,-1-1 1,1 1-1,-1 0 1,1-1-1,-1 1 1,1-1-1,-1 1 0,1 0 1,31 46-12,-28-39 15,105 155 39,-108-162-43,-1 0 6,1 1 1,-1-1-1,1 0 0,0 0 1,-1 0-1,1 1 0,0-1 1,-1 0-1,1 0 0,0 0 1,0 0-1,0 0 0,0-1 1,0 1-1,0 0 0,0 0 1,1-1-1,-1 1 0,0 0 1,0-1-1,0 1 0,1-1 1,-1 0-1,0 1 0,1-1 1,-1 0-1,0 0 0,1 0 1,-1 0-1,0 0 0,0 0 1,1 0-1,-1 0 0,0-1 1,1 1-1,-1 0 0,0-1 1,0 1-1,1-1 0,-1 1 1,0-1-1,0 0 0,0 0 1,0 1-6,17-120 449,-16 78-398,4-25-10,-5 66-42,-1 1 0,0-1 0,1 1 0,-1-1 1,0 1-1,1-1 0,-1 0 0,0 1 0,1-1 0,-1 1 0,1 0 0,-1-1 0,1 1 0,0-1 1,-1 1-1,1 0 0,-1-1 0,1 1 0,0 0 0,-1 0 0,1-1 0,-1 1 0,1 0 0,0 0 1,-1 0-1,1 0 0,0 0 0,-1 0 0,1 0 0,0 0 0,-1 0 0,1 0 0,0 0 0,-1 1 1,1-1-1,0 0 0,-1 0 0,1 1 0,-1-1 0,1 0 0,0 1 0,-1-1 0,1 0 1,-1 1-1,1-1 0,-1 1 0,0-1 0,1 1 0,-1-1 0,1 1 0,-1-1 0,0 1 0,1 0 1,-1-1-1,0 1 0,0-1 0,1 1 0,-1 0 0,0-1 0,0 1 0,0 0 0,0-1 0,0 1 1,0 0-1,0-1 0,0 1 0,0 0 0,0-1 0,0 1 0,-1 0 1,3 1-4,39 77-498,-21-33-508</inkml:trace>
  <inkml:trace contextRef="#ctx0" brushRef="#br0" timeOffset="201626.796">14005 12994 21989,'7'-2'2653,"23"36"-2434,203 332 491,-190-294 45,4 16 709,-46-85-1208,-2-6 25,-36-65 25,-3 2-1,-2 1 1,-29-30-306,26 34 61,28 37-61,26 36-6,-1-1 1,2-1-1,-1 0 1,2 0-1,-1-1 0,1 0 1,0-1-1,1 0 1,0-1-1,1 0 0,-1-1 1,1 0-1,0-1 1,0-1-1,6 1 6,-15-4-1,0-1-1,0 0 1,1 0 0,-1 0-1,0 0 1,0-1 0,0 1-1,1-1 1,-1 0-1,0-1 1,0 1 0,0-1-1,-1 1 1,1-1 0,0 0-1,-1-1 1,1 1 0,-1-1-1,0 1 1,1-1 0,-2 0-1,1 0 1,0-1 0,0 1-1,-1 0 1,0-1 0,0 0-1,0 1 1,2-5 1,27-122 12,-29 98 21,-2-1 0,0 0 0,-2 1-1,-2-1 1,-7-28-33,8 48 22,0 0 0,-1-1-1,-1 2 1,0-1 0,-1 0 0,0 1 0,-1 0-1,0 0 1,-1 1 0,0 0 0,-1 0 0,0 1-1,-1 0 1,0 1 0,-2-2-22,11 10 1,1 0 0,-1 0 0,0 0 0,1 0 0,-1 1 0,0-1 0,0 0 0,0 0 0,1 1 0,-1-1 0,0 0 0,0 1-1,0-1 1,0 1 0,0-1 0,0 1 0,0-1 0,-1 1 0,1 0 0,0 0 0,0-1 0,0 1 0,0 0 0,0 0 0,0 0 0,-1 0 0,1 0 0,0 1 0,0-1 0,0 0 0,0 0 0,0 1 0,0-1 0,0 1 0,0-1 0,0 1 0,0-1 0,0 1-1,0 0 1,0-1 0,0 1 0,0 0 0,0 0 0,1 0 0,-1-1 0,0 1 0,1 0-1,-2 60-20,15-1 15,3 0 0,2 0-1,2-2 1,19 33 5,0-25 13,-37-66-13,0 1 0,-1-1-1,1 0 1,0 0 0,-1 1 0,1-1-1,0 0 1,0-1 0,-1 1-1,1 0 1,0 0 0,-1-1-1,1 1 1,-1-1 0,1 0 0,0 1-1,-1-1 1,1 0 0,-1 0-1,0 0 1,1 0 0,-1 0-1,0 0 1,1 0 0,-1 0-1,0-1 1,0 1 0,0-1 0,0 1-1,0 0 1,-1-1 0,1 1-1,0-1 1,-1 0 0,1 1-1,-1-1 1,1 0 0,-1 1 0,0-1-1,1 0 1,-1 1 0,0-1-1,0 0 1,-1 0 0,2 0 0,51-209 75,-53 210-76,1 0 1,0-1-1,0 1 1,0 0 0,0 0-1,1 0 1,-1 0-1,0-1 1,0 1-1,1 0 1,-1 0-1,1 0 1,-1 0 0,1 0-1,-1 0 1,1 0-1,0 0 1,-1 0-1,1 0 1,0 0 0,0 1-1,0-1 1,-1 0-1,1 0 1,0 1-1,0-1 1,0 0-1,0 1 1,0-1 0,1 1-1,-1 0 1,0-1-1,0 1 1,0 0-1,0-1 1,0 1 0,1 0-1,-1 0 1,0 0-1,0 0 1,0 0-1,0 1 1,2-1 0,36 38-32,114 236 84,-146-264-41,-5-9-3,-4-11-1414,-4-29-486</inkml:trace>
  <inkml:trace contextRef="#ctx0" brushRef="#br0" timeOffset="202324.901">14525 13018 18140,'-35'-153'6889,"34"149"-6754,-1 0 0,1 0 0,-1 0 0,0 0 0,-1 0 0,1 0 1,-1 0-1,1 1 0,-1-1 0,0 1 0,-1 0 0,1 0 0,0 0 0,-1 0 0,0 0 0,1 1 0,-1 0 0,0 0 0,0 0 0,-1 0 0,1 0 0,0 1 0,-1 0 0,1 0 0,0 0 0,-1 1 0,1-1 0,-1 1 0,1 0 0,-1 0 0,1 1 0,-3 0-135,1 0 18,1 0-1,0 1 1,0 0-1,-1 0 1,1 1-1,1 0 1,-1-1-1,0 2 1,1-1-1,-1 0 1,1 1-1,0 0 1,0 0-1,0 0 1,1 0-1,0 1 1,0-1-1,0 1 0,0 0 1,0 0-1,1 0 1,0 0-1,0 1 1,0 4-18,-20 139-83,22-138 93,-4 31-9,3 0 0,1-1-1,2 1 1,2 0 0,9 36-1,-13-73-1,1 0 0,0 0 0,0 0 0,0 0 0,1 0 0,0-1 0,0 1 0,0 0 0,0-1 0,1 1 0,-1-1-1,1 0 1,0 0 0,1 0 0,-1 0 0,1-1 0,-1 1 0,1-1 0,0 0 0,0 0 0,1-1 0,-1 1 0,0-1 0,1 0 0,0 0 0,-1 0 0,1 0 0,0-1 0,0 0 0,0 0 0,0-1 0,0 1 0,0-1-1,0 0 1,0 0 0,0-1 0,3 0 1,5-6 0,-1-1 0,-1-1 0,0 0 0,0 0 0,0-1 0,-2 0 0,1-1 0,-1 0 0,-1-1 0,0 1 0,0-2 0,-1 1-1,-1-1 1,0 0 0,-1 0 0,0-1 0,-1 0 0,-1 0 0,0 0 0,-1 0 0,1-11 0,-2 14 4,1 0 0,-2-1 1,0 1-1,0 0 0,-1 0 0,0-1 1,-1 1-1,0 0 0,-1 0 0,0 0 1,-1 0-1,0 1 0,0 0 0,-2-1 1,1 1-1,-1 1 0,-7-9-4,13 18 0,0 1 0,0-1 0,0 1-1,-1 0 1,1-1 0,0 0 0,0 1 0,-1-1 0,1 1-1,0-1 1,-1 1 0,1-1 0,-1 1 0,1-1 0,0 0-1,-1 1 1,1-1 0,-1 0 0,1 0 0,-1 1 0,1-1-1,-1 0 1,1 0 0,-1 0 0,1 1 0,-1-1 0,1 0-1,-1 0 1,0 0 0,1 0 0,-1 0 0,1 0 0,-1 0-1,1 0 1,-1 0 0,1-1 0,-1 1 0,0 0 0,1 0-1,-1 0 1,1-1 0,-1 1 0,1 0 0,-1 0 0,1-1-1,0 1 1,-1 0 0,1-1 0,-1 1 0,1-1 0,0 1-1,-1-1 1,1 1 0,0 0 0,-1-1 0,1 1 0,0-1 0,0 1-1,0-1 1,-1 0 0,1 1 0,0-1 0,0 0 0,9 49-43,-4-32 41,0 1 1,1-1-1,1 0 0,0 0 1,1-1-1,1 0 1,0 0-1,2-1 0,-1 0 1,1-1-1,7 6 2,-15-18 0,1 0 0,-1 1 1,0-2-1,1 1 0,-1 0 0,1-1 0,-1 1 0,1-1 0,-1 0 0,1 0 0,-1-1 0,1 1 0,-1-1 0,0 1 0,1-1 0,-1 0 0,0-1 1,1 1-1,-1 0 0,0-1 0,0 0 0,0 0 0,0 0 0,-1 0 0,1 0 0,0 0 0,-1-1 0,1 1 0,-1-1 0,0 0 0,0 0 1,0 0-1,0 0 0,-1 0 0,1 0 0,-1 0 0,0 0 0,0-1 0,1-1 0,14-28 189</inkml:trace>
  <inkml:trace contextRef="#ctx0" brushRef="#br0" timeOffset="202977.905">15213 12175 19628,'-3'-9'362,"1"1"136,-1-1 0,0 1 0,0-1-1,-1 1 1,0 0 0,0 0 0,-1 1-1,0-1 1,0 1 0,-5-5-498,9 11 52,0 0 0,0 1 0,0-1 1,0 0-1,0 1 0,1-1 0,-1 1 0,0-1 0,0 1 0,0-1 1,-1 1-1,1 0 0,0 0 0,0-1 0,0 1 0,0 0 0,0 0 1,0 0-1,0 0 0,0 0 0,0 0 0,-1 1 0,1-1 0,0 0 1,0 1-1,0-1 0,0 0 0,0 1 0,0-1 0,0 1 0,0-1 1,0 1-1,1 0 0,-1-1 0,0 1 0,0 0 0,0 0 0,1 0 1,-1 0-1,0-1 0,1 1 0,-1 0 0,1 0 0,-1 0 0,1 0 1,0 0-1,-1 0 0,1 0 0,0 1 0,-1-1 0,1 0-52,-12 61 356,11-30-332,2 0 0,2 1 0,0-1-1,3 0 1,0-1 0,10 28-24,31 16 45,-45-74-43,1 0 0,-1-1 0,1 1 0,-1-1-1,1 0 1,-1 1 0,1-1 0,-1 0 0,1-1 0,-1 1-1,0 0 1,1-1 0,-1 1 0,1-1 0,-1 0 0,0 0-1,1 0 1,-1 0 0,0 0 0,0 0 0,0-1-1,0 1 1,0-1 0,0 0 0,0 1 0,0-1 0,-1 0-1,1 0 1,-1 0 0,1 0 0,-1 0 0,0 0-1,0-1 1,0 1 0,0 0 0,0-1 0,0 1 0,-1 0-1,1-1 1,-1 1 0,0-1-2,15-36 38,-1-1-1,-3 0 1,-1-1-1,-2 0 1,-2 0-1,-2-1 1,-1 0-1,-3-13-37,0 12 99,-1-1-1,-3 1 1,-2 0 0,-5-16-99,4 37 172,9 48-117,95 361-54,-90-363 8,-3-7-3,0-1 0,1 0 0,1 0-1,0-1 1,1 0 0,1 0 0,0 0 0,1-1 0,1 0 0,2 1-6,-11-13 0,1 0 1,-1 0-1,1 0 1,0-1-1,-1 1 1,1-1-1,0 0 1,0 1-1,0-1 1,0 0-1,0 0 1,0 0-1,1 0 1,-1-1-1,0 1 1,0 0-1,1-1 1,-1 0-1,0 1 1,1-1-1,-1 0 1,0 0-1,1 0 1,-1-1-1,0 1 1,0-1-1,1 1 1,-1-1-1,0 0 1,0 0-1,0 1 1,0-2-1,1 1 1,-1 0-1,-1 0 0,1-1 1,0 1-1,1-2 0,51-76 11,-43 52 2,-2-1-1,-1 0 1,-1-1-1,-2 0 1,-1 0-1,-1 0 1,-1-1-1,-2-11-12,1 22 9,-2 1 0,1 0 0,-2 0-1,-1-1 1,0 1 0,-1 1 0,-1-1-1,0 1 1,-2-1 0,0 1 0,-1 1-1,0 0 1,-1 0 0,-6-6-9,16 23 0,-1 0 0,0-1 0,0 1 0,0 0 0,0 0 1,0-1-1,0 1 0,0 0 0,0 0 0,-1-1 0,1 1 0,0 0 0,0 0 0,-1-1 0,1 1 0,0 0 1,-1-1-1,1 1 0,0 0 0,-1-1 0,1 1 0,-1-1 0,1 1 0,-1-1 0,1 1 0,-1-1 1,0 1-1,1-1 0,-1 1 0,0-1 0,1 0 0,-1 0 0,0 1 0,1-1 0,-1 0 0,0 0 1,0 0-1,1 1 0,-1-1 0,0 0 0,0 0 0,1 0 0,-1 0 0,0 0 0,0-1 0,1 1 0,-1 0 1,0 0-1,1 0 0,-1-1 0,0 1 0,0 0 0,1-1 0,-1 1 0,1-1 0,-2 1 0,65 295-72,-58-276 75,-4-12 0,0 1 0,1 0 0,0-1 0,0 0 0,1 1 0,0-1 0,0 0 0,1 0 0,0-1 0,0 1 0,1-1 0,-1 0 0,3 2-3,-6-7-10,0-1 1,0 1-1,0-1 1,0 1-1,0-1 1,-1 0-1,1 0 1,0 1 0,0-1-1,0 0 1,1 0-1,-1 0 1,0 0-1,0 0 1,0 0-1,0 0 1,0 0-1,0 0 1,0-1-1,0 1 1,0 0 0,-1-1-1,1 1 1,0-1-1,0 1 1,0-1-1,0 1 1,0-1-1,0 0 1,-1 1-1,1-1 1,0 0 0,-1 1-1,1-1 1,0 0-1,-1 0 1,1 0-1,-1 0 1,1 0-1,-1 0 1,0 0-1,1 0 1,-1 0 0,0 0 9,19-34-914</inkml:trace>
  <inkml:trace contextRef="#ctx0" brushRef="#br0" timeOffset="203306.235">15873 11555 23605,'-18'297'4253,"18"-265"-3970,0-33-280,0 1 1,0 0-1,0-1 1,1 1-1,-1-1 0,0 1 1,0-1-1,1 1 1,-1 0-1,0-1 1,1 1-1,-1 0 1,0-1-1,1 1 1,-1 0-1,1-1 0,-1 1 1,0 0-1,1 0 1,-1-1-1,1 1 1,-1 0-1,1 0 1,-1 0-1,1 0 1,-1 0-1,1 0 1,-1 0-1,1 0 0,-1 0 1,0 0-1,1 0 1,-1 0-1,1 0 1,-1 0-1,1 0 1,-1 0-1,1 0 1,-1 1-1,1-1 0,-1 0 1,0 0-1,1 1 1,-1-1-1,1 0 1,-1 1-1,0-1 1,1 0-1,-1 1 1,0-1-1,1 0 1,-1 1-1,0-1 0,0 1 1,1-1-1,-1 0 1,0 1-1,0-1 1,0 1-1,0-1 1,0 1-1,1-1 1,-1 1-1,0-1 1,0 1-1,0-1 0,0 1 1,-1 0-4,24-33-31,-21 30 28,72-98 20,-71 96-16,1 0 1,-1 1-1,1-1 1,0 1-1,0 0 0,0 0 1,0 1-1,1-1 1,-1 1-1,1 0 1,-1 0-1,1 1 0,0-1 1,0 1-1,-1 0 1,1 0-1,0 1 0,0-1 1,0 1-1,0 0 1,0 0-1,0 1 0,3 0-1,-3 2 12,0 0-1,-1 1 0,1-1 1,-1 1-1,0 0 1,0 0-1,0 0 0,-1 0 1,1 1-1,-1 0 0,0-1 1,0 1-1,-1 0 0,1 1 1,-1-1-1,0 0 0,-1 1 1,1-1-1,-1 1 1,0-1-1,-1 1 0,1 0 1,-1-1-1,0 1 0,-1 0 1,1-1-1,-1 1 0,0-1 1,0 1-1,-1-1 0,0 1 1,0-1-1,-1 2-11,-1 7 63,-2 1 0,1-1 0,-2 0 0,0-1 0,-1 1 0,0-1-1,-1-1 1,0 0 0,-1 0 0,0-1 0,-1 0 0,-2 1-63,11-10-20,0 0 0,0 0-1,-1 0 1,1 0 0,-1 0 0,0-1-1,0 1 1,1-1 0,-1 0 0,0 1 0,0-1-1,0-1 1,0 1 0,0 0 0,-1-1-1,1 0 1,0 1 0,0-1 0,0 0 0,0-1-1,0 1 1,-1-1 0,1 1 0,0-1-1,0 0 1,0 0 0,0 0 0,1 0 0,-1-1-1,0 1 1,-2-2 20,-14-28-1744,4-9-1473</inkml:trace>
  <inkml:trace contextRef="#ctx0" brushRef="#br0" timeOffset="203558.201">16230 11316 22429,'-47'8'4977,"-7"47"-3689,48-40-1266,0 0 0,1 0 0,1 0 0,0 1-1,1 0 1,1-1 0,0 1 0,1 0 0,1 0 0,1 0 0,0 0 0,1 0-1,0 0 1,1-1 0,3 5-22,-6-17-2,0 0 0,0-1 0,0 1 0,1 0-1,-1 0 1,1-1 0,0 1 0,0-1 0,0 1 0,0-1-1,0 1 1,0-1 0,1 1 0,-1-1 0,1 0 0,-1 0-1,1 0 1,0 0 0,0 0 0,0 0 0,0-1 0,0 1-1,1 0 1,-1-1 0,0 0 0,1 0 0,-1 1 0,1-1-1,0-1 1,-1 1 0,1 0 0,-1-1 0,1 1-1,0-1 1,0 0 0,-1 0 0,1 0 0,0 0 0,-1 0-1,1-1 1,0 1 0,-1-1 0,1 0 0,0 0 0,-1 0-1,1 0 1,-1 0 0,3-1 2,17-22-652,0-6-592</inkml:trace>
  <inkml:trace contextRef="#ctx0" brushRef="#br0" timeOffset="205751.626">16357 11152 15987,'4'-20'5904,"3"26"-2342,10 35-1602,-15-36-2079,95 235 1279,-70-201-800,-26-40-344,0 1 0,0-1 0,1 1-1,-1-1 1,0 1 0,-1-1 0,1 0 0,0 0-1,0 1 1,0-1 0,0 0 0,-1 0 0,1 0 0,0 0-1,-1 0 1,1 0 0,0 0 0,-1 0 0,0 0-1,1 0 1,-1-1 0,0 1 0,1 0 0,-1 0-1,0 0 1,0 0 0,0-1 0,0 1 0,0 0 0,0 0-1,0 0 1,-1 0 0,1-1 0,0 1 0,-1 0-16,2-19 38,-1 0 0,0 0 0,-2 1 0,0-1 1,-2 0-1,0 1 0,-1 0 0,-1 0 0,-1 0 1,0 1-1,-1 0 0,-1 0 0,-1 1 0,-5-5-38,13 39 14,2-12-16,1 0 1,0-1-1,1 1 1,-1 0-1,1 0 1,0-1 0,0 1-1,1-1 1,-1 1-1,1-1 1,0 0-1,0 0 1,0-1-1,1 1 1,-1 0-1,1-1 1,0 0-1,0 0 1,0 0 0,0 0-1,2 0 2,-3-4-6,0-1-1,0 1 1,0 0 0,0-1 0,0 1-1,0-1 1,-1 0 0,1 0-1,-1 0 1,1 0 0,-1-1-1,0 1 1,1-1 0,-1 1 0,0-1-1,-1 0 1,1 1 0,-1-1-1,1 0 1,-1 0 0,0-1-1,0 1 1,0 0 0,0 0 0,-1 0-1,1-1 1,-1 1 0,0 0-1,0-4 7,1 6-9,8-125-1450,-15 44-3064,5 67 3118,1 12-479,1 6 689,30 87 481,-30-88 950,9-55 1959,5 60-1572,73 167 1842,67 193 2036,-146-371-4276,-19-74-66,-83-350 16,92 419-175,-1 2-7,1-1-1,0 0 1,0 0 0,1 0-1,0 0 1,0 0-1,1 0 1,0 0 0,0 1-1,1-1 1,0 0 0,3-7 7,-2 13-6,-1 1 1,1-1-1,-1 1 1,1-1-1,0 1 1,0 0-1,0 0 1,0 0-1,0 0 1,0 1-1,0-1 1,0 1 0,0 0-1,0 0 1,0 0-1,0 0 1,0 0-1,0 1 1,0-1-1,0 1 1,0 0-1,0 0 1,0 0-1,-1 0 1,1 0 0,0 1-1,0-1 1,-1 1-1,1 0 1,-1 0-1,0 0 1,0 0-1,1 0 1,-1 0-1,0 1 1,-1-1-1,1 1 1,0-1 0,-1 1-1,1 0 1,-1 0-1,1 2 6,2 3 2,-1 1-1,1 0 0,-2 1 1,1-1-1,-1 1 1,-1-1-1,1 1 0,-2-1 1,1 1-1,-1 0 1,-1 0-1,0-1 0,0 1 1,-1-1-1,0 1 1,-1-1-1,0 0 0,-3 7-1,-52 32 113,54-52-962,2-2 527,0 0-1,1 0 1,0 0-1,1 0 0,-1-1 1,1 1-1,0 0 1,1 0-1,-1-1 0,1 1 1,1 0-1,-1 0 1,2-3 322,3-21-1347,27-200-9851,-16 75 8554,-8 26 5661,-5 2 6396,-3 131-5766,5 25-2777,58 364 2382,-62-382-3179,-2-5-45,0-1 0,1 0 1,0 0-1,0 1 1,0-1-1,0 0 1,1 0-1,0 0 0,0 0 1,0-1-1,1 1 1,0-1-1,0 1 0,0-1 1,0 0-1,1 0 1,2 3-29,-3-7 3,-1-1 0,0 1 1,1-1-1,-1 0 0,0 0 1,0 0-1,1 0 0,-1 0 1,0 0-1,0 0 1,0-1-1,0 1 0,-1-1 1,1 1-1,0-1 0,0 0 1,-1 0-1,1 1 0,-1-1 1,0 0-1,0-1 0,0 1 1,0 0-1,0 0 0,0 0 1,0-1-1,-1 1 1,1 0-1,-1-1 0,1 1 1,-1 0-1,0-1 0,0 1-3,5-24 9,-2 1-1,0-1 0,-2 0 1,-1 0-1,-1 0 0,-1-1-8,0-56 33,9 59-29,4 37-40,51 193 5,-62-206 33,0 1-1,0-1 0,0 1 1,0 0-1,0-1 0,0 1 0,0 0 1,0-1-1,0 1 0,0-1 1,1 1-1,-1-1 0,0 1 0,0 0 1,1-1-1,-1 1 0,0-1 1,1 1-1,-1-1 0,1 1 1,-1-1-1,1 0 0,-1 1 0,1-1 1,-1 1-1,1-1 0,-1 0 1,1 0-1,-1 1 0,1-1 1,-1 0-1,1 0 0,0 0 0,-1 1 1,1-1-1,-1 0 0,1 0 1,0 0-1,-1 0 0,1 0 0,-1 0 1,1 0-1,0 0 0,-1-1 1,1 1-1,-1 0 0,1 0 1,0 0-1,-1-1 0,1 1 0,-1 0 1,1-1-1,-1 1 0,1 0 1,-1-1-1,1 1 0,-1-1 1,1 1-1,-1-1 0,0 1 0,1-1 1,-1 1-1,0-1-1,19-39 38,29-206 37,-48 246-76,1 1 0,-1-1 0,0 0 0,1 0 0,-1 1 0,1-1 0,-1 0 0,1 0-1,-1 0 1,0 1 0,1-1 0,-1 0 0,1 0 0,-1 0 0,1 0 0,-1 0 0,1 0 0,-1 0 0,1 0 0,-1 0 0,1-1 0,-1 1 0,1 0 0,-1 0-1,1 0 1,-1 0 0,1-1 0,-1 1 0,0 0 0,1 0 0,-1-1 0,1 1 0,-1 0 0,0-1 0,1 1 0,-1 0 0,0-1 0,1 1 0,-1-1 0,0 1-1,0 0 1,0-1 0,1 1 0,-1-1 0,0 1 0,0-1 0,0 1 0,0-1 0,0 1 0,0-1 0,0 1 0,0-1 0,0 1 0,0-1 0,0 1 0,0-1-1,0 1 1,0-1 0,0 1 0,0-1 0,-1 1 0,1 0 0,0-1 0,0 1 0,-1-1 0,1 1 0,0 0 0,0-1 0,-1 1 0,1-1 1,13 36-99,35 164 75,-48-198 25,1 0 1,-1 0 0,0 0 0,0 0 0,1-1-1,-1 1 1,1 0 0,-1 0 0,0 0 0,1 0-1,0 0 1,-1 0 0,1-1 0,-1 1 0,1 0-1,0 0 1,0-1 0,-1 1 0,1 0 0,0-1-1,0 1 1,0-1 0,0 1 0,0-1 0,0 0-1,0 1 1,0-1 0,0 0 0,0 0-1,0 0 1,0 1 0,0-1 0,0 0 0,0 0-1,0 0 1,0-1 0,0 1 0,0 0 0,0 0-1,0 0 1,0-1 0,0 1 0,-1-1 0,1 1-1,0-1 1,0 1 0,0-1 0,0 1 0,0-1-1,-1 0 1,1 1 0,0-1-2,6-12 23,0 0 1,0 0-1,-1 0 0,-1-1 0,0 0 1,-1 0-1,-1-1 0,1-7-23,3-7 17,33-145 33,-35 175-82,25 66-8,-29-67 41,1 1 0,-1-1-1,0 0 1,1 0-1,-1 0 1,1 0 0,-1 0-1,1 0 1,-1 0 0,1-1-1,-1 1 1,0-1-1,1 1 1,-1-1 0,1 1-1,-1-1 1,0 0-1,0 1 1,1-1 0,-1 0-1,0 0 1,0 0 0,0 0-1,0 0 1,0 0-1,0 0 1,0 0 0,0-1-1,-1 1 1,1 0-1,0-1 1,-1 1 0,1 0-1,-1-1 1,1 1 0,-1-1-1,0 1 1,0 0-1,1-1 0,18-44 0,-15 33-1,1 1 0,1 0 0,-1 0 0,2 0 0,0 1 0,0 0 0,1 0 0,0 1 0,2-1 1,-8 9-13,-2 2 2,2 4-2,32 92-3,-34-94-27,0-2-370,0 0-457,0-1 546</inkml:trace>
  <inkml:trace contextRef="#ctx0" brushRef="#br0" timeOffset="206037.238">17096 10013 24957,'-12'5'961,"5"-1"551,4 3-984,6 2-456,4 0-40,2-3-344,-2 0-1240</inkml:trace>
  <inkml:trace contextRef="#ctx0" brushRef="#br0" timeOffset="206332.234">16400 10311 23133,'-15'6'1112,"5"0"889,10-6-1585,0 0-360,1 0-376,31-15-152</inkml:trace>
  <inkml:trace contextRef="#ctx0" brushRef="#br0" timeOffset="207230.896">13359 14904 17540,'11'-96'7528,"-11"94"-6265,-3 11 635,-8 16-1800,1 1 0,1-1 0,1 2 0,2-1 0,0 1 0,2 0 0,1 0 0,1 0 0,2 1 0,0-1 0,2 0 0,4 17-98,15 2 10,-21-45-10,0 0-1,1 0 0,-1-1 0,0 1 1,1 0-1,-1 0 0,1-1 0,-1 1 1,1 0-1,-1-1 0,1 1 0,0-1 1,-1 1-1,1-1 0,0 1 0,-1-1 1,1 1-1,0-1 0,0 1 0,-1-1 1,1 0-1,0 1 0,0-1 0,0 0 1,-1 0-1,1 0 0,0 0 0,0 0 1,0 0-1,0 0 0,0 0 0,-1 0 1,1 0-1,0 0 0,0 0 0,0 0 1,-1-1-1,1 1 0,0 0 0,0-1 1,0 1-1,-1-1 0,1 1 0,0-1 1,-1 1-1,1-1 0,0 1 0,-1-1 1,1 0-1,-1 1 0,1-1 0,-1 0 1,1 0 0,3-9-5,1 0 0,-2 0 1,1 0-1,-1 0 0,-1-1 0,0 0 1,-1 1-1,0-1 0,0 0 1,-1 0 4,2-11-3,-1 6 4,4-22 7,-1 0 1,-3 0-1,-1 0 1,-1 0 0,-3 0-1,-6-31-8,0 47-10,7 41-26,10 29 9,2-1 1,3 0 0,1 0 0,2-2 0,11 22 26,20 28 29,-46-94-28,0 0-1,1 0 0,-1 0 1,1 0-1,-1 0 1,1 0-1,-1 0 0,1 0 1,0-1-1,-1 1 1,1 0-1,0 0 0,0 0 1,0-1-1,0 1 1,-1 0-1,1-1 0,0 1 1,0-1-1,0 1 1,0-1-1,0 0 1,0 1-1,0-1 0,1 0 1,-1 0-1,0 0 1,0 0-1,0 0 0,0 0 1,0 0-1,0 0 1,0 0-1,0 0 0,0 0 1,0-1-1,0 1 1,0 0-1,0-1 0,0 1 1,0-1-1,0 1 1,0-1-1,0 0 0,0 1 1,0-1-1,0 0 1,-1 0-1,1 1 0,0-1 1,-1 0-1,1 0 1,0 0-1,-1 0 0,1 0 1,-1 0-1,0 0 1,1-1-1,22-67 24,-14 16-4,-2 0-1,-2 0 0,-3-1 1,-2 1-1,-2-1 0,-7-37-19,17 82-38,20 71-34,64 161 74,-77-211 37,-9-43 12,2-48 14,-5 36-47,2 1-1,2-1 0,2 1 0,6-17-17,-15 58-1,0 0 1,0-1-1,0 1 0,0 0 0,1-1 0,-1 1 0,0 0 1,1-1-1,-1 1 0,1 0 0,-1-1 0,1 1 0,0 0 0,-1 0 1,1 0-1,0 0 0,0 0 0,0 0 0,0 0 0,0 0 0,0 0 1,0 0-1,0 0 0,0 0 0,0 1 0,1-1 0,-1 1 0,0-1 1,0 1-1,1-1 0,-1 1 0,0-1 0,1 1 0,-1 0 1,0 0-1,1 0 0,-1 0 0,0 0 0,1 0 0,-1 0 0,1 0 1,-1 1-1,0-1 0,1 1 0,-1-1 0,0 1 0,0-1 0,1 1 1,-1-1-1,0 1 0,0 0 0,0 0 0,0 0 0,0 0 0,0 0 1,0 0-1,0 0 0,1 1 1,11 16-16,0 2-1,0 0 1,-2 0 0,-1 1-1,0 0 1,-2 1 0,1 5 16,10 20-2,44 86 55,-42-127 10,-12-36 2,-3-218 29,-1 223-296,3 22-679,5 15-698</inkml:trace>
  <inkml:trace contextRef="#ctx0" brushRef="#br0" timeOffset="208171.533">14261 14428 20212,'-3'0'148,"1"0"-1,-1 0 1,0 0 0,1 1-1,-1-1 1,1 1-1,-1 0 1,1 0 0,-1 0-1,1 0 1,-1 0-1,1 1 1,0-1 0,0 0-1,0 1 1,0 0-1,0 0 1,0-1-1,0 1 1,0 0 0,1 1-1,-1-1 1,1 0-1,-1 0 1,1 1 0,0-1-1,0 0 1,0 1-1,0-1 1,1 1 0,-1 0-1,1-1 1,-1 2-148,-2 17 256,0 1 1,2-1 0,0 1 0,2 0-1,0-1 1,1 1 0,1-1-1,2 0 1,0 0 0,4 12-257,21 23 536,-27-56-528,-1-1-1,0 0 0,0-1 1,0 1-1,0 0 1,0-1-1,0 1 1,0-1-1,0 1 1,-1-1-1,1 0 1,0 0-1,-1 0 1,0 0-1,1 0 1,-1 0-1,0 0 1,0 0-1,0 0 1,0-1-1,-1 1 1,1 0-1,-1-1 1,1 1-1,-1 0 1,0-1-1,0 1 1,0-1-1,0 1 1,0 0-1,0-2-7,7-43 39,-2-1-1,-3 0 1,-1 0-1,-2 0 1,-3 0-1,-1 0 1,-3 1-1,-6-19-38,12 49-28,12 37-56,-1-1 59,88 179-77,-94-192 103,-2-3-1,-1 0 1,1-1-1,0 1 0,0 0 1,0 0-1,0-1 1,1 1-1,-1-1 0,1 0 1,-1 1-1,1-1 1,0 0-1,0 0 1,0 0-1,0 0 0,0 0 1,0 0-1,1-1 1,-1 1-1,1-1 0,-1 1 1,1-1-1,-1 0 1,1 0-1,0 0 1,0-1-1,-1 1 0,3 0 0,38-65-26,-34 29 34,-1 0 1,-2-1-1,-2 1 0,-1-1 1,-1 0-1,-3 0 1,-1 0-1,-1 0 0,-2 0 1,-9-32-9,-32-65 14,49 159-164,23 84 30,5-1 0,37 87 120,-19-122 97,-47-73-95,-1-1 0,0 1 0,0-1 0,0 1 0,1-1 0,-1 0 0,0 0 0,1 1 0,-1-1 0,0 0 0,0 0 0,1 0 0,-1-1 0,0 1 0,0 0 0,1 0-1,-1-1 1,0 1 0,0-1 0,1 1 0,-1-1 0,0 1 0,0-1 0,0 0 0,0 1 0,0-1 0,0 0 0,0 0 0,0 0 0,0 0 0,-1 0 0,1 0 0,0 0 0,0 0 0,-1 0 0,1 0 0,-1-1 0,1 1 0,-1 0 0,1 0-2,7-23 16,0 0 0,-2 0-1,0-1 1,-2 0 0,0 0 0,-2 0 0,-1 0 0,-1-14-16,0 23 9,1-122-7,-1 138-5,0 0 0,1 0 0,-1 1 0,0-1-1,0 0 1,0 0 0,1 0 0,-1 0 0,0 1-1,0-1 1,0 0 0,1 0 0,-1 0-1,0 0 1,0 0 0,1 0 0,-1 0 0,0 0-1,0 0 1,1 0 0,-1 1 0,0-1 0,0 0-1,1 0 1,-1-1 0,0 1 0,1 0-1,-1 0 1,0 0 0,0 0 0,1 0 0,-1 0-1,0 0 1,0 0 0,0 0 0,1-1 0,-1 1-1,0 0 1,0 0 0,0 0 0,1 0-1,-1-1 1,0 1 0,0 0 0,0 0 0,0 0-1,1-1 1,-1 1 0,0 0 0,0 0 0,0-1-1,0 1 1,0 0 0,0 0 0,0-1 0,0 1-1,0 0 4,14 26-129,39 102-12,-40-91 175,1-1 0,2-1 0,1 0 0,1-1 0,3-1 1,0 0-1,24 25-34,44 22 28,-74-70-25,0 2 0,-1-1 1,0 1-1,-1 1 0,0 1 0,-1 0 1,-1 0-1,0 1 0,-1 1 1,-1 0-1,0 0 0,-1 0 0,5 18-3,-11-32 19,-1 1-1,0-1 0,0 1 1,0 0-1,0 0 0,-1-1 1,1 1-1,-1 0 0,1 0 0,-1 0 1,0 0-1,0 0 0,-1-1 1,1 1-1,0 0 0,-1 0 1,0 0-1,0-1 0,0 1 1,0 0-1,0-1 0,0 1 0,-1-1 1,1 1-1,-1-1 0,1 0 1,-1 1-1,0-1 0,0 0 1,0 0-1,-1 0 0,1-1 1,0 1-1,-1 0 0,1-1 0,-1 0 1,1 1-1,-1-1 0,1 0 1,-1 0-1,0-1 0,0 1 1,0 0-1,1-1 0,-1 0 0,0 0 1,0 0-1,0 0 0,0 0 1,0 0-1,1-1 0,-1 1 1,0-1-1,0 0 0,0 0-18,-12-10 15,1 0 0,0-1 0,0-1 0,2 0-1,-1-1 1,2 0 0,0 0 0,1-2 0,0 1 0,1-1-1,1-1 1,0 1 0,1-1 0,1-1 0,1 1 0,-3-18-15,4 19-1,0 1 0,1-1 0,0 0 0,2 0 0,0 0 0,1-1 0,0 1 1,1 0-1,1 0 0,1 0 0,0 0 0,1 1 0,0-1 0,2 1 0,6-14 1,20-72-1880,-30 81-32</inkml:trace>
  <inkml:trace contextRef="#ctx0" brushRef="#br0" timeOffset="208604.32">15214 13715 25021,'-3'-1'89,"0"-1"-1,0 0 0,0 1 1,0-1-1,0 1 0,0 0 1,0 0-1,-1 1 0,1-1 1,0 0-1,-1 1 0,1 0 1,0 0-1,-1 0 0,1 0 0,0 1 1,-1-1-1,1 1 0,0 0 1,-1 0-1,1 0 0,0 0 1,0 1-1,0-1 0,0 1 1,0 0-1,1-1 0,-1 1 1,0 1-1,1-1 0,-1 0 1,1 1-1,0-1 0,0 1 1,0 0-1,0-1 0,0 1 0,1 0 1,-1 0-1,0 4-88,-3 9 24,0 1-1,2 0 1,0 0 0,1 0-1,1 0 1,0 1 0,1-1-1,2 8-23,-2-26 1,1 1-1,-1 0 1,0 0-1,0-1 1,1 1-1,-1 0 1,0 0-1,0 0 1,1 0-1,-1-1 1,0 1-1,1 0 1,-1 0-1,0 0 1,1 0-1,-1 0 1,0 0-1,1 0 1,-1 0-1,0 0 1,1 0-1,-1 0 1,1 0-1,-1 0 0,0 0 1,1 0-1,-1 0 1,0 0-1,1 0 1,-1 1-1,0-1 1,0 0-1,1 0 1,-1 0-1,0 0 1,1 1-1,-1-1 1,0 0-1,0 0 1,0 1-1,1-1 1,-1 0-1,0 1 1,0-1-1,0 0 1,1 0-1,-1 1 1,0-1-1,0 0 0,0 1 1,0-1-1,0 0 1,0 1-1,0-1 1,0 0-1,0 1 1,0-1-1,0 0 1,0 1-1,0-1 1,0 1-1,0-1 1,0 0-1,0 0 1,0 1-1,-1-1 1,1 0-1,0 1 0,23-30-29,-12 13 20,-4 9 3,0 0-1,0 0 1,0 1 0,1 0-1,-1 1 1,1-1-1,1 2 1,-1-1 0,1 1-1,0 0 1,0 1 0,0 0-1,0 0 1,1 1-1,-1 0 1,1 1 0,-1 0-1,1 1 1,0 0 0,-1 0-1,1 1 1,-1 0-1,4 1 7,-10 0 0,0-1-1,0 1 0,-1 0 0,1 0 1,0 0-1,0 1 0,-1-1 0,0 1 0,1-1 1,-1 1-1,0 0 0,0 0 0,0 0 1,-1 0-1,1 0 0,-1 0 0,0 0 1,0 1-1,0-1 0,0 0 0,0 1 0,-1-1 1,1 1-1,-1-1 0,0 1 0,0-1 1,0 0-1,-1 1 0,1-1 0,-1 1 1,0-1-1,0 0 0,0 1 0,0-1 1,-2 7 19,0-1-1,-1 0 1,0 0-1,0-1 1,-1 1-1,0-1 1,-1 0-1,0 0 1,0-1-1,0 1 1,-7 4-19,11-10-23,0 0 0,0 0 0,0 0 0,-1 0 0,1-1 0,-1 1 0,1-1 0,-1 0 0,1 1 0,-1-1 0,0 0 1,0-1-1,0 1 0,0 0 0,1-1 0,-1 1 0,0-1 0,0 0 0,0 0 0,-2-1 23,-8-7-1544</inkml:trace>
  <inkml:trace contextRef="#ctx0" brushRef="#br0" timeOffset="208869.461">15436 13553 24405,'10'59'672,"3"4"9,-1 1-233,-2-6-80,1-5-144,-4-26-104,-1-10-120,-3-28-928,-2-16-345</inkml:trace>
  <inkml:trace contextRef="#ctx0" brushRef="#br0" timeOffset="209119.674">15338 13291 15419,'6'27'1049,"3"4"-329,1 1-272,2-3-256,-1-2-48,1-11 464</inkml:trace>
  <inkml:trace contextRef="#ctx0" brushRef="#br0" timeOffset="209287.714">15664 13336 20892,'60'188'6270,"-59"-185"-5811,9-19-170,-2-11-261,-7 23-27,-1 1 0,1 0 1,-1-1-1,1 1 1,0 0-1,0-1 0,1 1 1,-1 0-1,1 0 0,-1 0 1,1 0-1,0 0 0,0 1 1,0-1-1,1 0 0,-1 1 1,1 0-1,-1-1 0,1 1 1,0 0-1,0 0 0,0 1 1,0-1-1,0 1 0,0-1 1,0 1-1,0 0 0,4 0-1,-5 0 0,1 1 0,0 0-1,0 0 1,0 0 0,-1 1 0,1-1-1,0 1 1,0-1 0,-1 1-1,1 0 1,0 0 0,-1 0-1,1 0 1,-1 1 0,1-1 0,-1 1-1,0-1 1,0 1 0,0 0-1,0 0 1,0 0 0,0 0 0,0 0-1,0 0 1,-1 1 0,1-1-1,-1 0 1,0 1 0,0 0 0,0-1-1,0 1 1,0 0 0,0-1-1,0 4 1,2 97 426,-4-96-435,-1-1 0,1 0 0,-1 0 0,-1-1 0,1 1 0,-1 0 0,0-1 0,0 1 0,-1-1 0,0 0 0,0 0 0,0 0 0,0-1 0,-1 0 0,1 1 0,-1-1 0,0-1 0,-1 1 0,1-1-1,0 0 1,-1 0 0,0-1 0,-1 1 9,-14-1-1521</inkml:trace>
  <inkml:trace contextRef="#ctx0" brushRef="#br0" timeOffset="209819.918">16235 12898 23477,'-2'4'125,"1"1"0,1-1-1,-1 0 1,1 1 0,-1-1 0,1 1 0,0-1-1,1 1 1,-1-1 0,1 0 0,0 1 0,0-1-1,0 0 1,1 1 0,0-1 0,-1 0 0,1 0-1,1 0 1,-1-1 0,1 1 0,-1 0 0,1-1-1,0 0 1,0 0 0,0 1 0,1-2 0,-1 1-1,1 0 1,0-1 0,0 0 0,0 1-125,-2-3 10,1-1 0,-1 1 0,1 0 0,-1-1-1,1 1 1,-1-1 0,1 0 0,-1 0 0,1 0 0,-1 0 0,0 0 0,0-1 0,0 1 0,1-1 0,-1 1 0,-1-1 0,1 0 0,0 0-1,0 0 1,-1 0 0,1 0 0,-1 0 0,1 0 0,-1 0 0,0-1 0,0 1 0,0 0 0,0-1 0,-1 1 0,1-1 0,0 1 0,-1-1-1,0 1 1,0-1 0,0 0 0,0 0-10,1 0 10,39-129 75,-19 91-40,-12 42-50,56 115-131,-38-61 114,10 16 339,-2 1 1,-4 2-1,-3 1 0,-3 1 0,-3 2 1,1 25-318,-23-100 15,2 7 50,0 1 1,-1-1-1,0 1 1,-1-1-1,0 1 0,-1-1 1,0 1-1,-1-1 1,-1 7-66,2-16 15,1 1 0,-1-1 1,0 0-1,1 0 1,-1 0-1,0 1 0,0-1 1,0 0-1,0 0 0,0 0 1,0 0-1,0 0 0,0-1 1,0 1-1,0 0 0,-1 0 1,1-1-1,0 1 0,0-1 1,-1 1-1,1-1 0,0 1 1,-1-1-1,1 0 0,-1 0 1,1 0-1,0 0 0,-1 0 1,1 0-1,-1 0 0,1 0 1,0 0-1,-1-1 0,1 1 1,0-1-1,-1 1 0,1-1 1,0 1-1,0-1 1,-1 0-1,1 1-15,-53-36 242,32 17-291,0 0 1,1-1-1,1-2 1,2 0-1,0-1 1,1 0-1,1-2 1,1 0-1,1-1 1,2 0-1,-7-20 49,12-45-1710,18 52-187</inkml:trace>
  <inkml:trace contextRef="#ctx0" brushRef="#br0" timeOffset="210364.406">16662 12548 24901,'-7'6'168,"0"2"0,1-1-1,0 1 1,0 0 0,1 0 0,-1 0-1,2 1 1,-1 0 0,2 0-1,-1 0 1,1 0 0,0 1 0,1 0-1,0-1 1,0 1 0,1 0 0,1 0-1,0-1 1,0 1 0,1 0-1,1 6-167,-2-13 14,-1 5 8,1 0 1,0 0-1,0 0 1,1 0-1,0 0 1,0 0 0,1 0-1,0-1 1,1 1-1,-1-1 1,2 1 0,-1-1-1,3 4-22,-5-10 3,1-1 1,-1 0-1,0 1 0,1-1 0,-1 0 0,0 0 0,1 0 1,-1 0-1,1 0 0,-1 0 0,0 0 0,1 0 0,-1-1 1,0 1-1,1-1 0,-1 1 0,0-1 0,0 1 1,1-1-1,-1 1 0,0-1 0,0 0 0,0 0 0,0 0 1,0 0-1,0 0 0,0 0 0,0 0 0,0 0 1,-1 0-1,1 0 0,0 0 0,0 0 0,-1-1 0,1 1 1,-1 0-1,0-1 0,1 1 0,-1 0 0,0-1 1,1 1-1,-1 0 0,0-1 0,0 0-3,14-41 50,-1-1 0,-3 0 0,-1-1 0,-2-1 0,0-34-50,4 117-39,-2-2 11,-6-19 40,1 0 0,0 0 0,1 0 0,1-1 0,1 0 0,0 0 0,8 12-12,-15-26 4,0-1 0,1 1 0,-1 0 0,1 0 1,-1 0-1,1 0 0,-1 0 0,1-1 0,-1 1 0,1 0 0,0 0 1,0-1-1,-1 1 0,1 0 0,0-1 0,0 1 0,0-1 0,-1 1 1,1-1-1,0 1 0,0-1 0,0 0 0,0 0 0,0 1 0,0-1 1,0 0-1,0 0 0,0 0 0,0 0 0,0 0 0,0 0 0,0 0 1,0 0-1,0 0 0,0-1 0,0 1 0,0 0 0,0-1 0,0 1 1,-1-1-1,1 1 0,0-1 0,0 1 0,0-1 0,0 1 0,-1-1 0,1 0 1,0 0-5,21-48 125,45-223 48,-58 246-177,-8 26 3,-1 0-1,1 0 1,0 0-1,0 0 1,0 0-1,0 0 1,0 0-1,0 1 1,0-1-1,0 0 1,0 1-1,0-1 1,0 0-1,0 1 0,-1-1 1,1 1-1,0 0 1,0-1-1,0 1 1,-1-1-1,1 1 1,0 0-1,-1 0 1,1-1-1,-1 1 1,1 0-1,-1 0 1,1 0-1,-1 0 1,0 0-1,1 0 1,-1-1-1,0 1 1,0 0-1,1 0 0,-1 0 1,0 0-1,0 0 1,0 0-1,0 0 1,0 0-1,-1 1 2,46 145-32,-45-148 37,0 0 0,1 0 0,-1 0-1,0 1 1,1-1 0,-1 0 0,0 0 0,1 0-1,-1 0 1,1 0 0,-1 0 0,1 1 0,0-1-1,-1 0 1,1 1 0,0-1 0,-1 0-1,1 1 1,0-1 0,0 1 0,0-1 0,0 1-1,-1-1 1,1 1 0,0-1 0,0 1 0,0 0-1,0 0 1,0 0 0,0-1 0,0 1-1,0 0 1,0 0 0,0 0 0,0 0 0,0 1-1,0-1 1,0 0 0,0 0 0,0 0-1,0 1 1,0-1 0,-1 1 0,1-1 0,0 1-1,0-1 1,0 1 0,0-1 0,-1 1 0,1-1-1,0 1 1,-1 0 0,1 0 0,0-1-1,-1 1 1,1 0 0,-1 0 0,1 0 0,-1 0-1,0 0 1,1 0 0,-1-1 0,0 2-5,33-205 280,-33 203-283,1 0 0,-1 1 0,1-1 0,-1 0 0,1 1 0,-1-1 0,1 0 0,-1 0 0,1 0 0,-1 1 0,1-1 0,-1 0 0,1 0 0,-1 0 0,1 0 0,-1 0 0,1 0 0,0 0 0,-1 0 0,1 0 0,-1 0 0,1 0 0,-1 0 0,1-1 0,-1 1 0,1 0 0,-1 0 0,1-1 0,-1 1 0,1 0 0,-1 0 0,1-1 0,-1 1 0,0-1 0,1 1 0,-1 0 0,0-1 0,1 1 0,-1-1 0,0 1 0,1-1 0,-1 1 0,0-1 0,0 1 0,0-1 0,1 1 0,-1-1 0,0 1 0,0-1 0,0 1 0,0-1 0,0 1 0,0-1 0,0 1 0,0-1 0,0 0 0,0 1 0,0-1 0,-1 1 3,17 48-950,-14-40 542,10 29-1455</inkml:trace>
  <inkml:trace contextRef="#ctx0" brushRef="#br0" timeOffset="211098.748">13616 15855 17212,'-26'-112'10101,"24"113"-10031,1-1 0,-1 0 0,1 1 1,0 0-1,-1-1 0,1 1 1,0 0-1,-1 0 0,1-1 0,0 1 1,0 0-1,0 0 0,0 0 1,0 1-1,0-1 0,0 0 1,0 0-1,0 1 0,0-1 0,1 0 1,-1 1-1,0-1 0,1 0 1,-1 1-1,1-1 0,0 1 0,-1-1 1,1 1-1,0-1 0,0 1 1,0 0-71,-6 27 18,1 1 0,2 0 0,0 0 0,2 0 0,2 0 0,1 0 0,1 0 1,1 0-1,2 0 0,0-1 0,3 0 0,9 24-18,-18-49 0,1 0-1,-1-1 1,1 1 0,-1-1-1,1 1 1,0-1-1,1 1 1,-1-1 0,0 0-1,1 0 1,0 1 0,0-1-1,0 0 1,0 0-1,0-1 1,1 1 0,-1 0-1,1-1 1,-1 0 0,1 1-1,0-1 1,0 0-1,0-1 1,1 1 0,-1 0-1,0-1 1,0 0 0,1 1-1,-1-2 1,1 1-1,-1 0 1,1-1 0,0 1-1,-1-1 1,1 0 0,-1 0-1,1 0 1,-1-1-1,1 1 1,0-1 0,-1 0-1,0 0 1,2-1 0,6-7-45,-2-1 0,1 0 0,-1-1 1,-1 0-1,0 0 0,-1-1 0,0 0 0,0 0 0,-1-1 0,-1 0 1,2-8 44,11-38-4072,-17 56 2269</inkml:trace>
  <inkml:trace contextRef="#ctx0" brushRef="#br0" timeOffset="211738.766">14243 15642 22861,'-2'-2'161,"0"-1"-1,-1 0 1,0 1 0,1 0-1,-1 0 1,0 0 0,0 0-1,0 0 1,-1 0 0,1 1-1,0-1 1,-1 1 0,1 0-1,0 0 1,-1 0 0,0 1-1,1-1 1,-1 1 0,1 0-1,-1 0 1,1 0 0,-1 1 0,0-1-1,1 1 1,-1-1 0,1 1-1,-1 1 1,1-1 0,0 0-1,0 1 1,-1-1 0,1 1-1,-1 1-160,-4 7 23,1-1-1,1 1 0,0 0 1,0 1-1,1-1 1,0 1-1,1 0 0,0 1 1,1-1-1,0 1 1,1-1-1,0 1 0,1 0 1,0 0-1,1 0 0,0 0 1,1-1-1,0 1 1,1 0-1,0 0 0,1-1 1,1 1-1,0 2-22,-2-10 1,-1 2 1,0 0-1,0 0 1,1 0-1,0 0 1,0 0-1,1 0 1,0-1-1,0 1 1,0-1 0,0 0-1,1 0 1,0 0-1,0 0 1,3 2-2,-5-7 0,0 0 0,0-1 0,0 1 0,0-1 0,0 1 0,0-1 0,0 0 0,0 0 0,0 0 0,-1 0 0,1 0 0,0 0 0,-1 0 0,1-1 0,0 1 0,-1 0 0,0-1 0,1 0 1,-1 1-1,0-1 0,0 0 0,0 1 0,0-1 0,0 0 0,0 0 0,-1 0 0,1 0 0,0 0 0,-1 0 0,0 0 0,1 0 0,-1 0 0,0 0 0,0 0 0,0 0 0,-1-2 0,9-41 9,-2-1 1,-2 0-1,-2 0 0,-3-6-9,2-6 20,1 31-5,-2 28-16,0-1 1,0 0-1,0 0 0,0 1 1,0-1-1,0 0 0,0 1 1,0-1-1,1 0 0,-1 0 1,0 1-1,0-1 0,0 0 1,0 0-1,1 0 0,-1 1 1,0-1-1,0 0 0,0 0 1,1 0-1,-1 0 0,0 1 1,0-1-1,1 0 0,-1 0 1,0 0-1,0 0 1,1 0-1,-1 0 0,0 0 1,1 0-1,-1 0 0,0 0 1,0 0-1,1 0 0,-1 0 1,0 0-1,1 0 0,-1 0 1,0 0-1,0 0 0,1 0 1,-1 0-1,0 0 0,0-1 1,1 1-1,-1 0 0,0 0 1,0 0-1,1 0 0,-1-1 1,0 1-1,0 0 0,0 0 1,0 0-1,1-1 0,-1 1 1,0 0-1,0 0 0,0-1 1,0 1-1,0 0 1,142 255-42,-142-256 48,0 0 0,0 0 0,0-1 0,0 1 0,1 0 0,-1 0 0,0-1 0,1 1 0,-1 0 0,1 0 0,-1 0 0,1 0 0,-1 0 0,1-1 0,0 1 0,0 0 0,-1 0 0,1 1 0,0-1 0,0 0 0,0 0 0,0 0 0,0 1 0,0-1 0,0 0 0,1 1 0,-1-1 0,0 1 0,0-1 0,0 1 0,1 0 0,-1-1 0,0 1 0,0 0 0,1 0 0,-1 0 0,0 0 0,0 0 0,1 0 0,-1 0 0,0 0 0,0 1 0,1-1 0,-1 0 0,0 1 0,0-1 0,0 1 0,0 0-1,1-1 1,-1 1 0,0 0 0,0-1 0,0 1 0,0 0 0,-1 0 0,1 0 0,0 0 0,0 0 0,0 0 0,-1 0 0,1 0 0,-1 0 0,1 1 0,-1-1-6,27-290 347,-27 287-347,0 1 0,0 0-1,-1 0 1,1 0-1,0 0 0,0 0 1,0-1-1,0 1 1,0 0-1,0 0 0,0 0 1,0 0-1,1 0 1,-1 0-1,0 0 1,1-1-1,-1 1 0,1 0 1,-1 0-1,1 0 1,-1 0-1,1 1 0,0-1 1,-1 0-1,1 0 1,0 0-1,0 0 1,0 1-1,0-1 0,0 0 1,0 1-1,0-1 1,0 1-1,0-1 0,0 1 1,0-1-1,0 1 1,0 0-1,0-1 0,0 1 1,0 0-1,0 0 1,1 0-1,-1 0 1,0 0-1,0 0 0,0 0 1,0 1-1,0-1 1,0 0-1,0 0 0,1 1 1,-1-1-1,0 1 1,63 98-38,-46-66 47,32 37 46,-49-70-53,1-1 1,-1 1-1,0-1 0,0 1 1,0-1-1,0 0 1,0 1-1,0-1 1,0 0-1,0 0 0,-1 0 1,1 0-1,0 0 1,0 0-1,-1 0 1,1 0-1,0 0 1,-1 0-1,1 0 0,-1 0 1,0 0-1,1-1 1,-1 1-1,0 0 1,0 0-1,0 0 1,1-1-1,-1 1 0,-1 0 1,1 0-1,0-1 1,0 1-1,0 0 1,-1 0-1,1 0 1,0 0-1,-1-1 0,0 1-2,2-4 10,10-154 84,-11 158-96,0 0-1,0 0 1,0 0 0,0 0 0,0 1 0,1-1 0,-1 0 0,0 0-1,0 0 1,1 0 0,-1 1 0,0-1 0,1 0 0,-1 0 0,1 0-1,-1 1 1,1-1 0,0 0 0,-1 1 0,1-1 0,0 1 0,-1-1 0,1 1-1,0-1 1,0 1 0,-1-1 0,1 1 0,0-1 0,0 1 0,0 0-1,0 0 1,-1-1 0,1 1 0,0 0 0,0 0 0,0 0 0,0 0-1,0 0 1,0 0 0,0 0 0,-1 0 0,1 1 0,0-1 0,0 0 0,0 0-1,0 1 1,0-1 0,-1 1 0,1-1 0,0 0 0,0 1 0,-1 0 2,33 37-428,-13 3-667,-1 4-741</inkml:trace>
  <inkml:trace contextRef="#ctx0" brushRef="#br0" timeOffset="212288.232">14840 14874 24557,'2'5'799,"17"43"24,1-1 1,3-1-1,26 37-823,3 9 515,-38-65-363,-3-1-72,2 0 0,1-1-1,1-1 1,1 0 0,1-1-1,1 0 1,1-2 0,1 0 0,1-1-1,19 14-79,-37-32 24,-6-10-4,-106-82 15,93 78-28,1-2 0,1 0 1,0-1-1,1 0 0,0-1 0,1 0 1,-5-12-8,16 27 0,1-1 0,0 0 0,0 0 0,1 0 0,-1 1 0,0-1 0,0 0 0,1 1 0,-1-1 0,1 0 0,0 1 0,-1-1 1,1 0-1,0 1 0,0-1 0,0 1 0,0 0 0,0-1 0,1 1 0,-1 0 0,0-1 0,0 1 0,1 0 0,-1 0 0,1 0 0,-1 0 0,1 1 1,-1-1-1,1 0 0,0 0 0,-1 1 0,1-1 0,0 1 0,0 0 0,-1 0 0,1-1 0,0 1 0,0 0 0,-1 0 0,1 1 0,0-1 0,0 0 1,-1 0-1,1 1 0,0-1 0,-1 1 0,1 0 0,0-1 0,-1 1 0,2 1 0,14-2-1,2-3-266,1 0 0,-1-1-1,1-1 1,-1-1-1,0 0 1,-1-1 0,0-2-1,1 0 268,28-17-2046</inkml:trace>
  <inkml:trace contextRef="#ctx0" brushRef="#br0" timeOffset="212880.142">15543 14892 22245,'-5'8'262,"1"1"1,0-1-1,1 1 1,0 0-1,0 0 1,1 1-1,0-1 1,0 0-1,1 1 1,1-1-1,-1 1 1,1-1-1,1 0 1,0 1-1,1-1 1,-1 1-1,4 6-262,-4-6 71,0-1 0,1 1 0,0-1 0,1 1 1,0-1-1,1 0 0,-1 0 0,2-1 0,-1 1 0,1-1 0,1 0 0,-1 0 0,1-1 0,1 1 1,0-1-1,1 1-71,-6-7 2,-1 0 0,1-1 0,-1 1 0,1-1 0,-1 0 0,1 1 0,-1-1 0,1 0 0,-1 0 0,1 0 0,0 0 0,-1 0 0,1 0 0,-1 0 0,1 0 0,-1-1 0,1 1 0,-1-1 0,1 1 0,-1-1 0,1 0 0,-1 1 0,0-1 0,1 0 0,-1 0 0,0 0 0,0 0 0,0 0 0,1 0 0,-1 0 0,0 0 0,-1-1 0,1 1 0,0 0 0,0-1 0,0 1 0,-1 0 0,1-1 0,-1 1 0,1-1 0,-1 1 0,1-1 0,-1-1-2,19-74 26,-19 75-24,6-37 27,-2 0-1,-1 0 0,-2 0 0,-2-1 0,-2 1 0,-2 0 1,-7-31-29,-7 25 40,18 52-42,11 32-16,2 0-1,2-1 0,1 0 1,2-1-1,8 9 19,-23-41 0,0 1 2,1 0-1,0 0 1,0 0-1,0 0 1,0-1-1,1 1 1,0-1 0,0 0-1,1 0 1,-1 0-1,1-1 1,0 1-1,0-1 1,0-1 0,1 1-1,0-1 1,3 2-2,-6-6-12,0-1 1,0 1 0,0-1-1,0 0 1,0 1 0,0-1-1,0-1 1,-1 1-1,1 0 1,-1-1 0,0 1-1,1-1 1,-1 0 0,0 0-1,-1 0 1,1 0 0,0 0-1,-1 0 1,0 0 0,0-1-1,0 1 1,0 0-1,0-1 1,-1 1 0,1 0-1,-1-1 1,0 1 0,0-1-1,0 1 1,-1-1 0,1 0 11,5-42-176,-2 0 0,-1-1 1,-3 1-1,-2 0 1,-2 0-1,-2 0 0,-2 0 1,-2 1-1,-1 0 1,-3 1-1,-2 1 0,-6-11 176,3 18-4,11 29-24,12 21-6,139 400 1977,-73-201-720,-66-207-1191,-2-4-24,0 0 0,-1 0-1,1 0 1,0 0 0,0 0 0,0 0 0,0 0-1,0 0 1,1 0 0,-1-1 0,0 1-1,1 0 1,0-1 0,-1 1 0,1-1 0,0 0-1,-1 1 1,1-1 0,0 0 0,0 0 0,0 0-1,0-1 1,0 1 0,1 0 0,-1-1 0,0 1-8,1-2 2,-1-1 1,0 1-1,1-1 1,-1 1 0,0-1-1,0 0 1,0 0 0,0 1-1,-1-2 1,1 1 0,0 0-1,-1 0 1,1 0 0,-1-1-1,0 1 1,0-1-1,0 1 1,0-1 0,0 1-1,-1-1 1,1 0 0,-1 1-1,1-4-2,1 0 5,11-62 32,-3 0 1,-3-1 0,-3 0-1,-3 0 1,-2 0-1,-5-2-37,-10-138 168,16 184-158,13 32-12,-9 8-207,0 0 0,0 0 0,-2 1 0,1 0 0,-2-1 0,0 1 0,-1 0 0,-1 0 209,-3 18-2217</inkml:trace>
  <inkml:trace contextRef="#ctx0" brushRef="#br0" timeOffset="213138.802">16173 14667 21877,'27'47'424,"-3"0"-48,1-8-312,1-5-16,-7-20-96,3-8-440</inkml:trace>
  <inkml:trace contextRef="#ctx0" brushRef="#br0" timeOffset="213357.154">16417 14457 22605,'1'2'61,"0"0"1,0 0-1,0-1 1,0 1-1,0 0 0,0-1 1,0 1-1,1 0 1,-1-1-1,1 0 1,-1 1-1,1-1 1,0 0-1,-1 0 0,1 0 1,0 0-1,0 0 1,0 0-1,0 0 1,0-1-1,0 1 1,0 0-1,0-1 0,0 0 1,0 0-1,0 0 1,0 1-1,0-2 1,0 1-1,0 0 1,0 0-1,0-1 0,0 1 1,0-1-1,0 0 1,0 1-1,0-1 1,0 0-1,-1 0 0,1 0 1,0 0-1,0-1 1,-1 1-1,1 0 1,-1-1-1,1 1 1,-1-1-1,0 1 0,0-1 1,0 0-1,1 0 1,-2 1-1,1-1 1,0 0-1,0 0 1,0 0-62,1-7 58,1 0 1,-1 0 0,-1 0 0,0 0 0,0 0 0,-1 0-1,0 0 1,0 0 0,-1 0 0,0 0 0,-1 0 0,0 0-1,0 0 1,-1 0 0,0 1 0,-1-1 0,-1-2-59,2 10 27,1-1 0,0 1 0,-1 1 1,1-1-1,-1 0 0,1 0 0,-1 1 0,1 0 1,-1-1-1,1 1 0,-1 0 0,0 0 1,1 0-1,-1 1 0,1-1 0,-1 1 0,1-1 1,-1 1-1,1 0 0,-1 0 0,1 0 0,0 0 1,0 0-1,-1 1 0,1-1 0,0 1 1,0-1-1,0 1 0,0 0 0,1 0 0,-1 0 1,0 0-1,1 0 0,-1 0 0,1 0 0,0 1 1,0-1-1,0 0 0,0 1 0,0-1 0,0 1 1,1 0-28,-5 11 19,1 0 0,0 0 0,2 0 0,-1 0 0,2 1 0,0-1 0,1 1 0,0-1 0,1 1 0,0-1 0,2 0 0,-1 1 0,2-1 0,0 0 0,1-1 0,0 1 0,1-1 0,5 9-19,-10-20 2,-1 0-1,1 0 0,0 0 1,0 0-1,0 0 0,0 0 1,0-1-1,0 1 0,0 0 1,1-1-1,-1 1 0,1-1 1,-1 1-1,1-1 0,0 0 1,-1 0-1,1 0 0,0 1 1,0-2-1,0 1 0,0 0 1,0 0-1,0-1 0,0 1 1,0-1-1,0 1 0,0-1 1,0 0-1,0 0 0,0 0 1,0 0-1,0 0 0,0-1-1,18-14-497,2-8-751</inkml:trace>
  <inkml:trace contextRef="#ctx0" brushRef="#br0" timeOffset="214615.781">15357 16121 19708,'-2'-2'152,"-15"2"7610,14 0-7691,-1 1-1,0 0 1,1 0-1,-1 1 1,1-1 0,-1 1-1,1 0 1,0 0 0,-1 0-1,1 0 1,0 0-1,1 1 1,-1-1 0,0 1-1,1 0 1,-1 0 0,1 0-1,0 0 1,0 0-1,0 1 1,0-1 0,1 0-1,-1 1 1,1 0-71,-2 14 15,0 0 0,1 1 0,1-1 0,1 1 1,0-1-1,2 1 0,0-1 0,1 1 0,1-1 0,0 0 0,2 0 0,0-1 0,1 0 1,0 0-1,6 8-15,-12-23-2,-1 0 1,1 0 0,-1 1 0,1-1-1,0 0 1,0 0 0,0 0 0,0 0-1,1 0 1,-1-1 0,0 1 0,1 0-1,-1-1 1,1 1 0,-1-1 0,1 1-1,0-1 1,0 0 0,0 1 0,0-1-1,0 0 1,0 0 0,0-1 0,0 1-1,0 0 1,0-1 0,0 1 0,1-1-1,-1 0 1,0 1 0,0-1 0,1 0-1,0-1 2,17-68-61,-18 31 66,-2 0 0,-1 0-1,-2 0 1,-1 1 0,-2-1 0,-2 1 0,-1 1 0,-8-18-5,17 53 0,-2-6 3,0 1 0,-1-1 0,1 0 1,-1 1-1,-1 0 0,1 0 0,-1 0 0,0 0 0,-1 0 0,1 1 0,-1 0 0,0 0 1,0 0-1,-2-1-3,-7 25-40,18 0 25,0 0 1,2-1-1,0 0 1,0 0-1,2 0 1,0-1-1,1 0 1,4 4 14,-10-15-1,1 3 2,1-1 0,-1 1-1,2 0 1,-1-1-1,1 0 1,1-1 0,-1 1-1,1-1 1,1 0 0,-1-1-1,4 2 0,-10-7 0,0 0-1,1-1 1,-1 1 0,0-1-1,1 1 1,-1-1-1,1 1 1,-1-1-1,1 0 1,-1 0 0,1 1-1,-1-1 1,1 0-1,-1 0 1,1-1-1,-1 1 1,0 0 0,1 0-1,-1-1 1,1 1-1,-1-1 1,1 1-1,-1-1 1,0 0 0,1 0-1,-1 1 1,0-1-1,0 0 1,0 0-1,0 0 1,0 0 0,0 0-1,0-1 1,0 1-1,0 0 1,0 0 0,0-1-1,-1 1 1,1 0-1,0-1 1,-1 1-1,1 0 1,-1-1 0,18-68-20,-14 50 26,-2 0 0,0 1 0,-2-1 0,0 0 1,-1 0-1,-1 0 0,-1 0 0,0 0 1,-2 1-1,0-1 0,-1 1 0,-6-12-6,53 114-214,-30-56 212,2-1 0,0-1-1,2 0 1,1-1 0,1 0 0,1-2 0,5 6 2,-23-28 0,1 1 0,-1 0 0,0 0 0,0-1-1,1 1 1,-1 0 0,1-1 0,-1 1 0,0-1 0,1 1 0,-1 0 0,1-1 0,-1 1 0,1-1 0,0 1-1,-1-1 1,1 0 0,0 1 0,-1-1 0,1 0 0,0 1 0,-1-1 0,1 0 0,0 1 0,-1-1 0,1 0-1,0 0 1,0 0 0,-1 0 0,1 0 0,0 0 0,0 0 0,0 0 0,-1 0 0,1 0 0,0-1 0,-1 1-1,1 0 1,0 0 0,0-1 0,-1 1 0,1 0 0,0-1 0,-1 1 0,1-1 0,-1 1 0,1-1-1,-1 1 1,1-1 0,-1 1 0,1-1 0,-1 0 0,1 1 0,-1-1 0,1 1 0,-1-1 0,0 0 0,1 0 0,3-50 0,-4 49 1,-42-259 66,42 261-70,1 0 0,-1 0 0,0 0 0,1 0 0,-1 0 0,1 0 0,-1 0 0,1 0 0,-1 0 0,1 0 0,-1 0 0,0 0 0,1 0 0,-1 0 0,1 0 0,-1 0 0,1 0 0,-1 0 0,0-1 0,1 1 0,-1 0 0,1 0 0,-1 0 0,0-1 0,1 1 0,-1 0 0,0-1 0,1 1 0,-1 0 0,0-1 0,0 1 0,1 0 0,-1-1 0,0 1 0,0-1 0,0 1 0,1 0 0,-1-1 0,0 1 0,0-1 0,0 1 0,0 0 1,0-1-1,0 1 0,0-1 0,0 1 0,0-1 0,0 1 0,0-1 0,0 1 0,0 0 0,0-1 0,0 1 0,-1-1 0,1 1 0,0 0 0,0-1 3,27 32-137,112 145 53,-139-175 84,1 1-1,0-1 1,0 0 0,0 1 0,0-1-1,1 0 1,-1 0 0,0 0 0,0 0-1,1 0 1,-1 0 0,1 0-1,-1-1 1,1 1 0,-1 0 0,1-1-1,-1 1 1,1-1 0,-1 0 0,1 1-1,0-1 1,-1 0 0,1 0 0,-1 0-1,1 0 1,0 0 0,-1-1 0,1 1-1,-1 0 1,1-1 0,0 1 0,-1-1-1,1 1 1,-1-1 0,1 0 0,-1 0-1,0 0 1,1 1 0,-1-1 0,0-1-1,0 1 1,0 0 0,1 0-1,-1 0 1,0-1 0,-1 1 0,1 0-1,0-1 1,0 1 0,0-1 0,-1 1-1,1-1 1,-1 1 0,1-1 0,-1 1-1,0-1 1,0 0 0,1 1 0,-1-1-1,0 0 1,-1 1 0,1-2 0,4-29 5,-2-1-1,-1 0 1,-1 0 0,-2 0 0,-2 0-1,-1 1 1,-1-1 0,-2 1 0,-4-11-5,2 13 11,-2 1 1,-1 0-1,-1 0 1,-1 1-1,-1 1 1,-2 0-12,229 328 16,-202-287-3,1 1 1,0-1 0,1-1-1,0 0 1,1-1-1,1 0 1,0 0-1,0-2 1,1 1-1,1-2 1,0 0 0,8 3-14,-16-8 9,-72-43-291,-244-90-1318,305 127 1592,3 2 21,-1 0 0,1 0 0,0 0 0,0 0 0,0 0 0,0 0 0,-1 0 0,1 0 0,0-1 1,0 1-1,0-1 0,0 1 0,0-1 0,0 1 0,0-1 0,0 1 0,0-1 0,0 0 0,0 1 0,0-1 0,0 0 0,1 0 0,-1 0 0,0 0 0,1 0 0,-1 0 1,0 0-1,1 0 0,-1 0 0,1 0 0,0 0 0,-1 0 0,1 0 0,0 0 0,-1-1 0,1 1 0,0 0 0,0 0 0,0 0 0,0 0 0,0-1 0,1 1 0,-1 0 1,0 0-1,0 0 0,1 0 0,-1 0 0,1 0 0,-1 0 0,1 0 0,-1 0 0,1 0-13,162-93 244,-74 36-1087,-47 30-799</inkml:trace>
  <inkml:trace contextRef="#ctx0" brushRef="#br0" timeOffset="216034.971">15572 16763 15347,'-17'-106'9646,"17"105"-9587,0 1-1,0-1 0,0 0 0,-1 1 1,1-1-1,0 0 0,-1 1 1,1-1-1,0 0 0,-1 1 0,1-1 1,-1 1-1,1-1 0,-1 1 1,1-1-1,-1 1 0,1-1 0,-1 1 1,0 0-1,1-1 0,-1 1 0,1 0 1,-1-1-1,0 1 0,1 0 1,-1 0-1,0-1 0,0 1 0,1 0 1,-1 0-1,0 0 0,1 0 1,-1 0-1,0 0 0,0 0 0,1 0 1,-1 1-1,0-1 0,1 0 1,-1 0-1,0 1 0,1-1 0,-1 0 1,0 1-1,1-1 0,-1 0 0,1 1 1,-1-1-1,0 1 0,1-1 1,-1 1-1,1-1 0,0 1 0,-1 0 1,1-1-1,-1 1 0,1-1 1,0 1-1,0 0 0,-1-1 0,1 2-58,-21 40 552,17-28-536,1 1 1,0-1-1,1 1 1,0 0-1,1 0 1,1-1-1,1 1 1,0 0-1,0 0 1,2-1-1,0 1 1,0-1-1,2 0 1,0 0-1,0 0 1,1 0-1,1-1 1,1 2-17,-7-13-2,0 0 1,0 1-1,1-1 1,-1 0-1,0 0 0,1 0 1,0 0-1,-1 0 0,1 0 1,0 0-1,0-1 1,0 1-1,0-1 0,0 1 1,1-1-1,-1 0 1,0 0-1,1 0 0,-1 0 1,0 0-1,1 0 1,-1-1-1,1 1 0,-1-1 1,1 0-1,0 1 1,-1-1-1,1 0 0,-1-1 1,1 1-1,-1 0 1,1-1-1,-1 0 0,1 1 1,-1-1-1,1 0 0,-1 0 1,0 0-1,3-2 2,-2-4-2,0 0 0,0 0-1,0 0 1,-1-1 0,0 1 0,0-1-1,-1 1 1,0-1 0,0 0-1,-1 1 1,0-1 0,0 0 0,-1 1-1,-2-8 3,2-8 7,-2 1-1,-1 0 0,-1 1 1,0-1-1,-2 1 1,0 0-1,-2 0 0,0 1 1,-1 0-1,-9-11-6,19 31-1,0 1 1,0-1-1,0 1 0,-1-1 0,1 1 0,0-1 0,0 1 0,-1-1 0,1 1 0,0-1 1,-1 0-1,1 1 0,0-1 0,-1 0 0,1 1 0,-1-1 0,1 0 0,0 1 1,-1-1-1,1 0 0,-1 0 0,1 0 0,-1 1 0,1-1 0,-1 0 0,1 0 1,-1 0-1,1 0 0,-1 0 0,1 0 0,-1 0 0,1 0 0,-1 0 0,1 0 1,-1 0-1,1 0 0,-1 0 0,1-1 0,-1 1 0,1 0 0,-1 0 0,1 0 0,-1-1 1,1 1-1,-1 0 0,1-1 0,-1 1 1,9 23-15,0-1 0,2 0-1,0-1 1,1 0 0,1 0 0,1-2 0,5 6 15,-4-5-3,54 74 9,-67-92-5,-1-1-1,1 1 0,-1 0 0,1-1 1,0 1-1,0 0 0,0-1 1,0 0-1,0 1 0,0-1 0,0 1 1,0-1-1,1 0 0,-1 0 0,0 0 1,1 0-1,-1 0 0,1 0 1,-1 0-1,1 0 0,0 0 0,-1-1 1,1 1-1,0-1 0,-1 1 1,1-1-1,0 0 0,0 0 0,-1 0 1,1 0-1,0 0 0,0 0 1,0 0-1,-1 0 0,1-1 0,0 1 1,-1-1-1,1 1 0,0-1 1,-1 0-1,1 1 0,-1-1 0,1 0 1,-1 0-1,1 0 0,-1 0 1,2-1-1,4-19 14,-1 0 1,-1 0 0,-1 0 0,-1-1-1,0 1 1,-2-1 0,0 0 0,-2 1-1,-1-10-14,2 0 18,-1-3-2,-1 1 0,-2 1 0,-1-1 0,-2 1 0,-2-7-16,40 93-80,108 189 108,-94-197-21,-43-46-7,0 0-1,0-1 1,0 0-1,0 1 1,0-1 0,0 0-1,0 0 1,-1 0 0,1 0-1,0 0 1,-1-1-1,1 1 1,0 0 0,-1-1-1,0 1 1,1-1-1,-1 0 1,0 1 0,0-1-1,0 0 1,0 0 0,0 0-1,0 0 1,-1 1-1,1-1 1,0 0 0,-1 0-1,0 0 1,1-1-1,-1 1 1,0 0 0,0 0-1,0 0 1,0 0 0,-1-1 0,1 3 0,3-23 4,0 0 0,-2 0 1,0 0-1,-2 0 0,-1 0 1,0 0-1,-2 0 1,-1 0-1,0 1 0,-2 0 1,-6-14-5,12 33-56,7 17-126,113 195 44,-115-202 138,-3-4 0,0 0-1,1 0 1,0 0 0,-1 0 0,1 0-1,0 0 1,1 0 0,-1-1 0,0 1 0,1-1-1,-1 0 1,1 1 0,0-1 0,0 0 0,0-1-1,0 1 1,0 0 0,0-1 0,0 0 0,1 0 0,-2-2-3,1-1 0,-1 0 0,0-1 0,0 1 0,-1 0 0,1 0 0,0-1 1,-1 1-1,1-1 0,-1 0 0,0 1 0,0-1 0,0 0 0,0 0 0,0 0 0,-1 1 1,0-1-1,1 0 0,-1 0 0,0 0 0,0 0 0,0 0 0,-1 0 0,0-2 3,2-2-4,2-38 10,-1 1 0,-3 0 0,-1-1-1,-2 1 1,-3 0 0,-1 1 0,-2-1-1,-2 2 1,-15-35-6,20 58-2,0 1 4,-1 0 0,0 1 0,-2 0 0,0 0 0,0 0 0,-2 2 0,0-1-2,11 15-25,1 1 6,0 4 6,2 13 9,2 1-1,1-1 1,0 0-1,1 0 1,0 0 0,2-1-1,0 0 1,10 14 4,-10-14-8,40 72-14,3-2-1,59 73 23,-9-57 63,-101-102-60,1 1 0,-1-1 1,0 1-1,0-1 1,1 1-1,-1-1 0,0 1 1,0-1-1,1 0 1,-1 1-1,0-1 0,1 0 1,-1 1-1,1-1 1,-1 0-1,1 1 0,-1-1 1,0 0-1,1 0 1,-1 1-1,1-1 1,-1 0-1,1 0 0,-1 0 1,1 0-1,-1 0 1,1 0-1,-1 0 0,1 0 1,-1 0-1,1 0 1,-1 0-1,1 0 0,-1 0 1,1 0-1,-1 0 1,1-1-1,-1 1 0,1 0 1,-1 0-1,1-1 1,-1 1-1,0 0 0,1 0 1,-1-1-1,1 1 1,-1 0-1,0-1 1,1 1-1,-1-1 0,0 1 1,1 0-1,-1-1 1,0 1-1,0-1 0,0 1 1,1-1-1,-1 1 1,0-1-1,0 1 0,0-1 1,0 1-1,0-1 1,0 1-1,0-1 0,0 1 1,0-1-4,-11-36 181,-2 11-165,-1 0 0,-1 2 1,-1-1-1,-2 2 0,0 0 1,-1 1-1,-1 1 0,-1 1 0,-1 1 1,-1 1-1,0 0 0,-2 2 0,0 1 1,0 1-1,-24-9-16,58 40-115,-2-14 104,-1 0 0,0 0 0,1-1-1,-1 0 1,1 0 0,-1 0 0,1-1-1,0 0 1,0 0 0,0-1 0,0 0 0,-1 0-1,1-1 1,0 1 0,0-1 0,0-1-1,-1 0 1,1 0 0,-1 0 0,1 0-1,-1-1 1,0 0 0,0-1 0,0 1-1,0-1 1,1-2 11,17-15-815,-2-3-682</inkml:trace>
  <inkml:trace contextRef="#ctx0" brushRef="#br0" timeOffset="216326.36">16268 15778 24669,'-4'13'656,"4"8"441,19 12-929,7 10 48,9 15 144,7 6 8,2 6-64,0 5-56,-3-4-96,-3-5 0,-5-11-88,-2-9-24,-10-20 0,-5-6 40,-16-20-496,0 0-680,-2-24 3024</inkml:trace>
  <inkml:trace contextRef="#ctx0" brushRef="#br0" timeOffset="216603.467">16576 16025 19428,'13'33'1520,"5"4"-63,1 7-377,1 2 0,1 0-288,1 0-215,-2-6-273,-1-8-120,-4-12-136,-7-10 48,-8-20-704,-5-13-441</inkml:trace>
  <inkml:trace contextRef="#ctx0" brushRef="#br0" timeOffset="216990.815">16680 16035 19940,'62'55'3408,"-60"-54"-3361,-1 0-1,1 0 1,0 0 0,0-1-1,-1 1 1,1 0 0,0-1-1,0 1 1,0-1 0,0 0-1,-1 0 1,1 1 0,0-1-1,0-1 1,0 1 0,0 0-1,0 0 1,0-1 0,-1 1-1,1-1 1,0 1 0,0-1-1,-1 0 1,1 0 0,0 0-1,-1 0 1,1 0 0,-1 0-1,1 0 1,-1 0 0,1-1-1,-1 1 1,0 0 0,0-1-1,0 1 1,0-1 0,0 0-1,0 1 1,0-1 0,0 0-1,0-1-46,2-3 77,-1 0 0,1-1 1,-1 1-1,0-1 0,-1 0 0,0 0 0,0 0 0,0 0 0,-1 0 0,0 1 0,0-1 0,-1 0 0,0 0 0,0 0 0,0 0 0,-1 1 0,0-1 0,0 0 0,-1 1 0,0 0 0,0 0 0,-1 0 0,1 0 0,-1 0 0,-1 0 1,-1-1-79,4 6 18,0 1-1,0-1 1,-1 1-1,1-1 0,0 1 1,0 0-1,-1 0 0,1 0 1,0 0-1,-1 0 1,1 1-1,0-1 0,0 0 1,-1 1-1,1 0 0,0 0 1,0-1-1,0 1 0,0 1 1,0-1-1,0 0 1,0 0-1,0 1 0,1-1 1,-1 1-1,0-1 0,1 1 1,-1 0-1,1 0 1,0 0-1,-1 0 0,1 0 1,0 0-1,0 0 0,0 0 1,1 0-1,-1 0 1,0 0-1,1 1 0,-1-1 1,1 0-1,0 1 0,0-1 1,0 0-1,0 0 0,0 1 1,1-1-1,-1 0 1,1 0-1,-1 1 0,1 0-16,0 14 10,1 0 0,1 0 0,0 0 0,1 0-1,1 0 1,0-1 0,2 1 0,0-2 0,0 1 0,1-1-1,3 2-9,-11-16 5,0 0-1,1 1 0,-1-1 1,1 0-1,-1 0 1,1 0-1,0 0 0,-1 0 1,1 0-1,0 0 0,0 0 1,0-1-1,-1 1 1,1 0-1,0 0 0,0-1 1,0 1-1,0 0 0,0-1 1,1 1-1,-1-1 0,0 1 1,0-1-1,0 0 1,0 1-1,1-1 0,-1 0 1,0 0-1,0 0 0,0 0 1,1 0-1,-1 0 1,0 0-1,0-1 0,0 1 1,1 0-1,-1-1 0,0 1 1,0 0-1,0-1 0,0 0 1,0 1-1,0-1 1,0 0-1,0 1 0,0-1 1,0 0-5,74-160 194,-71 155-194,1 0 0,-1 0 0,1 0 0,0 0 0,1 1-1,-1 0 1,1 0 0,0 0 0,1 1 0,-1 0-1,1 0 1,-1 0 0,1 1 0,0 0 0,1 1 0,-1-1-1,0 1 1,1 1 0,-1 0 0,1 0 0,-1 0-1,1 1 1,-1 0 0,1 0 0,0 1 0,-1 0 0,1 0-1,-1 1 1,1 0 0,-1 0 0,0 0 0,0 1 0,0 1-1,0-1 1,-1 1 0,1 0 0,3 3 0,75 81 196,-83-86 24,-17-25 344,-158-156-149,55 66-399,122 109-272,62 2-1829,-50-7 3</inkml:trace>
  <inkml:trace contextRef="#ctx0" brushRef="#br0" timeOffset="217498.098">16724 15477 22317,'84'52'1128,"-73"-49"-1492,1 0 1,0-1-1,0-1 0,0 0 1,-1 0-1,1-1 0,0-1 0,0 0 1,0-1-1,0 0 0,0 0 364,29-10-1842,-1-2-1,0-2 1,-1-1-1,32-20 1843,-42 22 181,17-8 5120,-44 22-2310,-1 7 363,0 156 826,24-53-3296,-20-111-817,-3-4-69,1 1 0,0 0 0,1 1 0,-1-1 0,1 1 0,0-1 0,0 1 0,1 0 0,-1 1 0,1-1 0,0 1 0,0 0 0,0 0 0,0 0 0,0 1 0,1 0 0,-1 0 0,1 0 0,-1 1 0,1 0 0,0 0 0,-1 0 0,1 0 0,0 1 0,1 0 2,-2 0 6,1 1 0,-1-1 0,0 1-1,0 0 1,0 0 0,1 0 0,-1 1 0,0-1-1,0 2 1,-1-1 0,1 0 0,0 1-1,-1 0 1,0 0 0,1 0 0,-1 0 0,0 1-1,-1 0 1,1 0 0,-1 0 0,1 0 0,-1 0-1,-1 1 1,1-1 0,0 1 0,-1 0 0,0 0-1,0 0 1,-1 0 0,1 0 0,-1 0 0,0 0-1,-1 0 1,1 1 0,-1-1 0,0 0-1,0 1 1,-1 2-6,-3 3 85,-1-1 0,-1 0 0,0 0 0,0 0 0,0-1 0,-2 0 0,1 0 0,-1-1 0,0 0 1,0 0-1,-1-1 0,0 0 0,-6 3-85,11-8-39,1 1 1,-1-1-1,-1 1 1,1-1-1,0-1 1,0 1-1,-1 0 1,1-1-1,-1 0 1,0 0-1,1 0 1,-1-1 0,1 0-1,-1 0 1,0 0-1,1 0 1,-1-1-1,0 1 1,1-1-1,-1-1 1,1 1-1,-1 0 1,1-1-1,0 0 1,0 0-1,0 0 1,0-1 0,0 0-1,0 1 1,0-1-1,1 0 1,-1-1-1,-1-2 39,-22-27-1520</inkml:trace>
  <inkml:trace contextRef="#ctx0" brushRef="#br0" timeOffset="217768.496">17083 14679 25894,'0'14'872,"10"13"216,8 8-728,15 17-264,5 2 24,3 6 24,-2-3 8,-1-9-80,-3 0-32,-7-11 72,-2-2-232,-8-7-1576</inkml:trace>
  <inkml:trace contextRef="#ctx0" brushRef="#br0" timeOffset="218016.974">17734 15530 24157,'4'22'1192,"2"0"1193,-2-6-1977,1-6-176,-5-10-144,0 0 48,4-19-88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0T08:37:37.747"/>
    </inkml:context>
    <inkml:brush xml:id="br0">
      <inkml:brushProperty name="width" value="0.025" units="cm"/>
      <inkml:brushProperty name="height" value="0.025" units="cm"/>
    </inkml:brush>
  </inkml:definitions>
  <inkml:trace contextRef="#ctx0" brushRef="#br0">10727 3168 7242,'-51'-2'2176,"-1"2"0,1 2 0,0 2 0,0 3 1,-16 5-2177,-193 47 3792,-54-4-3792,301-53 85,0 0-1,0 0 1,0 1-1,0 1 1,0 0-1,0 1 1,1 1-1,0-1 1,0 2-1,1 0 1,0 0-1,0 1 1,0 0-1,1 1 1,1 0-1,-1 1 1,1 0 0,1 1-1,-3 4-84,-3 6-3,1 2 0,2 0 0,0 0 0,1 1 1,1 0-1,2 0 0,0 1 0,2 0 0,0 1 0,2-1 0,1 1 0,1-1 0,1 1 0,1 0 1,2-1-1,0 1 0,2-1 0,0 0 0,2 0 0,1 0 0,1-1 0,1-1 0,1 1 1,1-2-1,1 1 0,0-2 0,2 0 0,1 0 0,13 12 3,1-4-15,2-1 1,0-1-1,2-2 1,0-2-1,2-1 1,1-1-1,0-2 1,1-2-1,1-2 1,1-1-1,3-1 15,96 23-32,2-7 1,84 6 31,-121-20 32,-6 1-48,0-4-1,2-4 0,-1-5 1,89-8 16,267-61 53,-285 54-51,-120 13-8,1-3 0,-1-1 0,1-3 0,-1-2 0,-1-3 1,0-1-1,0-3 0,-1-1 0,-1-3 0,-1-2 0,18-12 6,-29 5 8,-2 0-1,-1-3 0,-1 0 1,-2-2-1,-1-2 0,-2 0 1,-1-2-1,-2 0 0,-2-2 1,14-33-8,-24 52 11,0-1 1,-1 0 0,-1 0-1,-1-1 1,-1 0-1,-1 0 1,0-1 0,-2 0-1,-1 0 1,-1 0 0,-1 0-1,-1 0 1,-1-1-1,-1 1 1,-1 0 0,0 0-1,-2 1 1,-5-14-12,2 16 51,0 0-1,-1 1 1,-1 0-1,-1 0 1,0 1 0,-2 1-1,0 0 1,0 1 0,-2 0-1,0 1 1,-1 0-1,0 2 1,-1 0 0,-1 0-1,0 2 1,0 0-1,-1 2 1,-1 0 0,0 0-1,0 2 1,-18-4-51,-262-21 390,137 20-260,-930-84 97,1021 90-590,0 3-1,0 3 1,-18 5 363,-16 10-512</inkml:trace>
  <inkml:trace contextRef="#ctx0" brushRef="#br0" timeOffset="1004.412">12973 3660 18260,'2'-11'229,"1"0"1,0 0-1,0 1 1,1-1-1,0 1 0,1 0 1,0 0-1,1 0 1,0 0-1,0 1 0,1 0 1,0 1-1,1 0 1,3-3-230,-6 5 101,14-18-84,0 1 1,2 1 0,1 0 0,1 2 0,0 1 0,2 1-1,0 1 1,0 1 0,2 1 0,0 1 0,7-1-18,-22 14-4,1-1 1,-1 2-1,1 0 1,-1 0-1,1 1 1,-1 1-1,0 0 1,0 1-1,0 0 1,0 1-1,0 0 1,0 1-1,-1 0 1,0 0-1,0 2 1,-1-1-1,1 1 1,-1 1 0,-1 0-1,0 0 1,0 1-1,0 0 1,1 3 3,64 48 85,-34-37-10,2-3-1,0-2 1,0-1-1,2-2 1,0-3-1,1-1 1,0-2 0,0-2-1,1-2 1,-1-2-1,1-2 1,0-2 0,27-5-75,-11 3 138,-1-4 0,0-2 0,0-2 1,-1-3-1,-1-3 0,0-3 0,-1-2 1,-2-2-1,0-3 0,-2-2 0,-1-3 1,48-37-139,-79 51 44,-1 0 0,-1-2 1,0 0-1,-1-2 1,-2 0-1,5-9-44,-11 10-70,-10 6 132</inkml:trace>
  <inkml:trace contextRef="#ctx0" brushRef="#br0" timeOffset="1568.675">13330 2910 16275,'20'-76'3827,"-20"75"-3779,0 1 1,0-1-1,0 0 0,0 1 1,0-1-1,0 0 1,0 1-1,0-1 1,0 0-1,-1 1 0,1-1 1,0 0-1,0 1 1,-1-1-1,1 0 1,0 1-1,-1-1 1,1 1-1,-1-1 0,1 1 1,-1-1-1,1 1 1,-1-1-1,1 1 1,-1-1-1,1 1 1,-1 0-1,1-1 0,-1 1 1,0 0-1,1-1 1,-1 1-1,0 0 1,1 0-1,-1 0 1,0-1-1,1 1 0,-1 0 1,0 0-1,1 0 1,-1 0-1,0 0 1,1 1-1,-1-1 1,0 0-1,1 0 0,-1 0 1,0 1-1,1-1 1,-1 0-1,0 0 1,1 1-1,-1-1 0,1 1 1,-1-1-1,1 0 1,-1 1-1,1-1 1,-1 1-1,1-1 1,-1 1-1,1 0 0,0-1 1,-1 1-1,1-1 1,0 1-1,-1 0 1,1 0-49,-49 138 1164,17-45-1097,-5-1 0,-4-1 0,-4-2 0,-3-3 0,-49 65-67,86-136 15,6-10-11,0-1 0,1 1 0,0 0 0,0 0 1,1 0-1,0 0 0,0 1 0,0-1 0,1 1 0,0 0 0,0 0 1,1 0-1,-1 0 0,2 0 0,-1 1-4,3-5-3,0-1 0,0 1-1,1-1 1,-1 1 0,1-1 0,-1 0 0,1 0-1,0 0 1,0 0 0,-1-1 0,1 1-1,1-1 1,-1 0 0,0 1 0,0-1 0,0-1-1,1 1 1,-1 0 0,0-1 0,1 0 0,-1 0-1,0 0 1,1 0 0,-1 0 0,1-1 0,-1 1-1,3-2 4,298-48-97,-208 43-518,-2 4-377</inkml:trace>
  <inkml:trace contextRef="#ctx0" brushRef="#br0" timeOffset="51035.044">28175 5257 21405,'-5'-1'182,"0"0"1,0 1-1,0-1 1,0 1-1,0 0 1,0 1 0,0-1-1,0 1 1,0 0-1,0 0 1,1 1-1,-1-1 1,0 1 0,1 0-1,-1 0 1,1 1-1,0-1 1,-1 1 0,1 0-1,1 0 1,-1 1-1,0-1 1,1 1-1,0-1 1,-1 1 0,2 0-1,-1 0 1,0 1-1,1-1 1,0 1-1,-1-1-182,-3 11 68,1 0 0,0 1 0,1-1-1,1 1 1,0 0 0,1 0 0,1 0-1,0 0 1,1 0 0,2 14-68,-1-30 1,-1-1 0,1 0 0,0 1-1,-1-1 1,1 1 0,0-1 0,-1 1 0,1-1 0,0 1 0,0-1-1,-1 1 1,1 0 0,0 0 0,0-1 0,0 1 0,0 0 0,-1 0 0,1 0-1,0 0 1,0 0 0,0 0 0,0 0 0,0 0 0,-1 0 0,1 0 0,0 0-1,0 1 1,0-1 0,-1 0 0,1 1 0,0-1 0,0 0 0,-1 1-1,1-1 1,0 1 0,0-1 0,-1 1 0,1 0 0,-1-1 0,1 1 0,-1 0-1,1-1 1,-1 1 0,1 0 0,-1-1 0,1 1 0,-1 0 0,0 0 0,1 0-1,-1-1 1,0 1 0,0 0 0,0 0 0,0 0 0,0 0 0,0 0-1,0-1 1,0 1 0,0 0 0,0 0 0,0 0 0,0 0 0,-1-1 0,1 1-1,0 0 1,-1 0-1,23-37 27,-2 0 0,-2-2-1,-1 0 1,-2-1 0,-1-1-1,-2-3-26,-3 13 13,-1 1 0,-1-1 0,-2 0-1,-1-1 1,-1 1 0,-2-1 0,-1 0-1,-1 1 1,-5-29-13,-22-4 8,28 63-9,-1-1-1,0 0 1,0 1-1,0-1 1,0 1-1,0 0 1,0-1 0,0 1-1,0 0 1,0-1-1,0 1 1,0 0-1,0 0 1,0 0-1,0 0 1,0 0 0,0 0-1,0 0 1,0 0-1,0 1 1,0-1-1,0 0 1,0 0-1,0 1 1,0-1-1,0 1 1,0-1 0,1 1-1,-1-1 1,0 1-1,0 0 1,0-1-1,1 1 1,-1 0-1,0-1 1,1 1 0,-1 0-1,1 0 1,-1 0-1,1 0 1,-1 0-1,1 0 1,-1 0-1,1 0 1,0 0 0,0 0-1,-1 0 1,1 0-1,0 0 1,0 0-1,0 0 1,0 0-1,0 0 1,0 0 0,0 0-1,1 0 1,-1 0-1,0 0 1,1 0-1,-1 0 2,-7 42-27,2-1-1,1 1 1,3 0-1,1 0 1,4 20 27,-3-37-3,0 6 2,-2-6 10,2 1 0,0-1-1,2 0 1,1 0 0,1 0 0,1 0 0,1-1 0,1 0 0,8 14-9,-15-36 3,0-1-1,0 0 1,0 1 0,0-1 0,0 0-1,1 0 1,-1 0 0,1 0-1,-1 0 1,1-1 0,0 1 0,0 0-1,0-1 1,0 1 0,0-1-1,0 0 1,0 0 0,0 0 0,1 0-1,-1 0 1,0 0 0,1 0-1,-1-1 1,1 1 0,-1-1 0,1 0-1,-1 1 1,1-1 0,-1-1-1,0 1 1,1 0 0,-1 0 0,1-1-1,-1 0 1,1 1 0,-1-1-1,0 0 1,0 0 0,1 0 0,-1 0-1,0-1 1,0 1 0,0-1-1,0 1 1,1-2-3,66-92 133,-60 74-155,-1-1 1,0 0-1,-2 0 1,0-1-1,-2 0 0,0 0 1,-2 0-1,-1 0 1,0 0-1,-2-1 1,0 1-1,-2 0 1,-4-17 21,7 40-17,-1 0 0,1 0 1,0 0-1,-1 0 0,1 0 1,-1 0-1,1 0 0,0 0 1,-1 0-1,1 0 0,0 0 1,-1 0-1,1 0 0,-1 0 1,1 0-1,0-1 0,-1 1 1,1 0-1,0 0 1,-1 0-1,1-1 0,0 1 1,0 0-1,-1 0 0,1-1 1,0 1-1,0 0 0,-1 0 1,1-1-1,0 1 0,0 0 1,0-1-1,-1 1 17,-1 42-290,2-42 291,10 180 115,-17-229 756,-8 21-725,8 37-203,7 3 47,1 0 0,0 0 1,1 0-1,0-1 1,1 1-1,1-1 1,0 1-1,0-1 0,6 9 9,-10-18 0,0 1 0,0-1-1,1 0 1,-1 0 0,1 0 0,0 0-1,0 0 1,-1-1 0,1 1-1,0 0 1,1 0 0,-1 0-1,0-1 1,0 1 0,1-1 0,-1 1-1,1-1 1,-1 1 0,1-1-1,0 0 1,0 0 0,-1 0-1,1 0 1,0 0 0,0 0 0,0 0-1,0-1 1,0 1 0,0-1-1,0 1 1,0-1 0,0 0-1,0 0 1,1 0 0,-1 0 0,0 0-1,0 0 1,0-1 0,0 1-1,0-1 1,0 0 0,0 1-1,0-1 1,0 0 0,0 0 0,-1 0-1,1 0 1,0 0 0,0-1 0,16-18 19,-2 0 0,-1-1 0,0-1 0,-2 0-1,0-1 1,-2-1 0,0 0 0,-2 0 0,5-17-19,3-26 31,-17 67-33,0 1 1,0-1-1,0 1 1,0-1-1,0 1 1,0-1-1,0 1 0,0-1 1,0 1-1,0-1 1,0 1-1,1-1 0,-1 1 1,0-1-1,0 0 1,0 1-1,1-1 0,-1 1 1,0-1-1,0 0 1,1 1-1,-1-1 1,0 0-1,1 1 0,-1-1 1,0 0-1,1 1 1,-1-1-1,1 0 0,-1 0 1,0 1-1,1-1 1,-1 0-1,1 0 0,-1 0 1,1 0-1,-1 0 1,1 1-1,-1-1 1,1 0-1,-1 0 0,1 0 1,-1 0-1,0 0 1,1-1-1,-1 1 0,1 0 1,-1 0-1,1 0 1,-1 0-1,1 0 0,-1-1 1,1 1-1,-1 0 1,0 0-1,1-1 1,-1 1-1,0 0 0,1-1 2,0 4 2,46 158-19,-47-160-1,0 0-1,0-1 1,0 1 0,0 0 0,0-1 0,0 1 0,0 0 0,0-1 0,0 1-1,0 0 1,0-1 0,0 1 0,0-1 0,0 1 0,1 0 0,-1-1 0,0 1 0,0 0-1,1-1 1,-1 1 0,0-1 0,1 1 0,-1-1 0,1 1 0,-1-1 0,1 1-1,-1-1 1,1 0 0,-1 1 0,1-1 0,-1 0 0,1 1 0,0-1 0,-1 0 0,1 1-1,-1-1 1,1 0 0,0 0 0,-1 0 0,1 0 0,0 0 0,-1 0 0,1 0-1,0 0 1,-1 0 0,1 0 0,0 0 0,-1 0 0,1 0 0,0-1 0,-1 1 0,1 0-1,-1 0 1,1-1 0,0 1 0,-1 0 0,1-1 0,-1 1 18,14-13-1581</inkml:trace>
  <inkml:trace contextRef="#ctx0" brushRef="#br0" timeOffset="51314.317">28909 4904 24117,'-31'33'752,"-5"10"-88,1 8-23,3 9 79,0-2-112,18-10-208,9-8-128,10-19-216,11-9-48,8-13 8,2-11 0,2-10 16,1-3 40,-3-4-328,-1 0-640</inkml:trace>
  <inkml:trace contextRef="#ctx0" brushRef="#br0" timeOffset="51656.822">29064 4908 15723,'53'28'7047,"-50"-27"-6892,1 0 0,-1 0-1,1 0 1,-1-1 0,1 0 0,0 1 0,-1-1-1,1 0 1,-1-1 0,1 1 0,0-1-1,-1 1 1,1-1 0,-1 0 0,1-1-1,-1 1 1,0 0 0,1-1 0,-1 0-1,0 0 1,0 0 0,0 0 0,1-1-155,5-7 103,0 1 0,0-1 0,-1 0 0,-1-1-1,0 0 1,0 0 0,-1 0 0,0-1 0,-1 0 0,-1 0 0,0 0 0,0-1 0,-1 0 0,-1 1 0,0-1 0,-1 0 0,0 0 0,-1 0 0,0-5-103,-1 16 7,0 0 0,0 0 0,0 0 1,-1 0-1,1 0 0,0 0 0,-1 0 0,0 0 0,1 0 0,-1 1 1,0-1-1,0 0 0,0 1 0,0 0 0,0-1 0,0 1 0,0 0 1,0 0-1,0 0 0,-1 1 0,1-1 0,0 0 0,-1 1 0,1 0 1,-1-1-1,1 1 0,0 0 0,-1 0 0,1 0 0,-1 1 0,1-1 0,0 0 1,-1 1-1,1 0 0,0-1 0,0 1 0,-1 0 0,1 0 0,0 1 1,0-1-1,0 0 0,0 1 0,0-1 0,0 1 0,1-1 0,-1 1 1,0 0-1,1 0 0,-1 0 0,1 0 0,-1 1-7,-8 12 0,0 1 0,1 1-1,0 0 1,2 0 0,0 1-1,1-1 1,0 2 0,2-1 0,0 0-1,1 1 1,1 0 0,0 0-1,2-1 1,0 2 0,9 74 41,-9-91-37,1-1-1,0 1 0,-1-1 0,1 1 0,0-1 0,0 0 0,0 1 0,0-1 0,1 0 0,-1 0 0,1 0 0,-1 0 1,1 0-1,0 0 0,-1 0 0,1 0 0,0-1 0,0 1 0,0-1 0,1 1 0,-1-1 0,0 0 0,1 0 1,-1 0-1,0 0 0,1 0 0,-1-1 0,1 1 0,-1-1 0,1 0 0,0 1 0,-1-1 0,1 0 0,-1 0 1,1-1-5,7-2-3,0 0 0,0-1-1,-1-1 1,1 1-1,-1-1 1,0-1-1,-1 0 1,0 0-1,1-1 1,-2 0 0,1 0-1,0-3 5,35-34-208</inkml:trace>
  <inkml:trace contextRef="#ctx0" brushRef="#br0" timeOffset="52821.503">29670 4476 12547,'46'-113'11805,"-49"109"-8726,-11 11-3006,0 0 0,1 1 1,0 1-1,1 0 0,0 1 0,0 0 0,1 0 0,0 2 0,1-1 1,0 1-1,1 1 0,0 0 0,-5 10-73,-9 16 9,23-38-8,-1-1-1,1 0 0,0 1 0,0-1 0,0 0 0,0 1 0,0-1 0,0 0 0,0 1 0,0-1 1,0 0-1,0 0 0,0 1 0,0-1 0,0 0 0,0 1 0,0-1 0,0 0 0,1 1 1,-1-1-1,0 0 0,0 0 0,0 1 0,0-1 0,1 0 0,-1 0 0,0 1 0,0-1 1,0 0-1,1 0 0,-1 1 0,0-1 0,1 0 0,-1 0 0,0 0 0,0 0 0,1 0 0,-1 1 1,0-1-1,1 0 0,-1 0 0,0 0 0,1 0 0,-1 0 0,0 0 0,0 0 0,1 0 1,-1 0-1,0 0 0,1 0 0,-1 0 0,0 0 0,1 0 0,-1-1 0,0 1 0,1 0 1,-1 0-1,0 0 0,0 0 0,1 0 0,-1-1 0,0 1 0,0 0 0,1 0 0,-1-1 0,0 1 1,0 0-1,1 0 0,17-1-2,0 1 0,-1 1 0,1 1 0,0 0 0,-1 2 0,1 0 0,-1 0 0,5 4 2,18 3 0,-34-10 9,62 23-33,-66-23 24,0-1 1,-1 1-1,1 0 1,-1 0-1,1 0 1,-1 0-1,1 0 1,-1 0 0,0 1-1,0-1 1,1 0-1,-1 1 1,0-1-1,0 1 1,0-1-1,-1 1 1,1-1 0,0 1-1,0 0 1,-1-1-1,1 1 1,-1 0-1,0 0 1,1-1-1,-1 1 1,0 0-1,0 0 1,0-1 0,0 1-1,0 0 1,-1 0-1,1-1 1,0 1-1,-1 0 1,0 0-1,1 0 0,-9 11 91,1-1 0,-2 0-1,1 0 1,-2-1-1,1 0 1,-2-1-1,1-1 1,-1 1 0,-1-2-1,1 1 1,-2-2-1,-11 6-90,17-9-17,0 0 0,0 0 0,0-1 0,0 0 0,0 0 0,-1-1 0,1 0 0,-1-1 0,0 0 0,1 0 0,-1-1 0,-1 0 17,-19-5 928</inkml:trace>
  <inkml:trace contextRef="#ctx0" brushRef="#br0" timeOffset="2856.78">16046 2470 21413,'1'63'886,"1"-1"1,4 0 0,13 59-887,-14-90 134,2 19-47,3-1 1,1-1 0,3 0-1,4 7-87,-12-44-166,-12-28-388,-17-29-226,-3 1-1,-1 1 1,-3 2-1,-1 1 1,-23-22 780,53 61 33,-22-22 913,23 24-924,0 0 0,0 1-1,0-1 1,0 0 0,0 1 0,0-1-1,0 0 1,0 0 0,0 1 0,0-1 0,0 0-1,0 1 1,0-1 0,0 0 0,0 0-1,0 1 1,0-1 0,0 0 0,-1 0-1,1 1 1,0-1 0,0 0 0,0 0-1,0 1 1,-1-1 0,1 0 0,0 0-1,0 0 1,0 1 0,-1-1 0,1 0-1,0 0 1,0 0 0,-1 0 0,1 0-1,0 0 1,0 1 0,-1-1 0,1 0 0,0 0-1,0 0 1,-1 0 0,1 0 0,0 0-1,-1 0 1,1 0 0,0 0 0,0 0-1,-1 0 1,1 0 0,0 0 0,0-1-1,-1 1 1,1 0 0,0 0 0,-1 0-22,4 9 56,0 1 1,0-1 0,0 0-1,1 0 1,1 0-1,-1 0 1,1-1 0,1 0-1,0 0 1,0-1 0,0 1-1,1-1 1,0 0-1,0-1 1,1 0 0,0 0-1,0-1 1,0 0 0,1 0-1,0-1 1,0 0-1,0 0 1,0-1 0,4 1-57,-6-4 58,0 0 1,0-1 0,0 0 0,0 0-1,0 0 1,-1-1 0,1 0 0,-1 0-1,1 0 1,-1-1 0,0 0 0,0-1-1,0 1 1,0-1 0,-1 0 0,1-1-1,-1 1 1,0-1 0,2-2-59,78-109 831,-65 84-599,-2-2 0,-2 0 0,-1-1-1,-2 0 1,-1-1 0,-2 0 0,-1-1 0,-2 0 0,-2-1 0,-1 0-232,-3 32 29,0-1 0,0 0 1,-1 1-1,0-1 0,0 0 1,-1 0-1,0 1 0,0-1 0,0 1 1,-1-1-1,0 1 0,0-1 0,-1 1 1,0 0-1,0 0 0,0 0 0,-1 1 1,-1-3-30,4 8 0,1 0 0,-1 0 1,1-1-1,-1 1 0,1 0 0,-1 0 1,1 0-1,-1 0 0,1 0 1,-1 0-1,0 0 0,1 0 1,-1 0-1,1 0 0,-1 0 0,1 0 1,-1 0-1,1 0 0,-1 1 1,1-1-1,-1 0 0,1 0 1,-1 1-1,1-1 0,-1 0 0,1 1 1,-1-1-1,1 0 0,-1 1 1,1-1-1,0 1 0,-1-1 1,1 1-1,0-1 0,-1 1 0,1-1 1,0 1-1,0-1 0,0 1 1,-1-1-1,1 1 0,0-1 0,0 1 1,0-1-1,0 1 0,0 0 1,0-1-1,0 1 0,0-1 1,0 1-1,0-1 0,0 1 0,1-1 1,-1 1-1,-1 28 11,0-1 0,3 0 1,0 0-1,2 0 1,0 0-1,3 4-11,-2-7 14,0 2-3,-3-5 0,2 0-1,0 0 1,1 0-1,1-1 1,2 0-1,0 0 1,1 0-1,0-1 1,14 18-11,-22-36 0,0 0 1,1 0-1,-1-1 0,1 1 1,0-1-1,-1 1 1,1-1-1,0 1 0,0-1 1,0 0-1,0 0 1,0 0-1,0 0 1,0 0-1,1 0 0,-1-1 1,0 1-1,0-1 1,1 1-1,-1-1 0,0 0 1,1 0-1,-1 0 1,0 0-1,0-1 0,1 1 1,-1 0-1,0-1 1,0 0-1,1 0 1,-1 1-1,0-1 0,0 0 1,0-1-1,0 1 1,0 0-1,0 0 0,-1-1 1,1 1-1,0-1 1,-1 0-1,1 0 0,-1 1 1,1-1-1,-1 0 1,0 0-1,52-94 49,-17-46 71,-26 124-119,-6 26-13,31 114-5,-27-91 23,-5-18-1,0 1 0,0-1-1,2 0 1,-1-1 0,1 1-1,1-1 1,1 0 0,-1 0-1,2 0 1,5 5-5,-12-16 0,0 0 1,0 1-1,0-1 1,1-1-1,-1 1 0,0 0 1,1 0-1,-1 0 0,1-1 1,-1 1-1,1-1 0,-1 1 1,1-1-1,-1 0 1,1 1-1,0-1 0,-1 0 1,1 0-1,-1 0 0,1 0 1,0 0-1,-1-1 0,1 1 1,-1 0-1,1-1 1,-1 1-1,1-1 0,-1 0 1,1 1-1,-1-1 0,0 0 1,1 0-1,-1 0 0,0 0 1,1 0-1,-1 0 1,0 0-1,0 0 0,0-1 1,0 1-1,0 0 0,-1-1 1,1 1-1,0-1 0,0 0 1,30-67 42,-28 59-243,-1 1 0,0-1-1,0 0 1,-1 0 0,-1 0 0,1 0-1,-2 0 1,1 0 0,-1 1 0,-1-1-1,0 0 1,0 0 0,-1 0 200,-8-11-2546</inkml:trace>
  <inkml:trace contextRef="#ctx0" brushRef="#br0" timeOffset="3103.442">16721 2202 23285,'0'23'712,"3"6"584,4 5-1072,0 1-40,6-7-23,5-4-41,2-6-72,5-5-280,7-9-713,5-2-415</inkml:trace>
  <inkml:trace contextRef="#ctx0" brushRef="#br0" timeOffset="3305.833">17144 2321 20140,'-43'84'5641,"12"51"-4604,31-132-1023,35-30 49,-31 24-64,-1 1 0,1 0 1,0 0-1,1 0 0,-1 0 0,0 1 0,1-1 0,-1 1 1,0 0-1,1 0 0,0 1 0,-1 0 0,1-1 0,-1 2 1,1-1-1,-1 0 0,1 1 0,-1 0 0,1 0 1,-1 0-1,0 1 0,1-1 0,-1 1 0,0 0 0,0 0 1,0 0-1,0 1 0,-1 0 0,1-1 0,0 1 0,-1 1 1,0-1-1,0 0 0,0 1 0,0 0 0,-1-1 0,3 5 1,2 5 24,0 2-1,-1-1 1,-1 1-1,0 0 1,-1 0-1,0 0 1,-1 1-1,-1-1 0,-1 1 1,0 0-1,-1-1 1,0 1-1,-2 0 1,1-1-1,-2 1 0,0-1 1,-1 0-1,-1 0 1,-3 8-24,7-22-19,1 1 0,0-1 1,-1 1-1,0-1 0,1 0 0,-1 1 0,0-1 1,1 0-1,-1 1 0,0-1 0,0 0 1,0 0-1,0 0 0,0 0 0,-1 0 0,1 0 1,0 0-1,0 0 0,-1-1 0,1 1 1,0 0-1,-1-1 0,1 1 0,-1-1 1,1 1-1,0-1 0,-1 0 0,1 0 0,-1 0 1,1 0-1,-1 0 0,1 0 0,-1 0 1,1 0-1,-1 0 0,1-1 0,-1 1 0,1 0 1,-2-1 18,-12-17-388</inkml:trace>
  <inkml:trace contextRef="#ctx0" brushRef="#br0" timeOffset="6010.009">21334 1727 20788,'-1'12'416,"-1"-1"-1,0 0 0,-1 0 0,0 0 0,0 0 0,-1 0 0,-1 0 0,0-1 0,0 0 0,-1 0 0,-1-1 1,1 1-1,-1-1 0,-1-1 0,0 1 0,-1 0-415,9-10 2,1 1 0,-1-1 0,1 0 0,-1 0 1,1 0-1,-1 1 0,0-1 0,1 0 0,-1 0 0,0 0 0,0 0 1,1 0-1,-1 0 0,0 0 0,0 0 0,0 0 0,0 1 0,0-1 0,0 0 1,-1 0-1,1 0 0,0 0 0,0 0 0,-1 0 0,1 0 0,0 1 1,-1-1-1,1 0 0,-1 0 0,1 0 0,-1 1 0,0-1 0,1 0 1,-1 1-1,0-1 0,1 0 0,-1 1 0,0-1 0,0 1 0,1-1 1,-1 1-1,0 0 0,0-1 0,0 1 0,0 0 0,0-1 0,0 1 1,1 0-1,-1 0 0,0 0 0,0 0 0,0 0 0,0 0 0,0 0 0,0 0 1,0 0-1,0 0 0,0 1 0,0-1 0,1 0 0,-1 1 0,0-1 1,-1 1-3,8-5-1,-1 1 1,0 0 0,1 0 0,-1 1 0,1-1-1,0 1 1,0 0 0,0 1 0,0 0 0,0 0-1,0 0 1,0 0 0,0 1 0,1 0 0,-1 0-1,0 1 1,0 0 0,0 0 0,0 0 0,0 1 0,0 0-1,0 0 1,0 0 0,-1 1 0,1 0 0,-1 0-1,0 0 1,3 3 0,-4-2 0,1 0 0,-1 1 0,0-1-1,0 1 1,-1 0 0,0 0 0,0 0-1,0 0 1,0 1 0,-1-1 0,0 1-1,0-1 1,0 1 0,-1 0 0,0 0 0,0 0-1,0 0 1,-1 0 0,0 0 0,0 0-1,0 0 1,-1 0 0,0-1 0,0 1-1,-1 0 1,1 0 0,-4 5 0,2 0 14,-1 0 0,-1 0 0,0-1-1,-1 1 1,0-1 0,0-1 0,-1 1 0,0-1 0,-1 0 0,0-1 0,0 0 0,-1 0-1,0 0 1,0-1-14,-20 6-455,2-6-783</inkml:trace>
  <inkml:trace contextRef="#ctx0" brushRef="#br0" timeOffset="9383.148">19217 3780 23397,'0'2'1002,"15"86"1410,-9-57-2202,-3-13-114,0 0 0,1-1 0,1 1-1,1-1 1,0 0 0,1-1 0,1 1-1,9 13-95,-16-28 9,0 0-1,1 0 1,-1 0-1,1 0 0,-1 0 1,1 0-1,0-1 1,0 1-1,-1-1 1,1 1-1,0-1 0,1 0 1,-1 1-1,0-1 1,0 0-1,1-1 1,-1 1-1,0 0 1,1-1-1,-1 1 0,0-1 1,1 1-1,-1-1 1,1 0-1,-1 0 1,1-1-1,-1 1 0,1 0 1,-1-1-1,0 1 1,1-1-1,-1 0 1,0 0-1,1 0 0,-1 0 1,0 0-1,1-1-8,9-9 26,-1 0 0,0-1 0,-1 0 1,-1-1-1,0 0 0,0 0 0,-1-1 0,-1 0 0,3-9-26,0 3 24,17-35 18,-16 29-28,2 1 0,1 0-1,0 0 1,2 2 0,14-16-14,-29 38 0,0 0-1,1 0 1,-1 1 0,0-1 0,0 1-1,1 0 1,-1-1 0,1 1 0,-1 0 0,0-1-1,1 1 1,-1 0 0,1 0 0,-1 0 0,0 1-1,1-1 1,-1 0 0,1 0 0,-1 1-1,0-1 1,1 1 0,-1-1 0,0 1 0,0 0-1,1-1 1,-1 1 0,0 0 0,0 0 0,0 0-1,0 0 1,0 0 0,0 0 0,0 0-1,0 0 1,-1 0 0,1 0 0,0 0 0,0 1-1,-1-1 1,1 0 0,-1 1 0,1-1 0,-1 0-1,0 1 1,0-1 0,1 1 0,-1-1-1,0 0 1,0 1 0,0-1 0,-1 1 0,1-1-1,0 0 1,0 1 0,-1 0 0,5 9 0,57 160 70,-61-170-68,0 1-1,0-1 0,1 1 0,-1-1 0,1 0 0,-1 1 0,1-1 0,0 0 0,-1 0 0,1 1 0,0-1 0,0 0 0,0 0 0,0 0 1,0 0-1,0 0 0,0 0 0,0 0 0,0 0 0,0-1 0,1 1 0,-1 0 0,0-1 0,1 1 0,-1-1 0,0 1 0,1-1 0,-1 0 1,0 1-1,1-1 0,-1 0 0,1 0 0,-1 0 0,1 0 0,-1 0 0,0 0 0,1-1 0,-1 1 0,1 0 0,-1-1 0,0 1 0,1-1 1,-1 1-1,0-1 0,0 0 0,1 0-1,55-92 80,-33 44-31,-24 47-56,0 0 0,1 0 0,-1-1 0,1 1 0,-1 0-1,1 0 1,0 0 0,0 0 0,0 0 0,0 0 0,1 0 0,-1 1 0,0-1 0,1 0-1,-1 0 1,1 1 0,-1-1 0,1 1 0,0 0 0,0-1 0,0 1 0,0 0 0,0 0-1,0 0 1,0 1 0,0-1 0,0 0 0,0 1 0,0-1 0,1 1 0,-1 0 0,0-1-1,0 1 1,1 0 0,-1 1 0,0-1 0,0 0 0,0 0 0,1 1 0,-1 0-1,0-1 1,0 1 0,0 0 0,0 0 0,0 0 7,23 74-1502,-15-26-233</inkml:trace>
  <inkml:trace contextRef="#ctx0" brushRef="#br0" timeOffset="10377.573">20181 2867 22117,'24'74'1596,"-3"1"-1,-4 1 1,1 22-1596,7 29 723,-16-81-515,0 3-37,1 0 1,3 0-1,2-1 0,2-1 0,2 0 0,24 42-171,-21-64 37,-13-34 10,-13-49 23,-61-128 88,27 95-120,31 67-42,46 62-178,-33-30 168,4 7 11,0-1 0,0 0 0,1-1 0,1-1 1,0 0-1,1 0 0,0-1 0,1 0 0,0-2 0,1 1 0,0-2 0,0 0 0,1-1 3,-11-6-2,1 0 0,-1 0 0,0 0 0,1-1-1,-1 0 1,0 0 0,1 0 0,-1-1 0,0 0 0,0 0 0,1 0-1,-1-1 1,0 0 0,0 0 0,0 0 0,-1 0 0,1-1 0,0 0-1,-1 0 1,0 0 0,1 0 0,-1-1 0,-1 1 0,1-1 0,0 0-1,-1-1 1,0 1 0,0 0 0,0-1 0,-1 0 0,2-4 2,4-5 8,-1-1 0,-1-1 1,-1 1-1,0-1 0,-1 0 0,-1 0 1,-1-1-1,0 1 0,0-15-8,-10-18 36,-5 91-165,11-11 126,1 0 0,2 0 0,1 0 0,1 0 1,2 0-1,1-1 0,2 4 3,-8-32-1,0 1 0,0-1 0,1 1 1,-1 0-1,1-1 0,-1 1 0,1-1 0,0 0 1,0 1-1,0-1 0,0 0 0,1 1 0,-1-1 0,0 0 1,1 0-1,0 0 0,-1 0 0,1 0 0,0-1 1,0 1-1,0 0 0,0-1 0,1 1 0,-1-1 1,0 0-1,0 0 0,1 0 0,-1 0 0,1 0 0,-1-1 1,1 1-1,-1-1 0,1 1 0,-1-1 0,1 0 1,0 0-1,-1 0 0,1 0 0,-1-1 0,1 1 1,-1-1-1,1 1 0,-1-1 0,1 0 0,-1 0 0,1 0 1,12-8 3,-1 1 0,1-2-1,-2 0 1,1-1 0,-2 0-1,1-1 1,-2-1 0,1 1 0,3-8-4,-12 14 8,-1 1-1,0-1 0,0 0 0,0 0 1,0-1-1,-1 1 0,0 0 0,0-1 0,-1 1 1,0 0-1,0-1 0,-1 1 0,1 0 0,-1-1 1,-1 1-1,1 0 0,-2-2-6,-4-48 20,14 33-2214,27 10 268</inkml:trace>
  <inkml:trace contextRef="#ctx0" brushRef="#br0" timeOffset="10830.807">21287 3032 19028,'-10'45'4382,"13"25"-3476,-1-47-589,0-2-180,3 60 705,3-1-1,4 0 1,15 50-842,59 66 486,-86-197-486,-1 1 1,1-1-1,0 1 1,0 0 0,-1-1-1,1 1 1,0-1 0,-1 1-1,1 0 1,0-1-1,-1 1 1,1 0 0,-1-1-1,1 1 1,-1 0-1,1 0 1,0-1 0,-1 1-1,1 0 1,-1 0 0,1 0-1,-1 0 1,1-1-1,-1 1 1,1 0 0,-1 0-1,1 0 1,-1 0 0,1 0-1,-1 0 1,1 1-1,-1-1 1,1 0 0,-1 0-1,1 0 1,-1 0-1,1 1 1,-1-1 0,1 0-1,-1 0 1,1 1 0,-1-1-1,1 0 1,0 1-1,-1-1 1,1 0 0,0 1-1,-1-1 1,1 1-1,0-1 1,0 0 0,-1 1-1,1-1 1,0 1-1,-22-136-40,19 98 22,1 0 0,2-1 0,1 1 0,2 0 0,2 0 0,1 1-1,2-1 1,2 1 0,1 1 0,1 0 0,6-8 18,-14 36-3,1-1-1,0 1 0,0 0 1,0 1-1,1-1 0,0 1 0,0 0 1,1 1-1,0-1 0,0 1 1,0 1-1,2-1 4,-7 3-6,1 1 0,0-1 0,0 1 1,0 0-1,0 0 0,0 0 0,0 1 0,0-1 0,0 1 0,0 0 0,0-1 0,0 1 0,0 1 1,0-1-1,0 0 0,0 1 0,0 0 0,0-1 0,0 1 0,0 0 0,0 1 0,0-1 0,-1 0 1,1 1-1,0-1 0,-1 1 0,1 0 0,-1 0 0,0 0 0,0 0 0,0 1 0,0-1 0,2 3 7,1 4 32,0 1 1,0-1-1,-1 1 1,0 0-1,-1 1 1,0-1 0,-1 1-1,0-1 1,-1 1-1,0-1 1,0 1-1,-1 0 1,-1 0 0,0-1-1,0 1 1,-1 0-1,0-1 1,-1 0 0,0 1-1,-1-1 1,0 0-1,-1-1 1,0 1-1,0-1 1,-1 0 0,0 0-1,0 0 1,-2 0-34,7-7-32,0 0-1,0 0 1,0 0 0,0 0 0,0 0 0,-1 0 0,1 0 0,-1-1 0,1 1-1,-1 0 1,0-1 0,1 0 0,-1 1 0,0-1 0,0 0 0,0 0 0,0 0-1,0 0 1,0 0 0,0 0 0,0 0 0,-1-1 0,1 1 0,0-1 0,0 0-1,-1 0 1,1 0 0,0 0 0,0 0 0,-1 0 0,1 0 0,0-1-1,0 1 1,0-1 0,-1 0 0,1 1 0,0-1 0,0 0 0,0 0 0,0 0-1,0-1 1,1 1 0,-1 0 0,0-1 0,0 1 0,1-1 0,-1 0 0,1 1-1,-1-1 1,1 0 0,0 0 0,0 0 0,0 0 0,0 0 0,0-2 32,-9-28 1520</inkml:trace>
  <inkml:trace contextRef="#ctx0" brushRef="#br0" timeOffset="8661.658">17943 3619 24317,'102'391'1661,"-95"-364"-1610,5 25 0,1 0 0,3-2 1,3 0-1,1-1 1,7 9-52,0-28 82,-27-30-80,-1-1-1,1 1 1,0 0-1,-1-1 1,1 1-1,0 0 1,0-1-1,-1 1 1,1-1-1,0 1 1,0 0-1,-1-1 1,1 1-1,0-1 1,0 1-1,0-1 1,0 1-1,0 0 1,0-1-1,0 1 1,0-1-1,0 1 1,0-1-1,0 1 1,0-1-1,0 1 1,0-1-1,0 1 1,0 0-1,1-1 1,-1 1-1,0-1 1,0 1-1,0-1 1,1 1-1,-1 0 1,0-1-1,1 1 1,-1 0-1,0-1 1,1 1-1,-1 0 1,0 0-1,1-1 1,-1 1-1,1 0 1,-1 0-1,0-1 1,1 1-1,-1 0 1,1 0-1,-1 0 1,1 0-1,-1 0 1,1 0-1,-1 0 1,0 0-1,1 0 1,-1 0-1,1 0 1,-1 0-1,1 0 1,-1 0-1,1 0 1,-1 1-2,-8-22-42,-1 1 1,0 1 0,-2-1-1,0 2 1,-1 0 0,-1 0-1,-1 1 1,0 1 0,-15-13 41,11 8-31,-87-96 351,117 126-360,0 1-1,0-2 1,1 0 0,0-1-1,0 0 1,1-1 0,0 0 0,0-1-1,1-1 1,-1 0 0,1-1-1,0-1 1,0 0 0,0-1 0,0 0-1,0-1 1,0-1 0,0-1-1,0 0 1,-1-1 0,1 0-1,0-1 1,10-5 40,32-15-1227</inkml:trace>
  <inkml:trace contextRef="#ctx0" brushRef="#br0" timeOffset="8947.792">18546 3806 18940,'-9'25'495,"2"-1"0,0 2 0,2-1 0,1 1 0,1-1 0,1 1 0,2 0 0,0 0 0,2 0 0,0 0 0,2-1 1,1 1-1,1-1 0,1 0 0,1 0-495,-7-21 23,1-1 0,-1 1 1,0 0-1,1-1 0,0 1 1,0-1-1,0 0 0,0 0 1,0 0-1,1 0 1,-1 0-1,1 0 0,0-1 1,0 1-1,0-1 0,0 1 1,0-1-1,0 0 0,1-1 1,-1 1-1,1-1 0,0 1 1,-1-1-1,1 0 1,0 0-1,-1-1 0,1 1 1,0-1-1,0 1 0,0-1 1,0-1-1,-1 1 0,1 0 1,0-1-1,0 0 0,0 0 1,2-1-24,3-6 70,1 0 0,-1-1 0,-1 0 1,0 0-1,0-1 0,0 0 0,-2-1 1,1 0-1,-1 0 0,-1 0 0,0 0 0,0-1 1,-1 0-1,-1 0 0,0 0 0,-1 0 0,1-12-70,1 0 133,-1 1-1,-1-1 1,-1 1-1,-1-1 1,-1 0-1,-3-14-132,3 28 12,-1 1-1,0 0 1,0 0 0,-1 0 0,0 0-1,-1 0 1,0 1 0,0-1-1,-1 1 1,0 0 0,0 1 0,-1-1-1,0 1 1,0 0 0,-1 0-1,1 1 1,-2 0 0,0 0-12,8 5-19,-1 0 1,0 0 0,0 0-1,0 0 1,0 0-1,0 0 1,0 0-1,0 1 1,0-1-1,-1 0 1,1 1-1,0-1 1,0 1-1,-1-1 1,1 1 0,0-1-1,0 1 1,-1 0-1,1 0 1,0 0-1,-1 0 1,1 0-1,-1 0 1,1 0-1,0 0 1,-1 0 0,1 1-1,0-1 1,0 1-1,-1-1 1,1 1-1,0-1 1,0 1-1,0 0 1,0-1-1,-1 1 1,1 0-1,0 0 1,0 0 0,0 0-1,1 0 1,-1 0-1,0 0 1,0 0-1,1 0 1,-1 0-1,0 1 1,1-1-1,-1 0 1,1 0-1,-1 2 19,0 33-1178,6 9-694</inkml:trace>
  <inkml:trace contextRef="#ctx0" brushRef="#br0" timeOffset="6608.227">21757 1221 22093,'0'1'1175,"63"287"1865,42 240-1642,-64-401-1290,-40-125-106,-1 0 1,1-1-1,-1 0 1,1 1-1,0-1 1,-1 1-1,1-1 1,0 0-1,0 1 1,0-1-1,0 0 1,0 0-1,1 0 1,-1 0-1,0 0 1,0 0-1,1 0 1,-1 0-1,0-1 1,1 1-1,-1 0 1,1-1-1,-1 1 0,1-1 1,-1 1-1,1-1 1,-1 0-1,1 0 1,0 0-1,-1 0 1,1 0-1,-1 0 1,1 0-1,0 0 1,-1-1-1,1 1 1,-1-1-1,1 1 1,-1-1-1,0 1 1,1-1-1,-1 0 1,1 0-1,-1 0 1,0 0-1,0 0 1,1 0-1,-1 0 0,0 0 1,0 0-1,0 0 1,0-1-1,0 1 1,-1 0-1,1-1 1,0 1-1,-1-1 1,1 1-1,-1-1 1,1 1-1,-1-1 1,0 1-1,1-1 1,-1 0-3,21-51 43,-1-1 1,-3 0-1,-3-2 1,-2 0-1,-2 0 0,-3-3-43,-3 33 12,5-22 9,-9 48-22,0 1 0,1-1 0,-1 1 0,0-1 0,1 1 0,-1-1-1,1 1 1,-1-1 0,1 0 0,-1 1 0,1-1 0,-1 0 0,1 1 0,-1-1 0,1 0 0,-1 1 0,1-1 0,-1 0-1,1 0 1,0 0 0,-1 0 0,1 1 0,-1-1 0,1 0 0,0 0 0,-1 0 0,1 0 0,-1 0 0,1-1 0,0 1-1,-1 0 1,1 0 0,-1 0 0,1 0 0,-1-1 0,1 1 0,0 0 0,-1-1 0,1 1 0,-1 0 0,1-1 0,-1 1-1,0-1 1,1 1 0,-1 0 0,1-1 0,-1 1 0,0-1 0,1 1 0,-1-1 0,0 0 0,0 1 0,1-1 0,-1 1-1,0-1 1,0 1 0,0-1 0,0 0 0,0 1 0,0-1 0,0 1 0,0-1 0,0 0 0,0 1 0,0-1 0,0 0 0,19 45-108,-10-8 78,-3 1 0,-1 0 1,-1 0-1,-3 0 0,-2 34 31,4 56-2009,0-100 2213</inkml:trace>
  <inkml:trace contextRef="#ctx0" brushRef="#br0" timeOffset="7485.475">22490 1695 22933,'-5'4'161,"0"1"1,0-1-1,0 1 0,0 0 0,1 0 1,0 0-1,0 1 0,0 0 1,1 0-1,0 0 0,0 0 1,0 0-1,1 0 0,0 1 0,0-1 1,1 1-1,-1-1 0,1 1 1,1 0-1,0 5-161,-1-10 47,-3 19 16,0-1 1,2 1-1,0 0 1,1 0 0,2 0-1,0 0 1,2 7-64,-4-27 3,1-1 0,0 0 0,0 1 0,-1-1 1,1 1-1,0-1 0,0 1 0,0-1 0,0 1 0,0-1 0,0 1 0,0-1 0,0 1 1,0-1-1,0 1 0,0-1 0,0 1 0,0-1 0,0 1 0,0-1 0,0 0 0,1 1 0,-1-1 1,0 1-1,0-1 0,0 1 0,1-1 0,-1 0 0,0 1 0,1-1 0,-1 1 0,0-1 1,1 0-1,-1 0 0,1 1 0,-1-1 0,0 0 0,1 1 0,-1-1 0,1 0 0,-1 0 0,1 0 1,-1 0-1,1 0 0,-1 1 0,1-1 0,-1 0 0,1 0 0,-1 0 0,1 0 0,-1 0 1,1 0-1,-1 0 0,1-1 0,-1 1 0,1 0 0,-1 0 0,0 0 0,1 0 0,-1-1 0,1 1 1,-1 0-1,1 0 0,-1-1 0,0 1 0,1 0 0,-1-1 0,0 1 0,1 0 0,-1-1-3,15-33 199,-7 5-134,-1 0 0,-1 0-1,-2 0 1,-1-1 0,-1 1 0,-2-1 0,-1-15-65,-2 30 6,37 261 258,-34-243-252,0-1 0,0 1 0,0-1-1,1 1 1,0-1 0,-1 1 0,1-1 0,0 1-1,0-1 1,0 1 0,0-1 0,1 0 0,-1 0-1,0 0 1,1 1 0,0-1 0,-1-1 0,1 1-1,0 0 1,0 0 0,0-1 0,0 1-1,1-1 1,-1 0 0,0 1 0,1-1 0,-1 0-1,0 0 1,1-1 0,-1 1 0,1 0 0,0-1-1,-1 0 1,1 1 0,-1-1 0,1 0 0,0-1-1,-1 1 1,1 0 0,-1-1 0,1 1-1,-1-1 1,1 0 0,0 0-12,2-1 8,1 0-1,-1-1 1,0 0 0,1-1-1,-1 1 1,0-1-1,-1 0 1,1 0 0,-1 0-1,0 0 1,0-1 0,0 0-1,-1 0 1,1 0-1,-1 0 1,0-1 0,-1 1-1,1-1 1,-1 0-1,0 1 1,-1-1 0,1 0-1,-1 0 1,0 0 0,-1 0-1,0-1 1,0 1-1,0-5-7,2 3-2,-2 6-69,0 2-80,0 0-151,0 0-352,0 0-389,-9-12-4947,-10-19 4415,15 9-7189,9-13 6780,2 19 2067,12-7 1488,29-33 11322,-46 54-12722,0 0 0,0 0-1,0 0 1,0 1 0,1-1-1,-1 1 1,0-1 0,1 1 0,-1 0-1,1 0 1,0 0 0,-1 0 0,1 0-1,0 1 1,0-1 0,-1 1-1,1 0 1,0 0 0,0 0 0,1 0-171,2 2 51,-1-1 0,0 1 0,-1 0 0,1 0 0,0 1 0,-1-1-1,1 1 1,-1 0 0,0 0 0,0 1 0,0-1 0,0 1 0,0 0 0,-1 0 0,0 0 0,0 0 0,0 1 0,0-1 0,-1 1 0,0 0 0,0 0 0,0 0 0,0 0 0,-1 0 0,1 1-51,2 147 1604,-14-170-1253,-31-141 33,3 37-361,38 118-51,0 3-13,3 4-11,4 4 16,-4-3-37,1 0-1,0 0 0,0-1 0,1 1 1,-1-1-1,1 0 0,0 0 1,0-1-1,0 1 0,1-1 1,-1 0-1,1 0 0,0-1 0,0 0 1,0 0-1,0 0 0,0-1 74,33 0-1129,3-5 2249</inkml:trace>
  <inkml:trace contextRef="#ctx0" brushRef="#br0" timeOffset="7855.135">23277 1470 20812,'-8'2'253,"1"-1"0,-1 1-1,1 0 1,-1 0-1,1 1 1,0 0 0,0 1-1,0-1 1,0 1-1,1 1 1,-1-1-1,1 1 1,1 0 0,-1 0-1,0 1 1,1 0-1,0 0 1,1 0 0,-1 1-1,1-1 1,1 1-1,-2 2-252,-1 4 118,0 1-1,1-1 0,0 1 1,1 0-1,1 1 1,0-1-1,1 1 0,1-1 1,0 1-1,1 0 1,0 5-118,0-16 9,0 0 0,0-1 0,0 1 0,0 0 0,1-1 0,-1 1 0,1-1 1,0 1-1,0-1 0,0 1 0,0-1 0,1 1 0,-1-1 0,1 0 0,0 0 1,0 0-1,0 0 0,0 0 0,1 0 0,-1-1 0,1 1 0,0-1 0,0 0 1,0 1-1,0-1 0,0 0 0,0-1 0,0 1 0,1-1 0,-1 1 0,0-1 1,1 0-1,-1 0 0,1-1 0,0 1 0,-1-1 0,1 1 0,1-1-9,8-5 19,0 0 0,-1-1-1,1-1 1,-1 1 0,0-2-1,-1 0 1,0 0 0,0-1-1,-1 0 1,0-1 0,-1 0-1,0-1 1,0 0 0,-1 0-1,-1-1 1,6-11-19,0 2 45,-1 0 0,0-2-1,-2 1 1,-1-1 0,-1-1 0,0 1-1,-2-1 1,-1-1 0,-1 1 0,-1-1-1,-1 1 1,-1-1 0,-1 0 0,-2 0-1,0 1 1,-2-1 0,0 1 0,-3-4-45,7 26 1,-37-66 0,35 68-3,1 0 0,0 0 1,-1-1-1,1 1 0,-1 0 0,1 0 0,-1 0 0,1 0 0,0 1 0,-1-1 1,1 0-1,-1 1 0,1-1 0,0 0 0,-1 1 0,1 0 0,0-1 0,-1 1 0,1 0 1,0 0-1,0 0 0,0 0 0,0 0 0,0 0 0,0 0 0,0 0 0,0 0 1,0 0-1,0 0 0,1 1 0,-1-1 0,0 0 0,1 0 0,-1 1 0,1-1 0,0 1 1,-1-1-1,1 0 0,0 1 0,0-1 0,0 1 0,0-1 0,0 1 0,0-1 1,0 1-1,0-1 0,1 0 0,-1 1 0,0-1 0,1 1 0,0 0 2,-4 23 3,1 0 1,2 0-1,0 0 0,2 0 0,1 0 0,0-1 0,2 1 1,1-1-1,1 0 0,1 0 0,1-1 0,1 0 1,6 10-4,-12-28-51,0 1 1,1 0 0,-1-1 0,1 0 0,0 0 0,0 0 0,1-1-1,-1 1 1,1-1 0,0 0 0,0-1 0,0 0 0,1 0 0,-1 0-1,3 0 51,27 6 267</inkml:trace>
  <inkml:trace contextRef="#ctx0" brushRef="#br0" timeOffset="5519.523">20832 1825 23373,'6'-4'1152,"2"11"441,3 13-681,-1 23-600,-2 12-88,0 9-80,-1 4-16,0-7-56,-1-7-24,3-15-16,4-8 8,-6-18-152,-7-13-600</inkml:trace>
  <inkml:trace contextRef="#ctx0" brushRef="#br0" timeOffset="5741.649">20730 1524 24357,'0'40'720,"0"2"97,0 3-617,2-4-144,3-6-8,11-14 48,4-7-152,14-11-841,7-9-431</inkml:trace>
  <inkml:trace contextRef="#ctx0" brushRef="#br0" timeOffset="3989.475">18331 2283 23589,'-4'-3'104,"1"0"0,-1 0 1,0 1-1,0-1 0,0 1 0,0-1 0,0 1 1,-1 1-1,1-1 0,-1 1 0,1-1 0,-1 1 0,0 0 1,0 1-1,1-1 0,-1 1 0,0 0 0,0 0 1,1 1-1,-1-1 0,0 1 0,1 0 0,-1 0 0,1 1 1,-1-1-1,1 1 0,-1 0 0,1 1 0,0-1 1,0 0-1,0 1 0,0 0 0,1 0 0,-1 0 0,1 1 1,0-1-1,0 1 0,0 0 0,0 0 0,0 0 1,0 0-105,-3 9 12,1 0 1,0-1 0,1 1 0,0 1-1,0-1 1,2 1 0,0-1 0,0 1 0,1 0-1,1 0 1,0-1 0,1 1 0,1 0-1,3 13-12,-5-26 1,0 1 0,0-1 0,0 1 0,0-1 0,0 1 0,1-1 0,-1 0 0,1 1 0,-1-1 0,1 1 0,-1-1 0,1 0 0,0 1 0,0-1 0,0 0 0,0 0 0,0 0 0,0 1 0,0-1 0,0 0 0,0 0 0,0-1 0,0 1 0,1 0 0,-1 0 0,0-1 0,1 1 0,-1 0 0,1-1 0,-1 1 0,0-1 0,1 0 0,-1 0 0,1 1 0,-1-1 0,1 0 0,-1 0 0,1 0 0,-1 0 0,1-1 0,-1 1 0,1 0-1,-1-1 1,1 1 0,-1-1 0,0 1 0,1-1 0,-1 0 0,1 0-1,10-9 11,0-1 0,-1-1-1,0 0 1,0 0 0,-1-1-1,-1 0 1,-1-1 0,1 0-1,5-15-10,-4 11 14,10-25 74,-2-1 0,-1-1 0,-3 0 0,-1-1 0,-3-1 0,-1 1 0,-3-2 0,-2 1 0,-1-1 0,-3-11-88,-5 190 119,2-79-90,1 0-1,3 1 1,2-1-1,9 40-28,-13-89-17,1 0 0,0 1-1,1-1 1,-1 0 0,0 0-1,1 0 1,0 0 0,0 0-1,0 0 1,0 0 0,0 0 0,1 0-1,-1 0 1,1 0 0,0-1-1,0 1 1,0-1 0,0 1-1,0-1 1,0 0 0,1 0-1,-1 0 1,1 0 0,-1 0 0,1-1-1,0 1 1,0-1 0,0 1-1,0-1 1,0 0 0,0 0-1,0-1 1,0 1 0,0 0-1,0-1 1,1 0 0,-1 0 0,0 0-1,0 0 1,0-1 0,0 1-1,1-1 1,-1 1 0,0-1-1,0 0 1,0-1 0,1 0 17,23-20-634,-2-12 1833</inkml:trace>
  <inkml:trace contextRef="#ctx0" brushRef="#br0" timeOffset="4709.497">18708 2059 21501,'-16'246'5615,"19"-198"-5102,-3-47-510,0 0-1,0-1 1,0 1 0,0 0-1,0 0 1,1 0 0,-1 0-1,0 0 1,1 0-1,-1-1 1,0 1 0,1 0-1,-1 0 1,1-1 0,-1 1-1,1 0 1,0 0-1,-1-1 1,1 1 0,0-1-1,-1 1 1,1-1 0,0 1-1,0-1 1,-1 1-1,1-1 1,0 0 0,0 1-1,0-1 1,0 0 0,0 0-1,0 1 1,-1-1-1,1 0 1,0 0 0,0 0-1,0 0 1,0 0 0,0 0-1,0-1 1,0 1-1,-1 0 1,1 0 0,0-1-1,0 1 1,0 0 0,0-1-3,6-3 1,-1-1 1,0 0 0,0-1 0,0 1 0,0-1 0,-1 0 0,0 0 0,0-1 0,-1 1 0,0-1-1,0 0 1,0-1-2,5-6 12,5-11 13,-1-1 0,-1 1 0,-1-2 0,-2 0 0,0 0 0,-2 0 0,3-25-25,-4 41-5,-2 33-10,-4-20 15,6 52-3,-3-17 39,2-1 0,1 0 0,2 0-1,1 0 1,11 27-36,-20-62 5,1 1-1,-1-1 1,0 1 0,1-1-1,-1 1 1,1-1 0,-1 1-1,1-1 1,0 1 0,0-1 0,-1 0-1,1 0 1,0 1 0,0-1-1,0 0 1,0 0 0,1 0-1,-1 0 1,0 0 0,0 0-1,1 0 1,-1 0 0,0-1-1,1 1 1,-1 0 0,1-1-1,-1 1 1,1-1 0,-1 0 0,1 1-1,-1-1 1,1 0 0,0 0-1,-1 0 1,1 0 0,-1 0-1,1 0 1,-1-1 0,1 1-1,-1 0 1,1-1 0,-1 1-1,1-1-4,7-7 8,0 0-1,0 0 0,-1-1 0,0 0 0,-1 0 0,0-1 0,-1 0 1,0 0-1,0 0 0,-1-1 0,0 0 0,-1 0 0,-1-1 0,2-5-7,7-33-427,-2 0 1,-2-1-1,-2 0 0,-3-1 0,-2 1 0,-2-1 0,-3 1 0,-5-26 427,7 53-35,-5-46 643,-1 69 245,6 2-844,-1-1 1,1 1 0,0 0-1,0 0 1,0 0-1,0 0 1,0 0 0,0 0-1,0 1 1,1-1 0,-1 1-1,0-1 1,1 1-1,-1 0 1,1-1 0,-1 1-1,1 0 1,0 0 0,0 0-1,0 0 1,0 0-1,0 0 1,0 1 0,1-1-1,-1 0 1,1 0 0,0 1-1,-1-1 1,1 0-1,0 0 1,0 1 0,0-1-10,-1 31 105,0-1 1,2 0 0,2 1-1,0-1 1,3 0-1,0 0 1,2-1 0,1 1-1,2-2 1,8 15-106,-5-15 97,2 0 0,1-1 1,2-1-1,0-1 0,2-1 0,1-1 0,1 0 0,19 14-97,-19-26 91,-33-31-86,-1-1 0,-1 2 1,-1 0-1,-1 0 0,0 1 0,-1 1 0,-5-4-5,4 3-25,-120-116-325,134 131 348,1 0-1,0 0 1,0 0 0,0 0-1,0-1 1,1 1-1,-1 0 1,0-1-1,0 1 1,1-1-1,-1 1 1,1-1 0,-1 1-1,1-1 1,0 0-1,-1 1 1,1-1-1,0 1 1,0-1-1,0 1 1,0-1 0,1 0-1,-1 1 1,0-1-1,1 1 1,-1-1-1,1 1 1,-1-1-1,1 1 1,0-1-1,0 1 1,-1 0 0,1-1-1,0 1 1,0 0-1,0 0 1,1 0-1,-1-1 1,0 1-1,0 0 1,1 1 0,-1-1-1,0 0 1,1 0-1,-1 1 1,1-1-1,-1 0 1,1 1-1,-1-1 1,1 1-1,-1 0 1,1 0 0,0 0-1,-1-1 1,1 1 2,148-15-302,-103 10-1019</inkml:trace>
  <inkml:trace contextRef="#ctx0" brushRef="#br0" timeOffset="5131.765">19674 1961 19668,'-27'116'6850,"26"-106"-6764,0 0 0,1 1 0,0-1 0,1 0 1,0 1-1,1-1 0,0 0 0,0 0 0,1 0 1,0-1-1,1 1 0,0-1 0,1 1 0,0-1 0,0-1 1,3 4-87,-6-10 7,0 0 0,0 1 0,0-1 0,0 0 1,0-1-1,0 1 0,1 0 0,-1-1 0,1 1 1,-1-1-1,1 0 0,-1 0 0,1 0 0,0 0 0,0 0 1,0 0-1,-1-1 0,1 1 0,0-1 0,0 0 1,0 0-1,0 0 0,0 0 0,-1-1 0,1 1 0,0-1 1,0 0-1,0 0 0,-1 0 0,1 0 0,0 0 1,-1 0-1,1-1 0,-1 1 0,1-1 0,-1 0 1,0 0-1,0 1 0,1-3-7,72-91 142,-65 77-120,-2-1-1,0 0 0,-1 0 1,-1-1-1,-1 0 0,-1 0 1,-1-1-1,0 1 0,-2-1 1,0 1-1,-1-1 0,-1 0 1,-4-17-22,-3 38 0,9 65-12,-2-48 6,2 1 0,0-1 0,1 0 0,0 0 0,2 0 0,0-1 0,1 1 0,0-1 0,1 0 0,1 0 0,1 0 0,0-1 0,1-1 0,1 1 6,14 3-1223</inkml:trace>
  <inkml:trace contextRef="#ctx0" brushRef="#br0" timeOffset="11909.96">21835 2980 15579,'23'68'8074,"-14"43"-6310,-8-78-962,-1 23-167,0-35-465,0 0-1,1 0 1,1 1-1,0-1 1,2 0-1,1-1 1,1 3-170,-6-22 1,0 0 1,0-1 0,0 1 0,0 0 0,0 0 0,1 0-1,-1 0 1,0-1 0,0 1 0,1 0 0,-1 0-1,1-1 1,-1 1 0,0 0 0,1 0 0,-1-1-1,1 1 1,0-1 0,-1 1 0,1 0 0,0-1-1,-1 1 1,1-1 0,0 1 0,-1-1 0,1 0-1,0 1 1,0-1 0,0 0 0,-1 0 0,1 1 0,0-1-1,0 0 1,0 0 0,0 0 0,-1 0 0,1 0-1,0 0 1,0 0 0,0 0 0,0 0 0,-1-1-1,1 1 1,0 0 0,0 0 0,0-1 0,-1 1-1,1-1 1,0 1 0,-1-1 0,1 1 0,0-1 0,0 0-3,24-40 42,-19 21-30,0-1-1,-2 1 1,-1-1 0,0 0 0,-2-1 0,0 1 0,-1 0 0,-2 0 0,0 0-1,-1 0 1,-1 0 0,-1 0 0,-1-2-11,24 44-300,-8-4 248,50 65-10,-58-79 61,0-1 1,1 0-1,-1 0 1,1-1-1,0 1 1,-1 0-1,1-1 1,0 0-1,0 0 1,0 0-1,0 0 1,0 0-1,0 0 1,0-1-1,0 1 1,0-1-1,0 0 1,1 0-1,-1 0 1,0-1-1,0 1 1,0-1-1,0 1 1,0-1-1,0 0 1,0 0-1,0-1 1,0 1-1,-1 0 1,2-2 0,6-5 7,0 0 0,-1-1 0,0 0 0,0-1 0,-1 0 0,0 0 0,-1-1 0,0 0 0,-1 0 0,0-1 1,0 0-1,-2 0 0,1 0 0,-2 0 0,1-1 0,0-8-7,-3 16 5,0 1-1,0 0 1,0 0 0,-1 0 0,0 0-1,0-1 1,0 1 0,0 0-1,0 0 1,-1-1 0,0 1 0,0 0-1,0 0 1,0 0 0,-1 0 0,1 0-1,-1 0 1,0 0 0,0 1-1,-1-1 1,1 1 0,-1-1 0,1 1-1,-3-1-4,3 4-3,1 1-1,-1 0 0,1-1 0,-1 1 0,1 0 1,-1 0-1,1 0 0,0 0 0,-1 1 1,1-1-1,0 0 0,0 1 0,0-1 0,0 0 1,0 1-1,0-1 0,0 1 0,1-1 1,-1 1-1,1 0 0,-1-1 0,1 1 0,-1 0 1,1-1-1,0 1 0,0 0 0,0 0 1,0-1-1,0 1 0,0 0 0,0 0 0,1 1 4,-1-1-4,-3 27 10,2-1 0,1 1 0,1-1 0,2 0 0,1 1 1,1-1-1,4 10-6,-10-36 2,1 0 0,1 0 0,-1 0 0,0 0 0,0 0 0,1 0 0,-1 0 0,1 0 0,0 0 0,-1 0 0,1 0 0,0 0 0,0-1 0,0 1 0,1 0 0,-1-1 0,0 1 0,1-1 0,-1 1 0,0-1 0,1 1 0,0-1 0,-1 0 0,1 0 0,0 0 0,0 0 0,-1 0 0,1 0 0,0-1 0,0 1 0,0-1 0,0 1 0,0-1 1,0 1-1,0-1 0,0 0 0,0 0 0,0 0 0,0-1 0,0 1 0,0 0 0,0-1 0,0 1 0,0-1 0,0 1 0,0-1 0,0 0 0,0 0 0,-1 0 0,1 0 0,0 0 0,-1-1 0,1 1 0,1-2-2,14-15-36,-1-2 0,-1 0 0,0-1 0,-2-1 0,-1 0-1,0 0 1,-2-1 0,0-1 0,-2 0 0,0 0 0,-2 0 0,-1-1 0,-1 0 0,0-6 36,1-31-146,-3-1 1,-3 0 0,-7-57 145,4 74 27,0 55 4,12 261 647,-6-248-608,1-2 0,0 1 0,2 0 0,0-1 0,1 1 0,1-2 0,1 1 1,1-1-1,1 0 0,0-1 0,1 0 0,1-1 0,1 0 0,9 9-70,0-17 140,-38-45 63,-125-163 2,138 195-230,18 11-74,-1 3 69,101 51 4,-102-58 26,1-1 0,-1 0 0,1-1 0,-1 0 1,1-1-1,-1-1 0,1 0 0,-1-1 0,0 0 0,1-1 0,-1 0 0,0-1 0,0-1 0,-1 0 0,0-1 0,0 0 0,0-1 0,0 0 0,-1-1 0,0 0 0,-1-1 0,0 0 1,0 0-1,8-12 0,-15 17 10,-1 0 1,1 0 0,-1-1 0,1 1 0,-1-1 0,-1 0 0,1 1-1,-1-1 1,0 0 0,0 0 0,0 0 0,0 0 0,-1 0 0,0 0-1,0 0 1,0 0 0,-1 0 0,0 0 0,0 0 0,0 0 0,0 0-1,-1 0 1,0 1 0,0-1 0,0 0 0,-1 1 0,1 0-1,-1 0 1,-3-4-11,5 7 3,0 1-1,0-1 1,1 0-1,-1 1 1,0-1-1,0 1 1,0-1-1,-1 1 1,1 0-1,0-1 1,0 1-1,0 0 1,0 0-1,0 0 1,0 0 0,0 0-1,-1 0 1,1 0-1,0 0 1,0 0-1,0 0 1,0 1-1,0-1 1,0 0-1,0 1 1,0-1-1,0 1 1,0-1-1,0 1 1,0 0-1,0-1 1,0 1-1,0 0 1,1 0-1,-1-1 1,0 1-1,0 0 1,1 0-1,-1 0 1,1 0-1,-1 0 1,1 0-1,-1 0 1,1 0-1,-1 0 1,1 0-1,0 0 1,0 0-1,-1 1-2,-12 58 3,12-44 0,-1-8-2,0-1 1,1 0 0,1 1-1,-1-1 1,1 1 0,0-1-1,1 1 1,0-1-1,0 0 1,0 1 0,1-1-1,0 0 1,0 0 0,1 0-1,0 0 1,4 5-2,43 4-700,-26-17-775</inkml:trace>
  <inkml:trace contextRef="#ctx0" brushRef="#br0" timeOffset="23888.292">17667 5165 19628,'1'0'122,"0"0"0,0 0 0,0 0 1,0 0-1,0 0 0,0 0 0,-1 0 0,1 1 0,0-1 0,0 0 0,0 0 0,0 1 0,0-1 1,0 1-1,0-1 0,-1 1 0,1-1 0,0 1 0,0 0 0,-1-1 0,1 1 0,0 0 0,-1-1 0,1 1 1,-1 0-1,1 0 0,-1 0 0,1-1 0,-1 1 0,1 0 0,-1 0 0,0 0 0,1 0 0,-1 0 1,0 0-1,0 0 0,0 0 0,0 0-122,40 186 2025,-32-130-1807,-3-22-123,-1-2-22,2 1 0,1-2-1,1 1 1,2-1 0,8 17-73,2-20 83,-20-29-81,0 0-1,1 1 1,-1-1-1,1 0 0,-1 0 1,1 0-1,-1 1 1,0-1-1,1 0 0,-1 0 1,1 0-1,-1 0 0,1 0 1,-1 0-1,1 0 1,-1 0-1,1 0 0,-1 0 1,1 0-1,-1 0 1,0 0-1,1 0 0,-1-1 1,1 1-1,-1 0 0,1 0 1,-1 0-1,0-1 1,1 1-1,-1 0 0,1 0 1,-1-1-1,0 1 0,1 0 1,-1-1-1,0 1 1,0-1-1,1 1 0,-1 0 1,0-1-1,0 1 1,1-1-1,-1 1 0,0-1 1,0 1-1,0-1 0,0 1 1,0 0-1,0-1 1,0 1-1,0-1 0,0 1 1,0-1-1,0 1 1,0-1-1,0 1 0,0-1 1,0 1-1,0-1 0,-1 1 1,1-1-2,6-44 17,29-98-14,-35 141-4,1 0 1,-1 0-1,1 0 0,0 1 1,-1-1-1,1 0 1,0 0-1,0 1 1,0-1-1,0 0 0,1 1 1,-1-1-1,0 1 1,1 0-1,-1-1 1,1 1-1,-1 0 0,1 0 1,-1 0-1,1 0 1,0 0-1,0 0 1,0 0-1,-1 1 0,1-1 1,0 1-1,0-1 1,0 1-1,0 0 1,0 0-1,0 0 0,0 0 1,0 0-1,0 0 1,0 0-1,0 1 0,0-1 1,-1 1-1,1-1 1,0 1-1,0 0 1,0 0-1,-1 0 0,1 0 1,6 10 32,-1 1-1,0 0 1,-1 0-1,-1 1 1,0-1-1,0 1 0,-2 0 1,1 1-1,-2-1 1,1 1-1,-2-1 0,0 13-31,-1-25 5,3 10 74,-1 0-1,0 0 1,-1 0 0,0 0-1,-1 0 1,0 0 0,-1 0-1,0 0 1,-1 0 0,0 0-1,0 0 1,-2 0 0,1-1-1,-1 1 1,-1-1 0,0 0-1,0 0 1,-1-1 0,-5 8-79,4-14 25,-1-1 1,0 1-1,0-1 1,0 0-1,0-1 1,0 0-1,0 0 0,0-1 1,0 0-1,0 0 1,0-1-1,0 0 1,0 0-1,0-1 1,0 0-1,0-1 0,0 0 1,1 0-1,0 0 1,-1-1-1,1 0 1,0 0-1,1-1 1,-1 0-1,-3-4-25,5 6-88,0 0-1,0-1 1,0 0 0,0 0 0,1 0-1,-1 0 1,1-1 0,0 0-1,0 0 1,1 0 0,-1 0 0,1-1-1,1 1 1,-1-1 0,-1-3 88,19-10-3877,3 17-1251</inkml:trace>
  <inkml:trace contextRef="#ctx0" brushRef="#br0" timeOffset="24220.937">18299 5409 18772,'6'0'256,"0"0"0,0 0 0,0-1 0,0 0 0,0 0 0,0 0 0,0-1-1,-1 1 1,1-1 0,0-1 0,-1 1 0,0-1 0,1 0 0,-1 0 0,0-1 0,-1 0 0,1 1 0,-1-2 0,1 1 0,-1 0 0,0-1 0,-1 0-1,1 0 1,-1 0 0,0 0 0,0 0 0,-1-1 0,0 1 0,0-1 0,0 0 0,0 0 0,-1 0 0,0 0-256,-1 4 43,-1-1 0,0 1 0,0 0 0,0-1 1,0 1-1,0 0 0,0 0 0,0 0 0,-1 0 0,1 0 0,-1 0 0,0 0 1,1 0-1,-1 0 0,0 1 0,0-1 0,0 1 0,0-1 0,0 1 1,-1 0-1,1 0 0,0 0 0,-1 0 0,1 0 0,0 0 0,-1 1 1,1-1-1,-1 1 0,1 0 0,-1 0 0,1 0 0,-1 0 0,1 0 1,-1 0-1,1 1 0,-1-1 0,1 1 0,0 0 0,-1 0 0,1 0 1,0 0-1,-1 0 0,1 0 0,0 0 0,0 1 0,0-1 0,0 1 1,0 0-1,0 0-43,-8 5 7,1 0 0,0 2 1,0-1-1,0 1 1,1 0-1,1 1 1,-1-1-1,2 2 1,-1-1-1,1 1 0,1 0 1,0 0-1,1 0 1,0 1-1,0-1 1,1 1-1,1 0 1,0 0-1,1 1 1,0-1-1,1 0 0,0 0 1,1 0-1,0 0 1,1 1-1,0-1 1,1-1-1,1 1 1,0 0-1,0-1 0,1 0 1,0 0-1,1 0 1,1-1-1,-1 0 1,5 4-8,-9-11-38,1 0-1,-1-1 1,1 1 0,0-1 0,0 0 0,0 0 0,0 0-1,0 0 1,0 0 0,1-1 0,-1 0 0,1 1 0,-1-1-1,1-1 1,-1 1 0,1 0 0,0-1 0,-1 0 0,1 1 0,0-2-1,-1 1 1,1 0 0,0-1 0,-1 1 0,1-1 0,-1 0-1,1 0 1,-1-1 0,0 1 0,1-1 0,-1 0 0,0 1 0,0-1-1,0-1 1,0 1 0,0 0 0,-1-1 0,1 1 0,-1-1-1,1 0 1,0-2 38,29-28 123</inkml:trace>
  <inkml:trace contextRef="#ctx0" brushRef="#br0" timeOffset="24945.475">18887 5234 20724,'1'-2'121,"-1"1"-1,0 0 1,0-1-1,0 1 0,1 0 1,-1-1-1,-1 1 1,1 0-1,0-1 0,0 1 1,0 0-1,-1-1 1,1 1-1,0 0 0,-1-1 1,1 1-1,-1 0 1,0 0-1,1 0 0,-1 0 1,0 0-1,0-1 1,0 1-1,0 0 0,0 1 1,0-1-1,0 0 1,0 0-1,0 0 0,0 1 1,0-1-1,-1 0 1,1 1-1,0-1 0,0 1 1,-1 0-1,1-1 1,0 1-1,-1 0 0,1 0 1,0 0-1,-1 0 1,1 0-1,0 0 0,-1 0 1,1 0-1,0 0 1,-1 1-1,1-1 0,-1 1-120,-4 0 81,0 1 0,1 0-1,-1 1 1,0-1 0,1 1-1,-1 0 1,1 0 0,0 1-1,0 0 1,0 0-1,0 0 1,1 0 0,0 1-1,0 0 1,0-1 0,0 2-1,1-1 1,0 0 0,0 1-1,0-1 1,1 1 0,0 0-1,0 0 1,0 0-81,-19 151 133,19-147-128,2 0 0,0 0 0,0-1-1,0 1 1,2 0 0,-1 0 0,1 0 0,0-1 0,1 1 0,0-1 0,1 0 0,0 0-1,0 0 1,1 0 0,0-1 0,0 0 0,1 0 0,5 6-5,-8-13-1,0 0 1,0 0-1,0 0 1,0 0-1,0 0 1,0 0-1,0-1 1,0 1-1,0-1 1,0 0-1,0 0 1,0 0-1,0 0 1,0-1-1,1 1 1,-1-1-1,0 0 1,-1 0-1,1 0 1,0 0-1,0-1 1,0 1-1,-1-1 1,1 1-1,0-1 1,-1 0-1,0 0 1,1 0-1,0-1 1,63-71-25,-54 58 29,0-1 0,0 0 1,-2-1-1,0-1 0,-1 1 0,-1-1 1,-1-1-1,0 1 0,-2-1 0,0 0 1,-1-1-1,-1 1 0,-1-1 1,-1 0-1,-1-15-4,-9 24-50,5 46-27,37 196-52,-7-134 213,-26-95-82,0 1 0,1-1 0,-1 0 0,1 1 0,-1-1 0,1 0 0,0 0 0,-1 1 0,1-1 0,0 0 0,0 0 0,0 0 1,0 0-1,0 0 0,0 0 0,0 0 0,0 0 0,0-1 0,0 1 0,1 0 0,-1 0 0,0-1 0,1 1 0,-1-1 0,0 0 0,1 1 0,-1-1 0,0 0 0,1 0 1,-1 1-1,1-1 0,-1 0 0,0 0 0,1-1 0,-1 1 0,1 0 0,-1 0 0,0-1 0,1 1 0,-1-1 0,0 1 0,0-1 0,1 0 0,-1 1 0,0-1 0,0 0 0,0 0 1,0 0-1,0 0 0,0 0 0,0 0 0,0 0 0,0 0 0,0 0 0,0 0 0,-1-1 0,1 1 0,-1 0 0,1-2-2,14-23 18,-1-1-1,-1 0 0,-2-2 1,-1 1-1,-1-1 0,-2 0 1,1-10-18,11-94 69,-14 142-126,53 196-41,-58-203 99,1 0 0,-1-1-1,0 1 1,1-1 0,-1 1-1,1-1 1,-1 1 0,1-1-1,0 0 1,0 1 0,0-1-1,0 0 1,0 1 0,0-1-1,0 0 1,0 0 0,0 0-1,0 0 1,1 0 0,-1 0 0,0 0-1,1 0 1,-1-1 0,0 1-1,1 0 1,-1-1 0,1 0-1,0 1 1,-1-1 0,1 0-1,-1 1 1,1-1 0,-1 0-1,1 0 1,0 0 0,-1-1-1,1 1 1,-1 0 0,2-1-1,3-7 8,0-1 1,0 0 0,-1 0-1,0-1 1,-1 1-1,0-1 1,-1 0-1,0 0 1,0-1 0,0-3-9,1-1 9,25-182 76,-25 233-94,2-1-1,2 0 1,1-1 0,1 0-1,13 26 10,-23-59 0,0 0-1,0 0 1,0 0-1,0 0 1,0 0-1,0-1 1,0 1-1,0 0 1,0 0-1,1 0 1,-1 0-1,0-1 1,1 1-1,-1 0 1,1 0-1,-1 0 1,1-1-1,-1 1 1,1 0-1,-1-1 1,1 1-1,-1-1 1,1 1-1,0 0 1,0-1 0,-1 1-1,1-1 1,0 0-1,0 1 1,-1-1-1,1 0 1,0 1-1,0-1 1,0 0-1,0 0 1,0 0-1,-1 0 1,1 0-1,0 0 1,0 0-1,0 0 1,0 0-1,0 0 1,-1 0-1,1 0 1,0-1-1,0 1 1,0 0-1,0-1 1,-1 1-1,1 0 1,0-1-1,0 1 1,-1-1-1,1 0 1,0 1-1,-1-1 1,1 1-1,-1-1 1,1 0 0,32-30-1172,-11 15 2365</inkml:trace>
  <inkml:trace contextRef="#ctx0" brushRef="#br0" timeOffset="25323.153">19801 4980 21821,'-10'14'501,"0"1"0,1 0 0,1 0 0,0 1 0,1 0 0,1 1 0,1 0 0,0 0 0,1 0 0,1 0 1,-1 15-502,0 14 418,5-45-415,-1-1 0,1 1-1,-1-1 1,1 1 0,-1-1 0,1 0-1,-1 1 1,1-1 0,0 0 0,-1 1-1,1-1 1,-1 0 0,1 0-1,0 0 1,-1 0 0,1 1 0,0-1-1,-1 0 1,1 0 0,0 0 0,-1 0-1,1-1 1,0 1 0,-1 0 0,1 0-1,0 0 1,-1 0 0,1-1-1,-1 1 1,1 0 0,0-1 0,-1 1-1,1 0 1,-1-1 0,1 1 0,-1-1-1,1 1 1,-1 0 0,0-1-1,1 1 1,-1-1 0,1 0 0,-1 1-1,0-1 1,1 1 0,-1-1 0,0 0-1,0 1 1,0-1 0,1 1 0,-1-1-1,0 0 1,0 0-3,2-2 6,7-8 0,0 0 0,1 0 0,0 1 0,1 0-1,0 1 1,0 0 0,1 1 0,0 0 0,1 1 0,-1 0 0,1 1 0,1 0 0,-1 1 0,1 1-1,0 0 1,0 1 0,0 0 0,1 1 0,3 1-6,-13 2 12,-1 1 0,0-1 0,0 1 0,0 0 0,0 1 0,-1-1 0,1 1-1,0 0 1,-1-1 0,0 2 0,0-1 0,0 0 0,0 0 0,0 1 0,-1 0 0,1 0 0,-1-1 0,0 1 0,0 0 0,-1 1 0,1-1 0,-1 0-1,0 0 1,0 1 0,0-1 0,0 1 0,-1-1 0,0 1 0,0-1 0,0 0 0,-1 1 0,1-1 0,-1 1 0,0-1 0,0 0 0,-1 1 0,1-1 0,-1 0-1,0 0 1,0 0-12,-2 3 29,-1 0 0,1-1 0,-1 0-1,0 0 1,0 0 0,-1 0 0,1-1-1,-1 0 1,-1 0 0,1 0 0,-1-1-1,1 0 1,-1-1 0,0 1 0,-1-1-1,1-1 1,0 1 0,-1-1 0,0 0-1,1-1 1,-1 0 0,0 0 0,0-1-1,0 0 1,-2 0-29,8-1-84,0 1 1,0-1-1,0 0 0,0 1 0,0-1 0,0 0 1,1 0-1,-1 0 0,0 0 0,1-1 0,-1 1 1,1 0-1,-1-1 0,1 1 0,-1-1 1,1 1-1,0-1 0,0 0 0,0 0 0,0 1 1,0-1-1,0 0 0,1 0 0,-1 0 84,-4-24-2130</inkml:trace>
  <inkml:trace contextRef="#ctx0" brushRef="#br0" timeOffset="25599.656">20242 4971 18540,'69'-62'5108,"-65"58"-5029,0 0 0,0-1 0,0 1 0,-1-1 1,0 1-1,0-1 0,0 0 0,0 0 0,-1-1 0,0 1 0,0 0 0,0-1 0,-1 1 0,1-1 0,-2 0 0,1 1 0,0-1 0,-1 0 1,0 0-1,-1 1 0,1-1 0,-1 0 0,-1-3-79,2 8 43,-1 1 0,1-1 1,-1 0-1,1 0 0,-1 0 1,0 0-1,0 0 0,1 1 0,-1-1 1,0 0-1,0 1 0,0-1 1,0 0-1,1 1 0,-1-1 1,0 1-1,0-1 0,0 1 1,0 0-1,0 0 0,0-1 0,0 1 1,-1 0-1,1 0 0,0 0 1,0 0-1,0 0 0,0 0 1,0 0-1,0 0 0,0 1 0,0-1 1,0 0-1,0 0 0,0 1 1,0-1-1,0 1 0,0-1 1,0 1-1,0 0 0,1-1 0,-1 1 1,0 0-1,0-1 0,0 2-43,-39 35 754,35-27-720,0 1 0,1 0 0,0 0 0,1 0 0,0 0 0,0 0 0,2 1 1,-1-1-1,1 1 0,1-1 0,0 1 0,1-1 0,0 1 0,1-1 0,0 1 0,0-1 0,1 0 1,1 0-1,0 0 0,1 0 0,3 5-34,-7-13 4,0-1 1,0 0-1,1 1 0,-1-1 1,1 0-1,0 0 1,-1 0-1,1 0 0,0 0 1,0 0-1,0 0 0,1-1 1,-1 1-1,0-1 1,1 1-1,-1-1 0,0 0 1,1 0-1,0 0 0,-1 0 1,1-1-1,-1 1 1,1-1-1,0 1 0,0-1 1,-1 0-1,1 0 0,0 0 1,-1-1-1,1 1 1,0 0-1,-1-1 0,1 0 1,0 0-1,-1 0 1,1 0-1,-1 0 0,1 0 1,0-2-5,84-71-1361,-37 10-2585</inkml:trace>
  <inkml:trace contextRef="#ctx0" brushRef="#br0" timeOffset="26632.665">21327 4504 21069,'0'-3'144,"0"0"0,0 0 0,0 0 1,0 1-1,0-1 0,-1 0 0,1 0 1,-1 0-1,0 1 0,0-1 0,0 0 1,0 1-1,0-1 0,-1 1 1,1-1-1,-1 1 0,1-1 0,-1 1 1,0 0-1,0 0 0,0 0 0,0 0 1,0 0-1,-1 1 0,1-1 1,-1 1-1,1-1 0,-1 1 0,1 0 1,-1 0-1,0 0 0,1 0 0,-1 0 1,0 1-1,0-1 0,1 1 1,-1 0-1,0 0 0,0 0 0,0 0 1,0 0-1,0 1 0,1-1 0,-1 1 1,0 0-1,0 0 0,1 0 1,-1 0-1,1 0 0,-2 1-144,-5 8 31,0 1 1,0 0-1,1 1 1,0 0-1,1 0 0,0 0 1,1 1-1,1 0 0,0 0 1,0 0-1,2 1 1,0 0-1,0 0 0,1 0 1,1 0-1,0 0 0,1 0 1,0 0-1,2 0 0,-1 0 1,3 5-32,14 72 14,-17-88-13,0 0 0,0 0 0,0 0 0,0 0 0,1 0 0,-1-1 0,1 1 0,0 0 0,-1-1 0,1 1 0,0-1 0,1 0 0,-1 1-1,0-1 1,1 0 0,-1 0 0,1-1 0,0 1 0,-1 0 0,1-1 0,0 0 0,0 0 0,0 0 0,0 0 0,0 0 0,0 0 0,1-1-1,2-2 0,0 0 0,-1 0 0,1-1 1,0 0-1,-1 0 0,1 0 0,-1-1 0,0 0 0,0 0 1,-1 0-1,1 0 0,-1-1 0,0 0 0,0 0 0,0 0 1,-1 0-1,0-1 0,0 1 0,0-1 0,-1 0 0,0 0 1,1-1-1,-2 5 0,16-31 11,-2 0 1,-1-2-1,-2 1 1,-1-2-1,-2 0 1,-1 0-1,-2 0 1,-1-1 0,-2 0-1,-2 0 1,-1 0-12,-1 70-188,13 53 92,5 0 1,21 65 95,-37-148 0,16 42 13,-17-45-13,0 1 1,0 0-1,0-1 0,0 1 0,1 0 1,-1-1-1,0 1 0,0 0 0,1-1 0,-1 1 1,0-1-1,1 1 0,-1 0 0,1-1 1,-1 1-1,0-1 0,1 1 0,0-1 1,-1 0-1,1 1 0,-1-1 0,1 1 0,-1-1 1,1 0-1,0 0 0,-1 1 0,1-1 1,0 0-1,-1 0 0,1 0 0,0 1 1,-1-1-1,1 0 0,0 0 0,-1 0 0,1 0 1,0-1-1,-1 1 0,1 0 0,0 0 1,-1 0-1,1 0 0,0-1 0,-1 1 1,1 0-1,-1 0 0,1-1 0,0 1 0,-1-1 1,1 1-1,-1-1 0,1 1 0,37-97 23,-20 34-6,-3 0 0,-3-1 0,-3 0 0,-3-1 0,-2 1 0,-3-1 0,-3 0 0,-6-25-17,1 59-19,4 39-81,19 237-129,-16-244 228,-3 63 28,3 0 0,3 0-1,2 0 1,4-1-1,2 0 1,3 0-1,18 50-26,215 390 99,-238-479-19,-14-25 56,-5-5-91,0 0 0,1-1 0,0 0 0,0 0 0,0-1 0,1 0 1,0 0-1,0-1 0,1 0 0,0-1 0,1 0 0,0 0 0,-2-4-45,-6-8 18,-2 2-16,1-2-1,0 0 1,2 0 0,0-1-1,2-1 1,0 0-1,2 0 1,1-1 0,1-1-1,1 1 1,1-1 0,1 0-1,0-17-1,6 33-43,0 1 0,1-1 0,0 1 0,0-1 0,1 1 0,1 0 0,-1 0 0,1 1 0,1-1 0,-1 1 0,2 1 0,-1-1 0,1 1 0,0 0 0,0 0 0,4-2 43,23-19-1464</inkml:trace>
  <inkml:trace contextRef="#ctx0" brushRef="#br0" timeOffset="27044.34">22524 4064 19236,'0'0'50,"0"-2"96,1 0 0,0 0 1,-1 1-1,1-1 0,-1 0 1,0 0-1,0 0 0,1 0 1,-1 0-1,-1 0 0,1 0 1,0 0-1,0 1 0,-1-1 1,1 0-1,-1 0 0,1 0 1,-1 0-1,0 1 0,0-1 1,0 0-1,0 1 0,0-1 1,0 1-1,0-1 0,0 1 1,-1-1-1,1 1 0,0 0 1,-1 0-1,1 0 0,-1-1 1,0 2-1,1-1 0,-1 0 1,0 0-1,0 0 0,1 1 1,-1-1-1,0 1 0,0-1 1,0 1-1,0 0 0,0 0 1,0 0-1,0 0 0,1 0 1,-2 0-147,-5 8 101,0 0 0,0 0 0,0 1 1,1 0-1,1 0 0,0 1 1,0-1-1,0 1 0,1 1 1,1-1-1,0 1 0,0 0 0,1 0 1,1 0-1,-1 0 0,2 0 1,0 1-1,0-1 0,1 0 0,1 8-101,-4 1 11,1 0 0,1 0 0,1 0 0,1 0 0,1 0 0,0 0 0,2 0 0,0-1-1,1 1 1,1-1 0,1 0 0,7 14-11,-12-31-17,0 0 0,1 0 0,-1 0 0,0-1 0,0 1-1,1-1 1,-1 0 0,1 0 0,0 0 0,-1 0 0,1 0 0,0 0 0,-1-1 0,1 1 0,0-1-1,0 0 1,-1 0 0,1 0 0,0 0 0,0 0 0,-1-1 0,1 1 0,0-1 0,0 1-1,-1-1 1,1 0 0,-1 0 0,1-1 0,-1 1 0,1 0 0,-1-1 0,0 0 0,1 1 0,-1-1-1,0 0 1,0 0 0,-1 0 0,1 0 0,0-1 0,-1 1 0,1 0 0,-1-1 0,0 1-1,1-1 1,-1 1 0,0-2 17,35-49 1407</inkml:trace>
  <inkml:trace contextRef="#ctx0" brushRef="#br0" timeOffset="27609.553">22981 4050 20380,'-8'-1'246,"-1"1"-1,1 0 1,0 0-1,0 1 0,0 0 1,0 1-1,1-1 0,-1 2 1,0-1-1,1 1 1,-1 0-1,1 0 0,0 1 1,0 0-1,0 1 1,1-1-1,-1 1 0,1 0 1,0 1-1,1 0 0,-1 0 1,1 0-1,0 0 1,1 1-1,-1 1-245,0-1 21,1 1 0,0 1 0,1-1 0,0 0 0,0 1 1,1 0-1,0-1 0,0 1 0,1 0 0,1 0 0,-1 0 0,1 0 0,1 0 0,-1 0 0,2 0 0,0 4-21,-1-12 2,0 0 0,0 0 0,0 0-1,1-1 1,-1 1 0,0 0-1,0-1 1,1 1 0,-1 0 0,0-1-1,1 0 1,-1 1 0,0-1 0,1 0-1,-1 1 1,1-1 0,-1 0-1,0 0 1,1 0 0,-1-1 0,1 1-1,-1 0 1,0 0 0,1-1 0,-1 1-1,0-1 1,1 1 0,-1-1-1,0 1 1,0-1 0,1 0 0,-1 0-1,0 0 1,0 0 0,0 1 0,0-1-1,0-1 1,0 1 0,0 0-1,-1 0 1,1 0 0,0 0 0,0-1-1,-1 1 1,1 0 0,-1-1 0,1 1-1,-1 0 1,0-1 0,0 1-1,1 0 1,-1-1 0,0 0-2,3-3-2,42-57 2,-30 37 16,2 2 0,0 0 0,2 1 0,0 1 0,2 0 0,0 2 0,6-4-16,-24 21 1,-1 0 0,1 0-1,0 0 1,0 1 0,0-1 0,0 1 0,0-1 0,0 1 0,0 0 0,0 0-1,0 0 1,1 0 0,-1 1 0,0 0 0,1-1 0,-1 1 0,0 0 0,1 1-1,-1-1 1,0 0 0,1 1 0,-1 0 0,0 0 0,0 0 0,0 0 0,1 0-1,-1 1 1,-1 0 0,1-1 0,0 1 0,0 0 0,-1 0 0,1 0 0,-1 1 0,1-1-1,-1 1 1,0-1 0,0 1 0,0 0 0,0 0 0,-1 0 0,1 0 0,-1 0-1,1 3 0,6 13 132,-2 0 1,-1 0-1,0 1 0,-1 0 0,-1 0 0,-1 0 0,-1 0 0,0 0 0,-2 1 0,-2 13-132,3-30 252,-2-9-29,-7-20-140,2 0 1,1-1 0,1 0 0,1 1 0,0-23-84,-1-1 35,-3-50 9,20 119-109,-8-9 60,-4-7 5,1 0 1,0-1 0,0 1 0,0-1 0,0 1 0,1-1-1,-1 1 1,1-1 0,0 0 0,0 0 0,0 0 0,1 0 0,-1 0-1,0 0 1,1-1 0,0 1 0,0-1 0,0 0 0,3 2-1,15-36-23,-20 28 20,0-1-17,3-13-105,1-1 1,1 1-1,0 0 1,1 0-1,1 1 1,0-1-1,2 2 125,6 5-2850,-10 17 931</inkml:trace>
  <inkml:trace contextRef="#ctx0" brushRef="#br0" timeOffset="28073.227">23496 3723 22741,'-11'25'443,"2"1"0,0 0-1,2 0 1,1 0 0,1 1 0,1 0 0,2 1 0,1-1 0,0 0 0,2 0-1,2 1 1,3 16-443,-6-43 5,0 0-1,0 0 0,0 1 1,0-1-1,0 0 0,1 0 1,-1 0-1,0 0 0,0 0 1,1 0-1,-1 0 0,1 0 0,-1 0 1,1-1-1,0 1 0,-1 0 1,1 0-1,0 0 0,-1 0 1,1-1-1,0 1 0,0 0 1,0-1-1,0 1 0,0-1 1,-1 1-1,1-1 0,0 1 1,0-1-1,0 0 0,0 1 1,1-1-1,-1 0 0,0 0 0,0 0 1,0 0-1,0 0 0,0 0 1,0 0-1,0 0 0,0 0 1,0 0-1,0-1 0,0 1 1,0 0-1,0-1 0,0 1 1,0-1-1,0 1 0,0-1 1,0 1-1,0-1 0,-1 0 1,1 1-1,0-1 0,0 0 0,-1 0 1,1 0-1,0 0 0,-1 1 1,1-1-1,-1 0 0,1-1-4,123-204 186,-117 194-178,-3 4-5,1 1 0,0-1 0,0 1 0,1 0 0,0 0 0,0 0 1,0 1-1,1 0 0,0 0 0,0 1 0,0 0 0,6-3-3,-10 9-2,0-1 0,-1 1 1,1 0-1,0 0 0,0 0 0,-1 0 0,1 1 1,-1-1-1,1 1 0,-1 0 0,0-1 0,1 1 0,-1 0 1,0 0-1,0 1 0,0-1 0,-1 0 0,1 1 1,0-1-1,-1 1 0,0-1 0,1 1 0,-1 0 0,0-1 1,-1 1-1,1 0 0,0 0 0,-1 0 0,1 0 0,-1 0 1,0-1-1,0 1 0,0 0 0,-1 3 2,2-2-1,30 145 81,-31-148-74,1 0-1,0-1 0,-1 1 0,1-1 0,0 1 0,0-1 0,-1 0 1,1 1-1,0-1 0,0 0 0,0 1 0,0-1 0,0 0 0,-1 0 0,1 0 1,0 0-1,0 0 0,0 0 0,0 0 0,0 0 0,0 0 0,0 0 1,0 0-1,-1-1 0,1 1 0,0 0 0,0-1 0,0 1 0,0 0 0,-1-1 1,1 1-1,0-1 0,0 1 0,-1-1 0,1 0 0,-1 1 0,1-1 1,0 0-1,-1 1 0,1-1 0,-1 0 0,1 0 0,-1 0 0,0 1 0,1-1 1,-1 0-1,0 0 0,0 0 0,1 0 0,-1 0 0,0 1 0,0-1 1,0 0-1,0 0 0,0 0 0,0 0 0,0 0 0,0 0 0,-1 0 1,1 0-6,39-97 139,-30 69-118,2 1-1,1-1 0,2 2 1,0 0-1,7-6-20,-21 31-3,0 0 1,1 0 0,0 0-1,-1 0 1,1 0-1,0 0 1,0 1-1,0-1 1,0 0 0,0 0-1,1 1 1,-1-1-1,0 1 1,1-1-1,-1 1 1,1 0 0,0-1-1,-1 1 1,1 0-1,0 0 1,0 0-1,0 1 1,-1-1 0,1 0-1,0 1 1,0-1-1,0 1 1,0-1-1,0 1 1,0 0 0,0 0-1,1 0 1,-1 0-1,0 0 1,0 1-1,0-1 1,0 0-1,0 1 1,-1 0 0,1-1-1,0 1 1,0 0-1,0 0 1,0 0-1,-1 0 1,1 0 0,0 1-1,-1-1 1,1 0-1,-1 1 1,1 0 2,5 13 1,-1-1-1,-1 1 1,0 0 0,-1 1-1,-1-1 1,0 1 0,-1-1 0,-1 1-1,0 0 1,-1 0 0,-1-1-1,0 1 1,-2 0-1,3-12-141,0-4-294,0 0 815</inkml:trace>
  <inkml:trace contextRef="#ctx0" brushRef="#br0" timeOffset="28488.667">24449 3520 22349,'0'-1'96,"0"0"1,0 1-1,0-1 0,0 0 1,0 1-1,0-1 1,0 0-1,0 0 1,-1 1-1,1-1 0,0 0 1,0 1-1,-1-1 1,1 1-1,0-1 1,-1 0-1,1 1 0,-1-1 1,1 1-1,-1-1 1,1 1-1,-1-1 0,1 1 1,-1-1-1,1 1 1,-1 0-1,0-1 1,1 1-1,-1 0 0,0-1 1,1 1-1,-1 0 1,0 0-1,1 0 1,-1 0-1,0-1 0,0 1 1,1 0-1,-1 0 1,0 0-1,1 1 0,-1-1 1,0 0-1,0 0 1,1 0-1,-1 0 1,0 1-1,1-1 0,-1 0 1,0 1-1,1-1 1,-1 0-1,1 1 1,-1-1-1,1 1 0,-1-1-96,-38 27 1025,24-10-968,2 0 1,0 1-1,1 0 1,1 1-1,1 0 1,1 1-1,0 0 0,2 1 1,0-1-1,1 1 1,1 1-1,-1 15-57,8 45 118,-1-80-117,1-1 1,0 0-1,0 0 1,0 0 0,0 0-1,0 0 1,0 0-1,0-1 1,0 1 0,0-1-1,0 1 1,0-1-1,0 0 1,0 0-1,1 0 1,-1 0 0,0 0-1,0 0 1,0-1-1,0 1 1,0-1 0,0 0-1,0 1 1,0-1-1,0 0 1,0 0 0,0 0-1,0 0 1,0 0-1,-1-1 1,1 1-1,0-1 1,-1 1 0,1-1-1,-1 1 1,0-1-1,1 0 1,-1 0 0,0 0-1,0 0 1,0 1-1,0-3-1,18-16 11,-1-2 0,-1-1 0,-1 0 0,-1-1 0,-1 0 0,-1-1 0,-1-1 0,-1 0 0,-2-1-1,-1 0 1,0 0-11,-7 25 1,0-1 0,1 0 0,-1 1 0,0-1-1,0 0 1,0 0 0,-1 0 0,1 0 0,-1 1-1,0-1 1,0 0 0,0 0 0,0 0 0,0 0-1,0 0 1,-1 0 0,1 0 0,-1 0 0,0 1-1,0-1 1,0 0 0,0 0 0,-1 1 0,1-1-1,-1 1 1,1-1 0,-1 1 0,0 0 0,0 0-1,0 0 1,0 0 0,0 0 0,-1 0 0,1 0-1,-1 1 1,1-1 0,-1 1 0,1-1 0,-1 1-1,-2 0 0,-1 1-81,1 1 0,-1-1 0,1 2-1,-1-1 1,1 0 0,0 1 0,0 0 0,0 1-1,0-1 1,0 1 0,0 0 0,0 0-1,1 0 1,0 1 0,-1-1 0,1 1-1,1 0 1,-1 0 0,1 1 0,-1-1 0,1 1-1,0 1 82,-15 19-1877</inkml:trace>
  <inkml:trace contextRef="#ctx0" brushRef="#br0" timeOffset="29806.334">17619 7403 21829,'-8'3'268,"0"1"1,0 0 0,1 0-1,-1 1 1,1 0 0,1 0-1,-1 1 1,1-1 0,0 1-1,0 1 1,-3 3-269,10-9 19,-1 0-1,0-1 1,0 1-1,1 0 1,-1 0-1,0 0 1,1-1 0,-1 1-1,1 0 1,-1 0-1,1-1 1,-1 1 0,1 0-1,-1-1 1,1 1-1,0-1 1,-1 1 0,1-1-1,0 1 1,-1-1-1,1 1 1,0-1-1,0 0 1,0 1 0,-1-1-1,1 0 1,0 0-1,0 0 1,0 1 0,0-1-1,0 0 1,-1 0-1,1 0 1,0 0-1,0-1 1,0 1 0,0 0-1,0 0 1,-1 0-1,1-1 1,0 1 0,0 0-1,-1-1 1,1 1-1,0-1 1,0 1-1,-1-1 1,1 1 0,0-1-1,-1 1 1,1-1-1,-1 0 1,1 0-19,3 0 25,242-94 7,-151 52 16,-92 42-43,0 0 1,0 0 0,0 0 0,0 0 0,0 1 0,0-1 0,1 1 0,-1 0 0,0 0 0,0 0 0,0 0 0,1 1 0,-1-1 0,0 1 0,0 0 0,0 0 0,0 0 0,0 0 0,0 0 0,0 1 0,0-1 0,-1 1 0,1 0 0,-1 0 0,1 0 0,-1 0 0,1 0-1,-1 0 1,0 1 0,0-1 0,0 1 0,-1-1 0,1 1 0,0 2-6,14 16 71,-13-15-50,0 0-1,1-1 1,-1 1 0,1-1-1,0 0 1,1-1-1,-1 1 1,1-1 0,0 1-1,0-1 1,0-1-1,1 1 1,-1-1 0,1 0-1,4 2-20,-6-7 8,0 1 0,-1-1 0,0 0 0,1 0 0,-1 0 0,0 0 0,0 0 0,0-1 0,0 0 0,0 1 0,0-1 0,-1 0 0,0 0 0,1-1 0,-1 1 0,0 0 0,-1-1 0,1 1 0,-1-1-1,1 0 1,-1 1 0,0-1 0,0 0 0,-1 0 0,1 0 0,-1 0 0,0 1 0,0-1 0,0 0 0,0-1-8,1-2-49,1-1 1,-1 0-1,-1 0 0,1 0 1,-1 0-1,-1 0 1,1 0-1,-1 0 0,-1 0 1,0 1-1,0-1 0,0 0 1,-1 1-1,0 0 0,0 0 1,-1-1-1,0 2 0,0-1 1,-4-4 48,-19-16-1286</inkml:trace>
  <inkml:trace contextRef="#ctx0" brushRef="#br0" timeOffset="30078.433">18211 6936 21837,'25'3'616,"1"8"24,1 7-24,-5 5 168,-2 4-120,-4 2-55,0 3 15,-7 6-56,-3 7-96,-5 12-256,-4 4-80,-5 5-96,-9 3 128,-6-17-1216,-8-8 2968</inkml:trace>
  <inkml:trace contextRef="#ctx0" brushRef="#br0" timeOffset="34510.663">19115 6828 20636,'-32'-41'3837,"30"39"-2778,1 8-189,0 12-723,0 1 0,1-1 0,1 1 1,0-1-1,2 0 0,0 1 0,1-1 0,3 6-147,-1 4 52,0 1-34,-2-2-4,2-1-1,0 0 0,2 0 1,1 0-1,1-1 1,1-1-1,1 0 1,1 0-14,-12-22 2,0 0 0,0 0 0,0 0 0,1 0 0,-1 0 0,1-1 0,-1 1 0,1 0 0,-1-1 0,1 1 0,0-1 0,0 0 0,0 1 1,-1-1-1,1 0 0,0 0 0,1 0 0,-1-1 0,0 1 0,0 0 0,0-1 0,0 1 0,1-1 0,-1 0 0,0 0 0,0 0 0,1 0 0,-1 0 1,0 0-1,0-1 0,1 1 0,-1-1 0,0 1 0,0-1 0,0 0 0,0 0 0,0 0 0,0 0 0,0 0 0,0-1 0,0 1 0,-1 0 0,1-1 1,0 0-1,-1 1 0,1-1 0,-1 0 0,0 0 0,0 1 0,1-1 0,-1 0 0,0 0 0,-1 0 0,1-1 0,0 1 0,0 0 0,-1 0 0,0 0 1,1-1-1,-1 1-2,12-30 46,-2-1 1,-1-1 0,-1 0-1,-2 0 1,-2 0 0,-1-1-1,-1 0 1,-4-33-47,-8 5 329,9 118-97,6-24-234,1 0-1,2-1 0,1 0 0,1 0 0,1-1 0,2 0 0,1-1 0,1 0 0,8 8 3,-21-32 1,0-1 0,0 1 0,0-1 0,0 1 0,1-1 0,-1 0 1,1 0-1,0 0 0,0-1 0,0 1 0,1-1 0,-1 1 0,0-1 0,1 0 0,0 0 0,-1-1 1,1 1-1,0-1 0,0 1 0,0-1 0,0-1 0,0 1 0,0 0 0,0-1 0,0 0 1,0 0-1,0 0 0,0-1 0,0 1-1,4-6 17,-1 1 1,-1-1 0,1-1-1,-1 1 1,0-1 0,0 0-1,-1-1 1,0 1 0,0-1-1,-1 0 1,0 0 0,-1 0-1,1-1 1,-2 1 0,1-1-1,-1 0 1,1-6-18,3-7 102,-1 0 0,0 0 0,-2 0 0,0-1 1,-2 0-1,-1 1 0,0-1 0,-2 0 0,0 1 0,-2-1 0,0 1 0,-5-14-102,-17 0 215,25 36-214,1-1 0,-1 1-1,0 0 1,1-1 0,-1 1-1,0 0 1,1-1 0,-1 1-1,0 0 1,1 0 0,-1 0 0,0 0-1,0 0 1,1 0 0,-1 0-1,0 0 1,0 0 0,1 0-1,-1 0 1,0 0 0,1 0-1,-1 1 1,0-1 0,1 0-1,-1 0 1,0 1 0,1-1-1,-1 0 1,0 1 0,1-1-1,-1 1 1,1-1 0,-1 1-1,1-1 1,-1 1 0,1 0-1,-1-1 1,1 1 0,0-1-1,-1 1 1,1 0 0,0-1-1,-1 1 1,1 0 0,0-1-1,0 1 1,0 0 0,0 0 0,0-1-1,0 1 1,0 0 0,0 0-1,0 0 0,-1 5-3,0 1 0,1 0 0,0-1 0,1 1 0,-1 0 0,1-1-1,0 1 1,1-1 0,0 1 0,0-1 0,0 0 0,1 0 0,0 0 0,0 0 0,4 5 3,-6-9 10,0-8 36,2-77 23,-3 81-74,0 2-7,2 3-15,27 45-29,-27-43 54,0 1 1,1 0 0,-1-1 0,1 0 0,1 0-1,-1 1 1,0-2 0,1 1 0,0 0 0,0-1-1,1 0 1,-1 0 0,1 0 0,0 0 0,0-1 0,0 0-1,0 0 1,1 0 0,-1-1 0,1 1 0,3 0 1,-4-4 1,0-1 0,-1 1 0,1-1 1,-1 0-1,1 0 0,-1 0 1,0 0-1,0-1 0,0 0 1,0 0-1,0 0 0,-1 0 0,1 0 1,-1-1-1,0 0 0,0 1 1,0-1-1,0 0 0,-1-1 1,0 1-1,0 0 0,0-1 1,1-3-2,0 3 0,10-18 9,-2-1-1,0 1 1,-1-2-1,-2 1 0,0-1 1,3-24-9,-11 49-1,-1 1 1,0 0-1,1-1 1,-1 1-1,0 0 1,1-1-1,-1 1 1,0-1-1,0 1 1,0-1 0,1 1-1,-1-1 1,0 0-1,0 1 1,0-1-1,0 0 1,0 0-1,0 1 1,1-1-1,-1 0 1,0 0-1,0 0 1,0 0-1,0 0 1,0-1-1,0 1 1,0 0-1,0 0 1,0-1-1,1 1 1,-1 0-1,0-1 1,0 1-1,0-1 1,0 1-1,1-1 1,-1 1-1,0-1 1,1 1-1,-1-1 1,0 0-1,1 0 1,-1 1-1,1-1 1,-1 0-1,1 0 1,-1 1-1,1-1 1,0 0-1,-1 0 1,1 0-1,0 0 2,-7 28-21,1 0 1,2 0 0,0 1 0,2-1-1,1 1 1,2 0 0,2 16 19,-2-31 1,1-1-1,1 1 1,0-1 0,1 0 0,0 0 0,1 0 0,0-1-1,1 0 1,0 0 0,1 0 0,2 2-1,-7-9-2,1-1 1,0 1-1,-1-1 0,1 0 1,1 0-1,-1 0 1,0 0-1,1-1 0,0 1 1,-1-1-1,1 0 1,0 0-1,0 0 0,0-1 1,1 1-1,-1-1 1,0 0-1,0 0 0,1-1 1,-1 1-1,0-1 1,1 0-1,-1 0 0,1 0 1,-1-1-1,0 1 0,1-1 1,-1 0-1,0-1 1,0 1-1,0-1 0,0 1 1,2-2 1,30-24-235,-2-9-456</inkml:trace>
  <inkml:trace contextRef="#ctx0" brushRef="#br0" timeOffset="37018.422">20521 6502 11266,'0'0'2994,"0"0"2468,1 4-3070,53 186 1953,-49-172-4196,-4-9-96,1-1 0,0 1 0,1-1 0,0 0 1,0 0-1,0 0 0,1 0 0,0 0 0,1-1 0,0 0 0,2 3-53,-7-10 11,1 0 0,0 0 0,0 0 0,0 1 0,-1-1 0,1 0 0,0 0 0,0 0 0,-1 0 0,1 0 0,0-1 0,0 1 0,0 0 0,-1 0 0,1 0 0,0-1 0,0 1 0,-1 0 0,1-1 0,0 1 0,-1-1 0,1 1 0,0-1 0,-1 1 0,1-1 0,-1 1 0,1-1 0,-1 1 0,1-1 0,-1 0 0,1 1-1,-1-1 1,0 0 0,1 1 0,-1-1 0,0 0 0,0 0 0,1 0 0,-1 1 0,0-1-11,84-235 491,-74 208-474,-7 15-6,2 0-1,-1 1 0,2-1 0,-1 1 1,2 1-1,-1-1 0,2 1 0,0 0 0,1-1-10,-8 11 3,0 0 0,0 0 0,0 0 0,1 1 0,-1-1 0,0 0 0,0 1 0,1-1 0,-1 1 0,0-1 0,0 1 0,1-1 0,-1 1 0,1 0 0,-1 0 0,0 0 0,1 0 0,-1 0 0,0 0-1,1 0 1,-1 0 0,0 0 0,1 1 0,-1-1 0,0 1 0,1-1 0,-1 1 0,0-1 0,0 1 0,1 0 0,-1-1 0,0 1 0,0 0 0,0 0 0,0 0 0,0 0 0,0 0 0,0 0 0,0 0 0,-1 0 0,1 0-1,0 1 1,-1-1-3,32 57 103,28 125 121,-60-183-220,0 1 0,0 0-1,0 0 1,0 0 0,0 0 0,0 0 0,0 0 0,0-1 0,0 1 0,0 0 0,1 0-1,-1 0 1,0 0 0,1-1 0,-1 1 0,1 0 0,-1 0 0,0-1 0,1 1 0,0 0-1,-1-1 1,1 1 0,-1 0 0,1-1 0,0 1 0,-1-1 0,1 1 0,0-1 0,0 1-1,0-1 1,-1 0 0,1 1 0,0-1 0,0 0 0,0 0 0,0 0 0,-1 1-1,1-1 1,0 0 0,0 0 0,0 0 0,0 0 0,0 0 0,0-1 0,-1 1 0,1 0-1,0 0 1,0-1 0,0 1 0,0 0 0,-1-1 0,1 1 0,0-1 0,0 1 0,-1-1-1,1 1 1,0-1 0,-1 1 0,1-1 0,-1 0 0,1 1 0,-1-1 0,1 0 0,-1 0-1,1 1 1,-1-1 0,1 0 0,-1 0 0,0 0 0,0 0-4,15-28 79,-2 0 0,-1-1 1,-1 0-1,-2-1 0,4-21-79,15-51 68,-12 63-48,-16 39-21,0 1 1,1-1-1,-1 0 1,0 1-1,0-1 0,0 0 1,1 1-1,-1-1 1,0 1-1,0-1 1,1 1-1,-1-1 0,1 1 1,-1-1-1,0 1 1,1-1-1,-1 1 1,1-1-1,-1 1 0,1 0 1,-1-1-1,1 1 1,0 0-1,-1 0 1,1-1-1,-1 1 0,1 0 1,0 0-1,-1 0 1,1 0-1,-1-1 0,1 1 1,0 0-1,-1 0 1,1 0-1,0 0 1,-1 1-1,1-1 0,-1 0 1,1 0-1,0 0 1,-1 0-1,1 1 1,-1-1-1,1 0 0,0 1 1,-1-1-1,1 0 1,-1 1-1,1-1 0,-1 1 1,0-1-1,1 0 1,-1 1-1,1-1 1,-1 1-1,0 0 0,1-1 1,-1 1-1,0-1 1,6 14-7,0 1-1,-1-1 0,-1 1 0,0 0 1,-2 0-1,1 0 0,-1 14 8,1-3 5,31 202-14,-20-207-1601,-10-38-346</inkml:trace>
  <inkml:trace contextRef="#ctx0" brushRef="#br0" timeOffset="38735.683">21170 5895 19068,'0'0'2203,"2"5"-26,66 307 2621,-50-203-4491,32 123 12,-26-191-179,-22-42-126,-1-1 1,1 1 0,0 0 0,-1-1 0,1 0 0,-1 1 0,0-1 0,1 1 0,-1-1 0,0 0 0,0 0 0,0 0 0,0 0 0,-1 0 0,1 0 0,0 0-1,-1 0 1,1 0 0,-1 0 0,0 0 0,0 0 0,0 0 0,0-1 0,0 1 0,0-2-15,1-16 22,0 0 0,-1 0 0,-1 0 1,-1 0-1,-1 0 0,-1 1 0,0-1 0,-1 1 0,-2 0 1,0 0-1,0 0 0,-2 1 0,-5-8-22,14 26-2,0 1 1,0-1-1,0 1 1,0-1-1,0 1 0,0-1 1,0 1-1,0-1 0,0 1 1,0-1-1,0 0 1,0 1-1,-1-1 0,1 1 1,0-1-1,0 1 0,0-1 1,-1 0-1,1 1 1,0-1-1,0 1 0,-1-1 1,1 0-1,0 1 0,-1-1 1,1 0-1,0 1 1,-1-1-1,1 0 0,-1 0 1,1 1-1,0-1 1,-1 0-1,1 0 0,-1 0 1,1 0-1,-1 0 0,1 0 1,0 1-1,-1-1 1,1 0-1,-1 0 0,1 0 1,-1 0-1,1-1 0,-1 1 1,1 0-1,-1 0 1,1 0-1,0 0 0,-1 0 2,2 13-3,1 0 0,1 0-1,0 0 1,0 0 0,1 0 0,1 0-1,0-1 1,1 0 0,0 0-1,1-1 1,1 1 0,-1-1 0,9 7 3,-14-16-2,0 0 1,0-1 0,0 1 0,1-1 0,-1 0 0,1 1 0,-1-1-1,1 0 1,-1 0 0,1-1 0,0 1 0,-1-1 0,1 1-1,0-1 1,-1 0 0,1 0 0,0 0 0,0 0 0,-1 0 0,1-1-1,0 1 1,-1-1 0,1 0 0,0 0 0,-1 0 0,1 0-1,-1 0 1,0 0 0,1-1 0,-1 1 0,0-1 0,0 0-1,0 0 1,0 0 0,0 0 0,0 0 0,0 0 0,-1 0 1,60-89 30,-51 73-18,-2 0 0,0 0 0,-1-1 0,-1 0 0,0 0 0,-2-1 0,0 1 0,-1-1 0,-1 0 0,-1-10-12,-16-12 48,14 41-47,1 1-1,-1-1 1,1 1 0,-1-1-1,1 1 1,-1-1 0,0 1 0,1-1-1,-1 1 1,0 0 0,1-1 0,-1 1-1,0 0 1,1-1 0,-1 1-1,0 0 1,0 0 0,1 0 0,-1 0-1,0 0 1,0 0 0,1 0-1,-1 0 1,0 0 0,0 0 0,1 0-1,-1 0 1,0 1 0,1-1 0,-1 0-1,0 0 1,0 1 0,1-1-1,-1 1 1,1-1 0,-1 0 0,0 1-1,1-1 1,-1 1 0,1 0 0,-1-1-1,1 1 1,-1-1 0,1 1-1,0 0 1,-1-1 0,1 1 0,0 0-1,-1-1 1,1 1 0,0 0 0,0 0-1,0-1 1,-1 1-1,-5 15 1,0 1 0,1 0 0,1 0 0,0 0 0,1 0 0,1 1 0,0-1 0,2 1 0,0 7-1,0-13 0,-2 22 3,2 0 0,1 0 0,2 0 0,1 0 0,2 1-3,-6-35 0,1-1 0,-1 1 0,0-1 1,1 1-1,-1 0 0,0-1 0,1 1 0,-1-1 0,0 1 0,1 0 1,-1-1-1,1 1 0,-1 0 0,1-1 0,-1 1 0,1 0 0,-1 0 1,1 0-1,-1-1 0,1 1 0,0 0 0,-1 0 0,1 0 0,-1 0 1,1 0-1,-1 0 0,1 0 0,0 0 0,-1 0 0,1 0 0,-1 0 1,1 1-1,-1-1 0,1 0 0,-1 0 0,1 0 0,-1 1 0,1-1 1,-1 0-1,1 1 0,-1-1 0,1 0 0,-1 1 0,0-1 0,1 1 1,-1-1-1,0 1 0,1-1 0,-1 0 0,0 1 0,1-1 0,-1 1 1,0 0-1,0-1 0,0 1 0,0-1 0,1 1 0,-1-1 0,0 1 1,0-1-1,0 1 0,0 0 0,0-1 0,0 1 0,19-46 23,-8 13-16,-7 13-2,1 1 0,1 0 1,1 0-1,0 1 0,2 0 1,-1 0-1,2 1 0,1 0 1,0 1-1,0 0 0,2 1 1,3-4-6,-14 16-3,1 0 0,0 0 0,0 0 0,0 0 0,0 0 0,0 0 0,1 1 0,-1 0 0,0-1 0,1 1 0,-1 1 0,1-1 0,-1 0 0,1 1 0,-1-1 0,1 1 0,0 0 0,-1 1 0,1-1 0,-1 0 0,1 1 0,-1 0 0,1 0 0,-1 0 0,0 0 0,1 1 0,-1-1 0,0 1 0,0 0 0,0 0 0,0 0 0,0 0 0,0 0 0,-1 1 0,1-1 0,-1 1 0,0 0 0,2 2 3,9 18-1,0 0-1,-2 0 1,-1 1-1,0 1 0,-2 0 1,-1 0-1,-1 0 1,-1 5 1,12 38 31,-17-66-20,3-3 3,0-3-9,-1 1-1,1-1 0,-1 0 1,0 0-1,0 0 1,0 0-1,-1 0 0,0 0 1,1 0-1,-1-1 0,-1 1 1,1 0-1,0-1 0,-1 1 1,0-4-5,2-12 13,2-3 0,1-1-1,-2-1-1,0 1 1,-1-1 0,-2 0 0,0 0 0,-2 1 0,-3-16-12,-8 8 8,12 30-17,1 2-11,-9 7 66,5-21-22,1-17-25,3 24-6,15-2-1,-4 0 7,27-16-7,-23 19-7,-9 7 12,-1 1-1,1 0 1,-1 0-1,1 0 1,-1 0-1,0 1 0,0 0 1,0 0-1,0 1 1,0 0-1,-1-1 1,0 1-1,0 1 0,0-1 1,0 0-1,-1 1 1,1 0-1,-1 0 1,0 0-1,-1 0 0,1 1 1,-1-1-1,0 1 1,0-1-1,-1 1 1,0 0-1,0-1 0,0 5 4,9 38 19,29 91 18,-38-138-37,-1-1 0,0 1 0,0-1 0,0 1 0,1-1 0,-1 1 0,0-1 0,1 1-1,-1-1 1,0 1 0,1-1 0,-1 0 0,1 1 0,-1-1 0,1 1 0,-1-1 0,1 0-1,-1 0 1,1 1 0,-1-1 0,1 0 0,-1 0 0,1 0 0,-1 1 0,1-1 0,-1 0-1,1 0 1,-1 0 0,1 0 0,0 0 0,-1 0 0,1 0 0,-1 0 0,1 0-1,-1-1 1,1 1 0,0 0 0,-1 0 0,1 0 0,-1-1 0,1 1 0,-1 0 0,1 0-1,-1-1 1,0 1 0,1 0 0,-1-1 0,1 1 0,-1-1 0,0 1 0,1-1 0,-1 1-1,0-1 1,1 1 0,-1-1 0,0 1 0,0-1 0,1 1 0,-1-1 0,0 1 0,0-1-1,0 1 1,0-1 0,0 0 0,0 1 0,0-1 0,0 1 0,0-1 0,0 0 0,12-43 26,-11 43-25,4-15 10,-1 1 1,0-1-1,-1-1 0,0 1 0,-1 0 0,-1-1 0,-1 1 0,0-1 0,-2 1 0,1-1 0,-2 1 0,0 0 0,-1 0 0,-1 0 0,0 0 0,-1 1 0,-7-12-11,6 27-36,6 2 37,0 1-1,0-1 1,0 0-1,1 1 1,-1-1-1,1 1 1,0-1-1,-1 1 0,1-1 1,0 1-1,0-1 1,1 0-1,-1 1 1,1-1-1,-1 1 1,1-1-1,0 0 0,-1 1 1,1-1-1,1 0 1,-1 0-1,0 0 1,0 1-1,1-1 1,-1-1-1,1 1 0,0 0 1,-1 0-1,1-1 1,0 1-1,0-1 1,0 1-1,2 0 0,2 0 0,0 1-1,1-1 1,-1-1-1,1 1 1,-1-1 0,1-1-1,0 1 1,-1-1-1,1 0 1,0 0-1,-1-1 1,1 0 0,0 0-1,-1-1 1,1 1-1,-1-1 1,0-1-1,0 1 1,0-1 0,0-1-1,0 1 1,0-1-1,-1 0 1,0 0-1,1 0 1,-2-1 0,1 1-1,3-6 1,58-90 71,-64 96-67,0 0 0,-1 0 1,1-1-1,-1 1 0,0 0 1,0-1-1,-1 1 0,1-1 1,-1 1-1,0-1 0,-1 1 1,1-1-1,-1 1 0,1-1 1,-1 1-1,-1 0 0,1-1 1,0 1-1,-1 0 0,0 0 1,0 0-1,0 0 0,-1 0 0,0 0 1,0 0-5,2 3 0,1 0 0,-1 0 0,1 0 0,-1 0 0,1 1 1,-1-1-1,0 0 0,0 0 0,1 1 0,-1-1 0,0 0 0,0 1 0,0-1 1,0 1-1,0-1 0,0 1 0,0-1 0,0 1 0,0 0 0,0 0 0,0-1 1,0 1-1,0 0 0,0 0 0,0 0 0,0 0 0,0 0 0,0 0 0,0 0 1,0 1-1,0-1 0,0 0 0,0 0 0,0 1 0,0-1 0,0 1 0,0-1 0,1 1 1,-1-1-1,0 1 0,0 0 0,0-1 0,0 1 0,1 0 0,-1-1 0,0 1 1,1 0-1,-1 0 0,1 0 0,-16 49-20,14-33 19,1 0-1,1-1 0,0 1 0,1 0 1,0 0-1,2 0 0,0-1 0,1 1 0,2 5 2,-5-20 0,1 1-1,-1-1 0,1 0 0,-1 1 0,1-1 0,0 0 1,0 0-1,0 0 0,0 0 0,0-1 0,0 1 0,0 0 1,1-1-1,-1 0 0,0 1 0,1-1 0,0 0 0,-1 0 1,1-1-1,-1 1 0,1 0 0,0-1 0,0 0 0,-1 1 1,1-1-1,0 0 0,0-1 0,-1 1 0,1 0 0,0-1 1,-1 1-1,1-1 0,0 0 1,0 0-1,0 0 1,0 1-1,0-1 1,0 1-1,0-1 1,0 1 0,0 0-1,0 1 1,0-1-1,0 0 1,0 1-1,0 0 1,0 0-1,0 0 1,0 0-1,0 0 1,0 0-1,-1 1 1,1-1-1,-1 1 1,1 0-1,-1 0 1,1 0-1,-1 0 1,0 0-1,0 0 1,18 40 22,-17-44-13,48-132 7,-50 133-33,5 10-1968,-6-8 228</inkml:trace>
  <inkml:trace contextRef="#ctx0" brushRef="#br0" timeOffset="39620.822">22532 6140 11058,'0'0'2337,"0"0"2941,0 0-2490,0 0-1244,2-8 851,15-53-1783,3 0 0,3 1 0,2 2 1,12-19-613,-14 49 56,-22 28-54,-1 0 0,1 0 0,0 0 0,0 0 0,-1 1 0,1-1 1,0 0-1,-1 0 0,1 0 0,0 1 0,0-1 0,-1 0 0,1 1 1,-1-1-1,1 0 0,0 1 0,-1-1 0,1 1 0,-1-1 0,1 1 0,-1 0 1,1-1-1,-1 1 0,1-1 0,-1 1 0,0 0 0,1-1 0,-1 1 1,0 0-1,0-1 0,1 1 0,-1 0 0,0-1 0,0 1 0,0 0 0,0 0 1,0-1-1,0 1 0,0 0 0,0 0 0,0-1 0,0 1 0,-1 0 1,1-1-1,0 1-2,2 17 43,0 0 1,-1 0 0,-1 0-1,-1 0 1,0 0-1,-1 0 1,-3 8-44,5-24 61,0-2 45,1-7 135,2-2-193,-2 3-40,0 1 1,0-1-1,1 1 0,0-1 0,0 1 0,0 0 0,1 0 0,-1 0 0,1 0 0,0 0 0,1 0 0,-1 1 0,1 0 1,4-4-10,-6 8-3,1 0 0,0 1-1,-1-1 1,1 0-1,0 1 1,-1 0 0,1 0-1,-1-1 1,1 1-1,-1 1 1,1-1 0,-1 0-1,0 1 1,0-1-1,1 1 1,-1-1-1,0 1 1,0 0 0,-1 0-1,1 0 1,0 0-1,-1 0 1,1 1 0,-1-1-1,0 0 1,1 2 4,27 94 77,-29-96-46,0-2-3,0 0 9,0 0-49,0 0-327,0-1-526</inkml:trace>
  <inkml:trace contextRef="#ctx0" brushRef="#br0" timeOffset="39954.578">22962 5743 20916,'10'0'4648,"23"13"-4491,-20-12-28,-11-3-98,1 0 0,-1 0 0,0 0 0,0-1 0,0 1 1,0 0-1,-1-1 0,1 1 0,0-1 0,-1 0 1,0 1-1,0-1 0,0 0 0,0 0 0,0 0 1,0 0-1,-1 1 0,1-1 0,-1 0 0,0 0 1,0 0-1,0 0 0,0 0 0,0 0 0,-1 0 0,0 0 1,1 0-1,-1 0 0,0 0 0,0 0 0,-2-2-31,3 4 22,0 0 0,0 0-1,-1 1 1,1-1 0,0 0-1,-1 0 1,1 0 0,0 1-1,-1-1 1,1 0 0,-1 0-1,1 1 1,-1-1 0,1 0-1,-1 1 1,0-1 0,1 1-1,-1-1 1,0 1 0,0-1-1,1 1 1,-1-1 0,0 1-1,0 0 1,1-1 0,-1 1-1,0 0 1,0 0 0,0 0-1,0-1 1,0 1 0,1 0-1,-1 0 1,0 0 0,0 0-1,0 1 1,0-1 0,0 0-1,1 0 1,-1 0 0,0 1-1,0-1 1,0 0 0,1 1-1,-1-1 1,0 1-1,0-1 1,1 1 0,-1-1-1,0 1 1,1 0 0,-1-1-1,1 1 1,-1 0 0,1-1-22,-21 49 235,17-30-225,1 0 0,0 0 0,2 0 0,0 0-1,1 0 1,1 0 0,1 1 0,0-1 0,2 0 0,0-1-1,2 5-9,-5-21-1,-1-1 0,0 0 0,1 1-1,0-1 1,-1 1 0,1-1 0,0 0 0,-1 0-1,1 1 1,0-1 0,0 0 0,0 0-1,0 0 1,0 0 0,0 0 0,0 0 0,1 0-1,-1 0 1,0-1 0,0 1 0,1 0-1,-1-1 1,0 1 0,1-1 0,-1 1 0,1-1-1,-1 0 1,0 0 0,1 0 0,-1 1-1,1-1 1,-1-1 0,1 1 0,-1 0-1,1 0 1,-1 0 0,1-1 0,-1 1 0,0-1-1,1 1 1,-1-1 0,0 1 0,1-1-1,-1 0 1,0 0 0,0 0 0,0 0 0,1 0-1,-1 0 1,0 0 1,60-89-1492,-26 18 131</inkml:trace>
  <inkml:trace contextRef="#ctx0" brushRef="#br0" timeOffset="40273.041">23267 5461 11386,'-18'78'7433,"2"0"-3401,9-38-2860,2 1-1,1 0 0,2 0 1,3 29-1172,11-50 673,5-43-529,86-266 85,-93 260-218,-1-1-1,-2 1 0,-1-2 0,-1 1 1,-1 0-1,-2-1 0,-1 0 0,-2 1 0,-2-17-10,-8 7 16,-1 35-13,8 29-4,2 63 83,4 0 1,4 1 0,4 0-83,-10-84 8,0 7 12,1 1 0,0-1 0,0 0 0,1 0 0,1 0 0,0 0 0,0 0 0,1-1-1,0 1 1,1-1 0,0 0 0,1 0 0,0-1 0,0 0 0,1 0 0,0 0 0,1-1-20,16-1-633,-1-10-736</inkml:trace>
  <inkml:trace contextRef="#ctx0" brushRef="#br0" timeOffset="41060.69">24210 4861 14531,'0'0'3932,"-2"4"-61,-3 11-3521,1 0-1,1 0 1,0 0-1,1 1 1,0-1-1,2 0 1,-1 1-1,2-1 1,0 1 0,2 6-350,-2-10 148,28 229 1144,-12-190-1046,-16-50-242,0-1 0,-1 1 0,1-1 0,0 1 0,-1 0 0,1-1 0,0 1 0,-1-1 0,1 0 0,0 1 0,0-1 0,0 1 0,-1-1 0,1 0 0,0 0 0,0 0 0,0 1 0,0-1 0,0 0 0,-1 0 0,1 0 0,0 0 0,0 0 0,0-1 0,0 1 0,0 0 0,0 0 0,-1 0 0,1-1 0,0 1 0,0-1 0,0 1 0,-1 0 0,1-1 0,0 1 0,-1-1 0,1 0 0,0 1 0,-1-1-1,1 1 1,-1-1 0,1 0 0,-1 0 0,1 1 0,-1-1 0,1 0 0,-1 0 0,0 1 0,1-1 0,-1 0 0,0 0 0,0 0 0,0 0 0,1 0 0,-1 0-4,131-279 312,-131 279-313,0 0 0,0 0 0,0 0 0,0 0 0,0 0 0,0 0 0,1 0 0,-1 0-1,0 0 1,1 0 0,-1 0 0,1 0 0,-1 0 0,1 0 0,0 0 0,-1 0 0,1 0-1,0 0 1,-1 0 0,1 1 0,0-1 0,0 0 0,0 1 0,0-1 0,0 0 0,0 1 0,0 0-1,0-1 1,0 1 0,0-1 0,0 1 0,0 0 0,0 0 0,0-1 0,0 1 0,0 0 0,0 0-1,1 0 1,-1 0 0,0 1 0,0-1 0,0 0 0,0 0 0,0 1 0,0-1 0,0 0 0,0 1-1,0-1 1,0 1 0,0-1 0,0 1 0,0 0 0,0-1 0,-1 1 0,1 0 0,0 0 0,0 0-1,-1 0 1,1-1 0,0 1 0,-1 0 0,1 0 0,-1 1 1,45 155-33,-24-60 66,-20-96-31,-1 2 4,0-1 0,0 0 0,0 0 0,1 1 0,-1-1 1,0 0-1,1 0 0,0 0 0,0 0 0,-1 0 0,1 0 1,1 0-1,-1 0 0,0 0 0,0 0 0,1 0 0,-1-1 1,1 1-1,-1-1 0,1 1 0,0-1 0,-1 1 0,1-1 1,0 0-1,0 0 0,0 0 0,0 0 0,0 0 0,0 0 1,0-1-1,1 1 0,-1-1 0,0 1 0,0-1 0,1 0-6,4-7 42,1 0 0,-1-1 0,-1 0 0,1 0 0,-1-1 0,-1 0 0,0 0-1,0 0 1,0 0 0,-1-1 0,-1 0 0,3-9-42,-3 12 16,8-24 75,0-1 1,-3 1-1,0-2 0,-2 1 0,-1-1 1,-2 1-1,-1-11-91,-5 12 68,22 171-93,18 84 98,-28-198-57,-8-26-15,-1 0-1,0 1 1,0-1 0,0 0-1,1 1 1,-1-1 0,0 0-1,0 0 1,1 1 0,-1-1-1,0 0 1,0 0-1,1 0 1,-1 1 0,0-1-1,1 0 1,-1 0 0,0 0-1,1 0 1,-1 0 0,0 1-1,1-1 1,-1 0 0,0 0-1,1 0 1,-1 0 0,0 0-1,1 0 1,-1 0 0,1 0-1,-1 0 1,0-1 0,1 1-1,-1 0 1,0 0 0,1 0-1,-1 0 1,0 0 0,0-1-1,1 1 1,-1 0 0,0 0-1,1 0 1,-1-1-1,0 1 1,0 0 0,1-1-1,-1 1 1,0 0 0,0 0-1,0-1 1,0 1 0,1 0-1,-1-1 1,0 1 0,0 0-1,0-1 1,0 1 0,0 0-1,0-1 1,0 1 0,0-1-1,0 1 1,0 0 0,0-1-1,0 1 1,0 0 0,0-1-1,0 1 0,4-20-168,0 0 0,-1 0 0,-1 0 0,-1 0 0,-1 0 0,-1 0 0,0 0 0,-5-20 168,-6-28-1883,-7-4 145</inkml:trace>
  <inkml:trace contextRef="#ctx0" brushRef="#br0" timeOffset="41329.821">24713 4787 15059,'-1'28'2129,"2"-2"599,1 0-1479,2-8-769,5-7-152,-9-11-488,1 0 176</inkml:trace>
  <inkml:trace contextRef="#ctx0" brushRef="#br0" timeOffset="41906.125">24998 4883 15131,'4'107'7639,"-7"49"-4231,1-70-2027,2-74-1342,1 0 0,1 0 0,0-1 1,1 1-1,0-1 0,0 0 0,1 0 0,1 0 0,0 0 0,0 0 0,4 3-39,-4-4 9,5 9-8,0 1 1,-1 0-1,-2 0 0,0 1 1,-1 0-1,-1 0 0,0 0 1,-2 1-1,-1-1 0,-1 1 1,0 0-1,-2 0 0,0-1 1,-3 10-2,4-29 2,1-1 0,-1 0 1,0 1-1,0-1 0,0 0 1,0 1-1,0-1 1,0 1-1,0-1 0,0 0 1,-1 1-1,1-1 0,0 0 1,-1 0-1,1 1 0,-1-1 1,1 0-1,-1 0 1,0 1-1,1-1 0,-1 0 1,0 0-1,0 0 0,0 0 1,0 0-1,0 0 0,0-1 1,0 1-1,0 0 0,0 0 1,-1-1-1,1 1 1,0-1-1,0 1 0,-1-1 1,1 1-1,0-1 0,-1 0 1,1 1-1,0-1 0,-1 0 1,1 0-1,0 0 1,-1 0-1,1-1 0,-1 1 1,1 0-1,0 0 0,0-1 1,-1 1-1,1-1 0,0 1 1,0-1-1,-1 0 1,1 1-1,0-1 0,0 0 1,0 0-1,0 0 0,0 0 1,0 0-3,-12-16 8,1-1 1,0 0 0,2-1 0,0 0-1,1-1 1,1 0 0,1 0 0,1-1 0,0 1-1,2-2 1,0 1 0,2 0 0,0-1-1,1-10-8,5-12-3,1 1-1,3-1 0,1 1 0,2 1 0,2 0 1,2 0-1,2 1 0,1 1 0,22-34 4,29-74 0,-59 129 3,-1 0 1,-1-1 0,-1 0 0,-1 0 0,0-1-1,-2 0 1,0 0 0,-1 0 0,-2 0 0,0-1-1,-1 1 1,-1 0 0,-2-10-4,3 32 0,0-1-1,0 1 1,1 0-1,-1 0 0,0 0 1,0 0-1,0-1 1,-1 1-1,1 0 1,0 0-1,0 0 1,0 0-1,-1-1 1,1 1-1,0 0 1,-1 0-1,1-1 1,0 1-1,-1 0 1,1 0-1,-1-1 1,0 1-1,1-1 1,-1 1-1,1 0 1,-1-1-1,0 1 1,1-1-1,-1 0 1,0 1-1,0-1 1,1 1-1,-1-1 1,0 0-1,0 0 1,0 1-1,0-1 1,1 0-1,-1 0 1,0 0-1,0 0 0,0 0 1,0 0-1,1 0 1,-1 0-1,0 0 1,0-1-1,0 1 1,0 0-1,1-1 1,-1 1-1,0 0 1,0-1-1,1 1 1,-1-1-1,0 1 1,1-1-1,-1 1 1,0-1-1,1 1 1,-1-1-1,1 0 1,-1 1-1,1-1 1,-1 0-1,1 0 1,0 1-1,-1-1 1,1 0-1,0 0 1,-14 38 2,2 1-1,2 1 1,1 0-1,3 0 1,0 0-1,3 1 1,1 12-2,2-46 1,-2 7 6,1 1-1,1-1 1,0 1 0,1 0 0,0-1 0,1 1 0,1-1-1,0 0 1,1 0 0,1 1-7,-5-13 1,0 0 1,0 1-1,1-1 1,-1 0-1,1 0 0,-1 0 1,1 0-1,0 0 0,-1 0 1,1 0-1,0 0 0,-1 0 1,1 0-1,0 0 1,0 0-1,0-1 0,0 1 1,0 0-1,0-1 0,0 1 1,0-1-1,0 1 1,0-1-1,1 1 0,-1-1 1,0 0-1,0 1 0,0-1 1,1 0-1,-1 0 0,0 0 1,0 0-1,0 0 1,1 0-1,-1 0 0,0-1 1,0 1-1,0 0 0,1-1 1,-1 1-1,0-1 1,0 1-1,1-1-1,37-41 53,76-189 88,-92 201-165,0 52-89,20 194 85,-43-215 31,0 1 0,0-1-1,0 0 1,0 1 0,0-1 0,0 1-1,1-1 1,-1 1 0,0-1 0,1 0-1,-1 1 1,1-1 0,-1 0 0,1 0-1,-1 1 1,1-1 0,0 0 0,0 0-1,0 0 1,0 0 0,0 0 0,0 0 0,0 0-1,0 0 1,0 0 0,0 0 0,0-1-1,1 1 1,-1 0 0,0-1 0,1 1-1,-1-1 1,0 1 0,1-1 0,-1 0-1,1 0 1,-1 1 0,0-1 0,1 0-1,-1 0 1,1 0 0,-1-1 0,0 1-1,1 0-2,5-8 35,0-1 0,-1 1 0,0-1-1,-1 0 1,0-1 0,0 1 0,-1-1-1,0 0 1,2-7-35,-1 2 26,4-6-9,-2-1 0,0 0 1,-2 0-1,0 0 0,-1-1 0,-2 0 0,1-11-17,-4 35-8,1-1-1,-1 0 1,1 1-1,-1-1 1,1 0-1,-1 0 1,1 0-1,-1 1 1,0-1-1,1 0 1,-1 0 0,1 0-1,-1 0 1,1 0-1,-1 0 1,1 0-1,-1 0 1,0 0-1,1 0 1,-1 0-1,1-1 1,-1 1-1,1 0 1,-1 0-1,1 0 1,-1-1-1,1 1 1,-1 0-1,1-1 1,-1 1-1,1 0 1,0-1 0,-1 1-1,1-1 1,-1 1-1,1 0 1,0-1-1,0 1 1,-1-1-1,1 1 1,0-1-1,0 1 1,-1-1-1,1 0 1,0 1-1,0-1 1,0 1-1,0-1 1,0 1-1,0-1 1,0 1 0,0-1-1,0 0 1,0 1-1,0-1 1,0 1-1,0-1 1,1 1-1,-1-1 1,0 1-1,0-1 1,1 1-1,-1-1 1,0 1-1,1-1 9,-36 106-2233,25-63 3861</inkml:trace>
  <inkml:trace contextRef="#ctx0" brushRef="#br0" timeOffset="42243.9">25664 4609 15843,'-3'32'6000,"3"-31"-5119,0-1-37,0 0-123,0 0-79,0 0-169,0 0-153,0 0-101,0 0-50,0 0-23,0 0-5,0 0-61,0 0-41,-10-16-1840,-33 15-1305,27 13-2470</inkml:trace>
  <inkml:trace contextRef="#ctx0" brushRef="#br0" timeOffset="43522.665">25535 4494 5097,'-6'-19'1488,"0"1"1,1-1-1,0 0 0,2 0 1,0 0-1,1 0 0,2-1 1,-1 1-1,2-1 0,3-13-1488,1 23 4645,-5 35-3126,1 208 442,4-156-1539,-3-39-237,-3-18-113,2-1 1,0 0-1,2 0 0,0 0 1,1 0-1,1 0 0,1 1-72,-6-19 3,0-1 0,0 0 0,0 1 0,1-1 0,-1 0 0,0 1 0,0-1-1,1 0 1,-1 1 0,0-1 0,1 0 0,-1 0 0,0 1 0,0-1 0,1 0 0,-1 0-1,1 1 1,-1-1 0,0 0 0,1 0 0,-1 0 0,0 0 0,1 0 0,-1 0 0,1 0 0,-1 0-1,0 0 1,1 0 0,-1 0 0,1 0 0,-1 0 0,0 0 0,1 0 0,-1 0 0,1 0 0,-1 0-1,0 0 1,1 0 0,-1-1 0,1 1 0,-1 0 0,0 0 0,1-1 0,-1 1 0,0 0-1,0 0 1,1-1 0,-1 1 0,0 0 0,0-1 0,1 1 0,-1 0 0,0-1 0,0 1 0,0-1-1,0 1 1,1 0 0,-1-1 0,0 1 0,0 0 0,0-1 0,0 1 0,0-1 0,0 1 0,0-1-1,0 1-2,3-4 151,21 107-127,-24-102-18,0-1 2,2-14 0,8-32 7,12 32-272,-22 14 78,0 0-106,0 0-178,-2-10-2490,3-65 23,11 47 2487,-11 26 407,-1 2-10,0 0-30,-14 13 158,-10 20-60,20-9 1217,13 10-541,-2-21 619,-5-10-1268,0-1 1,0 0-1,0 0 0,0 0 1,1 0-1,-1 0 0,1 0 1,-1 0-1,1-1 1,-1 1-1,1-1 0,0 0 1,0 0-1,-1 0 0,1 0 1,0 0-1,0-1 1,0 1-1,0-1 0,0 0 1,0 0-1,0 0 1,0 0-1,0-1 0,0 1 1,0-1-1,0 0 0,0 1 1,0-1-1,-1 0 1,1-1-1,0 1 0,-1-1 1,1 1-50,10-14 73,0 0 1,-1-1-1,-1 0 0,-1 0 1,0-1-1,-2-1 0,1 0 1,0-4-74,-5 12 13,76-216 114,-82 295-91,0-32-24,-1-5 68,2 0 0,1 0 0,1 0 0,2-1 0,5 27-80,-5-51 21,0 1 0,1-1 0,0 0 0,0 0 1,0 0-1,1 0 0,0-1 0,0 0 0,1 0 0,0 0 1,0-1-1,4 3-21,24 25 10,-21-17-2,0 2-1,0 0 1,-2 0 0,0 1 0,-2 0-1,0 1 1,-1 0 0,-1 0 0,0 1 0,-2 0-1,0 0 1,-2 1 0,0-1 0,-2 1 0,0-1-1,-1 1 1,-1 0 0,-2-1 0,-2 11-8,-10 13 321,15-44-306,0 0-1,0 0 0,-1 0 0,1 0 1,0-1-1,-1 1 0,1 0 0,-1 0 1,1-1-1,-1 1 0,1 0 0,-1-1 1,1 1-1,-1 0 0,0-1 1,1 1-1,-1-1 0,0 1 0,0-1 1,1 1-1,-1-1 0,0 0 0,0 1 1,0-1-1,1 0 0,-1 0 0,0 0 1,0 1-1,0-1 0,0 0 1,0 0-1,0 0 0,1 0 0,-1 0 1,0-1-1,0 1 0,0 0 0,0 0 1,0-1-1,1 1 0,-1 0 0,0-1 1,0 1-1,1-1 0,-1 1 1,0-1-1,0 1 0,1-1 0,-1 1 1,0-1-15,-6-9 43,0 0 0,0-1 0,1 0 0,1 0 0,-1-1 0,2 1 0,0-1 0,0 0 0,-1-9-43,0 5 18,-2-4-27,0 0 0,1-1 0,1 1-1,1-1 1,1 0 0,0 0 0,2 0 0,1 0 0,0-1-1,2 1 1,0 0 0,1 0 0,1 1 0,1-1 0,1 1-1,1 0 1,1 0 0,1 0 0,0 1 0,1 1 0,1 0 0,1 0-1,2-1 10,30-21-718,6 2 308</inkml:trace>
  <inkml:trace contextRef="#ctx0" brushRef="#br0" timeOffset="44332.495">20579 7950 22397,'0'1'76,"1"-1"1,-1 0-1,1 1 1,-1-1-1,0 0 1,1 1 0,-1-1-1,1 0 1,-1 1-1,1-1 1,-1 0-1,1 0 1,-1 0-1,1 0 1,-1 1-1,1-1 1,-1 0-1,1 0 1,-1 0-1,1 0 1,-1 0-1,1 0 1,0 0 0,-1-1-1,1 1 1,-1 0-1,1 0 1,-1 0-1,1 0 1,-1-1-1,1 1 1,-1 0-1,0 0 1,1-1-1,-1 1 1,1 0-1,-1-1 1,0 1-1,1-1 1,-1 1 0,0 0-1,1-1 1,-1 1-1,0-1 1,1 1-1,-1-1 1,0 1-1,0-1 1,0 1-1,0-1 1,0 1-1,1-1 1,-1 1-1,0-1-76,22 49 642,4 28-214,37 77-72,-63-152-353,1 0-1,-1 0 1,1 0-1,0 0 1,-1 0 0,1 0-1,0 0 1,0 0-1,0 0 1,0-1-1,0 1 1,0 0-1,0 0 1,0-1-1,0 1 1,0-1-1,0 1 1,0-1 0,0 1-1,0-1 1,1 1-1,-1-1 1,0 0-1,0 0 1,0 0-1,1 0 1,-1 0-1,0 0 1,0 0-1,1 0 1,-1 0 0,0-1-1,0 1 1,0 0-1,0-1 1,1 1-1,-1-1 1,0 1-1,0-1 1,0 0-1,0 1 1,0-1-1,0 0 1,0 0 0,-1 0-1,1 0 1,0 0-1,0 0 1,0 0-3,33-58 141,-33 58-139,100-267 233,-101 266-235,0 1-1,0-1 0,0 1 1,1-1-1,-1 1 1,0-1-1,0 1 1,1-1-1,-1 1 1,1 0-1,-1-1 1,1 1-1,0 0 1,0-1-1,-1 1 1,1 0-1,0 0 0,0 0 1,0 0-1,0 0 1,0 0-1,1 0 1,-1 0-1,0 0 1,0 0-1,1 1 1,-1-1-1,0 0 1,1 1-1,-1-1 1,1 1-1,-1 0 0,0-1 1,1 1-1,-1 0 1,1 0-1,-1 0 1,1 0-1,-1 0 1,1 0-1,-1 0 1,1 1-1,-1-1 1,0 0-1,1 1 1,-1-1-1,1 1 0,-1 0 1,0-1-1,1 2 1,57 128-49,-43-84 65,-11-32-8,-2-3-2,1-1 0,0 1 1,0-1-1,1 0 0,1 0 0,-1-1 0,2 0 0,-1 0 0,5 5-6,-9-14 6,0 1 0,0-1 0,0 0 1,0 0-1,0 0 0,0 0 0,0 0 1,0 0-1,0 0 0,0-1 0,-1 1 1,1-1-1,0 1 0,0-1 0,0 0 1,-1 0-1,1 0 0,0 0 0,-1 0 1,1 0-1,-1 0 0,1 0 0,-1-1 1,1 1-1,-1-1 0,0 1 0,0-1 1,0 1-1,0-1 0,0 0 0,0 1 0,0-1 1,0 0-1,-1 0 0,1 0 0,-1 0 1,1 1-1,-1-1 0,0 0 0,0 0 1,0 0-1,0 0 0,0 0-6,1-1 6,77-305 277,-78 307-284,0 1 0,0-1 0,0 0 0,0 0 1,0 1-1,0-1 0,0 0 0,0 1 0,0-1 0,0 0 0,0 0 0,0 1 0,0-1 0,1 0 0,-1 1 0,0-1 0,0 0 0,1 1 0,-1-1 0,1 1 0,-1-1 1,1 1-1,-1-1 0,1 0 0,-1 1 0,1 0 0,-1-1 0,1 1 0,-1-1 0,1 1 0,0 0 0,-1-1 0,1 1 0,0 0 0,-1 0 0,1-1 0,0 1 0,-1 0 1,1 0-1,0 0 0,-1 0 0,1 0 0,0 0 0,0 0 0,-1 0 0,1 0 0,0 0 0,-1 0 0,1 1 0,0-1 0,-1 0 0,1 0 0,0 1 0,-1-1 1,1 1 0,19 37-77,37 195-947,-55-230 4,3-9 2380</inkml:trace>
  <inkml:trace contextRef="#ctx0" brushRef="#br0" timeOffset="44954.779">21392 7320 19780,'82'396'5636,"-75"-366"-5351,1 1 1,1-1-1,2 0 1,1-1-1,1 0 0,13 20-285,0-22 124,-26-26-121,1-1 0,0 0 0,-1 0 0,1 0 1,-1 0-1,1 0 0,-1 0 0,1 0 0,-1 0 0,1 0 0,0 0 0,-1 0 0,1 0 0,-1 0 0,1 0 0,-1 0 0,1 0 0,-1-1 0,1 1 0,-1 0 1,1-1-1,-1 1 0,1 0 0,-1-1 0,1 1 0,-1 0 0,1-1 0,-1 1 0,0-1 0,1 1 0,-1 0 0,0-1 0,1 1 0,-1-1 0,0 1 0,0-1 1,0 0-1,1 1 0,-1-1 0,0 1 0,0-1 0,0 1 0,0-1 0,0 1 0,0-1 0,0 0 0,0 1 0,0-1 0,0 1 0,0-1 0,-1 1 0,1-1 1,0 1-1,0-1 0,0 1 0,-1-1 0,1 1 0,0-1-3,-1-14 18,1 1 0,-2-1 0,0 1 0,-1 0 0,0 0 0,-1 0-1,0 0 1,-1 0 0,-1 1 0,0 0 0,-1 0 0,-1 1 0,0-1 0,0 2 0,-1-1 0,0 1 0,-1 1 0,-1-1 0,0 2 0,0 0 0,0 0 0,-7-3-18,18 13 0,0-1 0,0 1 0,0-1 0,0 1 0,0-1 0,0 1-1,-1-1 1,1 1 0,0-1 0,0 1 0,0-1 0,-1 1 0,1-1 0,0 0 0,-1 1 0,1-1 0,0 1 0,-1-1 0,1 0 0,0 1 0,-1-1 0,1 0 0,-1 1 0,1-1 0,-1 0 0,1 0 0,-1 1 0,1-1 0,-1 0 0,1 0 0,-1 0 0,1 0 0,-1 0 0,1 0 0,-1 0 0,1 0 0,-1 0 0,1 0 0,-1 0 0,1 0 0,-1 0 0,1 0 0,-1 0 0,1-1 0,-1 1 0,1 0 0,-1 0 0,1 0 0,-1-1 0,1 1 0,-1 0 0,1-1 0,27 40-18,-24-34 1,1 0 1,0-1-1,0 0 1,1 1-1,-1-2 1,1 1-1,0 0 1,0-1-1,0 0 0,0 0 1,1 0-1,-1-1 1,1 0-1,-1 0 1,1 0-1,0-1 1,0 0-1,0 0 1,0 0-1,0-1 0,0 0 1,0 0-1,0 0 1,0-1-1,0 0 1,0 0-1,0-1 17,9-5-503,-1-2 0,0 1 0,-1-2-1,0 0 1,0 0 0,-1-1 0,-1-1-1,0 0 1,9-13 503,30-51-4721,26-84-4534,-89 203 17837,6 5-4121,5 102-1144,2-144-3100,16 147 1870,-16-152-2077,0 0-1,0 0 1,0 1-1,-1-1 1,1 0 0,0 0-1,1 0 1,-1 0 0,0 0-1,0 0 1,0 0 0,1 0-1,-1 0 1,1 1 0,-1-1-1,0 0 1,1-1-1,0 1 1,-1 0 0,1 0-1,0 0 1,-1 0 0,1 0-1,0-1 1,0 1 0,0 0-1,0 0 1,-1-1 0,1 1-1,0-1 1,0 1-1,0-1 1,0 1 0,1-1-1,-1 0 1,0 0 0,0 1-1,0-1 1,0 0 0,0 0-1,0 0 1,0 0 0,0 0-1,1 0 1,-1-1 0,0 1-1,0 0 1,0 0-1,0-1 1,0 1 0,0-1-1,0 1 1,0-1 0,0 1-1,0-1 1,0 0 0,-1 1-1,1-1 1,0 0 0,0 0-1,0 0-9,36-58 156,-28 41-131,-1-1 0,-2 1-1,0-1 1,0 0 0,-2-1 0,-1 1 0,0-1-1,-1 0 1,-1 1 0,-1-1 0,-1 0-1,-2-11-24,2 28 11,1-1-1,-1 1 1,0 0-1,0 0 1,0 0-1,-1 0 1,1 0-1,-1 0 1,1 0-1,-1 0 0,0 0 1,0 1-1,0-1 1,-1 1-1,1-1 1,-1 1-1,1 0 1,-1 0-1,0 0 1,0 0-1,1 1 1,-1-1-1,-1 1 0,1 0 1,0 0-1,0 0 1,0 0-1,0 0 1,-1 1-1,1-1 1,0 1-1,-1 0 1,1 0-1,0 0 0,-1 1 1,1-1-1,0 1 1,-1 0-1,1-1 1,0 2-1,0-1 1,0 0-1,0 1 1,0-1-1,0 1 1,0 0-1,1 0 0,-1 0 1,0 0-1,1 0 1,0 1-1,-1-1 1,1 1-1,0-1 1,1 1-1,-1 0 1,-1 2-11,-3 53-953,7-32-700</inkml:trace>
  <inkml:trace contextRef="#ctx0" brushRef="#br0" timeOffset="45657.436">22765 7327 19332,'-1'5'386,"0"1"1,1-1-1,0 1 0,0-1 0,1 1 0,-1-1 1,1 0-1,0 1 0,1-1 0,-1 0 0,1 0 1,0 0-1,1 0 0,-1 0 0,1 0 1,0 0-1,0-1-386,-2-1 56,1-1 0,-1 0 0,1 1 0,-1-1 0,1 0 0,0 0 1,0 0-1,0-1 0,0 1 0,0 0 0,0-1 0,0 1 0,0-1 0,1 0 1,-1 0-1,1 0 0,-1 0 0,1 0 0,-1 0 0,1-1 0,0 1 0,-1-1 0,1 0 1,-1 1-1,1-1 0,0-1 0,-1 1 0,1 0 0,0-1 0,-1 1 0,1-1 0,-1 0 1,1 0-1,-1 0 0,1 0 0,-1 0-56,10-9 86,0-1 0,-1 0 0,0 0 0,-1-1 0,0-1 0,-1 0 0,-1 0 0,0 0 0,0-1 1,-2-1-1,1 1 0,-2-1 0,0 0 0,-1 0 0,-1 0 0,0-1 0,0-4-86,-2 18 12,0 0 0,0 0-1,0 0 1,0-1 0,0 1 0,-1 0 0,1-1 0,-1 1-1,1-1 1,-1 1 0,0 0 0,0-1 0,0 1 0,0-1 0,-1 1-1,1-1 1,-1 1 0,1 0 0,-1-1 0,0 1 0,0 0-1,0 0 1,0 0 0,0-1 0,-1 1 0,1 0 0,-1 0-1,1 1 1,-1-1 0,0 0 0,1 0 0,-1 1 0,0-1-1,0 1 1,0 0 0,0-1 0,0 1 0,-1 0 0,1 0 0,0 1-1,-1-1 1,1 0 0,0 1 0,-1-1 0,1 1 0,-1 0-1,1 0 1,0 0 0,-3 0-12,-1 2 3,0 1 0,0 0 1,0 0-1,0 1 0,0-1 0,1 1 1,0 0-1,0 1 0,0-1 0,0 1 0,1 0 1,0 0-1,0 1 0,0-1 0,1 1 0,-1 0 1,2 0-1,-1 0 0,0 0 0,1 2-3,-31 137-32,29-118 28,2-13-1,-3 12-5,1-1 1,1 1 0,1 1 0,1-1 0,2 0 0,0 0 0,3 9 9,-4-33-38,0 0 0,0-1 1,0 1-1,0 0 0,0-1 1,0 1-1,1 0 1,-1-1-1,0 1 0,1-1 1,0 1-1,-1-1 0,1 1 1,0-1-1,0 1 0,0-1 1,0 1-1,0-1 0,0 0 1,0 0-1,0 1 0,0-1 1,1 0-1,-1 0 0,0 0 1,1 0-1,-1 0 1,1-1-1,-1 1 0,1 0 1,-1-1-1,1 1 0,-1-1 1,1 0-1,0 1 0,-1-1 1,1 0-1,0 0 0,-1 0 1,1 0-1,0 0 0,-1 0 1,1-1-1,0 1 1,-1-1-1,1 1 0,0-1 1,-1 1-1,1-1 0,-1 0 1,1 0-1,0 0 38,40-33-1308,10-16 2540</inkml:trace>
  <inkml:trace contextRef="#ctx0" brushRef="#br0" timeOffset="45920.554">23354 7055 20740,'-32'30'1233,"-1"3"543,-1 5-456,0 7-247,4 4-65,6-4-448,8-4-200,12-12-200,4-10-88,10-12-80,3-7 8,5-11 0,2-7 0,2-13 64,2-2-248,0-1-1208,1 2 3448</inkml:trace>
  <inkml:trace contextRef="#ctx0" brushRef="#br0" timeOffset="46683.333">23519 7050 20748,'-6'6'436,"0"1"0,1 0-1,-1 0 1,1 1 0,1-1-1,-1 1 1,1 0 0,1 0-1,-1 1 1,0 6-436,1-2 191,0 0 0,1 0 1,1 1-1,0-1 0,1 1 1,0-1-1,1 0 0,1 1 0,0-1 1,3 7-192,-5-18 9,-1 0 0,1 0 1,1 0-1,-1 0 0,0 0 0,0 0 1,1-1-1,-1 1 0,1 0 1,-1 0-1,1 0 0,0-1 0,0 1 1,0 0-1,0-1 0,0 1 0,0-1 1,0 1-1,1-1 0,-1 1 1,0-1-1,1 0 0,-1 0 0,1 0 1,0 0-1,-1 0 0,1 0 1,0 0-1,0 0 0,-1-1 0,1 1 1,0 0-1,0-1 0,0 0 0,0 1 1,0-1-1,-1 0 0,1 0 1,0 0-1,0 0 0,0-1 0,0 1 1,0 0-1,0-1 0,1 0-9,7-8 33,0 0-1,-1-1 0,0 0 0,0 0 1,-1-1-1,-1 0 0,0-1 1,4-8-33,-1 4 28,93-180 129,-92 176-131,-10 20-26,0 0 0,0 1 0,1-1 0,-1 0 0,0 1 1,0-1-1,0 1 0,0-1 0,0 1 0,0 0 0,0 0 0,0-1 1,0 1-1,0 0 0,-1 0 0,1 0 0,0 0 0,0 0 1,-1 0-1,1 0 0,-1 0 0,1 0 0,-1 0 0,1 0 0,-1 0 1,0 0-1,1 1 0,-1-1 0,0 0 0,0 0 0,0 0 1,0 0-1,0 1 0,0-1 0,0 0 0,0 0 0,43 185 128,-43-185-122,0-1 0,0 1 0,0 0 0,0-1 0,1 1 0,-1 0 0,0-1-1,0 1 1,0 0 0,1-1 0,-1 1 0,0 0 0,0-1 0,1 1 0,-1-1 0,1 1 0,-1-1 0,0 1 0,1-1 0,-1 1 0,1-1 0,-1 1 0,1-1-1,0 1 1,-1-1 0,1 0 0,-1 1 0,1-1 0,0 0 0,-1 0 0,1 0 0,0 1 0,-1-1 0,1 0 0,0 0 0,-1 0 0,1 0 0,0 0 0,-1 0-1,1 0 1,0 0 0,-1 0 0,1-1 0,0 1 0,-1 0 0,1 0 0,-1-1 0,1 1 0,0 0 0,-1 0 0,1-1 0,-1 1 0,1-1 0,-1 1 0,1-1-1,-1 1 1,1-1-6,21-36 243,-21 36-241,22-55 145,-18 40-133,1 0 0,1 1 1,0-1-1,1 1 0,1 1 1,0-1-1,1 2 0,11-13-14,-20 25-2,1-1 0,-1 1-1,0 0 1,1 0 0,-1 0 0,0 0-1,1 0 1,-1 1 0,1-1 0,-1 0-1,1 1 1,0-1 0,-1 1 0,1-1-1,0 1 1,-1 0 0,1-1 0,0 1-1,0 0 1,-1 0 0,1 1 0,0-1-1,-1 0 1,1 0 0,0 1-1,-1-1 1,1 1 0,-1 0 0,1-1-1,0 1 1,-1 0 0,0 0 0,1 0-1,-1 0 1,1 0 0,-1 0 0,0 0-1,0 0 1,1 1 2,39 64-38,-31-47 51,18 24 17,-20-43-3,-2-5-20,-1 0 0,0 0-1,-1-1 1,1 0 0,-1 0-1,0 0 1,-1-1 0,0 1-1,0-1 1,0 0 0,-1 0-1,1 0 1,-2 0 0,1 0-1,0-7-6,8-23 23,48-87 21,-58 123-46,0 0 0,1 0 0,-1 0 0,0 0 0,0 0-1,1 0 1,-1 1 0,1-1 0,-1 0 0,1 0 0,-1 0 0,1 1 0,-1-1 0,1 0 0,-1 1 0,1-1 0,0 0 0,0 1 0,-1-1 0,1 1 0,0-1-1,0 1 1,-1 0 0,1-1 0,0 1 0,0 0 0,0-1 0,0 1 0,0 0 0,0 0 0,0 0 0,-1 0 0,1 0 0,0 0 0,0 0 0,0 0 0,0 0-1,0 0 1,0 1 0,0-1 0,0 0 0,-1 1 0,1-1 0,0 0 0,0 1 0,0-1 0,-1 1 0,1-1 0,0 1 0,-1 0 0,1-1 0,0 1 0,-1 0-1,1-1 1,-1 1 0,1 0 2,19 53-75,-20-51 80,52 133 25,-52-135-29,1 0-1,-1 0 1,1 0 0,-1 0-1,1 0 1,0 0 0,-1 0-1,1 0 1,0-1 0,0 1 0,-1 0-1,1 0 1,0-1 0,0 1-1,0 0 1,0-1 0,0 1 0,0-1-1,0 0 1,0 1 0,0-1-1,0 0 1,0 0 0,1 1-1,-1-1 1,0 0 0,0 0 0,0 0-1,0 0 1,0 0 0,0-1-1,0 1 1,1 0 0,-1 0 0,0-1-1,0 1 1,0-1 0,0 1-1,0-1 1,0 1 0,0-1-1,-1 0 1,1 1 0,0-1 0,0 0-1,0 0 1,-1 1 0,1-1-1,0 0 1,-1 0 0,1 0-1,-1 0 1,1 0-1,32-62 78,-30 53-70,75-207 86,-77 218-95,-1-1 0,0 1 0,0-1 0,0 1 0,1-1 0,-1 0 0,0 1 0,0-1 0,1 1 0,-1-1 0,0 0 0,1 1 0,-1-1 0,1 0 0,-1 0 0,0 1 0,1-1 0,-1 0 0,1 0 0,-1 0 0,1 1 0,-1-1 0,1 0 0,-1 0 0,1 0 0,-1 0 0,0 0 0,1 0 0,-1 0 0,1 0 0,-1 0 0,1 0 0,-1 0 0,1 0 0,-1 0 0,1-1 0,-1 1 0,1 0 0,-1 0 0,0 0 0,1-1 0,-1 1 0,1 0 0,-1-1 0,0 1 0,1 0 0,-1-1 0,0 1 0,1 0 0,-1-1 0,0 1-1,0 0 1,1-1 0,-1 1 0,0-1 0,0 1 0,0-1 0,1 1 0,-1-1 0,0 1 0,0-1 0,0 1 0,0-1 0,0 1 0,0 0 0,0-1 1,14 46-39,-11-34 44,36 109 39,-39-120-45,0-1-1,0 1 1,1 0-1,-1-1 1,0 1 0,1 0-1,-1 0 1,0-1 0,1 1-1,-1 0 1,1 0 0,-1 0-1,0-1 1,1 1 0,-1 0-1,1 0 1,-1 0 0,0 0-1,1 0 1,-1 0 0,1 0-1,-1 0 1,1 0-1,-1 0 1,0 0 0,1 0-1,-1 0 1,1 0 0,-1 1-1,1-1 1,-1 0 0,0 0-1,1 0 1,-1 1 0,0-1-1,1 0 1,-1 0 0,0 1-1,1-1 1,-1 0 0,0 1-1,1-1 1,-1 0-1,0 1 1,0-1 0,0 0-1,1 1 1,-1-1 0,0 1 1,2-46-1120,-2 43 930,0-35-1673</inkml:trace>
  <inkml:trace contextRef="#ctx0" brushRef="#br0" timeOffset="46948.735">24503 6453 21885,'0'26'528,"3"-3"56,1-5-560,2-7-8,7-6-360,4-5-304</inkml:trace>
  <inkml:trace contextRef="#ctx0" brushRef="#br0" timeOffset="47103.389">24899 6540 22237,'-16'22'968,"-5"4"232,-1 2-8,-4 3-23,3 1-113,1 3-384,4 0-216,5-6-312,3-1-64,11-14-64,5-3-16,13-11-16,5-9 0,5-9 32,3-5-48,6-8-1168,6-1-680</inkml:trace>
  <inkml:trace contextRef="#ctx0" brushRef="#br0" timeOffset="49251.977">25854 6241 19596,'1'-5'204,"0"3"-32,0 0 0,1-1-1,-1 1 1,0 0 0,0-1 0,0 1 0,0 0 0,-1-1 0,1 1-1,-1-1 1,0 1 0,1-1 0,-1 0 0,0 1 0,0-1 0,-1 1-1,1-1 1,0 1 0,-1-1 0,0 1 0,1-1 0,-1 1 0,0 0 0,0-1-1,-1 1 1,1 0 0,0 0 0,-1 0 0,1 0 0,-1 0 0,0 0-1,1 0 1,-1 0 0,0 1 0,0-1 0,0 1 0,-1-1 0,1 1 0,0 0-1,0 0 1,-1 0 0,1 0 0,-1 0 0,0 1-172,-2-1 45,0 2 0,0-1-1,1 0 1,-1 1 0,0 0 0,0 0 0,0 1 0,1-1 0,-1 1-1,1 0 1,-1 0 0,1 1 0,0-1 0,0 1 0,0 0 0,0 0-1,0 0 1,0 1 0,1-1 0,0 1 0,0 0 0,0 0-1,0 0 1,1 0 0,-1 1 0,1-1 0,0 1 0,0-1 0,0 4-45,-2 3-7,1 0 1,0 1 0,1-1 0,0 0-1,0 1 1,2 0 0,-1-1-1,1 1 1,1-1 0,0 1 0,1-1-1,1 3 7,-3-12 0,-1-1 0,1 0-1,0 0 1,0 0-1,0 0 1,0 1 0,0-1-1,0 0 1,1 0-1,-1 0 1,0 0-1,1 0 1,-1 1 0,0-1-1,1 0 1,0 0-1,-1 0 1,1 0-1,-1 0 1,1 0 0,0-1-1,0 1 1,0 0-1,-1 0 1,1 0 0,0-1-1,0 1 1,0 0-1,0-1 1,0 1-1,0-1 1,0 1 0,1-1-1,-1 1 1,0-1-1,0 0 1,0 0 0,0 0-1,0 0 1,1 1-1,-1-1 1,0-1-1,0 1 1,0 0 0,0 0-1,1 0 1,0-1 0,39-49 45,-17 5 10,-3 0 1,-1-1-1,-2-2 1,-2 0-1,-3 0 0,-2-1 1,1-15-56,-10-28 275,-14 81-235,3 41-79,6 20 25,3 0 0,1 1 0,3-1-1,2 0 1,11 43 14,-15-80 1,-1 0-13,2 0 0,-1 1 0,1-2 0,1 1 0,1 0-1,0-1 1,0 1 0,1-1 0,0-1 0,6 7 12,-10-16-64,0-1 0,0 0 0,0 0 0,0 0 0,0 0 0,0-1 0,0 1 0,0 0 0,0-1 0,0 0 0,1 1 0,-1-1 0,0 0 0,0 0 0,1 0 0,-1 0-1,0-1 1,0 1 0,0-1 0,1 1 0,-1-1 0,0 0 0,0 0 0,0 0 0,0 0 0,0 0 0,0 0 0,-1 0 0,1-1 0,0 1 0,-1-1 0,1 1 0,0-1 0,-1 0 0,0 1 0,1-1 0,-1 0 0,0 0 0,0 0-1,0 0 1,0 0 0,-1 0 0,1 0 0,0-2 64,17-26-644,-2 0-1,0-1 0,-3-1 1,0 0-1,-2-1 0,-1 0 1,-2 0-1,-1-1 0,-2 0 1,0-14 644,-4 21-68,9 35 1278,5 56 521,-11-44-1225,0 0 0,2 0 0,0 0 0,1-1 1,1 0-1,0 0 0,11 15-506,-19-33 30,1 1 0,0-1 1,-1 0-1,1 0 1,0 0-1,0 0 1,0 0-1,0 0 1,-1 0-1,1-1 0,1 1 1,-1 0-1,0 0 1,0-1-1,0 1 1,0 0-1,0-1 1,1 0-1,-1 1 0,0-1 1,0 0-1,1 1 1,-1-1-1,0 0 1,0 0-1,1 0 1,-1 0-1,0 0 0,1 0 1,-1-1-1,0 1 1,0 0-1,1-1 1,-1 1-1,0 0 0,0-1 1,0 0-1,0 1 1,1-1-1,-1 0 1,0 1-1,0-1 1,0 0-1,0 0 0,-1 0 1,1 0-1,0 0 1,0 0-1,-1 0 1,1 0-1,0 0 1,-1-1-1,1 1-30,28-65 619,-27 58-594,0 1 0,0-1 0,0 0 0,-1 1 0,0-1 0,-1 0 0,1 0 0,-1 0 0,-1 0 0,0 0 0,0 1 0,0-1 0,-1 0 0,0 1-1,-1-1 1,0 1 0,0 0 0,0 0 0,-1 0 0,0 0 0,-3-3-25,6 10 0,-1 0 0,1 0 0,0 1 0,-1-1-1,1 0 1,0 0 0,-1 1 0,1-1 0,0 1 0,0 0-1,0-1 1,-1 1 0,1 0 0,0-1 0,0 1 0,0 0 0,0 0-1,0 0 1,0 0 0,1 0 0,-1 0 0,0 0 0,0 1-1,1-1 1,-1 0 0,1 0 0,-1 0 0,1 1 0,-1-1-1,1 0 1,0 1 0,0-1 0,-1 0 0,1 1 0,0-1 0,0 0-1,0 1 1,1-1 0,-1 0 0,0 1 0,0-1 0,1 0 0,-3 17-47,1 0 0,0-1 0,2 1 0,0-1 0,1 1 0,0-1 1,2 1-1,2 6 47,-6-22-67,0 0 0,0-1-1,1 1 1,-1 0 0,0-1 0,1 1 0,-1-1 0,1 1 0,0-1 0,-1 1 0,1-1 0,0 1-1,0-1 1,0 1 0,0-1 0,0 0 0,0 0 0,0 0 0,1 1 0,-1-1 0,0 0-1,1-1 1,-1 1 0,1 0 0,-1 0 0,1 0 0,-1-1 0,1 1 0,-1-1 0,1 0 0,0 1-1,-1-1 1,1 0 0,0 0 0,-1 0 0,1 0 0,0 0 0,-1 0 0,1 0 0,0-1-1,-1 1 1,1 0 0,-1-1 0,2 0 67,7-9-429,0 0-1,-1-1 0,0 0 1,-1 0-1,0-1 1,-1 0-1,0-1 0,-1 0 1,1-5 429,-1 8-108,94-239-320,-93 254 755,5 135 1025,47 241 2862,-52-322-3980,3 0 0,2 0 0,3-1 0,17 42-234,-21-75 45,-14-42 11,-5-22 2,-3-49 49,-3 4-88,5 0-1,3-1 1,4 0-1,3 0 1,7-25-19,26-11 32,-33 116-35,1 1-1,1-1 1,-1 1-1,1-1 0,0 1 1,0 0-1,0 0 0,0 0 1,1 1-1,-1-1 1,1 1-1,0 0 0,0 0 1,0 0-1,1 1 1,-1-1-1,0 1 0,1 0 1,0 0-1,0 1 1,-1-1-1,1 1 0,2 0 4,-4 2-5,0 0-1,0 1 0,0-1 0,0 1 1,-1 0-1,1 0 0,-1 0 0,1 0 1,-1 0-1,0 0 0,0 1 0,1-1 1,-2 1-1,1 0 0,0 0 1,-1-1-1,1 1 0,-1 0 0,0 0 1,0 0-1,0 0 0,0 1 0,0-1 1,-1 0-1,0 0 0,1 0 0,-1 1 1,0-1-1,-1 0 0,1 0 0,0 1 1,-1-1-1,0 0 0,0 0 0,0 0 1,0 1 5,-3 22 21,-1 1 0,-1-1 0,-1 0 0,-2-1-1,0 0 1,-2 0 0,-3 3-21,-21 13-172,15-38-1113</inkml:trace>
  <inkml:trace contextRef="#ctx0" brushRef="#br0" timeOffset="50064.623">27016 5835 10738,'0'14'8233,"7"-6"-3686,54-16-1301,-50-2-3150,-1 0 0,0-1-1,-1-1 1,-1 0-1,1 0 1,-2 0 0,0-1-1,0 0 1,-1-1 0,0-4-96,-2 12 10,0-1 0,-1 0 1,0 0-1,0 0 1,0-1-1,-1 1 0,-1 0 1,1-1-1,-1 1 1,0-1-1,-1 0 0,0 1 1,0-1-1,0 0 1,-1 1-1,-1-1 0,1 1 1,-1-1-1,0 1 1,-2-4-11,1 9 5,1 1 1,-1-1-1,0 1 1,1 0 0,-1 0-1,0 0 1,0 1-1,0-1 1,0 1 0,0 0-1,0-1 1,0 1-1,0 0 1,0 1 0,1-1-1,-1 0 1,0 1-1,0 0 1,0 0 0,0 0-1,1 0 1,-1 0-1,0 0 1,1 1 0,-1-1-1,1 1 1,-1 0-1,1 0 1,0 0 0,0 0-1,0 0 1,0 0-1,0 0 1,0 1 0,1-1-1,-1 1 1,1-1-1,-1 1 1,1 0 0,0 1-6,-9 17-1,1 1 0,1 0 0,2 1 0,0-1 0,1 1 0,1 1 0,1-1 0,1 0 0,2 1 0,0 14 1,0-30 1,0-3 2,-1 1 0,1 0-1,0-1 1,1 1 0,-1 0 0,1-1 0,0 1 0,1 0-1,-1-1 1,1 1 0,0-1 0,0 0 0,1 0-1,1 2-2,22-20 68,54-128 95,37-42-91,-117 184-73,0-1 0,1 1 1,-1 0-1,0-1 0,0 1 0,0-1 0,1 1 0,-1 0 0,0-1 1,0 1-1,1-1 0,-1 1 0,1-1 0,-1 1 0,0-1 1,1 1-1,-1-1 0,1 0 0,-1 1 0,1-1 0,-1 0 1,1 1-1,-1-1 0,1 0 0,0 1 0,-1-1 0,1 0 0,-1 0 1,1 0-1,0 0 0,-1 0 0,1 1 0,0-1 0,-1 0 1,1 0-1,-1-1 0,1 1 0,0 0 0,-1 0 0,1 0 0,0 0 1,-1 0-1,1-1 0,-1 1 0,1 0 0,-1-1 0,1 1 1,-1 0-1,1-1 0,-1 1 0,1-1 0,-1 1 0,1 0 1,-1-1-1,1 1 0,-1-1 0,0 1 0,1-1 0,-1 0 0,0 1 1,0-1-1,1 1 0,-1-1 0,0 0 0,0 1 0,0-1 1,0 1-1,0-1 1,53 175-4,-53-173 5,0 0 0,0 0 1,0 1-1,0-1 1,0 0-1,1 0 0,-1 0 1,0 0-1,1 0 0,-1 0 1,1 0-1,-1 0 0,1 0 1,-1 0-1,1 0 0,0 0 1,0 0-1,-1 0 1,1 0-1,0-1 0,0 1 1,0 0-1,0 0 0,0-1 1,0 1-1,0-1 0,0 1 1,0-1-1,0 0 1,0 1-1,1-1 0,-1 0 1,0 0-1,0 1 0,0-1 1,0 0-1,0 0 0,1 0 1,-1-1-1,0 1 0,0 0 1,0 0-1,0-1 1,0 1-1,0 0 0,1-1 1,-1 1-1,0-1 0,0 0 1,0 1-1,0-1-1,7-9 20,1-1-1,-2 1 1,1-1-1,-2-1 1,1 1-1,-2-1 1,1 0-1,1-8-19,4-6 25,90-187 54,-101 212-79,0 1-1,0-1 1,0 1-1,0-1 0,0 1 1,0-1-1,0 1 1,0-1-1,0 1 1,0-1-1,0 1 1,1-1-1,-1 1 1,0-1-1,0 1 0,1-1 1,-1 1-1,0 0 1,1-1-1,-1 1 1,0-1-1,1 1 1,-1 0-1,0-1 1,1 1-1,-1 0 1,1-1-1,-1 1 0,1 0 1,-1 0-1,1 0 1,-1-1-1,1 1 1,-1 0-1,1 0 1,-1 0-1,1 0 1,-1 0-1,1 0 1,-1 0-1,1 0 0,-1 0 1,1 0-1,-1 0 1,1 0-1,-1 0 1,1 1-1,-1-1 1,1 0-1,-1 0 1,1 0-1,-1 1 0,1-1 1,-1 0-1,1 1 1,-1-1-1,0 0 1,1 1-1,-1-1 1,0 1-1,1-1 1,-1 0-1,0 1 1,1-1-1,-1 1 1,5 38-23,-4-36 25,0 32 10,20 115 41,-20-148-31,0-4-256,4-7-839</inkml:trace>
  <inkml:trace contextRef="#ctx0" brushRef="#br0" timeOffset="54902.517">23678 8374 22901,'-1'0'98,"-1"1"0,1 0 1,-1 0-1,1-1 0,-1 1 0,0-1 0,1 0 1,-1 1-1,0-1 0,1 0 0,-1 0 1,0 0-1,1 0 0,-1 0 0,0 0 0,1-1 1,-1 1-1,0 0 0,1-1 0,-1 1 1,1-1-1,-1 0 0,1 0 0,-1 1 0,1-1 1,-1 0-1,1 0 0,0-1 0,-1 1 0,1 0 1,0 0-1,0 0 0,0-1 0,0 1 1,0-1-1,0 1 0,1-1 0,-1 1 0,0-1 1,1 1-1,-1-1 0,1 1 0,-1-1 1,1 0-1,0 1 0,0-1 0,0 0 0,0 0 1,0 1-1,0-1 0,0 0 0,0 1 1,1-1-1,-1 0 0,1 1 0,-1-1 0,1 0-98,103-155 363,-94 143-356,-6 6-7,0 1 0,0 1 0,1-1 0,0 0-1,0 1 1,0 0 0,1 0 0,0 1 0,0-1 0,0 1-1,1 0 1,-1 1 0,1 0 0,0 0 0,1 0 0,-1 1-1,1 0 1,-1 1 0,6-2 0,-8 6-4,1 0 1,-2 0-1,1 0 0,0 1 0,0 0 1,-1-1-1,1 2 0,-1-1 1,0 0-1,0 1 0,0 0 0,0 0 1,-1 0-1,0 1 0,0-1 0,0 1 1,0-1-1,0 2 4,1 1 2,24 37 14,-22-32-9,1 0 0,0 0 0,1-1 0,0 0 1,1-1-1,0 0 0,0 0 0,1-1 0,2 1-7,-8-9 8,0-1-1,0 1 1,0-1 0,0 0 0,0 0-1,0 0 1,0-1 0,-1 1 0,1-1 0,0 0-1,0 0 1,0-1 0,-1 1 0,1-1-1,-1 1 1,1-1 0,-1 0 0,0-1-1,1 1 1,-1-1 0,0 1 0,-1-1-1,1 0 1,0 0 0,-1 0 0,1 0 0,-1 0-1,0-1 1,0 1 0,-1-1 0,1 1-1,-1-1 1,0 0 0,1-2-8,2 0 12,12-21 17,-2-2 1,0 0-1,-2 0 0,-2-1 1,0 0-1,-2-1 0,-1 0 1,-2-1-1,0-9-29,-19 165-1550,13-99-363</inkml:trace>
  <inkml:trace contextRef="#ctx0" brushRef="#br0" timeOffset="55167.934">24188 7806 20508,'-3'-5'1425,"3"5"327,0 0-472,17 6-656,5 6-223,9 3-137,4 1 56,3 0 112,-2 0-8,-5-2-120,-3 1-72,-11 2-96,-3 2-24,-10 13-80,-3 8 0,-6 14 32,-6 9 8,-3 2 1120</inkml:trace>
  <inkml:trace contextRef="#ctx0" brushRef="#br0" timeOffset="57182.953">25608 7488 14675,'-27'-19'8173,"-11"23"-5536,-32 31-1622,70-34-972,-13 6 3,1 2-1,1 0 1,-1 0 0,1 1 0,1 0-1,0 1 1,0 0 0,1 0-1,1 1 1,0 1 0,1-1 0,0 1-1,0 0 1,2 1 0,0 0-1,0-1 1,1 2 0,1-1-46,2-12 1,1-1-1,0 1 1,-1 0 0,1 0 0,0 0 0,0 0-1,0-1 1,0 1 0,1 0 0,-1 0 0,0 0-1,1-1 1,-1 1 0,1 0 0,0 0 0,0-1-1,-1 1 1,1-1 0,0 1 0,0-1 0,1 1-1,-1-1 1,0 1 0,0-1 0,1 0 0,-1 0-1,1 0 1,-1 1 0,1-1 0,-1-1 0,1 1-1,-1 0 1,1 0 0,0-1 0,0 1 0,-1-1-1,1 1 1,0-1 0,0 0 0,0 0 0,0 1-1,-1-2 1,1 1 0,0 0 0,0 0 0,0 0-1,1-1 0,86-25 44,34-22-24,-121 48-23,-1-1 1,1 1-1,0 0 0,0 0 0,-1-1 1,1 1-1,0 0 0,0 1 0,0-1 1,-1 0-1,1 0 0,0 1 0,0-1 1,-1 1-1,1 0 0,0-1 0,-1 1 1,1 0-1,-1 0 0,1 0 0,-1 0 0,1 0 1,-1 0-1,0 1 0,1-1 0,-1 0 1,0 1-1,0-1 0,0 1 0,0-1 1,0 1-1,0-1 0,-1 1 0,1 0 1,-1-1-1,1 1 0,-1 0 0,1 0 1,-1 0 2,2 72-125,-4-58 171,-1-1-1,-1 1 0,0-1 1,-1 0-1,0 0 1,-1-1-1,-1 0 0,-1 0 1,-6 11-46,9-19 64,1 0 0,0 1 0,-1-1 0,0-1 0,-1 1 0,1-1 0,-1 0 0,0 0 0,0-1 0,-1 1 0,1-1 0,-1-1 0,0 1 0,0-1 0,0-1 0,-1 1 0,1-1 0,0 0 0,-1-1 0,-6 1-64,12-2-56,-1-1 1,1 1-1,-1 0 1,1-1-1,0 0 1,-1 0-1,1 0 1,0 0 0,0 0-1,0 0 1,0 0-1,0 0 1,0-1-1,0 1 1,0-1-1,1 0 1,-1 0 0,0 1-1,1-1 1,0 0-1,-1 0 1,1 0-1,0-1 1,0 1 0,0 0-1,0 0 1,0-1-1,1 1 1,-1 0-1,1-1 1,-1 1-1,1 0 1,0-1 0,0 1-1,0-2 56,-6-44-3642</inkml:trace>
  <inkml:trace contextRef="#ctx0" brushRef="#br0" timeOffset="57522.725">25624 7045 18164,'28'145'5764,"2"72"-3160,12 68-1741,-12-185-724,-29-99-137,-1 0 1,1-1-1,-1 1 0,1 0 1,-1-1-1,1 1 0,-1 0 1,1-1-1,-1 1 0,1 0 1,0-1-1,-1 1 1,1-1-1,0 1 0,0-1 1,-1 0-1,1 1 0,0-1 1,0 0-1,0 1 0,0-1 1,-1 0-1,1 0 1,0 0-1,0 0 0,0 0 1,0 0-1,0 0 0,0 0 1,-1 0-1,1 0 0,0 0 1,0 0-1,0-1 0,0 1 1,-1 0-1,1-1 1,0 1-1,0-1 0,-1 1 1,1-1-1,0 1 0,-1-1 1,1 1-1,0-1 0,-1 0 1,1 1-1,-1-1 0,1 0 1,-1 0-1,1 1 1,-1-2-3,11-16 31,-1 0 0,-1-1 0,-1-1 0,-1 1 0,0-1 0,-2 0 0,2-13-31,2 0 23,11-58 22,40-111 48,-60 202-93,0-1 0,0 0 0,0 1-1,0-1 1,1 0 0,-1 1 0,0-1 0,0 1-1,1-1 1,-1 0 0,1 1 0,-1-1 0,0 1-1,1-1 1,-1 1 0,1-1 0,-1 1-1,1-1 1,0 1 0,-1 0 0,1-1 0,-1 1-1,1 0 1,0-1 0,-1 1 0,1 0 0,0 0-1,-1 0 1,1 0 0,0 0 0,-1-1-1,1 1 1,0 0 0,-1 0 0,1 1 0,0-1-1,0 0 1,-1 0 0,1 0 0,0 0 0,-1 1-1,1-1 1,-1 0 0,1 0 0,0 1-1,-1-1 1,1 1 0,-1-1 0,1 0 0,-1 1-1,1-1 1,-1 1 0,1-1 0,-1 1 0,1 0-1,-1-1 1,0 1 0,1-1 0,-1 1-1,0 0 1,0-1 0,1 1 0,-1 0 0,0-1-1,0 1 1,0 0 0,0-1 0,0 1 0,20 54-29,-19-52 30,10 38 14,-3 1 0,-1 0 0,-2 1 0,-2 0 1,-1 8-16,-8-19-148,-2-31-543</inkml:trace>
  <inkml:trace contextRef="#ctx0" brushRef="#br0" timeOffset="58218.825">26254 7347 19972,'-31'10'2710,"27"-9"-2538,0-1 1,-1 1 0,1 0 0,0 1-1,0-1 1,0 1 0,0 0 0,0 0-1,0 0 1,0 0 0,1 1-1,-1 0 1,1-1 0,-1 1 0,1 0-1,0 1 1,0-1 0,1 1-1,-1-1 1,1 1 0,-1 0 0,1 0-1,1 0 1,-1 0 0,0 0-1,1 1-172,-2 8 11,0 0 0,1 1 0,0-1 0,2 1 0,-1-1 0,2 1-1,0-1 1,0 1 0,1-1 0,1 1 0,0-1 0,1 0 0,0 0 0,5 9-11,-8-21 1,-1 0 1,1 1 0,-1-1 0,1 0 0,0 0 0,-1 0 0,1 0 0,0 0 0,-1 0 0,1 0 0,0-1 0,0 1-1,0 0 1,0 0 0,0 0 0,0-1 0,0 1 0,0-1 0,0 1 0,0-1 0,1 1 0,-1-1 0,0 0 0,0 1 0,0-1-1,1 0 1,-1 0 0,0 0 0,0 0 0,1 0 0,-1 0 0,0 0 0,0 0 0,0-1 0,1 1 0,-1 0 0,0-1 0,0 1-1,0-1 1,0 0 0,0 1 0,0-1 0,0 0 0,0 1 0,0-1 0,0 0-2,40-47 109,-16 7-68,-2 0 0,-2-1 0,-2-2 0,-1 0 0,4-22-41,-13 42 7,-7 46-50,-2-12 38,-1 10-14,15 88 22,-13-107-3,0-1 1,0 1-1,0-1 1,0 0-1,1 1 1,-1-1-1,0 0 1,0 1-1,0-1 1,1 0-1,-1 0 1,0 0 0,0 0-1,0 0 1,1-1-1,-1 1 1,0 0-1,0 0 1,0-1-1,1 1 1,-1-1-1,0 1 1,0-1-1,0 0 1,0 1-1,0-1 1,0 0-1,0 1 1,0-1-1,-1 0 1,1 0-1,0 0 1,0 0-1,-1 0 1,1 0-1,0 0 1,-1 0-1,1 0 1,-1 0-1,0-1 1,1 1-1,-1 0 1,0 0-1,1 0 1,-1-1-1,0 1 1,0 0-1,0 0 1,0 0-1,0-1 0,90-198 66,-72 168-57,-1-1 0,-2 0 0,-1-1 0,-2 0 0,-1-1 0,-2-1 0,-1 1 0,-2-1 0,-2-1 0,0-20-9,-7 19 8,-3 25-50,1 34 15,19 406 735,-15-421-686,1 1 0,0-1 1,0 1-1,0-1 0,1 1 0,0-1 0,1 1 0,-1-1 0,1 0 1,0 0-1,0 0 0,1 0 0,0 0 0,0 0 0,1-1 0,-1 1 1,1-1-1,0 0 0,1 0 0,-1 0 0,1-1 0,0 0 1,3 3-23,-8-7-1,0-1 0,-1 1 0,1 0 0,0-1 1,0 1-1,-1-1 0,1 1 0,0 0 0,0-1 1,0 1-1,0-1 0,-1 1 0,1-1 0,0 1 1,0-1-1,0 1 0,0 0 0,0-1 0,0 1 1,0-1-1,0 1 0,0-1 0,1 1 0,-1-1 1,0 1-1,0-1 0,0 1 0,0 0 0,1-1 1,-1 1-1,0-1 0,0 1 0,1 0 1,-1-1-1,0 1 0,1 0 0,-1-1 0,0 1 1,1 0-1,-1 0 0,1-1 0,-1 1 0,0 0 1,1 0-1,-1-1 0,1 1 0,-1 0 0,1 0 1,-1 0-1,0 0 0,1 0 0,-1 0 0,1 0 1,-1 0-1,1 0 0,-1 0 0,1 0 0,-1 0 1,1 0-1,-1 0 0,1 0 0,-1 1 0,0-1 1,1 0-1,-1 0 0,1 0 0,-1 1 0,0-1 1,1 1 0,-18-34-335,-2 12 96,-1 1-1,-1 1 1,-1 0-1,0 2 0,-14-8 240,-49-40-120,67 49 247,14 13 65,4 3-2,3-1-34,74-1-3,84-16-549,-105 6-832</inkml:trace>
  <inkml:trace contextRef="#ctx0" brushRef="#br0" timeOffset="58604.919">27153 7182 14075,'1'-5'3945,"5"-4"1160,13-3-3729,12-5-528,4-4-111,11-5-297,-2-3-112,2-2-168,-6 3 24,-3-1-1248,-6-1-2825</inkml:trace>
  <inkml:trace contextRef="#ctx0" brushRef="#br0" timeOffset="59532.191">27464 6412 21741,'-2'44'600,"1"0"1,3 0-1,2 0 1,1 0 0,3 0-1,7 22-600,-11-46 95,6 34 77,2 0 0,3-1 0,2-1 0,23 50-172,-40-101 21,0 0 0,-1 0-1,1 0 1,0 0 0,0 0 0,0 0 0,1 0 0,-1 0-1,0 0 1,0 0 0,0 0 0,1 0 0,-1-1 0,0 1-1,1 0 1,-1 0 0,1 0 0,-1 0 0,1 0 0,0-1-1,-1 1 1,1 0 0,0 0 0,0-1 0,-1 1-1,1 0 1,0-1 0,0 1 0,0-1 0,0 1 0,0-1-1,-1 0 1,1 1 0,0-1 0,0 0 0,0 0 0,0 1-1,0-1 1,0 0 0,0 0 0,0 0 0,0 0 0,0 0-1,0-1 1,0 1 0,0 0 0,0 0 0,0-1 0,0 1-1,0 0 1,0-1 0,0 1 0,0-1 0,0 1 0,0-2-22,4-16 94,-1-1-1,0 0 1,-2 0-1,0 0 1,-1 0-1,-1 0 0,-1 0 1,-1 0-1,0 0 1,-4-9-93,3 7 12,-1 1 0,-1 0 0,0 0 0,-2 1 0,-1 0 0,0 0 0,-1 1 0,-2-2-12,11 19-1,0 1-1,0-1 1,1 0 0,-1 0 0,0 1 0,0-1 0,0 0 0,-1 1 0,1-1-1,0 0 1,0 1 0,0-1 0,0 0 0,-1 1 0,1-1 0,0 0-1,-1 1 1,1-1 0,0 1 0,-1-1 0,1 1 0,-1-1 0,1 1 0,-1-1-1,1 1 1,-1-1 0,1 1 0,-1 0 0,1-1 0,-1 1 0,0 0 0,1-1-1,-1 1 1,0 0 0,1 0 0,-1-1 0,0 1 0,1 0 0,-1 0-1,0 0 1,1 0 0,-1 0 0,0 0 0,1 0 0,-1 0 0,0 0 0,1 1-1,-1-1 1,0 0 0,1 0 0,-1 1 0,0-1 0,1 0 0,-1 1 0,1-1-1,-1 0 1,1 1 0,-1-1 0,1 1 0,-1-1 0,1 1 1,-2 43-79,4-27 74,1-1 0,0 0 0,1 0 0,1 0 0,0 0 0,1-1 0,1 0 1,0 0-1,4 5 5,-10-18 0,0-1 0,0 1-1,0-1 1,0 1 0,1-1 0,-1 1 0,0-1 0,1 0 0,-1 1 0,1-1 0,-1 0 0,1 0 0,-1 0 0,1 0-1,0 0 1,0-1 0,-1 1 0,1 0 0,0-1 0,0 1 0,0-1 0,0 0 0,-1 0 0,1 0 0,0 0 0,0 0 0,0 0-1,0 0 1,0 0 0,0-1 0,-1 1 0,1-1 0,0 1 0,0-1 0,0 0 0,-1 0 0,1 0 0,0 0 0,-1 0-1,1 0 1,-1 0 0,0 0 0,1-1 0,-1 1 0,51-70 28,-40 49-14,-1 0 0,-1-1 1,-1 0-1,-1 0 0,-1-1 1,-2 0-1,0-1 0,1-14-14,-6 34-1,-5 23-32,6 167-30,0-171 61,-2-8 7,0 0-1,1 1 1,0-1-1,0 1 0,1-1 1,0 1-1,0-1 1,1 0-1,-1 1 0,1-1 1,1 0-1,-1 0 1,1 0-1,0 0 0,0-1 1,1 1-1,0-1 1,0 0-1,0 0 0,0 0 1,2 0-5,-2-5 7,0 0 0,0 0 0,0-1 0,1 0-1,-1 0 1,-1 0 0,1 0 0,0-1 0,0 1 0,0-1 0,-1 0 0,1 0 0,-1-1 0,1 1 0,-1-1 0,0 1 0,0-1 0,0 0 0,-1 0 0,1-1 0,-1 1 0,1 0 0,-1-1-1,0 1 1,0-1 0,-1 0 0,1 0-7,-2 3 1,162-279 127,-145 257-131,-16 24 1,0-1 1,0 1-1,0 0 0,1 0 1,-1 0-1,0 0 1,0 0-1,0 0 0,-1 0 1,1 0-1,0 0 0,0 0 1,-1 0-1,1 0 0,0 1 1,-1-1-1,1 0 0,-1 0 1,0 1-1,1-1 0,-1 0 1,0 1-1,0-1 0,0 1 1,0-1-1,0 0 0,0 1 1,0-1-1,0 0 1,0 1-1,-1-1 0,1 1 2,0-1-2,25 186 13,-25-187-10,0 1 0,0-1-1,0 1 1,0-1 0,0 1-1,0-1 1,0 1 0,0-1 0,0 1-1,1-1 1,-1 1 0,0-1 0,0 1-1,1-1 1,-1 1 0,0-1-1,1 1 1,-1-1 0,0 0 0,1 1-1,-1-1 1,1 1 0,-1-1 0,1 0-1,-1 0 1,1 1 0,-1-1-1,1 0 1,-1 0 0,1 0 0,-1 1-1,1-1 1,-1 0 0,1 0 0,-1 0-1,1 0 1,-1 0 0,1 0-1,-1 0 1,1 0 0,0 0 0,-1 0-1,1-1 1,-1 1 0,1 0 0,-1 0-1,1 0 1,-1-1 0,1 1-1,-1 0 1,1-1 0,-1 1 0,0 0-1,1-1 1,-1 1 0,1 0 0,-1-1-1,0 1 1,1-1 0,-1 1-1,0-1 1,0 1 0,1-1 0,-1 1-1,0-1 1,0 1 0,0-1-1,0 0 1,21-42 88,-19 38-75,20-53 64,-13 32-67,1-1 0,2 1 1,0 1-1,2 0 0,10-14-11,-24 38-1,0 1 0,0-1 0,0 0 0,1 1 0,-1-1 1,0 0-1,0 1 0,1-1 0,-1 0 0,0 1 0,1-1 0,-1 1 0,1-1 0,-1 1 1,1-1-1,-1 1 0,1-1 0,-1 1 0,1-1 0,0 1 0,-1-1 0,1 1 1,-1 0-1,1-1 0,0 1 0,-1 0 0,1 0 0,0 0 0,-1 0 0,1-1 1,0 1-1,0 0 0,-1 0 0,1 0 0,0 0 0,-1 0 0,1 1 0,0-1 0,0 0 1,-1 0-1,1 0 0,0 1 0,-1-1 0,1 0 0,-1 1 0,1-1 0,0 0 1,-1 1-1,1-1 0,-1 1 0,1-1 0,-1 1 0,1-1 0,-1 1 0,1-1 0,-1 1 1,0 0-1,1-1 0,-1 1 0,0-1 0,1 1 0,-1 0 0,0-1 0,0 1 1,0 0-1,0 0 0,0 0 1,9 58-31,-9-51 35,15 124 27,-14-132-26,0 1 0,0-1 0,-1 0 0,1 1 0,0-1-1,0 0 1,0 0 0,0 0 0,0 0 0,0 0 0,0 0 0,0 0-1,0 0 1,0 0 0,0 0 0,0 0 0,0-1 0,-1 1 0,1 0 0,0-1-1,0 1 1,0-1 0,0 1 0,-1-1 0,1 1 0,0-1 0,0 0 0,-1 1-1,1-1 1,0 0 0,-1 1 0,1-1 0,-1 0 0,1 0 0,-1 0 0,1 1-1,-1-1 1,0 0 0,1 0 0,-1 0 0,0 0 0,0 0 0,1 0 0,-1 0-1,0 0 1,0 0 0,0 0 0,0 0-5,0-1 8,119-226 229,-119 226-238,0 0-1,1 1 1,-1-1 0,1 1 0,-1-1 0,1 1-1,0-1 1,0 1 0,0-1 0,0 1-1,0-1 1,0 1 0,0 0 0,0 0-1,0 0 1,0-1 0,1 1 0,-1 0 0,0 1-1,1-1 1,-1 0 0,1 0 0,-1 1-1,1-1 1,0 0 0,-1 1 0,1 0 0,0-1-1,-1 1 1,1 0 0,0 0 0,-1 0-1,1 0 1,0 0 0,-1 0 0,1 0-1,-1 1 1,1-1 0,0 1 0,-1-1 0,1 1-1,-1 0 1,1-1 0,-1 1 0,1 0-1,-1 0 1,0 0 0,1 0 0,-1 0-1,0 0 1,1 1 1,2 12-1,-1 0 0,0 0 0,-1 0 0,-1 0 1,0 1-1,-1-1 0,0 1 0,-1-1 0,-1 0 0,-2 10 1,-8 18 51,5-39-302,-5-13-860</inkml:trace>
  <inkml:trace contextRef="#ctx0" brushRef="#br0" timeOffset="59786.107">28395 6248 24277,'0'0'704,"0"0"32,0 2-359,2 24-345,9-7-32,7-2-393,4 1-663</inkml:trace>
  <inkml:trace contextRef="#ctx0" brushRef="#br0" timeOffset="60093.455">28894 6444 24773,'0'-1'71,"1"0"0,-1 0 0,0 0 0,0 0 0,1 0 0,-1 0 0,0 1 0,1-1 0,-1 0 0,1 0 0,-1 0 0,1 1 0,-1-1 0,1 0 0,0 1 0,-1-1 0,1 0 0,0 1-1,0-1 1,-1 1 0,1-1 0,0 1 0,0-1 0,0 1 0,0 0 0,-1-1 0,1 1 0,0 0 0,0 0 0,0 0 0,0-1 0,0 1 0,0 0 0,0 0 0,0 0 0,0 1 0,0-1 0,0 0 0,-1 0 0,1 0 0,0 1-1,0-1 1,0 0 0,0 1 0,0-1 0,-1 1 0,1-1 0,0 1 0,0 0 0,-1-1 0,1 1 0,0-1 0,-1 1 0,1 0 0,-1 0 0,1-1 0,-1 1 0,1 0 0,-1 0 0,1 0 0,-1 0 0,0 0 0,0-1 0,1 1-1,-1 0 1,0 0 0,0 0 0,0 1-71,13-21 90,-2 0-1,0-1 0,-1 0 1,-2 0-1,1-1 0,-2 0 1,-1 0-1,1-12-89,-6 31 7,0 0 0,-1 0 0,0 0 0,1 1 0,-1-1 0,0 0 0,0 0 0,0 0 0,0 0 0,0 0 0,-1 1 0,1-1 0,0 0 0,-1 0 0,0 0 0,1 1 0,-1-1 0,0 0 0,0 1 0,0-1 0,0 1 0,0-1 0,0 1 0,0-1 0,-1 1 0,1 0 0,0-1 0,-1 1 0,1 0 0,-1 0 0,1 0 0,-1 0 0,0 0 0,1 1 0,-1-1 0,0 0 0,0 1 0,1-1 0,-1 1 0,0 0 0,0 0 0,0-1-7,-2 1 5,0 1 0,0-1 1,0 1-1,1-1 0,-1 1 0,0 0 0,1 1 0,-1-1 0,1 1 0,-1-1 0,1 1 0,-1 0 1,1 0-1,0 1 0,0-1 0,0 1 0,0-1 0,1 1 0,-1 0 0,0 1-5,-6 12-6,0 2-1,1-1 1,1 1-1,0 0 1,2 0-1,0 1 0,1 0 1,1 0-1,0 0 1,1 18 6,5 38-14,-3-73 12,1 0 0,-1 0 0,0-1 0,1 1 0,-1 0-1,1 0 1,0 0 0,0-1 0,-1 1 0,1 0 0,0-1 0,1 1 0,-1-1 0,0 1 0,0-1 0,1 0 0,-1 1 0,0-1 0,1 0-1,0 0 1,-1 0 0,1 0 0,-1 0 0,1 0 0,0 0 0,0-1 0,0 1 0,-1-1 0,1 1 0,0-1 0,0 0 0,0 0-1,0 0 1,0 0 0,0 0 0,0 0 0,1 0 2,28-11-172,4-7-275</inkml:trace>
  <inkml:trace contextRef="#ctx0" brushRef="#br0" timeOffset="61186.912">27078 8223 14171,'-42'-105'10117,"46"112"-8575,70 266-322,-73-269-1203,-1 0 0,1 0 0,0-1 0,0 1 0,1-1 0,-1 1 0,1 0 0,0-1 0,-1 0 0,2 0 0,-1 1 0,0-1 0,1 0 0,-1-1 0,1 1 0,0 0 0,0-1 0,0 1 0,0-1 0,0 0 0,0 0 0,1 0 0,-1-1 0,1 1 0,-1-1 0,1 0 0,0 0 0,-1 0 0,1 0 0,0-1 0,0 0 0,0 1 0,-1-1 0,1-1 0,0 1 0,0 0 0,0-1 0,-1 0 0,4-1-17,6-7 35,0 0 1,-1-1 0,0-1-1,-1 0 1,-1-1 0,1 0-1,-2 0 1,0-1 0,0 0-1,-1-1 1,-1 0 0,0 0-1,-1 0 1,-1-1 0,0 0-1,0-3-35,0 5 60,-1-1 0,0 1-1,-1-1 1,0 1 0,-1-1-1,-1 0 1,0 0 0,-1 0-1,0 0 1,-1 0 0,-2-7-60,3 20 3,0 0 3,0 0 1,0-1-1,0 1 1,-1 0-1,1-1 1,0 1-1,0 0 0,-1-1 1,1 1-1,-1 0 1,1 0-1,-1-1 1,0 1-1,1 0 1,-1 0-1,0 0 1,0 0-1,0 0 1,0 0-1,0 0 1,0 0-1,0 0 0,0 1 1,0-1-1,0 0 1,0 1-1,0-1 1,-1 1-1,0-1-6,-11 47-13,12-27 9,1-1 1,1 0-1,1 0 1,1 0-1,0 0 1,1 0-1,1-1 1,0 0-1,2 0 1,0 0 0,1-1-1,0 0 1,9 12 3,-15-26 0,-1 1 0,1-1 1,0 1-1,0-1 0,0 0 1,0 0-1,0 0 0,1 0 1,-1 0-1,1-1 0,-1 1 1,1-1-1,0 0 1,-1 1-1,1-1 0,0 0 1,0-1-1,0 1 0,0 0 1,-1-1-1,1 0 0,0 1 1,0-1-1,0-1 1,0 1-1,0 0 0,0-1 1,0 1-1,0-1 0,0 0 1,0 0-1,-1 0 0,2-1 0,3-1 15,0-2 1,-1 1-1,1-1 0,-1 0 0,0 0 0,0-1 0,-1 1 0,0-1 0,0-1 0,0 1 0,3-7-15,0-2 89,0-1 0,0 0 0,-2 0 0,0-1 0,-1 1 1,0-1-1,-2-1 0,0 1 0,-1 0 0,0-17-89,-1 26 19,-1 1-1,0 0 1,-1 0 0,0 0-1,0-1 1,0 1 0,-1 0-1,0 0 1,-1 1 0,1-1-1,-1 0 1,-1 1 0,1 0-1,-1-1 1,0 1 0,0 1-1,-1-1 1,0 1 0,0 0-1,0 0 1,-1 0 0,1 0-1,-1 1 1,0 0 0,0 1-1,-1-1 1,-3-1-19,8 4-5,1 0 1,0 0-1,-1 1 0,1-1 1,-1 0-1,1 0 0,-1 1 1,1-1-1,-1 1 0,0 0 1,1-1-1,-1 1 1,0 0-1,1 0 0,-1 0 1,0 0-1,1 0 0,-1 0 1,1 1-1,-1-1 0,0 0 1,1 1-1,-1 0 0,1-1 1,-1 1-1,1 0 1,-1 0-1,1-1 0,-1 1 1,1 0-1,0 0 0,0 1 1,-1-1-1,1 0 0,0 0 1,0 1-1,0-1 0,0 0 1,1 1-1,-1-1 1,0 1-1,1-1 0,-1 1 1,0-1-1,1 1 0,0 0 1,-1-1-1,1 1 0,0 0 1,0-1-1,0 1 0,0 0 1,0-1-1,0 1 5,0 4-176,0-1-1,0 1 1,0 0-1,1-1 1,0 1-1,0 0 1,0-1-1,0 1 1,1-1-1,0 0 1,0 0-1,1 1 1,0-1-1,0-1 1,0 1-1,0 0 1,0-1-1,3 3 177,10 1-2211</inkml:trace>
  <inkml:trace contextRef="#ctx0" brushRef="#br0" timeOffset="61965.532">27783 7955 19988,'0'0'1309,"0"0"-47,-1 6 1015,-23 100-201,23-102-2070,0 0-1,1 1 0,0-1 1,0 0-1,0 1 0,0-1 1,1 0-1,-1 1 0,1-1 1,1 0-1,-1 0 0,0 0 1,1 1-1,0-1 0,0-1 1,0 1-1,0 0 0,1-1 1,-1 1-1,1-1 0,0 1 1,0-1-1,0 0 0,2 0-5,-1-2 5,-1-1 0,1 0 0,0 0 0,0 0 0,-1 0 0,1-1-1,0 1 1,-1-1 0,1 0 0,-1 0 0,1-1 0,-1 1 0,1-1 0,-1 1-1,0-1 1,1 0 0,-1 0 0,0-1 0,-1 1 0,1-1 0,0 1-1,-1-1 1,1 0 0,-1 0 0,0 0 0,0 0 0,0 0 0,0-1-1,-1 1 1,1-1 0,-1 1 0,0-1 0,0 1 0,0-3-5,23-119 173,-24 123-141,-9 6 10,-42 42-9,49-46-28,1 0 0,-1 1 0,0-1 1,1 0-1,-1 0 0,1 0 0,-1 0 0,0 0 1,1 0-1,-1-1 0,1 1 0,-1 0 0,1-1 1,-1 1-1,1-1 0,-1 0 0,1 1 0,-1-1 1,1 0-1,0 0 0,-1 0 0,1 0 0,0 0 1,0 0-1,0 0 0,0-1 0,0 1 0,0 0 1,0-1-1,0 1 0,0 0 0,1-1 0,-1 1 1,1-1-1,-1 1 0,1-1 0,-1 0 0,1 1 0,0-1 1,0 1-1,0-1 0,0 0 0,0 1 0,0-1 1,0 1-1,0-1 0,1 0 0,-1 1-5,-1-2 2,1-1-1,-1 1 1,1 0 0,-1 0-1,1 0 1,0-1-1,0 1 1,0 0 0,1 0-1,-1 0 1,1-1-1,0 1 1,0 0 0,0 0-1,0 0 1,0 0-1,1 0 1,-1 0 0,1 1-1,0-1 1,0 0-1,0 1 1,0 0 0,0-1-1,1 1 1,-1 0-1,1 0 1,-1 0 0,1 0-1,0 1 1,0-1-1,0 1 1,0-1 0,0 1-1,0 0 1,0 0-1,0 1 1,0-1 0,1 1-1,-1-1-1,70 19-42,-68-16 21,0 1 0,0-1 0,1 0 0,-1 0 0,1 0-1,-1-1 1,1 0 0,-1 0 0,1-1 0,0 1 0,0-1 0,-1 0 0,1-1 0,0 1-1,-1-1 1,1-1 0,0 1 0,-1-1 0,1 1 0,-1-2 0,4-1 21,0-5-369,-1 0 0,1 0 0,-2 0 1,0-1-1,0-1 0,-1 1 0,0-1 0,0 0 0,-1-1 1,-1 1-1,0-1 0,-1 0 0,0 0 0,-1 0 0,0 0 1,-1 0-1,0-1 0,-1 1 0,0 0 0,-1 0 0,-1-1 1,0 1-1,0 0 0,-1 0 0,-2-3 369,-1-9 310,-2 0-1,-1 0 0,-1 1 1,-1 0-1,-1 1 1,-1 0-1,-13-17-309,26 40 22,0 0 1,0 0-1,0 0 1,1 0-1,-1-1 0,-1 1 1,1 0-1,0 0 1,0 0-1,0 0 0,0 0 1,-1-1-1,1 1 1,0 0-1,-1 0 0,1 0 1,0-1-1,-1 1 1,1 0-1,-1-1 0,0 1 1,1 0-1,-1-1 1,1 1-1,-1-1 0,0 1 1,1-1-1,-1 1 1,0-1-1,0 1 0,0-1 1,1 0-1,-1 1 1,0-1-1,0 0 0,0 0 1,0 0-1,1 1 1,-1-1-1,0 0 0,0 0 1,0 0-1,0-1 1,0 1-1,1 0 0,-1 0 1,0 0-1,0 0 1,0-1-1,0 1 0,1-1 1,-1 1-1,0 0 1,0-1-1,1 1 0,-1-1 1,0 1-1,1-1 1,-1 0-1,1 1 0,-1-1 1,1 0-1,-1 1 1,0-2-23,7 72 545,-6-34-124,2-1 0,2 1-1,1 0 1,2-1 0,1 0 0,2-1-1,1 0 1,2 0 0,1-1 0,7 8-421,-20-37 39,0-1 1,0 1 0,1-1-1,0 0 1,0 0 0,0 0-1,0 0 1,0 0 0,0 0-1,1 0 1,0-1 0,-1 1-1,1-1 1,0 0 0,0 0-1,0 0 1,1 0 0,-1 0-1,0-1 1,1 0 0,-1 1-1,1-1 1,-1 0 0,1-1 0,-1 1-1,1-1 1,0 1 0,-1-1-1,1 0 1,0-1 0,-1 1-1,1 0 1,-1-1 0,1 0-1,0 0 1,1-1-40,5-11 99,0 0 0,-1-1-1,0 0 1,-1-1 0,-1 1 0,-1-2-1,0 1 1,0-1 0,-2 1 0,0-1 0,-1-1-1,0 1 1,-1-4-99,12-253 352,-14 272-354,-1 0 1,1 0-1,-1 0 0,1 0 0,-1-1 0,1 1 1,-1 0-1,1 0 0,0-1 0,0 1 0,0 0 1,0 0-1,0-1 0,0 1 0,0 0 0,0 0 0,0-1 1,1 1-1,-1 0 0,0 0 0,1-1 0,-1 1 1,1 0-1,-1 0 0,1 0 0,0 0 0,-1 0 0,1 0 1,0 0-1,0 0 0,0 0 0,0 0 0,0 0 1,0 1-1,0-1 0,0 0 0,0 1 0,0-1 0,0 0 1,0 1-1,1 0 0,-1-1 0,0 1 0,0 0 1,1-1-1,-1 1 0,0 0 0,0 0 0,1 0 0,-1 0 1,0 0-1,0 0 0,1 1 0,-1-1 0,0 0 1,0 1-1,1-1 0,0 1 2,-1 0-85,1 1 0,-1-1-1,0 1 1,1-1 0,-1 1 0,0 0 0,0 0-1,0-1 1,0 1 0,0 0 0,-1 0 0,1 0-1,0 0 1,-1 0 0,0 0 0,1 0 0,-1 0-1,0 0 1,0 0 0,0 0 0,0 0-1,0 0 1,-1 0 0,1 0 0,-1 0 0,1 0-1,-1 1 86,-9 19-1667</inkml:trace>
  <inkml:trace contextRef="#ctx0" brushRef="#br0" timeOffset="62245.903">28293 7791 20364,'15'28'1249,"2"-5"183,3-2-168,4-7-320,1-3-223,4-9-385,1-2-120,-5-7-584,-7-6-697</inkml:trace>
  <inkml:trace contextRef="#ctx0" brushRef="#br0" timeOffset="62696.29">27881 7714 13003,'2'9'10696,"22"53"-9592,-23-59-626,149 401 2875,-153-505-2573,-58-173-446,59 272-346,1-1 1,0 0-1,-1 1 1,1-1-1,0 0 1,0 0-1,1 1 1,-1-1-1,1 0 1,-1 0-1,1 0 1,0 0-1,0 0 1,0 0-1,1 0 1,-1 0-1,1 0 1,-1 0 0,1 1-1,0-1 1,0 0-1,0 0 1,1 1-1,-1-1 1,0 1-1,1-1 1,0 1-1,0-1 1,0 1-1,0 0 1,0 0-1,0 0 1,0 0-1,1 0 1,-1 1-1,1-1 1,-1 1-1,1-1 1,-1 1-1,1 0 1,2 0 11,16 2-1167</inkml:trace>
  <inkml:trace contextRef="#ctx0" brushRef="#br0" timeOffset="84263.291">17408 11829 13883,'-45'9'7870,"44"-9"-7134,0-10 1220,2-1-1819,0-1 0,0 1 0,2 0 0,-1-1 0,1 1 0,1 0 0,0 1 0,1-1 0,0 1 0,1-2-137,0-1 74,2-5-39,1 0 0,1 0 0,0 0 0,1 1 0,1 1 0,1 0 1,0 1-1,14-13-35,-24 26 0,0-1 1,1 1 0,-1 0-1,0 0 1,1 1 0,-1-1-1,1 1 1,-1 0 0,1 0 0,0 0-1,-1 0 1,1 0 0,0 1-1,0 0 1,-1 0 0,1 0-1,0 0 1,0 0 0,0 1-1,-1 0 1,1 0 0,0 0 0,-1 0-1,1 0 1,-1 1 0,1 0-1,84 65 281,-28-17 160,-56-48-418,-1 0 0,1 0 0,0 0 0,0 0 0,0-1 0,0 1 0,1-1 0,-1 0 0,0-1 0,1 1 0,-1-1 0,0 1 0,1-1 0,-1-1 0,0 1 0,1-1 0,-1 1 0,0-1 0,0 0 0,0-1 0,1 1 0,-1-1 0,-1 0 0,1 0 0,0 0 0,0 0 0,-1-1 0,1 1 0,-1-1 0,0 0 0,3-3-23,4-5 22,-1 0 0,-1 0 0,1-1 0,-2 0 0,0-1 0,0 1 0,-1-2 0,-1 1 0,1-2-22,30-98-853,-35 110-618,-1 3-381</inkml:trace>
  <inkml:trace contextRef="#ctx0" brushRef="#br0" timeOffset="84536.626">17934 11157 20292,'6'-14'1681,"3"1"679,5 10-1552,7 4-264,5 14-71,4 4-17,4 7 32,0 3-16,-5 8-232,0 2-64,-7 12-120,-5 3-32,-6 9-24,-5 0 88,-6-2-840,-5-2-953</inkml:trace>
  <inkml:trace contextRef="#ctx0" brushRef="#br0" timeOffset="85555.001">19089 10959 18596,'-2'-5'564,"-1"0"-1,1 0 1,-1 0-1,0 0 1,0 1-1,0-1 1,-1 1-1,0 0 1,0 0-1,0 0 1,0 1-1,0-1 1,-1 1-1,-1-1-563,4 3 92,0 0-1,0 1 0,0-1 0,0 1 0,0 0 0,0-1 0,0 1 0,-1 0 0,1 0 0,0 1 0,0-1 0,0 0 0,0 1 0,0-1 0,0 1 0,0-1 0,0 1 0,1 0 0,-1 0 1,0 0-1,0 0 0,0 0 0,1 0 0,-1 1 0,1-1 0,-2 2-91,-2 2 15,0 1 1,0-1-1,1 1 1,0 0-1,0 0 1,1 1-1,-1-1 1,1 1 0,1 0-1,-1 0 1,1 0-1,0 0 1,1 0-1,0 0 1,0 1-1,0-1 1,1 0-1,0 1 1,0-1-1,2 7-15,0 3 19,1 0 0,1-1 0,1 0 0,0 1 0,1-2 1,0 1-1,1-1 0,6 9-19,-11-20-54,0 1-1,0-1 1,1 0 0,-1 1 0,1-1 0,0 0 0,0-1 0,0 1 0,1 0 0,-1-1 0,1 0 0,0 0-1,0 0 1,0 0 0,0-1 0,0 0 0,1 1 0,-1-2 0,1 1 0,0 0 0,-1-1 0,1 0 0,0 0-1,0 0 1,0-1 0,-1 1 0,1-1 0,0-1 0,0 1 0,0-1 0,0 1 0,0-1 0,-1-1 0,3 0 54,31-17-1976</inkml:trace>
  <inkml:trace contextRef="#ctx0" brushRef="#br0" timeOffset="85863.076">19530 10740 14579,'-12'-6'744</inkml:trace>
  <inkml:trace contextRef="#ctx0" brushRef="#br0" timeOffset="86438.204">18652 11344 15083,'0'0'1906,"1"1"3045,14 0-2331,-10-1-2465,-3 0-119,-1 0 0,0 0 0,1 0 0,-1 0 0,1 0 0,-1 0 0,1 0 0,-1-1 0,1 1 0,-1-1 0,1 1 0,-1-1 0,0 1 0,1-1 1,-1 0-1,0 0 0,0 1 0,0-1 0,1 0 0,-1 0 0,0 0 0,0 0 0,0-1 0,0 1 0,-1 0 0,1 0 0,0 0 0,0-1 0,-1 1 0,1 0 0,-1-1 0,1 1 0,-1-1 0,1 0-36,2-30 358,-1 0-1,-2 0 1,-1 0 0,-1 1-1,-2-1 1,-6-24-358,10 51 28,-1 0 1,1 0-1,-1 0 0,0 0 0,0 0 1,-1 1-1,0-1 0,1 0 1,-1 1-1,-1-1 0,1 1 1,-1-1-1,0 1 0,0 0 0,0 0 1,0 1-1,-1-1 0,1 1 1,-1-1-1,0 1 0,0 0 0,-1 1 1,1-1-1,0 1 0,-1 0 1,1 0-1,-1 0 0,-3-1-28,4 5-1,0 0 0,0 1-1,1-1 1,-1 1 0,1-1 0,0 1 0,0 0-1,0 1 1,0-1 0,0 0 0,1 1-1,-1-1 1,1 1 0,0 0 0,0 0 0,0 0-1,1 0 1,-1 0 0,1 0 0,0 0-1,1 1 1,-1-1 0,0 0 0,1 0 0,0 4 0,-3 13 1,0-1 0,1 1 0,2 0 0,0-1 0,1 1 0,0 0 0,2-1 0,1 1 0,0-1 0,2 0-1,0-1 1,1 1 0,1-1 0,3 4 0,51 28-823,-25-44-850</inkml:trace>
  <inkml:trace contextRef="#ctx0" brushRef="#br0" timeOffset="87747.736">19509 10638 19580,'-77'7'6013,"72"-4"-5904,0 0 0,0 0 0,0 1 1,1 0-1,-1 0 0,1 0 0,0 0 1,0 1-1,0-1 0,1 1 0,-1 0 1,1 0-1,0 0 0,1 1 0,-1-1 1,1 1-1,0-1 0,0 3-109,-3 9 18,1 0-1,0 1 0,1-1 1,1 1-1,1 0 1,0 0-1,1 0 1,1 0-1,1-1 0,0 1 1,2 0-1,0-1 1,0 0-1,2 0 1,0 0-1,4 6-17,-9-21 1,-1 0 0,1-1 0,-1 1 0,1 0 0,0-1 0,0 1 0,0 0 0,0-1 0,0 1 0,0-1 0,0 0 0,0 1 0,0-1 0,1 0 0,-1 0 0,1 1 0,-1-1 0,1 0 0,-1-1 0,1 1 0,-1 0 0,1 0 0,0-1 0,-1 1 0,1-1 0,0 1 0,0-1 0,0 0 0,-1 0 0,1 0 0,0 0 1,0 0-1,0 0 0,-1 0 0,1 0 0,0-1 0,0 1 0,-1-1 0,1 1 0,0-1 0,-1 0 0,1 0 0,0 0 0,-1 0 0,1 0 0,-1 0 0,0 0 0,1 0 0,-1 0 0,0-1 0,0 1 0,0-1 0,1 1 0,-2-1 0,2 0-1,138-285 216,-140 285-216,0 1 0,1 0 0,0 0-1,-1 0 1,1 0 0,-1 0 0,1 0 0,0 0-1,0 0 1,0 0 0,0 1 0,-1-1 0,1 0 0,0 0-1,0 1 1,0-1 0,1 1 0,-1-1 0,0 1 0,0-1-1,0 1 1,0-1 0,0 1 0,1 0 0,-1 0 0,0 0-1,0 0 1,0 0 0,1 0 0,-1 0 0,0 0 0,0 0-1,0 0 1,1 1 0,-1-1 0,0 1 0,0-1 0,0 0-1,0 1 1,0 0 0,0-1 0,0 1 0,37 41-41,-32-33 37,13 19 0,45 47 59,-63-74-48,1-1 0,0 0 1,0 0-1,0 0 0,-1 0 0,1-1 1,0 1-1,0 0 0,-1-1 1,1 1-1,0-1 0,-1 0 1,1 1-1,-1-1 0,1 0 0,0 0 1,-1 0-1,0 0 0,1 0 1,-1 0-1,0-1 0,0 1 1,1 0-1,-1-1 0,0 1 0,0-1 1,0 1-1,-1-1 0,1 1 1,0-1-1,-1 0 0,1 1 1,-1-1-1,1 0 0,-1 0 0,0 0-7,29-93 135,-25 77-113,0 1 0,1-1 0,1 1 0,1 0 0,0 1 0,1 0-1,3-4-21,-10 19-1,-1-1-1,1 1 1,0 0-1,0 0 1,0-1-1,0 1 1,0 0-1,0 0 0,1 0 1,-1 0-1,0 1 1,0-1-1,1 0 1,-1 0-1,1 1 1,-1-1-1,0 1 1,1-1-1,-1 1 0,1 0 1,-1-1-1,1 1 1,-1 0-1,1 0 1,-1 0-1,1 0 1,0 0-1,-1 1 0,1-1 1,-1 0-1,0 1 1,1-1-1,-1 1 1,1-1-1,-1 1 1,0 0-1,1 0 1,-1-1-1,0 1 0,0 0 1,1 0-1,-1 0 1,0 0-1,0 1 1,0-1-1,0 1 2,41 59-83,16 52 105,-58-112-20,0 0 0,0 0-1,0 0 1,1 0 0,-1 0-1,0 0 1,0-1-1,1 1 1,-1 0 0,1 0-1,-1 0 1,0-1-1,1 1 1,0 0 0,-1 0-1,1-1 1,-1 1 0,1-1-1,0 1 1,-1 0-1,1-1 1,0 1 0,0-1-1,-1 0 1,1 1-1,0-1 1,0 0 0,0 1-1,0-1 1,-1 0-1,1 0 1,0 0 0,0 1-1,0-1 1,0 0 0,0 0-1,0-1 1,0 1-1,-1 0 1,1 0 0,0 0-1,0-1 1,0 1-1,0 0 1,0-1 0,-1 1-1,1 0 1,0-1 0,0 1-1,-1-1 1,1 1-1,0-1 1,-1 0 0,1 1-1,-1-1 1,1 0-1,0 0 1,-1 1 0,0-1-1,1 0 1,-1 0 0,1 1-1,-1-1 1,0 0-1,1-1-1,17-65 98,-17 58-86,36-182 116,-24 157-132,-12 34 2,-1-1 0,1 1 0,0 0 0,-1-1 1,1 1-1,0 0 0,-1-1 0,1 1 0,0 0 1,0 0-1,-1 0 0,1 0 0,0 0 1,0 0-1,-1 0 0,1 0 0,0 0 0,0 0 1,-1 0-1,1 0 0,0 1 0,0-1 0,-1 0 1,1 1-1,0-1 0,-1 0 0,1 1 1,0-1-1,-1 1 0,1-1 0,-1 1 0,1-1 1,-1 1-1,1-1 0,-1 1 0,1-1 1,-1 1-1,0 0 0,1-1 0,-1 1 0,0 0 1,1 0-1,-1 0 2,56 119-110,-22-35 192,-34-85-81,0 0 1,0-1-1,0 1 1,0-1-1,0 1 0,1-1 1,-1 1-1,0-1 1,0 1-1,1 0 1,-1-1-1,0 1 1,1 0-1,-1-1 0,0 1 1,1 0-1,-1-1 1,1 1-1,-1 0 1,0 0-1,1 0 0,-1-1 1,1 1-1,-1 0 1,1 0-1,-1 0 1,1 0-1,-1 0 1,1 0-1,-1 0 0,1 0 1,-1 0-1,1 0 1,-1 0-1,1 0 1,-1 0-1,0 0 0,1 0 1,-1 0-1,1 0 1,-1 1-1,1-1 1,-1 0-1,1 0 1,-1 1-1,0-1 0,1 0 1,-1 1-1,0-1 1,1 0-1,-1 1 1,0-1-1,1 0 0,-1 1 1,0-1-1,0 1 1,1-1-1,-1 1 1,0-1-1,0 0 1,0 1-1,0-1 0,0 1 1,0-1-1,0 1 1,0-1-1,0 1 1,0-1-1,0 1 0,0-1-1,10-40 54,-9 35-51,27-195 132,-28 200-136,0-1 0,0 0 0,0 1 0,0-1 0,0 1 0,0-1 0,0 0 0,0 1 0,1-1 0,-1 1 0,0-1 0,0 0 0,1 1 1,-1-1-1,0 1 0,1-1 0,-1 1 0,0-1 0,1 1 0,-1 0 0,1-1 0,-1 1 0,1-1 0,-1 1 0,1 0 0,-1-1 0,1 1 0,-1 0 0,1 0 0,-1-1 0,1 1 0,-1 0 0,1 0 0,0 0 0,-1 0 0,1 0 1,-1 0-1,1 0 0,0 0 0,-1 0 0,1 0 0,-1 0 0,1 0 0,0 0 0,-1 0 0,1 1 0,-1-1 0,1 0 0,-1 0 0,1 1 0,-1-1 0,1 0 0,-1 1 0,1-1 0,-1 1 0,1-1 0,-1 0 0,1 1 1,-1-1-1,0 1 0,1-1 0,-1 1 0,0 0 0,0-1 0,1 1 0,-1-1 0,0 1 0,0-1 1,25 40-35,1 34 96,-26-71-37,15-63 47,-12 48-74,0 0 1,1 0-1,0 0 1,1 0-1,0 1 1,1-1-1,0 1 1,1 1-1,4-6 3,-10 15-3,0 0 0,0 0 0,0 1-1,1-1 1,-1 0 0,0 1 0,1-1 0,-1 1-1,0-1 1,1 1 0,-1 0 0,0-1-1,1 1 1,-1 0 0,1 0 0,-1 0 0,0 0-1,1 0 1,-1 0 0,1 1 0,-1-1 0,0 0-1,1 1 1,-1-1 0,0 1 0,1-1 0,-1 1-1,0 0 1,0 0 0,0-1 0,1 1 0,-1 0-1,0 0 1,0 0 0,0 0 0,0 0-1,-1 0 1,1 1 0,0-1 0,0 1 3,39 16-24,-15-72-3,-23 47 28,28-128-8,-30 135 6,0-1-1,0 1 1,0-1 0,0 1 0,0-1-1,0 1 1,0-1 0,1 1 0,-1-1-1,0 1 1,0-1 0,1 1 0,-1-1-1,0 1 1,1-1 0,-1 1 0,0 0-1,1-1 1,-1 1 0,1 0 0,-1-1-1,1 1 1,-1 0 0,1 0 0,-1-1-1,1 1 1,-1 0 0,1 0 0,-1 0-1,1-1 1,-1 1 0,1 0 0,-1 0-1,1 0 1,-1 0 0,1 0 0,-1 0-1,1 0 1,-1 1 0,1-1 0,0 0-1,-1 0 1,1 0 0,-1 0 0,1 1-1,-1-1 1,1 0 0,-1 0-1,0 1 1,1-1 0,-1 0 0,1 1-1,-1-1 1,0 1 0,1-1 0,-1 0-1,0 1 1,1-1 0,-1 1 0,0-1-1,0 1 1,1-1 0,-1 1 1,20 36-99,-18-33 91,54 116 331,5-2 0,29 37-323,-79-140 13,-1 0-1,0 1 1,-2 0-1,1 0 1,-2 1 0,0 0-1,-2 0 1,1 1 0,-2-1-1,0 1 1,-2 0-1,0 0 1,0 9-13,-2-24 11,-1-1 0,0 0 0,1 0 0,-1 0 0,0 0 0,0 1 0,0-1 0,0 0 0,-1-1 0,1 1 1,-1 0-1,1 0 0,-1 0 0,1-1 0,-1 1 0,0-1 0,0 1 0,0-1 0,0 0 0,0 0 0,0 0 0,0 0 0,0 0 0,0 0 0,0-1 0,-1 1 0,1-1 0,0 1 0,0-1 0,-1 0 1,1 0-1,0 0 0,-1 0 0,1 0 0,0-1 0,0 1 0,-1-1 0,1 1 0,0-1 0,0 0 0,0 0 0,0 0 0,0 0 0,0 0 0,0 0 0,0-1 0,0 1 0,0-1 0,0 1-11,-8-9 7,0 0-1,1 0 0,0-1 0,0 0 1,1 0-1,1-1 0,0 0 1,0 0-1,2-1 0,-1 0 0,1 0 1,1 0-1,1-1 0,0 1 0,0-1 1,1 0-1,1 0 0,1 0 0,0 0 1,0 0-1,1 0 0,1 0 0,3-10-6,25-79-538,-8 52-552</inkml:trace>
  <inkml:trace contextRef="#ctx0" brushRef="#br0" timeOffset="88437.546">21524 9941 20332,'-18'4'4421,"16"34"-2502,8-12-1808,1 1 0,1-1-1,1-1 1,1 0 0,1 0 0,1-1-1,2-1 1,3 4-111,-16-24 5,0 0 0,1 0-1,-1 0 1,1-1 0,0 1 0,0-1 0,0 1 0,0-1 0,1 0-1,-1 0 1,0 0 0,1 0 0,0 0 0,-1 0 0,1-1-1,0 1 1,0-1 0,0 0 0,0 0 0,0 0 0,0 0 0,0 0-1,0-1 1,0 0 0,0 1 0,1-1 0,-1 0 0,0-1 0,0 1-1,0 0 1,0-1 0,1 0 0,0 0-5,6-6 20,1-1 1,-1-1-1,-1 1 1,0-2-1,0 1 1,-1-1-1,0 0 1,-1-1-1,0 0 1,0 0-1,-1-1 1,-1 1-1,0-1 1,-1 0-1,0-1 1,-1 1-1,2-10-20,-1 4 41,0 1 1,-1-1-1,-1 0 1,-1 0-1,0 0 1,-1 0-1,-1 0 1,-1 0-1,-2-9-41,2 23 86,1 7-25,9 84-88,-3-66 27,1 5-1,-2-3 30,1 0 0,1-1 0,2 1 0,0-1 0,1-1-1,8 14-28,-17-34 4,1 0 0,-1 0 0,1 0 0,-1 1 0,1-1 0,0 0 0,-1 0 0,1 0 0,0 0 0,0 0 0,-1 0 0,1 0 0,0 0 0,0 0 0,0-1 0,0 1 0,0 0 0,0-1 0,1 1 0,-1 0 0,0-1 0,0 0 0,0 1 0,1-1 0,-1 0 0,0 1 0,0-1 0,1 0 0,-1 0 0,0 0 0,0 0 0,1 0 0,-1 0 0,0-1 0,0 1 0,1 0 0,-1 0 0,0-1 0,0 1 0,0-1 0,1 0 0,-1 1 0,0-1 0,0 0-1,0 1 1,0-1 0,0 0 0,0 0 0,-1 0 0,1 0 0,0 0 0,0 0 0,-1 0 0,1 0 0,0 0 0,-1 0 0,1-1 0,-1 1 0,1-1-4,8-16 30,-1 0-1,-1-1 1,0 0-1,-2 0 1,0 0-1,-1-1 1,-1 0-1,0 0 1,-2 0-1,0 0 1,-2 0-1,0 0 1,-1 1-1,-1-1 1,-1 0-1,-3-7-29,6 22 5,0-1-1,-1 0 1,0 0-1,-1 1 1,1-1-1,-1 1 1,0 0 0,0 0-1,-1 0 1,1 0-1,-1 0 1,0 1-1,0 0 1,-1-1-1,0 1-4,4 5-5,0 0 0,0 0 0,0 1 0,0-1 0,0 0 0,0 0 0,0 1 0,1-1 0,-1 0 0,1 1 0,-1-1 0,1 1 0,-1-1 0,1 0 0,0 1 0,-1-1 0,1 1 0,0-1 0,0 1 0,0-1 0,0 1 0,1-1 0,-1 1 0,0-1 0,1 1 0,-1-1 0,1 1 0,-1-1 0,1 1 5,0 1-7,32 154-752,-29-143-350</inkml:trace>
  <inkml:trace contextRef="#ctx0" brushRef="#br0" timeOffset="88754.016">22271 9718 21429,'-46'105'4712,"41"-84"-4329,2 1 1,0 0-1,1 1 1,2-1 0,0 0-1,3 16-383,-3-37 8,-1 0-1,1 0 1,0 0-1,0 0 1,0 0-1,0 0 1,-1 0-1,1 0 1,1 0-1,-1-1 1,0 1-1,0 0 1,0 0-1,0 0 1,1 0-1,-1 0 1,0 0-1,1-1 1,-1 1-1,1 0 1,-1 0-1,1 0 1,-1-1-1,1 1 1,-1 0-1,1-1 1,0 1 0,-1 0-1,1-1 1,0 1-1,0-1 1,-1 1-1,1-1 1,0 0-1,0 1 1,0-1-1,0 0 1,0 1-1,-1-1 1,1 0-1,0 0 1,0 0-1,0 0 1,1 0-8,25-35 85,-14 3-54,-1-2 1,-2 0-1,-1 0 0,-2-1 0,-2 0 0,0 0 0,-3 0 1,-1-26-32,15 174-42,23 83 196,-39-195-153,-1 0 0,1 0 0,0 0 0,0-1 1,0 1-1,0 0 0,0 0 0,0 0 1,1 0-1,-1-1 0,0 1 0,0 0 0,0 0 1,1 0-1,-1-1 0,0 1 0,1 0 1,-1-1-1,1 1 0,-1 0 0,1-1 0,-1 1 1,1 0-1,-1-1 0,1 1 0,0-1 1,-1 1-1,1-1 0,0 1 0,0-1 0,-1 0 1,1 1-1,0-1 0,0 0 0,-1 0 1,1 1-1,0-1 0,0 0 0,0 0 0,-1 0 1,1 0-1,0 0 0,0 0 0,0 0 1,0 0-1,-1 0 0,1-1 0,0 1-1,16-42-68,0-66-1197,-8 42-570</inkml:trace>
  <inkml:trace contextRef="#ctx0" brushRef="#br0" timeOffset="89067.407">22529 9566 21333,'2'126'4778,"-1"-125"-4751,-1-1 1,0 1 0,1 0-1,-1-1 1,1 1-1,-1-1 1,0 1-1,1-1 1,0 1 0,-1-1-1,1 1 1,-1-1-1,1 0 1,0 1-1,-1-1 1,1 0 0,0 1-1,-1-1 1,1 0-1,0 0 1,-1 0-1,1 1 1,0-1 0,0 0-1,-1 0 1,1 0-1,0 0 1,-1 0-1,1-1 1,0 1 0,0 0-1,-1 0 1,1 0-1,0-1 1,-1 1-1,1 0 1,0-1 0,-1 1-1,1 0 1,-1-1-1,1 1 1,-1-1-1,1 1 1,0-1 0,-1 1-1,0-1 1,1 1-1,-1-1 1,1 0-1,-1 1 1,0-1 0,1 0-1,-1 1 1,0-1-1,0 0 1,1 1-1,-1-1 1,0 0 0,0 0-1,0 1 1,0-1-1,0 0 1,0 1-1,0-2-26,11-9 80,-3 6-83,-1 0 1,2 1-1,-1-1 1,0 2 0,1-1-1,-1 1 1,1 0-1,0 1 1,0 0 0,0 1-1,1 0 1,-1 0-1,0 1 1,0 0 0,0 0-1,1 1 1,-1 1-1,0-1 1,0 1 0,6 3 1,-9-3 20,0 0 0,-1 0 0,1 0 1,-1 1-1,0 0 0,0 0 1,0 0-1,0 1 0,0-1 1,-1 1-1,0 1 0,0-1 0,0 0 1,0 1-1,0 0 0,-1 0 1,0 0-1,0 0 0,-1 1 1,1-1-1,-1 1 0,0-1 0,0 1 1,-1 0-1,0 0 0,0 0 1,0-1-1,-1 1 0,0 0 0,0 0 1,0 0-1,-1 1-20,1 0 10,0 0 0,-1 0-1,0-1 1,0 1 0,0 0-1,-1-1 1,0 1 0,0-1 0,0 0-1,-1 0 1,0 1 0,-1-2-1,1 1 1,-1 0 0,0-1 0,0 0-1,-1 0 1,1 0 0,-1 0-1,0-1 1,-1 0 0,1 0 0,-1 0-1,0 0 1,0-1 0,0 0-1,0-1 1,0 1 0,-1-1 0,1 0-1,-1-1 1,1 0 0,-1 0-1,0 0 1,-1 0-10,-42-7-1608</inkml:trace>
  <inkml:trace contextRef="#ctx0" brushRef="#br0" timeOffset="90452.296">17157 13708 21749,'11'-30'197,"-1"0"0,-2-1 1,-1 0-1,-1 0 1,-2-1-1,-1 1 0,-2-1 1,-1 0-1,-1 0 0,-3-11-197,-9-61 323,12 100-184,2 8-36,139 367 246,-120-297-161,-3 2 0,-4 0 0,2 62-188,-14-137 4,-1-1 0,1 1 0,-1-1 0,0 1 0,1 0 0,-1-1 0,0 1 0,1-1 0,-1 1 0,0 0 0,0-1 0,0 1 0,0 0 0,0-1 0,0 1 0,1 0 0,-1-1 1,-1 1-1,1 0 0,0-1 0,0 1 0,0 0 0,0-1 0,0 1 0,-1 0 0,1-1 0,0 1 0,0 0 0,-1-1 0,1 1 0,-1-1 0,1 1 0,0-1 0,-1 1 0,1-1 0,-1 1 0,1-1 0,-1 1 0,0-1 0,1 0 0,-1 1 0,1-1 0,-1 0 0,0 0 0,1 1 0,-1-1 0,1 0 0,-1 0 0,0 0 0,1 0 0,-2 1-4,-22-34 178,13 8-181,1 0 0,1-1-1,1 0 1,1-1 0,1 1 0,1-1 0,2 0 0,1-1 0,1 1 0,1 0 0,1-1-1,2 1 1,0 0 0,2 0 0,1 0 0,2 1 0,0 0 0,4-6 3,2 0-12,-7 19 17,-1-1 1,0 0-1,-1 0 1,-1-1-1,0 1 1,-1-1 0,0 0-1,-1 0 1,-1 0-1,-1 0 1,0-1-1,-1-5-5,12 20-92,57 97-102,-61-85 193,1 0 1,0-1 0,1 0-1,0 0 1,1-1-1,0 0 1,0 0-1,1-1 1,0-1 0,1 0-1,-1 0 1,1-1-1,2-1 1,-11-5 6,0 0 0,0 0 0,-1 0-1,1-1 1,0 0 0,0 1-1,0-1 1,0 0 0,-1-1-1,1 1 1,0 0 0,-1-1-1,1 1 1,-1-1 0,1 0 0,-1 0-1,0 0 1,0 0 0,0 0-1,0 0 1,0-1 0,-1 1-1,1-1 1,-1 1 0,1-1 0,-1 0-1,0 1 1,0-1 0,0 0-1,0 0 1,-1 0 0,1 0-1,-1 0 1,0 0 0,1 0 0,-1 0-1,-1 1 1,1-1 0,0 0-1,-1 0 1,1 0 0,-1 0-1,0 0 1,-1-1-6,3-12 102,-1 1-1,-1-1 0,0 1 1,-1 0-1,-1-1 1,0 1-1,-1 0 1,-1 0-1,0 1 1,-1-1-1,0 1 0,-1 1 1,-1-1-1,0 1 1,-10-11-102,18 24 8,0 1 1,-1-1-1,1 1 1,0 0-1,0-1 0,-1 1 1,1-1-1,0 1 1,-1-1-1,1 1 1,0-1-1,-1 0 1,1 1-1,-1-1 1,1 1-1,-1-1 0,1 0 1,-1 1-1,1-1 1,-1 0-1,1 0 1,-1 1-1,1-1 1,-1 0-1,1 0 1,-1 0-1,0 0 0,1 0 1,-1 0-1,1 0 1,-1 0-1,0 0 1,1 0-1,-1 0 1,1 0-1,-1 0 0,0 0 1,1-1-1,-1 1 1,1 0-1,-1 0 1,1-1-1,-1 1 1,1 0-1,-1-1 1,1 1-1,-1 0 0,1-1 1,0 1-1,-1-1 1,1 1-1,-1-1 1,1 1-9,15 52-72,0-15 102,3 0 0,0 0 0,3-2 0,17 23-30,-38-58-25,0 0-1,0 1 1,0-1 0,0 0-1,1 1 1,-1-1 0,0 0 0,0 1-1,0-1 1,0 0 0,1 1-1,-1-1 1,0 0 0,0 0-1,1 1 1,-1-1 0,0 0 0,1 0-1,-1 0 1,0 1 0,0-1-1,1 0 1,-1 0 0,0 0-1,1 0 1,-1 0 0,1 1 0,-1-1-1,0 0 1,1 0 0,-1 0-1,0 0 1,1 0 0,-1 0 0,0 0-1,1 0 1,-1-1 0,0 1-1,1 0 1,-1 0 0,0 0-1,1 0 1,-1 0 0,0 0 0,1-1-1,-1 1 1,0 0 0,1 0-1,-1-1 1,0 1 0,0 0-1,1 0 1,-1-1 0,0 1 0,0 0-1,0-1 1,1 1 0,-1 0-1,0-1 1,0 1 0,0 0 0,0-1 25,3-16-1433</inkml:trace>
  <inkml:trace contextRef="#ctx0" brushRef="#br0" timeOffset="90795.209">17871 12900 15699,'-2'94'5660,"5"46"-2740,5-128-2345,3-45-389,-8 20-165,0 7-23,-1 1-1,1-1 0,0 1 1,0 0-1,1 0 0,-1 0 1,1 1-1,0-1 0,0 1 1,1 0-1,0 0 0,-1 0 1,1 1-1,0-1 0,1 1 1,-1 0-1,0 1 0,1 0 1,0-1-1,-1 2 0,1-1 1,0 1-1,0 0 0,0 0 1,0 0-1,0 1 0,0 0 1,0 0-1,0 1 0,0-1 1,0 1-1,0 1 0,0-1 1,0 1-1,0 0 0,-1 0 1,1 1-1,-1 0 0,0 0 1,3 2 2,-5-2 55,0 1 1,-1-1-1,1 1 1,-1 0 0,0 0-1,0 0 1,0 0-1,0 0 1,-1 0-1,1 0 1,-1 1-1,0-1 1,-1 1 0,1-1-1,-1 1 1,0-1-1,0 1 1,0-1-1,-1 1 1,1-1 0,-1 0-1,0 1 1,0-1-1,-2 3-55,-49 97 1197,51-101-1232,-1 0 1,1-1-1,-1 1 1,1 0-1,-1 0 1,0-1 0,0 1-1,0-1 1,0 1-1,-1-1 1,1 0-1,-1 0 1,1 0 0,-1 0-1,0-1 1,0 1-1,1-1 1,-1 1 0,0-1-1,0 0 1,-1 0-1,1-1 1,0 1-1,0 0 1,0-1 0,0 0-1,-1 0 1,1 0-1,0 0 1,0 0-1,0-1 1,-1 0 0,1 1-1,0-1 1,0 0-1,0 0 1,-2-2 34,-14-25-1534</inkml:trace>
  <inkml:trace contextRef="#ctx0" brushRef="#br0" timeOffset="91138.685">17946 12420 21677,'169'375'4134,"-164"-365"-4078,4 17 9,2-2-1,1 1 1,1-2 0,1 0 0,1 0-1,1-2 1,1 0 0,1 0 0,1-2-1,1 0 1,11 7-65,-28-25-412,-7-5-502,-129-84-5481,36 25 4560,6-7 5626,90 69-3723,0-1 1,0 1-1,1 0 0,-1-1 1,0 1-1,0-1 0,0 1 1,0-1-1,1 0 1,-1 1-1,0-1 0,0 0 1,1 1-1,-1-1 0,0 0 1,1 0-1,-1 0 0,1 1 1,-1-1-1,1 0 1,0 0-1,-1 0 0,1 0 1,0 0-1,0 0 0,0 0 1,-1 0-1,1 0 1,0 0-1,0 0 0,0 0 1,1 0-1,-1 0 0,0 0 1,0 0-1,0 0 1,1 0-1,-1 0 0,0 0 1,1 0-1,-1 1 0,1-1 1,-1 0-1,1 0 1,0 0-1,-1 1 0,1-1 1,0 0-1,-1 1 0,1-1 1,0 0-1,0 1 1,0-1-1,0 1 0,-1-1 1,1 1-1,0 0 0,0-1 1,0 1-1,0 0 1,0 0-1,0-1 0,0 1 1,0 0-1,0 0 0,0 0 1,0 0-69,165-53-416,-122 35 2835</inkml:trace>
  <inkml:trace contextRef="#ctx0" brushRef="#br0" timeOffset="91541.926">18462 12173 19956,'6'28'522,"0"0"0,2 0-1,1-1 1,1 0 0,1-1-1,1 0 1,2-1 0,4 6-522,9 18 626,15 36-94,4-1 0,3-3 0,4-1 0,4-3 1,39 39-533,8-14 122,-104-102-120,0 0-1,0-1 1,0 1 0,0 0-1,0-1 1,0 1 0,0 0-1,0-1 1,0 1-1,0 0 1,1-1 0,-1 1-1,0 0 1,0-1 0,0 1-1,1 0 1,-1 0-1,0-1 1,0 1 0,1 0-1,-1 0 1,0 0 0,0-1-1,1 1 1,-1 0-1,0 0 1,1 0 0,-1 0-1,0 0 1,1-1 0,-1 1-1,0 0 1,1 0-1,-1 0 1,0 0 0,1 0-1,-1 0 1,0 0 0,1 0-1,-1 0 1,0 1-2,-21-44 84,-146-157-90,127 158-80,1-1-1,2-3 1,-15-26 86,19-2-36,34 73 31,-1 0 0,1 1 0,-1-1 0,1 1 0,0-1 0,-1 0 0,1 1 0,0-1 0,-1 1 0,1 0 1,0-1-1,-1 1 0,1-1 0,0 1 0,0 0 0,0 0 0,0 0 0,-1-1 0,1 1 0,0 0 0,0 0 1,0 0-1,0 0 0,-1 0 0,1 0 0,0 0 0,0 1 0,0-1 0,0 0 0,-1 0 0,1 1 0,0-1 1,0 0-1,-1 1 0,1-1 0,0 1 0,-1-1 0,1 1 0,0-1 0,-1 1 0,1 0 0,-1-1 0,1 1 1,-1 0-1,1-1 0,-1 1 0,1 0 0,-1 0 0,0-1 0,1 1 5,23 22-104,-20-18-1,0 0 0,1-1-1,-1 1 1,1-1 0,0 0 0,0 0 0,1-1-1,-1 1 1,1-1 0,0 0 0,-1-1 0,1 1-1,1-1 1,-1 0 0,0-1 0,0 0 0,3 1 105,21-9-1542</inkml:trace>
  <inkml:trace contextRef="#ctx0" brushRef="#br0" timeOffset="91825.668">19074 12324 16708,'-21'77'3898,"22"-59"-3598,1 0-1,0 0 1,1-1-1,1 1 0,0-1 1,2 0-1,0 0 1,1-1-1,4 8-299,-11-21 59,1 0-1,0-1 1,0 1 0,0 0-1,0 0 1,0 0-1,1-1 1,-1 1 0,1-1-1,-1 1 1,1-1 0,0 1-1,0-1 1,0 0-1,0 0 1,1 0 0,-1 0-1,1-1 1,-1 1 0,1-1-1,-1 1 1,1-1 0,0 0-1,0 0 1,0 0-1,-1 0 1,1 0 0,0-1-1,1 1-58,29-64 404,-27 33-357,-1-1-1,-1 1 0,-2-1 0,-1 0 1,-1 0-1,-2 1 0,0-1 0,-3 0 1,0 1-1,-2 0 0,-2 0 0,-5-14-46,122 279-1411,-93-200 411</inkml:trace>
  <inkml:trace contextRef="#ctx0" brushRef="#br0" timeOffset="92183.329">19227 11750 17924,'5'28'888,"2"-1"0,0 0 0,2 0 0,1-1 1,7 13-889,7 19 776,8 31 157,-21-52-644,1-2-1,2 1 0,2-2 0,1 0 0,1-1 0,9 10-288,-26-41 5,0 0 0,0 0 1,0 0-1,0 0 0,0-1 0,0 1 1,0 0-1,1-1 0,-1 1 0,0-1 1,1 1-1,0-1 0,-1 1 0,1-1 1,0 0-1,-1 0 0,1 0 0,0 0 1,0 0-1,0-1 0,0 1 0,0 0 1,0-1-1,0 1 0,0-1 0,0 0 1,0 0-1,0 0 0,1 0 0,-1 0 1,0 0-1,0-1 0,0 1 0,0-1 1,0 1-1,0-1 0,0 0 0,0 1 1,0-1-1,-1 0 0,1-1 0,0 1 0,0 0 1,-1 0-1,1-1 0,0 0-5,4-11 24,0 0 0,-1-1 0,-1 0-1,0 0 1,-1-1 0,-1 1 0,0 0-1,-1-1 1,0 0 0,-1 1 0,-1-1 0,-2-12-24,-1-19 38,-2-1 0,-2 1 0,-2 0 0,-3 1 0,-1 0 0,-2 1 0,-2 1 0,-4-4-38,159 320 265,-66-98 159,-69-171-451,-2-2-9,1 0 1,-1 0-1,1 0 0,-1 1 0,1-2 1,0 1-1,0 0 0,0 0 0,0 0 1,0 0-1,0 0 0,0-1 0,1 1 1,-1-1-1,0 1 0,1-1 1,0 1-1,-1-1 0,1 0 0,0 0 1,-1 1-1,1-1 0,0-1 0,0 1 1,0 0-1,0 0 0,0-1 0,0 1 1,0-1-1,0 0 0,0 1 36,10-13-1423</inkml:trace>
  <inkml:trace contextRef="#ctx0" brushRef="#br0" timeOffset="93199.813">19830 11845 19252,'4'126'5447,"3"27"-3867,-7-149-1552,0-2-11,0 1 0,0 0 0,1 0 0,-1-1 0,0 1 0,1 0 0,0-1 1,0 1-1,-1 0 0,2-1 0,-1 1 0,0-1 0,0 1 0,1-1 0,-1 0 0,1 0 0,0 0 1,0 1-1,0-2 0,0 1 0,0 0 0,1 1-17,18-35 169,49-216 89,-70 246-261,0 1 1,0-1-1,1 1 0,-1 0 1,1-1-1,-1 1 0,1-1 1,0 1-1,-1 0 0,1-1 1,0 1-1,0 0 0,0 0 1,0 0-1,0 0 1,0 0-1,0 0 0,0 0 1,1 0-1,-1 0 0,0 0 1,0 0-1,1 1 0,-1-1 1,1 1-1,-1-1 0,0 1 1,1 0-1,-1-1 1,1 1-1,-1 0 0,1 0 1,-1 0-1,1 0 0,-1 0 1,1 0-1,-1 0 0,1 1 1,-1-1-1,1 0 0,-1 1 1,1 0-1,-1-1 1,0 1-1,1 0 0,-1-1 1,0 1-1,0 0 0,0 0 1,1 0-1,-1 0 0,0 0 1,0 0-1,0 1 0,0 0 3,84 154 7,-84-155-4,-1 0-1,0-1 0,1 1 1,-1 0-1,1-1 1,-1 1-1,1 0 1,-1-1-1,1 1 0,-1 0 1,1-1-1,-1 1 1,1-1-1,0 1 1,-1-1-1,1 1 0,0-1 1,0 0-1,-1 1 1,1-1-1,0 0 1,0 1-1,0-1 1,-1 0-1,1 0 0,0 0 1,0 0-1,0 0 1,0 0-1,-1 0 1,1 0-1,0 0 0,0 0 1,0-1-1,0 1 1,-1 0-1,1 0 1,0-1-1,0 1 0,-1 0 1,1-1-1,0 1 1,-1-1-1,1 1 1,0-1-1,-1 0 0,1 1 1,-1-1-1,1 1 1,-1-1-1,1 0 1,-1 0-1,1 1 1,-1-1-1,1 0-2,15-49 149,-16 48-145,21-221 320,-17 223-345,1 4 13,1-1 1,-1 1 0,1 1 0,-1-1 0,0 1 0,-1-1 0,1 1 0,-1 1 0,0-1 0,0 1 0,0-1 0,-1 1 0,0 0 0,2 6 7,6 6 15,56 68 195,-66-85-203,-1 0-1,1-1 0,0 1 1,0 0-1,0 0 1,1-1-1,-1 1 0,0 0 1,0-1-1,0 1 1,0-1-1,1 0 0,-1 1 1,0-1-1,0 0 1,0 0-1,1 0 0,-1 0 1,0 0-1,1 0 1,-1 0-1,0 0 0,0 0 1,1 0-1,-1-1 1,0 1-1,0-1 0,0 1 1,1-1-1,-1 1 0,0-1 1,0 0-1,0 1 1,0-1-1,0 0 0,0 0 1,0 0-1,-1 0 1,1 0-1,0 0 0,0 0 1,-1 0-1,1 0 1,0 0-1,-1 0 0,1 0 1,-1 0-1,0-1 1,1 1-1,-1-1-6,20-70 197,-19 67-184,18-139 156,-17 144-171,-1-1 0,0 0 0,0 0 0,1 1-1,-1-1 1,0 1 0,1-1 0,-1 1 0,0-1 0,1 1 0,-1 0 0,1 0-1,-1 0 1,1 0 0,-1 0 0,0 0 0,1 0 0,-1 0 0,1 1 0,-1-1 0,0 0-1,1 1 1,-1-1 0,0 1 0,1 0 0,-1-1 0,0 1 0,0 0 0,0 0-1,1 0 1,-1-1 0,0 1 0,0 1 0,0-1 0,-1 0 0,1 0 0,0 0-1,0 0 1,0 1 0,-1-1 0,1 0 0,-1 1 0,1-1 0,-1 0 0,1 2 2,1-1-1,12 16-4,-10-13 11,-1 1 0,1-1 0,1 1 0,-1-1 0,1 0 0,-1-1 0,1 1 0,1-1 0,-1 0 1,1 0-1,-1-1 0,1 1 0,0-1 0,0 0 0,1-1 0,-1 0 0,1 0 0,1 0-6,-3-4 8,-1 0 0,1-1 0,-1 0 0,0 0 0,1 0 1,-1 0-1,-1 0 0,1-1 0,0 0 0,-1 0 0,0 0 0,0 0 0,0-1 0,-1 1 0,1-1 0,-1 1 1,0-1-1,0 0 0,-1 0 0,1 0 0,-1 0 0,0-4-8,2 1 9,6-19 17,-6 16-23,-1 0 1,2 1-1,0-1 1,0 1-1,1 0 0,0 1 1,0-1-1,1 1 1,1 0-1,0 0 1,6-6-4,-9 14-3,0 0 0,0 0 0,0 0-1,0 1 1,0-1 0,0 1 0,0 0 0,0 1 0,0-1 0,0 1 0,0-1 0,0 1 0,0 0 0,0 1 0,0-1-1,0 1 1,-1-1 0,1 1 0,0 0 0,-1 1 0,0-1 0,1 1 0,-1-1 0,0 1 0,0 0 0,-1 0 0,1 0 0,-1 0-1,1 1 1,-1-1 0,0 1 0,1 3 3,15 12 15,-17-17-13,0 0 1,0 0-1,0 0 1,1-1-1,-1 1 1,1 0-1,-1-1 1,1 1-1,0-1 1,0 1-1,0-1 1,-1 0-1,1 0 1,1 0-1,-1 0 0,0 0 1,0 0-1,0 0 1,0-1-1,0 1 1,1-1-1,-1 0 1,0 1-1,1-1 1,-1 0-1,0 0 1,0-1-1,1 1 1,-1 0-1,0-1 1,0 1-1,0-1 1,1 0-1,-1 0 1,0 0-1,0 0-2,5-9 10,0 0 1,0 0-1,-1 0 0,0-1 1,-1 0-1,0-1 0,-1 1 1,0-1-1,-1 0 0,0-1-10,28-71-260,-30 83 245,0 0 1,0 0 0,0 0-1,1 0 1,-1 1-1,0-1 1,1 0 0,-1 1-1,0-1 1,1 1-1,-1 0 1,1-1 0,-1 1-1,1 0 1,-1 0-1,1 0 1,-1 0 0,0 0-1,1 0 1,-1 0-1,1 1 1,-1-1 0,1 0-1,-1 1 1,0-1-1,1 1 1,-1 0 0,0-1-1,1 1 1,-1 0-1,0 0 1,0 0 0,0 0-1,1 0 1,-1 0-1,0 0 1,-1 0 0,1 0-1,0 0 1,0 1-1,0-1 1,-1 0 0,1 1-1,-1-1 1,1 0-1,-1 1 1,1-1 0,-1 1-1,0-1 1,0 2 14,4 2-14,63 102-84,-51-77 113,1-2 0,1 0 0,2-1 1,0-1-1,6 3-15,-9-12 25,-6-8 4,0 1 1,0 0-1,-1 0 1,0 1-1,-1 0 1,0 1-1,-1 0 0,-1 1 1,1 0-1,-2 0 1,0 0-1,-1 1 1,0 0-1,-1 0 0,0 1-29,-3-14 17,-1 0-1,0 0 0,0 0 0,1 0 0,-1 0 1,0 0-1,0 0 0,0 1 0,0-1 0,0 0 0,0 0 1,0 0-1,0 0 0,0 0 0,-1 0 0,1 0 1,0 0-1,-1 0 0,1 0 0,-1 0 0,1 0 1,-1-1-1,1 1 0,-1 0 0,0 0 0,1 0 1,-1-1-1,0 1 0,1 0 0,-1-1 0,0 1 1,0 0-1,0-1 0,0 1 0,0-1 0,0 1 1,0-1-1,0 0 0,0 1 0,0-1 0,0 0 0,0 0 1,0 0-1,0 0 0,-1 0-16,-43-22 405,32 13-392,1-1 1,0 0 0,0-1-1,1 0 1,1-1-1,0 0 1,1-1-1,0 0 1,0 0-1,2-1 1,0 0-1,0-1 1,1 1-1,1-1 1,1 0-1,0 0 1,1-1-1,0 1 1,1-1-1,1 0 1,1-2-14,1 9-32,2 1 0,0-1 0,0 1 0,0-1 0,1 1 0,0 0 0,1 0 0,0 1 0,0-1 0,0 1 0,3-2 32,5-8-411,3-8-1081</inkml:trace>
  <inkml:trace contextRef="#ctx0" brushRef="#br0" timeOffset="93455.937">20718 11172 24813,'0'0'953,"0"0"1223,0 0-2104,1 1-168,1 1-1224</inkml:trace>
  <inkml:trace contextRef="#ctx0" brushRef="#br0" timeOffset="94451.698">17293 14619 17828,'-18'-78'8071,"160"447"-6328,-80-255-1448,-62-114-293,0 0 0,0-1 0,0 1 0,1 0 0,-1-1 0,0 1 0,0 0 0,0 0 0,0-1 0,0 1 0,1 0 0,-1 0 0,0-1 0,0 1 0,0 0 0,1 0 0,-1 0 0,0 0 0,0-1 0,1 1 0,-1 0 0,0 0 0,0 0 0,1 0 0,-1 0 0,0 0 0,1 0 0,-1 0 0,0-1 0,0 1 0,1 0 0,-1 0 0,0 0 0,1 0-1,-1 1 1,0-1 0,0 0 0,1 0 0,-1 0 0,0 0 0,1 0 0,-1 0 0,0 0 0,0 0 0,1 1 0,-1-1 0,0 0 0,0 0 0,0 0 0,1 1 0,-1-1 0,0 0 0,0 0 0,0 0 0,1 1 0,-1-1 0,0 0 0,0 0 0,0 1 0,0-1 0,0 0 0,0 1 0,0-1-2,-4-29 80,-10-22-16,-2 1 0,-3 1 0,-1 0 0,-4 0-64,-10-26 44,34 75-45,1 0 0,0 0 0,-1 0 0,1 0-1,-1 0 1,1 0 0,-1 0 0,1 0 0,-1 0 0,1 0 0,-1 0 0,1-1-1,-1 1 1,1 0 0,-1 0 0,1 0 0,-1-1 0,1 1 0,-1 0 0,1-1-1,-1 1 1,0 0 0,1-1 0,-1 1 0,0-1 0,1 1 0,-1 0 0,0-1 0,1 1-1,-1-1 1,0 1 0,0-1 0,0 1 0,1-1 0,-1 1 0,0-1 0,0 1-1,0-1 1,0 1 0,0-1 0,0 0 0,0 1 0,0-1 0,0 1 0,0-1-1,0 1 1,-1-1 0,1 1 0,0-1 0,0 1 0,0-1 0,-1 1 0,1-1-1,0 1 1,0-1 0,-1 1 0,1 0 0,-1-1 0,1 1 0,0 0 0,-1-1-1,1 1 1,-1 0 0,1-1 0,-1 1 0,1 0 0,0 0 0,-1-1 1,39 24-124,-32-19 115,34 24-62,-27-17 71,1 0-1,0-1 1,0-1-1,1 0 1,1-1-1,0 0 1,0-2-1,0 0 1,1 0-1,-1-2 1,15 3 0,-28-7 0,0-1 0,0 1 0,0 0 0,0-1 0,0 1 0,1-1 0,-1 0 1,-1 0-1,1 0 0,0-1 0,0 1 0,0-1 0,-1 1 0,1-1 0,0 0 0,-1 0 0,0 0 1,1 0-1,-1-1 0,0 1 0,0-1 0,-1 1 0,1-1 0,0 0 0,-1 1 0,1-1 0,-1 0 1,0 0-1,0-2 0,18-95 31,-15 78 1,-1-1 0,-1 1 0,-1-1 0,-1 0 0,-1 1 0,-1-1 0,-1 0 0,-1 1 0,-1 0 0,-1 0 0,-1 0 0,-1 1-1,0 0 1,-2 0 0,-1 1 0,0 1 0,-1-1 0,-3-1-32,-12 0 75,27 21-76,0 0 1,0 1-1,1-1 1,-1 1-1,0-1 0,0 0 1,0 1-1,0-1 1,0 0-1,0 1 1,0-1-1,0 1 1,0-1-1,0 0 0,0 1 1,0-1-1,0 1 1,0-1-1,0 0 1,0 1-1,0-1 0,0 1 1,-1-1-1,1 0 1,0 1-1,0-1 1,0 0-1,-1 1 1,1-1-1,0 0 0,0 0 1,-1 1-1,1-1 1,0 0-1,-1 0 1,1 1-1,0-1 0,-1 0 1,1 0-1,0 0 1,-1 1-1,1-1 1,-1 0-1,1 0 1,0 0-1,-1 0 0,1 0 1,0 0-1,-1 0 1,1 0-1,-1 0 1,1 0-1,0 0 0,-1 0 1,1 0-1,-1 0 1,1-1 0,122 216-160,-97-164 168,-15-28-3,1 0 1,1-1-1,1 0 0,1-1 0,1 0 0,1-2 0,5 5-5,-20-22-1,1 0 0,0 0 1,-1-1-1,1 1 0,0-1 1,0 0-1,0 1 0,0-1 0,0 0 1,0 0-1,0 0 0,0 0 1,0-1-1,1 1 0,-1-1 1,0 1-1,0-1 0,1 0 0,-1 0 1,0 0-1,1 0 0,-1 0 1,0 0-1,1-1 0,-1 1 1,0-1-1,0 1 0,0-1 0,1 0 1,-1 0-1,0 0 0,0 0 1,0 0-1,0-1 0,-1 1 0,1-1 1,0 1-1,-1-1 0,1 0 1,44-77 1,-41 63 11,1 0-1,-2 0 1,0 0-1,-1 0 1,0-1-1,-2 1 1,0-1 0,0 0-1,-2 1 1,0-1-1,-1 1 1,-1-1-12,3 14 5,0 3-21,0 3-25,84 154-158,-34-77 287,-49-79-86,1 0 0,-1-1 0,1 1 0,0 0 0,-1-1 0,1 1 0,0-1 0,-1 0 0,1 1-1,0-1 1,0 0 0,-1 0 0,1 0 0,0 0 0,0-1 0,-1 1 0,1 0 0,0-1 0,-1 1 0,1-1 0,0 0 0,-1 1 0,1-1 0,-1 0 0,1 0-1,-1 0 1,1 0 0,-1 0 0,0 0 0,0-1 0,1 1 0,-1 0 0,0-1 0,0 1 0,0-1-2,0 1 13,17-15 1254</inkml:trace>
  <inkml:trace contextRef="#ctx0" brushRef="#br0" timeOffset="95170.872">18671 13859 23437,'154'340'3870,"-151"-333"-3847,0 0 0,0-1 0,1 1 0,0-1 0,0 1 0,1-1 0,0-1 0,0 1 0,0 0 0,1-1 0,0 0 0,0-1 0,0 1 0,0-1 0,1 0 0,-1-1 0,8 3-23,-11-5 3,-1-1 0,0 0 0,1 0 0,-1 0 0,0 0 0,1 0 0,-1 0 0,1-1 0,-1 1 0,0-1 1,0 0-1,1 1 0,-1-1 0,0 0 0,0-1 0,0 1 0,0 0 0,0 0 0,0-1 0,0 1 0,0-1 0,-1 0 0,1 1 0,-1-1 0,1 0 0,-1 0 0,0 0 1,1 0-1,-1 0 0,0-1 0,0 1 0,-1 0 0,2-2-3,19-82 106,-21 82-100,4-17 31,-1 1 0,-1-1 0,0 0 0,-2 0 0,-1 0 0,0 0 1,-2 0-1,0 1 0,-1-1 0,-1 1 0,-1 0 0,-1 0 0,-7-13-37,17 38 7,13 28 12,1-1 0,2-1-1,1 0 1,1-1 0,2-2 0,1 0-1,26 23-18,-49-49 6,0 0-1,1-1 0,-1 1 1,0-1-1,1 0 0,-1 1 1,1-1-1,-1 0 0,1 0 0,0 0 1,0 0-1,-1 0 0,1 0 1,0-1-1,0 1 0,0 0 1,0-1-1,0 0 0,0 1 0,-1-1 1,1 0-1,0 0 0,0 0 1,0 0-1,0 0 0,0-1 1,0 1-1,0-1 0,0 1 1,0-1-1,0 1 0,-1-1 0,1 0 1,0 0-1,0 0 0,-1 0 1,1 0-1,-1-1 0,1 1 1,-1 0-1,1-1 0,-1 1-5,3-12 74,0-1 0,-1 1 0,-1-1 0,0 1 0,0-1 0,-2 0 1,0 0-1,0 0 0,-1 1 0,-1-1 0,0 0 0,-1 1 0,-1 0 0,0-1 0,0 1 0,-2 1 0,-2-6-74,3 5 33,-1 0 1,0 0-1,-1 0 0,-1 1 1,0 1-1,0-1 0,-1 1 1,-1 0-1,0 1 0,0 0 1,-1 1-1,0 0 1,-9-5-34,20 20-131,13 10-99,0 0 1,0-1 0,1-1-1,1 0 1,1-1 0,15 10 229,-5-12-1351,-3-13-753</inkml:trace>
  <inkml:trace contextRef="#ctx0" brushRef="#br0" timeOffset="95531.79">19438 13497 19972,'-30'78'4833,"29"-55"-4600,1 0 0,1 0 0,1 0 0,1 0 0,1 0 0,2 0 0,4 14-233,-8-32 28,2 15 71,2 0 1,0 0-1,1-1 1,1 0-1,1-1 1,0 0-1,6 8-99,-14-25 6,0 1 0,-1-1-1,1 1 1,0-1 0,0 0-1,0 0 1,0 1 0,0-1-1,1 0 1,-1 0 0,0 0-1,1 0 1,-1 0 0,0 0-1,1-1 1,-1 1 0,1 0-1,-1-1 1,1 1 0,0-1-1,-1 1 1,1-1 0,-1 0-1,1 0 1,0 0 0,-1 0-1,1 0 1,0 0 0,-1 0-1,1 0 1,-1-1 0,1 1-1,0-1 1,-1 1 0,1-1-1,-1 1 1,1-1-1,-1 0 1,0 0 0,1 0-1,-1 0 1,0 0 0,2-1-6,32-65 163,-29 40-125,-1-1 0,-1 0 0,-2 0 0,-1 0-1,-1 0 1,-1 0 0,-2 0 0,-4-20-38,6 38 14,-1 1 1,0 0-1,0 0 1,-1 0-1,0 0 1,0 0-1,-1 1 0,-1 0 1,1-1-1,-1 1 1,-5-5-15,10 13 0,0 0 1,1 1-1,-1-1 0,0 0 1,0 0-1,0 1 1,0-1-1,0 0 1,0 0-1,0 1 1,0-1-1,0 0 0,0 0 1,0 1-1,0-1 1,0 0-1,0 0 1,0 1-1,0-1 1,0 0-1,-1 0 1,1 1-1,0-1 0,0 0 1,0 0-1,0 0 1,0 1-1,-1-1 1,1 0-1,0 0 1,0 0-1,0 1 0,-1-1 1,1 0-1,0 0 1,0 0-1,0 0 1,-1 0-1,1 0 1,0 1-1,0-1 1,-1 0-1,1 0 0,0 0 0,12 31-14,13 22 26,8 20 107,4-1 1,44 65-120,-81-136-5,0 0 0,1 0 0,-1 1 1,1-1-1,-1 0 0,1 0 0,0 0 1,-1 1-1,1-1 0,0 0 0,0 0 1,0 0-1,0 0 0,0 0 0,0-1 1,0 1-1,0 0 0,0 0 0,0-1 0,1 1 1,-1 0-1,0-1 0,0 0 0,1 1 1,-1-1-1,0 0 0,1 1 0,-1-1 1,0 0-1,1 0 0,-1 0 0,0 0 1,1 0-1,-1 0 0,0-1 0,1 1 0,-1 0 1,0-1-1,1 1 0,-1-1 0,0 1 1,0-1-1,0 0 0,1 1 0,-1-1 1,0 0-1,0 0 0,0 0 0,0 0 1,0 0-1,-1 0 0,1 0 0,0 0 0,0 0 1,-1 0-1,1-1 0,0 1 0,-1 0 1,0 0-1,1-1 0,-1 1 0,0 0 1,1-1 4,9-28-803</inkml:trace>
  <inkml:trace contextRef="#ctx0" brushRef="#br0" timeOffset="96181.852">19858 13395 25629,'6'-1'1929,"-1"0"-1919,0 0 0,-1 1 0,1 0 1,0 0-1,0 0 0,0 0 0,-1 1 1,1 0-1,0 0 0,0 0 0,-1 0 0,1 1 1,-1 0-1,1 0 0,-1 0 0,0 0 0,0 1 1,0-1-1,0 1 0,0 1-10,7 7 23,-2 0 0,0 0 0,0 1 0,-1 1 0,-1-1 0,0 1 0,0 1 0,-2-1 0,0 1 0,2 6-23,17 40 150,-23-57-144,0 0-1,0 0 1,1 0-1,-1 0 1,1 0-1,-1 0 1,1-1-1,0 1 1,0-1-1,0 1 1,1-1-1,-1 0 1,0 0 0,1 0-1,0 0 1,-1 0-1,1 0 1,0-1-1,0 1 1,0-1-1,0 0 1,0 0-1,0 0 1,0 0-1,0-1 1,0 1 0,0-1-1,1 0 1,-1 0-1,0 0 1,0 0-1,1 0 1,1-1-6,2-2 0,-1 1 1,1-2-1,0 1 0,-1-1 1,0 1-1,0-2 1,0 1-1,0-1 0,-1 0 1,1 0-1,-1 0 1,-1-1-1,1 0 0,-1 0 1,0 0-1,0 0 1,-1-1-1,1 0 0,-2 1 1,1-1-1,-1 0 1,0 0-1,0-1 0,-1 1 0,4-16 17,-2 0-1,0 0 0,-2 0 1,0-1-1,-2 1 0,0 0 1,-2-2-17,3 20 16,0 0 0,-1-1 0,1 1 0,-1 0 0,0 0 0,-1 0 0,1 0 0,-1 0 0,0 0 0,0 1 0,0-1 0,-1 1 0,1-1 0,-1 1 0,0 0 0,-1 0 0,1 0 0,-1 0 0,0 0-16,3 5 4,0 0 1,0 0-1,1 0 1,-1 0-1,0 1 1,1-1-1,-1 0 1,1 0-1,-1 1 1,1-1-1,0 0 1,0 1-1,0-1 1,-1 0-1,1 1 1,0-1-1,1 0 1,-1 1-1,0-1 1,0 0-1,1 1 1,-1-1-1,0 0 0,1 0 1,-1 1-1,1-1 1,0 0-1,-1 0 1,1 0-1,0 0 1,0 0-1,0 0 1,0 1-5,4 8 0,0 0 0,1 0 0,0 0 0,1-1 0,0 0 1,1 0-1,-1-1 0,2 0 0,-1 0 0,1-1 0,4 2 0,-12-8 1,1 0-1,-1 0 0,1 0 1,0 0-1,0 0 0,-1-1 1,1 1-1,0-1 0,0 1 1,0-1-1,0 0 1,0 0-1,-1 0 0,1 0 1,0 0-1,0 0 0,0 0 1,0-1-1,0 1 0,0-1 1,-1 1-1,1-1 0,0 0 1,0 0-1,-1 1 1,1-1-1,-1 0 0,1-1 1,-1 1-1,1 0 0,-1 0 1,1-1-1,-1 1 0,0-1 1,0 1-1,0-1 1,0 1-1,0-1 0,0 0 1,0-1-1,30-77 34,-31 77-31,6-16 13,-1 0 1,-1 0-1,-1-1 0,-1 1 0,-1-1 1,0 1-1,-2-1 0,0 0 0,-1 1 0,-1 0 1,-1-1-1,-1-2-16,3 18 25,1 8-23,0 1-1,-1-1 1,1 0-1,1 0 0,-1 1 1,1-1-1,0 0 1,0 1-1,0-1 1,0 0-1,1 1 0,0-1 1,0 0-1,0 1 1,0-1-1,0 0 1,1 0-1,0 0 0,0 0 1,0-1-1,3 4-1,2 10 5,80 197 91,-87-213-120,1 0-1,-1 1 1,1-1 0,-1 0-1,1 0 1,0 1 0,0-1-1,-1 0 1,1 0 0,0 0-1,0 0 1,0 0 0,0 0-1,0 0 1,0 0 0,1 0-1,-1 0 1,0-1-1,0 1 1,1-1 0,-1 1-1,0-1 1,1 1 0,-1-1-1,0 1 1,1-1 0,-1 0-1,1 0 1,-1 0 0,0 0-1,1 0 1,-1 0 0,1 0-1,-1-1 1,0 1 0,1 0-1,-1-1 1,0 1 0,1-1-1,-1 0 25,13-16-1661</inkml:trace>
  <inkml:trace contextRef="#ctx0" brushRef="#br0" timeOffset="96534.079">20767 12892 24445,'-50'48'3301,"48"-43"-3276,0 0 0,0 0 0,1 0 0,-1 1 0,1-1 0,0 0 1,1 1-1,-1-1 0,1 0 0,1 1 0,-1-1 0,0 1 0,1-1 1,0 0-1,1 1 0,-1-1 0,1 0 0,0 1-25,-1-3-1,-1-1 0,0 0 0,1 1-1,-1-1 1,1 0 0,0 1 0,-1-1 0,1 0-1,0 0 1,1 0 0,-1 0 0,0 0 0,1 0 0,-1 0-1,1 0 1,-1 0 0,1-1 0,0 1 0,0-1 0,0 1-1,0-1 1,0 0 0,0 1 0,0-1 0,0 0 0,0-1-1,0 1 1,1 0 0,-1-1 0,0 1 0,1-1 0,-1 1-1,1-1 1,-1 0 0,0 0 0,1 0 0,-1-1-1,0 1 1,1 0 0,-1-1 0,1 0 1,83-29 13,-83 29-17,-1 1 1,1-1 0,0 1 0,-1 0 0,1 0 0,0 0-1,-1 0 1,1 1 0,-1-1 0,1 1 0,0-1 0,-1 1-1,1 0 1,-1 0 0,0 0 0,1 1 0,-1-1 0,0 0-1,0 1 1,1-1 0,-1 1 0,0 0 0,-1 0 0,1 0-1,0 0 1,0 0 0,-1 0 0,0 0 0,1 1 0,-1-1-1,0 0 1,0 1 0,0 0 3,1 4-3,0 0 0,0 0 0,-1 0 1,0 0-1,0 1 0,-1-1 0,0 0 0,0 0 0,-1 1 0,0-1 1,0 0-1,-1 0 0,0 0 0,0 0 0,-1 0 0,1-1 1,-1 1-1,-1-1 0,1 0 0,-1 1 0,-1-2 0,1 1 0,-1 0 1,0-1-1,0 0 0,0 0 0,-1 0 0,1-1 0,-1 0 0,0 0 1,-1 0-1,1-1 0,-1 0 0,1 0 0,-1-1 0,-2 1 3,-45 8 1491</inkml:trace>
  <inkml:trace contextRef="#ctx0" brushRef="#br0" timeOffset="97614.671">18276 15884 18740,'-8'-14'1381,"5"6"-728,-1 0 1,0 0-1,0 0 1,-1 1-1,0 0 1,0 0 0,-1 0-1,0 1 1,0 0-1,0 0 1,-3-1-654,7 6 47,-1 1 1,1 0 0,-1 0-1,1 0 1,-1 1 0,1-1-1,-1 1 1,1-1 0,0 1-1,-1 0 1,1 0 0,0 0-1,-1 0 1,1 0 0,0 0-1,0 1 1,0-1-1,0 1 1,0-1 0,1 1-1,-1 0 1,0 0 0,1 0-1,-1 0 1,1 0 0,0 0-1,-1 0 1,1 0 0,0 1-1,0-1 1,1 0 0,-1 1-1,0-1 1,1 1-1,0-1 1,-1 0 0,1 1-1,0-1 1,0 1 0,0-1-1,1 1 1,-1-1 0,0 1-1,1 0-47,0 12-5,0 0 1,1-1-1,0 1 0,1-1 0,1 1 0,0-1 1,1 0-1,1-1 0,0 1 0,0-1 0,2 0 0,-1-1 1,2 0-1,-1 0 0,2-1 0,0 0 0,0 0 1,7 4 4,-17-14-1,1 0 1,-1 0-1,1 0 1,0 0 0,0 0-1,-1 0 1,1 0-1,0 0 1,0 0 0,0 0-1,0-1 1,0 1-1,0 0 1,0-1 0,0 1-1,0-1 1,0 1-1,1-1 1,-1 1 0,0-1-1,0 0 1,0 0 0,1 1-1,-1-1 1,0 0-1,0 0 1,0 0 0,1 0-1,-1-1 1,0 1-1,0 0 1,0 0 0,1-1-1,-1 1 1,0-1-1,0 1 1,0-1 0,0 1-1,0-1 1,0 0-1,0 0 1,0 1 0,0-1-1,0 0 1,0 0-1,-1 0 1,1 0 0,0 0-1,-1 0 1,1 0-1,0 0 1,-1 0 0,1 0-1,-1-1 1,0 1 0,1 0-1,-1 0 1,0 0-1,0-1 1,0 1 0,0-1 0,4-38 8,-2-1 0,-2 1 0,-2-1 0,-1 1 0,-3-1 1,-1 1-1,-1 1 0,-6-11-8,-35-89 51,62 133-198,83 89-141,-68-54 267,-22-20 22,1-1-1,1 0 1,-1 0-1,1-1 1,0 0-1,1 0 1,0-1 0,0 0-1,0-1 1,0 0-1,9 3 0,-16-9 0,1 0-1,0 0 1,0-1-1,-1 1 0,1-1 1,-1 0-1,1 1 1,-1-1-1,0 0 1,1 0-1,-1 0 1,0-1-1,-1 1 1,1-1-1,0 1 1,-1-1-1,1 1 0,-1-1 1,0 0-1,0 0 1,0 1-1,0-1 1,0 0-1,0 0 1,-1 0-1,0 0 1,0 0-1,1 0 0,-2 0 1,1 0-1,0 0 1,-1-1 0,1 3 0,4-31 15,-2 0 1,-2 0 0,-1 0-1,-1-1 1,-2 1 0,-1 0-1,-1 1 1,-2 0 0,-1 0-1,-2 0 1,-8-15-16,5 22 20,21 40-65,268 433 107,-253-410 5,-6-7-34,1 0 0,2 0-1,1-2 1,1 0 0,2-2 0,1 0 0,1-2 0,10 8-33,-20-28 13,-31-23 27,-53-31 51,56 41-87,1 0 0,-1-1-1,1-1 1,0 0 0,1-1-1,0 0 1,1 0 0,0-1-1,0 0 1,1-1 0,1 0 0,0-1-1,0 0 1,2 0 0,-1-1-4,-11-90-36,17 101 34,1-1 0,0 0 0,0 0 0,0 1 0,1-1 1,0 0-1,-1 1 0,1-1 0,0 0 0,1 1 0,-1-1 0,1 1 0,-1 0 0,1 0 0,0-1 0,0 1 0,0 0 0,1 0 0,-1 1 0,1-1 0,0 0 0,-1 1 0,1 0 0,0 0 1,1-1-1,-1 2 0,0-1 2,63-13-726,-24 5-146</inkml:trace>
  <inkml:trace contextRef="#ctx0" brushRef="#br0" timeOffset="98473.769">18941 15017 23605,'22'56'548,"1"-2"0,4-1 0,1 0 0,3-2 0,2-2 0,2-1 0,12 11-548,-42-53 89,81 94 207,-80-111-239,-12-13-28,-1 1 0,-2 0 0,0 0-1,-2 0 1,0 2 0,-1-1 0,-2 1-1,0 1 1,-4-4-29,-58-64 67,193 198-297,-36-60 244,-79-48-14,1-1 0,0 0 0,-1 0 0,1 0 1,0 0-1,0-1 0,0 1 0,0-1 0,0 0 0,0 0 1,0 0-1,0 0 0,0 0 0,-1 0 0,1-1 1,0 0-1,0 1 0,0-1 0,0 0 0,-1 0 1,1-1-1,0 1 0,-1-1 0,1 1 0,-1-1 0,1 0 1,-1 0-1,0 0 0,2-2 0,4-11 7,0-1 0,-2 0-1,1 0 1,-2 0 0,0-1 0,-1 0-1,-1 0 1,0-1 0,-2 1 0,0 0-1,-1-1 1,0 1 0,-3-12-7,4 11 13,-1 1 0,-1-1 0,0 1 0,-2 0 0,0-1-1,-1 1 1,0 0 0,-1 1 0,-1-1 0,-1 1 0,-1 0 0,0 0 0,-1 1 0,0 1 0,-1-1 0,-1 1 0,0 1-1,-1 0 1,-7-5-13,20 18-1,-1 1 0,0 0 0,0-1 0,0 1 0,0-1 0,0 1 0,0 0 0,0-1 0,0 1 0,0 0 0,0-1 0,-1 1 0,1-1 0,0 1 0,0 0 0,-1-1 0,1 1 0,0-1 0,0 1 0,-1-1 0,1 1 0,-1-1 0,1 1 0,0-1 0,-1 0 0,1 1 0,-1-1 0,1 1 0,-1-1 0,1 0 0,-1 0 0,0 1 0,1-1 0,-1 0 0,1 0 0,-1 1 0,0-1 0,1 0 0,-1 0 0,1 0 0,-1 0 0,0 0 0,1 0 0,-1 0 0,0 0 0,1 0 0,-1-1 0,1 1 0,-1 0 0,1 0 0,-1 0 0,0-1 0,1 1 0,-1 0 0,1-1 0,-1 1 0,1 0 0,-1-1 0,1 1 0,-1-1 0,1 1 0,0 0 0,-1-1 1,18 52-114,41 77 255,-57-125-66,0-5-18,-1-3-45,0 0-1,0 0 0,0 0 0,-1 0 1,0 0-1,0 0 0,0 1 0,-1-1 0,1 0 1,-1 1-1,0-1 0,0 1 0,-1 0 0,1-1 1,-1 1-1,0 0 0,-2-2-11,4 5-5,1 1-11,1 9-3,1-1 0,0 0 0,1 1 0,0-1 0,0 0 0,1-1-1,0 1 1,0 0 0,0-1 0,1 0 0,3 3 19,12 22-32,40 80 22,69 108 263,-95-186-128,-28-41-90,-4-15-19,0 0-1,-1 0 1,-1-1 0,-1 1-1,-1 0 1,-3-11-16,-3-53 19,7 69-15,0 10-5,0 0 0,0 0 1,1 0-1,0 1 0,1-1 0,-1 0 1,1 0-1,1 0 0,-1 1 0,1-1 0,0 0 1,1 1-1,0-2 1,-2 7-5,0 1 1,0 0-1,1-1 1,-1 1-1,0 0 1,0-1-1,1 1 1,-1 0-1,0 0 1,0 0-1,0 0 1,1 0-1,-1 0 1,0 1-1,0-1 1,1 0-1,-1 0 1,0 1-1,0-1 1,0 1-1,0-1 1,0 1-1,0 0 1,0-1-1,0 1 1,0 0-1,0 0 1,0 0-1,0 0 1,0 0-1,0 0 1,-1 0-1,1 0 1,0 0-1,-1 0 1,1 0-1,-1 0 1,1 1 4,2 2-15,32 39-13,-3 1 0,-1 2-1,21 45 29,-40-70 21,-10-17-119,-3-6-598,-4-9-903</inkml:trace>
  <inkml:trace contextRef="#ctx0" brushRef="#br0" timeOffset="98777.859">19830 15049 19276,'5'5'416,"-3"-2"-260,0 0 1,0 0-1,1 0 1,-1-1-1,1 1 1,-1-1 0,1 0-1,0 1 1,0-1-1,0 0 1,0-1-1,0 1 1,1 0 0,-1-1-1,1 0 1,-1 0-1,1 0 1,-1 0-1,1 0 1,-1-1 0,1 0-1,0 1 1,-1-2-1,1 1 1,-1 0-1,3-1-156,1-5 63,0-1-1,-1 0 0,0-1 0,0 1 1,0-1-1,-1 0 0,0-1 1,-1 1-1,0-1 0,0 0 0,0 0 1,-2 0-1,1-1 0,-1 1 0,0-1 1,-1-1-63,2 2 75,-1 0-1,0 0 1,-1-1 0,0 1 0,-1 0 0,0-1 0,0 1 0,-1-1 0,0 1 0,-1 0 0,0-1 0,0 1 0,-1 0 0,0 0 0,-1 1 0,-2-7-75,5 14 41,0 0 1,-1 0-1,1 0 1,0 0-1,0 0 1,0 0 0,-1 1-1,1-1 1,-1 0-1,1 1 1,0-1-1,-1 1 1,1-1 0,-1 1-1,1 0 1,-1 0-1,1-1 1,-1 1 0,1 0-1,-1 0 1,1 0-1,-1 1 1,1-1-1,-1 0 1,1 1 0,-1-1-1,1 1 1,-1-1-1,1 1 1,-1 0-1,1-1 1,0 1 0,0 0-1,-1 0 1,1 0-1,0 0 1,0 0-1,0 0 1,0 0 0,0 0-1,0 1 1,0-1-1,0 0 1,1 1 0,-1-1-1,1 0 1,-1 1-1,1-1 1,-1 1-1,1-1 1,0 1 0,-1-1-1,1 1 1,0-1-1,0 1 1,0-1-1,0 2-41,0 17 34,1-1 0,0 1-1,2 0 1,0 0 0,1-1-1,1 0 1,1 0 0,1 0-1,0-1 1,2 1 0,0-2-1,0 1 1,5 3-34,-12-18-12,-1 1 3,0-1-1,0 1 0,1-1 1,-1 1-1,1-1 1,0 1-1,0-1 0,0 0 1,0 0-1,1 0 0,-1 0 1,1-1-1,0 1 1,0-1-1,0 1 0,0-1 1,0 0-1,0 0 0,0 0 1,1-1-1,-1 1 0,1-1 1,0 0-1,-1 0 1,1 0-1,0 0 0,-1 0 1,1-1-1,1 0 10,11-18-1244</inkml:trace>
  <inkml:trace contextRef="#ctx0" brushRef="#br0" timeOffset="99603.314">18797 16687 21429,'4'1'231,"1"0"1,0 1 0,0 0-1,-1-1 1,1 1 0,-1 1-1,0-1 1,0 1 0,0 0-1,0 0 1,0 0 0,0 0 0,-1 1-1,1-1 1,-1 1 0,0 0-1,2 3-231,3 3 297,57 71 683,-5 2 0,-3 3 0,7 22-980,-61-103 13,30 59 153,-68-98-33,17 6-126,2-2 0,1 0 1,1-1-1,2 0 1,1-1-1,2 0 1,1-1-1,1 0 1,2 0-1,1-1 0,2 1 1,1-9-8,1 29-4,0 0 1,0 0 0,2 0-1,-1 1 1,2-1 0,0 0-1,0 1 1,1 0 0,0 0-1,1 0 1,1 0-1,0 1 1,0 0 0,1 0-1,1 0 1,0 1 0,0 0-1,1 1 1,9-8 3,-13 14 0,0 1 0,1 0 0,-1 0 0,1 0 1,0 1-1,-1 0 0,1 0 0,0 0 0,0 1 0,0 0 1,0 0-1,0 0 0,-1 1 0,1 0 0,0 0 0,0 1 0,-1-1 1,1 1-1,-1 0 0,1 1 0,-1-1 0,0 1 0,0 0 1,0 0-1,-1 1 0,1 0 0,-1-1 0,1 2 0,-1-1 0,0 0 1,-1 1-1,1 0 0,-1-1 0,0 1 0,0 1 0,-1-1 0,1 0 1,-1 1-1,0-1 0,-1 1 0,1 0 0,-1-1 0,0 1 1,-1 2-1,2-1 9,0 0 0,0 0 0,-1 1 0,0-1 0,-1 1 0,0-1 0,0 0 1,0 1-1,-1-1 0,0 0 0,-1 1 0,1-1 0,-1 0 0,-1 0 0,0 0 1,1 0-1,-2-1 0,1 1 0,-1-1 0,0 0 0,-1 0 0,1 0 0,-1-1 1,0 1-1,0-1 0,-1 0 0,0-1 0,0 1 0,0-1 0,0 0 0,-1-1 1,1 1-1,-1-1 0,0-1 0,0 1 0,0-1 0,0-1 0,-2 1-9,5-1-177,-1-1 0,1 1 0,0-1 0,0 0 0,-1 0 0,1-1 0,0 1 0,-1-1 0,1 0 0,0 0 0,0-1 0,0 1 0,0-1 0,0 0 0,0 0 0,1 0 0,-1-1 0,1 1 0,-1-1 0,1 0 0,0 1 0,0-2 0,-2-1 177,-2-17-4355</inkml:trace>
  <inkml:trace contextRef="#ctx0" brushRef="#br0" timeOffset="99998.99">19524 16313 17404,'-62'-8'5544,"59"8"-5489,1 1 0,-1 0-1,1 0 1,-1 0 0,1 0-1,-1 1 1,1-1 0,-1 1-1,1 0 1,0-1 0,0 1-1,0 0 1,0 0-1,0 0 1,1 0 0,-1 1-1,1-1 1,-1 0 0,1 1-1,0-1 1,0 1 0,0 0-1,0-1 1,0 1 0,0 0-1,1-1 1,-1 1 0,1 0-1,0 0 1,0-1 0,0 1-1,0 2-54,2 6 52,0 1 0,1-1-1,0 0 1,1 0 0,0 0 0,1 0-1,0 0 1,1-1 0,0 0-1,0 0 1,1-1 0,0 0 0,1 0-1,0 0 1,1-1 0,-1 0-1,1-1 1,1 0-52,-8-5 8,1-1 0,-1 1 0,1-1 0,-1 0 1,1 0-1,-1 0 0,1 0 0,0 0 0,0-1 0,-1 1 0,1-1 0,0 1 0,0-1 0,0 0 0,-1 0 0,1 0 0,0-1 1,0 1-1,0-1 0,-1 0 0,1 1 0,0-1 0,-1 0 0,1-1 0,-1 1 0,1 0 0,-1-1 0,0 1 0,1-1 0,-1 0 0,0 0 1,0 0-1,0 0 0,0 0 0,-1 0 0,1-1-8,5-11 27,-1 0 1,-1 0-1,0 0 0,-1-1 0,0 0 1,-1 0-1,-1 0 0,-1 0 1,0-1-1,-1 1-27,1 8 8,0-21 21,-1 16-22,1 0 0,0 0 0,0 0 0,1 0-1,1 1 1,0-1 0,0 1 0,1-1 0,2-3-7,-3 14-1,-1-1 0,1 1-1,-1-1 1,1 1 0,0 0 0,0 0 0,0 0 0,-1 1-1,1-1 1,0 0 0,0 1 0,0 0 0,0 0-1,0 0 1,0 0 0,0 0 0,0 1 0,0-1 0,0 1-1,0 0 1,0 0 0,0 0 0,-1 0 0,1 0-1,0 1 1,-1-1 0,1 1 0,-1 0 0,0-1 0,1 1-1,-1 0 1,0 1 0,0-1 0,0 0 0,0 1 1,0-2 0,137 111 728,-138-111-714,-1-1-1,1 1 1,0-1 0,0 0 0,0 0 0,0 0 0,0 1-1,0-1 1,0 0 0,1 0 0,-1 0 0,0-1-1,0 1 1,0 0 0,0 0 0,0 0 0,0-1 0,-1 1-1,1-1 1,0 1 0,0 0 0,0-1 0,0 0 0,0 1-1,0-1 1,-1 1 0,1-1 0,0 0 0,-1 0-1,1 1 1,0-1 0,-1 0 0,1 0 0,-1 0 0,1 0-1,-1 0 1,1 0 0,-1 0 0,0 0 0,0 0 0,1 0-1,-1 0 1,0 0-14,9-58 24,-7 38-301,5-6-636</inkml:trace>
  <inkml:trace contextRef="#ctx0" brushRef="#br0" timeOffset="100451.163">20363 15710 22261,'-81'-9'2609,"79"8"-2552,-1 1 1,1 1-1,-1-1 0,1 0 0,-1 1 0,1-1 0,0 1 0,-1-1 1,1 1-1,0 0 0,-1 0 0,1 0 0,0 1 0,0-1 0,0 0 1,0 1-1,0-1 0,0 1 0,1 0 0,-1 0 0,0 0 0,1 0 1,-1 0-1,1 0 0,0 0 0,0 0 0,0 0 0,0 0 0,0 1 1,0-1-1,0 1-57,1 9 36,1-1 0,0 0 0,0 0 0,1 0 0,0 0 0,1 0 0,1 0 0,-1 0 0,2-1 0,-1 0 0,2 0 0,-1 0 1,4 5-37,-4-7 20,-3-3-4,0 0-1,1 0 0,0 1 1,0-1-1,0-1 1,1 1-1,-1 0 1,1-1-1,0 0 1,1 0-1,-1 0 0,1-1 1,-1 1-1,1-1 1,0 0-1,0 0 1,1-1-1,-1 1 1,1-1-16,-2-3 5,-1 0 0,1-1 0,-1 1 1,0-1-1,0 0 0,0 0 0,1 0 1,-2 0-1,1-1 0,0 1 0,0-1 1,-1 1-1,1-1 0,-1 0 0,0 0 0,0 0 1,0-1-1,0 1 0,-1 0 0,1-1 1,-1 1-1,0-1 0,0 1 0,0-1 1,-1 1-1,1-1 0,-1 0 0,0 1 1,0-1-1,0 0 0,0-3-5,5-30 67,0 0-1,-3-1 1,-1 0-1,-2 0 1,-1 1-1,-2-1 0,-2 1 1,-1 0-1,-2 0 1,-2 1-1,-1 0 1,-14-28-67,247 463 53,-168-329-224,-52-69 133,-1-1-1,0 1 0,1 0 0,-1-1 0,1 1 0,0-1 1,-1 1-1,1-1 0,-1 1 0,1-1 0,0 0 1,-1 1-1,1-1 0,0 0 0,-1 1 0,1-1 0,0 0 1,0 0-1,-1 0 0,1 0 0,0 0 0,0 0 1,-1 0-1,1 0 0,0 0 0,0 0 0,-1 0 0,1 0 1,0 0-1,0 0 0,-1-1 0,1 1 0,0 0 1,-1-1-1,1 1 0,0 0 0,-1-1 0,1 1 1,0-1-1,-1 1 0,1-1 0,-1 1 0,1-1 0,-1 0 1,1 1-1,-1-1 0,0 0 0,1 1 0,-1-1 1,0 0-1,1 1 0,-1-1 0,0 0 0,0 0 0,0 1 1,0-2 38,10-30-1665</inkml:trace>
  <inkml:trace contextRef="#ctx0" brushRef="#br0" timeOffset="101129.552">20693 15443 17732,'55'36'4453,"-55"-37"-4390,1 1-1,0-1 1,0 1 0,-1-1 0,1 1 0,0-1 0,-1 0 0,1 1-1,-1-1 1,1 0 0,-1 0 0,1 1 0,-1-1 0,1 0 0,-1 0 0,0 0-1,1 0 1,-1 0 0,0 1 0,0-1 0,0 0 0,0 0 0,1 0-1,-1 0 1,0 0 0,-1 0 0,1 0 0,0 0 0,0 0 0,0 1-1,-1-1 1,1 0 0,0 0 0,-1 0 0,1 0 0,0 1 0,-1-1-1,1 0 1,-1 0 0,0 1 0,1-1 0,-1 0 0,0 1 0,0-1-63,1-1 42,-1 0 1,1 1 0,-1-1-1,1 1 1,-1-1 0,0 1-1,1-1 1,-1 1 0,0-1-1,0 1 1,0 0-1,0 0 1,-1-1 0,1 1-1,0 0 1,0 0 0,-1 0-1,1 0 1,-1 1 0,1-1-1,0 0 1,-1 0 0,0 1-1,1-1 1,-1 1 0,1 0-1,-1-1 1,0 1 0,1 0-1,-1 0 1,0 0-1,1 0 1,-1 0 0,1 0-1,-1 0 1,0 1 0,1-1-1,-1 1 1,1-1 0,-1 1-1,1 0 1,-1-1 0,1 1-1,-1 0 1,1 0 0,0 0-1,-1 0 1,1 0 0,0 0-1,0 0 1,0 1 0,0-1-1,0 0 1,0 1-1,-1 1-42,0 10 5,1 0-1,1 0 0,0 0 0,0 0 0,2 0 1,-1 0-1,2 0 0,0 0 0,0-1 0,1 1 0,1-1 1,0 0-1,0 0 0,1 0 0,1-1 0,2 2-4,-9-10 5,2 0 0,-1 0 0,0 0 0,1 0 0,-1 0 0,1-1-1,0 1 1,0-1 0,0 1 0,0-1 0,0 0 0,0 1 0,1-1 0,-1 0 0,1-1 0,0 1 0,-1 0-1,1-1 1,0 0 0,0 1 0,0-1 0,0 0 0,0-1 0,0 1 0,0 0 0,0-1 0,0 0-1,1 0 1,-1 0 0,0 0 0,0 0 0,0 0 0,0-1 0,0 0 0,0 1 0,0-1 0,3-1-5,0-7 9,-1 1 1,1-1 0,-1 1 0,-1-2-1,1 1 1,-2 0 0,1-1 0,-1 0-1,-1 0 1,0 0 0,1-3-10,0-3 17,3-10 5,-4 13-18,1-1 0,0 0-1,1 1 1,1-1-1,0 1 1,0 0 0,1 1-1,1-1 1,0 1 0,1 0-1,5-5-3,-10 16-3,-1 0-1,1 0 1,0 0-1,0 0 1,0 1-1,1-1 1,-1 1-1,0 0 1,0 0 0,0 0-1,0 0 1,0 0-1,0 1 1,0-1-1,0 1 1,0 0-1,0 0 1,0 0-1,0 0 1,0 1-1,0-1 1,-1 1-1,1 0 1,-1 0-1,1-1 1,-1 2 0,0-1-1,1 0 1,-1 0-1,0 1 1,-1-1-1,1 1 1,0 0-1,-1-1 1,2 4 3,1-2 0,95 103 224,-99-106-218,1-1 0,-1 1 0,0-1 0,1 1 0,-1 0 0,1-1 0,0 1 0,-1-1 0,1 0 0,-1 1 0,1-1 0,0 1 0,-1-1 0,1 0 0,0 0 0,0 1 0,-1-1 0,1 0 0,0 0 0,0 0 0,-1 0 0,1 0 0,0 0 0,0 0 0,-1 0 0,1 0 0,0 0 0,0 0 0,-1 0 0,1-1 0,0 1 0,-1 0 0,1 0 0,0-1 0,-1 1 0,1-1 0,0 1 0,-1 0 0,1-1 0,-1 1 0,1-1 0,-1 0 0,1 1 0,-1-1 0,1 1 0,-1-1 0,1 0 0,-1 1 0,0-1 0,1 0 0,-1 1 0,0-1 0,0 0 0,0 0 0,1 1 0,-1-1 0,0 0-6,7-55 172,-6 41-137,0 5-14,18-83 56,-18 90-79,0 1 0,0-1 0,0 1 0,0 0-1,0 0 1,0-1 0,1 1 0,-1 0 0,1 0 0,-1 0-1,1 0 1,0 1 0,0-1 0,0 0 0,0 1 0,0-1-1,0 1 1,1 0 0,-1 0 0,0 0 0,1 0 0,-1 0-1,0 0 1,1 0 0,-1 1 0,1 0 0,-1-1-1,1 1 1,0 0 0,-1 0 0,1 0 0,-1 0 0,1 1-1,0-1 3,66 48-74,-33-16 122,-35-31-47,0 0 1,-1-1-1,1 1 1,0-1-1,0 1 0,0-1 1,0 0-1,0 1 1,0-1-1,-1 0 1,1 0-1,0 1 1,0-1-1,0 0 0,0 0 1,0 0-1,0 0 1,0 0-1,0-1 1,0 1-1,0 0 1,0 0-1,0 0 0,0-1 1,-1 1-1,1-1 1,0 1-1,0-1 1,0 1-1,-1-1 1,1 1-1,0-1 0,0 1 1,-1-1-1,1 0 1,0 0-1,-1 1 1,1-1-1,-1 0 1,1 0-1,-1 0 0,0 1 1,1-1-1,-1 0 1,0 0-1,1 0 1,-1 0-1,0 0 1,0 0-1,0-1-1,9-57 37,-8 48-25,1-16 11,-2 14-20,1 1-1,0-1 1,0 1 0,2 0 0,-1-1 0,1 1 0,1 0 0,0 0 0,1 1 0,0-1 0,7-8-3,-12 19-1,1 0-1,1 0 1,-1 0 0,0 0 0,0 0 0,0 0 0,0 1-1,1-1 1,-1 0 0,0 1 0,1-1 0,-1 1-1,0 0 1,1-1 0,-1 1 0,1 0 0,-1 0 0,0 0-1,1 0 1,-1 0 0,1 0 0,-1 0 0,0 0-1,1 1 1,-1-1 0,1 1 0,-1-1 0,0 1 0,1-1-1,-1 1 1,0 0 0,0-1 0,0 1 0,0 0 0,1 0-1,-1 0 1,0 0 0,0 0 0,-1 0 0,1 0-1,0 1 3,42 54 4,-36-47 19,1 4 9,40 39 270,-46-54-315,0 0 0,0 0-1,0 0 1,0 0 0,0-1 0,0 1-1,-1-1 1,1 1 0,-1-1 0,0 1-1,0-1 1,0 1 0,0-1 0,0 0-1,-1 0 1,1 0 0,-1 1-1,0-1 1,0 0 0,0 0 0,0 0-1,0 0 1,0 1 0,-1-1 0,0 0-1,1 0 1,-1 0 0,0 1 0,0-1-1,0 1 1,-1-2 12,-9-27-1980,0-1-2617</inkml:trace>
  <inkml:trace contextRef="#ctx0" brushRef="#br0" timeOffset="101421.519">21332 14754 25565,'8'16'905,"5"5"455,3 2-952,7 2-344,-1-2-8,3-10 0,-2-4-8,-5-9-136,-1-7-416,-6-5-1304</inkml:trace>
  <inkml:trace contextRef="#ctx0" brushRef="#br0" timeOffset="101684.158">21875 14699 19100,'0'0'1700,"-3"-3"3780,-1 6-5363,0 0-1,-1 0 0,2 0 1,-1 0-1,0 1 0,1 0 1,-1 0-1,1 0 0,0 0 1,0 0-1,1 1 0,-1-1 0,1 1 1,0 0-1,1-1 0,-1 1 1,1 0-1,0 0 0,0 0 1,0 0-1,0 1 0,1-1 1,0 0-1,1 4-116,-1-8 8,-4 17 32,1 1 1,1 0-1,1 0 1,1 0 0,0 0-1,2 0 1,0 0-1,1-1 1,1 1 0,0-1-1,5 12-40,-8-28-27,0 1 0,0-1 0,0 0 0,0 0 0,0 0 0,0 0 1,1 0-1,-1 0 0,1 0 0,-1 0 0,1 0 0,0-1 0,-1 1 0,1-1 0,0 1 0,0-1 0,0 0 0,0 1 0,1-1 0,-1 0 0,0-1 0,0 1 0,1 0 0,-1-1 0,0 1 0,1-1 0,-1 0 0,0 1 0,1-1 0,-1 0 0,1-1 0,-1 1 0,0 0 0,1-1 0,-1 1 0,0-1 0,1 0 0,-1 0 0,0 0 0,0 0 0,0 0 0,0 0 1,0 0-1,0-1 0,0 1 0,0-1 0,0 0 0,-1 1 0,1-1 27,9-15-1663</inkml:trace>
  <inkml:trace contextRef="#ctx0" brushRef="#br0" timeOffset="102002.913">21553 14794 23445,'9'6'1008,"-1"7"353,6 4-201,-1 14-208,-3 4-280,7 7-240,2-1-152,0 1-176,5-2-32,-2-2-48,-3 0 24,-2-9-104,-2-4-480</inkml:trace>
  <inkml:trace contextRef="#ctx0" brushRef="#br0" timeOffset="102434.174">21728 13892 19260,'0'0'2105,"0"0"223,0 0-792,18 26-399,1 3-1,7 21-488,3 10-152,6 11-304,3 5-72,1 3-64,1-3-16,-2-6 72,0-6-232,-3-10-1448</inkml:trace>
  <inkml:trace contextRef="#ctx0" brushRef="#br0" timeOffset="102680.808">22356 14880 25742,'10'26'728,"0"0"640,2-7-1256,-2-3-176,-10-16-1376</inkml:trace>
  <inkml:trace contextRef="#ctx0" brushRef="#br0" timeOffset="123869.146">10394 12556 22613,'0'-2'100,"0"0"1,0 1-1,0-1 0,-1 0 1,1 0-1,0 1 0,-1-1 1,0 0-1,1 1 0,-1-1 1,0 0-1,0 1 0,0-1 1,0 1-1,0-1 1,0 1-1,0 0 0,0-1 1,0 1-1,-1 0 0,1 0 1,-1 0-1,1 0 0,-1 0 1,1 0-1,-1 0 0,1 1 1,-1-1-1,0 0 0,1 1 1,-1 0-1,0-1 1,0 1-1,1 0 0,-1 0 1,0 0-1,0 0 0,1 0 1,-1 0-1,0 0 0,0 1 1,1-1-1,-1 1 0,0-1 1,1 1-1,-1-1 0,0 1 1,1 0-1,-1 0 1,1 0-1,-1 0 0,1 0-100,-3 9 61,0 0 0,0 0 0,1 1 0,0-1 0,1 0 0,1 1 0,-1 0 0,1-1 0,1 1 0,0 0 0,1 0 0,0-1 0,1 1 0,0 0 0,0-1 0,1 0 0,0 1 0,1-1 0,1 1-61,-1 3 4,0-1 0,1 1 0,1-1 0,0 0 0,1 0 0,0 0-1,1-1 1,0 0 0,1-1 0,0 1 0,1-2 0,3 3-4,-12-13 1,1 1-1,0-1 1,0 0 0,-1 1 0,1-1 0,0 0-1,0 0 1,0 0 0,-1 0 0,1 0 0,0 0-1,0-1 1,0 1 0,-1-1 0,1 1 0,0-1-1,-1 0 1,1 1 0,0-1 0,-1 0 0,1 0-1,-1 0 1,1 0 0,-1-1 0,0 1 0,1 0-1,-1 0 1,0-1 0,0 1 0,0-1 0,0 1-1,0-1 1,0 0 0,0 1 0,-1-1 0,1 0 0,-1 1-1,1-1 1,-1 0 0,0 0 0,1 0 0,-1 1-1,0-1 1,0 0 0,0-1-1,6-24 12,0 0 1,-2 0 0,-1 0-1,-1-1 1,-1 1-1,-2-1 1,0 1-1,-2-1 1,-1 1-1,-2 0 1,0 0 0,-3-4-13,-24-34 52,27 66-67,13 18-20,17 32 6,2-2 0,3 0-1,2-2 1,36 43 29,-7-29 4,-59-60-5,1 0 0,0 0 1,-1 0-1,1 0 1,0 0-1,-1 0 0,1-1 1,0 1-1,0 0 1,0-1-1,-1 0 0,1 1 1,0-1-1,0 0 1,0 0-1,0 0 1,0 0-1,0 0 0,0-1 1,-1 1-1,1 0 1,0-1-1,0 0 0,0 1 1,-1-1-1,1 0 1,0 0-1,-1 0 0,1 0 1,0 0-1,-1 0 1,0 0-1,1-1 0,-1 1 1,0-1-1,1 1 1,-1-1-1,0 1 0,0-1 1,0 0-1,0 1 1,-1-1 0,9-19 19,-2-1 0,-1 0 0,0-1 0,-2 1 0,-1-1 1,0 0-1,-2 1 0,0-1 0,-2 0 0,-1 0 1,0 0-1,-2 0 0,-1-4-19,1-6 51,-2 0 1,-1 0-1,-1 1 1,-2 0-1,-1 1 0,-1 0 1,-2 1-1,-1 0 1,-2 1-1,0 1 0,-15-17-51,6 22 20,25 22-20,0 1 0,1 0-1,-1 0 1,1 0 0,-1 0-1,1 0 1,-1 0 0,0 0-1,1 0 1,-1 0 0,1 0-1,-1 0 1,1 0 0,-1 1-1,1-1 1,-1 0 0,1 0-1,-1 1 1,1-1 0,-1 0-1,1 0 1,-1 1-1,1-1 1,-1 1 0,1-1-1,0 0 1,-1 1 0,1-1-1,0 1 1,-1-1 0,1 1-1,0-1 1,-1 1 0,1-1-1,0 1 1,0-1 0,0 1-1,0-1 1,-1 1 0,1-1-1,0 1 1,0 0 0,0-1-1,0 1 1,0-1 0,0 1-1,1-1 1,-1 1 0,0 0-1,0-1 1,0 1 0,0-1-1,1 1 1,-1-1-1,0 1 1,0-1 0,1 1-1,-1-1 1,1 0 0,-1 1-1,0-1 1,1 1 0,82 247-85,-65-183 85,-9-28 7,1 0 0,2-1 1,2 0-1,1-1 0,10 17-7,-23-49-31,0 1 0,0 0 0,0-1 0,0 0 0,0 1 0,1-1 0,-1 0 0,1 0 0,0 0 0,0-1 0,0 1 0,0-1 0,0 0 0,1 1 0,-1-1 0,1-1 0,0 1 0,-1 0 0,1-1 0,0 0 0,0 0 0,0 0 0,0 0 0,0-1 0,0 0 0,0 0 0,0 0 0,0 0 0,0 0 0,0-1 0,0 1 0,0-1 0,-1 0 0,1-1 0,0 1 0,0-1 0,2-1 31,19-15-1451</inkml:trace>
  <inkml:trace contextRef="#ctx0" brushRef="#br0" timeOffset="124190.628">11030 12147 25862,'-4'16'206,"0"1"1,1 0 0,0-1-1,1 1 1,1 0 0,1 0-1,0 0 1,2 0 0,-1 0 0,2 0-1,1-1 1,0 1 0,2 2-207,-6-17-1,0-1-1,1 0 1,-1 0 0,1 1 0,-1-1 0,1 0-1,-1 0 1,1 0 0,0 0 0,0 0 0,0 0-1,0 0 1,-1 0 0,1 0 0,0 0 0,0 0-1,1-1 1,-1 1 0,0 0 0,0-1 0,0 1-1,0-1 1,1 1 0,-1-1 0,0 0-1,0 1 1,1-1 0,-1 0 0,0 0 0,1 0-1,-1 0 1,0 0 0,1 0 0,-1 0 0,0-1-1,0 1 1,1 0 0,-1-1 0,0 1 0,0-1-1,1 1 1,-1-1 0,0 0 1,42-42-41,-33 30 48,-4 7-6,0-1-1,0 1 0,1 1 0,0-1 1,0 1-1,1 0 0,-1 1 1,1 0-1,0 0 0,0 1 0,0-1 1,1 2-1,-1-1 0,-4 2-5,0 1-1,-1-1 1,1 0 0,0 1 0,0 0-1,-1 0 1,1 0 0,0 0 0,0 1 0,-1-1-1,1 1 1,0 0 0,-1 0 0,1 1-1,-1-1 1,1 1 0,-1-1 0,0 1-1,0 0 1,0 0 0,0 1 0,0-1 0,0 1-1,0-1 1,-1 1 0,1 0 0,-1 0-1,0 0 1,0 0 0,0 0 0,0 2 5,3 5 10,-1 1 1,0-1 0,0 1-1,-2 0 1,1 0-1,-1 0 1,-1 0-1,0 1 1,0-1 0,-2 0-1,1 0 1,-1 1-1,-1-1 1,-1 7-11,1-11-35,1 0-1,-1-1 1,0 1 0,-1-1-1,1 0 1,-1 0 0,-1 0-1,1 0 1,-1-1-1,0 1 1,0-1 0,0 0-1,-1 0 1,0 0 0,0-1-1,0 1 1,-1-1 0,1-1-1,-1 1 1,0-1 0,0 0-1,0 0 1,-1-1 0,-5 2 35,-26 2-1751</inkml:trace>
  <inkml:trace contextRef="#ctx0" brushRef="#br0" timeOffset="120042.79">9460 8318 21213,'46'313'3263,"22"33"-3263,38 54 1281,-61-250-1037,-6 2 0,-7 2 1,-7 0-1,-2 53-244,-22-197-86,-3 55 301,2-63-253,0-1-1,0 0 1,0 1 0,-1-1-1,1 0 1,0 0-1,-1 1 1,1-1 0,-1 0-1,1 0 1,-1 0-1,1 0 1,-1 1 0,0-1-1,1 0 1,-1 0-1,0 0 1,0 0 0,0-1-1,0 1 1,0 0-1,0 0 1,0 0 0,0-1-1,0 1 1,-1-1 0,1 1-1,0-1 1,0 1-1,-1-1 1,1 0 0,0 1-1,0-1 1,-1 0-1,1 0 1,0 0 0,-1 0-1,1 0 1,0 0-1,0-1 1,-1 1 0,0 0 38,-21-10-454</inkml:trace>
  <inkml:trace contextRef="#ctx0" brushRef="#br0" timeOffset="120394.645">9121 8588 24709,'-20'35'2245,"59"-71"-1522,-18-7-598,-2-1 0,-2 0 0,-2-1 1,-1-1-1,3-32-125,-2 20 74,79-381 350,-71 374-144,6 92-199,193 288-70,-84-108-389,-94-137-531</inkml:trace>
  <inkml:trace contextRef="#ctx0" brushRef="#br0" timeOffset="121608.421">9048 11179 12403,'-24'-52'11286,"23"50"-10114,0 6-405,2 8-701,-1 1 0,2-1-1,-1 1 1,2-1 0,0 0 0,0 0-1,1 0 1,0 0 0,1-1 0,1 0-1,2 3-65,5 18 29,17 40-8,3-1 0,3-2 1,2-1-1,4-2 0,16 16-21,-54-77 6,0 2 0,1 0 0,-1-1 0,1 1 0,0-1 0,1-1 1,0 1-1,-1-1 0,2 0 0,-1 0 0,0-1 1,1 1-1,0-2 0,0 1 0,0-1 0,1 0 1,-1 0-1,1-1 0,2 0-6,-7-2 14,1-1-1,-1 1 1,0-1 0,1 0-1,-1-1 1,0 1-1,0 0 1,0-1 0,0 0-1,0 0 1,0 0 0,0 0-1,-1 0 1,1 0-1,-1-1 1,0 1 0,1-1-1,-1 0 1,0 1 0,0-1-1,-1 0 1,1 0-1,-1-1 1,1 1 0,-1 0-1,0-3-13,23-92 522,-21 70-412,-1 1-1,-2-1 0,0 0 1,-2 0-1,-2 0 0,0 0 1,-2 1-1,0 0 0,-2 0 1,-2 1-1,0 0 0,-1 0 1,-7-9-110,-20-12 119,36 60-138,50 137-127,-36-122 136,6 17 21,2-1 0,2-1 0,2-1 0,1-1 0,32 37-11,-56-75 1,1 0 1,0 1 0,0-1 0,0 0 0,1 0 0,-1 0 0,1-1-1,-1 1 1,1-1 0,0 1 0,0-1 0,0 0 0,0 0 0,1 0-1,-1 0 1,0-1 0,1 0 0,-1 1 0,1-1 0,0 0 0,-1-1-1,1 1 1,0-1 0,0 1 0,-1-1 0,1 0 0,0 0 0,-1-1-1,1 1 1,0-1 0,0 0 0,-1 0 0,1 0 0,-1-1 0,1 1 0,-1-1-1,0 1 1,1-1 0,-1 0 0,0-1 0,0 1 0,-1 0 0,4-4-2,2-9 52,0-1 0,0-1 0,-2 1 1,0-1-1,-1-1 0,-1 1 1,0-1-1,-1 1 0,-1-1 1,-1 0-1,-1 0 0,0 0 1,-1 0-1,-1 1 0,-1-1 0,0 0 1,-1 1-1,-4-8-52,5 12 24,-1 1 0,0-1-1,-1 1 1,0 0 0,-1 0-1,0 1 1,-1-1 0,0 2 0,-1-1-1,-1 1 1,1 0 0,-1 0 0,-1 1-1,0 1 1,-10-8-24,19 16-1,1-1 0,-1 0 1,1 1-1,-1-1 0,1 0 0,-1 1 0,0-1 1,0 1-1,1-1 0,-1 1 0,0-1 0,0 1 0,1-1 1,-1 1-1,0 0 0,0 0 0,0-1 0,0 1 1,0 0-1,1 0 0,-1 0 0,0 0 0,0 0 0,0 0 1,0 0-1,0 0 0,0 0 0,1 1 0,-1-1 1,0 0-1,0 0 0,0 1 0,0-1 0,1 1 0,-1-1 1,0 1-1,1-1 0,-1 1 0,0-1 0,1 1 1,-1-1-1,0 1 0,1 0 0,-1 0 0,1-1 0,-1 1 1,1 0-1,-1 0 0,1-1 0,0 1 0,0 0 1,-1 0-1,1 0 0,0 0 0,0 0 0,0-1 0,0 1 1,0 0-1,0 0 0,0 0 0,0 0 0,0 0 1,0 0-1,0 0 1,17 59-72,-14-50 71,2 0-1,-1 0 1,1 0-1,1-1 0,-1 1 1,2-1-1,-1-1 1,1 1-1,0-1 1,1-1-1,0 1 1,0-1-1,1-1 1,8 6 1,-10-12-2,-1-1 1,0 0-1,0 0 0,0 0 1,0-1-1,0 0 0,0 0 1,-1-1-1,1 1 0,-1-1 1,1 0-1,-1-1 1,0 1-1,0-1 0,-1 0 1,1-1-1,-1 1 0,0-1 1,0 1-1,0-1 1,-1-1-1,1 1 0,-1 0 1,-1-1-1,1 1 0,-1-1 1,0-1 1,9-8 8,-2-1 1,0 0-1,0 0 1,-2-1-1,0 0 1,-1-1-1,-1 1 1,0-1-1,-2 0 1,0 0-1,-1-1 1,-1 1-1,0-1 1,-1 1-1,-1 0 1,-4-18-9,5 37-1,0 1 0,1-1 0,-1 1 0,0 0 0,0-1 1,0 1-1,-1-1 0,1 1 0,0-1 0,-1 1 0,1-1 0,-1 0 0,1 1 1,-1-1-1,0 1 0,1-1 0,-1 0 0,0 1 0,0-1 0,0 0 0,0 0 0,0 0 1,0 0-1,0 0 0,-1 0 0,1 0 0,0 0 0,0 0 0,-1-1 0,1 1 1,-1-1-1,1 1 0,0-1 0,-1 1 0,1-1 0,-1 0 0,1 1 0,-1-1 1,0 0-1,1 0 0,-1 0 0,1 0 0,-1-1 0,1 1 0,-1 0 0,1-1 1,-1 1-1,1 0 0,0-1 0,-1 0 0,1 1 0,0-1 0,-1 0 0,1 0 1,0 0-1,0 0 0,-1 0 0,1 0 0,0 0 0,0 0 0,0 0 0,1-1 1,-1 1-1,0 0 0,0-1 0,1 1 0,-1 0 0,0-1 0,1 1 0,-1-2 1,2 22-8,1 0 0,1 0 0,0-1-1,1 1 1,1-1 0,1 0 0,0-1-1,2 1 1,0-1 0,1 0 0,8 12 8,80 97 36,-93-122-77,0-1 0,1 1 0,-1-1 0,1 1 0,0-1 0,0-1 0,0 1 1,1-1-1,-1 1 0,1-2 0,-1 1 0,1-1 0,0 1 0,-1-2 0,1 1 0,0-1 0,0 1 0,-1-2 0,1 1 0,0-1 1,0 1-1,-1-2 0,1 1 0,0-1 0,4-1 41,30-17-1335</inkml:trace>
  <inkml:trace contextRef="#ctx0" brushRef="#br0" timeOffset="122207.024">10407 10464 18780,'0'0'67,"0"-1"0,-1 1 0,1 0 0,0-1-1,0 1 1,0-1 0,0 1 0,0 0 0,-1-1 0,1 1 0,0-1 0,0 1-1,0 0 1,0-1 0,0 1 0,0-1 0,0 1 0,0 0 0,1-1 0,-1 1-1,0-1 1,0 1 0,0 0 0,0-1 0,1 1 0,-1 0 0,0-1 0,0 1-1,0 0 1,1-1 0,-1 1 0,0 0 0,1-1 0,-1 1 0,0 0 0,1 0 0,-1 0-1,0-1 1,1 1 0,-1 0 0,0 0 0,1 0 0,-1 0 0,1-1 0,-1 1-1,0 0 1,1 0 0,-1 0 0,1 0 0,-1 0 0,0 0 0,1 0 0,-1 0-1,1 0 1,-1 1 0,0-1 0,1 0 0,-1 0 0,1 0 0,-1 0 0,0 0-1,1 1 1,-1-1 0,0 0-67,23 22 1143,-21-20-1121,42 54 649,-3 1 0,-2 2 0,-3 2 0,-2 1 0,16 46-671,59 105 1035,-52-135-793,-56-77-240,0-1-1,-1 1 1,1-1 0,0 1-1,0-1 1,0 1 0,0-1 0,0 0-1,0 1 1,0-1 0,0 0-1,0 0 1,0 0 0,0 0 0,0 0-1,0 0 1,0 0 0,0 0-1,0 0 1,0 0 0,0-1 0,0 1-1,0 0 1,0-1 0,0 1-1,0-1 1,0 1 0,0-1 0,0 1-1,-1-1 1,1 1 0,0-1-1,0 0 1,-1 0 0,1 1 0,0-1-1,-1 0 1,1 0 0,-1 0-1,1 0 1,-1 0 0,1 0 0,-1 0-1,1 0-1,14-52 69,-15 52-68,9-58 90,-4-1-1,-2 1 0,-4-49-90,1-17 79,4 84-49,-3 41-30,-1-1-1,1 0 0,-1 1 1,0-1-1,1 1 1,-1-1-1,1 1 0,-1-1 1,1 1-1,0-1 0,-1 1 1,1-1-1,0 1 1,-1 0-1,1-1 0,0 1 1,-1 0-1,1 0 1,0-1-1,-1 1 0,1 0 1,0 0-1,0 0 0,-1 0 1,1 0-1,0 0 1,0 0-1,-1 0 0,1 0 1,0 0-1,-1 1 1,1-1-1,0 0 0,0 0 1,-1 1-1,1-1 0,0 0 1,-1 1-1,1-1 1,-1 1-1,1-1 0,-1 1 1,1-1-1,-1 1 1,1-1-1,-1 1 0,1-1 1,-1 1-1,1 0 0,-1-1 1,0 1-1,1 0 1,-1-1-1,0 1 1,19 25-13,0 0 1,-2 2-1,-1 0 0,-2 0 1,4 11 12,5 9 4,71 127 71,-74-145-135,-20-29 33,0-1 1,1 1-1,-1-1 0,0 0 0,1 1 1,-1-1-1,0 1 0,1-1 1,-1 0-1,0 1 0,1-1 1,-1 0-1,1 0 0,-1 1 1,1-1-1,-1 0 0,1 0 0,-1 0 1,1 0-1,-1 1 0,1-1 1,-1 0-1,1 0 0,-1 0 1,1 0-1,-1 0 0,1 0 1,-1 0-1,1 0 0,-1 0 0,1-1 1,-1 1-1,1 0 0,-1 0 1,0 0-1,1 0 0,-1-1 1,1 1-1,-1 0 0,1-1 1,-1 1-1,0 0 0,1-1 0,-1 1 1,0 0-1,1-1 0,-1 1 1,0-1-1,1 1 0,-1 0 1,0-1-1,0 1 0,0-1 1,1 1-1,-1-1 0,0 1 0,0-1 1,0 1-1,0-1 0,0 1 1,0-1-1,0 1 0,0-1 1,0 1-1,0-1 0,0 1 1,0-1 26,1-40-2008</inkml:trace>
  <inkml:trace contextRef="#ctx0" brushRef="#br0" timeOffset="123014.799">11204 10549 22709,'69'305'4421,"-68"-299"-4332,0-1-38,-1 1 0,1-1 1,0 1-1,1-1 0,-1 1 0,1-1 0,0 0 0,0 0 1,0 0-1,1 0 0,0 0 0,0-1 0,0 1 1,1-1-1,-1 0 0,2 2-51,-2-7 4,0 0 0,0 1 0,0-1-1,0 0 1,0-1 0,-1 1 0,1 0 0,0-1 0,-1 1-1,1-1 1,-1 0 0,0 0 0,1 0 0,-1 0 0,0 0 0,0 0-1,0-1 1,-1 1 0,1-1 0,-1 1 0,1-1 0,-1 0-1,0 0 1,0 1 0,0-1 0,0 0 0,0 0 0,-1 0 0,1 0-1,-1 0 1,0-2-4,0 4 2,6-19 15,-1 1 0,-1 0 0,-1-1 0,-1 0 0,-1 0 0,-1 0 0,0 0 0,-2 0 0,0 0 0,-1 1-1,-1-1 1,-1 1 0,0-1 0,-2 2 0,0-1 0,-3-4-17,3 23 83,27 63-55,15 31-26,64 133 128,-95-220-117,-3-5-4,0 1-1,0 0 0,1-1 0,-1 1 1,1-1-1,0 1 0,-1-1 1,1 0-1,0 0 0,0 0 0,1 0 1,-1 0-1,0 0 0,1-1 0,-1 1 1,1-1-1,-1 1 0,1-1 1,1 1-10,-2-3 6,-1 1 0,1 0-1,-1-1 1,0 1-1,1 0 1,-1-1-1,0 0 1,1 1-1,-1-1 1,0 0-1,0 1 1,1-1-1,-1 0 1,0 0-1,0 0 1,0 0 0,0 0-1,0-1 1,-1 1-1,1 0 1,0 0-1,0 0 1,-1-1-1,1 1 1,-1 0-1,1-1 1,-1 1-1,0-1 1,1 1-1,-1 0 1,0-1-1,0 1 1,0-1 0,0 0-5,1-1 10,8-43 67,-2 0 0,-3 0 1,-1 0-1,-3-42-77,3-56 40,1 112-44,-3 31 2,0 1-1,0-1 1,0 1-1,0 0 1,0 0 0,0-1-1,0 1 1,0 0-1,0 0 1,0 0 0,0 0-1,0 0 1,0 0 0,0 0-1,0 1 1,0-1-1,0 0 1,0 1 0,0-1-1,0 0 1,0 1 0,0-1-1,0 1 1,0-1-1,0 1 1,-1 0 0,1-1-1,0 1 1,0 0-1,-1 0 1,1-1 0,0 1-1,-1 0 1,1 0 0,-1 0-1,1 0 1,-1 0-1,0 0 1,1 0 0,-1 0-1,0 0 1,0 0-1,1 0 1,-1 0 0,0 0-1,0 0 1,0 0 0,0 0-1,0 0 1,-1 0 2,2 1-4,109 267-5,-70-212 27,-39-55-17,1-1 1,-1 0-1,0 0 1,0 0 0,1 1-1,-1-2 1,0 1-1,1 0 1,-1 0-1,1 0 1,0-1 0,-1 1-1,1 0 1,-1-1-1,1 0 1,0 1-1,0-1 1,-1 0 0,1 0-1,0 0 1,-1 0-1,1 0 1,0 0-1,-1-1 1,1 1 0,0 0-1,-1-1 1,1 0-1,0 1 1,-1-1-1,1 0 1,-1 0 0,1 1-1,-1-1 1,0 0-1,1-1 1,0 0-2,5-8 18,-1 0 0,0 0 1,0-1-1,-1 0 0,-1-1 0,1 1 1,-2-1-1,0 1 0,0-1 0,-1 0 0,-1 0 1,1-12-19,0 14 6,-1 0 0,0 0 0,0 0 1,-1 0-1,0 0 0,-1 0 0,0 0 0,-1-1 1,0 1-1,0 1 0,-1-1 0,-1 0 1,1 1-1,-1-1 0,-1 1 0,0 0 0,0 1 1,-3-3-7,6 9-8,1 5-15,2 1 20,0 0 0,-1 0 0,1 0 1,1 0-1,-1-1 0,0 1 0,1-1 0,0 1 0,0-1 0,0 1 1,0-1-1,0 0 0,1 0 0,-1 0 0,1 0 0,0 0 1,0-1-1,0 0 0,0 1 0,1-1 0,-1 0 0,0 0 0,1-1 1,0 1-1,-1-1 0,1 1 0,0-1 0,0 0 0,-1-1 1,1 1-1,0-1 0,0 0 0,0 0 0,0 0 0,0 0 0,0 0 1,0-1-1,0 0 0,-1 0 0,1 0 0,0 0 0,-1-1 0,1 1 1,0-1 2,5-9 7,1 0 1,-2-1 0,1 0 0,-2 0 0,0 0-1,0-1 1,-1 0 0,-1-1 0,0 1 0,0-1 0,-2 0-1,0 0 1,0 0 0,-1-12-8,0 21 5,-1 0 0,0-1 0,0 1 0,-1-1 0,1 1 0,-1 0 0,0-1 0,-1 1-1,0-1 1,1 1 0,-2 0 0,1-1 0,0 1 0,-1 0 0,0 0 0,-1 0 0,1 0 0,-1 1 0,1-1 0,-2 1 0,1-1 0,0 1 0,-1 0 0,-1-1-5,3 5 4,-1-1 1,1 1-1,-1 1 1,1-1-1,-1 0 1,1 0-1,-1 1 0,1 0 1,0-1-1,-1 1 1,1 0-1,0 0 1,0 0-1,0 1 1,0-1-1,-1 0 1,2 1-1,-1-1 1,0 1-1,0 0 1,0 0-1,1-1 1,-1 1-1,1 0 1,0 1-1,-1-1 1,1 0-1,0 0 0,0 0 1,0 1-1,1-1 1,-1 0-1,0 1 1,1-1-1,0 1 1,-1-1-1,1 1 1,0-1-1,0 0 1,1 1-1,-1-1 1,1 3-5,-1 12-3,0-1 0,1 1 0,1-1 0,0 1 0,1-1 1,1 0-1,1 0 0,0-1 0,1 1 0,1-1 0,0 0 1,1-1-1,0 1 0,2-2 0,0 2 3,-7-11-41,1 0 0,0 0 0,-1 0-1,2-1 1,-1 1 0,0-1 0,1 0 0,-1 0 0,1 0 0,0-1-1,0 0 1,0 0 0,0 0 0,0 0 0,0-1 0,0 0 0,1 0-1,-1 0 1,1-1 0,-1 0 0,0 0 0,1 0 0,-1-1 0,1 1-1,-1-1 1,0-1 0,2 1 41,25-15-1584</inkml:trace>
  <inkml:trace contextRef="#ctx0" brushRef="#br0" timeOffset="125035.062">11651 12023 22109,'-3'-1'154,"0"1"-1,0-1 1,0 0 0,0 1 0,1 0 0,-1 0 0,0 0 0,0 0 0,0 0 0,0 1-1,0-1 1,0 1 0,0 0 0,1 0 0,-1 0 0,0 0 0,1 0 0,-1 1 0,0-1-1,1 1 1,0 0 0,-1-1 0,1 1 0,0 0 0,0 0 0,0 1 0,0-1-1,0 0 1,1 1 0,-1-1 0,1 1 0,0-1 0,-1 1 0,1 0 0,0 0 0,0 1-154,-2 9 32,0 0 1,1 1 0,0 0 0,2-1-1,-1 1 1,1 0 0,1 0 0,1-1-1,0 1 1,1 0 0,0-1 0,1 0-1,0 0 1,1 0 0,0 0 0,6 8-33,-10-19 3,-1 0 0,1 0 0,-1 0 1,1 0-1,0 0 0,0 0 0,0 0 0,0 0 1,1 0-1,-1-1 0,0 1 0,1 0 0,-1-1 1,1 1-1,0-1 0,-1 1 0,1-1 0,0 0 1,0 0-1,0 0 0,0 0 0,0 0 0,0 0 1,0-1-1,0 1 0,0-1 0,0 1 0,0-1 1,1 0-1,-1 0 0,0 1 0,0-2 1,0 1-1,0 0 0,1 0 0,-1-1 0,0 1 1,0-1-1,0 0 0,0 0 0,0 1 0,1-2-3,3-6 27,-1 0 0,1 0-1,-2 0 1,1-1-1,-1 0 1,-1 0 0,0 0-1,0 0 1,-1 0-1,0-1 1,0 1-1,-1-1 1,0 1 0,-1-1-1,0 0 1,-1-2-27,1-1 65,-1 1 1,0-1-1,-1 0 1,-1 1-1,0-1 0,0 1 1,-1 0-1,-1 0 1,-4-7-66,7 14 11,0 1 0,0-1 0,-1 1 0,0 0 1,0 0-1,0 0 0,-1 0 0,1 1 0,-1 0 0,0-1 1,0 1-1,0 0 0,0 1 0,0-1 0,-1 1 0,1 0 1,-1 0-1,0 0 0,1 1 0,-1-1 0,0 1 0,0 0 1,0 1-1,0-1 0,-4 1-11,8 0-2,-1 0-1,0 0 1,0 0-1,0 0 1,1 0 0,-1 0-1,0 0 1,0 1 0,1-1-1,-1 1 1,0 0-1,1-1 1,-1 1 0,0 0-1,1 0 1,-1 0-1,1 0 1,0 0 0,-1 0-1,1 0 1,0 1-1,0-1 1,-1 1 0,1-1-1,0 0 1,0 1 0,1 0-1,-1-1 1,0 1-1,0-1 1,1 1 0,-1 0-1,1 0 1,0-1-1,-1 1 1,1 0 0,0 0-1,0-1 1,0 1 0,0 0 2,20 71-174,-17-65 33,1-1 1,-1 1 0,1-1 0,1 0 0,-1 0 0,1-1 0,0 1 0,1-1 0,0 0-1,0-1 1,0 1 0,1-1 0,-1 0 0,1-1 0,0 0 0,1 0 140,32 2-1989</inkml:trace>
  <inkml:trace contextRef="#ctx0" brushRef="#br0" timeOffset="126122.72">12322 11645 22245,'-7'0'300,"0"0"-1,0 1 1,0 0 0,0 0 0,0 0 0,1 1 0,-1 0-1,0 1 1,1-1 0,-1 1 0,1 1 0,0-1 0,0 1-1,0 0 1,1 0 0,-1 1 0,1-1 0,0 1-1,0 1 1,1-1 0,0 1 0,-1 0-300,0 3 23,-1 1 0,2-1 1,-1 1-1,1 0 0,1 1 0,0-1 0,0 1 0,1-1 1,1 1-1,0 0 0,0 0 0,1 0 0,0 0 0,1-1 1,0 1-1,1 0 0,0 0 0,1-1 0,0 0 0,0 1 1,3 2-24,-6-11 1,0-1 0,0 1 0,0 0 0,1-1 0,-1 1 0,1 0 0,-1-1 0,1 1 0,0 0 0,-1-1 0,1 1 0,0-1 1,0 1-1,0-1 0,0 0 0,1 1 0,-1-1 0,0 0 0,0 0 0,1 0 0,-1 0 0,1 0 0,-1 0 0,1 0 0,-1-1 0,1 1 1,0 0-1,-1-1 0,1 1 0,0-1 0,-1 0 0,1 1 0,0-1 0,-1 0 0,1 0 0,0 0 0,0 0 0,-1-1 0,1 1 0,0 0 1,-1-1-1,1 1 0,0-1 0,-1 0 0,1 1 0,-1-1 0,1 0 0,-1 0 0,1 0 0,-1 0 0,1-1-1,6-11 20,-1-1-1,0 0 0,-2-1 0,1 1 0,-2-1 1,0 0-1,-1 0 0,0-1 0,0-7-19,0 6 9,22-112 25,-24 128-34,-1 0-1,1 0 0,0 1 1,-1-1-1,1 0 0,0 1 0,0-1 1,0 0-1,-1 1 0,1-1 1,0 1-1,0 0 0,0-1 1,0 1-1,0 0 0,0 0 1,0-1-1,0 1 0,0 0 1,0 0-1,0 0 0,0 0 0,0 0 1,0 0-1,0 1 0,0-1 1,0 0-1,0 0 0,0 1 1,0-1-1,0 0 0,0 1 1,0-1-1,0 1 0,0 0 1,-1-1-1,1 1 0,0 0 0,0-1 1,-1 1-1,1 0 0,0 0 1,-1-1-1,1 1 0,-1 0 1,1 0-1,-1 0 0,0 0 1,1 0-1,-1 0 0,0 0 0,1 0 1,-1 0-1,0 0 0,0 1 1,0-2 0,138 202 46,-138-201-43,1 0 0,-1 1-1,1-1 1,0 0 0,-1 1-1,1-1 1,0 0 0,0 0-1,0 0 1,0 0 0,0 0-1,0 0 1,0 0 0,0 0-1,0 0 1,1 0 0,-1-1-1,0 1 1,0 0 0,1-1-1,-1 1 1,0-1 0,1 0-1,-1 1 1,1-1 0,-1 0-1,1 0 1,-1 0 0,0 0-1,1 0 1,-1 0 0,1 0-1,-1 0 1,1-1 0,-1 1-1,0-1 1,1 1 0,-1-1-1,0 1 1,1-1 0,-1 0-1,0 1 1,0-1 0,0 0-1,0 0 1,0 0 0,0 0-1,0 0 1,0 0 0,0 0-1,0-1 1,0 1 0,-1 0-1,1 0 1,0-1 0,-1 1-1,1 0 1,-1-1 0,1 1-1,-1 0 1,0-1 0,0 1-1,0-1 1,0 1 0,0-2-3,24-204 249,-25 206-250,1 0-1,0 0 1,0 0 0,0 0-1,0 0 1,0 0-1,0 0 1,0 0 0,0 0-1,1 0 1,-1 0-1,0 0 1,1 0 0,-1 0-1,0 0 1,1 0-1,-1 0 1,1 0 0,0 1-1,-1-1 1,1 0-1,0 0 1,-1 1 0,1-1-1,0 0 1,0 1-1,-1-1 1,1 0 0,0 1-1,0-1 1,0 1-1,0 0 1,0-1 0,0 1-1,0 0 1,0 0-1,0-1 1,0 1 0,0 0-1,0 0 1,0 0 0,0 0-1,0 0 1,1 0 1,51 93-66,18 9 89,-70-101-23,-1 0-1,0 0 1,1 0 0,0-1 0,-1 1-1,1 0 1,-1 0 0,1-1 0,0 1-1,0 0 1,-1-1 0,1 1-1,0-1 1,0 1 0,0-1 0,0 1-1,0-1 1,0 1 0,0-1-1,0 0 1,-1 0 0,1 0 0,0 1-1,0-1 1,0 0 0,0 0-1,0 0 1,0 0 0,0-1 0,0 1-1,0 0 1,0 0 0,0 0-1,0-1 1,0 1 0,0-1 0,0 1-1,0-1 1,0 1 0,-1-1 0,1 1-1,0-1 1,0 0 0,-1 1-1,1-1 1,0 0 0,-1 0 0,1 0 0,15-51-22,-12-2-104,-1 0-1,-3-1 0,-2 1 1,-3 0-1,-8-37 127,-49-138-2218,56 241 1238,50 107 1151,13 2 745,-57-120-910,1 1 1,0-1-1,0 0 0,0 0 1,0 0-1,0 1 0,0-1 1,0 0-1,0 0 0,1-1 1,-1 1-1,0 0 0,0 0 1,1 0-1,-1-1 0,1 1 1,-1-1-1,1 1 0,-1-1 1,1 0-1,-1 1 0,1-1 1,-1 0-1,1 0 1,-1 0-1,1 0 0,-1 0 1,1-1-1,-1 1 0,1 0 1,-1-1-1,1 1 0,-1-1 1,1 1-1,-1-1 0,0 0 1,1 0-1,-1 1 0,0-1 1,0 0-1,1 0 0,-1 0 1,0 0-1,0-1 1,0 1-1,0 0 0,0 0 1,-1-1-1,1 1 0,0 0 1,0-1-7,32-75-208,-13-11-890,-8 89 630,18 68 271,-21-42 288,1-2 1,1 1-1,1-1 0,1-1 1,2 0-1,0-1 1,1-1-1,1 0 0,1-1 1,1-1-1,1-1 1,1 0-1,4 1-91,-22-18 20,0 0 1,0 0-1,0-1 1,1 1-1,-1-1 1,0 1-1,1-1 0,-1 0 1,1 0-1,0-1 1,-1 1-1,1-1 1,0 0-1,-1 0 0,1 0 1,0 0-1,-1 0 1,1-1-1,-1 0 0,1 0 1,0 0-1,-1 0 1,0 0-1,1-1 1,-1 0-1,0 1 0,0-1 1,0 0-1,0-1 1,0 1-1,0 0 1,0-2-21,8-9 54,-11 11-52,1 0 0,-1 1 0,1-1 1,-1 0-1,1 0 0,0 1 1,-1-1-1,1 1 0,0-1 0,0 0 1,0 1-1,0 0 0,1-1 0,-1 1 1,0 0-1,1-1 0,-1 1 0,0 0 1,1 0-1,0 0 0,-1 0 1,1 1-1,-1-1 0,1 0 0,0 1 1,0-1-1,-1 1 0,1-1 0,0 1 1,0 0-1,0 0 0,-1 0 1,1 0-1,0 0 0,0 0 0,0 0 1,0 1-1,-1-1 0,1 1 0,0-1 1,-1 1-1,1 0 0,0-1 0,-1 1 1,1 0-1,-1 0 0,1 0 1,-1 0-1,2 2-2,7 19-8,-2 1 0,0 0 0,-2 1 0,0-1 0,-2 1 0,-1 1 0,1 15 8,-1-11 172,0 0-1,-2 0 1,-1 1 0,-2-1 0,-4 28-172,6-56 21,0 0-1,0 0 1,0 0 0,0 0 0,0 0 0,0 0-1,0 0 1,-1 0 0,1 0 0,0 0 0,0 0-1,-1 0 1,1 0 0,-1 0 0,1 0 0,-1 0 0,0-1-1,1 1 1,-1 0 0,0 0 0,1 0 0,-1-1-1,0 1 1,0 0 0,0-1 0,1 1 0,-1-1-1,0 1 1,0-1 0,0 1 0,0-1 0,0 0 0,0 0-1,0 1 1,0-1 0,0 0 0,0 0 0,0 0-1,0 0 1,0 0 0,0 0 0,-1 0 0,1 0-1,0-1-20,-38-31 352,26 16-340,1-1 0,0 0 1,1 0-1,1-2 0,1 1 1,0-1-1,2 0 0,0-1 1,1 0-1,1 0 0,1 0 1,0 0-1,2-1 0,0 0 1,2 1-1,0-1 0,1 0 1,1 1-1,1-1 0,1 1 1,1 0-1,1 0 0,0 0 1,4-5-13,-6 17-118,0-1 1,0 1 0,1 0 0,1 1-1,-1-1 1,1 1 0,0 0 0,1 0-1,0 1 1,0 0 0,0 0 0,1 0-1,4-1 118,25-9-1901</inkml:trace>
  <inkml:trace contextRef="#ctx0" brushRef="#br0" timeOffset="126681.954">10696 13887 19892,'0'0'2121,"-1"0"1015,-1 11-1854,34 148 1617,-31-153-2879,12 50 205,2-1 1,2-1-1,3-1 1,24 48-226,-43-100 5,-1 1 3,0-1 0,0 1 0,0-1 1,1 1-1,-1 0 0,0-1 0,1 1 0,0-1 0,-1 1 1,1-1-1,0 0 0,0 1 0,-1-1 0,1 0 0,0 1 1,0-1-1,1 0 0,-1 0 0,0 0 0,0 0 1,0 0-1,1 0 0,-1 0 0,1 0 0,-1-1 0,1 1 1,-1 0-1,1-1 0,-1 1 0,1-1 0,-1 0 1,1 1-1,-1-1 0,1 0 0,0 0 0,-1 0 0,1 0 1,-1 0-1,1-1 0,0 1 0,-1 0 0,1-1 1,-1 1-1,1-1 0,-1 1 0,1-1 0,0 0-8,11-23-13,0-1-1,-1 0 0,-2-1 1,-1 0-1,-1 0 0,-1-1 1,0-1 13,-7 24-19,15-106-3221,-17 77 1078</inkml:trace>
  <inkml:trace contextRef="#ctx0" brushRef="#br0" timeOffset="127028.091">10938 13944 21469,'0'0'892,"0"0"245,6 3 956,7 10-1700,0 0 1,-1 1 0,-1 1-1,0 0 1,0 0 0,-2 1-1,0 0 1,-1 0 0,0 1-1,1 9-393,34 62 342,87 129-259,-86-147-47,-42-68-24,-2-2 2,0 0 5,0 0 9,0 0-11,-1-3-353,-1 2-192</inkml:trace>
  <inkml:trace contextRef="#ctx0" brushRef="#br0" timeOffset="127696.859">11887 13840 25181,'-87'-35'1487,"85"34"-1443,-1 1 1,0-1 0,1 1-1,-1 0 1,0 0 0,0 0-1,1 1 1,-1-1 0,0 0-1,1 1 1,-1 0 0,0 0-1,1 0 1,-1 0 0,1 0-1,0 0 1,-1 0 0,1 1-1,0-1 1,0 1-1,0 0 1,0 0 0,0 0-1,0 0 1,0 0 0,0 0-1,1 0 1,-1 1 0,1-1-1,0 0 1,0 1 0,-1 1-45,0 10 38,0 0 0,1 0-1,1 0 1,0 0 0,0 1 0,2-1 0,0 0 0,0 0 0,2 0 0,-1-1 0,2 1 0,0-1 0,0 0 0,1 0 0,1 0 0,0-1 0,1 0-1,1 1-37,-4-5 3,-1 0-1,-1 0 0,1-1 0,0 0 0,1 0 0,0 0 1,0 0-1,1-1 0,-1 0 0,1 0 0,1 0 0,-1-1 1,1 0-1,0 0 0,0 0 0,3 0-2,-8-5 1,0 0 0,-1 0 1,1 0-1,-1 0 0,1 0 0,0 0 0,-1-1 0,1 1 0,-1-1 0,1 1 1,-1-1-1,1 0 0,-1 1 0,0-1 0,1 0 0,-1 0 0,0 0 1,1 0-1,-1 0 0,0 0 0,0-1 0,0 1 0,0 0 0,0-1 1,0 1-1,-1 0 0,1-1 0,0 1 0,-1-1 0,1 1 0,-1-1 0,1 1 1,-1-1-1,0 0 0,1 1 0,-1-1 0,0 1 0,0-2-1,1-1 4,6-28 42,-2 0 0,-1 0 0,-1 0 0,-1-1 0,-2 1 0,-4-29-46,3 49 17,0-28 66,-1 0 1,-3 1-1,-1-1 0,-2 1 0,-1 0 1,-2 1-1,-2 0 0,-2 1 0,-1 0 0,-2 0-83,-2 8 32,20 30-31,0-1-1,0 0 0,0 0 0,1 1 1,-1-1-1,0 0 0,0 0 0,0 1 1,0-1-1,0 0 0,0 1 0,0-1 1,0 0-1,0 1 0,0-1 0,0 0 1,0 0-1,-1 1 0,1-1 0,0 0 0,0 1 1,0-1-1,0 0 0,0 0 0,0 1 1,-1-1-1,1 0 0,0 0 0,0 0 1,0 1-1,-1-1 0,1 0 0,0 0 1,0 0-1,-1 0 0,1 1 0,0-1 1,0 0-1,-1 0 0,89 155-38,44 144 62,-130-295-25,1 2-15,0 1-1,1-1 1,0 0 0,0 0-1,0 0 1,0-1 0,1 1-1,0-1 1,0 0 0,1 0-1,-1-1 1,6 4 16,-10-7-61,0-1 0,1 1 0,-1-1 0,0 1 1,0-1-1,1 1 0,-1-1 0,0 1 0,1-1 0,-1 0 0,0 0 0,1 0 0,-1 0 0,0 0 1,1 0-1,-1 0 0,0 0 0,1-1 0,-1 1 0,0-1 0,1 1 0,-1-1 0,0 1 0,0-1 0,1 1 1,-1-1-1,0 0 0,0 0 0,0 0 0,0 0 0,0 0 0,0 0 0,0 0 0,0 0 0,-1 0 1,1 0-1,0 0 0,-1 0 0,1-1 61,18-29-2341</inkml:trace>
  <inkml:trace contextRef="#ctx0" brushRef="#br0" timeOffset="128313.86">12153 13624 17828,'5'101'7774,"-1"-69"-7366,2 1 1,1-1-1,1 0 0,1-1 0,2 0 0,2 0-408,13 7 324,-25-38-320,0 0 1,0 0-1,-1 0 1,1 1-1,0-1 1,0 0 0,0 0-1,0-1 1,0 1-1,-1 0 1,1 0-1,0 0 1,0 0-1,0-1 1,0 1-1,-1 0 1,1-1 0,0 1-1,0-1 1,-1 1-1,1-1 1,0 1-1,-1-1 1,1 1-1,-1-1 1,1 0-1,-1 1 1,1-1 0,-1 0-1,1 1 1,-1-1-1,1 0 1,-1 0-1,0 1 1,1-1-1,-1 0 1,0 0 0,0 0-1,0 0 1,0 1-1,0-1 1,0 0-1,0 0 1,0 0-1,0 0 1,0 0-1,0 1 1,0-1 0,-1 0-1,1 0-4,4-24 33,-1 1-1,-2-1 1,0 0-1,-1 1 1,-2-1-1,0 0 1,-2 1-1,-1 0 1,-1-1 0,-8-21-33,19 46-147,117 144-140,-53-89 245,-67-54 40,0 1-1,0-1 1,0 0 0,0 0 0,1 0-1,-1 0 1,0 0 0,0-1 0,1 1-1,-1-1 1,0 1 0,1-1 0,-1 0-1,0 0 1,1 0 0,-1 0 0,0 0-1,1-1 1,-1 1 0,0-1 0,1 1-1,-1-1 1,0 0 0,0 0 0,0 0-1,1 0 1,-1-1 0,0 1 0,-1 0-1,1-1 1,0 1 0,0-1 0,-1 0-1,2 0 3,2-8-6,0 0 0,-1 0-1,0 0 1,-1-1-1,1 1 1,-2-1 0,0 0-1,0 0 1,-1 0-1,0 0 1,-1 0 0,-1 0-1,1 0 1,-2 0-1,1-1 7,0-19 49,-1 0 1,-2 0-1,0 0 0,-2 0 0,-2 1 0,-1 0 0,-1 0 0,-1 1 0,-2 0 0,0 1 0,-2 1 1,-2 0-1,0 1 0,-1 1 0,-2 1 0,-11-11-49,31 36-1,0 0 0,0-1 0,0 1 0,0 0 0,-1-1 0,1 1 1,0 0-1,0-1 0,-1 1 0,1 0 0,0-1 0,-1 1 0,1-1 0,0 1 0,-1 0 0,1-1 0,-1 1 1,1-1-1,-1 1 0,1-1 0,-1 0 0,0 1 0,1-1 0,-1 0 0,1 1 0,-1-1 0,0 0 0,1 1 1,-1-1-1,0 0 0,0 0 0,1 0 0,-1 0 0,0 0 0,1 0 0,-1 0 0,0 0 0,1 0 0,-1 0 1,0 0-1,0 0 0,1-1 0,-1 1 0,0 0 0,1 0 0,-1-1 0,0 1 1,110 230-47,-62-143 106,81 134 247,-127-219-306,0-1 0,-1 1 1,1-1-1,0 1 0,0-1 1,0 0-1,0 1 0,0-1 1,0 0-1,0 0 0,0 0 0,1 0 1,-1 0-1,0 0 0,1 0 1,-1 0-1,1-1 0,-1 1 1,1-1-1,-1 1 0,1-1 1,-1 1-1,1-1 0,0 0 1,-1 0-1,1 1 0,-1-1 1,1 0-1,0-1 0,-1 1 1,1 0-1,-1 0 0,2-1 0,-4-3 2,0 0-1,0 0 0,0 0 1,0 0-1,-1 0 0,0 0 1,1 0-1,-1 1 0,-1-1 1,1 0-1,0 1 0,-1 0 1,0 0-1,0 0 0,0 0 1,0 0-1,0 0 0,-1 1 1,1-1-1,-1 1 0,-3-1-1,-169-74-126,207 90-107,-26-10 177,0 0-1,1 0 1,0 0-1,0-1 1,0 0-1,0 0 1,0 0-1,0-1 1,1 1 0,-1-2-1,0 1 1,1-1-1,-1 0 1,0 0-1,1-1 1,-1 1-1,0-2 1,1 1-1,-1-1 1,0 0 0,0 0-1,0 0 1,1-1 56,18-20-1685,-3-6-338</inkml:trace>
  <inkml:trace contextRef="#ctx0" brushRef="#br0" timeOffset="128592.521">12690 13321 22525,'4'30'551,"2"1"1,1-1 0,1-1 0,1 1-1,2-2 1,1 1 0,1-1-1,1-1 1,6 7-552,-19-32 19,-1-1 1,1 1-1,-1 0 0,1 0 0,0 0 1,0-1-1,0 1 0,0 0 1,0-1-1,0 1 0,0-1 1,0 1-1,1-1 0,-1 0 1,1 1-1,-1-1 0,1 0 1,-1 0-1,1 0 0,0 0 0,0 0 1,-1-1-1,1 1 0,0 0 1,0-1-1,0 1 0,0-1 1,0 0-1,-1 0 0,1 0 1,0 0-1,0 0 0,0 0 1,0 0-1,0 0 0,0-1 0,0 1 1,0-1-1,-1 0 0,1 1 1,0-1-1,0 0 0,-1 0 1,1 0-1,0 0 0,-1 0 1,1 0-1,-1-1 0,0 1 1,1-1-1,-1 1 0,0-1 1,0 1-1,0-1 0,0 1 0,0-1-19,4-14 68,-1 0-1,0 0 1,-1 0 0,-1 0-1,-1-1 1,0 1-1,-1 0 1,-1-1-1,-1 1 1,0 0-1,-2-8-67,1 5 29,0 1-1,-1 0 1,-1 0-1,-1 0 1,0 1-1,-2 0 0,0 0 1,0 0-1,-8-9-28,0 18-31,18 32-30,5 0 41,1-1-1,1 0 1,1 0 0,1 0-1,1-2 1,1 1-1,1-2 1,1 0-1,1 1 21,38 10-1948,-30-40-1833</inkml:trace>
  <inkml:trace contextRef="#ctx0" brushRef="#br0" timeOffset="129228.919">13335 12938 22733,'243'361'4682,"-198"-290"-4315,2-2 0,3-2-1,22 18-366,-72-85 6,0 0 0,1-1 0,-1 1 0,0 0-1,0 0 1,0-1 0,1 1 0,-1 0-1,0 0 1,0 0 0,1 0 0,-1-1-1,0 1 1,0 0 0,1 0-6,-7-11 12,-40-70-17,3-2 0,4-1 0,3-3 0,4-1-1,4-1 1,5-1 0,1-11 5,19 88-5,1 0-1,0 1 1,1-1 0,1 0-1,0 0 1,1 1 0,0-1-1,0 0 1,2 1 0,0-1-1,0 1 1,4-8 5,-6 18-7,0 0 0,0 0 0,0 0 0,1 0 0,-1 0 0,0 0 0,1 0 0,0 0 0,-1 1 0,1-1 0,0 1 0,0-1 1,0 1-1,0 0 0,0-1 0,0 1 0,0 0 0,1 1 0,-1-1 0,0 0 0,1 1 0,-1-1 0,0 1 0,1-1 0,-1 1 0,0 0 0,1 0 0,-1 0 0,1 1 0,-1-1 0,0 0 0,1 1 0,-1 0 0,0-1 0,0 1 0,1 0 0,-1 0 0,0 0 0,0 1 0,0-1 0,0 1 7,75 68-178,-72-61 208,1 1 0,-1 0 1,0 0-1,-1 0 0,-1 0 0,1 1 0,-2-1 1,1 1-1,-1 0 0,-1 0 0,0 0 0,-1 0 1,0 0-1,0 0 0,-1 0 0,-1 0 0,0-1 1,-1 6-31,1-10-13,0 1 1,0 0 0,0-1 0,-1 1 0,0-1 0,0 0 0,-1 0 0,0 0-1,0-1 1,0 1 0,-1-1 0,1 0 0,-1 0 0,0-1 0,-1 1 0,1-1 0,-1 0-1,0-1 1,0 1 0,0-1 0,0 0 0,-1-1 0,1 1 0,-1-1 0,0-1-1,1 1 1,-1-1 0,0 0 0,-4-1 12,-20-2-1247,9-6-639</inkml:trace>
  <inkml:trace contextRef="#ctx0" brushRef="#br0" timeOffset="129754.144">13915 12544 22221,'-1'-1'112,"1"0"1,-1-1 0,1 1-1,-1 0 1,0 0 0,0 0-1,0 0 1,0 0-1,0 0 1,0 0 0,0 0-1,0 0 1,0 0 0,0 0-1,0 1 1,-1-1 0,1 0-1,0 1 1,0-1-1,-1 1 1,1 0 0,0-1-1,-1 1 1,1 0 0,-1 0-1,1 0 1,0 0-1,-1 0 1,1 0 0,-1 0-1,1 0 1,0 1 0,-1-1-1,1 0 1,0 1 0,-1-1-1,1 1 1,0 0-1,0-1 1,-1 1 0,1 0-1,0 0 1,0 0 0,0-1-1,0 2-112,-36 53 956,36-42-949,0 0 0,0 0 1,2 1-1,-1-1 0,2 0 1,-1 0-1,2 0 0,0 0 1,0 0-1,2 0 0,-1-1 1,1 0-1,1 0 0,0 0 1,1-1-1,2 2-7,-9-11 3,0-1-1,1 0 1,-1 0 0,0 1-1,1-1 1,-1 0 0,1 0-1,0 0 1,-1 0 0,1 0-1,0 1 1,0-1 0,0 0-1,-1-1 1,1 1 0,0 0-1,0 0 1,0 0 0,1-1-1,-1 1 1,0 0 0,0-1-1,0 1 1,0-1 0,1 1-1,-1-1 1,0 0 0,0 1-1,1-1 1,-1 0 0,0 0-1,1 0 1,-1 0 0,0 0-1,1 0 1,-1 0 0,0-1-1,0 1 1,1 0 0,-1-1-1,0 1 1,0-1 0,0 1-1,1-1 1,-1 0 0,0 1-1,0-1 1,0 0 0,0 0-1,0 0 1,0 0 0,0 0-1,-1 0 1,1 0 0,0 0-1,-1 0 1,1 0 0,0 0-1,-1-1 1,1 1 0,-1 0-1,0 0 1,1-1 0,-1 1-1,0 0 1,0 0 0,0-1-1,0 1 1,0 0 0,0-1-3,8-29 29,-2 0-1,-2 0 1,0-1 0,-2 1 0,-2-1 0,-1 1 0,-1-1-1,-4-19-28,9 29 21,7 38-23,-9-14 5,132 199 149,-132-199-144,-1-1 0,1 1 1,0 0-1,-1 0 0,1-1 0,0 1 0,0-1 1,0 1-1,0-1 0,0 1 0,1-1 1,-1 0-1,0 1 0,1-1 0,-1 0 1,0 0-1,1 0 0,0 0 0,-1 0 0,1 0 1,-1-1-1,1 1 0,0 0 0,0-1 1,-1 1-1,1-1 0,0 0 0,0 0 0,0 1 1,0-1-1,-1 0 0,1-1 0,0 1 1,0 0-1,0 0 0,-1-1 0,1 1 1,0-1-1,0 0 0,-1 1 0,1-1 0,0 0 1,-1 0-1,1 0 0,-1 0 0,1 0 1,-1 0-1,0-1 0,0 1 0,1 0 0,-1-1 1,0 1-1,1-2-8,35-193 229,-37 195-231,0 0-1,0 0 0,0 0 1,0 0-1,0 0 0,1 0 1,-1 0-1,0 0 1,0 0-1,1 0 0,-1 0 1,0 0-1,1 0 0,-1 0 1,1 1-1,-1-1 0,1 0 1,0 0-1,-1 0 1,1 1-1,0-1 0,-1 0 1,1 1-1,0-1 0,0 1 1,0-1-1,0 1 0,0-1 1,-1 1-1,1 0 1,0-1-1,0 1 0,0 0 1,0 0-1,0-1 0,0 1 1,0 0-1,0 0 0,0 0 1,0 0-1,0 0 1,0 1-1,0-1 0,0 0 1,0 0-1,0 1 0,0-1 1,0 0-1,0 1 0,-1-1 1,1 1-1,0 0 0,0-1 3,35 44-147,-33-39 148,8 12-11,-6-9 9,0 1 0,0-1 0,1 0 0,0 0 0,0-1-1,1 1 1,0-2 0,1 1 0,-1-1 0,1 0 0,4 2 1,-11-7-1,0-1 1,0 0-1,0 1 0,0-1 0,0 0 1,-1 0-1,1 0 0,0 0 0,0 0 1,0 0-1,0 0 0,0 0 0,0 0 0,0 0 1,0 0-1,0-1 0,0 1 0,0 0 1,0-1-1,-1 1 0,1-1 0,0 1 1,0-1-1,0 1 0,-1-1 0,1 1 0,0-1 1,-1 0-1,1 1 0,0-1 0,-1 0 1,1 0-1,-1 0 0,1 1 0,-1-1 0,0 0 1,1 0-1,-1 0 0,0 0 0,1 0 1,-1 0-1,0 0 0,0 0 0,0 1 1,0-2 0,4-50-105,-4 48 88,-14-147-2383,-1 91 2100</inkml:trace>
  <inkml:trace contextRef="#ctx0" brushRef="#br0" timeOffset="130321.367">14284 11895 21805,'66'190'4017,"-35"-130"-3418,3-1 0,2-1 0,21 22-599,-50-69 20,0 0 0,1 0 1,1-1-1,0 0 0,0 0 0,1-1 0,0 0 0,0-1 0,1 0 0,0-1 0,1 0 0,-1-1 1,1 0-1,13 4-20,-25-11 4,1 1 1,0 0 0,0-1 0,0 1 0,0-1-1,0 1 1,0-1 0,-1 0 0,1 1-1,0-1 1,0 0 0,-1 1 0,1-1 0,-1 0-1,1 0 1,0 1 0,-1-1 0,0 0 0,1 0-1,-1 0 1,1 0 0,-1 0 0,0 0 0,0 0-1,1 0 1,-1 0 0,0 0 0,0 0-1,0 0 1,0 0 0,0 0 0,-1 0 0,1 0-1,0 0 1,0 0 0,0 0 0,-1 1 0,1-1-1,-1 0 1,1 0 0,-1 0 0,1 0-1,-1 0 1,1 1 0,-1-1 0,0 0 0,1 0-1,-1 1 1,0-1 0,0 0 0,1 1 0,-1-1-1,0 1 1,0-1 0,0 1 0,0 0-1,0-1 1,0 1 0,0 0 0,0 0 0,0-1-5,-19-15 20,-1 1 0,-1 1 0,0 0 0,-1 2 0,0 1 1,-1 0-1,-1 2 0,1 1 0,-1 1 0,-18-3-20,29 8 21,11 1 11,6 3 8,1 1-32,0 0 0,1 0 0,0-1-1,0 0 1,0 0 0,0 0 0,0-1-1,0 1 1,0-1 0,0-1-1,1 1 1,-1-1 0,0 0 0,1 0-1,-1 0 1,0-1 0,0 1 0,1-1-1,-1-1 1,0 1 0,0-1 0,0 0-1,0 0 1,-1 0 0,1-1 0,0 0-1,-1 0 1,0 0 0,0 0-1,0 0 1,0-1 0,0 0 0,-1 0-1,1 0 1,1-4-8,83-148-1463,-88 155 1458,0 1 0,0 0 1,0-1-1,0 1 0,0 0 0,0-1 0,0 1 0,0-1 0,0 1 0,0 0 0,1-1 1,-1 1-1,0 0 0,0-1 0,0 1 0,0-1 0,1 1 0,-1 0 0,0 0 1,0-1-1,1 1 0,-1 0 0,0-1 0,0 1 0,1 0 0,-1 0 0,0-1 0,1 1 1,-1 0-1,0 0 0,1 0 0,-1 0 0,0-1 0,1 1 0,-1 0 0,1 0 1,-1 0-1,0 0 0,1 0 0,-1 0 0,1 0 0,-1 0 0,0 0 0,1 0 0,-1 0 1,0 0-1,1 1 0,-1-1 0,1 0 0,-1 0 0,0 0 0,1 0 0,-1 1 1,0-1-1,1 0 0,-1 0 0,0 0 0,0 1 0,1-1 0,-1 0 0,0 1 0,0-1 1,1 0-1,-1 1 0,0-1 5,75 115 892,-65-100-806,-4-3-31,1 0-1,1-1 1,0 0 0,1-1-1,0 0 1,0 0-1,1-1 1,0 0-1,4 2-54,-12-16 278,-23-36-1648,2 21-364</inkml:trace>
  <inkml:trace contextRef="#ctx0" brushRef="#br0" timeOffset="130923.642">14810 11889 25109,'-2'-2'109,"0"1"-1,-1-1 1,1 1-1,0 0 0,-1 0 1,1 0-1,-1 0 0,1 0 1,-1 1-1,1-1 1,-1 1-1,0-1 0,1 1 1,-1 0-1,1 0 0,-1 0 1,0 0-1,1 1 1,-1-1-1,1 1 0,-1 0 1,0-1-1,1 1 1,0 0-1,-1 1 0,1-1 1,0 0-1,-1 1 0,1-1 1,0 1-1,0 0 1,0-1-1,0 1 0,1 0 1,-1 0-1,0 0 0,1 1 1,-1 0-109,-37 97 289,34-82-241,2 0 0,0 1-1,2-1 1,0 1 0,0 0 0,2-1 0,1 8-48,-2-25 4,0 0 0,0 0 0,0 0 0,0 0 0,0 0 0,0 0 0,0 0 0,0 0 0,1 0 0,-1-1 0,0 1 0,1 0 0,-1 0 0,0 0 0,1 0 0,-1 0 0,1-1 0,-1 1 0,1 0 0,0 0 0,-1-1 0,1 1 0,0 0 0,-1-1 0,1 1 0,0-1 0,0 1 0,0-1 0,-1 1 0,1-1 0,0 0 0,0 1 0,0-1 0,0 0 0,0 0 0,0 0 0,0 1 1,0-1-1,0 0 0,-1 0 0,1 0 0,0-1 0,0 1 0,0 0 0,0 0 0,0 0 0,0-1 0,0 1 0,0 0 0,-1-1 0,1 1 0,0-1 0,0 1 0,0-1 0,-1 1 0,1-1 0,0 0 0,-1 1 0,1-1 0,0 0 0,-1 0 0,1 1 0,-1-1 0,1 0-4,15-16 26,-11 9-26,1 1 0,0-1 0,0 1 0,1 0 0,-1 1 0,1-1 0,1 1 0,-1 1 0,1-1 0,0 1 0,1 1 0,-1 0 0,1 0 1,0 0-1,-1 1 0,2 0 0,-1 1 0,0 0 0,0 1 0,1 0 0,-1 0 0,1 1 0,-1 0 0,1 1 0,3 0 0,-7 2 14,0 0 0,0 0 0,-1 1 0,1 0 1,-1 0-1,0 1 0,0-1 0,0 1 0,0 0 1,-1 0-1,0 1 0,0-1 0,0 1 0,-1 0 0,0 0 1,0 0-1,0 0 0,-1 1 0,0-1 0,0 1 1,-1-1-1,1 1 0,-2 0 0,1 3-14,0-1 50,0 1-1,0 0 1,-1 0-1,-1-1 1,0 1 0,0 0-1,-1-1 1,0 1-1,0-1 1,-1 1-1,-1-1 1,1 0 0,-2 0-1,1-1 1,-1 1-1,-6 7-49,7-12-5,1 0 0,-1-1 0,-1 1-1,1-1 1,0 0 0,-1 0-1,0 0 1,0-1 0,0 1 0,0-1-1,0 0 1,0-1 0,0 1 0,0-1-1,-1 0 1,1 0 0,-1-1-1,-3 0 6,-63-8-2880,57 6 936</inkml:trace>
  <inkml:trace contextRef="#ctx0" brushRef="#br0" timeOffset="131514.775">14721 11154 26638,'0'0'816,"0"0"40,4 9-272,11 15-304,5 6-40,17 23-136,5 7-40,6 14-40,6 2-16,-4-6 0,-3-4 0,-7-12 40,-7-6-40,-6-7-736,-2-5-1024</inkml:trace>
  <inkml:trace contextRef="#ctx0" brushRef="#br0" timeOffset="131778.821">15410 12140 27302,'13'22'712,"-1"3"80,-1-1-440,-3-5-248,-5-3-24,-3-16-8,0 0-424,-2 0 1608</inkml:trace>
  <inkml:trace contextRef="#ctx0" brushRef="#br0" timeOffset="132357.667">10833 15816 21253,'79'-59'721,"3"5"0,2 2 1,43-16-722,46-28 43,1182-740-49,-917 574 71,907-576 493,-67-91-385,-985 709-144,6 4-154,-179 138-320</inkml:trace>
  <inkml:trace contextRef="#ctx0" brushRef="#br0" timeOffset="145999.759">8169 1856 15555,'-84'-39'1874,"-1"4"0,-2 4 0,-15 0-1874,83 25 100,-1 0 1,0 2-1,0 0 1,-1 1 0,1 1-1,-1 1 1,0 1 0,1 0-1,-1 2 1,1 0 0,0 2-1,-1 0 1,1 1 0,1 1-1,-1 1 1,1 1 0,0 0-1,1 1 1,0 2 0,0 0-1,-11 9-100,-5 9 32,2 2-1,1 1 1,1 2 0,2 1-1,1 1 1,2 1-1,1 1 1,2 1-1,2 1 1,2 1-1,1 1 1,-10 41-32,20-62 5,1 1 1,1 1-1,1-1 1,0 1-1,2-1 1,1 1-1,1 0 1,0 0-1,2 0 0,1-1 1,1 1-1,0-1 1,2 0-1,1 0 1,0 0-1,2-1 1,0-1-1,2 1 0,0-1 1,1-1-1,1 0 1,1-1-1,0 0 1,1-1-1,15 12-5,9-1 3,0-2-1,2-2 1,0-2 0,2-1-1,0-3 1,1-1 0,1-2-1,0-3 1,26 4-3,40 4 12,0-6 0,1-5 0,0-4 0,0-5 0,0-5 0,93-17-12,-116 14 0,0-4 0,-1-3 1,0-5-1,-2-3 0,0-4 0,-2-4 0,-1-3 0,-2-4 0,75-47 0,-103 49 138,-2-3 0,-2-2 0,-2-1 0,-1-3 0,-3-2 0,-1-2 0,-3-1 0,-2-2 0,25-48-138,-53 86 108,-1-1-1,-1 0 1,0 0-1,-1-1 1,0 1 0,-1-1-1,-1-1 1,-1 1-1,0-1 1,-1 1-1,-1-1 1,-1 0 0,0 1-1,-1-1 1,-1 0-1,0 1 1,-1-1-1,-4-9-107,-1 7 100,0 1-1,-2 1 1,0-1-1,-1 2 0,0-1 1,-1 1-1,-1 1 0,-1 1 1,0 0-1,-1 0 0,0 1 1,-1 1-1,-5-2-99,-24-14 109,0 1-1,-2 3 1,0 2-1,-27-7-108,22 6-121,-1 3 0,-2 2 1,1 2-1,-2 3 0,0 3 0,-1 1 0,1 3 0,-1 3 1,-1 2-1,1 3 0,0 2 0,1 3 0,-34 8 121,-8 19 1443</inkml:trace>
  <inkml:trace contextRef="#ctx0" brushRef="#br0" timeOffset="146780.091">5814 1688 19940,'8'4'3432,"46"20"-2790,87 34 453,7 2-689,119 67-406,-92-14-164,-174-113 104,-1 0 1,1 0 0,0 1-1,-1-1 1,1 0 0,-1 0-1,1 1 1,-1-1 0,1 0 0,0 1-1,-1-1 1,1 1 0,-1-1-1,0 1 1,1-1 0,-1 1-1,1-1 1,-1 1 0,0-1-1,1 1 1,-1-1 0,0 1-1,0-1 1,1 1 0,-1 0-1,0-1 1,0 1 0,0 0-1,0-1 1,0 1 0,0-1-1,0 1 1,0 0 0,0-1-1,0 1 1,0 0 0,0-1-1,0 1 1,-1 0 0,1-1 0,0 1-1,0-1 1,-1 1 0,1-1-1,0 1 1,-1-1 0,1 1-1,0-1 1,-1 1 0,1-1-1,-1 1 1,1-1 0,-1 1-1,1-1 1,-1 0 0,0 1 59,-16 1-3361</inkml:trace>
  <inkml:trace contextRef="#ctx0" brushRef="#br0" timeOffset="147040.988">6198 2246 20572,'4'10'187,"0"1"1,1-1-1,0 0 0,1 0 0,-1-1 0,2 0 0,0 0 0,0 0 0,0-1 0,1 0 0,0 0 0,1-1 1,0 0-1,0 0 0,0-1 0,1 0 0,0-1 0,0 0 0,0-1 0,1 0 0,0 0 0,-1-1 0,1-1 1,0 0-1,0 0 0,1-1 0,-1 0 0,4-1-187,1-3 78,-1-1 1,1-1-1,-1 0 0,0-1 1,0 0-1,0-1 0,-1-1 1,0 0-1,-1-1 1,1-1-1,-2 0 0,0-1 1,0 0-1,-1 0 1,0-1-1,-1-1 0,0 0 1,-1-1-1,0 1 0,-2-2 1,1 1-1,-2-1 1,0 0-1,-1 0 0,0-1 1,-1 0-1,-1 1 0,0-1 1,-1-1-1,-1 1 1,-1 0-1,0 0 0,-1 0 1,-1 0-1,-2-8-78,-1 5-30,-2 0-1,0 0 0,-2 0 1,0 1-1,-1 0 1,0 0-1,-2 1 0,0 1 1,-1 0-1,0 1 1,-1 0-1,-1 1 0,-1 1 1,0 0-1,-2-1 31,15 12 1391</inkml:trace>
  <inkml:trace contextRef="#ctx0" brushRef="#br0" timeOffset="150638.228">4479 780 23949,'4'50'635,"-4"-28"-469,1-1-1,1 0 0,2 0 0,0-1 0,1 1 0,0-1 0,2 0 1,4 7-166,-11-25 7,1 0 0,0-1 0,0 1 0,0-1 1,0 1-1,0-1 0,0 1 0,0-1 0,0 0 1,1 0-1,-1 1 0,0-1 0,1 0 0,-1 0 1,1 0-1,-1 0 0,1-1 0,0 1 1,-1 0-1,1-1 0,0 1 0,-1-1 0,1 1 1,0-1-1,0 0 0,0 0 0,-1 0 0,1 0 1,0 0-1,0 0 0,0 0 0,-1-1 0,1 1 1,0-1-1,-1 1 0,1-1 0,0 0 1,0 0-8,55-48 132,-37 20-92,0 0-1,-3-1 1,0-2 0,-2 1-1,-1-2 1,-2 0-1,-1 0 1,-2-1-1,1-11-39,-2 15 42,-8 31-43,0-1 0,0 0 1,0 1-1,0-1 1,0 0-1,0 1 0,0-1 1,0 0-1,0 0 0,0 1 1,0-1-1,0 0 0,0 1 1,0-1-1,0 0 1,0 1-1,0-1 0,1 0 1,-1 1-1,0-1 0,0 0 1,0 0-1,0 1 0,1-1 1,-1 0-1,0 0 1,0 1-1,0-1 0,1 0 1,-1 0-1,0 0 0,1 0 1,-1 1-1,0-1 0,0 0 1,1 0-1,-1 0 1,0 0-1,1 0 0,-1 0 1,0 0-1,1 0 0,-1 0 1,0 0-1,1 0 1,-1 0-1,0 0 0,1 0 1,-1 0-1,0 0 0,0 0 1,1 0-1,-1 0 0,0 0 1,1 0-1,-1-1 1,0 1-1,0 0 0,1 0 1,-1 0-1,0-1 0,0 1 1,1 0 0,14 164-180,-9-85 192,10 321 700,-16-375-596,-2 0 0,0 0 0,-2 0 0,-1 0 0,0-1 0,-2 0 0,-9 21-116,13-42 33,0 1 0,0 0 0,0-1 0,0 0 0,-1 0 0,1 0 0,-1 0-1,0 0 1,0-1 0,0 0 0,0 0 0,0 0 0,-1 0 0,1 0 0,-1-1 0,1 0 0,-1 0 0,1 0 0,-1-1 0,0 1 0,1-1 0,-1 0-1,0-1 1,1 1 0,-1-1 0,0 0 0,1 0 0,-1 0 0,1-1 0,0 1 0,-1-1 0,1 0 0,0 0 0,0-1 0,0 1 0,0-1 0,1 0 0,-1 0-1,1 0 1,0-1 0,0 1 0,0-1 0,0 0 0,0 1 0,1-1 0,-1-1-33,-9-15-11,0-1 1,1-1-1,1 0 1,1 0-1,0-1 1,2 0-1,1 0 0,1-1 1,1 1-1,1-1 1,1 0-1,1-1 1,2-15 10,-1 34-132,0-1 0,0 1 0,1 0 0,0-1 0,0 1 1,0 0-1,1 0 0,0-1 0,0 1 0,1 1 1,-1-1-1,1 0 0,1 1 0,-1-1 0,1 1 0,0 0 1,0 0-1,0 0 0,1 1 0,4-4 132,27-11-1570</inkml:trace>
  <inkml:trace contextRef="#ctx0" brushRef="#br0" timeOffset="151242.38">5127 778 22525,'-7'2'293,"0"0"-1,1 0 1,-1 0 0,0 0 0,1 1 0,0 0-1,0 1 1,0-1 0,0 1 0,0 1 0,1-1-1,-5 5-292,4-3 26,1 1 0,-1-1-1,2 1 1,-1 0-1,1 0 1,0 1-1,0-1 1,1 1 0,0 0-1,0 0 1,1 0-1,0 0 1,0 0-1,1 0 1,0 1 0,1-1-1,0 1 1,0-1-1,1 0 1,0 1-1,0-1 1,1 0 0,0 0-1,0 0 1,3 5-26,-4-10 7,1-1 0,-1 0 1,1 0-1,-1 0 0,1 0 1,0 0-1,0 0 0,0 0 1,0-1-1,0 1 0,0 0 1,0-1-1,0 0 0,1 0 1,-1 1-1,1-1 0,-1-1 1,1 1-1,-1 0 0,1-1 1,-1 1-1,1-1 0,0 0 1,-1 0-1,1 0 0,0 0 1,-1 0-1,1 0 0,-1-1 1,1 0-1,0 1 0,-1-1 1,1 0-1,-1 0 0,0 0 1,1 0-1,-1-1 0,0 1 1,0-1-1,0 1 0,0-1 1,0 0-1,0 0 0,0 0 1,0 0-1,-1 0 0,1 0 1,-1 0-1,0-1 0,1 1 1,-1 0-1,0-3-7,14-14 51,-1 0-1,-1-1 0,-1 0 1,-1-1-1,-1 0 1,-1 0-1,0-1 1,-2-1-1,-1 1 0,0-1 1,-1-2-51,0 99 289,-4-54-257,0 0 0,1-1-1,2 1 1,0-1 0,1 0-1,0 0 1,2-1 0,3 7-32,-9-23 12,0 0-1,0 0 1,0 0 0,0 0 0,0-1 0,0 1-1,0 0 1,0-1 0,1 1 0,-1-1 0,1 1 0,-1-1-1,1 0 1,-1 0 0,1 1 0,0-1 0,0 0 0,0-1-1,-1 1 1,1 0 0,0 0 0,0-1 0,0 1 0,0-1-1,0 0 1,0 0 0,0 1 0,0-1 0,0 0 0,1-1-1,-1 1 1,0 0 0,0-1 0,0 1 0,0-1-1,-1 1 1,1-1 0,1-1-12,10-8 27,0 0-1,-1-1 1,0-1-1,-1 0 1,-1-1 0,0 0-1,0 0 1,-1-1-1,-1 0 1,-1-1-1,0 0 1,0 0 0,3-15-27,19-44 42,-27 92-94,-2-9 42,-1 14 3,2 0 1,0 0 0,1 1 0,2-1-1,0 0 1,5 13 6,-9-34 1,0-1-1,0 0 1,1 1-1,-1-1 1,0 0-1,1 0 0,-1 1 1,1-1-1,0 0 1,-1 0-1,1 0 1,0 0-1,0 0 1,0 0-1,0 0 1,0 0-1,0 0 1,0 0-1,0 0 1,0 0-1,0-1 1,0 1-1,0 0 0,1-1 1,-1 1-1,0-1 1,0 0-1,1 1 1,-1-1-1,0 0 1,1 0-1,-1 0 1,0 1-1,1-2 1,-1 1-1,0 0 1,1 0-1,-1 0 1,0 0-1,1-1 0,-1 1 1,0-1-1,0 1 1,1-1-1,-1 0 1,0 1-1,0-1 1,0 0-1,0 0 1,0 1-1,0-2 0,12-10 11,-1-2-1,-1 0 1,0 0 0,-1-1-1,-1 0 1,0-1 0,-1 0-1,6-17-10,-1 5 5,51-95 8,-64 122-14,0 0 0,0 1 1,0-1-1,0 1 0,0-1 0,0 0 0,1 1 1,-1-1-1,0 1 0,0-1 0,1 1 1,-1-1-1,0 1 0,1-1 0,-1 1 1,1-1-1,-1 1 0,0-1 0,1 1 0,-1 0 1,1-1-1,-1 1 0,1 0 0,0-1 1,-1 1-1,1 0 0,-1 0 0,1 0 1,-1-1-1,1 1 0,0 0 0,-1 0 0,1 0 1,-1 0-1,1 0 0,0 0 0,-1 0 1,1 0-1,0 0 0,-1 0 0,1 1 1,-1-1-1,1 0 0,-1 0 0,1 0 0,0 1 1,-1-1-1,1 0 0,-1 1 0,1-1 1,-1 1-1,1-1 0,-1 0 0,0 1 1,1-1-1,0 1 1,8 38-65,-6-12-24,21 78-1393,-13-89-311</inkml:trace>
  <inkml:trace contextRef="#ctx0" brushRef="#br0" timeOffset="152019.505">6267 345 27518,'-4'50'266,"2"0"0,2 0 0,3 0 0,5 31-266,4 61 607,-11-116-489,-1 6-25,2 0 0,1 1 0,2-1 0,1 0 0,3 6-93,6-13 41,-4-45 39,-12-5-69,0 0 0,-2 1 0,-1-1 0,-1 1 0,-2 0 0,0 1-1,-1-1 1,-1 1 0,-1 1 0,-1 0 0,-3-2-11,12 19-11,5 18-58,67 85-27,-67-95 96,1 0-1,-1-1 0,1 1 0,-1-1 1,1 1-1,0-1 0,0-1 1,0 1-1,0 0 0,0-1 0,1 0 1,-1 0-1,0 0 0,1-1 0,-1 1 1,0-1-1,1 0 0,-1 0 0,1-1 1,-1 1-1,0-1 0,1 0 1,-1 0-1,0 0 0,0-1 0,4-1 1,5-5 3,0 0 0,0 0-1,-1-2 1,0 1-1,-1-2 1,0 1 0,0-2-1,-2 1 1,1-1-1,2-5-2,36-41 25,-47 57-26,0 1 0,0-1 0,0 1 0,0 0 0,-1-1 1,1 1-1,0 0 0,0-1 0,0 1 0,0 0 0,0 0 0,0 0 0,0 0 0,0 0 0,0 0 0,0 0 1,0 0-1,0 0 0,0 1 0,0-1 0,-1 0 0,1 1 0,0-1 0,0 0 0,0 1 0,0-1 0,0 1 0,-1-1 1,1 1-1,0 0 0,-1-1 0,1 1 0,0 0 0,-1-1 0,1 1 0,-1 0 0,1 0 0,-1 0 0,1 0 0,-1-1 1,1 1-1,-1 0 0,0 0 0,0 0 0,1 0 0,-1 0 0,0 0 0,0 0 0,0 0 0,0 0 0,0 0 1,0 0-1,0 0 0,-1 0 0,1 0 0,0-1 0,-1 2 1,5 9-4,3 8-10,-6-13 14,1 1 1,-1 0-1,2 0 1,-1-1-1,1 1 1,0-1-1,0 0 0,1 0 1,0 0-1,0 0 1,0-1-1,0 1 1,1-1-1,0 0 1,0-1-1,1 1 0,-1-1 1,1 0-1,0 0 1,2 0-1,-3-5 3,-1 1 0,1-1 0,-1-1 0,1 1 0,-1-1 0,0 0 0,0 0 0,0 0 0,0 0 0,0-1 0,0 1 0,0-1 0,-1 0 0,1 0 0,-1-1 0,0 1 0,0-1 1,-1 1-1,1-1 0,0 0 0,-1 0 0,0 0 0,0 0 0,-1-1 0,1 1 0,0-3-3,2 0 7,4-8 9,-5 6-14,0 0 1,1 0-1,1 1 1,-1 0-1,1 0 1,1 0 0,-1 0-1,1 1 1,1 0-1,-1 0 1,1 1-1,1-1 1,-1 2 0,1-1-1,0 1 1,0 0-1,0 1 1,6-3-3,-11 8-5,0 0 1,0-1 0,0 1 0,0 1-1,0-1 1,0 0 0,0 1 0,-1-1-1,1 1 1,0 0 0,-1 0 0,0 0-1,1 0 1,-1 0 0,0 1 0,0-1-1,0 1 1,0-1 0,0 1 0,-1 0-1,1-1 1,-1 1 0,0 0 0,0 0-1,0 0 1,0 0 0,0 0 0,-1 1-1,1-1 1,-1 0 0,0 3 4,14 32-127,-13-37 67,0 0-1,1 0 1,-1 0 0,0 0 0,1 0-1,-1 0 1,1 0 0,0-1 0,-1 1-1,1 0 1,-1-1 0,1 1-1,0-1 1,-1 0 0,1 1 0,0-1-1,0 0 1,-1 0 0,1 0 0,0 0-1,0-1 1,-1 1 0,1 0-1,0-1 1,-1 1 0,1-1 0,0 1-1,-1-1 1,1 0 0,-1 0 0,1 0-1,-1 0 1,0 0 0,1 0-1,-1 0 1,0 0 0,0-1 0,1 1-1,-1 0 1,0-1 0,0 1 0,-1-1-1,1 1 1,0-1 0,0 1-1,-1-1 1,1 0 0,-1 1 0,1-1-1,-1 0 1,0 0 60,22-34 1495</inkml:trace>
  <inkml:trace contextRef="#ctx0" brushRef="#br0" timeOffset="152461.709">7395 486 24533,'-47'96'2482,"47"-13"-2329,0-81-132,0 1 0,1-1-1,-1 1 1,1-1-1,0 1 1,0-1 0,0 1-1,0-1 1,0 1 0,0-1-1,1 0 1,-1 0 0,1 0-1,-1 0 1,1 0-1,0 0 1,0 0 0,0 0-1,0-1 1,0 1 0,0-1-1,1 0 1,-1 1 0,0-1-1,1 0 1,-1 0-1,1-1 1,-1 1 0,1 0-1,0-1-20,5-1 16,1-1 1,-1 0-1,0 0 0,-1-1 0,1 0 0,0-1 0,-1 0 1,0 0-1,0 0 0,0-1 0,0 0 0,-1 0 0,0-1 1,0 0-1,0 0 0,0-2-16,6-3 11,-1 0 1,0-1-1,-1-1 0,0 1 1,-1-2-1,0 1 1,-2-1-1,1-1 0,-2 1 1,0-1-1,0 0 0,-2-1 1,0 1-1,0-1 0,-2 0 1,0 0-1,-1 0 1,0 0-1,-1 0 0,-1 0 1,-1 0-1,0 0 0,-4-15-11,5 30 3,1-1-1,0 1 0,0-1 0,-1 1 0,1-1 1,-1 1-1,1 0 0,-1-1 0,0 1 1,1 0-1,-1 0 0,0-1 0,0 1 0,0 0 1,0 0-1,0 0 0,0 0 0,0 0 0,0 0 1,-1 1-1,1-1 0,0 0 0,0 0 1,-1 1-1,1-1 0,0 1 0,-1-1 0,1 1 1,-1 0-1,1-1 0,-1 1 0,1 0 0,-1 0 1,1 0-1,0 0 0,-1 0 0,1 1 1,-1-1-1,1 0 0,-1 1 0,1-1 0,0 1 1,-1-1-1,1 1 0,0 0 0,-1-1 0,1 1 1,0 0-1,0 0 0,0 0 0,0 0 1,0 0-1,0 0 0,0 0 0,0 0 0,0 0 1,0 1-1,1-1 0,-1 0 0,0 1 0,1-1 1,-1 1-3,-6 12 22,0 2 1,1-1-1,1 1 1,0 0-1,1 0 1,1 0-1,1 0 0,0 1 1,1-1-1,0 1 1,2 0-1,0-1 1,1 5-23,-2-15-3,1 0 0,-1 0-1,1-1 1,0 1 0,0 0 0,1-1 0,0 1 0,0-1 0,0 1-1,0-1 1,1 0 0,0 0 0,0 0 0,0 0 0,1-1 0,0 1 0,0-1-1,0 0 1,0 0 0,1 0 0,-1-1 0,1 0 0,0 0 0,0 0-1,0 0 1,0-1 0,1 1 0,-1-1 0,1-1 0,-1 1 0,1-1 0,0 0-1,0 0 1,-1-1 0,1 0 0,0 0 0,0 0 0,0 0 0,-1-1-1,1 0 1,0-1 0,-1 1 0,3-2 3,22-12-1268</inkml:trace>
  <inkml:trace contextRef="#ctx0" brushRef="#br0" timeOffset="148132.704">1604 1181 12363,'-4'-11'8028,"13"22"-4874,23 157-1808,12 71-1108,-44-239-236,-1 1 8,1 0 1,0 0 0,0 0 0,-1 0 0,1 0 0,0 0-1,0 0 1,0-1 0,0 1 0,0 0 0,0 0-1,0 0 1,1 0 0,-1 0 0,0 0 0,0 0 0,1 0-1,-1 0 1,0-1 0,1 1 0,-1 0 0,1 0-1,-1-1 1,1 1 0,0 0 0,-1 0 0,1-1-1,0 1 1,-1-1 0,1 1 0,0 0 0,0-1 0,0 0-1,-1 1 1,1-1 0,0 1 0,0-1 0,0 0-1,0 0 1,0 1 0,0-1 0,0 0 0,0 0 0,-1 0-1,1 0 1,0 0 0,0 0 0,0 0 0,0-1-1,0 1 1,0 0 0,0 0 0,0-1 0,-1 1-1,1-1-10,11-18 138,-1-2 0,-1 1-1,-2-1 1,0-1 0,-1 0-1,0 0 1,0-13-138,1 5 106,42-171 564,-37 170-503,-13 31-165,0 0-1,0 1 0,0-1 1,0 0-1,0 0 1,0 1-1,0-1 0,0 0 1,0 1-1,0-1 1,0 0-1,0 1 0,0-1 1,1 0-1,-1 1 1,0-1-1,0 0 0,0 0 1,1 1-1,-1-1 1,0 0-1,0 0 0,0 1 1,1-1-1,-1 0 1,0 0-1,1 0 0,-1 1 1,0-1-1,0 0 1,1 0-1,-1 0 0,0 0 1,1 0-1,-1 0 1,0 0-1,1 0 0,-1 0 1,0 0-1,1 0 1,-1 0-1,0 0 0,1 0 1,-1 0-1,0 0 1,1 0-1,-1 0 0,0 0 1,1 0-1,-1-1 1,0 1-1,0 0 0,1 0 1,-1 0-1,0-1 1,0 1-1,1 0 0,-1 0 1,0 0-1,0-1 1,1 1-1,-1 0 0,0-1 1,0 1-1,0 0 1,0-1-2,22 172 6,1-30 101,-22-140-105,0 0 0,0 0 0,-1 0 0,1 0 0,0 0 0,0 0 0,0 0 0,0-1 0,0 1 0,0 0 0,0-1 0,0 1 0,1-1 0,-1 1 0,0-1 0,0 1 0,0-1 0,1 0 0,-1 0 0,0 0 0,0 0 0,1 0 0,-1 0 1,0 0-1,0 0 0,0 0 0,1 0 0,-1-1 0,0 1 0,0 0 0,0-1 0,1 1 0,-1-1 0,0 1 0,0-1 0,0 0 0,0 0 0,0 1 0,0-1 0,0 0 0,-1 0 0,1 0 0,0 0 0,0 0 0,-1 0 0,1 0 0,0 0 0,-1 0 0,1 0 0,-1 0 0,1-1 0,-1 1 0,0 0 0,0 0 0,1 0 0,-1-2-2,24-39 35,-1-2 1,-2-1-1,-2 0 0,7-29-35,-14 39 13,5-1 16,-5 59-60,18 228 59,-20-217-10,-9-33-34,0 0 0,0-1 1,0 1-1,0-1 0,0 0 1,0 1-1,0-1 0,0 0 1,0 0-1,0 0 0,0 1 0,0-1 1,0 0-1,0 0 0,1-1 1,-1 1-1,0 0 0,0 0 1,0 0-1,0-1 0,0 1 1,0-1-1,0 1 0,0-1 1,0 1-1,0-1 0,0 1 1,0-1-1,0 0 0,-1 0 1,1 1-1,0-1 0,0 0 0,-1 0 1,1 0-1,-1 0 0,1 0 1,-1 0-1,1 0 0,-1 0 1,1 0-1,-1 0 0,0 0 1,1 0-1,-1 0 0,0 0 1,0 0-1,0 0 0,0-1 1,0 1-1,0 0 0,0 0 0,0 0 1,-1-1 15,12-42-1512</inkml:trace>
  <inkml:trace contextRef="#ctx0" brushRef="#br0" timeOffset="149128.245">2603 994 21069,'-1'-2'108,"1"0"0,-1 0 0,0 0 1,0 0-1,0 1 0,0-1 1,0 0-1,0 0 0,0 0 1,0 1-1,-1-1 0,1 1 1,-1-1-1,1 1 0,-1-1 1,0 1-1,1 0 0,-1 0 1,0 0-1,0 0 0,0 0 1,0 0-1,0 1 0,0-1 1,0 0-1,0 1 0,0 0 1,0 0-1,0-1 0,-1 1 1,1 0-1,0 0 0,0 1 1,0-1-1,0 0 0,0 1 1,0 0-1,0-1 0,0 1 1,0 0-1,0 0 0,0 0 1,0 0-1,1 0 0,-1 0 1,0 1-1,1-1 0,-1 0 1,1 1-1,-1 0 0,1-1 1,-1 1-109,-7 11 56,0 0 1,0 0-1,1 1 1,1 0-1,0 1 0,1-1 1,1 1-1,0 1 1,1-1-1,1 0 1,0 1-1,1 0 1,1 0-1,0 0 1,1 5-57,-1-9 4,0 1 1,1-1-1,0 0 0,1 1 1,0-1-1,1 0 1,0 1-1,1-1 1,1-1-1,0 1 1,2 3-5,-6-14 2,0 0 0,1 1-1,0-1 1,-1 0 0,1 1 0,0-1 0,0 0 0,0 0 0,-1 0-1,1 0 1,0 0 0,1 0 0,-1 0 0,0 0 0,0 0 0,0 0 0,1 0-1,-1-1 1,0 1 0,0-1 0,1 1 0,-1-1 0,1 1 0,-1-1-1,0 0 1,1 0 0,-1 1 0,1-1 0,-1 0 0,1 0 0,-1-1-1,1 1 1,-1 0 0,0 0 0,1-1 0,-1 1 0,1-1 0,-1 1-1,0-1 1,0 0 0,1 1 0,-1-1 0,0 0 0,1-1-2,44-52 115,-36 36-81,0-1 0,-1 0-1,0 0 1,-2-1 0,-1 0-1,0 0 1,-1 0 0,-1-1-1,-1 0 1,-1 0 0,-1 0-1,-1-5-33,-16-20 180,15 46-179,1 0 0,-1 0 0,1-1-1,-1 1 1,1 0 0,-1 0-1,0 0 1,1 0 0,-1 0 0,1 0-1,-1 0 1,1 1 0,-1-1 0,1 0-1,-1 0 1,0 0 0,1 0-1,-1 1 1,1-1 0,-1 0 0,1 0-1,0 1 1,-1-1 0,1 1-1,-1-1 1,1 0 0,0 1 0,-1-1-1,1 1 1,0-1 0,-1 1 0,1-1-1,0 1 1,-1-1 0,1 1-1,0-1 1,0 1 0,0-1 0,0 1-1,0-1 1,-1 1 0,1-1-1,0 1 1,0-1 0,0 1 0,0 0-1,1-1 1,-1 1-1,-4 25 7,1 1-1,1 0 1,1-1-1,2 1 0,0 0 1,2-1-1,4 17-6,12 12 2,-19-54-1,1 0-1,0-1 1,-1 1-1,1 0 0,0 0 1,0 0-1,0-1 1,-1 1-1,1-1 1,0 1-1,0 0 0,0-1 1,0 1-1,0-1 1,0 0-1,0 1 1,0-1-1,0 0 0,0 0 1,1 0-1,-1 0 1,0 1-1,0-1 1,0-1-1,0 1 0,0 0 1,0 0-1,0 0 1,0-1-1,0 1 0,0 0 1,0-1-1,0 1 1,0-1-1,0 1 1,0-1-1,0 1 0,0-1 1,0 0-1,-1 0 1,1 1-1,0-1 1,0 0-1,-1 0 0,1 0 1,-1 0-1,1 0 1,-1 0-1,1 0 0,11-16 14,0-1 1,-1 0-1,-1-1 0,-1 0 0,0 0 1,-2-1-1,0-1 0,-1 1 1,-1-1-1,2-18-14,-4-47 49,-8 121-168,5-9 114,2 0 0,0 0 0,1 0 0,2 0 0,1 0 0,6 16 5,-12-41 0,0 0 0,0 0 0,0 1 0,0-1 0,0 0 1,1 0-1,-1 0 0,0 0 0,1 0 0,-1 0 0,1 0 0,-1 0 1,1-1-1,0 1 0,-1 0 0,1 0 0,0 0 0,0-1 0,-1 1 1,1 0-1,0-1 0,0 1 0,0 0 0,0-1 0,0 1 0,0-1 1,0 0-1,0 1 0,0-1 0,0 0 0,0 1 0,0-1 0,0 0 1,0 0-1,0 0 0,0 0 0,0 0 0,0 0 0,1-1 0,-1 1 1,0 0-1,0 0 0,0-1 0,0 1 0,0 0 0,0-1 0,0 1 1,-1-1-1,1 0 0,0 1 0,0-1 0,0 0 0,0 1 0,-1-1 0,1 0 1,0 0-1,35-54 40,-29 42-31,-1 0 0,0-1 0,-1 1 0,0-1 0,-1 0 1,0 0-1,-1-1 0,-1 1 0,0-1 0,-1 1 0,-1-1 1,0 1-1,-1-1 0,-1-3-9,0 15-11,-4 22-64,4-2 69,1 0 0,0-1 0,1 1 0,1 0 0,0 0 0,1 0 0,4 11 6,-7-27 0,1 0 1,0 0 0,0 0-1,0 0 1,0 0 0,0 0-1,0 0 1,1 0-1,-1 1 1,0-1 0,1 0-1,-1 0 1,0 0-1,1 0 1,-1-1 0,1 1-1,-1 0 1,1 0 0,0 0-1,-1 0 1,1 0-1,0-1 1,0 1 0,0 0-1,-1-1 1,1 1 0,0 0-1,0-1 1,0 1-1,0-1 1,0 0 0,0 1-1,0-1 1,0 0 0,0 1-1,0-1 1,0 0-1,0 0 1,1 0 0,-1 0-1,0 0 1,0 0 0,0 0-1,0-1 1,0 1-1,4-15 44,-6 15-44,1-1 1,0 1 0,0-1-1,0 1 1,0-1-1,-1 1 1,1-1-1,0 1 1,0-1 0,0 1-1,0-1 1,0 1-1,0-1 1,0 1-1,0-1 1,1 1 0,-1-1-1,0 1 1,0-1-1,0 1 1,0-1 0,1 1-1,-1-1 1,0 1-1,1 0 1,-1-1-1,0 1 1,1-1 0,-1 1-1,0 0 1,1-1-1,-1 1 1,1 0-1,-1 0 1,0-1 0,1 1-1,-1 0 1,1 0-1,-1-1 1,1 1-1,-1 0 1,1 0 0,-1 0-1,1 0 1,-1 0-1,1 0 1,-1 0-1,1 0 1,-1 0 0,1 0-1,-1 0 1,1 0-1,0 0 1,-1 0-1,0 1 1,1-1 0,-1 0-1,1 0 0,6 7-8,-1 0 1,0 0-1,-1 0 0,0 1 0,0 0 0,0 0 1,-1 0-1,0 0 0,-1 1 0,0 0 0,0-1 1,-1 1 7,7 16-10,8 21 15,-3 2 0,-1-1 0,-3 2-1,-1-1 1,-3 1 0,-2 1 0,-2 28-5,-25-8 361,22-68-342,0-1 1,0 0-1,0 0 0,0 1 0,0-1 1,0 0-1,-1 0 0,1 0 0,0 0 1,-1 0-1,1-1 0,-1 1 0,1 0 1,-1-1-1,0 1 0,1-1 0,-1 1 1,1-1-1,-1 0 0,0 0 0,1 0 1,-1 0-1,0 0 0,1 0 0,-1 0 0,0 0 1,1-1-1,-1 1 0,0 0 0,1-1 1,-1 0-1,1 1 0,-1-1 0,1 0 1,-1 0-1,1 0 0,0 0 0,-1 0 1,1 0-1,0 0 0,0 0 0,-1-2-19,-5-4 16,0 0 0,1 0-1,0-1 1,1 0 0,0 0-1,0-1 1,1 1 0,0-1-1,0 0 1,1 0 0,0-1-1,0 1 1,1-1 0,1 1-1,0-1 1,0 0-1,0-2-15,15-170-731,-5 115-816</inkml:trace>
  <inkml:trace contextRef="#ctx0" brushRef="#br0" timeOffset="149528.573">3165 799 24781,'-30'237'2142,"39"-166"-1648,-9-69-490,0-1 0,0 0 1,0 1-1,1-1 0,-1 0 0,1 1 0,-1-1 0,1 0 0,0 1 0,-1-1 0,1 0 0,0 0 1,0 0-1,0 0 0,-1 0 0,1 0 0,1 0 0,-1 0 0,0 0 0,0 0 0,0 0 1,0-1-1,1 1 0,-1 0 0,0-1 0,0 1 0,1-1 0,-1 0 0,1 1 0,-1-1 1,0 0-1,1 0 0,-1 0 0,1 0 0,-1 0 0,0 0 0,1 0 0,-1 0 0,1-1 0,-1 1 1,0 0-1,1-1 0,-1 1 0,1-1-4,5-5 11,0 0-1,0 0 1,-1 0 0,0-1 0,0 0 0,-1 0-1,1 0 1,-2-1 0,1 0 0,-1 0-1,0 0 1,1-4-11,-2 5 11,75-152 94,-77 159-106,-1-1 0,0 0 0,1 1 0,-1-1 0,0 1 0,1-1 0,-1 1 0,1-1 0,-1 1 0,1-1 0,-1 1 0,1 0 0,-1-1 0,1 1 0,0 0 0,-1-1 0,1 1 0,-1 0 0,1 0 0,0 0 0,-1-1 0,1 1 1,0 0-1,-1 0 0,1 0 0,0 0 0,-1 0 0,1 0 0,0 0 0,-1 0 0,1 1 0,0-1 0,-1 0 0,1 0 0,-1 0 0,1 1 0,0-1 0,-1 0 0,1 1 0,-1-1 0,1 0 0,-1 1 0,1-1 0,-1 1 0,1-1 0,-1 1 0,0-1 0,1 1 0,-1-1 0,1 1 0,-1 0 0,0-1 0,0 1 0,1-1 0,-1 1 0,0 0 0,0-1 0,0 1 0,0 0 0,0 0 1,11 44-55,-9-18 179,0 1 1,-2-1 0,-1 1 0,-1 0 0,-1-1 0,-2 0-1,-1 0 1,0 0 0,-2-1 0,-11 25-125,19-50 4,0 0 1,0 0 0,0 0-1,0 0 1,-1 0-1,1 0 1,0 0 0,0 1-1,-1-1 1,1 0-1,0-1 1,-1 1 0,1 0-1,-1 0 1,1 0-1,-1 0 1,0 0 0,1 0-1,-1 0 1,0-1-1,1 1 1,-1 0 0,0-1-1,0 1 1,0 0-1,0-1 1,0 1 0,0-1-1,0 0 1,0 1 0,0-1-1,0 0 1,0 1-1,0-1 1,0 0 0,0 0-1,0 0 1,0 0-1,0 0 1,0 0 0,0 0-1,0 0 1,0-1-1,0 1 1,0 0 0,0 0-1,0-1 1,0 1-1,0-1 1,0 1 0,0-1-1,0 1 1,0-1-1,1 0 1,-1 1 0,0-1-1,0 0 1,1 0-1,-1 0 1,0 0-5,-27-89-2719,24 51 558</inkml:trace>
  <inkml:trace contextRef="#ctx0" brushRef="#br0" timeOffset="149813.289">3566 1070 13475,'78'-38'6540,"-8"-14"-3475,-53 36-2922,-1 0-1,0-2 1,-1 0 0,-1 0 0,-1-1 0,0-1-1,-2-1 1,0 1 0,-1-2 0,-1 0-143,1-39 261,-10 60-227,-1 1 0,1-1 0,-1 0 0,1 1-1,-1-1 1,0 1 0,1-1 0,-1 1 0,0 0-1,0-1 1,1 1 0,-1 0 0,0-1 0,0 1 0,1 0-1,-1 0 1,0-1 0,0 1 0,0 0 0,0 0-1,1 0 1,-1 0 0,0 0 0,0 1 0,0-1 0,1 0-1,-1 0 1,0 0 0,0 1 0,0-1 0,1 0-1,-1 1 1,0-1 0,1 1 0,-1-1 0,0 1 0,1-1-1,-1 1 1,0-1 0,1 1 0,-1 0 0,1-1-34,-20 16 234,2 0 1,0 2-1,1 0 1,0 0 0,2 2-1,0 0 1,2 1-1,0 0 1,1 1 0,1 0-1,-2 8-234,7-18 41,1 1 0,1-1 0,0 1 0,1-1 0,0 1 0,1 0 0,0 0 0,1 0 0,0 1 0,1 3-41,0-15 2,1 0 0,-1 0 1,0 0-1,1 0 1,0 0-1,-1 0 1,1-1-1,0 1 0,0 0 1,0 0-1,0 0 1,0-1-1,0 1 1,0-1-1,1 1 1,-1-1-1,1 1 0,-1-1 1,1 0-1,-1 1 1,1-1-1,0 0 1,0 0-1,-1 0 0,1-1 1,0 1-1,0 0 1,0-1-1,0 1 1,0-1-1,0 0 1,0 1-1,0-1 0,0 0 1,0 0-1,2-1-2,74-14-326,-71 12 199,35-10-1145</inkml:trace>
  <inkml:trace contextRef="#ctx0" brushRef="#br0" timeOffset="153637.171">4336 1444 19188,'-67'8'3851,"-25"30"-3261,56-21-418,-83 36 21,-162 74 1500,-232 143-1693,370-184 8,-108 66-46,-229 182 38,297-187-23,6 9-1,7 7 0,8 7 1,7 7-1,-13 34 24,10 12 13,10 7 0,-92 196-13,169-271 6,7 3 0,7 2 0,7 2 0,-17 115-6,-90 677 35,136-802-32,20-145-3,-132 1143 45,118-904-14,10 2 0,12-1 1,28 168-32,-12-284-150,5-1 0,6-1 0,5-2 1,30 59 149,-23-73-1066</inkml:trace>
  <inkml:trace contextRef="#ctx0" brushRef="#br0" timeOffset="154273.418">12 9918 18092,'-11'-21'2280,"19"20"-343,30 26-1172,35 41-370,-2 4-1,37 51-394,92 89 231,-181-192-206,-4-3 20,1 0 0,1-1 0,0-1-1,1 0 1,1-1 0,-1-1 0,12 4-45,-27-14 29,0 1 0,1-1 0,-1 0 1,0 0-1,1-1 0,-1 1 0,1-1 0,-1 1 0,1-1 0,-1 0 0,1-1 0,-1 1 0,1 0 0,-1-1 0,0 0 0,1 0 0,-1 0 1,0 0-1,0-1 0,1 1 0,-1-1 0,0 0 0,0 1 0,-1-2 0,1 1 0,0 0 0,-1 0 0,1-1 0,0-1-29,47-95 615,-32 18-422,-4-1 1,-3 0-1,-4-1 1,-4 0-1,-3-12-193,1 27 42,0-22-95,-2 13-356</inkml:trace>
  <inkml:trace contextRef="#ctx0" brushRef="#br0" timeOffset="155148.964">1031 10699 20332,'88'151'3706,"38"51"-2093,-126-200-1595,1 0 0,0-1 1,0 1-1,0 0 0,0 0 0,0-1 0,0 1 1,0 0-1,1-1 0,-1 1 0,1-1 1,-1 0-1,1 1 0,0-1 0,-1 0 1,1 0-1,0 0 0,0 0 0,-1 0 1,1-1-1,0 1 0,0 0 0,0-1 0,0 0 1,0 1-1,0-1 0,0 0 0,0 0 1,0 0-1,0 0 0,0 0 0,0-1 1,0 1-1,0-1 0,0 1 0,0-1 1,0 0-1,0 1 0,0-1 0,0 0 0,-1 0 1,1-1-1,1 0-18,4-10 102,-1 0 0,-1-1 0,0 0 0,0 0 1,-1-1-1,-1 1 0,0-1 0,-1 0 0,0 1 0,-1-1 0,-1-4-102,1 7 44,4-252 619,4 243-611,10 42-68,108 223 120,-127-243-103,1-1 0,0 1 1,-1 0-1,1-1 0,0 1 1,0-1-1,0 1 0,0-1 0,0 0 1,1 1-1,-1-1 0,0 0 1,0 0-1,1 0 0,-1 0 1,1 0-1,-1 0 0,1 0 1,0 0-1,-1 0 0,1-1 0,0 1 1,-1-1-1,1 1 0,0-1 1,0 0-1,-1 0 0,1 0 1,0 0-1,0 0 0,0 0 1,-1 0-1,1-1 0,0 1 0,0 0 1,-1-1-1,1 0 0,0 1 1,-1-1-1,1 0 0,-1 0 1,1 0-1,-1 0 0,1 0 1,-1 0-1,0 0 0,1 0 0,-1-1 1,1 0-2,6-18 17,0 0-1,-2 0 1,0-1 0,-1 1 0,-1-1 0,-1 0 0,-1-1 0,-1 1-1,-1-1-16,3-20 23,10-55 16,-13 97-39,0-1-1,0 0 0,-1 0 1,1 0-1,0 1 0,0-1 1,0 0-1,0 0 1,0 0-1,0 1 0,1-1 1,-1 0-1,0 0 1,0 0-1,1 1 0,-1-1 1,0 0-1,1 0 1,-1 1-1,1-1 0,-1 0 1,1 1-1,-1-1 1,1 1-1,-1-1 0,1 0 1,-1 1-1,1-1 1,0 1-1,-1 0 0,1-1 1,0 1-1,0-1 1,-1 1-1,1 0 0,0 0 1,0 0-1,0-1 1,-1 1-1,1 0 0,0 0 1,0 0-1,0 0 0,-1 0 1,1 0-1,0 0 1,0 0-1,0 1 0,-1-1 1,1 0-1,0 0 1,0 1-1,0-1 1,30 37-64,-3 14-64,-3 1 0,-1 2-1,-3 0 1,6 31 128,-17-54-410,-8-24-1159</inkml:trace>
  <inkml:trace contextRef="#ctx0" brushRef="#br0" timeOffset="155353.714">1537 10239 19492,'15'47'648,"7"-3"-256,-2 0-560</inkml:trace>
  <inkml:trace contextRef="#ctx0" brushRef="#br0" timeOffset="155701.231">2169 10344 18428,'-37'93'4978,"36"57"-2829,16-108-1676,-15-42-465,0 1-1,1 0 1,-1-1 0,0 1 0,1-1-1,-1 1 1,1-1 0,-1 1 0,1-1 0,-1 0-1,1 1 1,0-1 0,-1 0 0,1 1 0,-1-1-1,1 0 1,0 0 0,-1 1 0,1-1 0,0 0-1,-1 0 1,1 0 0,0 0 0,-1 0-1,1 0 1,0 0 0,-1 0 0,1 0 0,0 0-1,-1 0 1,1-1 0,0 1 0,-1 0 0,1 0-1,0-1 1,-1 1 0,1 0 0,-1-1-1,1 1 1,-1-1 0,1 1 0,-1-1 0,1 1-1,-1-1 1,1 1 0,-1-1 0,0 1 0,1-1-1,-1 1 1,0-1 0,1 0 0,-1 1-1,0-1 1,0 0 0,0 1 0,1-1 0,-1 0-1,0 1 1,0-1 0,0 0-8,35-143 694,-1 3-525,-34 139-171,1-1 0,0 1 0,0 0 0,0 0 0,0 0 0,0 0 0,0 0 0,1 0 0,-1 0 0,1 0 0,0 0 0,-1 1 1,1-1-1,0 1 0,0-1 0,0 1 0,0 0 0,0-1 0,0 1 0,0 0 0,0 1 0,1-1 0,-1 0 0,0 1 0,0-1 0,1 1 0,-1-1 0,0 1 0,1 0 0,-1 0 1,1 0-1,-1 1 0,0-1 0,1 0 0,-1 1 0,0 0 0,0-1 0,1 1 0,-1 0 0,0 0 0,0 0 0,0 0 0,0 1 0,0-1 0,0 1 0,0-1 0,-1 1 0,2 0 2,127 136 114,-129-137-100,0 0 0,0 0 0,0 0 0,0-1 0,0 1 0,0-1-1,1 1 1,-1-1 0,0 1 0,0-1 0,0 1 0,0-1 0,1 0 0,-1 0 0,0 1 0,0-1 0,1 0 0,-1 0 0,0 0 0,0-1 0,0 1 0,1 0 0,-1 0 0,0-1 0,0 1 0,0-1-1,1 1 1,-1-1 0,0 1 0,0-1 0,0 0 0,0 1 0,0-1 0,0 0 0,0 0 0,-1 0 0,1 0 0,0 0 0,0 0 0,-1 0 0,1 0 0,0 0 0,-1 0 0,1 0 0,-1 0-1,1 0 1,-1 0 0,0-1 0,0 1-14,8-66 722,-9 47-659,-1 0-1,0 1 1,-2-1-1,-1 1 1,0 0-1,-1 0 1,-1 0-1,-1 1 1,0 0-1,-2 0 1,0 1-1,-5-6-62,-2 12-323,25 36-906,28 26-2313,-11-27 2364</inkml:trace>
  <inkml:trace contextRef="#ctx0" brushRef="#br0" timeOffset="156425.831">2753 10010 13931,'-3'0'240,"-1"1"-1,1-1 1,-1 1 0,1 0 0,0 0-1,-1 0 1,1 0 0,0 0 0,0 1-1,0 0 1,0-1 0,0 1 0,0 0-1,0 1 1,1-1 0,-1 0 0,1 1-1,-1-1 1,1 1 0,0 0 0,0 0-1,0 0 1,1 0 0,-1 0 0,1 0-1,-1 0 1,1 1 0,0-1 0,0 0-1,1 1 1,-1-1 0,1 1 0,0-1-1,-1 1 1,2 2-240,0 7 242,0-1-1,2 0 1,-1 0-1,2 0 1,-1 0-1,2-1 1,-1 1-1,2-1 1,-1 0-1,2 0 1,-1-1-1,4 4-241,-9-13 10,0 0 1,0 0-1,0 0 0,0 0 0,0 0 1,0 0-1,1 0 0,-1-1 1,0 1-1,0 0 0,1-1 0,-1 1 1,0-1-1,0 1 0,1-1 1,-1 0-1,1 0 0,-1 1 1,0-1-1,1 0 0,-1 0 0,1 0 1,-1-1-1,0 1 0,1 0 1,-1 0-1,0-1 0,1 1 0,-1-1 1,0 1-1,1-1 0,-1 0 1,0 1-1,0-1 0,0 0 0,0 0 1,0 0-1,0 0 0,0 0 1,0 0-1,0 0 0,0 0 0,0 0-10,31-57 172,-23 32-66,0 0 1,-2-1-1,-1 0 1,-2 0 0,0 0-1,-1 0 1,-2-1-1,-1 1 1,-1-1 0,-2 1-1,0 0 1,-2-1 0,-1 2-1,-1-1 1,-1 1-1,-2 0 1,0 1 0,-14-23-107,4 21 85,20 27-85,0 0 0,-1 0 0,1-1 0,0 1 1,-1 0-1,1 0 0,-1-1 0,1 1 0,0 0 0,-1 0 0,1 0 0,-1 0 0,1 0 1,-1 0-1,1 0 0,-1 0 0,1 0 0,0 0 0,-1 0 0,1 0 0,-1 0 0,1 0 1,-1 0-1,1 0 0,0 0 0,-1 0 0,1 1 0,-1-1 0,1 0 0,0 0 1,-1 0-1,1 1 0,-1-1 0,1 0 0,0 1 0,-1-1 0,1 0 0,0 1 0,0-1 1,-1 0-1,1 1 0,0-1 0,0 1 0,0-1 0,-1 0 0,1 1 0,0-1 0,0 1 1,0-1-1,0 1 0,0-1 0,0 0 0,0 1 0,0-1 0,0 1 0,0-1 1,0 1-1,0-1 0,0 1 0,0-1 0,1 0 0,-1 1 0,0-1 0,0 1 0,0-1 1,1 0-1,-1 1 0,0-1 0,0 1 0,5 38 9,1 1 1,2-1-1,2-1 0,1 0 1,7 15-10,1 5 12,-15-44-3,0 1 0,1-1-1,1 0 1,0 0 0,0-1 0,2 0 0,-1 0 0,2 0 0,0-1 0,10 10-9,-18-20 1,0-1 0,1 1 0,-1-1 0,1 0 0,-1 1 0,1-1 0,-1 0 0,1 0 0,0 0 0,0 0 0,0 0 0,-1-1 0,1 1 0,0 0 0,0-1 0,0 0 0,0 1 0,0-1 0,0 0 0,0 0 0,0 0 0,0 0 0,0 0 0,0-1 0,0 1 0,0-1 0,0 1 0,0-1 0,0 0 0,-1 1 0,1-1 0,0 0 0,0 0 0,-1-1 0,1 1 0,0 0 0,-1 0 0,0-1 0,1 1 0,-1-1 0,0 1 0,1-1 0,-1 0 0,0-1-1,34-81 68,-11-75 51,-24 159-120,0 0 1,0-1-1,0 1 1,0-1 0,0 1-1,0 0 1,0-1-1,0 1 1,0-1-1,0 1 1,0-1 0,0 1-1,0 0 1,0-1-1,0 1 1,1-1 0,-1 1-1,0 0 1,0-1-1,0 1 1,1 0-1,-1-1 1,0 1 0,0 0-1,1-1 1,-1 1-1,0 0 1,1 0-1,-1-1 1,0 1 0,1 0-1,-1 0 1,0-1-1,1 1 1,-1 0 0,1 0-1,-1 0 1,0 0-1,1 0 1,-1 0-1,1 0 1,-1 0 0,0 0-1,1 0 1,-1 0-1,1 0 1,-1 0-1,0 0 1,1 0 0,-1 0-1,1 0 1,-1 0-1,0 1 1,1-1-1,-1 0 1,1 0 0,-1 0-1,0 1 1,1-1-1,-1 0 1,0 0 0,1 1 0,19 25-46,-16-19 44,1 2 5,0-1-1,1 1 0,-1-1 1,2 0-1,-1 0 0,1 0 1,0-1-1,1 0 0,0-1 1,0 0-1,0 0 0,1 0 1,0-1-1,0-1 0,0 1 1,1-2-1,-1 1 0,1-1 1,0 0-1,7 0-2,-15-3 2,0 0 1,-1 0-1,1-1 1,-1 1-1,1-1 0,-1 1 1,0-1-1,1 1 0,-1-1 1,1 0-1,-1 0 1,0 1-1,0-1 0,1 0 1,-1 0-1,0 0 0,0 0 1,0-1-1,0 1 1,0 0-1,0 0 0,0-1 1,-1 1-1,1 0 1,0-1-1,-1 1 0,1-1 1,-1 1-1,0-1 0,1 1 1,-1-1-1,0 1 1,0-1-1,0 1 0,0-1 1,0 0-1,0 1 0,0-1 1,-1 1-1,1-1 1,0 1-1,-1-1 0,0 1-2,-29-63 113,-84-45 93,113 108-206,0 0 0,0-1 0,1 1-1,-1-1 1,0 1 0,1-1-1,-1 0 1,1 1 0,0-1-1,-1 1 1,1-1 0,0 0-1,0 1 1,0-1 0,0 0 0,0 1-1,1-1 1,-1 0 0,0 1-1,1-1 1,-1 1 0,1-1-1,0 1 1,-1-1 0,1 1-1,0-1 1,0 1 0,0 0-1,0-1 1,0 1 0,0 0 0,1 0-1,-1 0 1,0 0 0,0 0-1,1 0 1,-1 0 0,1 0-1,-1 0 1,1 1 0,-1-1-1,1 1 1,-1-1 0,1 1 0,1-1 0,76-20-105,-39 15-841,1 0-707</inkml:trace>
  <inkml:trace contextRef="#ctx0" brushRef="#br0" timeOffset="157033.992">1134 11700 21061,'0'0'60,"1"-1"0,-1 1 0,0-1 1,1 1-1,-1 0 0,0-1 0,1 1 1,-1-1-1,0 1 0,1-1 0,-1 1 1,1 0-1,-1-1 0,1 1 0,-1 0 1,1 0-1,-1-1 0,1 1 1,-1 0-1,1 0 0,-1 0 0,1 0 1,-1 0-1,1-1 0,0 1 0,-1 0 1,1 0-1,-1 0 0,1 1 0,-1-1 1,1 0-1,-1 0 0,1 0 0,0 0 1,-1 0-1,1 1 0,-1-1 1,1 0-1,-1 0 0,1 1 0,-1-1 1,0 0-1,1 1 0,-1-1 0,1 1 1,-1-1-1,0 0 0,1 1 0,-1-1 1,0 1-1,1-1 0,-1 1 0,0-1 1,0 1-1,0-1 0,1 1 1,-1-1-1,0 1 0,0 0 0,0-1 1,0 1-1,0-1 0,0 1 0,0-1 1,0 1-1,0 0 0,0-1 0,0 1 1,-1-1-61,55 69 431,-4 2 0,-2 1-1,-4 3 1,5 20-431,18 26 784,79 110 47,-121-192-769,-73-52-27,-231-143-171,269 150 135,5 4 2,1-1 0,-1 1-1,1-1 1,-1 0-1,1 0 1,0 0-1,0-1 1,0 1 0,1-1-1,-1 0 1,1 0-1,0 0 1,0-1 0,0 1-1,-1-5 0,4 8 0,1-1 0,-1 0-1,1 1 1,-1-1 0,1 1-1,0 0 1,0-1 0,0 1 0,0 0-1,0-1 1,0 1 0,0 0 0,0 0-1,1 0 1,-1 0 0,0 0 0,1 0-1,-1 0 1,0 0 0,1 1-1,-1-1 1,1 0 0,0 1 0,-1-1-1,1 1 1,-1 0 0,1 0 0,0-1-1,-1 1 1,1 0 0,0 0 0,-1 0-1,1 1 1,1-1 0,-3 0 0,53-3-20,-34 2 21,0 0-1,0 0 1,0-2-1,0-1 1,-1 0-1,1-1 1,15-7-1,91-75-2514,-95 54-1740</inkml:trace>
  <inkml:trace contextRef="#ctx0" brushRef="#br0" timeOffset="157359.764">1848 11871 21645,'-10'17'592,"0"1"0,1 0 0,1 0 0,1 1 0,0 0 0,2 0 0,-1 8-592,3-17 42,1-1 1,1 1-1,0 0 1,1 0-1,-1 0 1,2 0-1,0 0 1,0 0 0,0-1-1,1 1 1,1 0-1,0-1 1,0 0-1,1 1 1,0-1-1,0 0 1,1-1-1,0 1 1,1-1-1,0 0 1,0-1 0,1 1-1,5 4-42,-10-10 9,0 0 0,0-1 0,0 1 0,0 0 0,0-1 0,0 0 0,1 1 0,-1-1 0,0 0 0,1 0 0,-1 0 0,1-1 0,-1 1 0,1 0 0,-1-1 0,1 0 0,0 0 0,-1 1 0,1-2 0,-1 1 0,1 0 0,0 0 0,-1-1 0,1 1 0,-1-1 0,1 0 0,-1 0 0,0 0 0,1 0 0,-1 0 0,0-1 0,0 1 0,0-1 0,0 1 0,0-1 0,0 0 0,1 0-9,48-84 579,-44 68-468,-2-1 0,0 0-1,-1-1 1,-1 1 0,-1-1-1,-1 0 1,0 1 0,-1-1-1,-2 0 1,0 1 0,-1-1 0,-1 1-1,0-1 1,-2 1 0,-5-11-111,10 25 8,-1 1 1,0-1 0,0 1-1,0 0 1,-1 0 0,1 0-1,-1 0 1,0 1-1,0-1 1,-1 1 0,1-1-1,-1 1 1,1 0 0,-1 1-1,0-1 1,0 0 0,0 1-1,-1 0 1,1 0 0,0 1-1,-1-1 1,1 1 0,-1 0-1,0 0 1,1 0 0,-1 1-1,0-1 1,1 1-1,-1 0 1,0 1 0,0-1-1,1 1 1,-1 0 0,0 0-1,-1 1-8,3 0-46,0 1 0,0-1-1,0 0 1,0 1 0,0 0-1,1 0 1,0-1 0,-1 2-1,1-1 1,0 0 0,0 0-1,1 1 1,-1-1 0,1 1-1,0-1 1,0 1 0,0-1-1,0 1 1,0 0-1,1 0 1,0-1 0,0 1-1,0 0 1,0 0 0,0-1-1,1 1 1,0 0 0,0-1-1,0 1 1,0 0 0,0-1-1,1 1 1,-1-1 0,1 0-1,0 1 1,2 1 46,11 15-2224</inkml:trace>
  <inkml:trace contextRef="#ctx0" brushRef="#br0" timeOffset="160015.896">2776 11581 24485,'-4'-1'107,"-1"0"0,0 1-1,0 0 1,0-1 0,1 2 0,-1-1-1,0 1 1,0-1 0,1 1 0,-1 1-1,0-1 1,1 1 0,-1-1-1,1 1 1,0 1 0,-1-1 0,1 1-1,0-1 1,0 1 0,1 0 0,-1 1-1,1-1 1,-1 1 0,1-1-1,0 1 1,0 0 0,1 0 0,-1 0-1,1 0 1,0 1 0,0-1 0,0 1-1,1-1 1,0 1 0,-1 1-107,1 1 5,0 0 0,1 0 0,0 0 1,0 0-1,0 0 0,1 0 1,0 0-1,0 0 0,1-1 0,0 1 1,0 0-1,0-1 0,1 1 0,0-1 1,0 0-1,1 0 0,0 0 0,0 0 1,0-1-6,-2-4 0,0 0 0,0 0 1,0 0-1,0 0 0,0-1 0,0 1 1,0-1-1,0 0 0,1 1 1,-1-1-1,0 0 0,0 0 0,0-1 1,0 1-1,0 0 0,1-1 1,-1 1-1,0-1 0,0 0 0,0 1 1,0-1-1,0 0 0,-1 0 1,1-1-1,0 1 0,0 0 0,-1-1 1,1 1-1,0 0 0,-1-1 1,0 0-1,1 1 0,-1-1 0,0 0 1,0 0-1,0 0 0,0 0 1,0 0-1,0 0 0,-1 0 0,1 0 1,0-2-1,13-31 10,-1-1 1,-1-1-1,-2 0 1,-2 0-1,-2-1 1,-1 0-1,-2 0 1,-1 0-1,-2-3-10,2 14 34,-2-1 0,0 0-1,-2 1 1,-1-1 0,-2 1-1,0 0 1,-2 0 0,-3-7-34,-13-2 169,23 35-167,0 1 1,-1-1 0,1 1-1,0 0 1,0-1-1,-1 1 1,1-1 0,0 1-1,-1 0 1,1-1-1,0 1 1,-1 0 0,1-1-1,0 1 1,-1 0 0,1 0-1,-1 0 1,1-1-1,0 1 1,-1 0 0,1 0-1,-1 0 1,1 0-1,-1 0 1,1 0 0,-1 0-1,1 0 1,-1 0 0,1 0-1,-1 0 1,1 0-1,-1 0 1,1 0 0,0 0-1,-1 0 1,1 0-1,-1 1 1,1-1 0,-1 0-1,1 0 1,0 0 0,-1 1-1,1-1 1,0 0-1,-1 1 1,1-1 0,0 0-1,-1 1 1,1-1-1,0 1 1,-1-1 0,1 0-1,0 1 1,0-1 0,0 1-1,0-1 1,-1 1-1,1-1 1,0 0 0,0 1-1,0-1 1,0 1-1,0-1 1,0 1 0,0-1-1,0 1 1,0-1 0,0 1-1,0-1-2,0 13 7,1-1 0,0 0 0,0 0 0,1 1 0,1-1 0,0 0 0,0-1 0,1 1 0,1-1 0,4 8-7,-2-1 5,133 292 46,-98-244-33,-41-65-35,1 0 0,-1 1 1,0-1-1,1 0 0,-1 0 1,1 0-1,-1-1 0,1 1 1,-1 0-1,1-1 0,-1 1 1,1-1-1,0 1 0,-1-1 1,1 0-1,0 1 0,-1-1 1,1 0-1,0 0 0,-1 0 1,1-1-1,0 1 0,-1 0 1,1-1-1,0 1 0,-1-1 1,1 1-1,0-1 0,-1 0 0,1 1 1,-1-1-1,0 0 0,1 0 1,-1 0-1,0 0 0,1-1 1,-1 1-1,0 0 0,0 0 1,0-1-1,1 0 17,23-40-1344,-2-14-605</inkml:trace>
  <inkml:trace contextRef="#ctx0" brushRef="#br0" timeOffset="160338.105">3108 11309 21061,'34'231'4945,"-33"-224"-4802,-1-4-105,0 0 0,0 0 0,0 0 0,1 1 0,-1-1 0,1 0 0,0 0 0,0 0 0,0 0 0,0 0 0,1 0 0,-1-1 0,1 1-1,0 0 1,0-1 0,0 1 0,0-1 0,2 2-38,-2-5 4,0 1 0,0-1 0,0 0 0,0-1-1,-1 1 1,1 0 0,0 0 0,0-1-1,-1 1 1,1-1 0,-1 0 0,1 1 0,-1-1-1,0 0 1,1 0 0,-1 0 0,0 0-1,0 0 1,-1 0 0,1 0 0,0 0 0,-1 0-1,1 0 1,-1 0 0,1 0 0,-1-1-1,0 1 1,0 0 0,-1-2-4,2 2 20,3-13 113,-1 1 0,-1-1-1,0 0 1,-1 1 0,-1-1 0,0 0 0,-1 0 0,0 0 0,-1 0 0,-1 1 0,-1-1-1,0 1 1,0 0 0,-3-5-133,6 18 6,0-1 1,1 1-1,-1 0 0,0-1 0,0 1 0,0 0 1,0 0-1,0 0 0,0 0 0,0 0 1,0 0-1,0 0 0,-1 0 0,1 0 0,0 0 1,-1 0-1,1 1 0,0-1 0,-1 1 0,1-1 1,-1 1-1,1-1 0,-1 1 0,1 0 1,-1 0-1,0 0 0,1 0 0,-1 0 0,1 0 1,-1 0-1,1 1 0,-1-1 0,1 0 1,-1 1-1,1-1 0,-1 1 0,1 0 0,0-1 1,-1 1-1,1 0 0,0 0 0,0 0 0,-1 0 1,1 0-1,0 0 0,0 0 0,0 0 1,0 0-1,0 1 0,0-1 0,1 0 0,-1 1 1,0-1-1,1 0 0,-1 1 0,1-1 1,-1 1-1,1-1 0,0 2-6,-1 3-71,0 0 1,1 0 0,0 0-1,0 0 1,1-1-1,0 1 1,0 0-1,0 0 1,0-1 0,1 1-1,0 0 1,0-1-1,1 0 1,0 0-1,-1 1 1,4 3 70,9 6-1696</inkml:trace>
  <inkml:trace contextRef="#ctx0" brushRef="#br0" timeOffset="161606.396">3812 10882 12691,'-5'-21'7283,"-8"11"-3300,-38 22-446,39 1-3484,1 1 1,1 0-1,0 0 1,1 1-1,1 0 0,0 1 1,1 0-1,1 0 1,0 0-1,1 1 0,1 0 1,1 0-1,0 0 1,1 0-1,1 1 1,1-1-1,0 0 0,1 3-53,5 41 7,-5-60-7,0-1 1,0 1-1,-1-1 0,1 0 0,0 1 1,0-1-1,0 1 0,0-1 1,0 0-1,0 0 0,0 0 0,0 1 1,0-1-1,0 0 0,0 0 1,0 0-1,0-1 0,0 1 0,0 0 1,0 0-1,0 0 0,-1-1 1,1 1-1,0 0 0,0-1 0,0 1 1,0-1-1,0 1 0,-1-1 1,1 0-1,0 1 0,0-1 0,-1 0 1,1 1-1,0-1 0,-1 0 0,1 0 1,-1 0-1,1 1 0,-1-1 1,1 0-1,-1 0 0,0 0 0,1 0 1,-1 0-1,0 0 0,0 0 1,0 0-1,0 0 0,0 0 0,0 0 1,0 0-1,0 0 0,0 0 1,0 0-1,0 0 0,-1 0 0,11-24 11,-1 0 0,-2 0 0,-1-1 0,0 0 0,-2-1 1,-1 1-1,-2-1 0,0 0 0,-2 1 0,-1-1 0,0 1 0,-2-1 0,-5-15-11,1 27 14,10 29-39,24 57 10,3-3-1,4 0 1,5 4 15,-7-32 14,-30-40-13,-1 0 0,1 1 0,0-1 0,0 0 0,0 0 0,0 0 0,0 0 0,0 0 0,0 0 0,0 0 0,0-1 0,0 1 1,0 0-1,0-1 0,0 1 0,0 0 0,0-1 0,0 1 0,0-1 0,-1 1 0,1-1 0,0 0 0,0 1 0,-1-1 0,1 0 0,0 1 0,-1-1 1,1 0-1,0 0 0,-1 0 0,1 0 0,-1 1 0,0-1 0,1 0 0,-1 0 0,0 0 0,1 0 0,-1 0 0,0 0 0,0 0 0,0 0 0,0 0 1,0 0-1,0 0 0,0 0 0,0 0 0,-1 0-1,42-311 263,-42 312-264,1-1 1,0 1 0,0-1 0,0 1 0,0-1-1,-1 1 1,1-1 0,0 1 0,0-1 0,0 1 0,0-1-1,0 1 1,1-1 0,-1 1 0,0-1 0,0 1 0,0-1-1,0 1 1,0-1 0,1 1 0,-1-1 0,0 1 0,0-1-1,1 1 1,-1 0 0,0-1 0,1 1 0,-1 0 0,1-1-1,-1 1 1,0 0 0,1-1 0,-1 1 0,1 0 0,-1-1-1,1 1 1,-1 0 0,1 0 0,-1 0 0,1 0 0,-1 0-1,1-1 1,-1 1 0,1 0 0,-1 0 0,1 0 0,-1 0-1,1 0 1,-1 0 0,1 1 0,-1-1 0,1 0 0,-1 0-1,1 0 1,-1 0 0,1 1 0,-1-1 0,0 0-1,1 0 1,-1 1 0,1-1 0,-1 0 0,0 1 0,1-1-1,-1 1 1,23 31-17,-20-26 18,21 38 2,-17-30 6,-1-1-1,2 0 0,0 0 0,1 0 0,0-1 1,0-1-1,1 1 0,3 0-8,-12-12 2,0 0 1,1 1-1,-1-1 1,1 0-1,-1 0 1,0 0 0,1-1-1,-1 1 1,0 0-1,1 0 1,-1-1-1,0 1 1,1-1-1,-1 1 1,0-1-1,0 1 1,1-1-1,-1 0 1,0 0-1,0 0 1,0 1-1,0-1 1,0 0-1,0 0 1,0 0-1,-1-1 1,1 1-1,0 0 1,0 0-1,-1 0 1,1-1 0,-1 1-1,1 0 1,-1 0-1,0-1 1,1 1-1,-1-1 1,0 1-1,0 0 1,0-1-1,0 1 1,0 0-1,0-1 1,0 1-1,0 0 1,-1-1-1,1 0-2,0 2 1,37-256 280,-37 255-282,0 0 0,0 0-1,0 0 1,0 0 0,0 0 0,0 0-1,1 0 1,-1 0 0,0 0 0,1 0 0,-1 0-1,1 0 1,-1 0 0,1 1 0,-1-1 0,1 0-1,0 0 1,-1 0 0,1 1 0,0-1 0,0 0-1,0 1 1,-1-1 0,1 1 0,0-1 0,0 1-1,0-1 1,0 1 0,0 0 0,0-1 0,0 1-1,0 0 1,0 0 0,0 0 0,0 0 0,0-1-1,0 1 1,0 1 0,0-1 0,0 0 0,0 0-1,0 0 1,0 1 0,0-1 0,0 0 0,0 1-1,0-1 1,0 1 0,0-1 0,0 1-1,-1-1 1,1 1 0,0 0 0,0-1 0,-1 1-1,1 0 1,0 0 0,-1-1 0,1 1 0,-1 0-1,1 0 1,0 1 1,11 16 1,-1 1 0,0 0 0,-1 1-1,-1 0 1,-1 1 0,3 14-1,-2-10 7,36 97-124,-41-123-1429,4-7-1896</inkml:trace>
  <inkml:trace contextRef="#ctx0" brushRef="#br0" timeOffset="162386.126">741 14172 18724,'-4'8'867,"2"-6"-707,0-1-1,1 1 1,-1 0 0,1-1-1,-1 1 1,1 0 0,0 0-1,-1 0 1,1 0 0,0 0 0,0 0-1,1 0 1,-1 0 0,0 0-1,1 0 1,-1 1 0,1-1-1,0 0 1,-1 0 0,1 1-1,0-1 1,1 0 0,-1 0 0,0 1-1,1-1 1,-1 0 0,1 0-1,0 0 1,-1 0 0,1 1-1,0-1 1,0 0 0,1-1-1,-1 1 1,0 0 0,1 0 0,-1 0-1,1-1 1,-1 1 0,1-1-1,0 1 1,0-1 0,0 1-160,3-2 49,1 1 0,-1-1 0,1 0 0,-1-1 0,1 1 0,-1-1 0,1 0 0,-1-1 0,0 1 0,1-1 0,-1 0 0,0 0-1,0-1 1,0 0 0,-1 0 0,1 0 0,-1 0 0,0 0 0,1-1 0,-1 0 0,-1 0 0,1 0 0,-1 0 0,1-1 0,-1 1 0,-1-1 0,1 0 0,-1 0 0,1 0 0,-1-1-49,10-15 73,0 0 1,-1-1-1,-2 0 0,0-1 0,-1 0 0,-2 0 0,0 0 0,-1-1 1,-2 0-1,0 0 0,-2 0 0,0 0 0,-4-24-73,4 44 13,-1-1 0,0 1 0,0 0 0,-1-1 0,1 1 0,-1-1-1,0 1 1,0 0 0,-1-1 0,1 1 0,-1 0 0,0 0 0,0 0 0,0 0 0,-1 0-1,1 1 1,-1-1 0,0 1 0,0 0 0,0 0 0,0 0 0,-1 0 0,1 0 0,-1 0-1,0 1 1,0 0 0,0 0 0,0 0 0,0 0 0,0 1 0,0 0 0,-1-1 0,1 1 0,-1 1-1,1-1 1,-4 1-13,3 3 3,0 1 0,0-1 1,1 1-1,-1 0 0,1 1 0,0-1 0,1 1 0,-1 0 0,1 0 0,0 0 0,0 0 0,0 0 0,1 1 0,0-1 0,0 1 1,0 0-1,1 0 0,-1-1 0,2 1 0,-1 0 0,1 0 0,-1 0 0,2 0 0,-1 0 0,1 0 0,0 4-3,2 45 11,3 0 1,1 0-1,4 0 0,1-1 0,19 49-11,-29-93-6,0-1-1,0 0 0,1 1 0,0-1 1,1 0-1,0 0 0,0-1 0,1 1 1,0-1-1,0 0 0,1 0 1,0-1-1,1 0 0,0 0 0,0 0 1,0-1-1,1 0 0,-1 0 0,2-1 1,-1 0-1,0 0 0,1-1 1,5 1 6,-11-4-87,0-1 1,0 0 0,0 0 0,0-1-1,0 1 1,0-1 0,0 1 0,-1-1-1,1 0 1,0 0 0,0 0-1,-1 0 1,1-1 0,0 1 0,-1-1-1,0 0 1,1 0 0,-1 1 0,0-1-1,0-1 1,0 1 0,0 0 86,28-33-2069</inkml:trace>
  <inkml:trace contextRef="#ctx0" brushRef="#br0" timeOffset="162670.189">1502 13554 21501,'-53'38'5064,"14"58"-4054,37-71-1000,1-1-1,1 1 1,2 0 0,0-1-1,1 0 1,2 1-1,0-1 1,2-1 0,0 1-1,6 10-9,46 82 85,-57-114-109,0 1-1,0-1 1,0 0 0,0 0-1,0 1 1,1-2-1,-1 1 1,0 0 0,1 0-1,0-1 1,-1 1 0,1-1-1,0 0 1,0 0 0,0 0-1,0 0 1,-1 0 0,1-1-1,0 1 1,1-1-1,-1 0 1,0 0 0,0 0-1,0 0 1,0 0 0,0-1-1,0 0 1,0 1 0,0-1-1,-1 0 1,1 0 0,0-1-1,0 1 1,-1 0 0,1-1-1,-1 0 1,1 0-1,-1 0 1,0 0 0,1 0 24,29-28-1121</inkml:trace>
  <inkml:trace contextRef="#ctx0" brushRef="#br0" timeOffset="163552.677">1766 13468 21349,'-23'75'4868,"20"-53"-4686,2 0-1,0 1 0,1-1 0,1 0 0,2 0 1,0 1-1,3 8-181,-4-21 11,0-1 0,0 0 0,1 1 0,1-1 0,-1 0 0,2-1 0,-1 1 0,1-1 0,0 0 0,1 0 0,0 0 0,0-1 1,1 0-1,4 4-11,-9-11 8,0-1 0,1 1 1,-1 0-1,1-1 0,-1 0 1,1 1-1,-1-1 0,0 0 1,0 0-1,1 0 0,-1-1 1,0 1-1,0 0 1,0-1-1,0 1 0,0-1 1,-1 0-1,1 0 0,0 0 1,-1 0-1,1 0 0,-1 0 1,0 0-1,0 0 0,0 0 1,0-1-1,0 1 0,0 0 1,0-1-1,-1 1 1,1-1-1,-1 1 0,0-1 1,0 1-1,0-1 0,0 0-8,3-6 45,9-26 85,-8 18-89,1 1-1,1 0 1,1 0 0,0 0-1,1 1 1,1 0 0,5-6-41,-13 19 0,0 0 0,0 1 0,1-1 1,-1 1-1,0-1 0,1 1 1,-1 0-1,1 0 0,0 0 0,-1 0 1,1 0-1,0 0 0,0 0 0,0 0 1,0 1-1,-1-1 0,1 1 0,0-1 1,0 1-1,0 0 0,0 0 0,0 0 1,0 0-1,0 0 0,0 0 0,0 1 1,0-1-1,0 0 0,0 1 0,0 0 1,0-1-1,-1 1 0,1 0 0,0 0 1,0 0-1,-1 0 0,1 1 0,55 56 47,-43-41-17,47 35 74,-59-52-98,0-1-1,0 0 0,-1 0 0,1 1 0,0-1 0,0-1 0,-1 1 0,1 0 0,-1 0 0,1 0 0,-1-1 0,1 1 0,-1-1 1,0 1-1,0-1 0,0 0 0,0 1 0,0-1 0,0 0 0,0 0 0,0 0 0,-1 0 0,1 0 0,-1 0 0,0 1 0,1-1 1,-1 0-1,0 0 0,0 0 0,0 0 0,0 0-5,0-1 6,23-143 132,-23 144-140,1 1 1,0-1-1,0 0 1,-1 1 0,1 0-1,0-1 1,1 1-1,-1 0 1,0-1-1,0 1 1,0 0-1,1 0 1,-1 0-1,1 0 1,-1 0 0,1 0-1,-1 0 1,1 1-1,-1-1 1,1 1-1,0-1 1,-1 1-1,1-1 1,0 1-1,-1 0 1,1 0 0,0 0-1,0 0 1,-1 0-1,1 0 1,0 0-1,-1 1 1,1-1-1,0 0 1,-1 1-1,1 0 1,0-1 0,0 2 1,59 36-56,-58-36 56,7 6-7,-4-2 8,-1-1 1,1 1-1,0-1 0,1-1 0,-1 1 0,1-1 0,-1 0 0,1 0 0,1-1 0,-1 0 0,0-1 0,1 1 0,-1-1 0,1-1 0,0 1 0,0-1 0,-1-1 0,1 1 0,7-2-1,-11-2-1,0 0 0,-1-1 0,1 0 0,-1 1 0,0-1 0,0-1 0,0 1 0,-1 0 0,0-1 0,0 1 0,0-1 0,0 1 0,0-1 0,-1 0 0,0 0 0,0 0 0,-1 0 0,1 0-1,-1-2 2,30-153-946,-30 158 921,0 1 1,1-1 0,-1 1-1,0 0 1,1-1 0,-1 1-1,1-1 1,0 1 0,-1 0 0,1 0-1,0-1 1,0 1 0,0 0-1,0 0 1,0 0 0,0 0-1,0 0 1,0 0 0,0 0 0,0 0-1,1 1 1,-1-1 0,0 0-1,1 1 1,-1-1 0,0 1-1,1-1 1,-1 1 0,1 0-1,-1-1 1,0 1 0,1 0 0,-1 0-1,1 0 1,-1 0 0,1 0-1,-1 0 1,1 1 0,-1-1-1,0 1 1,1-1 0,-1 1 0,0-1-1,1 1 1,-1-1 0,0 1-1,1 0 1,-1 0 0,1 0 24,76 52 212,-77-54-184,1-1 1,-1 1 0,1-1 0,-1 0-1,0 1 1,1-1 0,-1 0-1,0 0 1,0 0 0,0 0-1,0 0 1,-1 0 0,1 0 0,-1 0-1,1 0 1,-1 0 0,0 0-1,1 0 1,-1 0 0,0 0-1,0-1 1,-1 1 0,1 0-1,0 0 1,-1 0 0,1 0 0,-2-2-29,2 2 18,-13-98 134,27 104-178,19 35 22,-27-31 12,0 1 0,0-1-1,1 0 1,1 0 0,-1 0-1,1-1 1,1-1-1,-1 1 1,1-1 0,0-1-1,1 0 1,-1 0 0,9 3-8,-16-8 7,1 1 1,0-1 0,-1 0 0,1 0 0,0 1-1,0-2 1,-1 1 0,1 0 0,0-1-1,-1 1 1,1-1 0,0 0 0,-1 0 0,1 0-1,-1 0 1,1 0 0,-1 0 0,0-1 0,0 1-1,1-1 1,-1 0 0,0 1 0,0-1-1,0 0 1,-1 0 0,1-1 0,0 1 0,-1 0-1,0 0 1,1-1 0,-1 1 0,0-1-1,0 1 1,0-1 0,-1 1 0,1-3-8,16-102 234,-16 101-230,12-133 59,-12 139-64,0 0 1,0 0-1,0 0 0,0 0 1,0 0-1,0 1 1,0-1-1,0 0 0,0 1 1,0-1-1,0 0 0,0 1 1,0-1-1,-1 1 0,1-1 1,0 1-1,0 0 0,0-1 1,-1 1-1,1 0 0,0 0 1,-1-1-1,1 1 1,0 0-1,-1 0 0,1 0 1,-1 0-1,0 0 0,1 0 1,-1 0-1,0 0 0,1 0 1,-1 0-1,0 0 0,0 0 1,1 1 0,10 16 32,0-1-1,2 0 0,-1-1 0,2-1 1,0 0-1,1 0 0,2 0-31,-14-14 15,0 0 0,-1 0 0,1 0 0,0 0 1,0 0-1,-1 0 0,1-1 0,0 0 0,0 1 0,0-1 0,0 0 0,0 0 0,0-1 0,-1 1 0,1-1 0,0 1 1,0-1-1,0 0 0,-1 0 0,1 0 0,0 0 0,-1-1 0,1 1 0,-1-1 0,1 1 0,-1-1 0,0 0 1,0 0-1,0 0 0,0 0 0,0 0 0,0-1 0,-1 1 0,1 0 0,-1-1 0,1 1 0,-1-1 0,0 0 0,0 0 1,0 1-1,0-1 0,-1 0 0,1 0 0,-1 0 0,0-2-15,5-49-2569,-15 35-682</inkml:trace>
  <inkml:trace contextRef="#ctx0" brushRef="#br0" timeOffset="163756.275">2911 12788 22253,'11'12'800,"6"4"448,3 4-1056,-4 2-88,10-6-208,1-1-344,5-9-600,-2-6 2104</inkml:trace>
  <inkml:trace contextRef="#ctx0" brushRef="#br0" timeOffset="163956.521">3378 12744 21925,'1'7'419,"0"0"0,-1-1 0,0 1-1,0 0 1,0 0 0,-1 0 0,0-1 0,-1 1 0,1 0 0,-1-1 0,0 0 0,-1 1 0,-1 1-419,-4 19 575,3-13-494,0 0-1,1 1 1,1-1 0,1 1-1,0 0 1,0 0 0,2 0-1,0 0 1,0 0 0,2 0 0,0 0-1,0-1 1,2 1 0,4 12-81,-7-24-3,1 0 1,-1 0-1,1 0 1,0 0-1,0-1 1,0 1-1,0-1 1,1 1-1,-1-1 1,1 0-1,-1 0 1,1 0-1,0-1 1,0 1-1,0 0 1,0-1-1,0 0 1,0 0-1,0 0 1,0 0-1,0 0 1,1-1-1,-1 1 1,0-1-1,0 0 1,1 0-1,-1 0 1,0 0-1,1-1 1,-1 1-1,0-1 1,0 0 0,0 0-1,1 0 1,-1 0-1,0-1 1,0 1-1,-1-1 1,1 0-1,0 0 1,-1 0-1,1 0 1,-1 0-1,2-2 3,24-29-343,-4-8-426</inkml:trace>
  <inkml:trace contextRef="#ctx0" brushRef="#br0" timeOffset="164627.875">3960 12551 23653,'-1'-14'3743,"21"31"-3009,29 63-339,-42-66-373,0-1-1,1 1 1,0-1-1,1-1 0,1 0 1,0 0-1,0-1 1,1 0-1,3 2-21,-13-12 3,1 0 0,-1-1 0,0 1 0,0 0-1,1 0 1,-1 0 0,1-1 0,-1 1 0,0-1 0,1 1 0,-1-1-1,1 0 1,-1 1 0,1-1 0,0 0 0,-1 0 0,1 0 0,-1 0-1,1 0 1,-1 0 0,1-1 0,-1 1 0,1 0 0,-1-1-1,1 0 1,-1 1 0,0-1 0,1 0 0,-1 1 0,0-1 0,1 0-1,-1 0 1,0 0 0,0 0 0,0 0 0,0 0 0,0-1 0,0 1-1,0 0 1,0 0 0,0-1 0,-1 1 0,1-1-3,23-66 129,17-185 66,-40 249-195,-1 2 0,-1 1 1,1 0-1,0-1 0,-1 1 0,1 0 1,0-1-1,0 1 0,0 0 0,0-1 1,1 1-1,-1 0 0,0-1 0,0 1 1,1 0-1,-1-1 0,1 1 0,-1 0 1,1-1-1,0 1 0,-1 0 0,1 0 1,0 0-1,0 0 0,0 0 0,0 0 1,0 0-1,0 0 0,0 0 1,0 0-1,0 0 0,0 1 0,0-1 1,1 0-1,-1 1 0,0-1 0,0 1 1,1 0-1,-1-1 0,0 1 0,1 0 1,-1 0-1,0 0 0,1 0 0,-1 0 1,1 0-1,0 0 0,80 107 24,-15-12 80,-67-94-102,1 0 0,-1 0 0,1-1 0,0 1 0,-1 0 1,1 0-1,0-1 0,-1 1 0,1 0 0,0-1 0,0 1 0,0 0 0,0-1 0,-1 1 0,1-1 0,0 0 1,0 1-1,0-1 0,0 0 0,0 1 0,0-1 0,0 0 0,0 0 0,0 0 0,0 0 0,0 0 1,0 0-1,0 0 0,0 0 0,0 0 0,0-1 0,0 1 0,0 0 0,0-1 0,0 1 0,0-1 0,0 1 1,0-1-1,-1 1 0,1-1 0,0 1 0,0-1 0,-1 0 0,1 0 0,0 1 0,-1-1 0,1 0 1,0 0-1,-1 0 0,1 0 0,-1 1 0,0-1 0,1 0-2,14-59 136,-15 56-131,8-89 99,-7 67-93,1-1 1,1 0-1,1 1 1,2 0-1,6-19-11,-12 44-1,0 0 1,0 1-1,0-1 0,0 0 0,1 0 0,-1 0 0,0 0 0,0 0 0,1 1 0,-1-1 0,1 0 0,-1 0 0,0 1 1,1-1-1,0 0 0,-1 1 0,1-1 0,-1 0 0,1 1 0,0-1 0,-1 1 0,1-1 0,0 1 0,0-1 1,-1 1-1,1 0 0,0-1 0,0 1 0,0 0 0,-1-1 0,1 1 0,0 0 0,0 0 0,0 0 0,0 0 0,0 0 1,0 0-1,-1 0 0,1 0 0,0 0 0,0 1 0,0-1 0,0 0 0,0 0 0,-1 1 0,1-1 0,0 1 0,0-1 1,-1 0-1,1 1 0,0 0 0,-1-1 0,1 1 0,0 0 1,32 42-37,75 187 69,-115-236-1275,-8-16 1444</inkml:trace>
  <inkml:trace contextRef="#ctx0" brushRef="#br0" timeOffset="164904.572">4264 11890 24941,'0'2'728,"6"24"513,3-6-1001,-5 4 16,6-1-1088,-2-2-561</inkml:trace>
  <inkml:trace contextRef="#ctx0" brushRef="#br0" timeOffset="165528.142">4617 11754 21789,'-19'-75'4675,"32"82"-3098,56 88-1151,-4 2 0,9 27-426,-7 20 356,30 48-127,-97-192-224,0-1-1,0 1 1,0 0-1,0-1 0,0 1 1,0 0-1,1-1 1,-1 1-1,0 0 0,0-1 1,1 1-1,-1 0 1,0-1-1,0 1 0,1 0 1,-1 0-1,0-1 1,1 1-1,-1 0 0,0 0 1,1 0-1,-1 0 1,1-1-1,-1 1 0,0 0 1,1 0-1,-1 0 1,0 0-1,1 0 0,-1 0 1,1 0-1,-1 0 1,1 0-5,-10-21 13,-1 0 1,-1 1-1,-1 0 1,0 1 0,-1 0-1,-2 1 1,0 0-1,0 1 1,-2 1 0,0 1-1,-1 0 1,0 1 0,-1 1-1,0 1 1,-21-9-14,30 29-95,16-1 89,1 0 0,0-1 0,1 0 0,0 0 1,0 0-1,0-1 0,0 0 0,1-1 0,0 0 0,0 0 0,0-1 0,2 1 6,-7-3 2,-1 1 0,1-1-1,-1 0 1,1 0-1,-1 0 1,1-1 0,0 1-1,-1-1 1,1 0-1,-1 0 1,1 0 0,0 0-1,-1-1 1,1 0-1,0 1 1,-1-1 0,1-1-1,-1 1 1,0 0-1,1-1 1,-1 0 0,0 1-1,0-1 1,0-1-1,0 1 1,0 0 0,-1-1-1,1 1 1,-1-1-1,2-2-1,91-176 122,-89 170-1863,-5 11-1441</inkml:trace>
  <inkml:trace contextRef="#ctx0" brushRef="#br0" timeOffset="166569.739">5060 12045 11554,'0'0'4527,"0"0"1418,-1 0-2593,16-1-2547,22-3-412,-36 4-369,1-1-1,-1 0 0,0 1 0,1-1 0,-1 0 1,0 0-1,0 0 0,0 0 0,0 0 0,0 0 1,0 0-1,0 0 0,0 0 0,0 0 0,0 0 1,-1-1-1,1 1 0,-1 0 0,1-1 0,-1 1 1,1 0-1,-1-1 0,1 1 0,-1-1 0,0 1 1,0-1-1,0 1 0,0-1-23,1-4 76,-4-79 478,3 83-538,0-1 0,-1 0 0,1 1 0,-1-1 0,0 0 0,0 1 0,0-1 0,0 1 0,0-1 0,-1 1 0,1 0 0,-1-1 0,1 1 1,-1 0-1,0 0 0,0 0 0,0 0 0,0 1 0,0-1 0,0 0 0,-1 1 0,1-1 0,-1 1 0,1 0 0,-1 0 0,1 0 0,-1 0 0,-1 0-16,2 1 7,0 0 1,1 1-1,-1-1 0,1 0 1,-1 1-1,0-1 1,1 1-1,-1 0 1,1-1-1,-1 1 1,1 0-1,0 0 0,-1 0 1,1 0-1,0 0 1,0 0-1,-1 0 1,1 1-1,0-1 1,0 0-1,0 1 0,1-1 1,-1 1-1,0-1 1,0 1-1,1-1 1,-1 1-1,1-1 0,-1 1 1,1 0-1,0-1 1,0 1-1,-1-1 1,1 2-8,-2 61 19,3-48-13,1 0 0,0 0 0,1 0 0,1 0 0,1-1 0,0 0 0,0 0 0,2 0 0,0-1 0,0 0 0,3 1-6,-10-13 1,1 0-1,-1-1 1,1 0-1,0 1 1,0-1-1,0 1 1,0-1-1,0 0 1,0 0-1,0 1 1,0-1-1,0 0 1,1 0-1,-1 0 1,0 0-1,1 0 1,-1-1-1,1 1 1,-1 0-1,1-1 0,-1 1 1,1-1-1,-1 1 1,1-1-1,-1 0 1,1 0-1,0 0 1,-1 1-1,1-2 1,0 1-1,-1 0 1,1 0-1,-1 0 1,1-1-1,0 1 1,-1-1-1,1 1 1,-1-1-1,1 0 1,-1 0-1,1 1 0,0-2 0,53-100 114,-26 40-30,-27 57-81,0-1-1,0 1 1,1 1 0,-1-1-1,1 0 1,0 1 0,1-1-1,-1 1 1,1 0 0,0 0-1,0 0 1,0 1 0,0-1-1,1 1 1,-1 0 0,1 0-1,0 1 1,0-1 0,0 1-1,0 0 1,0 1 0,1-1-1,-1 1 1,0 0 0,1 0-1,-1 1 1,1-1 0,-1 1-1,1 1 1,-1-1 0,1 1-1,-1 0 1,0 0 0,4 1-3,-1 2 15,-1 1 1,-1-1 0,1 1 0,0 1 0,-1-1 0,0 1 0,-1 0 0,1 0 0,-1 1 0,0 0-1,-1 0 1,1 0 0,1 5-16,-6-11 222,-1-6 59,-9-17-136,0 0-1,-1 1 1,-1 0 0,-1 1-1,0 0 1,-2 1 0,0 1-1,-1 0 1,-9-7-145,-49-59 70,74 84-72,-1-1-1,1 1 1,-1 0-1,1-1 0,-1 1 1,1-1-1,-1 1 1,1 0-1,0-1 0,-1 1 1,1-1-1,-1 1 1,1-1-1,0 0 0,0 1 1,-1-1-1,1 1 1,0-1-1,0 1 0,0-1 1,0 0-1,-1 1 1,1-1-1,0 0 0,0 1 1,0-1-1,0 1 1,0-1-1,1 0 0,-1 1 1,0-1-1,0 1 1,0-1-1,0 0 0,1 1 1,-1-1-1,0 1 1,1-1-1,-1 1 0,0-1 1,1 1-1,-1-1 1,1 1-1,-1-1 0,1 1 1,-1 0-1,1-1 1,-1 1-1,1 0 0,-1-1 1,1 1 2,36-3-260,-17 2 60,18-6-245,7-6 255</inkml:trace>
  <inkml:trace contextRef="#ctx0" brushRef="#br0" timeOffset="170012.813">5614 11441 21581,'1'2'1045,"68"156"2485,6 18-3102,99 237 278,-173-411-539,-1-5 45,-30-123 485,7 44-663,5 0 1,2-1-1,5-1 0,3 0 0,3 0 0,5-30-34,21 20 2,-20 91-3,-1 1 0,1 0 0,0 0 0,0 0 0,0 0 0,0 0 0,0 0 0,0 0-1,1 0 1,-1 0 0,1 1 0,-1-1 0,1 1 0,0-1 0,-1 1 0,1-1 0,0 1 0,0 0 0,0 0-1,0 0 1,0 0 0,0 0 0,0 0 0,1 1 0,-1-1 0,0 1 0,0-1 0,0 1 0,1 0-1,-1 0 1,0 0 0,1 0 0,-1 0 0,0 1 0,0-1 0,0 1 0,2 0 1,2 1 0,0 1 0,0 0 1,-1 0-1,1 1 0,-1 0 1,0 0-1,0 0 0,-1 0 1,1 1-1,-1-1 0,0 1 1,0 0-1,0 1 0,-1-1 1,0 1-1,0-1 0,0 1 1,-1 0-1,0 0 0,0 0 1,0 0-1,-1 1 0,1 5 0,0 3 7,-1 1 0,0-1 0,-1 1 0,-1-1 0,0 1 0,-1-1-1,-1 1 1,0-1 0,-3 5-7,4-10 18,0-1 0,0 1-1,-1-1 1,0 1 0,-1-1-1,0 0 1,0-1 0,-1 1-1,0-1 1,-1 0 0,0 0 0,0 0-1,0-1 1,-1 0 0,0 0-1,-1-1 1,1 0 0,-1 0-1,-1-1 1,1 0 0,-1 0 0,-2 0-18,8-5-27,0 1 1,0-1 0,0 0-1,0 0 1,1 0-1,-1-1 1,0 1 0,0-1-1,0 0 1,0 1 0,1-1-1,-1-1 1,0 1 0,1 0-1,-1 0 1,1-1 0,-1 0-1,1 1 1,0-1 0,0 0-1,0 0 1,0 0 0,0-1-1,0 1 1,0 0 0,1-1-1,-1 1 1,1-1 0,0 1-1,0-1 1,-1 0 0,2 1 26,-11-94-3030,20 45 980</inkml:trace>
  <inkml:trace contextRef="#ctx0" brushRef="#br0" timeOffset="170462.856">6042 11299 20172,'151'314'7910,"-150"-311"-7799,3-83 609,-6 63-616,-1-7-55,-1 0 0,-1 1 0,-1-1 0,-1 1 0,-1 1 0,-1-1 0,-1 1 0,-1 1 0,-4-6-49,5 9 11,19 26-52,22 30-15,-30-36 61,68 79 7,-67-80-12,0 0 0,0-1 0,0 1 0,0-1 0,0 1 0,0-1 0,0 0 0,0 1 0,0-1 0,0 0 1,0-1-1,0 1 0,0 0 0,0-1 0,0 1 0,0-1 0,0 1 0,0-1 0,0 0 0,0 0 0,0 0 0,0 0 0,0 0 0,-1 0 0,1-1 0,-1 1 0,1 0 0,-1-1 1,1 1-1,-1-1 0,0 0 0,0 0 0,1 1 0,-1-1 0,0 0 0,-1 0 0,1 0 0,0 0 0,-1 0 0,1 0 0,-1 0 0,1 0 0,-1 0 0,0 0 0,0 0 0,0 0 1,0 0-1,-1-2 0,4-7 19,0 1 1,-1-1-1,0-1 1,-1 1 0,-1 0-1,1 0 1,-2 0 0,0 0-1,0-1 1,-1 1-1,0 0 1,-1 1 0,0-1-1,-1 0 1,0 1 0,0 0-1,-1 0 1,-1 0-1,0 0 1,0 1 0,-3-3-20,9 11 1,-1 1 1,1-1-1,0 0 1,0 0 0,-1 1-1,1-1 1,-1 1-1,1-1 1,0 0-1,-1 1 1,1-1 0,-1 1-1,1-1 1,-1 1-1,0-1 1,1 1-1,-1-1 1,1 1 0,-1 0-1,0-1 1,1 1-1,-1 0 1,0-1-1,1 1 1,-1 0 0,0 0-1,0 0 1,1 0-1,-1 0 1,0 0-1,0 0 1,1 0 0,-1 0-1,0 0 1,0 0-1,1 0 1,-1 0-1,0 1 1,1-1 0,-1 0-1,0 1 1,1-1-1,-1 0 1,0 1-1,1-1 1,-1 1 0,1-1-1,-1 1 1,1-1-1,-1 1 1,1-1-1,-1 1 1,1-1 0,-1 1-1,1 0 1,0 0-2,2 15-11,1 0 1,0 0 0,2 0 0,0 0-1,0-1 1,2 1 0,0-1 0,3 3 10,9 25-10,58 123-5,-77-167-11,0 0-1,1 0 1,-1 0-1,0 0 1,0 0 0,1 0-1,-1 0 1,0 0 0,1 0-1,-1 0 1,1 0-1,0 0 1,-1 0 0,1 0-1,0 0 1,-1 0-1,1 0 1,0 1 0,0-1-1,0 0 1,-1 1 0,1-1-1,0 0 1,0 1-1,0-1 1,0 1 0,0 0-1,0-1 1,1 1-1,-1 0 1,0 0 0,0-1-1,0 1 1,0 0 0,0 0-1,0 0 1,0 0-1,0 0 1,1 1 0,-1-1-1,0 0 1,0 0-1,0 1 1,0-1 0,0 1-1,0-1 1,0 1 0,0-1-1,0 1 1,0 0-1,-1-1 1,1 1 0,0 0-1,0 0 1,-1 0-1,1-1 1,0 1 0,-1 0-1,1 0 1,-1 0-1,1 0 1,-1 0 0,1 0-1,-1 0 1,0 0 0,1 0-1,-1 1 1,0-1-1,0 0 1,0 1 26,11-58-1732,-4-19 923</inkml:trace>
  <inkml:trace contextRef="#ctx0" brushRef="#br0" timeOffset="171580.916">6265 10642 20916,'10'61'1460,"3"-1"-1,2 0 0,19 46-1459,-15-44 520,-18-60-500,17 58 655,2-1 1,2-1-1,4-1 0,9 14-675,-34-67 15,1-1 0,-1 1 0,1-1 0,0 1 0,0-1 0,1 0 0,-1 0 0,1 0 0,-1 0 0,1 0 0,0 0 0,0-1 0,0 1 0,0-1 0,1 0 0,-1 0 0,1 0 0,-1-1 0,1 1 0,0-1 0,-1 0 0,1 0 0,2 1-15,-4-5 8,1 0 1,-1 0 0,0-1 0,-1 1 0,1 0 0,-1-1-1,1 1 1,-1-1 0,0 1 0,0-1 0,0 0 0,-1 0 0,1 1-1,-1-1 1,0 0 0,0 0 0,0 1 0,-1-1 0,1 0 0,-1 1-1,0-1 1,0 0 0,0 1 0,-1-1 0,-1-2-9,-1-4 7,0 0 0,-1 0 0,0 1 0,0 0 0,-1 0 1,0 0-1,-1 1 0,0 0 0,0 0 0,-1 1 0,0 0 0,0 0 0,0 1 0,-1 0 1,0 0-1,-1 1 0,1 0 0,-10-3-7,19 8-3,-1-1 0,1 1 0,0-1 1,-1 1-1,1 0 0,-1-1 0,1 1 0,-1-1 0,1 1 0,-1 0 1,1 0-1,-1-1 0,1 1 0,-1 0 0,1 0 0,-1-1 1,0 1-1,1 0 0,-1 0 0,1 0 0,-1 0 0,0 0 0,1 0 1,-1 0-1,1 0 0,-1 0 0,1 0 0,-1 1 0,0-1 0,1 0 1,-1 0-1,1 0 0,-1 1 0,1-1 0,-1 0 0,1 1 1,-1-1-1,1 0 0,-1 1 0,1-1 0,-1 1 0,1-1 0,0 1 1,-1-1-1,1 1 0,0-1 0,-1 1 0,1-1 0,0 1 1,0-1-1,-1 1 0,1-1 0,0 1 0,0 0 0,0-1 0,0 1 1,0-1-1,0 1 0,0 0 0,0-1 0,0 1 0,0-1 1,0 1-1,0 0 0,1-1 0,-1 1 0,0-1 3,21 39-100,-19-36 90,0 0 0,0 0 0,0 0 0,1 0-1,-1 0 1,1 0 0,0-1 0,0 1 0,-1-1 0,2 0-1,-1 0 1,0 0 0,0 0 0,1-1 0,-1 1 0,1-1-1,-1 0 1,1 0 0,0 0 0,-1 0 0,1-1 0,0 0-1,-1 1 1,1-1 0,0-1 0,0 1 0,-1 0 0,1-1-1,0 0 1,-1 0 0,1 0 0,-1 0 0,1-1 0,-1 1-1,1-1 1,-1 0 0,0 0 0,0 0 0,0 0 0,0-1-1,0 1 1,-1-1 0,1 0 0,-1 0 0,1 0 10,7-8-312,0-2 1,-1 1-1,-1-1 1,0 0 0,0-1-1,-1 0 1,-1 0-1,-1-1 1,0 1-1,-1-1 1,0 0-1,-1-1 1,-1 1 0,0 0-1,-1-2 312,-1 17-1,1-1 1,-1 1-1,0-1 0,0 0 1,0 1-1,0-1 0,1 0 1,-1 1-1,0-1 0,0 0 1,0 1-1,0-1 0,0 0 1,-1 1-1,1-1 0,0 0 1,0 1-1,0-1 0,-1 0 1,1 1-1,0-1 0,0 1 1,-1-1-1,1 0 0,-1 1 1,1-1-1,0 1 0,-1-1 1,1 1-1,-1 0 0,1-1 1,-1 1-1,1-1 0,-1 1 1,0 0-1,1-1 0,-1 1 1,1 0-1,-1 0 0,0-1 1,1 1-1,-1 0 0,0 0 1,1 0-1,-1 0 0,0 0 1,1 0-1,-1 0 0,0 0 1,0 0 0,-20 30 440,17-12-254,2 1-1,0 0 1,2 0 0,0 0-1,0-1 1,2 1 0,1 0-1,0-1 1,1 1 0,1-1-1,1 0 1,0 0 0,4 4-186,32 53 866,-42-73-855,1-1 0,0 0-1,0 1 1,0-1 0,0 0 0,0 0 0,0 0 0,0 0-1,0 0 1,1 0 0,-1 0 0,0 0 0,1-1 0,-1 1-1,0 0 1,1-1 0,-1 1 0,1-1 0,-1 0 0,1 1-1,-1-1 1,1 0 0,-1 0 0,1 0 0,-1 0-1,1 0 1,-1 0 0,1 0 0,-1-1 0,1 1 0,-1-1-1,1 1 1,-1-1 0,1 1 0,-1-1 0,0 0 0,1 1-1,-1-1 1,0 0 0,0 0 0,0 0 0,0 0 0,0 0-1,0-1 1,0 1 0,0 0 0,0 0 0,0-1 0,0 1-1,-1 0 1,1-1 0,0 1 0,-1-1 0,0 1-11,6-16 38,0 0 0,-2 0 0,0 0 0,-1 0 0,-1-1 1,-1 1-1,0-1 0,-1 1 0,-1-1 0,-1-5-38,1 15 16,-9-114 145,16 112-214,10 34-44,83 184-33,-98-207 131,-1 0-1,1 0 0,-1 1 0,1-1 0,-1 0 1,1 0-1,0 0 0,-1 0 0,1 0 1,0 0-1,0 0 0,0 0 0,0 0 0,0-1 1,0 1-1,0 0 0,0-1 0,0 1 0,0 0 1,0-1-1,1 0 0,-1 1 0,0-1 0,0 0 1,1 1-1,-1-1 0,0 0 0,0 0 1,1 0-1,-1 0 0,0 0 0,0 0 0,1 0 1,-1-1-1,0 1 0,0 0 0,0-1 0,1 1 1,-1-1-1,0 1 0,0-1 0,0 0 0,0 1 1,0-1-1,0 0 0,0 0 0,0 0 1,0 0-1,0 0 0,-1 0 0,1 0 0,0 0 1,0 0-1,-1 0 0,1 0 0,-1 0 0,1-1 0,7-20-5,-1 0 0,-1-1 1,-1 1-1,-1-1 0,0 0 0,-2 0 0,-1-1 0,-1 1 0,-1-3 5,1 5 6,3-7 12,-2 0 1,-1 1-1,-1-1 0,-1 0 1,-2 1-1,0 0 1,-2 0-1,-1 0 1,-2 1-1,0-1 0,-1 2 1,-2 0-1,-1 0 1,0 1-1,-2 1 0,-7-8-18,3 15-34,15 42-110,73 243-30,-61-236 177,-3-3 45,2 0-1,0-1 1,3 0 0,0 0-1,2-1 1,1-1 0,1 0-1,7 10-47,-20-35 6,0 1 0,1-1-1,-1 1 1,0-1 0,1 1-1,-1-1 1,1 0 0,0 0-1,0 0 1,0 0-1,0 0 1,0 0 0,0-1-1,0 1 1,0-1 0,1 1-1,-1-1 1,1 0 0,-1 0-1,1 0 1,0 0-1,-1 0 1,1-1 0,0 1-1,-1-1 1,1 0 0,0 1-1,0-1 1,-1-1-1,1 1 1,0 0 0,0-1-1,-1 1 1,1-1 0,-1 0-1,1 0 1,0 0 0,-1 0-1,1 0 1,-1-1-1,0 1 1,0-1 0,1 1-1,-1-1 1,0 0 0,0 0-1,0 0 1,-1 0 0,2-2-6,-1-11 22,0 0 0,-1 0 0,-1-1 0,0 1 0,-2 0 1,1 0-1,-2-1 0,0 1 0,-1 1 0,0-1 1,-1 1-1,-1-1 0,0 1 0,-6-9-22,9 16 6,-2-5 5,0-1 0,-1 1 1,0 0-1,-1 0 0,0 0 1,-1 1-1,0 0 0,-6-4-11,9 17-5,25 67-82,-7-33 45,-1-2 30,1-1-1,2-1 0,1 0 1,1-1-1,3 1 13,-19-30 1,0 1 1,0-1 0,0 1-1,1-1 1,-1 0-1,1 1 1,0-1 0,-1 0-1,1 0 1,0 0-1,0 0 1,1-1-1,-1 1 1,0 0 0,0-1-1,1 0 1,-1 1-1,1-1 1,-1 0-1,1 0 1,0 0 0,-1-1-1,1 1 1,0-1-1,-1 1 1,1-1 0,0 0-1,0 0 1,-1 0-1,1-1 1,0 1-1,0-1 1,-1 1 0,1-1-1,0 0 1,-1 0-1,1 0 1,-1 0 0,1 0-1,-1-1 1,0 1-1,1-1 1,-1 0-1,0 0 1,0 1 0,0-1-1,0 0 1,-1-1-1,1 1 1,0 0-1,-1 0 1,0-1 0,1 1-1,-1-2-1,6-19 16,-1 0-1,-1-1 0,-1 0 1,-1 1-1,-1-1 0,-1-1 1,-2 1-1,0 0 0,-3-12-15,4 33 2,4-8-9,5 28-21,-7-14 25,136 282-59,-102-247 157,-35-39-98,0 0 0,0-1 1,1 1-1,-1 0 0,0 0 0,0 0 0,0-1 1,0 1-1,-1 0 0,1-1 0,0 1 0,-1-1 1,1 1-1,-1-1 0,1 1 0,-1-1 0,0 1 1,1-1-1,-1 1 0,0-1 0,0 0 1,0 1-1,0-1 0,0 1 0,-1-1 0,1 0 1,0 1-1,-1-1 0,1 1 0,-1-1 0,0 1 1,1-1-1,-1 1 3,0-2-56,-8-40-908,-11-7-699</inkml:trace>
  <inkml:trace contextRef="#ctx0" brushRef="#br0" timeOffset="171849.759">7229 10597 23317,'17'41'648,"0"-2"64,2-4-224,0-9-216,-2-8-112,3-14-184,7-4-264,-2-5-672,1-7-328,3-4-2385</inkml:trace>
  <inkml:trace contextRef="#ctx0" brushRef="#br0" timeOffset="172032.216">7582 10711 9930,'35'89'10032,"-11"4"-5195,15 44-1742,-39-136-3072,0 0-1,-1 0 1,1 0 0,0 0 0,0 0-1,0 0 1,0 0 0,1 0 0,-1 0-1,0 0 1,0 0 0,0 0 0,1 0-1,-1 0 1,1 0 0,-1 0 0,1 0-1,-1 0 1,1-1 0,-1 1 0,1 0-1,0 0 1,-1 0 0,1-1 0,0 1-1,0 0 1,-1-1 0,1 1 0,0-1-1,0 1 1,0-1 0,0 1 0,0-1-1,0 0 1,0 1 0,0-1 0,0 0-1,0 0 1,0 0 0,0 0 0,0 0-1,0 0 1,0 0 0,0 0 0,0 0-1,0 0 1,0 0 0,0-1 0,0 1-1,0 0 1,0-1 0,0 1 0,0-1-23,28-117 392,-24 79-339,-3 28-43,-2 3-7,1-1 0,1 0 0,-1 1 1,1-1-1,1 1 0,0 0 0,0 0 1,0 0-1,1 0 0,0 0 0,4-4-3,-6 11-1,0 0-1,0 1 0,1-1 1,-1 1-1,0-1 0,0 1 1,0 0-1,0 0 0,0 0 1,0 0-1,1 0 0,-1 0 1,0 1-1,0-1 0,0 1 1,0-1-1,0 1 0,0 0 1,0 0-1,0 0 0,0 0 1,0 0-1,-1 0 0,1 0 0,0 1 1,-1-1-1,1 1 0,-1-1 1,1 1-1,-1 0 0,0 0 1,0-1-1,1 1 0,-1 0 1,0 1 1,-1-3 0,32 41-7,-23-28 22,0 0 0,1-1 1,0-1-1,1 1 0,0-2 0,0 0 1,1 0-1,1-1 0,7 4-15,-18-12-1,-1 1 0,1-1 0,0-1 0,0 1 0,0 0 0,0 0 0,0-1 0,0 1 0,0-1 0,1 1 0,-1-1 0,0 0 0,0 0 0,0 0 0,0 0 0,0 0 0,1-1 0,-1 1-1,0-1 1,0 1 0,0-1 0,0 0 0,0 0 0,0 0 0,0 0 0,-1 0 0,1 0 0,0 0 0,0-1 0,-1 1 0,1-1 0,-1 1 0,1-1 0,-1 1 0,0-1 0,0 0 0,1 0 1,1-13-1066</inkml:trace>
  <inkml:trace contextRef="#ctx0" brushRef="#br0" timeOffset="172983.058">8543 517 24965,'-9'1'282,"0"0"0,0 1 0,0 0 0,1 1 0,-1 0 0,0 0 1,1 1-1,0 0 0,0 0 0,0 1 0,1 0 0,-7 5-282,9-6 10,0 0 1,0 0 0,0 1 0,1-1 0,-1 1 0,1 0-1,0 0 1,1 1 0,-1-1 0,1 1 0,0 0 0,1-1-1,-1 1 1,1 1 0,0-1 0,1 0 0,-1 0 0,1 1-1,0-1 1,1 1 0,0-1 0,0 1 0,0-1 0,1 1-1,0-1 1,0 0 0,2 7-11,-3-12-1,1 0-1,-1 0 1,0 0 0,1 0-1,-1 0 1,1 0-1,-1 0 1,1 0 0,0 0-1,-1 0 1,1 0-1,0 0 1,0 0 0,0 0-1,0-1 1,0 1-1,0 0 1,0-1 0,0 1-1,0-1 1,0 1 0,0-1-1,0 1 1,0-1-1,0 0 1,0 1 0,0-1-1,1 0 1,-1 0-1,0 0 1,0 0 0,0 0-1,0 0 1,1 0-1,-1 0 1,0-1 0,0 1-1,0 0 1,0-1 0,0 1-1,0-1 1,0 1-1,0-1 1,0 1 0,0-1-1,0 0 1,1 0 1,46-42-58,-28 20 64,-2-1-1,0 0 0,-1-1 0,-2-1 0,-1 0 0,-1-1 1,-1 0-1,2-10-5,-9 17-2,-10 36-24,-3 36 0,2 0 1,2 0 0,3 1 0,2 0 25,-2 38-14,-1-29 19,7 128 231,6-164-131,-1-39-30,-9 5-136,-1 0 0,0-1 0,0 1 0,-1-1 0,-1 1-1,1-1 1,-1 1 0,-1 0 0,1 0 0,-2 0-1,1 0 1,-1 1 0,0-1 61,-14-34-2048,8 11 137</inkml:trace>
  <inkml:trace contextRef="#ctx0" brushRef="#br0" timeOffset="173210.076">8719 472 23405,'-11'20'280,"3"-5"-144,4-6-104,4-9-152,0 0-592,0-2 928</inkml:trace>
  <inkml:trace contextRef="#ctx0" brushRef="#br0" timeOffset="173991.314">8988 393 24517,'-1'-2'108,"0"1"0,1-1 0,-1 0-1,0 1 1,-1-1 0,1 1 0,0-1-1,0 1 1,-1-1 0,1 1 0,-1 0-1,1 0 1,-1 0 0,1 0 0,-1 0-1,0 0 1,1 0 0,-1 0 0,0 1-1,0-1 1,0 1 0,0-1 0,1 1-1,-1 0 1,0-1 0,0 1 0,0 0-1,0 0 1,0 1 0,0-1 0,0 0-1,0 1 1,1-1 0,-1 1 0,0-1-1,0 1 1,0 0 0,1 0-108,-70 36 465,58-26-450,0 1 0,1 1 0,1 0 0,0 1 0,1 0 0,0 1 0,1 0 0,1 0 0,0 1 0,1 0 0,1 0 0,1 1 0,0 0 0,1 0 0,1 0 1,0 0-1,1 0 0,1 3-15,1-20 0,0 1 0,-1 0 1,0 0-1,1 0 0,0 0 1,-1 0-1,1 0 1,0 0-1,-1 0 0,1 0 1,0 0-1,0 0 1,0 0-1,0 0 0,0 1 1,0-1-1,0 0 1,1 0-1,-1 0 0,0 0 1,0 0-1,1 0 1,-1 0-1,1 0 0,-1 0 1,1 0-1,-1 0 1,1 0-1,0 0 1,-1-1-1,1 1 0,0 0 1,0 0-1,0-1 1,-1 1-1,1 0 0,0-1 1,0 1-1,0-1 1,0 1-1,0-1 0,0 1 1,0-1-1,0 0 1,1 0-1,-1 1 0,0-1 1,0 0-1,0 0 1,0 0-1,14-10 11,0 0 1,0-2 0,-1 1 0,-1-2-1,0 0 1,0 0 0,-2-1-1,1 0 1,4-10-12,-12 19 4,1-2-1,8-8 6,-1-1 1,-1 0 0,0-1 0,-1 0 0,-1-1 0,0 0-1,-1 0 1,-2-1 0,1 0 0,-2 0 0,1-11-10,-19 36-6,8 2 6,-1 1 0,2-1 0,0 1 0,0 0 0,0 0 0,1 1 0,0-1-1,1 1 1,0-1 0,1 1 0,0 0 0,0 4 0,0-12 0,0 0 0,0 0 0,1 0-1,-1 1 1,0-1 0,1 0 0,0 1 0,-1-1 0,1 0 0,0 1 0,0-1 0,1 0-1,-1 0 1,0 1 0,1-1 0,-1 0 0,1 0 0,0 1 0,0-1 0,0 0-1,0 0 1,0 0 0,0 0 0,0 0 0,1 0 0,-1 0 0,1-1 0,-1 1-1,1 0 1,0-1 0,0 0 0,0 1 0,0-1 0,0 0 0,0 0 0,0 0-1,0 0 1,0 0 0,0 0 0,1-1 0,-1 1 0,0-1 0,0 1 0,1-1-1,-1 0 1,0 0 0,1 0 0,-1 0 0,0-1 0,1 1 0,-1 0 0,0-1-1,0 0 1,2 0 0,0-1 4,-1 0-1,0 0 1,1 0-1,-1 0 1,0 0-1,0-1 1,-1 0-1,1 1 1,0-1-1,-1 0 1,0 0-1,1-1 1,-1 1-1,-1 0 1,1-1-1,0 1 1,-1-1-1,0 1 0,0-1 1,0 0-1,0 0 1,0 1-1,-1-1 1,1 0-1,-1 0 1,0 0-1,-1 0 1,1 0-1,-1 1 1,1-1-1,-1 0 1,0 0-1,-1 1 1,1-1-1,0 1 1,-2-3-4,-12-30 8,14 35-20,1 1 1,0 0-2,0 14 306,0-4-3892,0-10 2766</inkml:trace>
  <inkml:trace contextRef="#ctx0" brushRef="#br0" timeOffset="174523.375">8863 345 17452,'0'-2'231,"0"1"1,0 0 0,0-1 0,0 1 0,0-1-1,0 1 1,0-1 0,0 1 0,0-1-1,0 1 1,-1 0 0,1-1 0,-1 1-1,1 0 1,-1-1 0,0 1 0,1 0 0,-1-1-1,0 1 1,0 0 0,0 0 0,0 0-1,0 0 1,0 0 0,0 0 0,0 0-1,0 0 1,-1 1 0,1-1 0,0 0 0,0 1-1,-1-1 1,1 0 0,0 1 0,-1 0-1,1-1 1,-1 1 0,0 0-232,-20 51 1267,14-21-1157,0 1 1,3 0 0,0 0-1,2 0 1,1 1-1,1-1 1,2 1-1,1-1 1,2 1 0,1-1-1,3 7-110,-8-34 14,0-1 0,1 1 0,-1-1 0,1 0 0,-1 1 0,1-1 0,0 0 0,0 0 0,0 0 0,1 1 0,-1-1 0,1 0 0,0-1 0,0 1 0,0 0 0,0 0 0,0-1 0,1 0 0,-1 1 0,1-1 0,-1 0 0,1 0 0,0 0 0,0 0 0,0-1 0,0 1 0,0-1 0,0 0 0,0 0 0,1 0 0,-1 0 0,0 0 0,1-1 0,-1 0 0,0 1 0,1-1 0,-1 0 0,0-1 0,1 1 0,-1-1 0,1 1 0,-1-1 0,0 0 0,0 0 0,3-2-14,6-9 39,-1-1 1,-1 0-1,0 0 1,-1-1 0,-1 0-1,0-1 1,-1 0-1,0 0 1,-1-1 0,-1 0-1,0 0 1,-2 0-1,1-6-39,0 5 8,-1 0-1,0 0 0,-2 0 0,0 0 0,-1-1 1,0 1-1,-2 0 0,0 0 0,-1 0 0,-1-4-7,4 22 0,0 0-1,0-1 1,1 1-1,-1 0 1,0-1 0,0 1-1,0 0 1,0-1-1,0 1 1,0 0-1,0 0 1,0-1-1,-1 1 1,1 0-1,0-1 1,0 1-1,-1 0 1,1-1-1,0 1 1,-1-1-1,1 1 1,0 0-1,-1-1 1,1 1-1,-1-1 1,1 1-1,-1-1 1,1 1 0,-1-1-1,1 0 1,-1 1-1,0-1 1,1 1-1,-1-1 1,1 0-1,-1 0 1,0 1-1,0-1 1,1 0-1,-1 0 1,0 0-1,1 0 1,-1 0-1,0 0 1,1 0-1,-1 0 1,0 0-1,0 0 1,1 0-1,-1-1 1,0 1 0,1 0-1,-1 0 1,1-1-1,-1 1 1,0 0-1,1-1 1,-1 1-1,1 0 1,-1-1-1,0 1 1,1-1-1,0 1 1,-1-1-1,1 0 1,-1 1-1,1-1 1,-1 21-4,2-1 0,0 1-1,1-1 1,0 1 0,2-1-1,1 0 1,4 14 4,3 12-18,30 103 5,-40-146-26,-1-1 0,0 0 1,1 1-1,-1-1 0,1 0 0,-1 1 0,1-1 0,-1 0 1,1 0-1,0 0 0,-1-1 0,1 1 0,0 0 0,0-1 0,0 1 1,0-1-1,0 0 0,-1 1 0,1-1 0,0 0 0,0 0 1,0 0-1,0 0 0,0-1 0,0 1 0,0 0 0,0-1 1,0 1-1,-1-1 0,1 0 0,0 0 0,0 0 0,-1 0 1,1 0-1,-1 0 0,1 0 0,-1 0 0,1-1 0,-1 1 1,1 0-1,-1-1 0,0 1 0,0-1 0,0 0 0,0 1 0,0-1 1,0 0-1,-1 0 0,1 1 0,0-1 0,-1 0 0,1 0 1,-1 0-1,0 0 0,0 0 0,0 0 0,0-1 39,13-28-2054</inkml:trace>
  <inkml:trace contextRef="#ctx0" brushRef="#br0" timeOffset="176287.319">9362 459 23597,'-10'-5'4012,"9"6"-4000,-3 0 5,1 1 1,-1-1 0,1 1-1,0 0 1,0 0 0,0 0-1,0 0 1,0 0-1,0 1 1,0 0 0,1-1-1,-1 1 1,1 0 0,0 0-1,0 0 1,0 0 0,-1 2-18,-9 22 35,1 0 0,1 1 0,1 0 0,2 1 0,1 0 0,1 0 0,1 0 0,1 22-35,2-49 5,0 0 0,0 1 1,1-1-1,-1 0 1,1 1-1,-1-1 0,1 1 1,0-1-1,0 0 1,0 1-1,0-1 0,0 1 1,1-1-1,-1 0 1,1 1-1,0-1 0,-1 0 1,1 1-1,0-1 0,0 0 1,0 0-1,1 0 1,-1 0-1,1 0 0,-1 0 1,1 0-1,-1 0 1,1-1-1,0 1 0,0-1 1,0 1-1,0-1 1,0 0-1,0 0 0,0 0 1,0 0-1,1 0 0,-1 0 1,0 0-1,1-1 1,-1 1-1,0-1 0,1 0 1,-1 0-1,1 0 1,-1 0-1,1 0 0,-1 0 1,2-1-6,7-6 23,-1-1 0,0-1 0,0 0 0,-1 0 0,0-1 0,-1 0 0,0-1 0,0 1 0,-1-1 0,-1-1 1,0 0-24,-3 7 8,10-13 12,0-1 0,-2-1 0,-1 0 0,0 0 0,-1-1 0,-2 0 0,0-1-1,-1 0 1,-1 0 0,-1 0 0,-1 0 0,-1-1 0,-1 1 0,-1-1 0,-1 0-1,-1 1 1,-1-1 0,-1 1 0,0 0 0,-4-6-20,6 24 45,1 5-46,0 0 1,-1 0-1,1 0 0,0 0 0,0 0 0,0 0 0,0 1 0,0-1 1,0 0-1,1 1 0,-1-1 0,0 1 0,1-1 0,-1 0 1,1 1-1,-1-1 0,1 1 0,0 0 0,-1-1 0,1 1 0,0-1 1,0 1-1,0-1 0,0 1 0,1 0 0,-1-1 0,0 1 1,1-1-1,-1 1 0,1-1 1,-1 7-3,33 211-6,-4 119-14,-28-325 29,0 1-1,2-1 1,-1 0-1,2 0 1,0 0-1,0-1 1,1 1-1,1-1 1,6 11-6,-12-22 3,1 0 0,-1 0 0,1 0 0,0 0 0,-1 0 0,1 0 0,0 0 0,0-1 0,0 1 0,0 0 0,-1 0 0,1 0 0,0-1 0,0 1 0,0-1 0,0 1 0,1-1 0,-1 1 0,0-1 0,0 0 0,0 1 0,0-1 0,0 0 0,1 0 0,-1 0 0,0 0 0,0 0 0,0 0 0,0 0 0,1 0 0,-1 0 0,0-1 0,0 1 0,0 0 0,0-1 0,0 1 0,0-1 0,1 1 0,-1-1 0,0 1 0,-1-1 0,1 0 0,0 0 0,0 0 0,0 1 0,0-1 0,-1 0 0,1 0 1,0 0-1,-1 0 0,1 0 0,0 0-3,22-57 232,-22 40-215,-2-1 0,0 1 0,-1 0 0,-1 0 0,-1 1 0,0-1 0,-1 1 0,-1 0 0,-1 0 0,-1 0-1,0 1 1,-1 0 0,0 1 0,-9-11-17,88 94-116,-70-67 124,8-14 18,1-19-22,-6 22-8,-1 8-15,14 12 4,18 3 15,-9-14-10,-21 0 8,0-1 1,-1 0-1,1 0 1,-1 0 0,1-1-1,-1 1 1,0-1-1,0 0 1,0 1 0,0-2-1,0 1 1,-1 0-1,1 0 1,-1-1 0,0 1-1,0-1 1,0 0-1,-1 0 1,2-3 1,2-8-80,-1 1-1,0-1 1,-1 0-1,-1 0 1,0 0-1,-1 0 1,-1 0-1,0 0 1,-2-10 80,1 19-284,0 0 1,-1 0 0,0 0-1,0 0 1,0 1 0,0-1 0,-1 1-1,0-1 1,0 1 0,-1 0-1,1 0 1,-1 0 0,0 1-1,0-1 1,-1 1 0,-1-2 283,3 3-164,1 0-1,0 0 1,1-1 0,-1 1 0,1-1 0,-1 1-1,1-1 1,0 0 0,0 1 0,1-1 0,-1 0 0,1 0-1,0 1 1,-1-1 0,2 0 0,-1 0 0,0 0-1,1 1 1,0-1 0,0 0 0,0 1 0,0-1-1,1-1 165,3-19-305,-5-52 1494,-14 4 4142,14 71-4815,0 1-245,-11 17-53,7 60-98,11 105 467,8-1 0,8 4-587,-20-161 19,-1-7 34,-1-1-1,2 0 1,0 1-1,1-1 1,1 0 0,1-1-1,0 1 1,4 6-53,-9-20 108,-1-2-44,1-5-15,1-28-30,-2 0 0,-1-1 0,-1 1 0,-2 0 0,-1 1 0,-3-5-19,-9-71 10,21 92-85,9 40-12,-9-15 80,3 4 1,1-1 0,0 0 0,1 0 0,0-1 0,1 0 0,0-1 0,1 0 0,0-1 0,12 8 6,-19-14-1,-1 0 1,1-1-1,1 1 1,-1-1 0,0 0-1,0-1 1,1 1 0,-1-1-1,1 1 1,0-2 0,-1 1-1,1 0 1,0-1 0,-1 0-1,1 0 1,0 0 0,-1 0-1,1-1 1,0 0 0,-1 0-1,1 0 1,-1-1 0,1 0-1,-1 1 1,0-1 0,0-1-1,0 1 1,0-1 0,0 1-1,0-1 1,-1 0 0,2-2 0,-4 5 0,5-6 3,-1 1 1,1-1-1,-1 1 1,0-1-1,0-1 1,-1 1-1,0-1 0,0 0 1,-1 0-1,1 0 1,-1 0-1,-1-1 1,0 1-1,0-1 1,0 1-4,-15 21-38,-16 102-34,29-18 98,2-96-28,1 1 1,0-1-1,0 0 1,-1 0-1,1 0 1,1 0-1,-1-1 1,0 1-1,0-1 1,1 0-1,-1 0 1,0 0 0,1 0-1,-1 0 1,1-1-1,-1 0 1,1 0-1,0 0 1,-1 0-1,1 0 1,-1-1-1,1 1 1,-1-1-1,1 0 1,-1 0-1,0 0 1,1-1-1,-1 1 1,0-1 0,1 0 1,5 0-3,115-48 16,-121 49-11,-6-5 27,-5-5-20,0-1-1,1 0 1,0-1-1,1 0 1,0 0-1,1 0 1,1 0-1,0-1 1,1 0 0,0 0-1,1 0 1,0-12-9,3 25-12,-1-1 0,0 1 0,1-1 0,-1 1 0,1-1-1,0 1 1,-1 0 0,1-1 0,0 1 0,0 0 0,0 0 0,0-1 0,0 1 0,0 0 0,0 0 0,1 0 0,-1 0 0,0 0 0,0 0 0,1 1 0,-1-1 0,1 0 0,-1 1 0,1-1 0,-1 1 0,1-1 0,-1 1 0,1 0 0,-1 0 0,1-1 0,-1 1 0,1 0 0,-1 1 0,1-1 0,-1 0 0,1 0-1,0 1 1,-1-1 0,1 0 0,-1 1 0,0 0 0,1-1 0,-1 1 0,1 0 0,-1 0 0,0 0 0,0 0 0,1 0 0,-1 0 0,1 1 12,8 2-455,21 6-1158</inkml:trace>
  <inkml:trace contextRef="#ctx0" brushRef="#br0" timeOffset="176847.823">10563 451 22517,'0'28'261,"10"141"1710,-9-160-1872,1 0 1,0 1-1,1-2 0,0 1 1,0 0-1,0 0 0,1-1 0,1 0 1,0 0-1,0 0 0,0-1 1,1 1-1,0-1 0,0 0 0,1-1 1,3 3-100,-7-7 10,0-1 0,1 1 0,-1-1 0,1 1 1,-1-1-1,0 0 0,1-1 0,0 1 0,-1-1 1,1 1-1,-1-1 0,1 0 0,0 0 0,-1-1 1,1 1-1,-1-1 0,1 0 0,-1 0 0,1 0 1,-1 0-1,1 0 0,-1-1 0,0 0 0,0 1 1,0-1-1,0 0 0,0-1 0,0 1 0,0-1-10,70-80 226,-65 54-157,-6 21-39,-4 17-29,-1 21 34,1 1 0,1 0 0,2-1 0,1 1 0,2 0-1,6 25-34,-10-53 22,0 5 21,1 0 1,-1 0 0,1 0-1,1 0 1,-1 0-1,2 0 1,-1 0 0,1-1-1,0 1 1,0-1-1,1 0 1,0 0 0,0 0-1,1-1 1,-1 1-1,1-1 1,1 0 0,0-1-1,-1 1 1,2-1-1,-1 0 1,0 0 0,2-1-44,-5-4 2,1 0 0,-1 0 1,1-1-1,-1 1 0,1-1 1,-1 0-1,0 0 0,1 0 1,-1 0-1,0-1 0,0 0 1,0 1-1,0-1 0,0 0 1,0 0-1,-1-1 0,1 1 1,-1 0-1,1-1 0,-1 0 1,0 1-1,0-1 0,0 0 1,0 0-1,-1 0 0,1-3-2,8-6-6,-1 7-126,-9 24-50,-63 196 240,45-180 564,11-37 165,2-6-769,0 0 0,1 0 1,0-1-1,0 1 1,1-1-1,0 0 0,1 1 1,0-1-1,0 0 0,1-1 1,0 1-1,1 0 1,0 0-1,0 0 0,1-1 1,1-7-19,44-147-472,-28 120-896</inkml:trace>
  <inkml:trace contextRef="#ctx0" brushRef="#br0" timeOffset="177561.783">11575 625 25597,'-3'-1'97,"0"1"0,-1-1 0,1 1 0,0 0 0,0-1 0,-1 1 0,1 1 0,0-1 0,-1 0 0,1 1 0,0 0 0,0 0 0,0 0 0,0 0 0,0 0 0,0 1 0,0-1 0,0 1 0,0 0 0,1 0 0,-1 0 0,1 0 0,-1 0 0,1 0 0,0 1 0,0-1 0,0 1 0,0 0 0,-1 1-97,-45 88 280,43-81-273,0 1 0,2-1 0,-1 1 1,1 0-1,1 1 0,0-1 0,1 0 0,0 1 0,1 2-7,0-14 0,0 0 1,0 0-1,0 0 0,0 0 0,0 0 1,0 0-1,0 0 0,0 0 0,0-1 0,1 1 1,-1 0-1,0 0 0,1 0 0,-1 0 1,1 0-1,-1-1 0,1 1 0,-1 0 0,1 0 1,-1-1-1,1 1 0,0 0 0,-1-1 1,1 1-1,0-1 0,0 1 0,-1-1 1,1 1-1,0-1 0,0 0 0,0 1 0,0-1 1,-1 0-1,1 1 0,0-1 0,0 0 1,0 0-1,0 0 0,0 0 0,0 0 1,0 0-1,0 0 0,0 0 0,-1 0 0,1-1 1,0 1-1,0 0 0,0-1 0,0 1 1,0 0-1,-1-1 0,1 1 0,0-1 0,0 1 1,0-1-1,-1 1 0,1-1 0,0 0 1,-1 1-1,1-1 0,-1 0 0,1 0 1,-1 0-1,1 1 0,-1-1 0,0 0 0,1 0 1,-1 0-1,0 0 0,1 0 0,24-32 21,-1-2-1,-2 0 0,-1-2 1,-2 0-1,-1-2 1,2-10-21,-5 14 17,-2-1 1,-1 0-1,-1-1 0,-3-1 1,-1 1-1,0-12-17,-7 24 33,-4 32-16,-5 41-34,16 328-29,-6-369 47,-2 6 1,2-1-1,0 0 1,0 0 0,1 0-1,0 0 1,1-1-1,1 1 1,0 0-1,0-1 1,1 0-1,2 3-1,-5-12-54,1-1-1,-1 1 1,1-1 0,-1 0-1,1 0 1,-1 0-1,1-1 1,-1 1 0,1-1-1,0 1 1,-1-1-1,1 0 1,0 0 0,-1 0-1,1 0 1,0 0 0,-1-1-1,1 1 1,0-1-1,-1 0 1,1 1 0,-1-1-1,1 0 1,-1-1-1,0 1 1,1 0 0,-1-1-1,0 1 1,0-1-1,0 0 1,0 0 0,0 0-1,0 0 1,-1 0-1,1 0 1,-1 0 0,1-1-1,-1 1 1,0 0-1,0-1 1,0 1 0,1-3 54,19-35-1593</inkml:trace>
  <inkml:trace contextRef="#ctx0" brushRef="#br0" timeOffset="178296.448">11934 695 25165,'-28'133'2706,"29"-134"-2691,-1 1-1,1-1 1,-1 0 0,1 1-1,-1-1 1,1 1-1,-1-1 1,1 1-1,0 0 1,-1-1-1,1 1 1,-1-1 0,1 1-1,0 0 1,0 0-1,-1-1 1,1 1-1,0 0 1,0 0 0,-1 0-1,1 0 1,0 0-1,0 0 1,-1 0-1,1 0 1,0 0 0,-1 0-1,1 0 1,0 1-1,0-1 1,-1 0-1,1 0 1,0 1-1,-1-1 1,1 0 0,0 1-1,-1-1 1,1 1-1,-1-1 1,1 1-1,-1-1 1,1 1 0,-1 0-1,1-1 1,-1 1-1,1-1 1,-1 1-1,0 0 1,1-1-1,-1 2-14,74-241 285,-68 227-291,-3 31-37,18 204-54,-21-220 99,0-1 0,0 0 0,0 1-1,0-1 1,0 0 0,1 1 0,-1-1 0,1 0 0,0 1-1,0-1 1,0 0 0,0 0 0,0 0 0,0 0 0,0 0-1,0 0 1,1 0 0,-1 0 0,1-1 0,0 1 0,-1-1-1,1 1 1,0-1 0,0 1 0,0-1 0,0 0 0,0 0-1,0 0 1,0 0 0,1 0 0,-1-1 0,0 1 0,0 0-1,1-1 1,-1 0 0,0 0 0,1 0 0,-1 0 0,0 0-1,1 0 1,-1 0 0,0-1 0,2 0-2,5-5-4,0-1 0,-1-1 0,0 0 1,-1 0-1,0 0 0,0-1 0,0 0 0,-1 0 0,-1-1 1,1 0-1,-2 0 0,1 0 0,-1 0 0,-1-1 0,1-3 4,4-17-503,-2 0 0,0 0-1,-2 0 1,-2-1 0,-1 1-1,-1-1 1,-1 1 0,-4-11 503,2 15-11,1 1 1,0 0-1,2-1 1,1 1-1,2-1 1,0 1-1,1 0 1,2 0-1,1 0 1,1 1-1,9-20 11,-17 45 16,-1-1-1,1 1 1,0-1-1,0 0 1,0 1 0,0-1-1,0 1 1,0-1-1,0 0 1,0 1-1,0-1 1,0 0-1,0 1 1,0-1-1,0 1 1,0-1-1,1 0 1,-1 1 0,0-1-1,0 1 1,1-1-1,-1 1 1,0-1-1,1 1 1,-1-1-1,1 1 1,-1-1-1,1 1 1,-1-1 0,1 1-1,-1 0 1,1-1-1,-1 1 1,1 0-1,-1-1 1,1 1-1,-1 0 1,1 0-1,0 0 1,-1 0-1,1-1 1,0 1 0,-1 0-1,1 0 1,-1 0-1,1 0 1,0 0-1,-1 0 1,1 1-1,0-1 1,-1 0-1,1 0 1,-1 0 0,1 1-1,-1-1 1,1 0-1,0 0 1,-1 1-1,1-1 1,-1 0-1,1 1 1,-1-1-1,0 1 1,1-1 0,0 1-17,6 44 485,-6-33-535,13 123 322,-3-18 549,4-1 0,6-1 0,16 41-820,-29-128 144,2-1-1,1 0 1,2 0-1,0-1 1,13 16-144,-25-39 72,-2-10-65,0 0 0,-1 1-1,1-1 1,-2 1 0,1-1 0,-1 1 0,0 0-1,0 0 1,-1 0 0,1 0 0,-1 1-1,-1 0 1,1-1 0,-1 2 0,-2-3-7,-9-12-6,-223-258-411,237 276 397,2 1 2,217 42-7,-129-25-411,-53-11-983</inkml:trace>
  <inkml:trace contextRef="#ctx0" brushRef="#br0" timeOffset="179744.328">8249 1399 22349,'0'0'797,"0"0"-54,2-1-103,70-17 238,10 3-536,134-22 561,148-4-903,89 29 71,-194 9 12,256-37-83,-343 12 23,-66 9 12,2 5 1,0 4-1,17 4-35,-120 5 17,1 1 0,-1-1 0,1 1 1,-1 0-1,1 0 0,-1 0 0,0 1 0,1 0 0,-1 0 0,0 0 1,1 1-1,-1 0 0,0 0 0,0 0 0,0 0 0,0 1 0,-1 0 0,1 0 1,-1 0-1,0 1 0,0-1 0,0 1 0,0 0 0,-1 0 0,1 1 1,-1-1-18,-79-218 1202,57 87-1211,7 0-1,4-13 10,-3-45-6,-17-43 14,27 224-9,0 0-1,0 0 1,0 0-1,-1 1 1,0-1-1,0 1 1,0-1-1,0 1 1,0 0-1,0 0 1,-1 0-1,0 0 1,0 0-1,0 1 1,0-1-1,0 1 1,0-1-1,0 1 1,-1 0-1,1 1 1,-1-1-1,0 1 1,1-1 0,-1 1-1,0 0 1,0 0-1,-2 0 2,-157-58 88,85 42-56,-1 2 0,0 4-1,-1 4 1,0 3 0,0 3 0,-30 6-32,-12-3 10,62-1 14,-106-3 16,0 8-1,1 7 0,1 7 1,-32 13-40,-269 58-45,437-88 44,23-4-1,0 1 1,1 0-1,-1 0 0,0 0 1,0 0-1,1 1 1,-1-1-1,0 1 0,0 0 1,1 1-1,-1-1 0,1 1 1,-1 0-1,1 0 1,0 1-1,0-1 0,0 1 1,0 0-1,0 0 0,1 0 1,-1 0-1,1 1 1,0-1-1,0 1 0,0 0 1,0 0-1,1 0 0,0 0 1,-1 1-1,1 2 2,-1 15-12,1 1 0,1 0 0,1-1 0,1 1 0,1 0 0,1-1 0,1 1-1,4 12 13,4 29-14,61 433-50,-72-488 52,2 15-14,0-1 0,2 1 0,0-1 0,2 1 0,0-2 0,2 1 0,0-1 0,3 3 26,19 10-1325</inkml:trace>
  <inkml:trace contextRef="#ctx0" brushRef="#br0" timeOffset="182534.249">12820 581 25237,'-5'6'66,"1"1"-1,-1-1 0,1 1 0,1-1 1,-1 1-1,1 1 0,0-1 0,1 0 1,0 0-1,0 1 0,0 0 0,1-1 1,0 1-1,1 0 0,0 0-65,-1 14 22,2 0-1,1 0 1,0-1-1,2 1 1,0-1-1,2 0 1,1 1-22,-7-20 3,0 0 0,0-1 0,0 1 0,0-1 0,0 1 1,1-1-1,-1 1 0,1-1 0,-1 0 0,1 1 0,0-1 0,-1 1 0,1-1 0,0 0 0,0 0 0,0 1 0,0-1 1,0 0-1,0 0 0,0 0 0,1 0 0,-1 0 0,0 0 0,0-1 0,1 1 0,-1 0 0,1-1 0,-1 1 1,0-1-1,1 1 0,-1-1 0,1 0 0,-1 1 0,1-1 0,-1 0 0,1 0 0,0 0 0,-1 0 0,1 0 1,-1-1-1,1 1 0,-1 0 0,1-1 0,-1 1 0,0-1 0,1 0 0,-1 1 0,1-1 0,-1 0 0,0 0 1,0 0-1,1 0 0,-1 0 0,0 0 0,0 0 0,0 0 0,0 0 0,0 0 0,0-1 0,0 1-3,8-15 75,-1-1-1,0 0 1,-2 0-1,1 0 1,-2-1-1,0 0 1,-2 0-1,0 0 0,0 0 1,-2-1-1,0 1 1,-2-16-75,-1 24 372,5 36-276,1-4-99,-1 5 11,2 0-1,1 0 1,1-1 0,1 0-1,1 0 1,1-1 0,10 16-8,23-4-1069,-22-35-438</inkml:trace>
  <inkml:trace contextRef="#ctx0" brushRef="#br0" timeOffset="206459.198">21721 13913 22301,'-158'-92'136,"123"75"-1431,-1 1-1,-1 1 1,0 3-1,-1 1 0,-37-6 1296,10 8-599,-1 3 0,0 3 0,-1 3 0,1 3 0,0 3 0,1 2 0,-15 7 599,-124 32 2377,-123 48-2377,128-35 1862,167-50-1540,-424 125 2273,220-60-2463,4 9 0,4 11-1,-101 62-131,260-121 175,1 2 1,2 3-1,2 3 0,2 3 0,2 2 0,3 3 0,1 3 0,-15 23-175,32-29 49,3 1 0,2 3 0,2 0 0,3 2 1,2 1-1,3 2 0,2 0 0,-5 28-49,11-31 23,3 1 0,2 1-1,3 0 1,2 0 0,3 0-1,2 1 1,3-1 0,3 1-1,1-1 1,4 0 0,2 3-23,8 1 2,2-1 0,3-1 1,3-2-1,2 0 0,2-2 1,3-1-1,2-2 0,2-1 1,3-3-1,2-1 1,1-2-1,3-2 0,29 20-2,-9-14-47,2-2 0,2-3 1,2-4-1,1-3 0,2-3 0,48 13 47,32 3-129,2-8 0,145 19 129,-180-41-7,0-5 0,1-6 0,1-5 0,-1-6 0,0-5 0,8-7 7,-3-5-43,-1-7 0,-2-5-1,-1-5 1,-1-6 0,-3-6 0,-2-4 0,-2-6 0,-3-5 0,105-77 43,-91 44 48,-5-5 0,-5-6 0,-4-6 0,-5-4 0,-5-4 0,28-51-48,-105 134 96,-2-1 0,-1-2 0,-2 0 0,-2-1 1,-2-1-1,-1-1 0,-3 0 0,-1-2 0,-3 1 0,1-16-96,-8-13 119,-4-1-1,-2 0 1,-4 0-1,-4 1 1,-2 0 0,-4 1-1,-3 1 1,-3 0-1,-20-42-118,15 38 90,-3 0 0,-3 3-1,-4 1 1,-37-55-90,-11 13 2340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6.227"/>
    </inkml:context>
    <inkml:brush xml:id="br0">
      <inkml:brushProperty name="width" value="0.025" units="cm"/>
      <inkml:brushProperty name="height" value="0.025" units="cm"/>
    </inkml:brush>
  </inkml:definitions>
  <inkml:trace contextRef="#ctx0" brushRef="#br0">1 34 22253,'0'0'1048,"0"0"584,0 0-1296,0 0-264,1 0-48,0 0-128,1-1-216,36-31-608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8.851"/>
    </inkml:context>
    <inkml:brush xml:id="br0">
      <inkml:brushProperty name="width" value="0.025" units="cm"/>
      <inkml:brushProperty name="height" value="0.025" units="cm"/>
    </inkml:brush>
  </inkml:definitions>
  <inkml:trace contextRef="#ctx0" brushRef="#br0">2 39 12067,'0'0'1868,"-1"0"4999,5-7-4911,0 3-1856,-1 1-1,1 0 0,0 0 1,0 1-1,0-1 1,1 1-1,-1 0 0,0 0 1,1 0-1,0 1 0,-1-1 1,1 1-1,0 1 1,0-1-1,-1 0 0,1 1 1,0 0-1,0 0 1,0 1-1,0-1 0,3 2-99,201 64 536,-177-52-526,0-2 0,1 0 0,0-3 0,0 0 0,1-2 0,0-2 0,25 1-10,72 0 16,0 6 0,-2 6 0,83 24-16,-39-18 0,1-7-1,0-8 1,1-8 0,80-12 0,-181 8 3,869-61 116,-690 62-123,744-35 3,-508-5 510,144 19-509,600 67 79,-876-25-34,50 21-45,-92-17 14,307-20-14,-225-6-24,-139 9 30,225-5 16,2-18-9,-379 23-20,0 5 0,79 19 7,-58-8 23,74 10 15,-201-32-48,-1-1-1,0 1 1,0 0 0,0-1 0,1 1 0,-1 0 0,0-1 0,0 1 0,1-1 0,-1 0-1,0 1 1,1-1 0,-1 1 0,1-1 0,-1 0 0,1 0 0,-1 1 0,1-1 0,-1 0-1,1 0 1,0 0 0,-1 1 0,1-1 0,0 0 0,0 0 0,-1 0 0,1 0 0,0 0 0,0 1-1,0-1 1,0 0 0,0 0 0,1 0 0,-1 0 0,0 0 0,0 0 0,0 1 0,1-1-1,-1 0 1,1 0 0,-1 0 0,0 1 0,1-1 0,-1 0 0,1 0 0,0 1 0,-1-1-1,1 1 1,-1-1 0,1 0 0,0 1 0,0-1 0,-1 1 0,1-1 0,0 1 0,0 0 0,-1-1-1,1 1 1,0 0 0,0 0 0,0-1 0,0 1 0,0 0 0,0 0 10,-15 5-690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11.632"/>
    </inkml:context>
    <inkml:brush xml:id="br0">
      <inkml:brushProperty name="width" value="0.025" units="cm"/>
      <inkml:brushProperty name="height" value="0.025" units="cm"/>
    </inkml:brush>
  </inkml:definitions>
  <inkml:trace contextRef="#ctx0" brushRef="#br0">3353 399 24373,'8'681'2470,"-44"-39"-690,46-46-767,-12-415-711,2-182-328,1 1-1,-1 0 0,0-1 1,0 1-1,1 0 0,-1-1 1,0 1-1,0-1 0,0 1 0,0 0 1,0-1-1,0 1 0,1-1 1,-1 1-1,0-1 0,0 1 1,0 0-1,-1-1 0,1 1 1,0-1-1,0 1 0,0-1 0,0 1 1,0 0-1,0-1 0,-1 1 1,1-1-1,0 1 0,0 0 1,0-1-1,-1 1 0,1 0 0,0-1 1,-1 1-1,1 0 0,0-1 1,-1 1-1,1 0 0,0 0 1,-1 0-1,1-1 0,-1 1 1,1 0-1,0 0 0,-1 0 0,1 0 1,-1 0-1,1-1 0,0 1 1,-1 0-1,1 0 0,-1 0 1,1 0-1,-1 0 0,1 0 1,-1 1-1,1-1 0,0 0 0,-1 0 1,1 0-1,-1 0 0,1 0 1,0 1-1,-1-1 0,1 0 1,0 0-1,-1 1 0,1-1 0,0 0 1,-1 1 26,0-4-156,-8-23 88</inkml:trace>
  <inkml:trace contextRef="#ctx0" brushRef="#br0" timeOffset="711.118">2884 2351 20684,'0'1'167,"0"1"0,1 0-1,-1 0 1,0-1-1,1 1 1,-1 0 0,1-1-1,0 1 1,-1-1 0,1 1-1,0-1 1,0 1-1,0-1 1,0 1 0,0-1-1,0 0 1,0 1-1,1-1 1,-1 0 0,0 0-1,1 0 1,-1 0 0,1 0-1,-1 0 1,1-1-1,-1 1 1,1 0 0,0-1-1,-1 1 1,1-1-1,0 0 1,-1 1 0,1-1-1,0 0 1,0 0 0,-1 0-1,1 0 1,0 0-1,1-1-166,74-12 880,-73 12-781,214-62 359,165-37-366,-293 88-90,0 4-1,90 4-1,20-2 17,-7-7-27,102-7 10,267 16 0,177 56 9,-678-48-21,903 27 32,-479-64-60,-479 32 26,-5 1 0,1-1 0,0 0 1,0 1-1,0 0 0,0-1 0,-1 1 0,1 0 0,0 0 0,0 0 0,0 0 0,0 0 0,0 0 1,0 1-1,-1-1 0,1 1 0,0-1 0,0 1 0,0 0 0,-1-1 0,1 1 0,0 0 0,-1 0 1,1 0-1,-1 1 0,1 0 14,-1-1-151,-1-1-308,0 0-414,-1 0-322,0 0 525</inkml:trace>
  <inkml:trace contextRef="#ctx0" brushRef="#br0" timeOffset="1073.553">7534 2053 23293,'0'0'1179,"0"0"289,0 0-162,0 0-406,0 0-292,3 0-202,220-15 240,-220 15-645,-1 1-1,0 0 0,0 0 0,1 0 0,-1 0 0,0 0 1,0 0-1,0 0 0,0 1 0,0-1 0,0 1 1,0 0-1,-1-1 0,1 1 0,-1 0 0,1 0 0,-1 0 1,1 0-1,-1 0 0,0 0 0,0 1 0,0-1 1,-1 0-1,1 1 0,0-1 0,-1 0 0,1 1 1,-1-1-1,0 1 0,0-1 0,0 0 0,0 1 0,0-1 1,-1 1-1,1-1 0,-1 0 0,1 1 0,-1-1 1,0 0-1,0 1 0,0-1 0,0 0 0,-1 0 0,1 0 1,0 0-1,-1 0 0,1 0 0,-1 0 0,0-1 1,0 1-1,0 0 0,-166 203 178,122-140-163,2 1 0,-33 71-15,68-121-504,4-11 1158</inkml:trace>
  <inkml:trace contextRef="#ctx0" brushRef="#br0" timeOffset="1849.451">2956 752 26974,'3'-1'82,"0"0"-1,0 0 1,0 0 0,1 0 0,-2-1 0,1 1 0,0-1 0,0 0-1,0 0 1,-1 0 0,1 0 0,-1-1 0,0 1 0,1-1 0,-1 1-1,0-1 1,-1 0 0,1 0 0,0 0 0,-1 0 0,1-1-82,6-9 176,196-288 863,-92 167-870,-109 131-149,-2 48 69,-1-29-91,1-1-1,1 1 0,0-1 0,1 1 0,1-1 0,0 0 0,1 0 0,1-1 0,0 1 1,1-1-1,0-1 0,2 1 0,-1-1 0,1-1 0,1 1 0,0-2 0,1 1 0,4 1 3,9 9-469,0-11-446</inkml:trace>
  <inkml:trace contextRef="#ctx0" brushRef="#br0" timeOffset="3837.967">2210 34 25942,'-9'2'103,"0"0"1,0 1 0,0 0-1,1 0 1,-1 1 0,1 0 0,0 0-1,0 1 1,1 0 0,-1 1-1,1-1 1,0 2 0,1-1 0,-1 1-1,1 0 1,1 0 0,-6 8-104,9-12 24,-23 26 118,3 0 1,0 2 0,2 1 0,1 0 0,2 2-1,1 0 1,2 0 0,1 2 0,1 0 0,3 0-1,1 1 1,1 0 0,1 12-143,13 23 158,-6-71-155,0 1-1,0-1 1,0 1 0,0-1-1,0 1 1,0-1 0,0 0 0,1 1-1,-1-1 1,0 0 0,1 0 0,-1 0-1,1 0 1,-1 0 0,1-1-1,0 1 1,-1 0 0,1-1 0,0 1-1,-1-1 1,1 1 0,0-1 0,0 0-1,-1 0 1,1 0 0,0 0-1,0 0 1,0 0 0,-1 0 0,1-1-1,0 1 1,-1-1 0,1 1 0,0-1-1,-1 0 1,1 1 0,0-2-3,10-3 11,0-1 1,0 0 0,0-1-1,-1-1 1,0 0 0,-1 0-1,0-1 1,0 0 0,-1-1-1,0 0 1,0-1 0,-1 1-1,-1-2 1,0 1 0,0-1-1,-1 0 1,-1 0-1,0-1 1,-1 0 0,0 1-1,-1-1 1,0-1 0,0-11-12,-2 24 1,-1 0 1,1 0-1,-1 0 1,1 0-1,-1 0 1,0 0-1,1 0 1,-1 0-1,0 0 1,0 0-1,0 0 1,0 0-1,0 0 0,0 0 1,0-1-1,0 1 1,0 0-1,0 0 1,-1 0-1,1 0 1,0 0-1,-1 0 1,1 0-1,-1 0 1,1 0-1,-1 0 1,0 0-1,1 0 1,-1 1-1,0-1 1,0 0-1,1 0 1,-1 1-1,0-1 1,0 0-1,0 1 1,0-1-1,0 1 1,0-1-1,0 1 0,0 0 1,0-1-1,0 1 1,0 0-1,0 0 1,0-1-1,-1 1 1,1 0-1,0 0 1,0 0-1,0 1 1,0-1-1,0 0 1,0 0-1,0 0 1,0 1-1,0-1 1,0 1-1,0-1 1,0 1-1,0-1 1,0 1-1,0-1 1,0 1-3,-6 10 5,2 0-1,-1 0 0,1 1 0,1-1 0,0 1 0,0 0 0,1 0 0,1 0 0,0 1 0,1-1 0,0 1 0,1-1 0,0 1 0,2 3-3,-3-15 0,1 0 1,0 0-1,0 0 0,-1 0 1,1 0-1,0 0 0,0 0 1,0 0-1,0 0 0,1 0 1,-1 0-1,0 0 0,0 0 1,1 0-1,-1 0 0,0 0 0,1-1 1,-1 1-1,1 0 0,-1 0 1,1 0-1,0 0 0,-1 0 1,1-1-1,0 1 0,-1 0 1,1-1-1,0 1 0,0 0 1,0-1-1,0 1 0,-1-1 1,1 1-1,0-1 0,0 0 0,0 1 1,0-1-1,0 0 0,0 0 1,0 0-1,0 0 0,0 1 1,0-1-1,0-1 0,0 1 1,0 0-1,0 0 0,0 0 1,0 0-1,0-1 0,0 1 0,1-1 0,46-35 19,99-183 62,-147 220-81,0-1 0,1 1 1,-1 0-1,0-1 0,0 1 0,1-1 0,-1 1 0,0-1 1,1 1-1,-1-1 0,1 1 0,-1-1 0,0 1 0,1-1 0,-1 1 1,1-1-1,-1 0 0,1 1 0,0-1 0,-1 0 0,1 0 1,-1 1-1,1-1 0,0 0 0,-1 0 0,1 0 0,-1 0 0,1 0 1,0 1-1,-1-1 0,1 0 0,0-1 0,-1 1 0,1 0 0,0 0 1,-1 0-1,1 0 0,-1 0 0,1-1 0,0 1 0,-1 0 1,1 0-1,-1-1 0,1 1 0,-1-1 0,1 1 0,-1 0 0,1-1 1,-1 1-1,1-1 0,-1 1 0,0-1 0,1 1 0,-1-1 1,0 1-1,1-1 0,-1 0 0,0 1 0,0-1 0,1 1 0,-1-1 1,0 0-1,0 1 0,0-1 0,0 0 0,0 1 0,0-1 1,0 0-2,4 56-4,-4-49 4,5 172-2138,5-162 295,2-13-265</inkml:trace>
  <inkml:trace contextRef="#ctx0" brushRef="#br0" timeOffset="4146.845">2624 234 26790,'-16'38'792,"2"3"-488,-1-3-88,6-5-304,9-6-288,9-13-792,1-7-153</inkml:trace>
  <inkml:trace contextRef="#ctx0" brushRef="#br0" timeOffset="4413.476">2426 165 27846,'5'-6'31,"0"-1"1,1 1-1,0-1 1,0 2-1,1-1 0,-1 1 1,1 0-1,1 0 1,-1 1-1,0 0 0,1 0 1,0 1-1,0 0 0,0 0 1,0 1-1,0 0 1,1 0-1,-1 1 0,1 0 1,-1 1-1,1 0 1,-1 0-1,1 1 0,-1 0 1,1 0-1,-1 1 1,0 0-1,0 0 0,0 1 1,0 0-1,0 1 1,0 0-1,-1 0 0,0 0 1,0 1-1,0 0 1,0 1-1,-1-1 0,0 1 1,0 1-1,0-1 1,-1 1-1,0 0 0,0 0 1,-1 0-1,0 1 1,0-1-1,2 8-31,-4-6 49,0-1 1,-1 0-1,0 0 0,0 1 0,-1-1 1,0 1-1,0-1 0,-1 0 1,0 1-1,-1-1 0,0 0 0,0 0 1,-1 0-1,0 0 0,0 0 1,0 0-1,-1-1 0,-1 0 0,1 0 1,-1 0-1,0 0 0,-1-1 1,1 0-1,-1 0 0,-4 2-49,-2 7 36,-2-1-1,0-1 1,-1-1 0,0 0-1,-1-1 1,0 0 0,-1-1-1,0-1 1,0-1-1,-1 0 1,0-1 0,0-2-1,-1 1 1,-6-1-36,24-4-43,-1-1 1,1 1-1,-1-1 1,1 1-1,-1-1 1,1 0-1,-1 0 0,0 0 1,1 0-1,-1 0 1,1 0-1,-1 0 1,0 0-1,1-1 0,-1 1 1,1 0-1,-1-1 1,1 0-1,-1 1 0,1-1 1,0 0-1,-1 0 1,1 1-1,0-1 1,-1 0-1,1 0 0,0-1 1,0 1-1,0 0 1,0 0-1,0-1 1,0 1-1,0 0 0,1-1 1,-1 1-1,0-1 1,1 1-1,-1-1 1,1 1-1,-1-1 0,1 1 1,0-1-1,0 1 1,0-1-1,0 0 1,0 1-1,0-1 0,0 1 1,0-1-1,1 0 1,-1 1-1,0-1 1,1 0 41,12-20-1975,10-3-1014</inkml:trace>
  <inkml:trace contextRef="#ctx0" brushRef="#br0" timeOffset="4680.053">2982 75 28014,'-4'48'888,"-5"6"-400,-1-3-176,2-6-200,4-2-64,4-5-40,4-5-40,-1-5-80,-3 0-96,0-9-416,-4 0-232,-2-14-680,-1-5-33</inkml:trace>
  <inkml:trace contextRef="#ctx0" brushRef="#br0" timeOffset="4880.855">2868 60 27574,'12'-8'236,"1"1"1,0 0-1,0 0 1,0 2-1,1-1 1,0 2-1,0 0 1,0 1-1,0 0 0,12-1-236,-20 3 6,1 1 0,-1 0 0,1-1 0,0 2 0,-1-1-1,1 1 1,-1 0 0,0 1 0,1-1 0,-1 1 0,0 0-1,0 1 1,0-1 0,0 1 0,0 1 0,-1-1 0,1 1-1,-1 0 1,0 0 0,0 0 0,0 1 0,-1 0 0,0 0-1,3 3-5,-5-4 17,0-1 0,-1 1-1,1-1 1,-1 1 0,1 0-1,-1 0 1,0 0 0,-1 0-1,1-1 1,-1 1 0,0 0-1,0 0 1,0 0 0,0 0-1,-1 0 1,1 0 0,-1 0-1,0 0 1,0 0 0,0-1-1,-1 1 1,0 0-1,1-1 1,-1 1 0,0-1-1,-1 0 1,1 0 0,-1 0-1,-1 3-16,-94 73 252,41-55-646,36-22-443</inkml:trace>
  <inkml:trace contextRef="#ctx0" brushRef="#br0" timeOffset="5828.989">7611 2654 22253,'0'0'887,"0"3"193,-55 118 2466,42-91-3381,1 2 0,2-1 0,1 1 0,2 0 1,1 1-1,2 0 0,0 0 0,3 0 0,1 0 0,1 1 0,5 26-165,-6-53 13,1-1 1,0 1-1,0 0 0,1-1 0,0 1 0,0-1 0,0 0 0,1 1 0,0-1 1,0 0-1,1 0 0,-1-1 0,4 4-13,-5-8-4,-1 0 0,1 0 0,0 0 0,-1 0 0,1 0 0,0-1 0,0 1 0,0-1 0,0 1 0,-1-1 0,1 0 0,0 0 0,0 0 0,0 0 0,0 0 0,0 0 0,0 0 0,0 0 0,0-1 0,0 1 0,-1-1 0,1 0 0,0 1 0,0-1 1,-1 0-1,1 0 0,0 0 0,-1 0 0,1-1 0,-1 1 0,1 0 0,-1 0 0,0-1 0,1 1 0,-1-1 4,44-57-1368,-31 17-240,-8-3-177</inkml:trace>
  <inkml:trace contextRef="#ctx0" brushRef="#br0" timeOffset="6049.442">7470 2929 18140,'0'7'2512,"1"0"601,11-4-2097,4-4-328,13-11-199,9-4-97,16-10-208,6-1-280,-11 1-3345</inkml:trace>
  <inkml:trace contextRef="#ctx0" brushRef="#br0" timeOffset="7198.208">3959 1924 10050,'0'0'1742,"0"0"1969,0 0-533,6 2-258,1-1-2712,0-1 1,-1 0 0,1 0 0,0-1 0,-1 1 0,1-1 0,0-1 0,-1 1-1,1-1 1,-1 0 0,1-1 0,-1 0 0,4-2-209,108-71 937,-100 61-905,2 1 1,0 1 0,1 0 0,0 2 0,0 0-1,3 1-32,156-47-12,-102 35 39,-1-4-1,-1-3 0,16-12-26,-32 11 2,2 2 1,0 4-1,29-7-2,-49 19 7,14-3-13,-1-2 0,0-2 0,-2-3-1,46-26 7,175-107 7,-209 127-33,4 0 121,-2-4 0,0-2 0,30-23-95,-45 24 75,2 3 1,1 2-1,1 3 0,47-15-75,-69 29 5,-1-2 0,-1-1-1,0-2 1,-1-1 0,-1-2-1,0-1 1,-2-1 0,0-1-1,-2-2 1,9-10-5,111-125 484,-144 158-256,-2 1-31,0 0-51,0 0-50,0 0-52,0 0-163,-1 0-506,0 0-380</inkml:trace>
  <inkml:trace contextRef="#ctx0" brushRef="#br0" timeOffset="8449.353">4149 1717 12859,'-1'1'6349,"4"-14"-3800,2-3-2285,1 0 1,0 1-1,2 0 0,-1 0 1,2 1-1,0 0 1,11-12-265,10-3 163,1 2-1,1 1 1,1 2 0,1 2 0,2 0 0,0 3 0,1 1 0,23-8-163,49-26 84,-77 34-72,-24 12-11,0 1-1,0 0 1,0 0-1,1 1 0,-1 0 1,1 1-1,0 0 1,0 0-1,0 1 0,1 0 1,-1 0-1,1 1 1,-1 1-1,1 0 0,5 0 0,-10 3 5,1 1-1,-1-1 0,0 1 0,0 0 1,0 0-1,-1 1 0,1 0 1,-1-1-1,0 1 0,-1 1 0,1-1 1,-1 1-1,0-1 0,0 1 1,-1 0-1,1 0 0,-1 0 0,-1 0 1,1 0-5,12 27 56,0-9 38,1-1 0,2-1 1,0-1-1,1 0 0,1-1 1,1-1-1,1 0 1,1-2-1,0-1 0,1 0 1,0-2-1,6 2-94,-15-8 26,1-1 0,0 0 0,1-1 0,-1 0 0,1-1 0,0-1 0,1-1 0,-1 0 0,1-1 0,-1 0 0,1-2-1,-1 0 1,1-1 0,0 0 0,6-3-26,55-8 199,0-3-1,-1-3 0,56-23-198,-103 30 46,0-1-1,-2-2 1,0-1 0,0-1 0,-2-1-1,0-2 1,-1 0 0,-1-2 0,0 0 0,14-20-46,35-50 163,-48 57-82,1 2-1,2 0 1,2 1-1,0 2 1,2 1-1,5-2-80,0 5 35,-12 11-14,0-2 0,-1-1 0,-1-1 1,-1-1-1,0 0 0,-2-2 0,0-1 1,-1 0-1,-2-1 0,0-1 0,2-7-21,151-313 55,-117 287-27,-52 57-140,-1 0-453,0 0-418</inkml:trace>
  <inkml:trace contextRef="#ctx0" brushRef="#br0" timeOffset="9630.713">6728 903 22117,'2'-9'198,"-1"1"1,2-1 0,-1 1-1,1 0 1,1 0-1,-1 0 1,1 1 0,1-1-1,-1 1 1,1 0-1,2-2-198,15-25 299,66-190 331,-61 144-485,-23 67-84,1 1 0,0 0 0,1 0 0,0 1 0,1 0 0,1 0 0,0 1 0,0-1 0,1 2 0,0-1 0,0 1 0,1 1 0,1 0 0,-1 0 0,1 1 0,0 0 0,12-5-61,35-16 160,-35 18-133,0-1-1,-1-1 1,0-1-1,0-1 1,-2-1-1,0 0 1,18-19-27,-31 27 5,-6 4-5,0 1 1,1-1 0,-1 1-1,1 0 1,-1 0 0,1-1 0,0 1-1,0 1 1,0-1 0,0 0 0,1 0-1,-1 1 1,0-1 0,1 1-1,-1 0 1,1 0 0,-1 0 0,1 0-1,-1 0 1,1 0 0,0 1-1,0-1 1,-1 1 0,1 0 0,0 0-1,0 0 1,-1 0 0,1 0 0,0 1-1,-1-1 1,1 1 0,2 0-1,13 8-808,-18-9 315</inkml:trace>
  <inkml:trace contextRef="#ctx0" brushRef="#br0" timeOffset="10646.124">6781 808 23741,'0'0'1092,"3"-9"1318,16-8-2224,0 1 0,1 0 1,1 2-1,0 0 0,1 1 0,11-3-186,19-14 122,182-127 125,-218 143-239,1 1 0,0 0 1,0 1-1,1 1 0,1 1 1,-1 0-1,2 2 0,-1 0 0,15-3-8,145-61 43,-164 60-1230,-18 13 1942</inkml:trace>
  <inkml:trace contextRef="#ctx0" brushRef="#br0" timeOffset="11206.074">7578 806 26054,'29'15'984,"9"2"-200,11-2-376,4 1-136,4-3-152,-3 2-40,-9-2-24,-5 1 0,-18-2 24,-6-2-24,-9-2-80,-7-8-104,0 0-464,0 0-304,0 0-664,-2 0 239</inkml:trace>
  <inkml:trace contextRef="#ctx0" brushRef="#br0" timeOffset="11591.67">7369 933 24429,'14'6'3068,"-11"-5"-3001,0 1 7,1-1 0,-1 0 0,0 0 0,1-1 0,-1 1 0,1-1 0,0 0 0,-1 0 1,1 0-1,-1 0 0,1 0 0,-1-1 0,1 0 0,-1 0 0,0 0 0,1 0 0,-1 0 0,0 0 0,0-1 0,1 0-74,13-12 101,-1 0 0,0-1 0,-2-1 0,0 0-1,0-1 1,-2 0 0,0-1 0,-1-1 0,-1 0 0,0 0 0,-2-1 0,5-15-101,8-86 146,-21 121-145,1 1-1,-1-1 0,1 0 1,-1 0-1,1 0 0,-1 0 1,1 0-1,-1 1 1,1-1-1,-1 0 0,1 0 1,-1 0-1,1 0 0,-1 0 1,1 0-1,-1-1 0,1 1 1,-1 0-1,0 0 0,1 0 1,-1 0-1,1-1 0,-1 1 1,1 0-1,-1 0 0,0-1 1,1 1-1,-1 0 0,1 0 1,-1-1-1,0 1 0,1-1 1,-1 1-1,0 0 0,0-1 1,1 1-1,-1-1 0,0 1 1,0-1-1,0 1 0,1 0 1,-1-1-1,0 1 0,0-1 1,0 1-1,0-1 0,0 1 1,0-1-1,0 1 0,0-1 1,0 1-1,0-1 0,0 1 1,0-1-1,-1 1 0,1-1 1,0 1-1,0-1 0,0 1 1,-1-1-2,68 73-129,-58-63 24,1 0 1,0-1-1,1 0 1,0 0-1,0-1 1,0-1-1,1 0 1,0 0-1,0-1 0,0-1 1,1 0-1,0-1 1,-1 0-1,1-1 1,4 0 105,28 3-1255</inkml:trace>
  <inkml:trace contextRef="#ctx0" brushRef="#br0" timeOffset="12369.353">8459 882 25701,'-4'23'529,"1"7"-73,3 8-200,6 4-40,3 6-136,-1 0 16,-2 0-96,-4-1-152,-4-15-528,-1-1-153,-5-15-375,-3-10-792</inkml:trace>
  <inkml:trace contextRef="#ctx0" brushRef="#br0" timeOffset="12654.68">8233 900 24573,'30'-13'293,"1"1"0,0 2 1,1 1-1,0 1 0,0 2 0,1 2 0,-1 0 0,1 3 0,24 1-293,-54-1 26,0 1-1,0 0 0,0 0 1,0 0-1,0 0 1,0 0-1,-1 0 0,1 1 1,0 0-1,0-1 1,0 1-1,0 0 0,-1 0 1,1 1-1,0-1 1,-1 0-1,1 1 0,-1 0 1,1 0-1,-1-1 0,0 1 1,0 0-1,0 1 1,0-1-1,0 0 0,0 1 1,-1-1-1,1 1 1,-1-1-1,0 1 0,0 0 1,0 0-1,0-1 1,0 1-1,0 0 0,-1 0 1,1 0-1,-1 0 1,0 0-1,0 0 0,0 0 1,0 0-1,-1 0 1,1 0-1,-1-1 0,0 3-25,-3 1 7,0 1-1,0-1 1,-1 0-1,0-1 1,0 1 0,0-1-1,-1 0 1,0 0-1,0-1 1,0 0-1,0 0 1,-1 0-1,0 0 1,1-1-1,-1-1 1,-1 1-1,1-1 1,0 0-1,0 0 1,-1-1-1,1 0 1,-1-1-1,1 0 1,-1 0 0,1 0-1,-1-1 1,1 0-1,-6-1-6,0-9-541,11-3 1134</inkml:trace>
  <inkml:trace contextRef="#ctx0" brushRef="#br0" timeOffset="13232.178">8763 834 23477,'16'47'1234,"-15"-47"-1173,-1 1 1,1 0 0,-1-1 0,1 1 0,-1 0-1,1-1 1,-1 1 0,0 0 0,1-1 0,-1 1 0,0 0-1,0 0 1,1 0 0,-1-1 0,0 1 0,0 0-1,0 0 1,0 0 0,0-1 0,0 1 0,0 0-1,0 0 1,-1 0 0,1-1 0,0 1 0,0 0-1,-1 0 1,1-1 0,0 1 0,-1 0 0,1-1-1,-1 1 1,1 0 0,-1-1 0,1 1 0,-1 0 0,1-1-1,-1 1 1,1-1 0,-1 1 0,0-1 0,0 0-1,1 1 1,-1-1 0,0 0 0,1 1 0,-1-1-1,0 0 1,0 0 0,0 1 0,1-1 0,-2 0-62,-14 11 181,-6 20-98,21-20 109,6-10-134,69-7 439,-66 2-414,44-25 336,-51 29-412,0-1 1,0 0-1,0 0 1,0 0 0,-1 0-1,1 0 1,0 0-1,0 0 1,-1 0-1,1 0 1,-1 0-1,1 0 1,-1 0-1,1-1 1,-1 1-1,0 0 1,1 0-1,-1-1 1,0 1-1,0 0 1,0 0-1,0-1 1,0 1-1,0 0 1,0 0 0,-1 0-1,1-1 1,0 1-1,-1 0 1,1 0-1,-1 0 1,1-1-1,-1 1 1,1 0-1,-1 0 1,0 0-1,0 0 1,0 0-1,1 0 1,-1 1-1,-1-2-7,-46-63-4054,45 53 2535</inkml:trace>
  <inkml:trace contextRef="#ctx0" brushRef="#br0" timeOffset="13950.51">8967 619 23909,'-2'3'1012,"-3"6"-825,0 1-1,1-1 0,1 1 0,-1 0 1,2 0-1,-1 0 0,1 0 0,1 1 1,0-1-1,0 0 0,1 1 0,1-1 1,0 7-187,-1 6 335,-1-13-284,1-1 0,0 1 0,1-1 1,0 1-1,0-1 0,1 1 0,0-1 0,1 0 1,0 0-1,0 0 0,1 0 0,0 0 0,1-1 1,0 0-1,0 0 0,1 0 0,0 0 0,1 0-51,-5-8 9,-1 0 0,0-1 0,0 1 0,1-1 0,-1 1 0,0-1 0,0 0 0,0 0 0,0 1 0,0-1 0,0 0 0,0 0 0,0 0 0,0 0 0,-1 0 0,1 0 0,0 0 0,-1 0 0,1 0 0,0 0 0,-1-1 0,0 1 0,1 0 0,-1 0 0,1-1 0,-1 1 0,0 0 0,0-1 0,0 1 0,0 0 0,0 0 0,0-1 0,0 1 0,-1 0 0,1 0 0,0-1 0,-1 1 0,1 0 0,-1-1-9,0-7-27,-1 0 0,1 1 0,-2-1 0,1 1 0,-2-1 0,1 1-1,-1 0 1,0 0 0,0 1 0,-5-7 27,6 10-40,2 1-76,1 3 14,2 5 96,0-1 1,0 1-1,0-1 1,1 0-1,0 0 1,0 0-1,0 0 1,0 0-1,1-1 1,-1 1-1,1-1 1,0 0-1,0 0 1,0-1-1,1 1 1,-1-1-1,0 0 1,1 0-1,0 0 1,-1-1-1,1 1 1,0-1 0,0 0-1,0-1 1,0 1-1,2-1 6,2 1 20,0-1 0,-1 0 0,1 0-1,0-1 1,-1 0 0,1 0 0,-1-1 0,1 0 0,-1-1 0,0 1-1,0-2 1,0 1 0,0-1 0,0 0 0,-1-1 0,0 0-1,3-2-19,-11 7 2,0 1-1,0-1 1,0 0-1,0 0 0,0 1 1,0-1-1,0 0 1,0 0-1,0 0 0,0 0 1,0 0-1,-1 0 1,1-1-1,0 1 0,0 0 1,0 0-1,0-1 1,0 1-1,1-1 0,-1 1 1,0-1-1,0 1 1,0-1-1,0 1 0,0-1 1,1 0-1,-1 0 0,0 1 1,0-1-1,1 0 1,-1 0-1,1 0 0,-1 0 1,1 0-1,-1 1 1,1-1-1,-1 0 0,1 0 1,0 0-1,0 0 1,-1 0-1,1-1 0,0 1 1,0 0-1,0 0 1,0 0-1,0 0 0,0 0 1,1 0-1,-1 0 1,0 0-1,0 0 0,1 0 1,-1 0-1,1 0 1,-1 0-1,1 0 0,-1 1 1,1-1-1,-1 0 1,1 0-1,0 0 0,0 1 1,-1-1-1,1 0 0,0 0-1,-7 4 7,-1 1 0,0 0 0,1 0-1,0 0 1,0 0 0,0 1 0,0 0-1,1 1 1,0-1 0,0 1 0,0 0-1,1 0 1,0 0 0,0 1 0,1-1-1,-3 8-6,6-12 8,0 0-1,0 0 0,0 0 0,1 0 0,-1 0 0,1 0 0,0 0 0,-1 0 0,1 0 0,0 0 0,0 0 0,0-1 0,0 1 0,1 0 0,-1-1 0,0 1 1,1-1-1,-1 1 0,1-1 0,-1 0 0,1 1 0,0-1 0,0 0 0,-1 0 0,1 0 0,0-1 0,0 1 0,0 0 0,0-1 0,0 1 0,0-1 0,0 1 0,0-1 1,0 0-1,0 0 0,0 0 0,0 0 0,1 0 0,-1-1 0,0 1 0,0-1 0,0 1 0,0-1 0,-1 0 0,1 0 0,0 1 0,0-1 0,0-1 0,-1 1 1,1 0-1,1-2-7,18-5 28,-1-2 0,-1-1 0,0 0 0,0-1 1,-1-1-1,14-14-28,0 2 45,-32 25-45,0 1 1,0-1-1,0 0 0,0 0 0,0 1 0,0-1 0,0 0 1,-1 1-1,1-1 0,1 0 0,-1 0 0,0 1 0,0-1 1,0 0-1,0 1 0,0-1 0,0 0 0,0 0 0,0 1 1,0-1-1,0 0 0,1 0 0,-1 1 0,0-1 0,0 0 0,0 0 1,0 0-1,1 1 0,-1-1 0,0 0 0,0 0 0,1 0 1,-1 0-1,0 1 0,0-1 0,1 0 0,-1 0 0,0 0 1,0 0-1,1 0 0,-1 0 0,0 0 0,0 0 0,1 0 1,-1 0-1,0 0 0,1 0 0,-1 0 0,0 0 0,0 0 0,1 0 1,-1 0-1,0 0 0,0 0 0,1 0 0,-14 33 18,11-26 5,-11 46 53,12-53-80,1 1-1,-1 0 1,1 0-1,0 0 1,0 0-1,-1-1 1,1 1-1,0 0 1,0 0-1,0 0 1,0 0 0,0 0-1,0-1 1,0 1-1,0 0 1,1 0-1,-1 0 1,0 0-1,0-1 1,1 1-1,-1 0 1,1 0-1,-1 0 1,0-1-1,1 1 1,-1 0-1,1-1 1,0 1 0,-1 0-1,1-1 1,-1 1-1,1-1 1,0 1-1,0-1 1,-1 1-1,1-1 1,0 1-1,0-1 1,-1 0-1,1 0 1,0 1-1,0-1 1,0 0-1,0 0 1,0 0 0,-1 0-1,1 0 1,0 0-1,0 0 1,0 0-1,0 0 1,0 0-1,-1-1 1,1 1-1,0 0 1,0 0-1,0-1 1,0 1 4,10-5-105,-1-1 1,0 0-1,0 0 0,0-1 0,0-1 1,-1 1-1,-1-1 0,1-1 1,-1 0-1,-1 0 0,1 0 1,3-8 104,-8 3-1447,-4 2-230</inkml:trace>
  <inkml:trace contextRef="#ctx0" brushRef="#br0" timeOffset="14492.553">9550 670 26190,'50'197'1959,"-49"-194"-1944,0 1 0,0-1 0,0 0 1,0 1-1,1-1 0,-1 0 0,1 0 0,0 0 1,0 0-1,0 0 0,0 0 0,1-1 1,-1 1-1,1-1 0,0 0 0,-1 1 0,1-1 1,0 0-1,0-1 0,1 1 0,-1-1 1,0 1-1,0-1 0,1 0 0,-1 0 0,1 0 1,-1 0-1,1-1 0,-1 0 0,1 1 1,-1-1-1,1-1 0,-1 1 0,1 0 0,-1-1 1,1 0-1,-1 0 0,1 0 0,-1 0 0,0 0 1,0-1-1,1 1 0,-1-1 0,0 0 1,0 0-1,1-2-15,1 2 6,-1-1 0,1-1-1,-1 1 1,0-1 0,0 1 0,0-1 0,0 0 0,-1-1-1,1 1 1,-1 0 0,-1-1 0,1 0 0,0 0 0,-1 0 0,0 0-1,0 0 1,-1 0 0,1-1 0,-1 1 0,0 0 0,-1-1 0,1 1-1,-1-1 1,0 1 0,-1-1 0,1 1 0,-1-1 0,0 1 0,0 0-1,-1 0 1,0-2-6,2 6-3,0 0 0,-1 1 1,1-1-1,0 0 0,-1 0 0,1 1 0,-1-1 0,1 0 0,0 1 0,-1-1 1,0 0-1,1 1 0,-1-1 0,1 1 0,-1-1 0,0 1 0,1-1 1,-1 1-1,0-1 0,0 1 0,1 0 0,-1 0 0,0-1 0,0 1 0,1 0 1,-1 0-1,0 0 0,0 0 0,0 0 0,0 0 0,1 0 0,-1 0 0,0 0 1,0 0-1,0 0 0,1 0 0,-1 1 0,0-1 0,0 0 0,1 0 0,-1 1 1,0-1-1,0 1 0,1-1 0,-1 1 0,0-1 0,1 1 0,-1-1 1,1 1-1,-1 0 0,1-1 0,-1 1 0,1 0 0,-1-1 0,1 1 0,0 0 3,-17 44-41,18-41 49,0 0 1,0 1 0,0-1 0,0-1 0,1 1 0,0 0-1,0 0 1,0 0 0,0-1 0,1 0 0,-1 1 0,1-1 0,0 0-1,0 0 1,0 0 0,0-1 0,1 1 0,-1-1 0,1 1-1,-1-1 1,1 0 0,0-1 0,0 1 0,0-1 0,0 1 0,0-1-1,0-1 1,0 1 0,1 0 0,-1-1 0,0 0 0,0 0-1,0 0 1,1-1 0,-1 1 0,0-1 0,0 0 0,0 0 0,0 0-1,0-1 1,3-1-9,0 1-5,0 1 0,0-1 0,-1-1 0,1 1 0,-1-1 0,0 0 0,0-1-1,0 1 1,0-1 0,0 0 0,-1-1 0,0 1 0,0-1 0,0 0 0,-1-1 0,1 1-1,-1-1 1,-1 0 0,1 0 0,-1 0 0,0 0 0,0 0 0,1-6 5,-4 11 0,0 0-1,-1 0 1,1 0 0,0 1 0,-1-1 0,1 0 0,-1 0-1,1 1 1,-1-1 0,1 0 0,-1 1 0,0-1-1,1 1 1,-1-1 0,0 1 0,1-1 0,-1 1-1,0-1 1,0 1 0,0 0 0,1-1 0,-1 1-1,0 0 1,0 0 0,0-1 0,0 1 0,1 0 0,-1 0-1,0 0 1,0 0 0,0 0 0,0 1 0,0-1-1,1 0 1,-1 0 0,0 0 0,0 1 0,0-1-1,0 0 1,1 1 0,-1-1 0,0 1 0,0-1-1,1 1 1,-1-1 0,0 1 0,1-1 0,-1 1-1,1 0 1,-1-1 0,1 1 0,-1 0 0,1 0 0,-1-1-1,1 1 1,0 0 0,-1 0 0,1 0 0,0-1-1,0 1 1,0 0 0,-1 0 0,1 0 0,-5 6 30,0 0 0,0 0 0,1 0-1,0 1 1,0-1 0,0 1 0,1 0 0,1 0 0,-1 1 0,1-1 0,1 1 0,-2 7-30,4-15-48,-1 0 0,1 1 1,0-1-1,-1 0 0,1 0 1,0 0-1,-1 0 0,1 0 1,0 0-1,0 0 0,0 0 1,0 0-1,0 0 0,0 0 1,0-1-1,1 1 0,-1 0 1,0-1-1,0 1 0,0-1 1,1 1-1,-1-1 0,0 0 1,1 1-1,-1-1 0,0 0 1,1 0-1,-1 0 0,0 0 1,1 0-1,-1 0 0,0 0 1,1-1-1,-1 1 0,0 0 1,0-1-1,1 1 0,-1-1 1,0 0-1,0 1 0,0-1 1,0 0-1,0 1 0,1-1 1,-1 0-1,-1 0 0,1 0 1,0 0-1,0 0 0,0 0 1,0 0-1,-1-1 0,1 1 1,0 0 47,16-20-4193</inkml:trace>
  <inkml:trace contextRef="#ctx0" brushRef="#br0" timeOffset="14756.733">10001 577 29214,'0'0'368,"0"0"-304,1 0-232,1 0-328</inkml:trace>
  <inkml:trace contextRef="#ctx0" brushRef="#br0" timeOffset="15368.183">10334 705 24605,'-14'7'272,"0"0"-1,1 1 1,0 0-1,0 1 1,1 1-1,0 0 0,0 1 1,1 0-1,1 0 1,0 1-1,0 1-271,9-12 22,-1 0 0,1-1-1,0 1 1,0 0-1,0-1 1,0 1 0,0 0-1,0 0 1,0 0 0,0 0-1,0 0 1,1 0 0,-1 0-1,0 0 1,1 0 0,-1 0-1,0 0 1,1 1 0,-1-1-1,1 0 1,0 0 0,-1 1-1,1-1 1,0 0-1,0 1 1,0-1 0,0 0-1,0 1 1,0-1 0,0 0-1,1 0 1,-1 1 0,0-1-1,1 0 1,-1 0 0,1 1-1,-1-1 1,1 0 0,-1 0-1,1 0 1,0 0 0,0 0-1,0 0 1,-1 0-1,1 0 1,0 0 0,0 0-1,0 0 1,1-1 0,-1 1-1,0 0 1,0-1 0,0 1-1,0-1 1,1 1 0,-1-1-1,0 0 1,0 1 0,1-1-1,-1 0-21,20-3 0,0 0-1,0-2 1,0 0-1,-1-1 1,0-2 0,0 0-1,0-1 1,-1 0-1,14-12 1,-21 15-98,-1-2-1,0 0 0,0 0 1,0-1-1,-2 0 1,1 0-1,-1-1 0,0-1 1,-1 0-1,0 0 1,-1 0-1,0-1 0,-1 0 1,-1 0-1,0-1 0,3-8 100,-48 129-266,37-98 318,-1-1 54,0 0 1,1 1 0,0-1-1,1 0 1,0 1 0,1 0-1,0-1 1,0 1 0,1 0-1,0-1 1,1 1 0,0 0-1,0-1 1,1 1-1,2 4-107,-2-12 14,1 1-1,0-1 1,0 0-1,0 0 1,0 0-1,0 0 1,0-1-1,1 1 1,-1-1-1,1 0 1,-1 0-1,1 0 1,-1 0-1,1 0 1,-1-1-1,1 0 1,0 0-1,-1 0 1,1 0-1,0 0 1,-1-1-1,1 0 1,-1 0-1,1 0 1,-1 0-1,1 0 1,-1-1-1,0 1 1,0-1-1,0 0 1,1 0-1,-2 0 1,1 0-1,0-1 1,1-1-14,18-9-29,-1-1 1,-1 0 0,0-2 0,-1-1 0,0 0-1,-1-1 1,-2-1 0,0-1 0,0 0 0,-2-1-1,-1-1 1,-1 0 0,0-1 0,-2 0-1,0-1 1,-2 0 0,-1 0 0,-1-1 0,-1 1-1,2-25 29,-6 42-39,-1 0-1,1 0 0,-1 1 0,-1-1 0,0 0 1,0 1-1,0-1 0,-1 1 0,1-1 0,-2 1 1,1-1-1,-1 1 0,0 0 0,0 0 0,0 1 1,-1-1-1,0 1 0,0-1 0,-1 1 0,1 0 1,-1 1-1,0-1 0,-1 1 0,1 0 0,-1 0 1,1 1-1,-1 0 0,0 0 0,0 0 0,-1 0 1,1 1-1,-7-1 40,7 3 11,1 0 0,-1 1 0,0 0 0,0 0 0,1 1 0,-1-1 0,1 1 0,0 1-1,-1-1 1,1 1 0,0-1 0,0 2 0,1-1 0,-1 0 0,0 1 0,1 0 0,0 0 0,0 0 0,0 0 0,1 1 0,-1 0 0,1 0 0,0 0-11,-53 122 911,52-109-819,0 0 1,1 0-1,1 0 0,1 0 1,0 1-1,2-1 1,0 0-1,2 10-92,-2-20-2,1-1 1,-1 0-1,2 0 0,-1 1 1,1-1-1,0-1 0,0 1 0,0 0 1,1-1-1,0 0 0,1 0 1,-1 0-1,1 0 0,1-1 0,-1 1 1,1-1-1,-1-1 0,1 1 0,1-1 1,-1 0-1,1 0 0,0-1 2,87 18-1173,-41-20-66</inkml:trace>
  <inkml:trace contextRef="#ctx0" brushRef="#br0" timeOffset="16768.608">8826 1605 20212,'0'-3'183,"0"0"0,0 0 0,0 0 0,-1 0 0,1 0 0,-1 0 0,0 0-1,0 0 1,0 0 0,0 1 0,0-1 0,0 0 0,-1 1 0,1-1 0,-1 1-1,0-1 1,0 1 0,0 0 0,0 0 0,0 0 0,0 0 0,-1 0 0,1 0 0,-1 0-1,1 1 1,-1 0 0,0-1 0,1 1 0,-1 0 0,0 0 0,0 0 0,0 1 0,0-1-1,0 1 1,0 0 0,0-1 0,-2 1-183,-1 5 51,0-1 1,0 1-1,1 0 0,-1 0 0,1 0 1,0 1-1,1 0 0,-1 0 1,1 0-1,0 0 0,1 1 0,-1 0 1,2 0-1,-1 0 0,1 0 1,-1 0-1,2 0 0,-1 0 0,1 1 1,0 0-52,-4 17 112,1 0 0,1 0 0,1 0 1,1 1-1,1-1 0,1 0 0,4 20-112,-5-43 1,0-1-1,0 1 1,0 0 0,0-1-1,0 1 1,0 0 0,0-1-1,0 1 1,1-1 0,-1 1-1,1-1 1,-1 1-1,1-1 1,0 1 0,-1-1-1,1 1 1,0-1 0,0 0-1,0 1 1,0-1 0,0 0-1,0 0 1,0 0-1,1 0 1,-1 0 0,0 0-1,1 0 1,-1 0 0,1 0-1,-1-1 1,1 1 0,-1 0-1,1-1 1,-1 1 0,1-1-1,-1 0 1,1 0-1,0 0 1,-1 1 0,1-1-1,-1-1 1,1 1 0,0 0-1,-1 0 1,1-1 0,-1 1-1,1 0 1,-1-1-1,1 0 1,-1 1 0,1-1-1,-1 0 1,1 0 0,-1 0-1,0 0 1,1 0 0,-1 0-1,0 0 1,0 0-1,0 0 1,0-1 0,0 1-1,0 0 1,0-1 0,-1 1-1,1-1 1,0 1 0,-1-1-1,1 1 0,27-37 86,-1-2 0,-2 0 0,-2-1 0,13-33-86,-33 69 5,0 0 1,0-1-1,0 1 0,-1-1 0,0 1 0,0-1 0,0 0 1,-1 0-1,0 0 0,0 0 0,0 0 0,-1 0 0,0 0 0,0-1 1,0 1-1,-1 0 0,0 0 0,0 0 0,-1 0 0,0 0 1,0 1-1,0-1 0,-2-3-5,1 8-3,1 1-1,-1-1 1,1 1 0,-1 0-1,1 0 1,-1 0 0,1 1-1,-1-1 1,1 1 0,-1-1-1,1 1 1,-1 0 0,1 0-1,0 0 1,0 0 0,-1 0-1,1 0 1,0 1 0,0-1-1,0 1 1,0-1 0,0 1-1,1 0 1,-1 0 0,1 0-1,-1 0 1,1 0 0,-1 0-1,1 0 1,0 0 0,0 1-1,0-1 1,0 1 0,1-1-1,-1 0 1,0 1 0,1-1-1,0 1 4,-7 13-1,1 0 0,1 0 0,0 0 0,1 0 0,1 1 0,1 0 0,0 0 0,1 0 0,1 7 1,0-22-1,-1-1 1,1 0-1,0 0 0,0 1 1,-1-1-1,1 0 1,0 1-1,0-1 0,0 0 1,1 1-1,-1-1 0,0 0 1,0 0-1,1 1 0,-1-1 1,1 0-1,-1 0 1,1 1-1,-1-1 0,1 0 1,0 0-1,-1 0 0,1 0 1,0 0-1,0 0 1,0 0-1,0 0 0,0 0 1,0-1-1,0 1 0,0 0 1,0-1-1,0 1 1,1 0-1,-1-1 0,0 1 1,0-1-1,1 0 0,-1 1 1,0-1-1,0 0 1,1 0-1,-1 0 0,0 0 1,1 0-1,-1 0 0,0 0 1,1-1-1,-1 1 1,0 0-1,0-1 0,1 1 1,-1-1-1,0 1 0,0-1 1,65-48 27,-56 40-23,7-6 9,0 3 3,-2-2 0,1 0 1,-1 0-1,-1-1 0,-1-1 1,0-1-1,-1 0 0,-1 0 1,0-1-1,3-11-16,-13 29 0,-1 0 0,0 0 0,1 0 0,-1-1 1,1 1-1,-1 0 0,0-1 0,0 1 0,1 0 0,-1-1 0,0 1 0,0 0 0,1-1 1,-1 1-1,0 0 0,0-1 0,0 1 0,0-1 0,1 1 0,-1-1 0,0 1 0,0 0 1,0-1-1,0 1 0,0-1 0,0 1 0,0-1 0,0 1 0,0 0 0,0-1 0,-1 1 1,1-1-1,0 1 0,0-1 0,0 1 0,0 0 0,-1-1 0,1 1 0,0 0 1,0-1-1,-1 1 0,1 0 0,0-1 0,-1 1 0,1 0 0,0-1 0,-1 1 0,1 0 1,0 0-1,-1 0 0,1-1 0,-1 1 0,1 0 0,0 0 0,-1 0 0,1 0 0,-1 0 1,1 0-1,-1 0 0,1 0 0,0 0 0,-1 0 0,1 0 0,-1 0 0,1 0 1,-1 0-1,1 0 0,-25 21-28,-38 130 24,63-150 5,-1 0-1,0 1 1,0-1-1,0 0 1,1 1-1,-1-1 1,1 1 0,-1-1-1,1 1 1,-1-1-1,1 1 1,0 0-1,0-1 1,0 1 0,0-1-1,0 1 1,0-1-1,0 1 1,1-1-1,-1 1 1,0 0 0,1-1-1,0 0 1,-1 1-1,1-1 1,0 1-1,-1-1 1,1 0 0,0 1-1,0-1 1,0 0-1,0 0 1,0 0-1,1 0 1,-1 0 0,0 0-1,0 0 1,1 0-1,-1 0 1,1-1-1,-1 1 1,0 0 0,1-1-1,-1 1 1,1-1-1,-1 0 1,1 1-1,0-1 1,0 0-1,19-8 11,-1 0 0,0-2 0,-1 0 0,0-1 0,0-1 0,-1-1 0,-1-1 0,0 0 0,13-15-11,-25 25 0,8-7-11,-1 0 1,0-1-1,-1 0 1,0-1-1,-1 0 1,0 0 0,-1-1-1,0-1 1,-2 0-1,1 0 1,4-15 10,-12 27-65,-12 19-14,2 1 104,1 0 0,0 1-1,2 0 1,0 0 0,1 0 0,0 1 0,2 0 0,-2 17-25,5-35 3,1 0 0,0 0 1,-1 0-1,1 0 1,0 0-1,0 1 0,0-1 1,0 0-1,0 0 0,0 0 1,0 0-1,0 1 1,0-1-1,0 0 0,1 0 1,-1 0-1,0 0 0,1 0 1,-1 0-1,1 0 1,0 0-1,-1 0 0,1 0 1,0 0-1,-1 0 1,1 0-1,0 0 0,0 0 1,0-1-1,0 1 0,0 0 1,0-1-1,0 1 1,0-1-1,0 1 0,0-1 1,0 1-1,0-1 0,0 0 1,0 1-1,0-1 1,1 0-1,-1 0 0,0 0 1,0 0-1,0 0 1,0 0-1,0 0 0,1 0 1,-1-1-1,0 1 0,0 0 1,0-1-1,0 1 1,0-1-1,0 1 0,0-1 1,1 0-4,111-102 65,-89 78-53,10-8 3,-2-1-1,-1-2 0,-2-1 1,-1-2-1,3-8-14,34-100 32,-54 102-36,-18 43-12,-86 210-13,80-174 39,10-24-7,-2-2 5,1 0 1,0 1-1,0-1 1,1 1 0,0 0-1,1 0 1,0 0-1,0 1 1,1-1 0,0 0-1,1 1 1,0-1-1,0 0 1,1 1 0,1-1-1,-1 0 1,1 0-1,1 0 1,0 0-1,0 0 1,3 5-9,-2-7-1,0-1-1,1 0 0,0 0 1,0 0-1,0 0 1,1-1-1,0 0 1,0 0-1,0-1 1,1 1-1,-1-1 1,1-1-1,0 1 1,0-1-1,0-1 1,0 1-1,1-1 0,-1 0 1,1-1-1,6 1 2,-13-2-3,0 1 0,0-1 0,0 0-1,0 1 1,0-1 0,0 0 0,-1 0-1,1 0 1,0 0 0,0 0 0,0 0-1,0 0 1,0 0 0,0 0 0,0 0-1,0-1 1,0 1 0,-1 0 0,1-1-1,0 1 1,0 0 0,0-1-1,-1 1 1,1-1 0,0 0 0,0 1-1,-1-1 1,1 1 0,0-1 0,-1 0-1,1 0 1,-1 1 0,1-1 0,-1 0-1,1 0 1,-1 0 0,0 1 0,1-1-1,-1 0 1,0 0 0,0 0 0,1 0-1,-1 0 1,0 0 0,0 0 0,0 0-1,0 1 1,0-1 0,0 0 0,-1 0-1,1 0 1,0 0 0,0 0 0,-1 0-1,1 0 4,-29-43-347,-201-128-439,228 169 779,2 3 42,135 19-62,-21-7-2406,-58-8-1596</inkml:trace>
  <inkml:trace contextRef="#ctx0" brushRef="#br0" timeOffset="17448.264">9995 1594 26574,'-41'415'2422,"33"-367"-2121,0-61-82,15-76-49,4 11-223,3 1 0,3 0 0,4 1 0,15-33 53,4 39-242,-39 69 239,0-1-1,1 1 0,-1-1 0,1 1 0,-1 0 0,1 0 0,-1 0 0,1 0 1,0 0-1,-1 0 0,1 0 0,0 0 0,0 0 0,0 1 0,-1-1 0,1 1 1,0 0-1,0-1 0,0 1 0,0 0 0,0 0 0,0 0 0,0 0 0,0 1 1,0-1-1,0 0 0,0 1 0,0-1 0,-1 1 0,1 0 0,0 0 0,0 0 1,-1 0-1,1 0 0,0 0 0,1 1 4,-1-1 1,0 1 0,0-1 1,-1 1-1,1-1 0,0 1 1,0 0-1,-1-1 0,1 1 0,-1 0 1,0 0-1,1 0 0,-1 0 0,0 1 1,0-1-1,0 0 0,-1 0 1,1 1-1,0-1 0,-1 0 0,0 1 1,1-1-1,-1 1 0,0-1 0,0 0 1,0 1-1,-1-1 0,1 0 1,0 1-1,-1-1 0,0 0 0,1 1 1,-1-1-1,0 0 0,0 0 1,-1 0-1,1 0 0,0 0 0,-1 0 1,1 0-1,-1 0 0,1 0 0,-1-1 1,0 1-1,0-1 0,0 1-1,-204 157 646,203-156-608,14-20-179,80-67-2145,-54 55 3437</inkml:trace>
  <inkml:trace contextRef="#ctx0" brushRef="#br0" timeOffset="18115.737">10207 1571 27326,'-3'6'140,"2"-5"-111,-1 0-1,1 0 1,0 1 0,0-1-1,0 0 1,0 1 0,0-1-1,0 1 1,1-1 0,-1 1-1,0-1 1,1 1 0,-1-1-1,1 1 1,-1 0 0,1-1-1,0 1 1,0 0 0,0-1-1,0 1 1,0 0 0,0-1-1,0 1 1,0 0 0,1-1-1,-1 1 1,1 0 0,-1-1-1,1 1 1,0-1 0,0 1-1,-1-1 1,1 1 0,0-1 0,0 0-1,0 0 1,0 1 0,1-1-1,-1 0 1,0 0 0,1 0-1,-1 0 1,0 0 0,1 0-30,8 0 5,-1-1-1,0 0 0,0-1 1,1 0-1,-1 0 0,0-1 0,0 0 1,0-1-1,-1 1 0,1-2 1,-1 1-1,1-1 0,-1-1 1,0 0-1,0 0-3,8-2-163,0-1 0,0-1 0,-1 0 0,0-1 1,-1 0-1,0-1 0,0-1 0,-1 0 0,-1-1 0,0-1 0,-1 1 1,-1-2-1,0 0 0,0 0 0,-2 0 0,0-1 0,1-5 163,-13-3-1066,-20 53 911,-68 107 1366,73-94-149,19-41-1048,0-1 0,0 1 0,0 0 1,-1-1-1,1 1 0,0 0 0,0-1 0,0 1 1,0 0-1,1-1 0,-1 1 0,0 0 1,0-1-1,0 1 0,0 0 0,1-1 1,-1 1-1,0-1 0,1 1 0,-1 0 0,0-1 1,1 1-1,-1-1 0,1 1 0,-1-1 1,1 1-1,-1-1 0,1 0 0,-1 1 1,1-1-1,-1 0 0,1 1 0,0-1 0,-1 0 1,1 1-1,-1-1 0,1 0 0,0 0 1,-1 0-1,1 0 0,0 0 0,-1 0 1,1 0-1,0 0 0,-1 0 0,1 0 0,0 0 1,-1 0-1,1 0 0,0 0 0,-1-1 1,1 1-1,-1 0 0,1-1 0,0 1 1,-1 0-1,1-1 0,-1 1 0,1 0 0,-1-1 1,1 1-1,0-1-14,21-11 38,-1 0 1,0-1-1,-1-1 0,0-1 0,-1 0 1,-1-2-1,12-13-38,-6 4-36,0-1 0,-1-1 0,-2-1-1,-1-1 1,-1-1 0,-2 0 0,-1-2 0,-2 0 0,-1 0 0,-1-3 36,-1-7-164,-11 43 161,0 1 0,0-1 1,-1 0-1,1 1 0,0-1 0,-1 0 1,1 1-1,-1-1 0,1 0 1,0 1-1,-1-1 0,1 0 1,-1 0-1,1 0 0,-1 0 1,1 1-1,0-1 0,-1 0 1,1 0-1,-1 0 0,1 0 0,-1 0 1,1 0-1,-1 0 0,1 0 1,-1 0-1,1 0 0,-1 0 1,1-1-1,-1 1 0,1 0 1,0 0-1,-1 0 0,1-1 1,-1 1-1,1 0 0,-1 0 0,1-1 1,0 1-1,-1 0 0,1-1 1,0 1-1,-1 0 0,1-1 1,0 1-1,0-1 0,-1 1 1,1 0-1,0-1 0,0 1 1,0-1-1,0 1 0,-1-1 0,1 1 1,0-1-1,0 1 0,0-1 1,0 1-1,0-1 0,0 1 1,0-1-1,0 1 0,1 0 1,-1-1-1,0 1 0,0-1 1,0 1-1,0-1 0,1 0 3,-14 16 36,0 0 0,1 1-1,1 1 1,1-1 0,0 1-1,2 1 1,0 0 0,-6 18-36,8-22 66,6-13-65,-6 9 63,0 1 1,0 1-1,1-1 1,1 1 0,0 0-1,1 0 1,0 0-1,1 0 1,0 1-1,1-1 1,0 0-1,1 1 1,0-1-1,1 1 1,1-1 0,0 1-1,0-1 1,1 0-1,5 11-64,61 84 88,-68-106-93,-3-6-71,-42-93-1014,34 79 990,0-1-1,1 1 0,1-2 0,1 1 0,1-1 1,1 0-1,-1-12 101,6 31 1,0 0 1,1 0-1,-1 0 1,1 0-1,-1 0 1,1 0-1,0 0 1,0 0-1,0 0 1,0 1-1,0-1 1,0 0-1,1 1 0,-1-1 1,1 1-1,-1-1 1,1 1-1,-1 0 1,1-1-1,0 1 1,0 0-1,-1 0 1,1 0-1,0 0 1,0 1-1,0-1 1,0 1-1,0-1 1,0 1-1,0-1 1,0 1-1,0 0 1,0 0-1,0 0 1,1 0-1,-1 1 0,0-1 1,0 0-1,0 1 1,0-1-1,0 1 1,0 0-1,-1 0 1,2 0-2,6 0 12,128 16-1532,-90-9-130</inkml:trace>
  <inkml:trace contextRef="#ctx0" brushRef="#br0" timeOffset="18779.226">8986 2177 25269,'-21'23'254,"1"0"-1,0 2 1,2 0 0,1 1-1,1 1 1,1 0-1,2 1 1,1 1-1,-7 21-253,-20 43 334,-6-8-99,-4-3 0,-4-2 0,-3-2-1,-20 18-234,-127 184 94,185-249-603,17-30-286,1-3-140,-4-9 1782</inkml:trace>
  <inkml:trace contextRef="#ctx0" brushRef="#br0" timeOffset="19070.707">8292 2765 11883,'0'0'4711,"-1"3"992,-72 263-763,-1 6-4506,40-176-227,5 2 0,4 0 0,4 2 0,0 36-207,24-112 49,11-44-58,45-96-1075,-14 32-277</inkml:trace>
  <inkml:trace contextRef="#ctx0" brushRef="#br0" timeOffset="25002.45">6 1599 19828,'-6'-1'440,"7"6"1657,37 37-1772,12 149 1105,19 50-787,-13-124-572,5-3 0,19 17-71,-64-105 6,0-1-1,2-1 1,2 0-1,0-1 1,1-1-1,1-2 1,1 0-1,0-1 0,2-1 1,0-1-1,7 2-5,328 173 80,-246-121-76,3-6-1,2-5 1,3-5-1,3-5 1,103 25-4,108-5 93,-191-45 80,0 7-1,-2 6 0,-2 7 1,7 9-173,102 61 21,-114-48-14,2-7 0,3-6 0,57 10-7,681 115 184,-319-55-116,-529-118-61,76 15-12,1-5 0,0-4 0,94-3 5,7-26 21,-129 8 0,1 4-1,0 3 1,63 7-21,-97 1 137,0 1 0,-1 2 0,0 2 0,-1 3 0,-1 1 0,0 2 0,-1 2 0,2 3-137,-27-12 76,0-2 0,0 0 1,1-1-1,-1 0 0,2-2 0,-1 0 0,1-1 0,-1-1 1,10-1-77,70 16 5,-87-8-334,-11 3-626</inkml:trace>
  <inkml:trace contextRef="#ctx0" brushRef="#br0" timeOffset="25787.315">6940 4018 22957,'0'-1'27,"1"1"1,0 0 0,0 0-1,0 0 1,-1 0-1,1 0 1,0 0 0,0 0-1,-1 0 1,1 0-1,0 0 1,0 0 0,0 1-1,-1-1 1,1 0-1,0 0 1,-1 1 0,1-1-1,0 0 1,-1 1-1,1-1 1,0 1-1,-1-1 1,1 1 0,-1-1-1,1 1 1,-1 0-1,1-1 1,-1 1 0,1 0-1,-1-1 1,1 1-1,-1 0 1,0-1 0,0 1-1,1 0 1,-1 0-1,0-1 1,0 1 0,0 0-1,0 0 1,0 0-1,0-1 1,0 1-1,0 0 1,0 0 0,0-1-1,0 1 1,0 0-1,-1 0 1,1-1 0,0 1-1,-1 0 1,1 0-1,0-1 1,-1 1 0,1 0-1,-1-1 1,1 1-1,-1-1 1,0 1-28,6-1 37,13-1 142,1 0 1,0 2-1,0 0 1,-1 1-1,1 1 0,-1 0 1,0 2-1,0 0 1,0 1-1,0 1 0,-1 0 1,0 1-1,-1 1 0,14 10-179,-25-11 26,-1 0-1,1 0 0,-1 1 0,-1-1 0,0 1 0,0 0 0,0 1 0,-1-1 0,-1 0 0,0 0 0,0 1 0,-1-1 0,0 1 0,0-1 0,-1 1 0,0-1 0,-1 0 0,0 0 0,0 1 0,-1-1 0,-1-1 1,1 1-1,-5 7-25,-9 26 175,-2-1 0,-1-1 0,-2 0 0,-2-2 0,-2-1 0,-1-1 0,-15 14-175,-13 23-852,39-47-344</inkml:trace>
  <inkml:trace contextRef="#ctx0" brushRef="#br0" timeOffset="26910.14">7873 4183 20236,'0'0'1833,"0"0"799,-9 22-1760,3 11-239,-4 27-217,-2 7-56,5 6-112,-3-4-56,10-17-120,0-7-56,2-15 0,1-6 24,2-12-208,-5-12-296,0 0-656,1-20-2785</inkml:trace>
  <inkml:trace contextRef="#ctx0" brushRef="#br0" timeOffset="27187.289">7737 3996 21597,'7'-10'1296,"-3"2"568,-4 8-495,0 0-313,0 0-360,0 0-432,0 0-88,0 0-152,0 2-24,2-1-360,27 27-336,-10-22-768,3 0-49</inkml:trace>
  <inkml:trace contextRef="#ctx0" brushRef="#br0" timeOffset="27793.014">8192 4299 12931,'1'0'11302,"-4"-14"-8573,-4-19-2196,-2 25-93,7 8-436,-1 0 0,1 0 0,-1 1-1,1-1 1,-1 1 0,1-1 0,-1 1 0,1 0-1,-1 0 1,1 0 0,0 0 0,0 0 0,0 1-1,-1-1 1,1 1 0,1-1 0,-1 1-1,0 0 1,0 0 0,0 0 0,1 0 0,-1 0-1,1 0 1,0 0 0,-1 1-4,-2 4 0,-1 1 0,1-1 1,0 1-1,0 0 0,1 1 0,1-1 1,-1 0-1,1 1 0,0-1 0,1 1 1,-1 8-1,4-16-8,-1 0 0,1 0 0,-1 0 0,1 0 1,-1 0-1,1 0 0,0 0 0,-1-1 1,1 1-1,0-1 0,0 1 0,0-1 0,-1 0 1,1 1-1,0-1 0,0 0 0,0 0 0,-1-1 1,1 1-1,0 0 0,0-1 0,0 1 0,-1 0 1,1-1-1,0 0 0,-1 0 0,1 1 1,0-1-1,-1 0 0,1 0 0,-1 0 0,0-1 1,2 0 7,12-3-173,-11 5 162,0-1-1,0 2 1,1-1-1,-1 0 0,0 1 1,0 0-1,0 0 1,0 0-1,0 0 1,0 1-1,0 0 1,-1 0-1,1 0 1,0 0-1,-1 0 0,0 1 1,1-1-1,-1 1 1,0 0-1,0 0 1,-1 0-1,1 0 1,-1 1-1,1-1 1,-1 1-1,0-1 0,0 1 1,-1 0-1,1 0 1,-1 0-1,0 0 1,0 0-1,0 0 1,-1 0-1,1 0 0,-1 1 1,0-1-1,0 0 1,0 0-1,-1 0 1,1 0-1,-1 0 1,0 0-1,0 1 12,-5 1 106,1 0 0,-1-1-1,0 0 1,0 1 0,0-2 0,-1 1-1,1-1 1,-1 0 0,0 0 0,-1-1-1,1 0 1,0 0 0,-1-1 0,0 0-106,-15 7 320,-34 10 190,55-19-518,2 0-272,0-1-336</inkml:trace>
  <inkml:trace contextRef="#ctx0" brushRef="#br0" timeOffset="28965.348">8690 3755 21541,'0'0'1012,"0"0"88,1 3-234,5 27-397,-1 1 0,-1 0 0,-2 0 1,-1 1-1,-1-1 0,-2 0 0,-2 10-469,-19 252 1109,29-285-848,1-30-104,-7 20-157,11-34 28,-2 0 1,-2 0-1,-1-1 0,-1 1 0,-3-1 0,-1-1 0,-1 1 1,-4-14-29,-20-12-114,22 63 108,1 1 0,-1-1-1,0 1 1,1-1 0,-1 1-1,1 0 1,-1 0-1,1-1 1,-1 1 0,1 0-1,-1 0 1,1 1 0,0-1-1,-1 0 1,1 0 0,0 1-1,0-1 1,0 0 0,0 1-1,0-1 1,1 1-1,-1-1 1,0 1 0,1 0-1,-1-1 1,1 1 0,-1 0-1,1-1 1,0 1 0,0 0-1,0 0 1,0-1 0,0 1-1,0 0 1,0 1 6,0-3 0,-3 11-6,1 0 1,0 0-1,1 1 1,0-1-1,1 0 1,0 0-1,0 1 1,1-1-1,1 0 1,0 0-1,0 0 1,1 0-1,1 0 1,0 0-1,0-1 1,5 7 5,-7-14 5,-1-1 1,1 0 0,0 1 0,0-1-1,0 0 1,1 0 0,-1 0 0,0-1-1,1 1 1,0-1 0,-1 1 0,1-1-1,0 0 1,-1 0 0,1 0 0,0 0-1,0 0 1,0-1 0,0 1 0,0-1-1,0 0 1,0 0 0,-1 0 0,1 0 0,0-1-1,0 1 1,0-1 0,0 1 0,0-1-1,0 0 1,1-1-6,85-50 118,-77 43-97,11-4-3,-1-1 0,-1-1 0,0-2 0,-1 0 0,-1-1 0,-1 0 0,-1-2 0,0 0 0,-1-1 0,-1-1 0,-2 0 0,0-1 0,-1 0 0,7-21-18,-14 24 3,-1 0 0,0 0 0,-2 0 0,-1 0 1,0-1-1,-1 1 0,-1 0 0,-1-1 0,-2-1-3,4 21 0,1 0-1,-1 0 1,0 0-1,0-1 1,0 1 0,0 0-1,0 0 1,-1 0-1,1 0 1,0 0-1,0-1 1,-1 1 0,1 0-1,-1 0 1,1 0-1,-1 0 1,1 0 0,-1 0-1,0 0 1,1 0-1,-1 0 1,0 1 0,0-1-1,0 0 1,0 0-1,1 1 1,-1-1-1,0 0 1,0 1 0,0-1-1,-1 1 1,1-1-1,0 1 1,0 0 0,0-1-1,0 1 1,0 0-1,0 0 1,-1 0 0,1 0-1,0 0 1,0 0-1,0 0 1,0 0-1,-1 0 1,0 1 0,-42 41-66,-2 24 42,3 3 0,3 0 0,-24 61 24,63-129 0,-23 70 33,24-69-33,-1-1 1,1 0 0,0 0-1,-1 0 1,1 1 0,0-1-1,0 0 1,0 1 0,0-1-1,0 0 1,0 1 0,0-1-1,0 0 1,0 0-1,0 1 1,1-1 0,-1 0-1,1 0 1,-1 1 0,1-1-1,-1 0 1,1 0 0,0 0-1,0 0 1,-1 0 0,1 0-1,0 0 1,0 0-1,0 0 1,0 0 0,0 0-1,0-1 1,0 1 0,0 0-1,1-1 1,-1 1 0,0-1-1,0 1 1,0-1 0,1 0-1,-1 1 1,0-1-1,1 0 1,-1 0 0,0 0-1,0 0 1,1 0 0,-1 0-1,0 0 1,1-1 0,-1 1-1,1 0 0,184-63 144,-99 52-151,-85 12 7,0-1-1,0 0 0,1 0 0,-1 1 1,0-1-1,0 1 0,0 0 0,1 0 0,-1 0 1,0 0-1,0 0 0,0 0 0,0 0 1,-1 1-1,1-1 0,0 1 0,-1-1 0,1 1 1,-1 0-1,1 0 0,-1 0 0,0 0 1,1 0-1,-1 0 0,0 0 0,0 0 0,-1 0 1,1 0-1,0 0 0,-1 1 0,1-1 1,-1 0-1,0 0 0,0 3 1,-20 129 49,3-55 29,26-81-186,21-60-1719,-14 17-36</inkml:trace>
  <inkml:trace contextRef="#ctx0" brushRef="#br0" timeOffset="29280.007">9419 3993 26054,'17'-9'309,"1"0"0,-1-1 0,0 0 0,-1-2 0,0 0 0,-1 0 0,0-2 0,-1 0-309,-12 13 2,-1 0 0,1 1 0,0-1 0,-1-1 0,1 1-1,-1 0 1,1 0 0,-1-1 0,0 1 0,0 0 0,0-1 0,1 1 0,-1-1 0,0 0 0,-1 1-1,1-1 1,0 0 0,0 0 0,-1 1 0,1-1 0,-1 0 0,0 0 0,1 0 0,-1 0 0,0 1-1,0-1 1,0 0 0,0 0 0,-1 0 0,1 0 0,0 0 0,-1 0 0,1 1 0,-1-1 0,0 0-1,0 0 1,1 1 0,-1-1 0,0 1 0,0-1 0,-1 0 0,1 1 0,0 0 0,0-1 0,-1 1-1,1 0 1,-1 0 0,1 0 0,-1 0 0,1 0 0,-1 0 0,-1 0-2,-1 0 6,-1 0 1,1 1 0,-1 0-1,1 0 1,0 0-1,-1 0 1,1 1-1,-1 0 1,1 0 0,-1 0-1,1 0 1,0 1-1,0-1 1,0 1 0,0 0-1,0 1 1,0-1-1,0 0 1,1 1-1,0 0 1,-1 0 0,1 0-1,0 1 1,-1 0-7,-61 95 317,44-26 106,20-71-410,1 1 1,-1-1 0,1 0-1,0 1 1,0-1 0,0 0-1,0 1 1,0-1 0,1 0-1,-1 1 1,1-1 0,-1 0-1,1 0 1,0 1 0,0-1-1,0 0 1,0 0 0,0 0-1,0 0 1,1 0 0,-1 0-1,1-1 1,-1 1 0,1 0-1,0-1 1,0 1 0,0-1-1,-1 1 1,2-1 0,-1 0-1,0 0-13,7 1-10,0-1-1,1 0 0,-1 0 1,0-1-1,1 0 0,-1-1 1,0 0-1,0 0 0,1-1 1,-1 0-1,6-3 11,4 1-165,48-12-653</inkml:trace>
  <inkml:trace contextRef="#ctx0" brushRef="#br0" timeOffset="31003.038">5588 5394 17116,'-20'91'5937,"16"49"-4911,5-112-558,-1-14-372,-1-6-48,1 0 0,0 0 0,0 0-1,1 0 1,0 0 0,1 0 0,-1 0 0,1 0 0,1-1 0,0 1 0,0-1-1,1 3-47,-3-10 9,1 1-1,-1 0 0,0 0 0,1-1 0,-1 1 0,0-1 0,1 1 0,-1-1 1,1 0-1,-1 1 0,1-1 0,-1 0 0,1 0 0,-1 0 0,1 0 0,-1 0 1,1 0-1,-1-1 0,0 1 0,1 0 0,-1-1 0,1 1 0,-1-1 0,0 0 1,1 1-1,-1-1 0,0 0 0,0 0 0,1 0 0,-1 0 0,0 0 1,0 0-1,0 0 0,0 0 0,0 0 0,0 0 0,-1-1 0,1 1 0,0 0 1,-1-1-1,1 1 0,0-1-8,25-33 77,-1-1 0,-1 0 0,-3-2 0,-1-1 0,-1-1 1,0-5-78,-10-18 106,-30 66-46,-14 104 89,33-97-127,-1 1 36,0 0 1,1 1-1,1-1 0,0 1 1,0 0-1,1-1 0,1 1 1,-1 0-1,2-1 0,0 1 1,0-1-1,1 0 0,1 1 1,0-1-1,1 2-58,-4-12 23,0 1 1,1-1 0,-1 1-1,0-1 1,1 0-1,-1 1 1,1-1-1,-1 0 1,1 0 0,0 0-1,-1 0 1,1 0-1,0-1 1,0 1 0,0 0-1,-1-1 1,1 1-1,0-1 1,0 0-1,0 0 1,0 1 0,0-1-1,0 0 1,0-1-1,0 1 1,0 0-1,0-1 1,-1 1 0,1-1-1,0 1 1,0-1-1,0 0 1,-1 0 0,1 0-1,0 0 1,0 0-24,55-51 536,77-165 142,-116 189-637,-17 28-38,0 0-1,0 1 0,0-1 1,0 1-1,0 0 0,0-1 1,0 1-1,0-1 0,0 1 1,0 0-1,-1 0 0,1 0 1,0-1-1,0 1 0,-1 0 1,1 0-1,-1 0 0,1 0 1,-1 0-1,1 0 0,-1 0 1,0 0-1,1 1 0,-1-1 1,0 0-1,0 0 0,0 0 1,0 0-1,0 0 0,0 0 1,0 1-1,0-1 0,0 0 1,0 0-1,-1 0 0,1 0 1,-1 0-1,1 0 0,0 0 1,-1 0-1,0 0 0,0 1-2,1 0 6,-3 215 248,8-186-212,-5-30-41,0-1 1,0 1-1,0-1 0,0 1 0,0-1 1,0 1-1,0-1 0,0 0 0,0 1 1,0-1-1,0 1 0,0-1 0,1 1 1,-1-1-1,0 0 0,0 1 0,1-1 1,-1 1-1,0-1 0,1 0 0,-1 1 1,0-1-1,1 0 0,-1 1 0,0-1 1,1 0-1,-1 0 0,0 1 0,1-1 1,-1 0-1,1 0 0,-1 0 0,1 0 1,-1 1-1,1-1 0,-1 0 0,1 0 1,-1 0-1,0 0 0,1 0 0,-1 0 1,1 0-1,-1 0 0,1-1 0,-1 1 1,1 0-1,-1 0 0,1 0 0,-1 0 1,0 0-1,1-1 0,-1 1 0,1 0 1,-1-1-1,0 1 0,1 0 0,-1 0 1,0-1-1,1 1 0,-1-1 0,0 1 1,0 0-1,1-1-1,12-18 36,-1-1 0,0 0 0,-2-1 0,0 0 0,-2-1 0,2-6-36,8-19 29,35-69 6,-52 138-35,-42 170-875,40-179-429</inkml:trace>
  <inkml:trace contextRef="#ctx0" brushRef="#br0" timeOffset="31897.606">6553 5435 14459,'-19'48'7543,"19"-45"-7372,-1 0 1,0 0-1,1 1 0,0-1 1,0 0-1,0 1 1,0-1-1,0 0 0,1 0 1,-1 1-1,1-1 0,0 0 1,0 0-1,0 0 1,1 0-1,-1 0 0,1 0 1,-1 0-1,1 0 0,0-1 1,0 1-1,1 0-171,0-2 35,-1 0 0,1-1 0,0 1 0,0-1 0,0 1 0,0-1 0,0 0 1,0 0-1,0-1 0,0 1 0,0-1 0,0 1 0,0-1 0,0 0 0,0 0 0,-1 0 0,1 0 0,0-1 0,-1 1 0,1-1 0,-1 0 0,1 0 0,-1 1 0,0-1 0,0-1 0,0 1 0,0 0 0,0 0 0,0-1 0,-1 1 1,1-1-1,-1 0 0,0 1 0,1-1 0,-1 0 0,0-1-35,5-3 20,0-1 0,-1 0 0,0 0 0,0-1 1,-1 0-1,0 1 0,0-2 0,-1 1 0,0 0 0,-1-1 0,0 1 1,0-1-1,-1 1 0,0-1 0,-1 0 0,0 0 0,-1 1 1,-1-8-21,2 15 0,-1 1 0,0-1 0,1 1 0,-1-1 0,0 1 0,0 0 0,0-1 1,0 1-1,0 0 0,0 0 0,-1-1 0,1 1 0,0 0 0,0 0 0,-1 0 1,1 1-1,-1-1 0,1 0 0,-1 0 0,1 1 0,-1-1 0,0 1 0,1 0 1,-1-1-1,0 1 0,1 0 0,-1 0 0,0 0 0,1 0 0,-1 0 0,0 0 1,1 0-1,-1 1 0,1-1 0,-1 1 0,0-1 0,1 1 0,-1-1 0,1 1 1,-1 0-1,1 0 0,-56 45-16,50-35 15,0-1 1,0 1 0,1 0-1,0 0 1,1 1-1,0 0 1,1 0-1,0 0 1,1 0-1,1 0 1,0 1 0,0 0-1,1-1 1,1 1-1,0 0 1,1-1-1,0 1 1,1 1 0,-2-12 2,0-1 1,1 0 0,-1 0-1,0 1 1,0-1-1,1 0 1,-1 0 0,1 1-1,-1-1 1,1 0-1,-1 0 1,1 0 0,0 0-1,0 0 1,-1 0-1,1 0 1,0 0 0,0 0-1,0 0 1,0 0-1,0-1 1,0 1 0,0 0-1,0-1 1,1 1-1,-1-1 1,0 1 0,0-1-1,0 1 1,1-1-1,-1 0 1,0 0 0,1 0-1,-1 1 1,0-1-1,0-1 1,1 1-1,-1 0 1,0 0 0,1 0-1,-1-1 1,0 1-1,0 0 1,0-1 0,1 1-1,-1-1 1,0 0-1,0 1 1,0-1 0,0 0-1,0 0 1,0 1-1,0-1 1,0-1-3,51-55 109,-7-14-11,-34 50-84,2 0 1,0 1 0,1 1-1,1 0 1,1 1 0,3-2-15,-18 19 0,0 1 0,0 0 0,0-1 0,0 1 0,0 0 0,0 0 1,0 0-1,0-1 0,0 1 0,0 0 0,0 0 0,0 1 0,0-1 1,0 0-1,0 0 0,0 0 0,0 1 0,0-1 0,0 0 1,0 1-1,0-1 0,0 1 0,-1-1 0,1 1 0,0-1 0,0 1 1,0 0-1,-1-1 0,1 1 0,0 0 0,-1 0 0,1 0 0,-1-1 1,1 1-1,-1 0 0,1 0 0,-1 0 0,1 0 0,-1 0 0,0 0 1,0 0-1,1 0 0,-1 0 0,0 0 0,0 0 0,0 0 0,0 0 1,0 0-1,0 0 0,-1 0 0,1 0 0,0 0 0,0 0 0,-1 0 1,1 0-1,-1 0 0,1 0 0,0 0 0,-1-1 0,0 1 0,1 0 1,-1 0-1,0 0 0,1 5 7,4 207 507,-4-212-507,0-1 0,-1 1-1,1 0 1,0-1 0,0 1-1,0 0 1,0-1-1,0 1 1,0 0 0,0-1-1,0 1 1,0 0 0,0-1-1,0 1 1,0 0 0,1-1-1,-1 1 1,0-1-1,0 1 1,1 0 0,-1-1-1,0 1 1,1-1 0,-1 1-1,0-1 1,1 1-1,-1-1 1,1 1 0,-1-1-1,1 1 1,-1-1 0,1 0-1,0 1 1,-1-1 0,1 0-1,-1 0 1,1 1-1,0-1 1,-1 0 0,1 0-1,0 0 1,-1 0 0,1 1-1,-1-1 1,1 0-1,0 0 1,-1-1 0,1 1-1,0 0 1,-1 0 0,1 0-1,0 0 1,-1 0 0,1-1-1,0 1 1,-1 0-1,1-1 1,-1 1 0,1 0-1,-1-1 1,1 1 0,-1-1-1,1 1 1,-1-1 0,1 1-1,-1-1 1,0 1-1,1-1-6,28-43 289,-28 41-291,104-190 339,-105 194-336,0-1-1,0 0 0,0 0 0,0 1 1,0-1-1,1 0 0,-1 1 0,0-1 1,0 0-1,0 0 0,0 1 0,1-1 1,-1 0-1,0 0 0,0 0 0,1 1 1,-1-1-1,0 0 0,0 0 0,1 0 1,-1 0-1,0 1 0,0-1 0,1 0 1,-1 0-1,0 0 0,1 0 0,-1 0 1,0 0-1,1 0 0,-1 0 0,0 0 1,1 0-1,-1 0 0,0 0 0,0 0 1,1 0-1,-1 0 0,0 0 0,1 0 1,-1-1-1,0 1 0,0 0 0,1 0 1,-1 0-1,0 0 0,0-1 0,1 1 1,-1 0-1,0 0 0,0 0 0,1-1 1,-1 1-1,0 0 0,0 0 0,0-1 1,0 1-1,0 0 0,1-1 0,-1 1 1,0 0-1,0-1 0,0 31 7,0-28-7,-14 153 89,14-154-93,1-1 0,-1 1 0,1-1-1,-1 1 1,1 0 0,-1-1 0,1 1-1,-1-1 1,1 1 0,-1-1 0,1 1 0,0-1-1,-1 0 1,1 1 0,0-1 0,-1 0-1,1 1 1,0-1 0,0 0 0,-1 0-1,1 0 1,0 0 0,0 0 0,-1 0 0,1 0-1,0 0 1,0 0 0,-1 0 0,1 0-1,0 0 1,0 0 0,-1 0 0,1-1-1,0 1 1,-1 0 0,1-1 0,0 1 0,-1-1-1,1 1 1,0 0 0,-1-1 0,1 1-1,-1-1 1,1 0 0,-1 1 0,1-1-1,-1 1 1,1-1 0,-1 0 0,0 1 0,1-1-1,-1 0 1,0 1 0,0-1 0,1 0-1,-1 0 1,0 1 0,0-1 0,0 0-1,0 0 1,0 1 0,0-1 0,0 0 0,0 0 4,74-108-3182,-49 73 1405</inkml:trace>
  <inkml:trace contextRef="#ctx0" brushRef="#br0" timeOffset="32417.769">7179 5326 12067,'-3'17'8415,"2"1"-4125,6 41-4029,-2-26 773,1 283 702,-5-83-1049,1-234-677,0 1 0,0-1-1,0 1 1,0-1 0,0 1-1,0-1 1,0 1 0,0-1 0,0 1-1,0-1 1,0 1 0,0-1 0,0 1-1,0-1 1,-1 1 0,1-1-1,0 1 1,0-1 0,-1 1 0,1-1-1,0 1 1,-1-1 0,1 1-1,0 0 1,-1-1 0,1 1 0,-1 0-1,1-1 1,-1 1 0,1 0 0,-1-1-1,1 1 1,-1 0 0,1 0-1,-1 0 1,1 0 0,-1-1 0,1 1-1,-1 0 1,1 0 0,-1 0 0,1 0-1,-1 0 1,1 0 0,-1 0-1,1 0 1,-1 1 0,1-1 0,-1 0-1,1 0 1,-1 0 0,1 1-1,-1-1 1,1 0 0,-1 0 0,1 1-1,-1-1 1,1 0 0,-1 1 0,1-1-1,0 0 1,-1 1 0,1-1-1,0 1 1,-1-1-10,-1-9 18,1 0 0,-1-1 0,2 1 0,-1-1 0,1 1 0,1-1 0,-1 1 0,2-1 0,-1 1 0,2-1 0,0-3-18,1-5 4,-3 11-2,20-105-73,5 1 1,4 1-1,18-34 71,-42 128-6,1 0 0,0 1 0,1 0 0,1 1 0,0-1 0,1 2-1,0-1 1,1 2 0,1-1 0,0 1 0,0 1 0,10-6 6,-21 16 0,-1 0 0,1 0 0,-1 0 0,1 1 0,-1-1 0,1 0 1,0 1-1,-1-1 0,1 0 0,0 1 0,0-1 0,-1 1 0,1-1 0,0 1 0,0-1 0,0 1 1,0 0-1,0-1 0,0 1 0,-1 0 0,1 0 0,0-1 0,0 1 0,0 0 0,0 0 0,0 0 1,0 0-1,0 1 0,0-1 0,0 0 0,0 0 0,0 0 0,-1 1 0,1-1 0,0 0 0,0 1 0,0-1 1,0 1-1,-1-1 0,1 1 0,0 0 0,0-1 0,-1 1 0,1-1 0,0 1 0,-1 0 0,1 0 1,-1-1-1,1 1 0,-1 0 0,1 0 0,-1 0 0,0 0 0,1 0 0,-1 0 0,0-1 0,0 1 1,0 0-1,0 0 0,0 0 0,1 0 0,-2 0 0,1 0 0,0 0 0,0 0 0,-14 63 173,-148 258 668,150-301-840,14-33-372,14-36-360,6-9 1113</inkml:trace>
  <inkml:trace contextRef="#ctx0" brushRef="#br0" timeOffset="32668.583">7781 4765 22149,'-12'20'1032,"-6"18"384,-8 14-255,-5 23 207,1 7-200,-1-4-312,11-10-232,7-17-384,5-7-96,8-9-104,8-4 8,0-11-8,1-7-24,1-10-208,-2-4-256,-5-14-1040</inkml:trace>
  <inkml:trace contextRef="#ctx0" brushRef="#br0" timeOffset="33819.789">7921 5245 18580,'0'0'2947,"0"0"111,-10-3-93,7 2-2930,-1 1 0,0 0 0,1 0 0,-1 0 1,0 1-1,0-1 0,1 1 0,-1 0 0,1 0 0,-1 0 0,0 0 1,1 1-1,0-1 0,-1 1 0,1 0 0,0 0 0,0 0 0,0 0 1,0 1-1,1-1 0,-1 1 0,0 0 0,-1 3-35,-5 3 90,1 0 0,1 1 1,-1 0-1,2 1 0,-1 0 0,1 0 0,1 0 1,0 0-1,1 1 0,0 0 0,-2 11-90,6-22 9,-1 0-1,1 0 0,0 1 1,0-1-1,0 0 0,0 0 1,0 0-1,0 0 1,0 1-1,0-1 0,1 0 1,-1 0-1,0 0 0,1 0 1,-1 0-1,1 1 1,-1-1-1,1 0 0,-1 0 1,1 0-1,0 0 0,0-1 1,-1 1-1,1 0 1,0 0-1,0 0 0,0 0 1,0-1-1,0 1 0,0-1 1,0 1-1,0 0 1,0-1-1,0 0 0,0 1 1,0-1-1,1 0 0,-1 1 1,0-1-1,0 0 0,0 0 1,1 0-1,-1 0 1,0 0-1,0 0 0,0-1 1,1 1-9,55-22 137,-40 10-121,0-1 0,-1 0 0,-1-1 0,0-1 0,-1-1 0,0 0 0,-2 0 0,0-1 0,-1-1 0,0 0 0,-1 0 0,3-11-16,-11 24 2,0 0 1,-1 0-1,1 0 0,-1 0 0,0 0 0,0 0 1,0 0-1,-1-1 0,0 1 0,0 0 1,0 0-1,-1-1 0,1 1 0,-1 0 0,-2-5-2,2 10-2,0 0-1,0-1 0,0 1 1,0 0-1,0 0 0,0 0 1,0 0-1,0 0 0,0 0 0,0 0 1,-1 1-1,1-1 0,0 0 1,0 0-1,0 1 0,1-1 1,-1 1-1,0-1 0,0 1 0,0-1 1,0 1-1,0 0 0,0-1 1,1 1-1,-1 0 0,0 0 1,1 0-1,-1-1 0,0 1 0,1 0 1,-1 0-1,1 0 0,-1 0 1,1 0-1,0 0 0,-1 0 0,1 0 1,0 0-1,0 0 0,0 0 3,-4 7-3,0-1-1,0 0 0,1 1 0,0 0 0,1-1 1,0 1-1,0 0 0,1 0 0,0 1 0,0-1 0,1 0 1,0 0-1,0 0 0,2 8 4,0-14 0,0-1 1,1 0-1,-1 0 1,0 0-1,1 0 0,-1-1 1,1 1-1,-1 0 1,1-1-1,-1 0 0,1 0 1,-1 1-1,1-2 1,-1 1-1,1 0 0,-1 0 1,1-1-1,-1 1 1,1-1-1,-1 0 0,1 0 1,-1 0-1,0 0 0,1 0 1,-1-1-1,0 1 1,0-1-1,0 1 0,0-1 1,0 0-1,0 1 1,-1-1-1,1 0 0,1-2 0,17-15-36,-1 0-1,0-1 1,-1-1-1,-2-1 1,0-1-1,-1 0 0,8-18 37,-21 38-82,-6 22-80,-49 167 406,53-185-239,0 0 0,0-1 0,0 1 0,0 0 0,0 0 0,0 0 0,0 0 0,0 0 0,0 0-1,1-1 1,-1 1 0,0 0 0,1 0 0,-1 0 0,0-1 0,1 1 0,-1 0 0,1 0 0,-1-1 0,1 1-1,-1 0 1,1-1 0,0 1 0,-1-1 0,1 1 0,0-1 0,-1 1 0,1-1 0,0 1 0,0-1-1,-1 1 1,1-1 0,0 0 0,0 0 0,0 1 0,0-1 0,0 0 0,-1 0 0,1 0 0,0 0 0,0 0-1,0 0 1,0 0 0,0 0 0,-1-1 0,1 1 0,0 0-5,50-17 70,-30 9-48,-19 7-23,1-1 0,0 1 0,-1 0 0,1 0 0,0 0 0,0 1 0,0-1 0,-1 1 0,1 0 0,0-1 0,0 1 0,0 0 0,0 1 0,0-1 0,0 0 0,0 1 0,0 0 0,-1 0 0,1 0 0,0 0 0,-1 0 0,1 0 0,0 1 0,-1-1 0,0 1 0,1 0 1,-1-1-1,0 1 0,0 0 0,0 1 0,0-1 0,0 0 0,0 0 0,-1 1 0,1-1 0,-1 1 0,0 0 0,1-1 0,-1 1 0,0 0 0,-1 0 0,1 0 1,5 35-12,-1 0 1,-2 0-1,-2 0 1,-1 0-1,-3 8 12,3-33 18,-1 0-1,0 0 0,-1 0 0,-1 0 0,0-1 0,0 1 0,-1-1 0,-1 0 1,0 0-1,-1 0 0,0-1 0,-1 0 0,0 0 0,-1 0 0,0-1 0,0 0 1,-1-1-1,0 0 0,-6 4-17,14-12 7,0 0-1,0 0 1,0-1 0,0 1 0,0 0 0,0 0 0,0-1-1,0 1 1,-1-1 0,1 1 0,0-1 0,0 1 0,-1-1-1,1 0 1,0 0 0,0 1 0,-1-1 0,1 0 0,0 0-1,-1 0 1,1-1 0,0 1 0,-1 0 0,1 0 0,0-1-1,0 1 1,-1-1 0,1 1 0,0-1 0,0 1 0,0-1-1,0 0 1,-1 1 0,1-1 0,0 0 0,0 0 0,1 0-1,-1 0 1,0 0 0,0 0 0,0 0 0,1 0-1,-1 0 1,0-1 0,1 1 0,-1-1-7,-7-67 86,11 45-137,0 0 0,1 0-1,1 0 1,2 1 0,0-1 0,1 2 0,1-1 0,2 1-1,0 0 1,1 1 0,1 1 0,1 0 0,1 1 0,0 0-1,2 1 1,0 1 0,1 0 0,1 2 0,4-3 51,35-26-209,-2-2 1,-2-3-1,14-19 209,-64 63-14,19-17-44,-23 21 57,0 1 0,0 0 0,0 0 1,0-1-1,1 1 0,-1 0 0,0 0 0,0-1 0,1 1 0,-1 0 0,0 0 1,0 0-1,1 0 0,-1-1 0,0 1 0,0 0 0,1 0 0,-1 0 0,0 0 1,1 0-1,-1 0 0,0 0 0,1 0 0,-1 0 0,0 0 0,0 0 0,1 0 1,-1 0-1,0 0 0,1 0 0,-1 0 0,0 0 0,1 0 0,-1 1 0,0-1 1,0 0-1,1 0 0,-1 0 0,0 0 0,0 1 0,1-1 0,-1 0 0,0 0 1,0 0-1,0 1 0,1-1 0,-1 0 0,0 0 0,0 1 0,0-1 0,0 0 1,0 1-1,1-1 0,-1 0 0,0 0 0,0 1 0,0-1 0,0 0 0,0 1 1,0-1-1,0 0 0,0 1 0,0-1 0,0 0 0,0 0 0,0 1 0,-1-1 1,1 0-1,0 1 0,0-1 1,-43 149 205,39-138-180,1-5 10,1 0 0,-1 0 0,1 0 1,0 0-1,0 1 0,1-1 0,0 1 0,0-1 1,0 1-1,1 0 0,0-1 0,0 1 1,1 0-1,0-1 0,0 1 0,1 0-35,0-6 10,1 0 0,0 0-1,0-1 1,0 1-1,0 0 1,0-1 0,0 0-1,0 0 1,0 0-1,0 0 1,0 0 0,0-1-1,0 1 1,0-1-1,-1 0 1,1 0 0,0 0-1,0 0 1,0 0-1,-1-1 1,1 1 0,-1-1-1,1 0 1,-1 0 0,0 1-1,0-2 1,1 1-1,-1 0 1,-1 0 0,1-1-1,0 1 1,0-2-10,0 2 6,188-187-465,-185 207 268,-46 89 413,40-106-217,1 0 0,0-1 0,-1 1 0,1 0 0,0 0 0,0-1 0,0 1 0,0 0 0,0 0 0,0-1 0,0 1 0,0 0 0,0 0 0,0 0 0,0-1 0,0 1 0,0 0 0,1-1 0,-1 1 0,0 0 0,1 0 0,-1-1 0,0 1 0,1-1 0,-1 1 0,1 0 0,-1-1 0,1 1 0,-1-1 0,1 1 0,-1-1 0,1 1 0,0-1 0,-1 1 0,1-1 0,0 0 0,-1 1 0,1-1 0,0 0 0,0 0 0,-1 1 0,1-1 0,0 0 0,0 0 0,-1 0 0,1 0 0,0 0 0,0 0 0,-1 0 0,1 0 0,0 0 0,0-1 0,-1 1 0,1 0 0,0 0 0,-1-1 0,1 1 0,0 0 0,-1-1 0,1 1-5,46-24 85,-43 22-81,42-30 16,-2-1 0,-1-3 0,-1-1 0,17-23-20,-6 17-81,-52 44 78,0 0 0,0 0 1,1 0-1,-1 0 0,0 0 1,0 1-1,0-1 0,-1 0 1,1 1-1,0-1 0,0 1 0,-1-1 1,1 1-1,-1-1 0,1 1 1,-1-1-1,1 1 0,-1-1 1,0 1-1,0 0 0,0-1 0,0 1 1,0-1-1,0 1 0,-1 0 1,1-1-1,0 1 0,-1-1 1,1 1-1,-1-1 0,0 1 1,1-1 2,-1 1-4,-26 178 146,29-168-324,6-13-350</inkml:trace>
  <inkml:trace contextRef="#ctx0" brushRef="#br0" timeOffset="34833.212">9449 5105 26446,'17'-26'1591,"-4"9"-1419,-8 11-154,1 0 0,-1-1 0,0 1 0,-1-1 0,1 0 0,-1-1 0,-1 1 0,1-1-1,-1 1 1,-1-1 0,0 0 0,0 0 0,0-4-18,-2 11-2,0-1 0,0 1 0,0 0 0,-1-1-1,1 1 1,0 0 0,-1-1 0,1 1 0,-1 0 0,0 0 0,1-1-1,-1 1 1,0 0 0,0 0 0,0 0 0,0 0 0,0 0 0,0 0-1,0 0 1,0 0 0,0 0 0,0 1 0,-1-1 0,1 0 0,0 1-1,0-1 1,-1 1 0,1-1 0,0 1 0,-1 0 0,1 0 0,-1-1-1,1 1 1,0 0 0,-1 0 0,1 0 0,-1 0 0,1 1 0,0-1-1,-1 0 1,1 1 0,0-1 0,-1 1 0,1-1 0,0 1 0,0-1-1,-1 1 1,1 0 0,0 0 0,0 0 0,0-1 0,0 1 0,0 0-1,0 0 1,0 1 0,0-1 0,0 0 0,1 0 0,-1 0 0,0 0-1,0 2 3,-9 13 41,0 0 0,0 1 0,2 0-1,0 1 1,1 0 0,0 0 0,2 1-1,0-1 1,2 1 0,0 0-1,0 4-40,2-21 11,0-1 0,1 1-1,-1-1 1,0 1 0,1 0-1,-1-1 1,1 1 0,0 0-1,-1-1 1,1 1 0,0 0-1,0 0 1,0-1-1,0 1 1,0 0 0,1 0-1,-1-1 1,0 1 0,1 0-1,-1-1 1,1 1 0,0-1-1,0 1 1,-1-1 0,1 1-1,0-1 1,0 1 0,0-1-1,1 0 1,-1 1-1,0-1 1,0 0 0,1 0-1,-1 0 1,0 0 0,1 0-1,0 0 1,-1 0 0,1-1-1,-1 1 1,1-1 0,0 1-1,-1-1 1,1 1-1,0-1 1,-1 0 0,1 0-1,0 0 1,0 0 0,-1 0-1,1 0 1,0 0 0,-1-1-1,1 1 1,0-1-11,26-13 9,-1 0 0,0-2 0,-2-2 0,0 0 0,0-1 0,-2-2 0,15-16-9,-28 28-16,23-24-178,-1-1 0,-2-1-1,-1-1 1,20-35 194,-51 88-585,-90 215 733,91-229-134,0-3-7,1 1 0,-1 0 1,0 0-1,1 0 0,-1 0 0,0 0 0,1 0 0,-1 0 1,1 0-1,0 0 0,-1 0 0,1 0 0,0 0 0,0 0 0,-1 0 1,1 1-1,0-1 0,0 0 0,0 0 0,0 0 0,0 0 1,1 0-1,-1 0 0,0 0 0,1 0 0,-1 1 0,0-1 0,1 0 1,-1 0-1,1 0 0,0 0 0,-1-1 0,1 1 0,0 0 0,-1 0 1,1 0-1,0 0 0,0-1 0,0 1 0,0 0 0,0-1 1,0 1-1,0-1 0,0 1 0,0-1 0,0 1 0,0-1 0,0 0-7,15-9-79,-1-2 0,0 0 0,-1-1 0,0 0-1,-1-1 1,0-1 0,-1 0 0,-1 0-1,0-1 1,-1-1 0,0 0 0,-2 0-1,0-1 1,-1 0 0,0 0 0,-1 0-1,-1-3 80,18-41-692,-17 40 613,1 1 0,2 0 0,0 0 1,1 1-1,1 0 0,9-11 79,-15 23-13,25-30-585,-1-2 0,-2-2 0,-1 0 0,12-30 598,-28 46-262,-27 33 262,2 12 376,1 1 1,1 0 0,1 1 0,0 0 0,2 1 0,1 0-1,0 1 1,2 0 0,1 1 0,1-1 0,1 1 0,1 0-1,1 0 1,1 0 0,1 0 0,3 13-377,10 118 268,-13-157-276,0 0 0,-1 0 0,1 1 0,-1-1 0,1 0 0,-1 1 0,1-1 0,-1 1 0,1-1 0,-1 0 0,0 1 0,1-1 0,-1 1 0,0 0 0,1-1 0,-1 1 0,0-1 0,0 1 0,1 0 0,-1 0 0,0-1 0,0 1 0,0 0 0,1 0 0,-1 0 0,0 0 0,0 0 1,0 0-1,0 0 0,1 0 0,-1 0 0,0 1 0,0-1 0,0 0 0,1 0 0,-1 1 0,0-1 0,0 0 0,1 1 0,-1-1 0,0 1 0,1-1 0,-1 1 0,1-1 0,-1 1 0,0 0 0,1-1 0,-1 1 0,1 0 0,-1-1 0,1 1 0,0 0 0,-1 0 0,1-1 0,0 1 0,0 0 0,-1 0 0,1 0 0,0-1 0,0 1 0,0 0 0,0 0 0,0 0 0,0 0 0,0-1 0,0 1 0,0 0 0,1 0 0,-1 0 8,-8-17-177,0-1 0,2 1 0,0-1 1,1-1-1,0 1 0,2-1 0,0 0 0,0-10 177,1 12-45,2 14 118,-1 0 0,1 0 0,0 0-1,1 0 1,-1 0 0,0 0 0,0 0 0,1 0 0,0 0 0,-1 0 0,1 0-1,0 0 1,0 0 0,0 1 0,0-1 0,0 0 0,0 1 0,0-1 0,1 0-1,-1 1 1,1 0 0,-1-1 0,1 1 0,-1 0 0,1 0 0,0 0 0,0 0-1,-1 0 1,1 0 0,0 0 0,0 0 0,0 1 0,2-1-73,77-12-367,-59 11 295,16-2-674</inkml:trace>
  <inkml:trace contextRef="#ctx0" brushRef="#br0" timeOffset="37135.028">5541 6436 21485,'-8'159'3977,"2"53"-3409,12-178-204,-6-34-353,0 0 1,1-1-1,-1 1 1,0 0-1,0 0 1,0-1-1,0 1 0,1 0 1,-1-1-1,0 1 1,0 0-1,1 0 1,-1-1-1,0 1 0,0 0 1,1 0-1,-1 0 1,0 0-1,1-1 1,-1 1-1,0 0 0,1 0 1,-1 0-1,0 0 1,1 0-1,-1 0 1,0 0-1,1 0 1,-1 0-1,0 0 0,1 0 1,-1 0-1,0 0 1,1 0-1,-1 0 1,0 0-1,1 0 0,-1 0 1,0 1-1,1-1 1,-1 0-1,0 0 1,1 0-1,-1 0 0,0 1 1,0-1-1,1 0 1,-1 0-1,0 1 1,0-1-1,0 0 0,1 1 1,-1-1-1,0 0 1,0 1-1,0-1 1,0 0-1,0 0 0,1 1 1,-1-1-1,0 0 1,0 1-1,0-1 1,0 1-1,0-1 0,0 0-11,50-178 1033,-44 152-974,-2 0 0,-1 0 1,-1 0-1,-1-1 0,-1 1 1,-1-1-60,-11 11 124,1 44-116,9-19-28,0-1 1,1 1-1,0 0 0,0 0 1,1-1-1,0 1 0,1 0 1,-1 0-1,2-1 0,-1 1 1,1-1-1,1 1 1,-1-1-1,2 0 0,-1 0 1,1 0-1,0 0 0,5 6 20,-3-12-176,1 0 0,-1 0 0,1-1 0,-1 0 0,1 0 0,-1-1 1,1 0-1,0 0 0,-1 0 0,1-1 0,0 0 0,-1 0 0,1-1 0,-1 0 0,0 0 0,0-1 0,1 1 0,-1-1 0,-1 0 0,1-1 0,0 0 0,-1 0 0,0 0 0,3-3 176,13-6-546,1-2-1,-2-1 1,0 0 0,-1-1 0,-1-1 0,10-14 546,-21 23 67,0-1 1,0 0 0,-1-1-1,-1 1 1,1-1-1,-2 0 1,0 0 0,0-1-1,1-8-67,-34 83 2611,14-29-1980,7-19-370,0 0 0,2 0 0,0 1 0,0 0 0,2 0 0,0 0 0,0 0 1,2 0-1,0 1 0,1 0 0,1-1 0,1 18-261,-1-33 17,1 1 1,-1 0 0,0 0-1,1 0 1,-1-1-1,1 1 1,0 0-1,-1-1 1,1 1-1,0 0 1,0-1-1,0 1 1,0-1-1,1 0 1,-1 1-1,0-1 1,0 0-1,1 0 1,-1 1-1,1-1 1,-1 0-1,1-1 1,-1 1 0,1 0-1,0 0 1,0-1-1,-1 1 1,1-1-1,0 1 1,0-1-1,-1 0 1,1 1-1,0-1 1,0 0-1,0 0 1,-1-1-1,1 1 1,0 0-1,0-1 1,0 1-1,-1-1 1,1 1 0,0-1-1,-1 0 1,1 0-1,0 1 1,-1-1-1,1 0 1,-1-1-1,2 0-17,11-11 33,0-2 0,-1 0 0,-1 0 0,0-1 0,-1-1 0,-1 0 0,0 0 0,-1-1 0,-1 0 0,0-4-33,-1 6 12,-1 0 0,-1 0 1,0-1-1,-1 1 0,-1-1 1,0 0-1,-2-1 0,0-6-12,-6 14-57,-15 117-35,18-88 73,0-6 28,0 0 0,1 0 0,0 0 0,1 0 0,0 0 0,1 0 0,1 0 0,0 0 0,0-1 0,2 1 0,-1 0-9,-2-11 8,0-1 0,0 0 0,-1 1 0,1-1 0,0 0 0,0 1-1,0-1 1,0 0 0,0 0 0,0 0 0,1 0 0,-1 0 0,0 0 0,1 0 0,-1 0 0,0-1 0,1 1 0,-1 0 0,1-1 0,-1 1 0,1-1 0,-1 0-1,1 0 1,-1 1 0,1-1 0,0 0 0,-1 0 0,1 0 0,-1 0 0,1-1 0,-1 1 0,1 0 0,-1-1 0,1 1 0,-1-1 0,1 1 0,-1-1 0,1 0 0,-1 0-1,0 1 1,1-1 0,-1 0 0,0 0 0,0 0-8,57-51 195,-32 25-144,4-2-33,-1 0-1,-2-2 1,0 0 0,-3-2-1,0-1 1,-2-1 0,-2-1-1,-1-1 1,-2 0 0,-2-2-1,8-29-17,-4-82-54,-19 114-9,0 36 60,-1-1 1,1 1-1,-1 0 1,1-1-1,0 1 0,-1 0 1,1-1-1,-1 1 0,1 0 1,-1 0-1,0 0 1,1-1-1,-1 1 0,1 0 1,-1 0-1,1 0 0,-1 0 1,1 0-1,-1 0 1,0 0-1,1 0 0,-1 0 1,1 0-1,-1 0 0,1 0 1,-1 1-1,0-1 1,1 0-1,-1 0 0,1 1 1,-1-1-1,1 0 0,-1 1 1,1-1-1,0 0 1,-1 1-1,1-1 0,-1 1 1,1-1-1,0 0 0,-1 1 1,1-1-1,0 1 1,0-1-1,-1 1 0,1-1 1,0 1-1,0 0 0,0-1 1,-1 1-1,1-1 1,0 1-1,0-1 0,0 1 1,0 0-1,0-1 1,0 1-1,0-1 0,1 1 1,-1 0 2,-117 271 6,81-172 112,27-79-95,-21 79 165,29-97-183,1 1 0,0-1-1,0 0 1,0 1 0,0-1 0,1 0 0,-1 1 0,1-1 0,0 0 0,-1 0 0,2 1 0,-1-1 0,0 0 0,1 0 0,-1 0 0,1 0 0,0-1 0,0 1 0,0 0 0,0-1-1,0 1 1,1-1 0,-1 0 0,1 0 0,0 0 0,0 0 0,-1 0 0,3 0-5,1 1 5,1 0 0,0 0 0,0 0 0,0-1-1,0 0 1,0-1 0,0 1 0,1-1 0,-1-1 0,0 0 0,1 0-1,-1 0 1,1-1 0,-1 0 0,0 0 0,0-1 0,0 0 0,0 0 0,0 0-1,0-1 1,0 0 0,-1-1 0,1 0 0,-1 0 0,0 0 0,0 0-1,-1-1 1,1 0 0,-1 0 0,0-1 0,0 0 0,-1 0 0,0 0 0,0 0-1,0 0 1,-1-1 0,0 0 0,0 1 0,0-1 0,0-3-5,-2-1 1,1-1-1,-2 1 1,1 0 0,-2 0-1,1-1 1,-2 1 0,1 0 0,-2 0-1,-2-9 0,5 20-1,-1 0 0,1 0 0,0 1 0,-1-1 0,1 0 0,0 0 0,-1 0 0,1 0 0,0 1 0,-1-1 0,1 0 0,-1 0 0,1 0 0,0 0-1,-1 0 1,1 0 0,0 0 0,-1 0 0,1 0 0,-1 0 0,1 0 0,0 0 0,-1 0 0,1 0 0,-1 0 0,1-1 0,0 1 0,-1 0 0,1 0 0,0 0-1,-1-1 1,1 1 0,0 0 0,0 0 0,-1-1 0,1 1 0,0 0 0,-1 0 0,1-1 0,0 1 0,0 0 0,0-1 0,-1 1 0,1-1 0,0 1-1,0 0 1,0-1 0,0 1 0,0 0 0,0-1 0,0 1 0,0-1 0,0 1 0,0 0 0,0-1 0,0 1 0,0-1 0,0 1 1,-6 34-65,6-30 64,-1-1 1,1 1-1,-1-1 1,1 1-1,1-1 1,-1 1 0,0-1-1,1 1 1,-1-1-1,1 0 1,0 1-1,1-1 1,-1 0-1,0 1 1,1-1-1,0 0 1,-1 0-1,1 0 1,0-1-1,1 1 1,-1 0 0,0-1-1,1 1 1,0-1-1,-1 0 1,1 0-1,0 0 1,0 0-1,0 0 1,1-1-1,-1 1 1,0-1-1,0 0 1,1 0-1,-1 0 1,1-1 0,-1 1-1,1-1 1,-1 0-1,1 0 1,-1 0-1,1 0 1,2-1 0,2-2 3,0-1 0,-1 0-1,1 0 1,-1-1 0,0 0 0,-1 0 0,1-1 0,-1 0 0,0 0-1,0 0 1,-1-1 0,0 0 0,0 0 0,-1 0 0,0-1 0,0 1 0,0-1-1,-1 0 1,0 0 0,-1 0 0,0-1 0,0 1 0,-1 0 0,0-1 0,0 1-1,-1-2-2,0 9 0,1 0 0,-1 0-1,1 0 1,-1 0 0,0 0-1,0 0 1,1-1-1,-1 1 1,0 0 0,0 0-1,0 0 1,0 0-1,0 0 1,-1 0 0,1 0-1,0-1 1,0 1 0,-1 0-1,1 0 1,-1 0-1,1 0 1,-1 0 0,1 0-1,-1 0 1,1 0 0,-1 1-1,0-1 1,0 0-1,1 0 1,-1 0 0,0 1-1,0-1 1,0 0-1,0 1 1,0-1 0,0 1-1,0-1 1,0 1 0,0-1-1,0 1 1,0 0-1,0 0 1,0-1 0,-1 1-1,1 0 1,0 0 0,0 0-1,0 0 1,0 0-1,0 1 1,0-1 0,0 0-1,-1 0 1,1 1-1,0-1 1,0 1 0,0-1-1,0 1 1,0-1 0,0 1-1,1-1 1,-1 1-1,0 0 1,0 0 0,0-1-1,0 1 1,1 0 0,-1 0-1,0 0 1,1 0 0,-10 16-4,0 1 1,2-1-1,0 2 1,1-1-1,1 1 1,1 0-1,0 0 1,-1 17 3,4-33-20,1 1 0,0-1 0,-1 0 0,1 1 0,0-1 0,1 1-1,-1 0 1,1-1 0,-1 1 0,1-1 0,0 1 0,1 0 0,-1-1 0,0 1 0,1-1 0,0 1 0,0-1 0,0 1 0,0-1 0,1 1 0,-1-1 0,1 0 0,0 0 0,0 0 0,0 0 0,0 0 0,1 0 0,-1-1 0,1 1 0,0-1 0,-1 1 0,1-1-1,0 0 1,0 0 0,0 0 0,1-1 0,-1 1 0,0-1 0,2 1 20,16-4-668</inkml:trace>
  <inkml:trace contextRef="#ctx0" brushRef="#br0" timeOffset="38259.359">7423 6253 10810,'3'-85'14366,"-14"102"-12768,-18 169-859,29-179-719,4 116 258,-3-122-264,-1 1 0,1 0 0,-1-1 0,1 1 1,0-1-1,0 1 0,0-1 0,0 0 0,0 1 0,0-1 0,0 0 0,0 0 0,0 1 0,1-1 0,-1 0 0,1 0 0,-1 0 0,0-1 0,1 1 0,-1 0 0,1 0 0,0-1 0,-1 1 1,1-1-1,0 0 0,-1 1 0,1-1 0,0 0 0,-1 0 0,1 0 0,0 0 0,-1 0 0,1 0 0,0-1 0,-1 1 0,1-1 0,0 1 0,-1-1 0,1 1 0,-1-1 0,1 0 0,-1 0 1,1 0-1,-1 0 0,0 0 0,1 0 0,-1 0 0,1-1-14,63-59 458,-55 49-439,-1-1-1,-1 0 1,0 0 0,0-1 0,-2 1 0,0-2 0,0 1 0,-1-1 0,-1 1 0,0-1 0,-1-1 0,-1 1 0,-1 0 0,0-1 0,0 1 0,-2 0 0,0-5-19,1 20 0,0 0 0,0-1 0,0 1-1,0 0 1,1-1 0,-1 1 0,0-1-1,0 1 1,0 0 0,0-1 0,0 1-1,0-1 1,0 1 0,-1-1 0,1 1-1,0 0 1,0-1 0,0 1 0,0 0-1,0-1 1,-1 1 0,1-1 0,0 1-1,0 0 1,0-1 0,-1 1 0,1 0-1,0 0 1,-1-1 0,1 1 0,0 0 0,-1 0-1,1-1 1,0 1 0,-1 0 0,1 0-1,0 0 1,-1 0 0,1-1 0,-1 1-1,1 0 1,0 0 0,-1 0 0,1 0-1,-1 0 1,1 0 0,0 0 0,-1 0-1,1 0 1,-1 0 0,1 0 0,0 0-1,-1 1 1,1-1 0,-1 0 0,1 0-1,0 0 1,-1 0 0,1 1 0,0-1-1,-1 0 1,1 0 0,0 1 0,-15 27-38,10-7 39,0 1 1,1-1-1,2 1 0,0 0 1,1-1-1,1 1 0,3 20-1,-3-38 14,0-1 0,0 0 0,1 0 0,0 0 0,-1 0-1,1 0 1,0 0 0,0 0 0,1 0 0,-1 0 0,1 0 0,-1-1 0,1 1-1,0 0 1,0-1 0,0 0 0,0 1 0,0-1 0,1 0 0,-1 0 0,1 0-1,-1 0 1,1-1 0,0 1 0,0-1 0,0 0 0,0 1 0,0-1 0,0-1-1,0 1 1,0 0 0,0-1 0,0 1 0,0-1 0,0 0 0,1 0 0,-1 0-1,0-1 1,0 1 0,0-1 0,1 0-14,6-1 46,0-1 0,0 0 0,0-1 0,0 0-1,-1-1 1,1 0 0,-1 0 0,-1-1 0,1 0 0,-1-1 0,7-5-46,-4-1 34,-1 0 0,0 0 0,0-1 0,-2-1 1,1 1-1,-2-1 0,0-1 0,-1 1 0,0-1 1,-2 0-1,0-1 0,0 1 0,-2-1 0,0 0 0,0 1 1,-2-7-35,0 18 3,0 1 0,0 0 0,0-1 0,-1 1 0,1 0 0,-1-1 1,0 1-1,-1 0 0,1 0 0,-1 0 0,1 0 0,-1 0 0,-1 0 1,1 0-1,0 0 0,-1 1 0,-2-3-3,4 7-14,0-1 0,0 1 0,0 0-1,0 0 1,0 0 0,0 0 0,0 0 0,0 0 0,0 0 0,1 1-1,-1-1 1,0 0 0,1 0 0,-1 1 0,1-1 0,-1 0 0,1 0-1,0 1 1,0-1 0,-1 1 0,1-1 0,0 0 0,0 1 0,0-1 0,0 0-1,1 1 1,-1-1 0,0 0 0,1 1 0,-1-1 0,1 0 0,-1 1-1,1-1 1,-1 0 0,2 1 14,22 35-1896,-6-24 53</inkml:trace>
  <inkml:trace contextRef="#ctx0" brushRef="#br0" timeOffset="38771.328">8043 5863 22197,'-36'143'4539,"29"-105"-3936,3 0 1,1 0-1,1 1 0,4 25-603,9-7 263,-8-57-259,-1-1 0,0 1 0,0-1-1,0 1 1,1-1 0,-1 0 0,0 0 0,0 1 0,0-1 0,0-1 0,-1 1 0,1 0 0,0 0 0,0-1 0,-1 1 0,1-1 0,-1 0 0,1 1 0,-1-1 0,0 0 0,1 0 0,-1 0 0,0 0 0,0 0 0,0 0 0,-1 0 0,1 0 0,0 0 0,-1-1-4,1 1 3,66-117 69,-67 119-73,0-1-1,0 1 1,0-1-1,0 1 1,0-1-1,0 0 1,0 1-1,0-1 1,0 1-1,1-1 1,-1 1-1,0-1 1,0 1-1,1-1 1,-1 1-1,0-1 1,1 1 0,-1 0-1,0-1 1,1 1-1,-1-1 1,0 1-1,1 0 1,-1-1-1,1 1 1,-1 0-1,1 0 1,-1-1-1,1 1 1,-1 0-1,1 0 1,-1 0-1,1 0 1,-1-1-1,1 1 1,0 0-1,-1 0 1,1 0-1,-1 0 1,1 0-1,-1 0 1,1 1-1,-1-1 1,1 0-1,-1 0 1,1 0-1,-1 0 1,1 1-1,-1-1 1,1 0-1,-1 0 1,1 1-1,-1-1 1,1 0-1,-1 1 1,0-1-1,1 1 1,-1-1-1,1 1 1,-1-1-1,0 0 1,0 1-1,1-1 1,-1 1-1,0 0 2,7 40-96,1 110 37,-9-151 60,1 1 0,0-1 0,0 1 0,0-1 0,0 1 0,-1-1 0,1 1 1,0 0-1,0-1 0,0 1 0,0-1 0,0 1 0,0-1 0,1 1 0,-1 0 0,0-1 0,0 1 0,0-1 0,0 1 0,1-1 0,-1 1 0,0-1 0,1 1 0,-1-1 0,0 1 0,1-1 0,-1 1 0,0-1 0,1 0 0,-1 1 0,1-1 0,-1 0 0,1 1 0,-1-1 0,1 0 0,-1 1 0,1-1 0,-1 0 0,1 0 1,-1 0-1,1 0 0,-1 1 0,1-1 0,0 0 0,-1 0 0,1 0 0,-1 0 0,1 0 0,-1 0 0,1-1 0,0 1 0,-1 0 0,1 0 0,-1 0 0,1 0 0,-1-1 0,1 1 0,-1 0 0,1-1 0,-1 1 0,1 0 0,-1-1 0,1 1 0,-1 0 0,0-1 0,1 1 0,-1-1-1,24-36 69,-10 8-47,-2 0 1,-1-1-1,-2 0 1,0-1-1,-2 0 1,-2 0-1,1-15-22,-15 50-11,4 17-2,0 1 0,1 0 0,2 0 0,0 0 1,1 0-1,2 12 13,-2-17 8,1-7 1,-1-6 5,0 1 0,0-1 0,0 1 0,0 0 0,1-1 0,-1 1-1,1-1 1,1 1 0,-1 0 0,1-1 0,-1 1 0,1-1 0,1 1 0,-1-1 0,0 1 0,1-1 0,0 0-1,0 0 1,1 0 0,-1 0 0,1 0 0,0 0 0,-1-1 0,2 1 0,-1-1 0,0 0 0,1 0 0,-1 0-1,1 0 1,0-1 0,0 0 0,0 1 0,4 0-14,2-4 1,-1 0-1,1 0 0,-1-1 1,1-1-1,-1 0 1,0 0-1,0 0 0,0-1 1,0-1-1,-1 0 1,1 0-1,-1 0 1,0-1-1,-1 0 0,0-1 1,6-6-1,-10 11-145,-1 0 1,0 0-1,0 0 0,0 0 1,0-1-1,0 1 1,-1-1-1,1 1 0,-1-1 1,0 0-1,1 1 1,-1-1-1,0 0 1,-1 0-1,1 0 0,0 0 1,-1 0-1,0 0 1,1 0-1,-1 0 0,-1 0 1,1 0-1,0 1 1,-1-2 144,-7-24-5077</inkml:trace>
  <inkml:trace contextRef="#ctx0" brushRef="#br0" timeOffset="39049.208">8505 5851 25581,'-15'16'801,"6"2"175,2-4-384,10-2-312,9 0-88,4-8-472,1 0-432</inkml:trace>
  <inkml:trace contextRef="#ctx0" brushRef="#br0" timeOffset="39382.038">8709 5968 13387,'-32'25'8820,"7"11"-4700,-16 96-3319,34-103 440,-9 86-48,16-114-1183,-1 1 0,1 0 0,-1-1 0,1 1 0,0 0-1,-1-1 1,1 1 0,0 0 0,0 0 0,1-1 0,-1 1-1,0 0 1,1-1 0,-1 1 0,0 0 0,1-1 0,0 1 0,-1 0-1,1-1 1,0 1 0,0-1 0,0 1 0,0-1 0,0 0 0,0 1-1,1-1 1,-1 0 0,0 0 0,1 0 0,-1 0 0,0 0-1,1 0 1,0 0 0,-1-1 0,1 1 0,-1 0 0,1-1 0,0 1-1,-1-1 1,1 0 0,0 1 0,-1-1 0,1 0 0,0 0-1,0 0 1,-1 0 0,1-1 0,0 1 0,0 0 0,-1-1 0,1 1-1,0-1-9,9-6 12,-1-1-1,0 0 1,0 0-1,-1-1 0,0 0 1,-1-1-1,0 0 0,0-1 1,-1 1-1,0-1 1,4-11-12,-7 16 2,166-276-2,-161 271-49,-1 0 0,0 0 0,-1-1 0,0 0-1,0-1 1,-2 1 0,1-1 0,-2 0-1,0 0 1,0-1 0,-1 1 0,-1-1-1,0 1 1,-1-1 0,-1 0 0,0 0-1,0 0 1,-2 1 0,1-1 0,-2 0 0,0 1-1,-1-1 1,0 1 0,-3-6 49,6 17-10,0-1 1,0 1-1,0 0 1,0 0-1,0 0 1,-1 0-1,1 0 1,0 0-1,-1 0 1,0 0-1,1 1 1,-1-1-1,0 1 1,0-1-1,0 1 1,0 0-1,0-1 1,0 1-1,0 0 1,-1 1-1,1-1 1,0 0-1,-1 0 1,1 1-1,0 0 1,-1-1-1,1 1 1,0 0-1,-1 0 1,1 0-1,-1 1 1,1-1-1,0 0 1,-1 1-1,1 0 1,0-1-1,-1 1 1,1 0-1,0 0 1,0 0-1,0 1 1,0-1-1,0 0 1,0 1-1,0-1 1,1 1-1,-1 0 1,0-1-1,0 2 10,-19 23-7,1 1 0,0 0 0,3 2 0,0 0 0,-11 28 7,26-52 9,-3 2 18,1 0 1,1 0-1,-1 0 1,1 0-1,1 1 1,-1-1-1,1 1 1,0-1-1,1 1 0,0 0 1,0 0-1,1 0 1,0 0-1,0 0 1,1 5-28,2-9 0,0-1 1,0 1 0,0-1-1,0 0 1,1 1-1,-1-2 1,1 1-1,0 0 1,0-1 0,0 0-1,0 0 1,0 0-1,0 0 1,0 0-1,1-1 1,0 0-1,26 13 2,-25-9-55,1-1 1,-2 1 0,1 0 0,0 1-1,-1-1 1,0 1 0,0 0-1,-1 1 1,0-1 0,0 1 0,0-1-1,-1 1 1,0 1 0,0-1 0,-1 0-1,0 0 1,0 1 0,-1 0 0,0-1-1,0 1 1,-1-1 0,0 6 52,-3 24-2012</inkml:trace>
  <inkml:trace contextRef="#ctx0" brushRef="#br0" timeOffset="40113.057">5747 7309 14627,'-47'-16'8283,"4"45"-5542,29-5-2555,0 0 0,1 1 1,2 0-1,0 1 1,2 0-1,1 1 0,1 0 1,1 0-1,2 1 0,1-1 1,0 14-187,2-32 0,-1 74 63,2-80-65,1-1 0,-1 0 1,0 0-1,1 0 0,0 0 1,-1 0-1,1 0 1,0 0-1,0 0 0,0 0 1,0 0-1,0 0 0,0 0 1,1 0-1,-1-1 0,1 1 1,-1-1-1,1 1 0,0-1 1,-1 1-1,1-1 0,0 0 1,0 0-1,0 0 0,0 0 1,0 0-1,0-1 0,0 1 1,0 0-1,0-1 0,1 0 1,-1 1-1,0-1 0,0 0 2,94-22-1863,-31-3-832</inkml:trace>
  <inkml:trace contextRef="#ctx0" brushRef="#br0" timeOffset="40924.09">6039 7461 20636,'-16'33'912,"4"-13"-338,1 0-1,0 2 0,2-1 0,1 1 0,1 0 1,0 1-1,2 0 0,0 0 0,0 17-573,5-37 34,0 0 0,0 0 0,1 0 0,-1 0 0,1 0 0,-1 0 0,1 0 0,0 0 0,0 0 0,0 0 0,1-1 0,-1 1 0,1 0 0,-1-1 0,1 1 0,0-1 0,0 0 0,0 1 0,0-1 0,0 0-1,1 0 1,-1 0 0,1-1 0,-1 1 0,1 0 0,0-1 0,-1 0 0,1 0 0,0 0 0,0 0 0,0 0 0,0 0 0,0-1 0,0 1 0,0-1 0,0 0 0,0 0 0,0 0 0,0 0 0,1-1-34,5-2 56,0-1-1,0 0 1,0 0 0,-1-1 0,0 0-1,1-1 1,-2 0 0,1 0-1,-1 0 1,0-1 0,0 0 0,-1-1-1,0 1 1,0-1 0,-1 0-1,0-1 1,0 1 0,-1-1-1,0 0 1,0 0 0,-1-1 0,0-2-56,31-130 386,-33 135-378,0 0 0,-1 0 0,0 0 0,0 0 0,-1 0 1,0 0-1,0 0 0,-1 0 0,0 1 0,0-1 1,-1 0-1,1 1 0,-1 0 0,-1-1 0,1 1 0,-1 1 1,0-1-1,0 0 0,-3-1-8,6 5-1,0 1 1,0 0-1,0 0 0,0 0 1,0 0-1,0 0 0,0 0 1,-1 0-1,1 0 0,0 0 1,-1 0-1,1 1 0,0-1 1,-1 0-1,1 1 0,-1 0 0,1-1 1,-1 1-1,1 0 0,-1-1 1,1 1-1,-1 0 0,1 0 1,-1 0-1,1 1 0,-1-1 1,1 0-1,-1 1 0,1-1 1,-1 0-1,1 1 0,-1 0 1,1-1-1,0 1 0,-1 0 1,1 0-1,0 0 0,0 0 1,0 0-1,-1 0 0,1 0 0,0 0 1,0 0-1,0 0 0,1 1 1,-1-1-1,0 0 0,0 1 1,0 0 0,-22 74-51,20-58 48,1 77 35,3-95-31,1 1 0,-1-1 0,1 0-1,-1 0 1,0 0 0,1 0 0,-1 0 0,1 0-1,-1 0 1,0-1 0,1 1 0,-1 0-1,0-1 1,1 1 0,-1-1 0,0 0 0,1 1-1,-1-1 1,0 0 0,0 0 0,0 0-1,0 1 1,0-1 0,0 0 0,0 0 0,0-1-1,0 1 1,0 0 0,-1 0 0,1 0-1,0-1 1,-1 1 0,1 0 0,-1-1 0,1 1-1,-1-2 0,94-202-48,-93 202 15,-1 3 13,1 2-17,5 108-69,-8 63 318,2-172-209,-1 0-1,1 0 0,0 0 0,0 0 0,0 0 1,0 0-1,-1-1 0,1 1 0,0 0 0,1 0 1,-1 0-1,0 0 0,0 0 0,0 0 0,0 0 1,1 0-1,-1 0 0,1 0 0,-1 0 1,0 0-1,1 0 0,0 0 0,-1-1 0,1 1 1,-1 0-1,1 0 0,0-1 0,0 1 0,-1 0 1,1-1-1,0 1 0,0-1 0,0 1 0,0-1 1,-1 1-1,1-1 0,0 0 0,0 0 1,0 1-1,0-1 0,0 0 0,0 0 0,0 0 1,0 0-1,0 0 0,0 0 0,0 0 0,0 0 1,0 0-1,0-1 0,0 1 0,0 0 0,0 0 1,0-1-1,0 1 0,0-1-2,44-40 79,-41 38-72,27-33 27,-1 0 1,-2-2 0,-2-1-1,7-15-34,-33 54 0,-1 1 0,1-1-1,0 0 1,0 1-1,0-1 1,0 1-1,1-1 1,-1 0-1,0 1 1,0-1-1,0 1 1,0-1 0,0 0-1,0 1 1,1-1-1,-1 0 1,0 1-1,0-1 1,0 0-1,1 1 1,-1-1 0,0 0-1,1 1 1,-1-1-1,0 0 1,0 0-1,1 1 1,-1-1-1,1 0 1,-1 0 0,0 0-1,1 0 1,-1 1-1,0-1 1,1 0-1,-1 0 1,1 0-1,-1 0 1,0 0-1,1 0 1,-1 0 0,1 0-1,-1 0 1,0 0-1,1 0 1,-1 0-1,1-1 1,-1 1-1,0 0 1,1 0 0,-1 0-1,0 0 1,1-1-1,-1 1 1,0 0-1,1 0 1,-1-1-1,0 1 1,1 0-1,-1 0 1,0-1 0,1 1 0,-1 0-2,6 41-8,19 43-1,-24-82 12,0-1 0,0 0 1,0 0-1,0 0 0,0 0 1,0 0-1,0 0 0,0 0 1,1-1-1,-1 1 0,0 0 0,0-1 1,1 1-1,-1-1 0,1 1 1,-1-1-1,0 0 0,1 1 1,-1-1-1,1 0 0,-1 0 1,0 0-1,1 0 0,-1 0 0,1 0 1,-1-1-1,1 1 0,-1 0 1,0-1-1,1 1 0,-1-1 1,0 1-1,1-1 0,-1 0 0,0 1 1,0-1-1,0 0 0,1 0 1,-1 0-1,1-1-1,42-48 52,-41 46-51,36-54 27,63-71 27,-101 128-56,1 0 1,-1-1-1,0 1 1,1 0-1,-1 0 0,0 0 1,1 0-1,-1 0 1,1 0-1,0 0 1,-1 1-1,1-1 1,-1 0-1,1 1 0,0 0 1,0-1-1,-1 1 1,1 0-1,0 0 1,0 0-1,0 0 1,-1 0-1,1 0 0,0 0 1,0 1-1,-1-1 1,1 1-1,0-1 1,-1 1-1,1 0 1,0-1-1,-1 1 0,1 0 1,-1 0-1,0 0 1,1 0-1,-1 0 1,0 1-1,2 0 1,21 65-20,-20-37 74,-1 1 0,-2-1-1,-1 0 1,-2 1-1,0-1 1,-8 29-54,10-56 27,-11-18-494,7-16-216,-2-12 1296</inkml:trace>
  <inkml:trace contextRef="#ctx0" brushRef="#br0" timeOffset="41203.082">6792 7050 21213,'0'0'1704,"0"0"1321,0 1-2105,2 1-304,-1 0-360,23 45-176,-13-35-1000,1-3 2624</inkml:trace>
  <inkml:trace contextRef="#ctx0" brushRef="#br0" timeOffset="41502.104">7230 7269 21517,'0'0'1832,"0"0"358,0 0-771,-4-2-459,-3 1-910,0 0 0,0 1 0,0 0 0,0 0 0,0 1 0,0 0 0,0 0 0,0 1 0,1-1 0,-1 2 0,0-1 1,1 1-1,-1 0 0,1 0 0,0 0 0,0 1 0,0 0 0,1 1 0,-1-1 0,1 1 0,0 0 0,1 0 0,-1 0 0,1 1 0,0 0 0,0 0 0,0 0 0,1 0 0,0 0 0,0 1 0,1 0 0,0-1 1,0 1-1,1 0 0,-1 0 0,1 0-50,6 78 302,-5-83-297,1 0 0,0 0 1,-1 0-1,1 0 0,0 0 0,0 0 1,1 0-1,-1 0 0,0 0 1,1 0-1,-1-1 0,1 1 1,-1 0-1,1-1 0,0 0 1,0 1-1,0-1 0,0 0 1,0 0-1,0 0 0,0 0 1,0 0-1,0 0 0,0-1 1,0 1-1,1-1 0,-1 0 1,0 1-1,0-1 0,1 0 1,-1 0-1,0 0 0,0-1 0,1 1 1,-1 0-1,1-1-5,12-6 5,-1 0-1,1-1 1,-1-1-1,0 0 1,-1-1-1,0 0 1,-1-1-1,0 0 1,0-1-1,-1-1 1,-1 0-1,0 0 1,-1-1-1,1-3-4,-9 15-3,136-226-866,-135 235 771,-13 56 134,5-39 60,2 0 0,1 0 0,0 0 1,2 0-1,1 0 0,1 0 1,2 10-97,-3-31 2,0-1 1,0 0 0,0 1-1,0-1 1,0 1-1,1-1 1,-1 0-1,1 1 1,0-1 0,-1 0-1,1 1 1,0-1-1,1 0 1,-1 0 0,0 0-1,0 0 1,1 0-1,-1 0 1,1 0 0,0-1-1,0 1 1,-1 0-1,1-1 1,0 0 0,0 1-1,1-1 1,-1 0-1,0 0 1,0 0 0,0 0-1,1 0 1,-1-1-1,0 1 1,1-1 0,-1 0-1,1 1-2,4-6 9,0 1 1,0-1-1,-1 0 1,0-1-1,0 0 0,0 0 1,-1 0-1,0 0 1,0-1-1,-1 0 0,1 0 1,-1 0-1,0-4-9,1 3 6,2-3-63,4-6-325,0-1-1,-1-1 1,-1 0 0,0 0 0,-2-1-1,0 0 1,-1 0 0,1-10 382,-6-17-4469</inkml:trace>
  <inkml:trace contextRef="#ctx0" brushRef="#br0" timeOffset="41750.77">7518 6978 22149,'-6'10'1288,"0"2"608,2-5-415,4 2-513,0 1-416,3-4-352,3 1-264,-1-7 1648</inkml:trace>
  <inkml:trace contextRef="#ctx0" brushRef="#br0" timeOffset="42298.704">8019 7153 17636,'3'-10'1536,"16"-55"4127,-18 63-5563,-1 1-1,1-1 1,-1 1 0,0-1 0,0 1-1,0-1 1,0 1 0,0-1 0,0 1-1,0-1 1,0 0 0,0 1 0,-1-1 0,1 1-1,-1 0 1,1-1 0,-1 1 0,0-1-1,1 1 1,-1 0 0,0-1 0,0 1-1,0 0 1,0 0 0,0 0 0,0 0-1,0 0 1,0 0 0,-1 0 0,1 0-1,0 0 1,-1 0 0,1 1 0,0-1-1,-1 1 1,0-1-100,-3 1 37,0 1-1,-1 0 1,1 1 0,0-1-1,0 1 1,1 0 0,-1 0-1,0 0 1,0 1-1,1 0 1,0 0 0,-1 0-1,1 0 1,0 1 0,1-1-1,-1 1 1,1 0 0,-1 0-1,1 0 1,-1 3-37,-2-1 46,0 0-4,1 0 0,-1 1 0,1-1 0,0 1 1,0 0-1,1 0 0,0 0 0,0 1 0,1 0 0,0 0 0,0 0 0,1 0 1,0 0-1,0 0 0,1 0 0,0 1 0,0 6-42,2-13 6,0 0 0,-1 1 0,1-1-1,0 0 1,0 0 0,0 0 0,1 0 0,-1 0 0,0 0 0,1-1-1,0 1 1,-1 0 0,1-1 0,0 1 0,-1-1 0,1 1-1,0-1 1,0 0 0,0 0 0,1 0 0,-1 0 0,0 0 0,0-1-1,0 1 1,1-1 0,-1 1 0,0-1 0,1 0 0,-1 0-1,0 0 1,0 0 0,1 0 0,-1 0 0,0-1 0,1 1 0,-1-1-1,0 1 1,0-1 0,0 0 0,1 0 0,-1 0 0,0 0 0,0-1-1,-1 1 1,1 0 0,0-1 0,0 1 0,-1-1 0,1 0-1,0 0 1,-1 1 0,1-2-6,26-23 21,0-1 1,-2-1-1,-1-1 0,-1-2 1,-1 0-1,-2-2 0,-2 0 1,9-21-22,-10 18-10,-3-1 1,-1 0 0,-2-1-1,5-25 10,-10 29-21,-24 47-90,-11 56 75,3 2 0,3 0 0,-7 45 36,20-1 62,9-113-59,0 1 0,0-1 0,1 1 0,-1-1 0,1 1 0,-1-1 0,1 0 0,0 1 0,0-1 0,0 0 0,1 0 0,-1 1 0,0-1 0,1 0 0,0 0 0,-1-1 0,1 1 0,0 0 0,0 0 0,0-1 0,0 1 0,0-1 0,0 0 0,0 0 0,1 0 0,-1 0 0,0 0 0,1 0 0,-1 0 0,1-1 0,-1 1 0,1-1 0,-1 0 0,1 0 0,-1 0 0,1 0 0,-1 0 0,1 0 0,-1-1 0,1 1 0,-1-1 0,0 1 0,2-2-3,22-6 22,0-1 0,-1-1-1,-1-1 1,0-1 0,0-2-1,-2 0 1,18-14-22,-29 20 4,-1-1-1,0 1 0,0-1 1,-1-1-1,-1 0 1,0 0-1,0-1 0,-1 0 1,0 0-1,0 0 1,-2-1-1,1 0 0,-2-1 1,1 1-1,-2-1 1,0 1-1,0-1 1,-1-1-4,-3 15-1,1-1 1,-1 0-1,1 1 1,-1-1 0,1 0-1,-1 0 1,1 1 0,-1-1-1,0 0 1,1 0 0,-1 0-1,1 0 1,-1 0-1,0 1 1,1-1 0,-1 0-1,1-1 1,-1 1 0,0 0-1,1 0 1,-1 0-1,1 0 1,-1 0 0,0-1-1,1 1 1,-1 0 0,1 0-1,-1-1 1,1 1 0,-1 0-1,1-1 1,-1 1-1,1-1 1,-1 1 0,1 0-1,0-1 1,-1 1 0,1-1-1,0 1 1,-1-1 0,1 0-1,0 1 1,0-1-1,-1 1 1,1-1 0,0 1-1,0-1 1,0 0 0,0 1-1,0-1 1,0 1 0,0-1-1,0 0 1,0 1-1,0-1 1,0 0 0,0 1-1,0-1 1,1 1 0,-1-1-1,0 1 1,0-1 0,-36 44-20,35-41 19,-22 30 4,0 1 0,3 1 0,0 1 0,-5 19-3,23-52 3,1 0 0,-1 0 0,1 0 0,0 0 0,0 0 1,0 1-1,0-1 0,0 0 0,0 1 0,1-1 1,-1 0-1,1 1 0,0-1 0,-1 1 0,1-1 1,0 1-1,1-1 0,-1 1 0,0-1 0,1 1 1,-1-1-1,1 0 0,0 1 0,0-1 0,0 0 1,0 1-1,0-1 0,0 0 0,0 0 0,1 0 1,0 0-1,-1 0 0,1 0 0,0-1 0,-1 1 1,1-1-1,0 1 0,0-1 0,1 1 0,-1-1 1,0 0-1,0 0 0,1 0-3,7-2-90,0 0 1,0 0 0,0-1-1,0-1 1,0 0-1,0 0 1,0-1-1,-1 0 1,0 0 0,0-1-1,0 0 1,0-1-1,5-5 90,24-12-2060,1 2-564</inkml:trace>
  <inkml:trace contextRef="#ctx0" brushRef="#br0" timeOffset="42639.986">8791 6850 24741,'-40'20'3933,"-23"69"-2787,63-88-1142,-3 3 13,1 0 0,0 0-1,0 0 1,0 1 0,1-1 0,-1 1 0,1 0 0,0-1 0,1 1-1,-1 0 1,1 0 0,0-1 0,0 1 0,0 0 0,1 0 0,-1 0-1,2 1-16,0-5 3,0 0 0,0-1-1,1 1 1,-1-1 0,0 1-1,1-1 1,-1 0 0,0 1-1,1-1 1,-1-1-1,1 1 1,-1 0 0,0 0-1,1-1 1,-1 0 0,0 1-1,0-1 1,1 0 0,-1 0-1,0 0 1,0 0 0,0 0-1,0-1 1,0 1-1,1-2-2,1 1-2,0-1-17,0 0-1,1 0 1,-1 1-1,1 0 0,-1-1 1,1 2-1,0-1 0,0 0 1,0 1-1,0 0 1,0 0-1,0 1 0,0-1 1,0 1-1,0 0 0,0 0 1,1 1-1,-1 0 0,0-1 1,0 2-1,0-1 1,-1 1-1,1-1 0,0 1 1,2 2 19,-6-1 2,0 1 0,0-1 0,-1 1 1,1-1-1,-1 1 0,0-1 0,0 1 0,0-1 1,0 1-1,0-1 0,-1 1 0,0-1 0,0 1 1,0-1-1,0 0 0,0 1 0,-1-1 0,1 0 1,-1 0-1,0 0 0,0 0 0,0 0 0,0 0 1,-1-1-1,1 1 0,-1-1 0,1 0 1,-1 1-1,0-1 0,0 0 0,0-1 0,-3 2-2,-84 56 184,78-59-812,2-9-516</inkml:trace>
  <inkml:trace contextRef="#ctx0" brushRef="#br0" timeOffset="43634.363">9407 6658 26342,'1'0'92,"35"-26"1416,-35 25-1496,-1 1 0,1-1 0,-1 1 1,1-1-1,-1 1 0,1 0 0,-1-1 1,1 1-1,0 0 0,-1 0 0,1-1 0,0 1 1,-1 0-1,1 0 0,0 0 0,-1 0 0,1 0 1,0 0-1,-1 0 0,1 0 0,0 0 0,0 0 1,-1 0-1,1 0 0,0 0 0,-1 1 0,1-1 1,-1 0-1,1 1 0,0-1 0,-1 0 1,1 1-1,-1-1 0,1 0 0,-1 1 0,1-1 1,-1 1-1,1-1 0,-1 1 0,1-1 0,-1 1 1,0 0-1,1-1 0,-1 1 0,0 0 0,1-1 1,-1 1-1,0 0 0,0-1 0,0 1 0,0 0 1,1-1-1,-1 1 0,0 0 0,0-1 1,0 1-1,-1 0 0,1-1 0,0 1-12,-29 119 31,20-87-26,1 0 0,2 1 0,1 0 0,2 0 0,1 31-5,2-63 1,-1 0 0,1-1 0,0 1 0,-1 0 0,1-1 0,0 1 0,0-1-1,0 1 1,0 0 0,1-1 0,-1 1 0,0 0 0,1-1 0,-1 1 0,1-1 0,-1 1 0,1-1 0,0 1 0,0-1-1,0 1 1,0-1 0,0 0 0,0 1 0,0-1 0,0 0 0,0 0 0,0 0 0,1 0 0,-1 0 0,1 0 0,-1 0 0,0-1-1,1 1 1,-1 0 0,1-1 0,0 1 0,-1-1 0,1 1 0,-1-1 0,1 0 0,0 0 0,-1 0 0,1 0 0,0 0-1,0 0 0,11-6 19,-1 0 0,0-1 0,0-1 0,-1 0-1,1 0 1,-2-1 0,1 0 0,-1-1-1,-1-1 1,1 0-19,-1 1 7,20-19 25,-2-1 0,-2-1 0,0-2 0,-2 0 0,-2-1 0,16-34-32,-19-5 70,-19 72-70,1 0 0,0 0 1,0 1-1,-1-1 0,1 0 1,-1 0-1,1 1 0,-1-1 0,1 0 1,-1 1-1,1-1 0,-1 0 1,0 1-1,1-1 0,-1 1 1,0-1-1,1 1 0,-1-1 1,0 1-1,0 0 0,0-1 1,1 1-1,-1 0 0,0 0 1,0-1-1,0 1 0,0 0 1,0 0-1,1 0 0,-1 0 1,0 0-1,0 0 0,0 0 1,0 0-1,0 1 0,1-1 1,-1 0-1,0 0 0,0 1 1,0-1-1,1 1 0,-1-1 1,0 1-1,1-1 0,-1 1 0,0-1 1,1 1-1,-1-1 0,0 1 1,1 0-1,-1-1 0,1 1 1,-1 0-1,1 0 0,0-1 1,-1 1-1,1 0 0,0 0 1,-1 0-1,1-1 0,0 1 1,0 0-1,0 0 0,0 0 1,0 0-1,0 0 0,-11 21-14,1 0 0,0 0 0,2 1 0,1 0 0,1 1 0,1 0 1,-2 23 13,7-45 2,-2 4 13,0-1 1,0 1-1,1 0 1,0-1-1,0 1 0,1 0 1,-1 0-1,1 0 0,1 0 1,-1-1-1,1 1 1,0 0-1,0 0 0,1-1 1,-1 1-1,1 0 0,1-1 1,-1 0-1,1 0 0,0 1 1,0-1-1,0-1 1,1 1-1,-1 0 0,1-1 1,0 0-1,1 1-15,1-6 19,0 1 0,0-1 0,0 0 0,0 0 0,0 0 0,-1-1 0,1 0 0,-1 0 0,1-1 0,-1 1 0,0-1-1,0 0 1,0-1 0,0 1 0,0-1 0,-1 0 0,0 0 0,1 0 0,-2-1 0,1 1 0,0-1 0,-1 0 0,0 0 0,0 0 0,-1-1 0,1 1 0,-1-1 0,1-3-19,11-18 40,-1-2 0,-2 1 0,-1-1 0,-1-1 0,-1 0 0,-2 0 0,-1 0 0,-1-7-40,-8-3 33,4 40-33,0 1 0,0-1-1,0 1 1,0-1 0,-1 1 0,1-1 0,0 1-1,0-1 1,0 1 0,0-1 0,-1 1-1,1-1 1,0 1 0,-1-1 0,1 0 0,0 1-1,-1-1 1,1 1 0,0-1 0,-1 0 0,1 1-1,-1-1 1,1 0 0,0 0 0,-1 1 0,1-1-1,-1 0 1,1 0 0,-1 0 0,1 0 0,-1 0-1,1 1 1,-1-1 0,1 0 0,-1 0 0,1 0-1,-1 0 1,1 0 0,-1-1 0,1 1-1,-1 0 1,1 0 0,-1 0 0,1 0 0,-1 0-1,1-1 1,-1 1 0,1 0 0,-1 0 0,1-1-1,0 1 1,-1 0 0,1-1 0,0 1 0,-1-1-1,1 1 1,0 0 0,-1-1 0,1 1 0,0-1-1,0 1 1,-1-1 0,1 1 0,0-1 0,0 1-1,0-1 1,0 1 0,0-1 0,-1 1-1,1-1 1,-7 14-5,1 1 0,0-1 0,0 1 0,1 1-1,1-1 1,0 1 0,2-1 0,-1 1-1,2 0 1,0 0 0,0 0 0,2 10 5,-1-25 1,0 1 1,0 0-1,0-1 1,0 1-1,0 0 1,0-1-1,0 1 1,0 0-1,0-1 1,1 1 0,-1-1-1,0 1 1,0 0-1,0-1 1,1 1-1,-1-1 1,0 1-1,1-1 1,-1 1-1,1-1 1,-1 1-1,1-1 1,-1 1-1,0-1 1,1 1-1,0-1 1,-1 0-1,1 1 1,-1-1-1,1 0 1,-1 0-1,1 1 1,0-1-1,-1 0 1,1 0-1,-1 0 1,1 0-1,0 0 1,-1 0 0,1 0-1,0 0 1,-1 0-1,1 0 1,0 0-1,-1 0 1,1 0-1,-1 0 1,1-1-1,0 1 1,-1 0-1,1 0 1,-1-1-1,1 1 1,-1-1-1,1 1 1,-1 0-1,1-1 1,-1 1-1,1-1 1,-1 1-1,0-1 1,1 1-1,-1-1 1,1 1-1,-1-1 1,0 1-1,0-1 1,1 0-2,32-38 76,107-179 64,-138 215-144,-1 16-4,-26 116 24,19-6 36,7-123-54,-1 0 0,1 0 0,0 0 0,0 0 0,-1 0 0,1 0 0,0 0 0,-1 0 0,1 0 1,0 0-1,0 0 0,-1 0 0,1-1 0,0 1 0,-1 0 0,1 0 0,0-1 0,-1 1 0,1-1 1,0 1-1,-1 0 0,1-1 0,-1 1 0,1-1 0,-1 1 0,1-1 0,-1 0 0,1 1 0,-1-1 1,0 1-1,1-1 0,-1 0 0,0 1 0,1-1 0,-1 0 0,0 0 0,0 1 0,0-1 0,0 0 1,1 0 1,29-49-1597,-14 19-431</inkml:trace>
  <inkml:trace contextRef="#ctx0" brushRef="#br0" timeOffset="44450.662">10405 6130 27542,'-9'93'1082,"-5"0"0,-17 59-1082,31-149 14,-7 16 21,2-1 0,0 1-1,1 1 1,1-1 0,1 1 0,0-1 0,2 1 0,0 0 0,1-1 0,1 1 0,1-1-1,2 7-34,-5-26 1,0 1 0,0-1 0,0 1 0,0 0 0,0-1 0,0 1 0,1-1-1,-1 1 1,0-1 0,0 1 0,0-1 0,1 1 0,-1-1 0,0 1 0,0-1-1,1 1 1,-1-1 0,0 1 0,1-1 0,-1 1 0,1-1 0,-1 0 0,1 1-1,-1-1 1,0 0 0,1 1 0,-1-1 0,1 0 0,0 0 0,-1 1 0,1-1 0,-1 0-1,1 0 1,-1 0 0,1 0 0,-1 0 0,1 0 0,0 0 0,-1 0 0,1 0-1,-1 0 1,1 0 0,-1 0 0,1 0 0,-1 0 0,1 0 0,0-1 0,-1 1-1,1 0 1,-1 0 0,1-1 0,-1 1 0,1 0 0,-1-1 0,0 1 0,1-1-1,-1 1 1,1 0 0,-1-1 0,0 1 0,1-1 0,-1 1 0,0-1 0,0 1-1,1-1 0,18-41 12,-17 38-15,82-210-1370,-83 215 1369,-1-1 0,0 0-1,0 1 1,0-1 0,0 0-1,1 0 1,-1 1 0,0-1-1,0 0 1,0 0 0,1 0-1,-1 1 1,0-1 0,0 0-1,1 0 1,-1 0 0,0 0-1,0 1 1,1-1 0,-1 0-1,0 0 1,1 0 0,-1 0-1,0 0 1,1 0 0,-1 0-1,0 0 1,0 0-1,1 0 1,-1 0 0,0 0-1,1 0 1,-1 0 0,0 0-1,1 0 1,-1 0 0,0 0-1,0-1 1,1 1 0,-1 0-1,0 0 1,1 0 0,-1 0-1,0-1 1,0 1 0,0 0-1,1 0 1,-1-1 0,0 1-1,0 0 1,0 0 0,1-1-1,-1 1 1,0 0-1,0-1 1,0 1 0,0 0-1,0 0 1,0-1 0,0 1-1,0 0 1,0-1 0,0 1-1,0 0 1,0-1 0,0 1-1,0 0 1,0-1 4,12 32 12,-7-17-25,-2-11 17,0-1-1,1 1 1,-1-1 0,1 0-1,-1 0 1,1 0-1,0-1 1,0 1-1,0-1 1,0 0-1,0 0 1,0 0-1,0-1 1,0 1-1,0-1 1,0 0-1,0 0 1,0-1-1,0 1 1,0-1-1,0 0 1,0 0-1,0 0 1,0-1-1,0 1 1,0-1-1,-1 0 1,1 0-1,-1 0 1,1 0 0,-1-1-1,0 1 1,0-1-1,0 0 1,0 0-1,1-2-3,9-4 10,-1 0 0,-1 0 0,0-1 0,0-1 0,0 0 0,-2 0 0,1-1 0,-2 0 0,1-1 0,-2 0 0,1 0 0,-2-1 0,0 0 0,-1 0 0,0 0 0,-1-1 0,-1 1 0,0-1 0,-1 0 0,0 0 0,-1 0 0,-1 0 0,-1 0 0,0 0 0,-3-14-10,3 25-6,0 0 0,-1 0 0,1 0 0,-1 0 0,0 0 0,-1 0 0,1 0 0,0 1 0,-1-1 0,0 1 0,0 0 0,0 0 0,0 0 0,-1 0 0,1 0 0,-1 1 1,1 0-1,-1-1 0,0 1 0,0 1 0,0-1 0,0 0 0,0 1 0,-1 0 0,1 0 0,0 0 0,0 1 0,-1-1 0,1 1 0,0 0 0,-1 1 0,1-1 1,-1 1-1,1-1 0,0 1 0,0 0 0,0 1 0,-1-1 0,1 1 0,1 0 0,-1 0 0,0 0 0,0 0 0,1 1 0,-1 0 0,1-1 0,0 1 0,0 0 0,0 1 1,0-1-1,0 1 0,1-1 0,-1 2 6,-5 7-5,0 0 0,1 0-1,1 0 1,0 1 0,1 0 0,0 0 0,1 1 0,1-1 0,0 1 0,0 0 0,2 0-1,-1 7 6,4-18 2,-1 0 0,1 0 0,0 0 0,-1 0-1,1-1 1,0 1 0,1-1 0,-1 1 0,0-1-1,1 0 1,-1 0 0,1 0 0,0 0 0,0 0-1,0 0 1,0-1 0,0 0 0,0 1 0,0-1-1,0 0 1,0-1 0,1 1 0,-1 0 0,0-1-1,1 0 1,-1 0 0,0 0 0,1 0 0,-1 0-1,0-1 1,4 0-2,27 4-2,-23 0 1,-1 0 0,0 1 0,0 0 1,0 0-1,-1 1 0,1 1 0,-1-1 1,0 2-1,-1-1 0,5 5 1,-10-9 15,-1 0 0,0 1 0,1-1 0,-1 1 0,0-1 0,0 1 0,0 0 0,-1 0 0,1 0 0,-1 0 0,1 0 0,-1 0 0,0 0 0,0 0 0,0 0 0,-1 1 0,1-1 0,-1 0 0,0 1 0,0-1 0,0 0 0,0 1 0,0-1 0,-1 0 0,0 0 0,1 1 0,-1-1 0,0 0 0,-1 0 0,1 0 0,-1 0 0,1 0 0,-1 0 0,0 0 0,0-1-15,-65 82 240,53-77-622,-3-10-712</inkml:trace>
  <inkml:trace contextRef="#ctx0" brushRef="#br0" timeOffset="44711.366">10116 5889 28598</inkml:trace>
  <inkml:trace contextRef="#ctx0" brushRef="#br0" timeOffset="45537.503">6144 8304 19788,'0'0'1394,"2"5"-83,24 171 1350,-22-120-2330,6 78 191,-4-38 277,4 0 1,4 0 0,7 12-800,-20-108 10,-1 0 0,0-1-1,1 1 1,-1 0 0,1-1 0,-1 1 0,0 0-1,1-1 1,-1 1 0,1 0 0,-1 0 0,1 0-1,-1 0 1,1-1 0,-1 1 0,1 0 0,-1 0-1,1 0 1,-1 0 0,1 0 0,-1 0 0,1 0-1,-1 0 1,1 0 0,-1 0 0,1 1 0,-1-1-1,1 0 1,-1 0 0,1 0 0,-1 1 0,1-1-1,-1 0 1,0 0 0,1 1 0,-1-1 0,1 0-1,-1 1 1,0-1 0,1 1 0,-1-1 0,0 0-1,1 1 1,-1-1 0,0 1 0,0-1 0,0 1-1,1-1 1,-1 1 0,0-1 0,0 1 0,0-1-1,0 1 1,0-1 0,0 1 0,0-1 0,0 1-1,0-1 1,0 1 0,0-1 0,0 1 0,0-1-1,0 1 1,-1-1 0,1 1 0,0-1 0,0 1-10,15-42 263,64-359 29,-71 361-284,62-212 15,-68 247-22,0 0 0,-1 0 0,1 0 0,1 1 0,-1-1 0,0 1 0,1 0 0,0 0 0,0 0 0,0 0 0,0 0 0,0 0 0,1 1 0,-1-1 0,1 1 0,0 0 0,-1 0 0,1 1-1,0-1 1,0 1 0,0 0 0,0 0 0,0 0 0,1 0 0,-1 1 0,0 0 0,0-1 0,0 2 0,1-1 0,-1 0 0,0 1 0,0 0 0,0 0 0,0 0 0,0 0 0,0 1 0,0 0-1,-1-2-1,0 0 0,0 0 0,0 1 0,0-1 0,0 1 0,0 0 0,0-1 0,0 1 0,-1 1-1,1-1 1,0 0 0,-1 1 0,1-1 0,-1 1 0,0 0 0,1 0 0,-1 0 0,0 0 0,0 0 0,0 0 0,0 1 0,-1-1 0,1 0 0,0 1 0,-1 0 0,0-1 0,0 1-1,0 0 1,0 0 0,0 0 0,0-1 0,-1 1 0,1 0 0,-1 0 0,0 0 0,0 0 0,0 0 0,0 0 0,-1 0 0,1 0 0,-1 0 0,0 0 0,0 2 1,-9 10 31,0 0 1,-1 0 0,0-1 0,-1-1 0,-1 0 0,0-1-1,-1 0 1,0-1 0,0 0 0,-2-1 0,1-1-1,-1-1 1,0 0 0,-5 1-32,5-1 29,8-3-12,0-1 0,-1 0 0,0 0 0,1-1 0,-1 0-1,0 0 1,-1-1 0,1 0 0,0-1 0,-1 0 0,-2 0-17,10-2-75,1-1 1,-1 1-1,1-1 0,0 1 1,-1-1-1,1 0 1,0 1-1,0-1 0,0 0 1,0 0-1,0 0 0,1 0 1,-1 0-1,1 0 1,-1 0-1,1 0 0,0 0 1,-1 0-1,1 0 0,0 0 1,0 0-1,1 0 1,-1 0-1,0 0 0,1 0 1,-1 0-1,1 0 1,0 0-1,-1 0 0,1 0 1,0 0-1,0 0 0,0 1 1,1-1-1,-1 0 1,0 1-1,1-1 0,-1 1 1,1-1-1,0 1 75,24-18-2288,6 5-1486</inkml:trace>
  <inkml:trace contextRef="#ctx0" brushRef="#br0" timeOffset="46558.034">6719 8333 12379,'11'-48'10118,"-39"69"-6867,21-8-3037,0 0 0,2 1-1,0 0 1,0 0 0,1 0 0,1 0-1,0 1 1,1-1 0,0 1 0,2 0-1,0 8-213,-1-22 14,1 0 0,0 0-1,0 0 1,0 0 0,0 0 0,0 0-1,0 0 1,0 0 0,0 0-1,0 0 1,0 0 0,0 0-1,1 0 1,-1 0 0,0 0 0,1 0-1,-1 0 1,1 0 0,-1 0-1,1-1 1,-1 1 0,1 0 0,0 0-1,-1 0 1,1-1 0,0 1-1,0 0 1,0-1 0,-1 1-1,1-1 1,0 1 0,0-1 0,0 1-1,0-1 1,0 1 0,0-1-1,0 0 1,0 0 0,0 0-1,0 1 1,0-1 0,0 0 0,1 0-14,37-31 240,-24 10-229,0-1 0,-2-1 0,0 0 0,-2-1 0,0 0 0,-2 0 0,-1-1 0,0-1 0,-2 1 0,-1-1 0,-1 0 0,-2 0 0,0-1 0,-2 1 0,-1-17-11,-9 41-467,0 135-91,9-112 536,10 71-39,-8-91 60,0-1 0,-1 1 1,1-1-1,0 0 0,0 1 0,-1-1 0,1 0 1,0 1-1,0-1 0,0 0 0,-1 0 0,1 0 1,0 1-1,0-1 0,0 0 0,0 0 0,-1 0 0,1-1 1,0 1-1,0 0 0,0 0 0,0 0 0,-1-1 1,1 1-1,0 0 0,0-1 0,-1 1 0,1 0 1,0-1-1,-1 1 0,1-1 0,0 1 0,-1-1 1,1 0-1,-1 1 0,1-1 0,-1 0 0,1 1 1,-1-1-1,1 0 0,-1 1 0,0-1 0,1 0 1,15-25 9,-1 0-1,-2-1 0,0-1 0,-2 0 0,-1 0 0,5-27-8,-8 31-2,0 2 3,3-5 23,-2 0-1,0-1 1,-2 0 0,-2 0-1,0-1 1,-2 1 0,-1-6-24,-14 87 14,-36 339 992,46-371-922,1-11-52,0 0 0,0 1-1,1-1 1,1 0-1,0 0 1,0 1 0,1-1-1,1 0 1,-1 0-1,2 1 1,0 0-32,-3-10 3,1 0-1,0 0 1,0 0 0,0 1-1,0-1 1,0 0 0,0 0-1,1-1 1,-1 1 0,0 0-1,0 0 1,1-1 0,-1 1-1,0 0 1,1-1 0,-1 1-1,0-1 1,1 0 0,-1 1-1,1-1 1,-1 0 0,1 0-1,-1 0 1,1 0 0,-1 0-1,0 0 1,1-1 0,-1 1-1,1 0 1,-1-1 0,1 1-1,-1-1 1,0 1 0,1-1-1,-1 0 1,0 0 0,0 0-1,0 1 1,0-1 0,1 0-1,-1 0 1,0 0 0,0-1-1,-1 1 1,1 0 0,0 0-1,0 0 1,-1-1 0,1 1-1,0 0 1,-1-1 0,1 1-1,-1-1 1,0 1 0,1 0-1,-1-1 1,0 1 0,0-1-3,5-13 11,-2 0 0,1 0 0,-2 0 0,0 0 0,-1-1 0,0 1 0,-1 0 0,-1-1 0,-1 1 0,0 0 0,0-1 0,-2 1 0,0-1-11,-10-72 45,17 106-52,0-1 1,1 1 0,0-1 0,2 0-1,0 0 1,1 0 0,1-1 0,0 0-1,1 0 1,4 4 6,-10-16 0,0 1 0,0-1 0,0 0 0,1 0 0,-1-1 0,1 1 0,0-1 0,0 1-1,0-1 1,0 0 0,1-1 0,-1 1 0,1-1 0,0 0 0,-1 0 0,1 0 0,0-1 0,0 0 0,0 0 0,0 0 0,1 0 0,-1-1 0,0 0 0,0 0-1,0 0 1,0-1 0,0 1 0,1-1 0,-1-1 0,0 1 0,-1-1 0,1 0 0,0 0 0,0 0 0,-1 0 0,1-1 0,-1 0 0,0 0 0,0 0 0,0-1-1,0 1 1,2-4 0,1-4 3,0 1 0,-1-1 0,-1 0 0,0-1 0,0 0-1,-2 1 1,1-1 0,-1-1 0,-1 1 0,0 0 0,-1-1-1,0 1 1,-1-1 0,0 1 0,-1-1 0,-2-9-3,3 22 0,-1 1 0,1 0 0,-1-1 0,1 1 0,-1-1-1,0 1 1,1-1 0,-1 1 0,0-1 0,0 1 0,1-1 0,-1 0 0,0 1 0,0-1 0,1 0 0,-1 0 0,0 0 0,0 0 0,0 1 0,1-1 0,-1 0 0,0 0 0,0 0 0,0-1 0,1 1 0,-1 0 0,0 0 0,0 0 0,0-1 0,1 1 0,-1 0-1,0-1 1,0 1 0,1 0 0,-1-1 0,0 1 0,1-1 0,-1 1 0,0-1 0,1 0 0,-1 1 0,1-1 0,-1 1 0,1-1 0,-1 0 0,1 0 0,0 1 0,-1-1 0,1 0 0,0 0 0,0 1 0,-1-1 0,1 0 0,0 0 0,0 0 0,0 1 0,0-1-1,0 0 1,0 0 0,0 0 0,0 0 0,0 1 0,1-1 0,-1 0 0,0 0 0,0 1 0,1-1 0,-1 0 0,-8 21-1,1 1 0,0 1-1,2-1 1,0 1 0,2 0 0,0 0 0,1 2 1,1-15-4,0 1-5,-1 65 4,2-73 6,0-1 0,0 1 0,0-1 0,0 0 0,0 1 0,0-1 0,1 0 0,-1 1 0,1-1 0,-1 0-1,1 1 1,-1-1 0,1 0 0,0 0 0,0 0 0,0 0 0,-1 0 0,1 0 0,0 0 0,0 0 0,0 0 0,1 0 0,-1 0 0,0 0 0,0-1 0,0 1 0,1 0 0,-1-1 0,0 1 0,0-1-1,1 0 1,-1 1 0,0-1 0,1 0 0,-1 0 0,1 0 0,-1 0 0,0 0 0,1 0 0,-1 0 0,1 0 0,-1-1 0,0 1 0,1 0 0,-1-1 0,0 1 0,1-2-1,7-3 3,0-1 0,0-1 0,-1 0 1,0 0-1,0-1 0,-1 0 0,0 0 0,-1-1 1,0 1-1,0-1 0,0-1 0,-1 1 0,-1-1 1,0 0-1,3-10-3,13-22 21,18-13-13,-37 55-8,1 1-1,-1-1 0,1 1 1,-1-1-1,1 1 1,-1 0-1,0 0 1,1 0-1,-1-1 1,0 1-1,0 0 1,0 0-1,1 1 0,-1-1 1,0 0-1,-1 0 1,1 0-1,0 1 1,0-1-1,0 1 1,-1-1-1,1 0 1,-1 1-1,1-1 0,-1 1 1,0-1-1,1 1 1,-1-1-1,0 1 1,0-1-1,0 1 1,0 0-1,0-1 1,0 1-1,-1-1 0,1 1 1,-1-1-1,1 1 1,-1-1 0,2 1 1,0 146 4,-1-147-4,0 0-1,0-1 1,-1 1 0,1 0-1,0 0 1,0 0-1,0-1 1,0 1-1,0 0 1,0 0-1,0 0 1,0-1-1,0 1 1,1 0-1,-1 0 1,0 0-1,0-1 1,1 1 0,-1 0-1,1 0 1,-1-1-1,0 1 1,1 0-1,-1-1 1,1 1-1,0-1 1,-1 1-1,1-1 1,-1 1-1,1-1 1,0 1-1,-1-1 1,1 1 0,0-1-1,0 0 1,-1 1-1,1-1 1,0 0-1,0 0 1,-1 1-1,1-1 1,0 0-1,0 0 1,0 0-1,-1 0 1,1 0-1,0 0 1,0 0 0,0-1-1,-1 1 1,1 0-1,0 0 1,0-1-1,0 1 1,-1 0-1,1-1 1,0 1-1,-1-1 1,1 1-1,0-1 1,-1 1-1,1-1 1,-1 1 0,1-1-1,-1 1 1,1-1-1,-1 0 0,37-44 36,-5-6 16,-18 26-44,1 0 0,1 1 0,2 1-1,0 1 1,1 1 0,7-5-8,-26 25 0,1 0 1,-1 0-1,1 0 0,0 0 1,-1 0-1,1 0 0,0 0 1,0 0-1,0 0 0,0 0 1,-1 1-1,1-1 0,0 0 1,0 1-1,0-1 0,0 1 1,1-1-1,-1 1 0,0-1 1,0 1-1,0 0 0,0-1 1,0 1-1,1 0 0,-1 0 1,0 0-1,0 0 0,0 0 0,0 0 1,1 0-1,-1 1 0,0-1 1,0 0-1,0 1 0,0-1 1,0 0-1,0 1 0,0 0 1,0-1-1,0 1 0,0-1 1,0 1-1,0 0 0,0 0 1,0 0-1,0 0 0,-1-1 1,1 1-1,0 0 0,-1 0 1,1 0-1,0 0 0,-1 1 1,0-1-1,1 0 0,-1 0 0,0 0 1,1 0-1,21 201-20,-22-201 2,-1 1-34,1 0 0,0-1 1,-1 1-1,1 0 0,0 0 1,0-1-1,0 1 0,0 0 1,0-1-1,1 1 0,-1 0 1,0 0-1,1-1 0,-1 1 1,1 0-1,0-1 0,-1 1 0,1-1 1,0 1-1,0-1 0,0 1 1,0-1-1,0 0 0,0 1 1,1-1-1,-1 0 0,0 0 1,1 0-1,-1 0 0,2 1 52,2-9-2045</inkml:trace>
  <inkml:trace contextRef="#ctx0" brushRef="#br0" timeOffset="47478.039">8045 7844 12099,'-8'-128'13340,"0"184"-10730,1 7-2097,-8 69 6,7 0 1,5 23-520,3-148 13,0-1 0,-1 0-1,1 0 0,1 1 0,-1-1 0,1 0 1,0 0-1,1 0 0,-1 0 0,1 0 0,1 0 0,-1 0 1,1 0-1,0-1 0,0 0 0,0 1-12,-2-6 3,1 0 0,-1 1 1,0-1-1,0 0 0,0 0 0,1 0 1,-1 0-1,0 0 0,0 0 0,0 0 1,0 0-1,1-1 0,-1 1 0,0 0 0,0-1 1,0 1-1,0-1 0,0 1 0,0-1 1,0 0-1,0 1 0,0-1 0,0 0 0,0 0 1,0 0-1,0 1 0,-1-1 0,1 0 1,0 0-1,-1 0 0,1 0 0,0 0 1,-1-1-1,1 1 0,-1 0 0,0 0 0,1 0 1,-1 0-1,0 0 0,0-1 0,0 1 1,0 0-1,0-1-3,8-21 18,-2 1-1,-1-1 1,0 0 0,-2 0 0,-1-1-1,-1 1 1,0-1 0,-2 1 0,-1-1 0,-1 1-1,0 0 1,-6-15-18,8 35-1,1 0 1,-1 0-1,0 0 0,0 1 0,0-1 1,0 1-1,0-1 0,0 1 1,-1-1-1,1 1 0,-1-1 0,0 1 1,0 0-1,0 0 0,0 0 0,0 0 1,0 0-1,-1 1 0,1-1 1,0 1-1,-1-1 0,-2 0 1,3 4-1,-1 0 1,1 0-1,0 0 0,0 1 1,0-1-1,1 1 0,-1-1 0,0 1 1,1 0-1,0-1 0,-1 1 1,1 0-1,0 0 0,1 0 0,-1 0 1,0 0-1,1 0 0,0 0 1,0 0-1,0 0 0,0 0 1,0 0-1,0 1 1,-1 7 1,1-8 0,-3 13-2,1-1 0,0 1 0,2-1 0,-1 1 0,2 0 0,0-1 0,3 12 1,-4-26 0,0 0 0,0-1 0,0 1 1,0 0-1,0-1 0,0 1 0,1 0 0,-1-1 1,0 1-1,0 0 0,0-1 0,1 1 0,-1-1 1,0 1-1,1 0 0,-1-1 0,1 1 0,-1-1 0,1 1 1,-1-1-1,1 1 0,-1-1 0,1 0 0,-1 1 1,1-1-1,-1 0 0,1 1 0,0-1 0,-1 0 1,1 0-1,-1 1 0,1-1 0,0 0 0,-1 0 1,1 0-1,0 0 0,-1 0 0,1 0 0,0 0 1,-1 0-1,1 0 0,0 0 0,-1 0 0,1-1 1,0 1-1,-1 0 0,1 0 0,0-1 0,-1 1 1,1 0-1,-1-1 0,1 1 0,-1 0 0,1-1 1,-1 1-1,1-1 0,-1 1 0,1-1 0,-1 1 0,1-1 1,-1 0-1,0 1 0,1-1 0,28-40 6,-28 39-6,132-256 28,-123 243-32,-10 22-1,6 224 30,-5-216-19,-1-7-2,0 1 0,1 0 0,0 0 0,1 0 0,0-1 0,0 1 0,1 0 0,0-1 0,0 0 0,1 0 0,1 1-4,-4-8 3,1 0 1,0 0-1,0 0 0,0 0 1,1 0-1,-1-1 1,0 1-1,0-1 0,0 1 1,0-1-1,1 0 0,-1 0 1,0 0-1,0 0 1,0 0-1,1-1 0,-1 1 1,0-1-1,0 1 1,0-1-1,0 0 0,0 0 1,0 1-1,0-2 1,0 1-1,0 0 0,0 0 1,-1-1-1,1 1 0,0-1 1,-1 1-1,1-1 1,-1 1-1,0-1 0,2-2-3,7-5 12,-1-2 0,1 1-1,-2-1 1,1-1 0,-2 1-1,1-1 1,-2-1 0,0 1-1,0-1 1,-1-1 0,-1 1-1,0 0 1,0-1 0,-2 0-1,0-1-11,-6 4-30,-3 27 14,-4 11-35,-42 151-569,53-178 469,0 0 1,1 0 0,-1-1 0,1 1-1,-1 0 1,0 0 0,1-1-1,-1 1 1,1 0 0,-1 0-1,0 0 1,1 0 0,-1 0 0,1 0-1,-1 0 1,1 0 0,-1 0-1,1 0 1,-1 0 0,1 0-1,-1 0 1,0 0 0,1 0 0,-1 0-1,1 1 1,-1-1 0,0 0-1,1 0 1,-1 0 0,1 1 150,11-173-5029,5-9 4277,-15 165 720,0-1 0,1 1 0,1 0 0,1 1 0,0-1 0,1 1 0,0 0 0,1 0 0,4-5 32,-9 16 1,20-49 3347,-20 49-1271,-2 4-55,0 0-879,0 3-577,7 46-596,-4-34-625</inkml:trace>
  <inkml:trace contextRef="#ctx0" brushRef="#br0" timeOffset="48204.609">8674 7836 12835,'1'-5'903,"8"-45"6657,-9 49-7470,0 1 1,0-1 0,0 0 0,0 0 0,0 1-1,0-1 1,0 0 0,0 0 0,0 1 0,0-1 0,-1 0-1,1 0 1,0 1 0,0-1 0,-1 0 0,1 1-1,0-1 1,-1 0 0,1 1 0,-1-1 0,1 1-1,-1-1 1,1 0 0,-1 1 0,0 0 0,1-1-1,-1 1 1,1-1 0,-1 1 0,0 0 0,1-1-1,-1 1 1,0 0 0,0-1 0,1 1 0,-1 0 0,0 0-1,0 0 1,1 0 0,-1 0 0,0 0 0,0 0-1,1 0 1,-1 0 0,0 0 0,0 0 0,1 1-1,-1-1 1,0 0 0,0 0 0,1 1 0,-1-1-1,0 1 1,1-1 0,-1 0 0,1 1 0,-1 0-91,-8 5 107,1 1 0,0 0-1,0 1 1,1 0 0,0 0 0,1 0 0,-1 1 0,2 0 0,-1 0 0,1 1 0,1-1 0,0 1 0,0 0 0,1 0 0,0 1 0,0 1-107,-2 4 61,0 0 0,1 0 0,0 1 0,2 0 0,0-1 0,1 1 0,1 0 0,0-1 0,1 3-61,-1-18 7,0-1 0,0 1 0,0 0 0,0-1 0,0 1 0,0 0 0,0 0 0,0-1 0,0 1 0,0 0 0,0-1 0,1 1 0,-1 0 0,0-1 0,1 1 0,-1 0 1,0-1-1,1 1 0,-1-1 0,1 1 0,-1-1 0,1 1 0,-1-1 0,1 1 0,-1-1 0,1 1 0,-1-1 0,1 1 0,0-1 0,-1 0 0,1 1 0,0-1 0,-1 0 0,1 0 0,0 0 0,-1 0 0,1 1 0,0-1 0,-1 0 0,1 0 0,0 0 0,0 0 0,-1 0 0,1-1 0,0 1 0,-1 0 0,1 0 0,0 0 0,-1-1 0,1 1 0,0 0 0,-1-1 0,1 1 0,0 0 0,-1-1 0,1 1 0,-1-1 0,1 1 0,-1-1 0,1 1 0,-1-1 0,1 1 0,-1-1 1,0 0-1,1 1 0,-1-1-7,32-42 130,-14 12-126,-1 0 1,-1-1 0,-2 0 0,-2-1 0,0-1 0,0-8-5,-19 70-15,2 0 0,0 0 0,3 0 0,0 0 0,1 1 0,2-1 0,4 28 15,-5-55 1,0 0 1,-1-1-1,1 1 1,0 0 0,0-1-1,-1 1 1,1 0-1,0 0 1,0-1 0,0 1-1,0 0 1,0 0-1,0 0 1,0-1-1,0 1 1,0 0 0,0 0-1,0-1 1,1 1-1,-1 0 1,0-1 0,1 1-1,-1 0 1,0 0-1,1-1 1,-1 1 0,1-1-1,-1 1 1,1 0-1,-1-1 1,1 1 0,-1-1-1,1 1 1,0-1-1,-1 0 1,1 1 0,-1-1-1,1 1 1,0-1-1,0 0 1,-1 0 0,1 1-1,0-1 1,0 0-1,-1 0 1,1 0-1,0 0 1,0 0 0,-1 0-1,1 0 1,0 0-1,0 0 1,-1 0 0,1-1-1,0 1 1,0 0-1,-1 0 1,1-1 0,0 1-1,-1 0 1,1-1-1,0 1 1,-1-1 0,1 1-1,-1-1-1,30-47 113,-29 46-111,134-262 202,-129 254-201,17-25 14,-2 0-1,-1-2 1,-2 0-1,-1-2 1,-3 1-1,0-2 1,-3 0-1,6-35-16,-18 39 16,-8 35-28,0 11 4,1 0-1,0 1 1,1 0-1,1 0 0,-1 0 1,2 1-1,0 0 1,0 0-1,0 1 9,-6 15-8,-101 267 53,107-191 51,6-101-94,-1 0 0,1 0-1,0 0 1,0 0-1,0 0 1,0 0 0,0-1-1,1 1 1,-1 0 0,1-1-1,0 1 1,0-1-1,0 0 1,0 1 0,0-1-1,0 0 1,0 0 0,1 0-1,-1-1 1,1 1-1,0-1 1,-1 1 0,1-1-1,0 0 1,0 0 0,0 0-1,0 0 1,0 0-1,0-1 1,0 1 0,2-1-2,81-18-382,-39-2-582</inkml:trace>
  <inkml:trace contextRef="#ctx0" brushRef="#br0" timeOffset="50410.284">9496 7537 25261,'-7'8'41,"0"-1"0,1 1-1,-1 1 1,2-1-1,-1 1 1,1 0 0,1 0-1,0 1 1,0-1-1,1 1 1,0 0 0,-2 9-41,-2 5 91,-19 80 665,26-104-747,0 1 0,0-1 0,-1 1 0,1-1 0,0 1 0,0-1 0,0 1 0,0 0 0,-1-1 0,1 1 0,0-1 0,0 1 0,0 0 0,0-1 0,1 1 0,-1-1 0,0 1 0,0-1 0,0 1 0,0 0 0,1-1 0,-1 1 0,0-1 0,0 1 0,1-1 0,-1 1-1,0-1 1,1 1 0,-1-1 0,1 0 0,-1 1 0,0-1 0,1 1 0,-1-1 0,1 0 0,-1 1 0,1-1 0,-1 0 0,1 0 0,0 0 0,-1 1 0,1-1 0,-1 0 0,1 0 0,-1 0 0,1 0 0,0 0 0,-1 0 0,1 0 0,-1 0 0,1 0 0,-1 0 0,1 0 0,0 0 0,-1-1 0,1 1 0,-1 0 0,1 0-1,-1 0 1,1-1 0,-1 1 0,1 0 0,-1-1 0,1 1 0,-1-1-9,32-27 220,-18 11-165,-2 0 0,1-1 0,-2 0 0,-1-1-1,0 0 1,-1-1 0,-1 0 0,-1 0 0,-1-1 0,0 0-1,-2 0 1,-1 0 0,0-1 0,-1 1 0,-2-1 0,0 1-1,-3-22-54,-6 19 76,1 30-54,-3 42-38,5 3-20,2 0 1,3 0 0,2 0-1,2 7 36,-3-57-3,0 0 0,0 1 0,0-1 0,0 0 0,0 1 0,0-1 0,0 0-1,0 0 1,0 1 0,1-1 0,-1 0 0,1 0 0,-1 1 0,1-1 0,-1 0 0,1 0-1,0 0 1,-1 0 0,1 0 0,0 0 0,0 0 0,0 0 0,0 0 0,0 0 0,0 0-1,0 0 1,0-1 0,0 1 0,0 0 0,0-1 0,1 1 0,-1-1 0,0 1 0,0-1-1,1 0 1,-1 0 0,0 1 0,0-1 0,1 0 0,-1 0 0,0 0 0,1 0 0,-1 0-1,0-1 1,1 1 0,-1 0 0,0-1 0,1 1 3,12-8 42,-1 1 0,0-2 0,0 0 0,-1 0 0,0-1 0,-1-1 0,0 0 0,0 0 1,-1-1-1,-1 0 0,0-1 0,-1 0 0,4-9-42,3-5 66,-1-1 1,-2-1-1,-1 0 0,-1 0 1,5-28-67,-58 325 83,33-206-73,10-62-10,0 1 0,0-1 0,1 1 0,-1-1-1,0 0 1,1 1 0,-1-1 0,0 0 0,1 1 0,-1-1 0,0 0-1,1 1 1,-1-1 0,0 0 0,1 1 0,-1-1 0,1 0 0,-1 0-1,1 0 1,-1 0 0,1 1 0,-1-1 0,1 0 0,-1 0 0,1 0-1,-1 0 1,1 0 0,-1 0 0,0 0 0,1 0 0,-1 0-1,1 0 1,-1-1 0,1 1 0,-1 0 0,1 0 0,-1 0 0,1 0-1,-1-1 1,0 1 0,1 0 0,-1-1 0,1 1 0,-1 0 0,0-1-1,1 1 1,-1 0 0,0-1 0,1 1 0,-1 0 0,0-1-1,0 1 1,1-1 0,-1 1 0,10-11 10,0 0 0,-1 0 0,-1 0 0,1-2 0,-2 1 0,0-1 0,0 0 0,3-9-10,-2 4 10,107-290 31,-110 301-30,-4 22-16,-4 26-16,-25 261-3,28-271 46,0-31-22,0 0 1,1-1-1,-1 1 1,0-1 0,0 1-1,0 0 1,0-1-1,0 1 1,0 0 0,1-1-1,-1 1 1,0 0 0,0-1-1,1 1 1,-1 0-1,0-1 1,0 1 0,1 0-1,-1 0 1,0-1-1,1 1 1,-1 0 0,0 0-1,1 0 1,-1 0 0,1-1-1,-1 1 1,0 0-1,1 0 1,-1 0 0,0 0-1,1 0 1,-1 0-1,1 0 1,-1 0 0,0 0-1,1 0 1,-1 0 0,1 0-1,-1 0 1,0 0-1,1 0 1,-1 1 0,0-1-1,1 0 1,-1 0-1,0 0 1,1 1 0,-1-1-1,0 0 1,1 0 0,-1 1-1,0-1 1,1 0-1,-1 1 1,0-1 0,0 0-1,0 1 1,1-1-1,-1 0 1,0 1 0,0-1-1,0 0 1,0 1 0,0-1-1,85-184 99,-55 110-81,137-305 79,-167 379-96,0 0-1,0 0 1,0 0 0,0 0-1,-1 0 1,1 0-1,0 0 1,0 0-1,0 0 1,0 0-1,0 0 1,-1 0 0,1 0-1,0 0 1,0 0-1,0 0 1,0 0-1,-1-1 1,1 1-1,0 0 1,0 0 0,0 0-1,0 0 1,0 0-1,0 0 1,-1 0-1,1 0 1,0 0-1,0-1 1,0 1 0,0 0-1,0 0 1,0 0-1,0 0 1,0 0-1,0-1 0,-21 37-19,3 1-1,1 0 0,1 1 0,-9 40 20,22-68 5,-4 7 6,1 1 0,1-1 0,0 1 0,1 0 1,2 0-1,0 1 0,0-1 0,2 0 0,0 1 0,1-1 1,1 0-1,1 1 0,0-1 0,2 0 0,0-1 1,1 1-1,0-1 0,3 2-11,-8-17 9,-4-15 39,-77-146-132,34 48 80,45 108 0,25-9-10,134-5 22,37 4-3121,-143 5 855</inkml:trace>
  <inkml:trace contextRef="#ctx0" brushRef="#br0" timeOffset="51288.254">10183 7578 18548,'34'-207'-15,"-33"201"-3,1 0 0,0 0 0,0 0 1,1 0-1,-1 1 0,1 0 0,1-1 0,-1 1 0,1 0 0,0 0 0,0 1 0,0-1 0,0 1 0,2-1 18,11-12 37,-6-1 528,-6 12 2514,-1 22-1728,3 33-1045,-2 0-1,-3 1 1,-2 0 0,-2-1-1,-2 1 1,-2-1-1,-2 0 1,-3-1-1,-2 2-305,-14 91 622,38-102-500,-3-52 45,1-105 235,88-236-253,-90 330-147,-1 0-2,1 0-1,1 0 1,0 1 0,2-1 0,1 2 0,11-16 0,-22 36 0,1 0 0,0 0-1,0 0 1,0 1 0,0-1-1,0 0 1,0 1 0,0-1-1,1 0 1,-1 1-1,0-1 1,1 1 0,-1 0-1,1 0 1,0-1 0,-1 1-1,1 0 1,0 0 0,0 1-1,0-1 1,0 0 0,0 0-1,0 1 1,0 0 0,0-1-1,0 1 1,0 0 0,0 0-1,0 0 1,0 0 0,0 0-1,0 0 1,0 1 0,0-1-1,0 1 1,0-1 0,0 1-1,0 0 1,-1 0 0,1 0-1,0 0 1,0 0 0,-1 0-1,1 0 1,-1 0 0,1 1-1,-1-1 1,1 1 0,-1-1-1,0 1 1,0 0 0,0-1-1,1 1 1,-2 0 0,1 0-1,0 0 1,0 0 0,-1 0-1,1 1 1,-2 12 1,0-1-1,-1 1 1,-1-1-1,0 0 1,-1 0-1,-1 0 1,0 0-1,-1-1 1,0 0 0,-1 0-1,-1 0 1,0-1-1,0 0 1,-3 1-1,1 3 3,-113 141 46,123-157-49,-1 0-7,0 1 1,1-1-1,-1 0 0,0 0 0,1 1 1,-1-1-1,0 0 0,1 1 0,-1-1 1,1 0-1,-1 1 0,1-1 1,-1 1-1,0-1 0,1 1 0,0-1 1,-1 1-1,1-1 0,-1 1 0,1 0 1,0-1-1,-1 1 0,1 0 0,0-1 1,0 1-1,-1 0 0,1-1 1,0 1-1,0 0 0,0-1 0,0 1 1,0 0-1,0 0 0,0-1 0,0 1 1,0 0-1,1-1 0,-1 1 0,0 0 1,0-1-1,0 1 0,1 0 1,-1-1-1,0 1 0,1-1 0,-1 1 1,1 0-1,-1-1 0,1 1 0,-1-1 1,1 1-1,-1-1 0,1 1 0,-1-1 1,1 0-1,0 1 0,-1-1 1,1 0-1,0 1 7,60-26-1953,-18-7 453</inkml:trace>
  <inkml:trace contextRef="#ctx0" brushRef="#br0" timeOffset="51987.462">10664 7234 24485,'-10'25'404,"2"0"0,1 1 0,1 0 0,1 0 0,1 0 0,1 1 0,1 13-404,2-39 8,-1 0 1,0 0-1,1 0 1,-1 0-1,1 0 1,0 0-1,-1 0 1,1 0-1,0 0 1,-1 1-1,1-1 1,0 0-1,0 0 1,0 0-1,0 0 1,0 0-1,0 0 1,1 1-1,-1-1 1,0 0-1,0 0 1,1 0-1,-1 0 1,1 0-1,-1 0 1,1 0-1,-1 0 1,1 0-1,0 0 1,0 0-1,-1 0 1,1-1-1,0 1 1,0 0-1,0 0 1,0-1-1,0 1 1,0-1-1,0 1 1,0-1-1,0 1 1,0-1-1,0 1 1,0-1-1,0 0 1,0 0-1,0 0 1,0 1-1,0-1 1,1 0-1,-1 0 1,0-1-1,0 1 1,0 0-1,0 0 1,0 0-1,0-1 1,0 1-1,1-1 1,-1 1-1,1-1-8,85-138 133,-54 77-98,50-97 39,-82 154-81,-4 6 6,-3 2-2,1 1 1,0 0 0,0 1-1,0-1 1,0 1-1,0 0 1,1 0 0,0 0-1,0 1 1,1-1 0,-1 1-1,1 0 1,0 0-1,1 0 1,0 1 0,-1 2 2,-3 5-6,-7 16 14,1 1 1,1 0-1,2 1 1,1 0-1,1 6-8,8-38 3,-1 0-1,0 0 0,1 0 0,-1 0 0,0-1 1,1 1-1,-1 0 0,1 0 0,-1 1 0,0-1 1,1 0-1,-1 0 0,1 0 0,-1 0 0,0 0 1,1 0-1,-1 0 0,0 1 0,1-1 1,-1 0-1,0 0 0,1 0 0,-1 1 0,0-1 1,0 0-1,1 0 0,-1 1 0,0-1 0,0 0 1,1 1-1,-1-1 0,0 0 0,0 1 0,0-1 1,0 0-1,1 1 0,-1-1 0,0 1 0,0-1 1,0 0-1,0 1 0,0-1 0,0 1 1,0-1-1,0 0 0,0 1 0,0-1 0,0 0 1,0 1-1,-1-1 0,1 1 0,0-1 0,0 0 1,0 1-1,0-1 0,-1 0 0,1 1 0,0-1 1,-1 0-3,23-26 98,-19 22-95,40-50 84,4 2 0,1 2-1,47-37-86,-74 69 15,6-10-8,-1 0 0,-1-1-1,-2-2 1,-1 0 0,-2-1 0,-1-2-1,-1 0 1,-2 0 0,-1-2 0,-2 0-1,-2 0 1,-1-1 0,-2-1 0,0-4-7,-8 32-13,-6 21 4,-9 28-12,-104 327 647,94-252-64,25-110-556,0 0-1,0 0 1,0-1 0,1 1-1,-1 0 1,1 0 0,0-1-1,0 1 1,0 0-1,0-1 1,1 1 0,-1-1-1,1 1 1,0-1-1,0 0 1,0 0 0,1 0-1,-1 0 1,1 0 0,0-1-1,-1 1 1,1-1-1,0 1 1,0-1 0,1 0-1,-1 0 1,0 0-1,1-1 1,1 1-6,19 3 9,-22-5-43,-8-1-78,-8-6 59,1 0 1,0 0 0,0-2 0,0 0 0,1 0-1,1-1 1,0 0 0,0-1 0,1 0-1,0-1 1,1 0 0,-1-3 52,6 12-2,1 0 1,0 0-1,0-1 1,0 0-1,1 1 0,0-1 1,-1 0-1,1 0 1,0 0-1,1 0 0,-1 0 1,1-1-1,0 1 1,0 0-1,0-1 0,0 1 1,1-1-1,0 1 1,0-1-1,0 1 0,0-1 1,1 1-1,0-1 1,0 1-1,0 0 0,0-1 1,1 1-1,0 0 1,-1 0-1,2 0 0,-1 0 1,0 0-1,1 0 1,0 1-1,0-1 0,0 1 1,0 0-1,0 0 1,1 0-1,1-1 2,5-1-20,0 1 0,0 0-1,1 0 1,-1 1 0,1 0 0,0 1 0,0 0 0,0 1 0,0 0-1,0 1 1,0 0 0,0 1 0,0 0 0,0 0 0,0 1-1,0 1 1,0 0 0,4 2 20,26 3-1001,-5-13-862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30.10.2024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959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5576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97201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137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7296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12193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9461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32412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946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1084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38927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8689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6518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4232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01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02293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49426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8938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700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084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113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50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30.10.2024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30.10.2024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61.png"/><Relationship Id="rId12" Type="http://schemas.openxmlformats.org/officeDocument/2006/relationships/customXml" Target="../ink/ink37.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34.xml"/><Relationship Id="rId11" Type="http://schemas.openxmlformats.org/officeDocument/2006/relationships/image" Target="../media/image15.png"/><Relationship Id="rId5" Type="http://schemas.openxmlformats.org/officeDocument/2006/relationships/image" Target="../media/image960.png"/><Relationship Id="rId10" Type="http://schemas.openxmlformats.org/officeDocument/2006/relationships/customXml" Target="../ink/ink36.xml"/><Relationship Id="rId4" Type="http://schemas.openxmlformats.org/officeDocument/2006/relationships/customXml" Target="../ink/ink33.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customXml" Target="../ink/ink40.xml"/><Relationship Id="rId3" Type="http://schemas.openxmlformats.org/officeDocument/2006/relationships/image" Target="../media/image17.png"/><Relationship Id="rId7" Type="http://schemas.openxmlformats.org/officeDocument/2006/relationships/image" Target="../media/image1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39.xml"/><Relationship Id="rId5" Type="http://schemas.openxmlformats.org/officeDocument/2006/relationships/image" Target="../media/image133.png"/><Relationship Id="rId4" Type="http://schemas.openxmlformats.org/officeDocument/2006/relationships/customXml" Target="../ink/ink38.xml"/><Relationship Id="rId9" Type="http://schemas.openxmlformats.org/officeDocument/2006/relationships/image" Target="../media/image135.png"/></Relationships>
</file>

<file path=ppt/slides/_rels/slide12.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hyperlink" Target="https://www.imf.org/external/datamapper/NGDP_RPCH@WEO/OEMDC/ADVEC/WEOWORLD" TargetMode="External"/><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ustomXml" Target="../ink/ink42.xm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customXml" Target="../ink/ink44.xml"/><Relationship Id="rId4" Type="http://schemas.openxmlformats.org/officeDocument/2006/relationships/customXml" Target="../ink/ink41.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customXml" Target="../ink/ink47.xml"/><Relationship Id="rId13" Type="http://schemas.openxmlformats.org/officeDocument/2006/relationships/image" Target="../media/image27.png"/><Relationship Id="rId18" Type="http://schemas.openxmlformats.org/officeDocument/2006/relationships/customXml" Target="../ink/ink52.xml"/><Relationship Id="rId26" Type="http://schemas.openxmlformats.org/officeDocument/2006/relationships/customXml" Target="../ink/ink56.xml"/><Relationship Id="rId3" Type="http://schemas.openxmlformats.org/officeDocument/2006/relationships/image" Target="../media/image22.png"/><Relationship Id="rId21"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customXml" Target="../ink/ink49.xml"/><Relationship Id="rId17" Type="http://schemas.openxmlformats.org/officeDocument/2006/relationships/image" Target="../media/image29.png"/><Relationship Id="rId25"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customXml" Target="../ink/ink51.xml"/><Relationship Id="rId20" Type="http://schemas.openxmlformats.org/officeDocument/2006/relationships/customXml" Target="../ink/ink53.xml"/><Relationship Id="rId29"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customXml" Target="../ink/ink46.xml"/><Relationship Id="rId11" Type="http://schemas.openxmlformats.org/officeDocument/2006/relationships/image" Target="../media/image26.png"/><Relationship Id="rId24" Type="http://schemas.openxmlformats.org/officeDocument/2006/relationships/customXml" Target="../ink/ink55.xml"/><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57.xml"/><Relationship Id="rId10" Type="http://schemas.openxmlformats.org/officeDocument/2006/relationships/customXml" Target="../ink/ink48.xml"/><Relationship Id="rId19" Type="http://schemas.openxmlformats.org/officeDocument/2006/relationships/image" Target="../media/image30.png"/><Relationship Id="rId4" Type="http://schemas.openxmlformats.org/officeDocument/2006/relationships/customXml" Target="../ink/ink45.xml"/><Relationship Id="rId9" Type="http://schemas.openxmlformats.org/officeDocument/2006/relationships/image" Target="../media/image25.png"/><Relationship Id="rId14" Type="http://schemas.openxmlformats.org/officeDocument/2006/relationships/customXml" Target="../ink/ink50.xml"/><Relationship Id="rId22" Type="http://schemas.openxmlformats.org/officeDocument/2006/relationships/customXml" Target="../ink/ink54.xml"/><Relationship Id="rId27"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ustomXml" Target="../ink/ink59.xml"/><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customXml" Target="../ink/ink58.xml"/><Relationship Id="rId9" Type="http://schemas.openxmlformats.org/officeDocument/2006/relationships/customXml" Target="../ink/ink60.xml"/></Relationships>
</file>

<file path=ppt/slides/_rels/slide15.xml.rels><?xml version="1.0" encoding="UTF-8" standalone="yes"?>
<Relationships xmlns="http://schemas.openxmlformats.org/package/2006/relationships"><Relationship Id="rId8" Type="http://schemas.openxmlformats.org/officeDocument/2006/relationships/customXml" Target="../ink/ink62.xml"/><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61.xml"/><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customXml" Target="../ink/ink6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0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0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public.econ.duke.edu/~kdh9/Courses/Graduate%20Macro%20History/Readings-1/Phillips.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nobelprize.org/prizes/economic-sciences/2006/phelps/facts/" TargetMode="External"/><Relationship Id="rId4" Type="http://schemas.openxmlformats.org/officeDocument/2006/relationships/hyperlink" Target="https://www.jstor.org/stable/255230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41.png"/><Relationship Id="rId13" Type="http://schemas.openxmlformats.org/officeDocument/2006/relationships/customXml" Target="../ink/ink12.xml"/><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9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942.png"/><Relationship Id="rId4" Type="http://schemas.openxmlformats.org/officeDocument/2006/relationships/image" Target="../media/image939.png"/><Relationship Id="rId9" Type="http://schemas.openxmlformats.org/officeDocument/2006/relationships/customXml" Target="../ink/ink10.xml"/><Relationship Id="rId14" Type="http://schemas.openxmlformats.org/officeDocument/2006/relationships/image" Target="../media/image944.png"/></Relationships>
</file>

<file path=ppt/slides/_rels/slide6.xml.rels><?xml version="1.0" encoding="UTF-8" standalone="yes"?>
<Relationships xmlns="http://schemas.openxmlformats.org/package/2006/relationships"><Relationship Id="rId8" Type="http://schemas.openxmlformats.org/officeDocument/2006/relationships/image" Target="../media/image947.png"/><Relationship Id="rId13" Type="http://schemas.openxmlformats.org/officeDocument/2006/relationships/customXml" Target="../ink/ink18.xml"/><Relationship Id="rId18" Type="http://schemas.openxmlformats.org/officeDocument/2006/relationships/image" Target="../media/image952.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949.png"/><Relationship Id="rId17" Type="http://schemas.openxmlformats.org/officeDocument/2006/relationships/customXml" Target="../ink/ink20.xml"/><Relationship Id="rId2" Type="http://schemas.openxmlformats.org/officeDocument/2006/relationships/notesSlide" Target="../notesSlides/notesSlide5.xml"/><Relationship Id="rId16" Type="http://schemas.openxmlformats.org/officeDocument/2006/relationships/image" Target="../media/image951.png"/><Relationship Id="rId20" Type="http://schemas.openxmlformats.org/officeDocument/2006/relationships/image" Target="../media/image953.png"/><Relationship Id="rId1" Type="http://schemas.openxmlformats.org/officeDocument/2006/relationships/slideLayout" Target="../slideLayouts/slideLayout7.xml"/><Relationship Id="rId6" Type="http://schemas.openxmlformats.org/officeDocument/2006/relationships/image" Target="../media/image946.png"/><Relationship Id="rId11" Type="http://schemas.openxmlformats.org/officeDocument/2006/relationships/customXml" Target="../ink/ink17.xml"/><Relationship Id="rId5" Type="http://schemas.openxmlformats.org/officeDocument/2006/relationships/customXml" Target="../ink/ink14.xml"/><Relationship Id="rId15" Type="http://schemas.openxmlformats.org/officeDocument/2006/relationships/customXml" Target="../ink/ink19.xml"/><Relationship Id="rId10" Type="http://schemas.openxmlformats.org/officeDocument/2006/relationships/image" Target="../media/image948.png"/><Relationship Id="rId19" Type="http://schemas.openxmlformats.org/officeDocument/2006/relationships/customXml" Target="../ink/ink21.xml"/><Relationship Id="rId4" Type="http://schemas.openxmlformats.org/officeDocument/2006/relationships/image" Target="../media/image945.png"/><Relationship Id="rId9" Type="http://schemas.openxmlformats.org/officeDocument/2006/relationships/customXml" Target="../ink/ink16.xml"/><Relationship Id="rId14" Type="http://schemas.openxmlformats.org/officeDocument/2006/relationships/image" Target="../media/image950.png"/></Relationships>
</file>

<file path=ppt/slides/_rels/slide7.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hyperlink" Target="https://milescorak.files.wordpress.com/2016/01/okun-potential-gnp-its-measurement-and-significance-p0190.pdf" TargetMode="External"/><Relationship Id="rId7" Type="http://schemas.openxmlformats.org/officeDocument/2006/relationships/image" Target="../media/image95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23.xml"/><Relationship Id="rId11" Type="http://schemas.openxmlformats.org/officeDocument/2006/relationships/image" Target="../media/image957.png"/><Relationship Id="rId5" Type="http://schemas.openxmlformats.org/officeDocument/2006/relationships/image" Target="../media/image954.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95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26.xml"/><Relationship Id="rId7" Type="http://schemas.openxmlformats.org/officeDocument/2006/relationships/customXml" Target="../ink/ink28.xml"/><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10.png"/><Relationship Id="rId11" Type="http://schemas.openxmlformats.org/officeDocument/2006/relationships/customXml" Target="../ink/ink30.xml"/><Relationship Id="rId5" Type="http://schemas.openxmlformats.org/officeDocument/2006/relationships/customXml" Target="../ink/ink27.xml"/><Relationship Id="rId10" Type="http://schemas.openxmlformats.org/officeDocument/2006/relationships/image" Target="../media/image10.png"/><Relationship Id="rId4" Type="http://schemas.openxmlformats.org/officeDocument/2006/relationships/image" Target="../media/image958.png"/><Relationship Id="rId9" Type="http://schemas.openxmlformats.org/officeDocument/2006/relationships/customXml" Target="../ink/ink29.xml"/></Relationships>
</file>

<file path=ppt/slides/_rels/slide9.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ustomXml" Target="../ink/ink32.xml"/><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7255BAC0-400D-4A0F-B983-79C80332EE3C}"/>
                  </a:ext>
                </a:extLst>
              </p14:cNvPr>
              <p14:cNvContentPartPr/>
              <p14:nvPr/>
            </p14:nvContentPartPr>
            <p14:xfrm>
              <a:off x="9524373" y="1586067"/>
              <a:ext cx="177840" cy="219600"/>
            </p14:xfrm>
          </p:contentPart>
        </mc:Choice>
        <mc:Fallback xmlns="">
          <p:pic>
            <p:nvPicPr>
              <p:cNvPr id="17" name="Freihand 16">
                <a:extLst>
                  <a:ext uri="{FF2B5EF4-FFF2-40B4-BE49-F238E27FC236}">
                    <a16:creationId xmlns:a16="http://schemas.microsoft.com/office/drawing/2014/main" id="{7255BAC0-400D-4A0F-B983-79C80332EE3C}"/>
                  </a:ext>
                </a:extLst>
              </p:cNvPr>
              <p:cNvPicPr/>
              <p:nvPr/>
            </p:nvPicPr>
            <p:blipFill>
              <a:blip r:embed="rId14"/>
              <a:stretch>
                <a:fillRect/>
              </a:stretch>
            </p:blipFill>
            <p:spPr>
              <a:xfrm>
                <a:off x="9520053" y="1581747"/>
                <a:ext cx="18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FDF5D037-743E-44D6-A356-0FBE14D8F5C9}"/>
                  </a:ext>
                </a:extLst>
              </p14:cNvPr>
              <p14:cNvContentPartPr/>
              <p14:nvPr/>
            </p14:nvContentPartPr>
            <p14:xfrm>
              <a:off x="8467053" y="1422627"/>
              <a:ext cx="213840" cy="208800"/>
            </p14:xfrm>
          </p:contentPart>
        </mc:Choice>
        <mc:Fallback xmlns="">
          <p:pic>
            <p:nvPicPr>
              <p:cNvPr id="18" name="Freihand 17">
                <a:extLst>
                  <a:ext uri="{FF2B5EF4-FFF2-40B4-BE49-F238E27FC236}">
                    <a16:creationId xmlns:a16="http://schemas.microsoft.com/office/drawing/2014/main" id="{FDF5D037-743E-44D6-A356-0FBE14D8F5C9}"/>
                  </a:ext>
                </a:extLst>
              </p:cNvPr>
              <p:cNvPicPr/>
              <p:nvPr/>
            </p:nvPicPr>
            <p:blipFill>
              <a:blip r:embed="rId16"/>
              <a:stretch>
                <a:fillRect/>
              </a:stretch>
            </p:blipFill>
            <p:spPr>
              <a:xfrm>
                <a:off x="8462733" y="1418307"/>
                <a:ext cx="222480" cy="21744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pic>
        <p:nvPicPr>
          <p:cNvPr id="2" name="Grafik 1">
            <a:extLst>
              <a:ext uri="{FF2B5EF4-FFF2-40B4-BE49-F238E27FC236}">
                <a16:creationId xmlns:a16="http://schemas.microsoft.com/office/drawing/2014/main" id="{0408F3D7-E48C-F074-3914-41C9C6EAC183}"/>
              </a:ext>
            </a:extLst>
          </p:cNvPr>
          <p:cNvPicPr>
            <a:picLocks noChangeAspect="1"/>
          </p:cNvPicPr>
          <p:nvPr/>
        </p:nvPicPr>
        <p:blipFill>
          <a:blip r:embed="rId3"/>
          <a:stretch>
            <a:fillRect/>
          </a:stretch>
        </p:blipFill>
        <p:spPr>
          <a:xfrm>
            <a:off x="870012" y="864140"/>
            <a:ext cx="7394733" cy="4444707"/>
          </a:xfrm>
          <a:prstGeom prst="rect">
            <a:avLst/>
          </a:prstGeom>
        </p:spPr>
      </p:pic>
      <p:sp>
        <p:nvSpPr>
          <p:cNvPr id="6" name="Rechteck 5">
            <a:extLst>
              <a:ext uri="{FF2B5EF4-FFF2-40B4-BE49-F238E27FC236}">
                <a16:creationId xmlns:a16="http://schemas.microsoft.com/office/drawing/2014/main" id="{5E1E6499-D8A0-A951-CC08-4AC9856AE011}"/>
              </a:ext>
            </a:extLst>
          </p:cNvPr>
          <p:cNvSpPr/>
          <p:nvPr/>
        </p:nvSpPr>
        <p:spPr>
          <a:xfrm>
            <a:off x="66503" y="5353396"/>
            <a:ext cx="8656355" cy="954107"/>
          </a:xfrm>
          <a:prstGeom prst="rect">
            <a:avLst/>
          </a:prstGeom>
        </p:spPr>
        <p:txBody>
          <a:bodyPr wrap="square">
            <a:spAutoFit/>
          </a:bodyPr>
          <a:lstStyle/>
          <a:p>
            <a:r>
              <a:rPr lang="en-US" sz="1400" dirty="0" err="1">
                <a:solidFill>
                  <a:sysClr val="windowText" lastClr="000000"/>
                </a:solidFill>
                <a:latin typeface="Arial" panose="020B0604020202020204" pitchFamily="34" charset="0"/>
                <a:cs typeface="Arial" panose="020B0604020202020204" pitchFamily="34" charset="0"/>
              </a:rPr>
              <a:t>Quelle</a:t>
            </a:r>
            <a:r>
              <a:rPr lang="en-US" sz="1400">
                <a:solidFill>
                  <a:sysClr val="windowText" lastClr="000000"/>
                </a:solidFill>
                <a:latin typeface="Arial" panose="020B0604020202020204" pitchFamily="34" charset="0"/>
                <a:cs typeface="Arial" panose="020B0604020202020204" pitchFamily="34" charset="0"/>
              </a:rPr>
              <a:t>: FRED</a:t>
            </a:r>
          </a:p>
          <a:p>
            <a:r>
              <a:rPr lang="en-US" sz="140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endParaRPr lang="en-US" sz="1400"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17" name="Freihand 16">
                <a:extLst>
                  <a:ext uri="{FF2B5EF4-FFF2-40B4-BE49-F238E27FC236}">
                    <a16:creationId xmlns:a16="http://schemas.microsoft.com/office/drawing/2014/main" id="{432143A8-0AC5-4E8D-8631-10C5AAC1E167}"/>
                  </a:ext>
                </a:extLst>
              </p14:cNvPr>
              <p14:cNvContentPartPr/>
              <p14:nvPr/>
            </p14:nvContentPartPr>
            <p14:xfrm>
              <a:off x="285333" y="975147"/>
              <a:ext cx="1180800" cy="2327400"/>
            </p14:xfrm>
          </p:contentPart>
        </mc:Choice>
        <mc:Fallback xmlns="">
          <p:pic>
            <p:nvPicPr>
              <p:cNvPr id="17" name="Freihand 16">
                <a:extLst>
                  <a:ext uri="{FF2B5EF4-FFF2-40B4-BE49-F238E27FC236}">
                    <a16:creationId xmlns:a16="http://schemas.microsoft.com/office/drawing/2014/main" id="{432143A8-0AC5-4E8D-8631-10C5AAC1E167}"/>
                  </a:ext>
                </a:extLst>
              </p:cNvPr>
              <p:cNvPicPr/>
              <p:nvPr/>
            </p:nvPicPr>
            <p:blipFill>
              <a:blip r:embed="rId5"/>
              <a:stretch>
                <a:fillRect/>
              </a:stretch>
            </p:blipFill>
            <p:spPr>
              <a:xfrm>
                <a:off x="281014" y="970827"/>
                <a:ext cx="1189437" cy="2336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97" name="Freihand 196">
                <a:extLst>
                  <a:ext uri="{FF2B5EF4-FFF2-40B4-BE49-F238E27FC236}">
                    <a16:creationId xmlns:a16="http://schemas.microsoft.com/office/drawing/2014/main" id="{E2130D5A-CA0E-49F5-8E40-5EFD3457D463}"/>
                  </a:ext>
                </a:extLst>
              </p14:cNvPr>
              <p14:cNvContentPartPr/>
              <p14:nvPr/>
            </p14:nvContentPartPr>
            <p14:xfrm>
              <a:off x="1616253" y="1041387"/>
              <a:ext cx="10049040" cy="4479840"/>
            </p14:xfrm>
          </p:contentPart>
        </mc:Choice>
        <mc:Fallback xmlns="">
          <p:pic>
            <p:nvPicPr>
              <p:cNvPr id="197" name="Freihand 196">
                <a:extLst>
                  <a:ext uri="{FF2B5EF4-FFF2-40B4-BE49-F238E27FC236}">
                    <a16:creationId xmlns:a16="http://schemas.microsoft.com/office/drawing/2014/main" id="{E2130D5A-CA0E-49F5-8E40-5EFD3457D463}"/>
                  </a:ext>
                </a:extLst>
              </p:cNvPr>
              <p:cNvPicPr/>
              <p:nvPr/>
            </p:nvPicPr>
            <p:blipFill>
              <a:blip r:embed="rId7"/>
              <a:stretch>
                <a:fillRect/>
              </a:stretch>
            </p:blipFill>
            <p:spPr>
              <a:xfrm>
                <a:off x="1611933" y="1037067"/>
                <a:ext cx="10057680" cy="448848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1E3F9E5A-03B0-4EF5-A8EB-3BBEFE460164}"/>
                  </a:ext>
                </a:extLst>
              </p14:cNvPr>
              <p14:cNvContentPartPr/>
              <p14:nvPr/>
            </p14:nvContentPartPr>
            <p14:xfrm>
              <a:off x="1103973" y="2643027"/>
              <a:ext cx="351000" cy="681120"/>
            </p14:xfrm>
          </p:contentPart>
        </mc:Choice>
        <mc:Fallback xmlns="">
          <p:pic>
            <p:nvPicPr>
              <p:cNvPr id="3" name="Freihand 2">
                <a:extLst>
                  <a:ext uri="{FF2B5EF4-FFF2-40B4-BE49-F238E27FC236}">
                    <a16:creationId xmlns:a16="http://schemas.microsoft.com/office/drawing/2014/main" id="{1E3F9E5A-03B0-4EF5-A8EB-3BBEFE460164}"/>
                  </a:ext>
                </a:extLst>
              </p:cNvPr>
              <p:cNvPicPr/>
              <p:nvPr/>
            </p:nvPicPr>
            <p:blipFill>
              <a:blip r:embed="rId9"/>
              <a:stretch>
                <a:fillRect/>
              </a:stretch>
            </p:blipFill>
            <p:spPr>
              <a:xfrm>
                <a:off x="1099653" y="2638707"/>
                <a:ext cx="35964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F68D662-7859-496B-BB5F-128ADE78858A}"/>
                  </a:ext>
                </a:extLst>
              </p14:cNvPr>
              <p14:cNvContentPartPr/>
              <p14:nvPr/>
            </p14:nvContentPartPr>
            <p14:xfrm>
              <a:off x="4387533" y="4643187"/>
              <a:ext cx="572400" cy="578160"/>
            </p14:xfrm>
          </p:contentPart>
        </mc:Choice>
        <mc:Fallback xmlns="">
          <p:pic>
            <p:nvPicPr>
              <p:cNvPr id="7" name="Freihand 6">
                <a:extLst>
                  <a:ext uri="{FF2B5EF4-FFF2-40B4-BE49-F238E27FC236}">
                    <a16:creationId xmlns:a16="http://schemas.microsoft.com/office/drawing/2014/main" id="{EF68D662-7859-496B-BB5F-128ADE78858A}"/>
                  </a:ext>
                </a:extLst>
              </p:cNvPr>
              <p:cNvPicPr/>
              <p:nvPr/>
            </p:nvPicPr>
            <p:blipFill>
              <a:blip r:embed="rId11"/>
              <a:stretch>
                <a:fillRect/>
              </a:stretch>
            </p:blipFill>
            <p:spPr>
              <a:xfrm>
                <a:off x="4383213" y="4638867"/>
                <a:ext cx="58104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40F741B-3678-42D7-BB93-2D04160923C9}"/>
                  </a:ext>
                </a:extLst>
              </p14:cNvPr>
              <p14:cNvContentPartPr/>
              <p14:nvPr/>
            </p14:nvContentPartPr>
            <p14:xfrm>
              <a:off x="2747733" y="1424427"/>
              <a:ext cx="3498840" cy="2678400"/>
            </p14:xfrm>
          </p:contentPart>
        </mc:Choice>
        <mc:Fallback xmlns="">
          <p:pic>
            <p:nvPicPr>
              <p:cNvPr id="14" name="Freihand 13">
                <a:extLst>
                  <a:ext uri="{FF2B5EF4-FFF2-40B4-BE49-F238E27FC236}">
                    <a16:creationId xmlns:a16="http://schemas.microsoft.com/office/drawing/2014/main" id="{F40F741B-3678-42D7-BB93-2D04160923C9}"/>
                  </a:ext>
                </a:extLst>
              </p:cNvPr>
              <p:cNvPicPr/>
              <p:nvPr/>
            </p:nvPicPr>
            <p:blipFill>
              <a:blip r:embed="rId13"/>
              <a:stretch>
                <a:fillRect/>
              </a:stretch>
            </p:blipFill>
            <p:spPr>
              <a:xfrm>
                <a:off x="2743413" y="1420107"/>
                <a:ext cx="3507480" cy="2687040"/>
              </a:xfrm>
              <a:prstGeom prst="rect">
                <a:avLst/>
              </a:prstGeom>
            </p:spPr>
          </p:pic>
        </mc:Fallback>
      </mc:AlternateContent>
    </p:spTree>
    <p:extLst>
      <p:ext uri="{BB962C8B-B14F-4D97-AF65-F5344CB8AC3E}">
        <p14:creationId xmlns:p14="http://schemas.microsoft.com/office/powerpoint/2010/main" val="135705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sp>
        <p:nvSpPr>
          <p:cNvPr id="2" name="Rechteck 1">
            <a:extLst>
              <a:ext uri="{FF2B5EF4-FFF2-40B4-BE49-F238E27FC236}">
                <a16:creationId xmlns:a16="http://schemas.microsoft.com/office/drawing/2014/main" id="{516428DD-7637-4846-BAE3-F6C5D94BA40B}"/>
              </a:ext>
            </a:extLst>
          </p:cNvPr>
          <p:cNvSpPr/>
          <p:nvPr/>
        </p:nvSpPr>
        <p:spPr>
          <a:xfrm>
            <a:off x="733565" y="654954"/>
            <a:ext cx="7445628" cy="923330"/>
          </a:xfrm>
          <a:prstGeom prst="rect">
            <a:avLst/>
          </a:prstGeom>
        </p:spPr>
        <p:txBody>
          <a:bodyPr wrap="none">
            <a:spAutoFit/>
          </a:bodyPr>
          <a:lstStyle/>
          <a:p>
            <a:endParaRPr lang="en-US" b="1" dirty="0"/>
          </a:p>
          <a:p>
            <a:endParaRPr lang="en-US" b="1" dirty="0"/>
          </a:p>
          <a:p>
            <a:r>
              <a:rPr lang="en-US" b="1" dirty="0"/>
              <a:t>-2</a:t>
            </a:r>
            <a:r>
              <a:rPr lang="el-GR" b="1" dirty="0"/>
              <a:t>Δ</a:t>
            </a:r>
            <a:r>
              <a:rPr lang="de-DE" b="1" dirty="0"/>
              <a:t>u		=	</a:t>
            </a:r>
            <a:r>
              <a:rPr lang="de-DE" b="1" dirty="0" err="1"/>
              <a:t>g</a:t>
            </a:r>
            <a:r>
              <a:rPr lang="de-DE" b="1" baseline="-25000" dirty="0" err="1"/>
              <a:t>y</a:t>
            </a:r>
            <a:r>
              <a:rPr lang="de-DE" b="1" baseline="-25000" dirty="0"/>
              <a:t>       </a:t>
            </a:r>
            <a:r>
              <a:rPr lang="en-US" b="1" dirty="0"/>
              <a:t>–</a:t>
            </a:r>
            <a:r>
              <a:rPr lang="de-DE" b="1" dirty="0"/>
              <a:t>     g</a:t>
            </a:r>
            <a:r>
              <a:rPr lang="en-US" b="1" baseline="-25000" dirty="0"/>
              <a:t>Y*</a:t>
            </a:r>
            <a:r>
              <a:rPr lang="en-US" b="1" dirty="0"/>
              <a:t>		(Growth Version)</a:t>
            </a:r>
            <a:endParaRPr lang="de-DE" dirty="0"/>
          </a:p>
        </p:txBody>
      </p:sp>
      <p:pic>
        <p:nvPicPr>
          <p:cNvPr id="35" name="Grafik 34">
            <a:extLst>
              <a:ext uri="{FF2B5EF4-FFF2-40B4-BE49-F238E27FC236}">
                <a16:creationId xmlns:a16="http://schemas.microsoft.com/office/drawing/2014/main" id="{9464F6CB-8E66-4EAC-A220-174C0B6C1376}"/>
              </a:ext>
            </a:extLst>
          </p:cNvPr>
          <p:cNvPicPr>
            <a:picLocks noChangeAspect="1"/>
          </p:cNvPicPr>
          <p:nvPr/>
        </p:nvPicPr>
        <p:blipFill>
          <a:blip r:embed="rId3"/>
          <a:stretch>
            <a:fillRect/>
          </a:stretch>
        </p:blipFill>
        <p:spPr>
          <a:xfrm>
            <a:off x="695478" y="1931329"/>
            <a:ext cx="7483715" cy="4498191"/>
          </a:xfrm>
          <a:prstGeom prst="rect">
            <a:avLst/>
          </a:prstGeom>
        </p:spPr>
      </p:pic>
      <mc:AlternateContent xmlns:mc="http://schemas.openxmlformats.org/markup-compatibility/2006" xmlns:p14="http://schemas.microsoft.com/office/powerpoint/2010/main">
        <mc:Choice Requires="p14">
          <p:contentPart p14:bwMode="auto" r:id="rId4">
            <p14:nvContentPartPr>
              <p14:cNvPr id="216" name="Freihand 215">
                <a:extLst>
                  <a:ext uri="{FF2B5EF4-FFF2-40B4-BE49-F238E27FC236}">
                    <a16:creationId xmlns:a16="http://schemas.microsoft.com/office/drawing/2014/main" id="{05A9C6A2-956A-4144-A203-15AA50D8B521}"/>
                  </a:ext>
                </a:extLst>
              </p14:cNvPr>
              <p14:cNvContentPartPr/>
              <p14:nvPr/>
            </p14:nvContentPartPr>
            <p14:xfrm>
              <a:off x="421773" y="615507"/>
              <a:ext cx="11283120" cy="3540960"/>
            </p14:xfrm>
          </p:contentPart>
        </mc:Choice>
        <mc:Fallback xmlns="">
          <p:pic>
            <p:nvPicPr>
              <p:cNvPr id="216" name="Freihand 215">
                <a:extLst>
                  <a:ext uri="{FF2B5EF4-FFF2-40B4-BE49-F238E27FC236}">
                    <a16:creationId xmlns:a16="http://schemas.microsoft.com/office/drawing/2014/main" id="{05A9C6A2-956A-4144-A203-15AA50D8B521}"/>
                  </a:ext>
                </a:extLst>
              </p:cNvPr>
              <p:cNvPicPr/>
              <p:nvPr/>
            </p:nvPicPr>
            <p:blipFill>
              <a:blip r:embed="rId5"/>
              <a:stretch>
                <a:fillRect/>
              </a:stretch>
            </p:blipFill>
            <p:spPr>
              <a:xfrm>
                <a:off x="417453" y="611187"/>
                <a:ext cx="11291760" cy="354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1" name="Freihand 40">
                <a:extLst>
                  <a:ext uri="{FF2B5EF4-FFF2-40B4-BE49-F238E27FC236}">
                    <a16:creationId xmlns:a16="http://schemas.microsoft.com/office/drawing/2014/main" id="{B0A2B4D7-5877-45C5-8DDD-A80829A182F1}"/>
                  </a:ext>
                </a:extLst>
              </p14:cNvPr>
              <p14:cNvContentPartPr/>
              <p14:nvPr/>
            </p14:nvContentPartPr>
            <p14:xfrm>
              <a:off x="2816133" y="278187"/>
              <a:ext cx="2243880" cy="604080"/>
            </p14:xfrm>
          </p:contentPart>
        </mc:Choice>
        <mc:Fallback xmlns="">
          <p:pic>
            <p:nvPicPr>
              <p:cNvPr id="41" name="Freihand 40">
                <a:extLst>
                  <a:ext uri="{FF2B5EF4-FFF2-40B4-BE49-F238E27FC236}">
                    <a16:creationId xmlns:a16="http://schemas.microsoft.com/office/drawing/2014/main" id="{B0A2B4D7-5877-45C5-8DDD-A80829A182F1}"/>
                  </a:ext>
                </a:extLst>
              </p:cNvPr>
              <p:cNvPicPr/>
              <p:nvPr/>
            </p:nvPicPr>
            <p:blipFill>
              <a:blip r:embed="rId7"/>
              <a:stretch>
                <a:fillRect/>
              </a:stretch>
            </p:blipFill>
            <p:spPr>
              <a:xfrm>
                <a:off x="2811813" y="273867"/>
                <a:ext cx="225252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Freihand 52">
                <a:extLst>
                  <a:ext uri="{FF2B5EF4-FFF2-40B4-BE49-F238E27FC236}">
                    <a16:creationId xmlns:a16="http://schemas.microsoft.com/office/drawing/2014/main" id="{257A4704-9D8C-43CF-9BDE-7B6FBAFC10CB}"/>
                  </a:ext>
                </a:extLst>
              </p14:cNvPr>
              <p14:cNvContentPartPr/>
              <p14:nvPr/>
            </p14:nvContentPartPr>
            <p14:xfrm>
              <a:off x="184533" y="2573907"/>
              <a:ext cx="7148160" cy="4015440"/>
            </p14:xfrm>
          </p:contentPart>
        </mc:Choice>
        <mc:Fallback xmlns="">
          <p:pic>
            <p:nvPicPr>
              <p:cNvPr id="53" name="Freihand 52">
                <a:extLst>
                  <a:ext uri="{FF2B5EF4-FFF2-40B4-BE49-F238E27FC236}">
                    <a16:creationId xmlns:a16="http://schemas.microsoft.com/office/drawing/2014/main" id="{257A4704-9D8C-43CF-9BDE-7B6FBAFC10CB}"/>
                  </a:ext>
                </a:extLst>
              </p:cNvPr>
              <p:cNvPicPr/>
              <p:nvPr/>
            </p:nvPicPr>
            <p:blipFill>
              <a:blip r:embed="rId9"/>
              <a:stretch>
                <a:fillRect/>
              </a:stretch>
            </p:blipFill>
            <p:spPr>
              <a:xfrm>
                <a:off x="180213" y="2569587"/>
                <a:ext cx="7156800" cy="4024080"/>
              </a:xfrm>
              <a:prstGeom prst="rect">
                <a:avLst/>
              </a:prstGeom>
            </p:spPr>
          </p:pic>
        </mc:Fallback>
      </mc:AlternateContent>
    </p:spTree>
    <p:extLst>
      <p:ext uri="{BB962C8B-B14F-4D97-AF65-F5344CB8AC3E}">
        <p14:creationId xmlns:p14="http://schemas.microsoft.com/office/powerpoint/2010/main" val="234111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954484"/>
            <a:ext cx="12149469" cy="5112568"/>
          </a:xfrm>
          <a:prstGeom prst="rect">
            <a:avLst/>
          </a:prstGeom>
          <a:noFill/>
        </p:spPr>
        <p:txBody>
          <a:bodyPr wrap="square" rtlCol="0">
            <a:noAutofit/>
          </a:bodyPr>
          <a:lstStyle/>
          <a:p>
            <a:pPr marL="514350" indent="-514350">
              <a:buFont typeface="+mj-lt"/>
              <a:buAutoNum type="arabicPeriod"/>
            </a:pPr>
            <a:r>
              <a:rPr lang="de-DE" b="1" dirty="0">
                <a:latin typeface="+mj-lt"/>
              </a:rPr>
              <a:t>Data: </a:t>
            </a:r>
            <a:r>
              <a:rPr lang="de-DE" b="1" dirty="0">
                <a:latin typeface="+mj-lt"/>
                <a:hlinkClick r:id="rId3"/>
              </a:rPr>
              <a:t>IMF Data </a:t>
            </a:r>
            <a:r>
              <a:rPr lang="de-DE" b="1" dirty="0" err="1">
                <a:latin typeface="+mj-lt"/>
                <a:hlinkClick r:id="rId3"/>
              </a:rPr>
              <a:t>mapper</a:t>
            </a:r>
            <a:r>
              <a:rPr lang="de-DE" b="1" dirty="0">
                <a:latin typeface="+mj-lt"/>
              </a:rPr>
              <a:t> </a:t>
            </a:r>
            <a:r>
              <a:rPr lang="de-DE" b="1" dirty="0" err="1">
                <a:latin typeface="+mj-lt"/>
              </a:rPr>
              <a:t>or</a:t>
            </a:r>
            <a:r>
              <a:rPr lang="de-DE" b="1" dirty="0">
                <a:latin typeface="+mj-lt"/>
              </a:rPr>
              <a:t> </a:t>
            </a:r>
            <a:r>
              <a:rPr lang="de-DE" b="1" dirty="0" err="1">
                <a:latin typeface="+mj-lt"/>
              </a:rPr>
              <a:t>other</a:t>
            </a:r>
            <a:r>
              <a:rPr lang="de-DE" b="1" dirty="0">
                <a:latin typeface="+mj-lt"/>
              </a:rPr>
              <a:t> source. </a:t>
            </a:r>
            <a:r>
              <a:rPr lang="de-DE" b="1" dirty="0" err="1">
                <a:latin typeface="+mj-lt"/>
              </a:rPr>
              <a:t>If</a:t>
            </a:r>
            <a:r>
              <a:rPr lang="de-DE" b="1" dirty="0">
                <a:latin typeface="+mj-lt"/>
              </a:rPr>
              <a:t> </a:t>
            </a:r>
            <a:r>
              <a:rPr lang="de-DE" b="1" dirty="0" err="1">
                <a:latin typeface="+mj-lt"/>
              </a:rPr>
              <a:t>you</a:t>
            </a:r>
            <a:r>
              <a:rPr lang="de-DE" b="1" dirty="0">
                <a:latin typeface="+mj-lt"/>
              </a:rPr>
              <a:t> </a:t>
            </a:r>
            <a:r>
              <a:rPr lang="de-DE" b="1" dirty="0" err="1">
                <a:latin typeface="+mj-lt"/>
              </a:rPr>
              <a:t>use</a:t>
            </a:r>
            <a:r>
              <a:rPr lang="de-DE" b="1" dirty="0">
                <a:latin typeface="+mj-lt"/>
              </a:rPr>
              <a:t> </a:t>
            </a:r>
            <a:r>
              <a:rPr lang="de-DE" b="1" dirty="0" err="1">
                <a:latin typeface="+mj-lt"/>
              </a:rPr>
              <a:t>quaterly</a:t>
            </a:r>
            <a:r>
              <a:rPr lang="de-DE" b="1" dirty="0">
                <a:latin typeface="+mj-lt"/>
              </a:rPr>
              <a:t> </a:t>
            </a:r>
            <a:r>
              <a:rPr lang="de-DE" b="1" dirty="0" err="1">
                <a:latin typeface="+mj-lt"/>
              </a:rPr>
              <a:t>data</a:t>
            </a:r>
            <a:r>
              <a:rPr lang="de-DE" b="1" dirty="0">
                <a:latin typeface="+mj-lt"/>
              </a:rPr>
              <a:t>, </a:t>
            </a:r>
            <a:r>
              <a:rPr lang="de-DE" b="1" dirty="0" err="1">
                <a:latin typeface="+mj-lt"/>
              </a:rPr>
              <a:t>think</a:t>
            </a:r>
            <a:r>
              <a:rPr lang="de-DE" b="1" dirty="0">
                <a:latin typeface="+mj-lt"/>
              </a:rPr>
              <a:t> </a:t>
            </a:r>
            <a:r>
              <a:rPr lang="de-DE" b="1" dirty="0" err="1">
                <a:latin typeface="+mj-lt"/>
              </a:rPr>
              <a:t>of</a:t>
            </a:r>
            <a:r>
              <a:rPr lang="de-DE" b="1" dirty="0">
                <a:latin typeface="+mj-lt"/>
              </a:rPr>
              <a:t> </a:t>
            </a: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dirty="0"/>
              <a:t>Contrast the data (1980-2023, per availability) of the variables </a:t>
            </a:r>
            <a:r>
              <a:rPr lang="en-US" dirty="0" err="1"/>
              <a:t>Δu</a:t>
            </a:r>
            <a:r>
              <a:rPr lang="en-US" dirty="0"/>
              <a:t> and </a:t>
            </a:r>
            <a:r>
              <a:rPr lang="en-US" dirty="0" err="1"/>
              <a:t>g</a:t>
            </a:r>
            <a:r>
              <a:rPr lang="en-US" baseline="-25000" dirty="0" err="1"/>
              <a:t>y</a:t>
            </a:r>
            <a:r>
              <a:rPr lang="en-US" dirty="0"/>
              <a:t> in a scatter plot</a:t>
            </a:r>
          </a:p>
          <a:p>
            <a:pPr marL="514350" indent="-514350">
              <a:buFont typeface="+mj-lt"/>
              <a:buAutoNum type="arabicPeriod"/>
            </a:pPr>
            <a:endParaRPr lang="de-DE" dirty="0"/>
          </a:p>
          <a:p>
            <a:pPr marL="514350" indent="-514350">
              <a:buFont typeface="+mj-lt"/>
              <a:buAutoNum type="arabicPeriod"/>
            </a:pPr>
            <a:r>
              <a:rPr lang="de-DE" dirty="0"/>
              <a:t>Linear </a:t>
            </a:r>
            <a:r>
              <a:rPr lang="de-DE" dirty="0" err="1"/>
              <a:t>regression</a:t>
            </a:r>
            <a:r>
              <a:rPr lang="de-DE" dirty="0"/>
              <a:t> </a:t>
            </a:r>
            <a:r>
              <a:rPr lang="de-DE" dirty="0" err="1"/>
              <a:t>of</a:t>
            </a:r>
            <a:r>
              <a:rPr lang="de-DE" dirty="0"/>
              <a:t> </a:t>
            </a:r>
            <a:r>
              <a:rPr lang="de-DE" dirty="0" err="1"/>
              <a:t>g</a:t>
            </a:r>
            <a:r>
              <a:rPr lang="de-DE" baseline="-25000" dirty="0" err="1"/>
              <a:t>y</a:t>
            </a:r>
            <a:r>
              <a:rPr lang="de-DE" baseline="-25000" dirty="0"/>
              <a:t> </a:t>
            </a:r>
            <a:r>
              <a:rPr lang="de-DE" dirty="0"/>
              <a:t> and </a:t>
            </a:r>
            <a:r>
              <a:rPr lang="el-GR" dirty="0"/>
              <a:t>Δ</a:t>
            </a:r>
            <a:r>
              <a:rPr lang="de-DE" dirty="0"/>
              <a:t>u .</a:t>
            </a:r>
          </a:p>
          <a:p>
            <a:pPr marL="514350" indent="-514350">
              <a:buFont typeface="+mj-lt"/>
              <a:buAutoNum type="arabicPeriod"/>
            </a:pPr>
            <a:endParaRPr lang="de-DE" dirty="0"/>
          </a:p>
          <a:p>
            <a:pPr marL="514350" indent="-514350">
              <a:buFont typeface="+mj-lt"/>
              <a:buAutoNum type="arabicPeriod"/>
            </a:pPr>
            <a:r>
              <a:rPr lang="de-DE" dirty="0" err="1"/>
              <a:t>Identify</a:t>
            </a:r>
            <a:r>
              <a:rPr lang="de-DE" dirty="0"/>
              <a:t> </a:t>
            </a:r>
            <a:r>
              <a:rPr lang="de-DE" dirty="0" err="1"/>
              <a:t>Okuns`s</a:t>
            </a:r>
            <a:r>
              <a:rPr lang="de-DE" dirty="0"/>
              <a:t> </a:t>
            </a:r>
            <a:r>
              <a:rPr lang="de-DE" dirty="0" err="1"/>
              <a:t>law</a:t>
            </a:r>
            <a:r>
              <a:rPr lang="de-DE" dirty="0"/>
              <a:t> </a:t>
            </a:r>
            <a:r>
              <a:rPr lang="de-DE" dirty="0" err="1"/>
              <a:t>with</a:t>
            </a:r>
            <a:r>
              <a:rPr lang="de-DE" dirty="0"/>
              <a:t> </a:t>
            </a:r>
            <a:r>
              <a:rPr lang="de-DE" dirty="0" err="1"/>
              <a:t>the</a:t>
            </a:r>
            <a:r>
              <a:rPr lang="de-DE" dirty="0"/>
              <a:t> </a:t>
            </a:r>
            <a:r>
              <a:rPr lang="de-DE" dirty="0" err="1"/>
              <a:t>regression</a:t>
            </a:r>
            <a:r>
              <a:rPr lang="de-DE" dirty="0"/>
              <a:t> </a:t>
            </a:r>
            <a:r>
              <a:rPr lang="de-DE" dirty="0" err="1"/>
              <a:t>parameters</a:t>
            </a:r>
            <a:r>
              <a:rPr lang="de-DE" dirty="0"/>
              <a:t> in </a:t>
            </a:r>
            <a:r>
              <a:rPr lang="de-DE" dirty="0" err="1"/>
              <a:t>g</a:t>
            </a:r>
            <a:r>
              <a:rPr lang="de-DE" baseline="-25000" dirty="0" err="1"/>
              <a:t>y</a:t>
            </a:r>
            <a:r>
              <a:rPr lang="de-DE" baseline="-25000" dirty="0"/>
              <a:t> </a:t>
            </a:r>
            <a:r>
              <a:rPr lang="de-DE" dirty="0"/>
              <a:t>= </a:t>
            </a:r>
            <a:r>
              <a:rPr lang="en-US" dirty="0"/>
              <a:t>-a</a:t>
            </a:r>
            <a:r>
              <a:rPr lang="el-GR" dirty="0"/>
              <a:t>Δ</a:t>
            </a:r>
            <a:r>
              <a:rPr lang="de-DE" dirty="0"/>
              <a:t>u </a:t>
            </a:r>
            <a:r>
              <a:rPr lang="en-US" dirty="0"/>
              <a:t>+ </a:t>
            </a:r>
            <a:r>
              <a:rPr lang="de-DE" dirty="0"/>
              <a:t>g</a:t>
            </a:r>
            <a:r>
              <a:rPr lang="en-US" baseline="-25000" dirty="0"/>
              <a:t>Y*</a:t>
            </a:r>
            <a:r>
              <a:rPr lang="en-US" dirty="0"/>
              <a:t> and </a:t>
            </a:r>
            <a:r>
              <a:rPr lang="en-US" dirty="0" err="1"/>
              <a:t>interprete</a:t>
            </a:r>
            <a:r>
              <a:rPr lang="en-US" dirty="0"/>
              <a:t> the parameters</a:t>
            </a:r>
          </a:p>
          <a:p>
            <a:pPr marL="514350" indent="-514350">
              <a:buFont typeface="+mj-lt"/>
              <a:buAutoNum type="arabicPeriod"/>
            </a:pPr>
            <a:endParaRPr lang="en-US" dirty="0"/>
          </a:p>
          <a:p>
            <a:pPr marL="514350" indent="-514350">
              <a:buFont typeface="+mj-lt"/>
              <a:buAutoNum type="arabicPeriod"/>
            </a:pPr>
            <a:r>
              <a:rPr lang="en-US" dirty="0"/>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dirty="0"/>
              <a:t>Also evaluate your econometric analysis using the coefficient of determination R</a:t>
            </a:r>
            <a:r>
              <a:rPr lang="en-US" baseline="30000" dirty="0"/>
              <a:t>2</a:t>
            </a:r>
          </a:p>
          <a:p>
            <a:r>
              <a:rPr lang="en-US" baseline="30000" dirty="0"/>
              <a:t>             </a:t>
            </a:r>
            <a:r>
              <a:rPr lang="en-US" dirty="0"/>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57" name="Rechteck 156">
            <a:extLst>
              <a:ext uri="{FF2B5EF4-FFF2-40B4-BE49-F238E27FC236}">
                <a16:creationId xmlns:a16="http://schemas.microsoft.com/office/drawing/2014/main" id="{4237776C-80AD-4B77-A4DD-023674FCAC75}"/>
              </a:ext>
            </a:extLst>
          </p:cNvPr>
          <p:cNvSpPr/>
          <p:nvPr/>
        </p:nvSpPr>
        <p:spPr>
          <a:xfrm>
            <a:off x="444510" y="5172926"/>
            <a:ext cx="4123245" cy="369332"/>
          </a:xfrm>
          <a:prstGeom prst="rect">
            <a:avLst/>
          </a:prstGeom>
        </p:spPr>
        <p:txBody>
          <a:bodyPr wrap="none">
            <a:spAutoFit/>
          </a:bodyPr>
          <a:lstStyle/>
          <a:p>
            <a:r>
              <a:rPr lang="en-US" b="1" dirty="0"/>
              <a:t>-a</a:t>
            </a:r>
            <a:r>
              <a:rPr lang="el-GR" b="1" dirty="0"/>
              <a:t>Δ</a:t>
            </a:r>
            <a:r>
              <a:rPr lang="de-DE" b="1" dirty="0"/>
              <a:t>u		=	</a:t>
            </a:r>
            <a:r>
              <a:rPr lang="de-DE" b="1" dirty="0" err="1"/>
              <a:t>g</a:t>
            </a:r>
            <a:r>
              <a:rPr lang="de-DE" b="1" baseline="-25000" dirty="0" err="1"/>
              <a:t>y</a:t>
            </a:r>
            <a:r>
              <a:rPr lang="de-DE" b="1" baseline="-25000" dirty="0"/>
              <a:t>       </a:t>
            </a:r>
            <a:r>
              <a:rPr lang="en-US" b="1" dirty="0"/>
              <a:t>–</a:t>
            </a:r>
            <a:r>
              <a:rPr lang="de-DE" b="1" dirty="0"/>
              <a:t>     g</a:t>
            </a:r>
            <a:r>
              <a:rPr lang="en-US" b="1" baseline="-25000" dirty="0"/>
              <a:t>Y*</a:t>
            </a:r>
            <a:endParaRPr lang="de-DE" dirty="0"/>
          </a:p>
        </p:txBody>
      </p:sp>
      <mc:AlternateContent xmlns:mc="http://schemas.openxmlformats.org/markup-compatibility/2006">
        <mc:Choice xmlns:p14="http://schemas.microsoft.com/office/powerpoint/2010/main" Requires="p14">
          <p:contentPart p14:bwMode="auto" r:id="rId4">
            <p14:nvContentPartPr>
              <p14:cNvPr id="161" name="Freihand 160">
                <a:extLst>
                  <a:ext uri="{FF2B5EF4-FFF2-40B4-BE49-F238E27FC236}">
                    <a16:creationId xmlns:a16="http://schemas.microsoft.com/office/drawing/2014/main" id="{8056C9F1-F72D-4D58-BC0E-1EA10AAFFE21}"/>
                  </a:ext>
                </a:extLst>
              </p14:cNvPr>
              <p14:cNvContentPartPr/>
              <p14:nvPr/>
            </p14:nvContentPartPr>
            <p14:xfrm>
              <a:off x="744333" y="5831907"/>
              <a:ext cx="277560" cy="149040"/>
            </p14:xfrm>
          </p:contentPart>
        </mc:Choice>
        <mc:Fallback>
          <p:pic>
            <p:nvPicPr>
              <p:cNvPr id="161" name="Freihand 160">
                <a:extLst>
                  <a:ext uri="{FF2B5EF4-FFF2-40B4-BE49-F238E27FC236}">
                    <a16:creationId xmlns:a16="http://schemas.microsoft.com/office/drawing/2014/main" id="{8056C9F1-F72D-4D58-BC0E-1EA10AAFFE21}"/>
                  </a:ext>
                </a:extLst>
              </p:cNvPr>
              <p:cNvPicPr/>
              <p:nvPr/>
            </p:nvPicPr>
            <p:blipFill>
              <a:blip r:embed="rId5"/>
              <a:stretch>
                <a:fillRect/>
              </a:stretch>
            </p:blipFill>
            <p:spPr>
              <a:xfrm>
                <a:off x="740013" y="5827587"/>
                <a:ext cx="286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6" name="Freihand 315">
                <a:extLst>
                  <a:ext uri="{FF2B5EF4-FFF2-40B4-BE49-F238E27FC236}">
                    <a16:creationId xmlns:a16="http://schemas.microsoft.com/office/drawing/2014/main" id="{B6C1C1CA-A864-4639-B35D-F0C0C5E9F319}"/>
                  </a:ext>
                </a:extLst>
              </p14:cNvPr>
              <p14:cNvContentPartPr/>
              <p14:nvPr/>
            </p14:nvContentPartPr>
            <p14:xfrm>
              <a:off x="2190453" y="2124987"/>
              <a:ext cx="1244880" cy="50040"/>
            </p14:xfrm>
          </p:contentPart>
        </mc:Choice>
        <mc:Fallback>
          <p:pic>
            <p:nvPicPr>
              <p:cNvPr id="316" name="Freihand 315">
                <a:extLst>
                  <a:ext uri="{FF2B5EF4-FFF2-40B4-BE49-F238E27FC236}">
                    <a16:creationId xmlns:a16="http://schemas.microsoft.com/office/drawing/2014/main" id="{B6C1C1CA-A864-4639-B35D-F0C0C5E9F319}"/>
                  </a:ext>
                </a:extLst>
              </p:cNvPr>
              <p:cNvPicPr/>
              <p:nvPr/>
            </p:nvPicPr>
            <p:blipFill>
              <a:blip r:embed="rId7"/>
              <a:stretch>
                <a:fillRect/>
              </a:stretch>
            </p:blipFill>
            <p:spPr>
              <a:xfrm>
                <a:off x="2186133" y="2120667"/>
                <a:ext cx="1253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97" name="Freihand 396">
                <a:extLst>
                  <a:ext uri="{FF2B5EF4-FFF2-40B4-BE49-F238E27FC236}">
                    <a16:creationId xmlns:a16="http://schemas.microsoft.com/office/drawing/2014/main" id="{4AA157AD-2A9B-413B-A7CD-E977C247D005}"/>
                  </a:ext>
                </a:extLst>
              </p14:cNvPr>
              <p14:cNvContentPartPr/>
              <p14:nvPr/>
            </p14:nvContentPartPr>
            <p14:xfrm>
              <a:off x="1915413" y="933027"/>
              <a:ext cx="9018720" cy="982800"/>
            </p14:xfrm>
          </p:contentPart>
        </mc:Choice>
        <mc:Fallback>
          <p:pic>
            <p:nvPicPr>
              <p:cNvPr id="397" name="Freihand 396">
                <a:extLst>
                  <a:ext uri="{FF2B5EF4-FFF2-40B4-BE49-F238E27FC236}">
                    <a16:creationId xmlns:a16="http://schemas.microsoft.com/office/drawing/2014/main" id="{4AA157AD-2A9B-413B-A7CD-E977C247D005}"/>
                  </a:ext>
                </a:extLst>
              </p:cNvPr>
              <p:cNvPicPr/>
              <p:nvPr/>
            </p:nvPicPr>
            <p:blipFill>
              <a:blip r:embed="rId9"/>
              <a:stretch>
                <a:fillRect/>
              </a:stretch>
            </p:blipFill>
            <p:spPr>
              <a:xfrm>
                <a:off x="1911093" y="928707"/>
                <a:ext cx="902736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99" name="Freihand 398">
                <a:extLst>
                  <a:ext uri="{FF2B5EF4-FFF2-40B4-BE49-F238E27FC236}">
                    <a16:creationId xmlns:a16="http://schemas.microsoft.com/office/drawing/2014/main" id="{98385F71-119F-4801-9967-5D76FF2369E9}"/>
                  </a:ext>
                </a:extLst>
              </p14:cNvPr>
              <p14:cNvContentPartPr/>
              <p14:nvPr/>
            </p14:nvContentPartPr>
            <p14:xfrm>
              <a:off x="1204053" y="3379947"/>
              <a:ext cx="7819560" cy="3311640"/>
            </p14:xfrm>
          </p:contentPart>
        </mc:Choice>
        <mc:Fallback>
          <p:pic>
            <p:nvPicPr>
              <p:cNvPr id="399" name="Freihand 398">
                <a:extLst>
                  <a:ext uri="{FF2B5EF4-FFF2-40B4-BE49-F238E27FC236}">
                    <a16:creationId xmlns:a16="http://schemas.microsoft.com/office/drawing/2014/main" id="{98385F71-119F-4801-9967-5D76FF2369E9}"/>
                  </a:ext>
                </a:extLst>
              </p:cNvPr>
              <p:cNvPicPr/>
              <p:nvPr/>
            </p:nvPicPr>
            <p:blipFill>
              <a:blip r:embed="rId11"/>
              <a:stretch>
                <a:fillRect/>
              </a:stretch>
            </p:blipFill>
            <p:spPr>
              <a:xfrm>
                <a:off x="1199733" y="3375627"/>
                <a:ext cx="7828200" cy="3320280"/>
              </a:xfrm>
              <a:prstGeom prst="rect">
                <a:avLst/>
              </a:prstGeom>
            </p:spPr>
          </p:pic>
        </mc:Fallback>
      </mc:AlternateContent>
    </p:spTree>
    <p:extLst>
      <p:ext uri="{BB962C8B-B14F-4D97-AF65-F5344CB8AC3E}">
        <p14:creationId xmlns:p14="http://schemas.microsoft.com/office/powerpoint/2010/main" val="1413422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latin typeface="Arial" panose="020B0604020202020204" pitchFamily="34" charset="0"/>
                <a:cs typeface="Arial" panose="020B0604020202020204" pitchFamily="34" charset="0"/>
              </a:rPr>
              <a:t>Estimation of Okun's Law - Country Analysis Germany</a:t>
            </a:r>
          </a:p>
        </p:txBody>
      </p:sp>
      <p:sp>
        <p:nvSpPr>
          <p:cNvPr id="10" name="Rechteck 9">
            <a:extLst>
              <a:ext uri="{FF2B5EF4-FFF2-40B4-BE49-F238E27FC236}">
                <a16:creationId xmlns:a16="http://schemas.microsoft.com/office/drawing/2014/main" id="{602833D9-31D2-4B0B-9B3F-58667CEF602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2C235E8-36E4-44E4-AB13-2D1ADB1676C0}"/>
              </a:ext>
            </a:extLst>
          </p:cNvPr>
          <p:cNvPicPr>
            <a:picLocks noChangeAspect="1"/>
          </p:cNvPicPr>
          <p:nvPr/>
        </p:nvPicPr>
        <p:blipFill>
          <a:blip r:embed="rId3"/>
          <a:stretch>
            <a:fillRect/>
          </a:stretch>
        </p:blipFill>
        <p:spPr>
          <a:xfrm>
            <a:off x="146105" y="781184"/>
            <a:ext cx="8194385" cy="4925349"/>
          </a:xfrm>
          <a:prstGeom prst="rect">
            <a:avLst/>
          </a:prstGeom>
        </p:spPr>
      </p:pic>
      <mc:AlternateContent xmlns:mc="http://schemas.openxmlformats.org/markup-compatibility/2006">
        <mc:Choice xmlns:p14="http://schemas.microsoft.com/office/powerpoint/2010/main" Requires="p14">
          <p:contentPart p14:bwMode="auto" r:id="rId4">
            <p14:nvContentPartPr>
              <p14:cNvPr id="134" name="Freihand 133">
                <a:extLst>
                  <a:ext uri="{FF2B5EF4-FFF2-40B4-BE49-F238E27FC236}">
                    <a16:creationId xmlns:a16="http://schemas.microsoft.com/office/drawing/2014/main" id="{E1805825-107B-4D84-BE14-76638A6A5AD8}"/>
                  </a:ext>
                </a:extLst>
              </p14:cNvPr>
              <p14:cNvContentPartPr/>
              <p14:nvPr/>
            </p14:nvContentPartPr>
            <p14:xfrm>
              <a:off x="738213" y="5944227"/>
              <a:ext cx="159480" cy="75600"/>
            </p14:xfrm>
          </p:contentPart>
        </mc:Choice>
        <mc:Fallback>
          <p:pic>
            <p:nvPicPr>
              <p:cNvPr id="134" name="Freihand 133">
                <a:extLst>
                  <a:ext uri="{FF2B5EF4-FFF2-40B4-BE49-F238E27FC236}">
                    <a16:creationId xmlns:a16="http://schemas.microsoft.com/office/drawing/2014/main" id="{E1805825-107B-4D84-BE14-76638A6A5AD8}"/>
                  </a:ext>
                </a:extLst>
              </p:cNvPr>
              <p:cNvPicPr/>
              <p:nvPr/>
            </p:nvPicPr>
            <p:blipFill>
              <a:blip r:embed="rId5"/>
              <a:stretch>
                <a:fillRect/>
              </a:stretch>
            </p:blipFill>
            <p:spPr>
              <a:xfrm>
                <a:off x="733893" y="5939907"/>
                <a:ext cx="168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5" name="Freihand 134">
                <a:extLst>
                  <a:ext uri="{FF2B5EF4-FFF2-40B4-BE49-F238E27FC236}">
                    <a16:creationId xmlns:a16="http://schemas.microsoft.com/office/drawing/2014/main" id="{A5D63650-03BE-48D7-B61D-7536BF7E31F7}"/>
                  </a:ext>
                </a:extLst>
              </p14:cNvPr>
              <p14:cNvContentPartPr/>
              <p14:nvPr/>
            </p14:nvContentPartPr>
            <p14:xfrm>
              <a:off x="210813" y="5721027"/>
              <a:ext cx="325800" cy="412200"/>
            </p14:xfrm>
          </p:contentPart>
        </mc:Choice>
        <mc:Fallback>
          <p:pic>
            <p:nvPicPr>
              <p:cNvPr id="135" name="Freihand 134">
                <a:extLst>
                  <a:ext uri="{FF2B5EF4-FFF2-40B4-BE49-F238E27FC236}">
                    <a16:creationId xmlns:a16="http://schemas.microsoft.com/office/drawing/2014/main" id="{A5D63650-03BE-48D7-B61D-7536BF7E31F7}"/>
                  </a:ext>
                </a:extLst>
              </p:cNvPr>
              <p:cNvPicPr/>
              <p:nvPr/>
            </p:nvPicPr>
            <p:blipFill>
              <a:blip r:embed="rId7"/>
              <a:stretch>
                <a:fillRect/>
              </a:stretch>
            </p:blipFill>
            <p:spPr>
              <a:xfrm>
                <a:off x="206498" y="5716711"/>
                <a:ext cx="334430" cy="42083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6" name="Freihand 135">
                <a:extLst>
                  <a:ext uri="{FF2B5EF4-FFF2-40B4-BE49-F238E27FC236}">
                    <a16:creationId xmlns:a16="http://schemas.microsoft.com/office/drawing/2014/main" id="{E86058CF-311E-4B21-8CB8-8C2918B81878}"/>
                  </a:ext>
                </a:extLst>
              </p14:cNvPr>
              <p14:cNvContentPartPr/>
              <p14:nvPr/>
            </p14:nvContentPartPr>
            <p14:xfrm>
              <a:off x="1071933" y="5883387"/>
              <a:ext cx="111240" cy="155880"/>
            </p14:xfrm>
          </p:contentPart>
        </mc:Choice>
        <mc:Fallback>
          <p:pic>
            <p:nvPicPr>
              <p:cNvPr id="136" name="Freihand 135">
                <a:extLst>
                  <a:ext uri="{FF2B5EF4-FFF2-40B4-BE49-F238E27FC236}">
                    <a16:creationId xmlns:a16="http://schemas.microsoft.com/office/drawing/2014/main" id="{E86058CF-311E-4B21-8CB8-8C2918B81878}"/>
                  </a:ext>
                </a:extLst>
              </p:cNvPr>
              <p:cNvPicPr/>
              <p:nvPr/>
            </p:nvPicPr>
            <p:blipFill>
              <a:blip r:embed="rId9"/>
              <a:stretch>
                <a:fillRect/>
              </a:stretch>
            </p:blipFill>
            <p:spPr>
              <a:xfrm>
                <a:off x="1067613" y="5879067"/>
                <a:ext cx="119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2" name="Freihand 141">
                <a:extLst>
                  <a:ext uri="{FF2B5EF4-FFF2-40B4-BE49-F238E27FC236}">
                    <a16:creationId xmlns:a16="http://schemas.microsoft.com/office/drawing/2014/main" id="{BB9D6834-1ACD-4753-A84F-9AEA08DB4427}"/>
                  </a:ext>
                </a:extLst>
              </p14:cNvPr>
              <p14:cNvContentPartPr/>
              <p14:nvPr/>
            </p14:nvContentPartPr>
            <p14:xfrm>
              <a:off x="2475213" y="5843067"/>
              <a:ext cx="90720" cy="105480"/>
            </p14:xfrm>
          </p:contentPart>
        </mc:Choice>
        <mc:Fallback>
          <p:pic>
            <p:nvPicPr>
              <p:cNvPr id="142" name="Freihand 141">
                <a:extLst>
                  <a:ext uri="{FF2B5EF4-FFF2-40B4-BE49-F238E27FC236}">
                    <a16:creationId xmlns:a16="http://schemas.microsoft.com/office/drawing/2014/main" id="{BB9D6834-1ACD-4753-A84F-9AEA08DB4427}"/>
                  </a:ext>
                </a:extLst>
              </p:cNvPr>
              <p:cNvPicPr/>
              <p:nvPr/>
            </p:nvPicPr>
            <p:blipFill>
              <a:blip r:embed="rId11"/>
              <a:stretch>
                <a:fillRect/>
              </a:stretch>
            </p:blipFill>
            <p:spPr>
              <a:xfrm>
                <a:off x="2470893" y="5838747"/>
                <a:ext cx="99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3" name="Freihand 142">
                <a:extLst>
                  <a:ext uri="{FF2B5EF4-FFF2-40B4-BE49-F238E27FC236}">
                    <a16:creationId xmlns:a16="http://schemas.microsoft.com/office/drawing/2014/main" id="{9F3B48CC-337A-4A6A-81A8-0EE53D5D9BA1}"/>
                  </a:ext>
                </a:extLst>
              </p14:cNvPr>
              <p14:cNvContentPartPr/>
              <p14:nvPr/>
            </p14:nvContentPartPr>
            <p14:xfrm>
              <a:off x="1751613" y="5875107"/>
              <a:ext cx="650880" cy="144360"/>
            </p14:xfrm>
          </p:contentPart>
        </mc:Choice>
        <mc:Fallback>
          <p:pic>
            <p:nvPicPr>
              <p:cNvPr id="143" name="Freihand 142">
                <a:extLst>
                  <a:ext uri="{FF2B5EF4-FFF2-40B4-BE49-F238E27FC236}">
                    <a16:creationId xmlns:a16="http://schemas.microsoft.com/office/drawing/2014/main" id="{9F3B48CC-337A-4A6A-81A8-0EE53D5D9BA1}"/>
                  </a:ext>
                </a:extLst>
              </p:cNvPr>
              <p:cNvPicPr/>
              <p:nvPr/>
            </p:nvPicPr>
            <p:blipFill>
              <a:blip r:embed="rId13"/>
              <a:stretch>
                <a:fillRect/>
              </a:stretch>
            </p:blipFill>
            <p:spPr>
              <a:xfrm>
                <a:off x="1747293" y="5870787"/>
                <a:ext cx="659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4" name="Freihand 143">
                <a:extLst>
                  <a:ext uri="{FF2B5EF4-FFF2-40B4-BE49-F238E27FC236}">
                    <a16:creationId xmlns:a16="http://schemas.microsoft.com/office/drawing/2014/main" id="{F81F28AB-BCAD-4B3F-9704-06E216843577}"/>
                  </a:ext>
                </a:extLst>
              </p14:cNvPr>
              <p14:cNvContentPartPr/>
              <p14:nvPr/>
            </p14:nvContentPartPr>
            <p14:xfrm>
              <a:off x="1276053" y="5871507"/>
              <a:ext cx="194400" cy="278280"/>
            </p14:xfrm>
          </p:contentPart>
        </mc:Choice>
        <mc:Fallback>
          <p:pic>
            <p:nvPicPr>
              <p:cNvPr id="144" name="Freihand 143">
                <a:extLst>
                  <a:ext uri="{FF2B5EF4-FFF2-40B4-BE49-F238E27FC236}">
                    <a16:creationId xmlns:a16="http://schemas.microsoft.com/office/drawing/2014/main" id="{F81F28AB-BCAD-4B3F-9704-06E216843577}"/>
                  </a:ext>
                </a:extLst>
              </p:cNvPr>
              <p:cNvPicPr/>
              <p:nvPr/>
            </p:nvPicPr>
            <p:blipFill>
              <a:blip r:embed="rId15"/>
              <a:stretch>
                <a:fillRect/>
              </a:stretch>
            </p:blipFill>
            <p:spPr>
              <a:xfrm>
                <a:off x="1271733" y="5867187"/>
                <a:ext cx="2030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7" name="Freihand 146">
                <a:extLst>
                  <a:ext uri="{FF2B5EF4-FFF2-40B4-BE49-F238E27FC236}">
                    <a16:creationId xmlns:a16="http://schemas.microsoft.com/office/drawing/2014/main" id="{CA31A35D-3102-4160-9F19-B4C8F6C78E71}"/>
                  </a:ext>
                </a:extLst>
              </p14:cNvPr>
              <p14:cNvContentPartPr/>
              <p14:nvPr/>
            </p14:nvContentPartPr>
            <p14:xfrm>
              <a:off x="3430653" y="5757027"/>
              <a:ext cx="299160" cy="92880"/>
            </p14:xfrm>
          </p:contentPart>
        </mc:Choice>
        <mc:Fallback>
          <p:pic>
            <p:nvPicPr>
              <p:cNvPr id="147" name="Freihand 146">
                <a:extLst>
                  <a:ext uri="{FF2B5EF4-FFF2-40B4-BE49-F238E27FC236}">
                    <a16:creationId xmlns:a16="http://schemas.microsoft.com/office/drawing/2014/main" id="{CA31A35D-3102-4160-9F19-B4C8F6C78E71}"/>
                  </a:ext>
                </a:extLst>
              </p:cNvPr>
              <p:cNvPicPr/>
              <p:nvPr/>
            </p:nvPicPr>
            <p:blipFill>
              <a:blip r:embed="rId17"/>
              <a:stretch>
                <a:fillRect/>
              </a:stretch>
            </p:blipFill>
            <p:spPr>
              <a:xfrm>
                <a:off x="3426333" y="5752707"/>
                <a:ext cx="307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8" name="Freihand 157">
                <a:extLst>
                  <a:ext uri="{FF2B5EF4-FFF2-40B4-BE49-F238E27FC236}">
                    <a16:creationId xmlns:a16="http://schemas.microsoft.com/office/drawing/2014/main" id="{895B37F5-0BA9-433D-B589-D5B876E715DE}"/>
                  </a:ext>
                </a:extLst>
              </p14:cNvPr>
              <p14:cNvContentPartPr/>
              <p14:nvPr/>
            </p14:nvContentPartPr>
            <p14:xfrm>
              <a:off x="2784093" y="5674227"/>
              <a:ext cx="437040" cy="262800"/>
            </p14:xfrm>
          </p:contentPart>
        </mc:Choice>
        <mc:Fallback>
          <p:pic>
            <p:nvPicPr>
              <p:cNvPr id="158" name="Freihand 157">
                <a:extLst>
                  <a:ext uri="{FF2B5EF4-FFF2-40B4-BE49-F238E27FC236}">
                    <a16:creationId xmlns:a16="http://schemas.microsoft.com/office/drawing/2014/main" id="{895B37F5-0BA9-433D-B589-D5B876E715DE}"/>
                  </a:ext>
                </a:extLst>
              </p:cNvPr>
              <p:cNvPicPr/>
              <p:nvPr/>
            </p:nvPicPr>
            <p:blipFill>
              <a:blip r:embed="rId19"/>
              <a:stretch>
                <a:fillRect/>
              </a:stretch>
            </p:blipFill>
            <p:spPr>
              <a:xfrm>
                <a:off x="2779773" y="5669913"/>
                <a:ext cx="445680" cy="27142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9" name="Freihand 198">
                <a:extLst>
                  <a:ext uri="{FF2B5EF4-FFF2-40B4-BE49-F238E27FC236}">
                    <a16:creationId xmlns:a16="http://schemas.microsoft.com/office/drawing/2014/main" id="{D512B712-8222-45BA-AC52-BABF7042AA6D}"/>
                  </a:ext>
                </a:extLst>
              </p14:cNvPr>
              <p14:cNvContentPartPr/>
              <p14:nvPr/>
            </p14:nvContentPartPr>
            <p14:xfrm>
              <a:off x="3884253" y="5627787"/>
              <a:ext cx="990360" cy="676440"/>
            </p14:xfrm>
          </p:contentPart>
        </mc:Choice>
        <mc:Fallback>
          <p:pic>
            <p:nvPicPr>
              <p:cNvPr id="199" name="Freihand 198">
                <a:extLst>
                  <a:ext uri="{FF2B5EF4-FFF2-40B4-BE49-F238E27FC236}">
                    <a16:creationId xmlns:a16="http://schemas.microsoft.com/office/drawing/2014/main" id="{D512B712-8222-45BA-AC52-BABF7042AA6D}"/>
                  </a:ext>
                </a:extLst>
              </p:cNvPr>
              <p:cNvPicPr/>
              <p:nvPr/>
            </p:nvPicPr>
            <p:blipFill>
              <a:blip r:embed="rId21"/>
              <a:stretch>
                <a:fillRect/>
              </a:stretch>
            </p:blipFill>
            <p:spPr>
              <a:xfrm>
                <a:off x="3879933" y="5623465"/>
                <a:ext cx="999000" cy="68508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0" name="Freihand 199">
                <a:extLst>
                  <a:ext uri="{FF2B5EF4-FFF2-40B4-BE49-F238E27FC236}">
                    <a16:creationId xmlns:a16="http://schemas.microsoft.com/office/drawing/2014/main" id="{61531C86-B908-4DD2-A896-1BE5B428EA7E}"/>
                  </a:ext>
                </a:extLst>
              </p14:cNvPr>
              <p14:cNvContentPartPr/>
              <p14:nvPr/>
            </p14:nvContentPartPr>
            <p14:xfrm>
              <a:off x="3530373" y="6038547"/>
              <a:ext cx="275760" cy="315720"/>
            </p14:xfrm>
          </p:contentPart>
        </mc:Choice>
        <mc:Fallback>
          <p:pic>
            <p:nvPicPr>
              <p:cNvPr id="200" name="Freihand 199">
                <a:extLst>
                  <a:ext uri="{FF2B5EF4-FFF2-40B4-BE49-F238E27FC236}">
                    <a16:creationId xmlns:a16="http://schemas.microsoft.com/office/drawing/2014/main" id="{61531C86-B908-4DD2-A896-1BE5B428EA7E}"/>
                  </a:ext>
                </a:extLst>
              </p:cNvPr>
              <p:cNvPicPr/>
              <p:nvPr/>
            </p:nvPicPr>
            <p:blipFill>
              <a:blip r:embed="rId23"/>
              <a:stretch>
                <a:fillRect/>
              </a:stretch>
            </p:blipFill>
            <p:spPr>
              <a:xfrm>
                <a:off x="3526059" y="6034227"/>
                <a:ext cx="284389"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1" name="Freihand 200">
                <a:extLst>
                  <a:ext uri="{FF2B5EF4-FFF2-40B4-BE49-F238E27FC236}">
                    <a16:creationId xmlns:a16="http://schemas.microsoft.com/office/drawing/2014/main" id="{7022E138-5649-44A7-8B41-645A8C6EE0E4}"/>
                  </a:ext>
                </a:extLst>
              </p14:cNvPr>
              <p14:cNvContentPartPr/>
              <p14:nvPr/>
            </p14:nvContentPartPr>
            <p14:xfrm>
              <a:off x="2025213" y="6155187"/>
              <a:ext cx="1314720" cy="285480"/>
            </p14:xfrm>
          </p:contentPart>
        </mc:Choice>
        <mc:Fallback>
          <p:pic>
            <p:nvPicPr>
              <p:cNvPr id="201" name="Freihand 200">
                <a:extLst>
                  <a:ext uri="{FF2B5EF4-FFF2-40B4-BE49-F238E27FC236}">
                    <a16:creationId xmlns:a16="http://schemas.microsoft.com/office/drawing/2014/main" id="{7022E138-5649-44A7-8B41-645A8C6EE0E4}"/>
                  </a:ext>
                </a:extLst>
              </p:cNvPr>
              <p:cNvPicPr/>
              <p:nvPr/>
            </p:nvPicPr>
            <p:blipFill>
              <a:blip r:embed="rId25"/>
              <a:stretch>
                <a:fillRect/>
              </a:stretch>
            </p:blipFill>
            <p:spPr>
              <a:xfrm>
                <a:off x="2020893" y="6150872"/>
                <a:ext cx="1323360" cy="29410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2" name="Freihand 201">
                <a:extLst>
                  <a:ext uri="{FF2B5EF4-FFF2-40B4-BE49-F238E27FC236}">
                    <a16:creationId xmlns:a16="http://schemas.microsoft.com/office/drawing/2014/main" id="{1E9345AC-98F6-45BB-A8C2-2806921A49CC}"/>
                  </a:ext>
                </a:extLst>
              </p14:cNvPr>
              <p14:cNvContentPartPr/>
              <p14:nvPr/>
            </p14:nvContentPartPr>
            <p14:xfrm>
              <a:off x="1337253" y="6275787"/>
              <a:ext cx="390960" cy="247320"/>
            </p14:xfrm>
          </p:contentPart>
        </mc:Choice>
        <mc:Fallback>
          <p:pic>
            <p:nvPicPr>
              <p:cNvPr id="202" name="Freihand 201">
                <a:extLst>
                  <a:ext uri="{FF2B5EF4-FFF2-40B4-BE49-F238E27FC236}">
                    <a16:creationId xmlns:a16="http://schemas.microsoft.com/office/drawing/2014/main" id="{1E9345AC-98F6-45BB-A8C2-2806921A49CC}"/>
                  </a:ext>
                </a:extLst>
              </p:cNvPr>
              <p:cNvPicPr/>
              <p:nvPr/>
            </p:nvPicPr>
            <p:blipFill>
              <a:blip r:embed="rId27"/>
              <a:stretch>
                <a:fillRect/>
              </a:stretch>
            </p:blipFill>
            <p:spPr>
              <a:xfrm>
                <a:off x="1332933" y="6271467"/>
                <a:ext cx="3996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7" name="Freihand 266">
                <a:extLst>
                  <a:ext uri="{FF2B5EF4-FFF2-40B4-BE49-F238E27FC236}">
                    <a16:creationId xmlns:a16="http://schemas.microsoft.com/office/drawing/2014/main" id="{163029DE-B203-45F3-892F-541C62C6E084}"/>
                  </a:ext>
                </a:extLst>
              </p14:cNvPr>
              <p14:cNvContentPartPr/>
              <p14:nvPr/>
            </p14:nvContentPartPr>
            <p14:xfrm>
              <a:off x="5034453" y="540267"/>
              <a:ext cx="6941520" cy="5887440"/>
            </p14:xfrm>
          </p:contentPart>
        </mc:Choice>
        <mc:Fallback>
          <p:pic>
            <p:nvPicPr>
              <p:cNvPr id="267" name="Freihand 266">
                <a:extLst>
                  <a:ext uri="{FF2B5EF4-FFF2-40B4-BE49-F238E27FC236}">
                    <a16:creationId xmlns:a16="http://schemas.microsoft.com/office/drawing/2014/main" id="{163029DE-B203-45F3-892F-541C62C6E084}"/>
                  </a:ext>
                </a:extLst>
              </p:cNvPr>
              <p:cNvPicPr/>
              <p:nvPr/>
            </p:nvPicPr>
            <p:blipFill>
              <a:blip r:embed="rId29"/>
              <a:stretch>
                <a:fillRect/>
              </a:stretch>
            </p:blipFill>
            <p:spPr>
              <a:xfrm>
                <a:off x="5030133" y="535947"/>
                <a:ext cx="6950160" cy="5896081"/>
              </a:xfrm>
              <a:prstGeom prst="rect">
                <a:avLst/>
              </a:prstGeom>
            </p:spPr>
          </p:pic>
        </mc:Fallback>
      </mc:AlternateContent>
    </p:spTree>
    <p:extLst>
      <p:ext uri="{BB962C8B-B14F-4D97-AF65-F5344CB8AC3E}">
        <p14:creationId xmlns:p14="http://schemas.microsoft.com/office/powerpoint/2010/main" val="1888480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0066" y="110798"/>
            <a:ext cx="11421533"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latin typeface="Arial" panose="020B0604020202020204" pitchFamily="34" charset="0"/>
                <a:cs typeface="Arial" panose="020B0604020202020204" pitchFamily="34" charset="0"/>
              </a:rPr>
              <a:t>Estimation of Okun's Law - Country Analysis Germany subperiods</a:t>
            </a:r>
          </a:p>
        </p:txBody>
      </p:sp>
      <p:sp>
        <p:nvSpPr>
          <p:cNvPr id="21" name="Rechteck 20">
            <a:extLst>
              <a:ext uri="{FF2B5EF4-FFF2-40B4-BE49-F238E27FC236}">
                <a16:creationId xmlns:a16="http://schemas.microsoft.com/office/drawing/2014/main" id="{B8DEB4B1-70E9-407C-B21A-C4598FF616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83EFCEE5-3419-427E-9948-58763DF32D3E}"/>
              </a:ext>
            </a:extLst>
          </p:cNvPr>
          <p:cNvPicPr>
            <a:picLocks noChangeAspect="1"/>
          </p:cNvPicPr>
          <p:nvPr/>
        </p:nvPicPr>
        <p:blipFill>
          <a:blip r:embed="rId3"/>
          <a:stretch>
            <a:fillRect/>
          </a:stretch>
        </p:blipFill>
        <p:spPr>
          <a:xfrm>
            <a:off x="196905" y="673369"/>
            <a:ext cx="4584589" cy="2755631"/>
          </a:xfrm>
          <a:prstGeom prst="rect">
            <a:avLst/>
          </a:prstGeom>
        </p:spPr>
      </p:pic>
      <mc:AlternateContent xmlns:mc="http://schemas.openxmlformats.org/markup-compatibility/2006">
        <mc:Choice xmlns:p14="http://schemas.microsoft.com/office/powerpoint/2010/main" Requires="p14">
          <p:contentPart p14:bwMode="auto" r:id="rId4">
            <p14:nvContentPartPr>
              <p14:cNvPr id="106" name="Freihand 105">
                <a:extLst>
                  <a:ext uri="{FF2B5EF4-FFF2-40B4-BE49-F238E27FC236}">
                    <a16:creationId xmlns:a16="http://schemas.microsoft.com/office/drawing/2014/main" id="{AD61FDFF-0F69-41EB-BBD5-9317CFD08E05}"/>
                  </a:ext>
                </a:extLst>
              </p14:cNvPr>
              <p14:cNvContentPartPr/>
              <p14:nvPr/>
            </p14:nvContentPartPr>
            <p14:xfrm>
              <a:off x="9760893" y="1207347"/>
              <a:ext cx="24480" cy="328320"/>
            </p14:xfrm>
          </p:contentPart>
        </mc:Choice>
        <mc:Fallback>
          <p:pic>
            <p:nvPicPr>
              <p:cNvPr id="106" name="Freihand 105">
                <a:extLst>
                  <a:ext uri="{FF2B5EF4-FFF2-40B4-BE49-F238E27FC236}">
                    <a16:creationId xmlns:a16="http://schemas.microsoft.com/office/drawing/2014/main" id="{AD61FDFF-0F69-41EB-BBD5-9317CFD08E05}"/>
                  </a:ext>
                </a:extLst>
              </p:cNvPr>
              <p:cNvPicPr/>
              <p:nvPr/>
            </p:nvPicPr>
            <p:blipFill>
              <a:blip r:embed="rId5"/>
              <a:stretch>
                <a:fillRect/>
              </a:stretch>
            </p:blipFill>
            <p:spPr>
              <a:xfrm>
                <a:off x="9756573" y="1203027"/>
                <a:ext cx="331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7" name="Freihand 106">
                <a:extLst>
                  <a:ext uri="{FF2B5EF4-FFF2-40B4-BE49-F238E27FC236}">
                    <a16:creationId xmlns:a16="http://schemas.microsoft.com/office/drawing/2014/main" id="{D6E02D52-722C-4EFD-A694-DF431E449EF1}"/>
                  </a:ext>
                </a:extLst>
              </p14:cNvPr>
              <p14:cNvContentPartPr/>
              <p14:nvPr/>
            </p14:nvContentPartPr>
            <p14:xfrm>
              <a:off x="9787173" y="1622427"/>
              <a:ext cx="15120" cy="41400"/>
            </p14:xfrm>
          </p:contentPart>
        </mc:Choice>
        <mc:Fallback>
          <p:pic>
            <p:nvPicPr>
              <p:cNvPr id="107" name="Freihand 106">
                <a:extLst>
                  <a:ext uri="{FF2B5EF4-FFF2-40B4-BE49-F238E27FC236}">
                    <a16:creationId xmlns:a16="http://schemas.microsoft.com/office/drawing/2014/main" id="{D6E02D52-722C-4EFD-A694-DF431E449EF1}"/>
                  </a:ext>
                </a:extLst>
              </p:cNvPr>
              <p:cNvPicPr/>
              <p:nvPr/>
            </p:nvPicPr>
            <p:blipFill>
              <a:blip r:embed="rId7"/>
              <a:stretch>
                <a:fillRect/>
              </a:stretch>
            </p:blipFill>
            <p:spPr>
              <a:xfrm>
                <a:off x="9782853" y="1618107"/>
                <a:ext cx="23760" cy="50040"/>
              </a:xfrm>
              <a:prstGeom prst="rect">
                <a:avLst/>
              </a:prstGeom>
            </p:spPr>
          </p:pic>
        </mc:Fallback>
      </mc:AlternateContent>
      <p:pic>
        <p:nvPicPr>
          <p:cNvPr id="111" name="Grafik 110">
            <a:extLst>
              <a:ext uri="{FF2B5EF4-FFF2-40B4-BE49-F238E27FC236}">
                <a16:creationId xmlns:a16="http://schemas.microsoft.com/office/drawing/2014/main" id="{ABB22B7A-F821-4221-B66D-0FF47A95878F}"/>
              </a:ext>
            </a:extLst>
          </p:cNvPr>
          <p:cNvPicPr>
            <a:picLocks noChangeAspect="1"/>
          </p:cNvPicPr>
          <p:nvPr/>
        </p:nvPicPr>
        <p:blipFill>
          <a:blip r:embed="rId8"/>
          <a:stretch>
            <a:fillRect/>
          </a:stretch>
        </p:blipFill>
        <p:spPr>
          <a:xfrm>
            <a:off x="290038" y="3625984"/>
            <a:ext cx="4584589" cy="2755631"/>
          </a:xfrm>
          <a:prstGeom prst="rect">
            <a:avLst/>
          </a:prstGeom>
        </p:spPr>
      </p:pic>
      <mc:AlternateContent xmlns:mc="http://schemas.openxmlformats.org/markup-compatibility/2006">
        <mc:Choice xmlns:p14="http://schemas.microsoft.com/office/powerpoint/2010/main" Requires="p14">
          <p:contentPart p14:bwMode="auto" r:id="rId9">
            <p14:nvContentPartPr>
              <p14:cNvPr id="136" name="Freihand 135">
                <a:extLst>
                  <a:ext uri="{FF2B5EF4-FFF2-40B4-BE49-F238E27FC236}">
                    <a16:creationId xmlns:a16="http://schemas.microsoft.com/office/drawing/2014/main" id="{00E705B5-A1A0-441B-AD4A-BCA719E5C09F}"/>
                  </a:ext>
                </a:extLst>
              </p14:cNvPr>
              <p14:cNvContentPartPr/>
              <p14:nvPr/>
            </p14:nvContentPartPr>
            <p14:xfrm>
              <a:off x="3105573" y="480867"/>
              <a:ext cx="6435000" cy="3834720"/>
            </p14:xfrm>
          </p:contentPart>
        </mc:Choice>
        <mc:Fallback>
          <p:pic>
            <p:nvPicPr>
              <p:cNvPr id="136" name="Freihand 135">
                <a:extLst>
                  <a:ext uri="{FF2B5EF4-FFF2-40B4-BE49-F238E27FC236}">
                    <a16:creationId xmlns:a16="http://schemas.microsoft.com/office/drawing/2014/main" id="{00E705B5-A1A0-441B-AD4A-BCA719E5C09F}"/>
                  </a:ext>
                </a:extLst>
              </p:cNvPr>
              <p:cNvPicPr/>
              <p:nvPr/>
            </p:nvPicPr>
            <p:blipFill>
              <a:blip r:embed="rId10"/>
              <a:stretch>
                <a:fillRect/>
              </a:stretch>
            </p:blipFill>
            <p:spPr>
              <a:xfrm>
                <a:off x="3101253" y="476547"/>
                <a:ext cx="6443640" cy="3843361"/>
              </a:xfrm>
              <a:prstGeom prst="rect">
                <a:avLst/>
              </a:prstGeom>
            </p:spPr>
          </p:pic>
        </mc:Fallback>
      </mc:AlternateContent>
    </p:spTree>
    <p:extLst>
      <p:ext uri="{BB962C8B-B14F-4D97-AF65-F5344CB8AC3E}">
        <p14:creationId xmlns:p14="http://schemas.microsoft.com/office/powerpoint/2010/main" val="174785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0066" y="110798"/>
            <a:ext cx="11421533"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latin typeface="Arial" panose="020B0604020202020204" pitchFamily="34" charset="0"/>
                <a:cs typeface="Arial" panose="020B0604020202020204" pitchFamily="34" charset="0"/>
              </a:rPr>
              <a:t>Estimation of Okun's Law - Country Analysis Germany subperiods</a:t>
            </a:r>
          </a:p>
        </p:txBody>
      </p:sp>
      <p:sp>
        <p:nvSpPr>
          <p:cNvPr id="21" name="Rechteck 20">
            <a:extLst>
              <a:ext uri="{FF2B5EF4-FFF2-40B4-BE49-F238E27FC236}">
                <a16:creationId xmlns:a16="http://schemas.microsoft.com/office/drawing/2014/main" id="{B8DEB4B1-70E9-407C-B21A-C4598FF616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37" name="Grafik 136">
            <a:extLst>
              <a:ext uri="{FF2B5EF4-FFF2-40B4-BE49-F238E27FC236}">
                <a16:creationId xmlns:a16="http://schemas.microsoft.com/office/drawing/2014/main" id="{D32F74D5-D2EF-49B1-AA11-9316530B564D}"/>
              </a:ext>
            </a:extLst>
          </p:cNvPr>
          <p:cNvPicPr>
            <a:picLocks noChangeAspect="1"/>
          </p:cNvPicPr>
          <p:nvPr/>
        </p:nvPicPr>
        <p:blipFill>
          <a:blip r:embed="rId3"/>
          <a:stretch>
            <a:fillRect/>
          </a:stretch>
        </p:blipFill>
        <p:spPr>
          <a:xfrm>
            <a:off x="205371" y="673369"/>
            <a:ext cx="4584589" cy="2755631"/>
          </a:xfrm>
          <a:prstGeom prst="rect">
            <a:avLst/>
          </a:prstGeom>
        </p:spPr>
      </p:pic>
      <p:pic>
        <p:nvPicPr>
          <p:cNvPr id="185" name="Grafik 184">
            <a:extLst>
              <a:ext uri="{FF2B5EF4-FFF2-40B4-BE49-F238E27FC236}">
                <a16:creationId xmlns:a16="http://schemas.microsoft.com/office/drawing/2014/main" id="{3F2A3764-1870-4FE3-AB17-7E6F7F186165}"/>
              </a:ext>
            </a:extLst>
          </p:cNvPr>
          <p:cNvPicPr>
            <a:picLocks noChangeAspect="1"/>
          </p:cNvPicPr>
          <p:nvPr/>
        </p:nvPicPr>
        <p:blipFill>
          <a:blip r:embed="rId4"/>
          <a:stretch>
            <a:fillRect/>
          </a:stretch>
        </p:blipFill>
        <p:spPr>
          <a:xfrm>
            <a:off x="205371" y="3759118"/>
            <a:ext cx="4584589" cy="2755631"/>
          </a:xfrm>
          <a:prstGeom prst="rect">
            <a:avLst/>
          </a:prstGeom>
        </p:spPr>
      </p:pic>
      <p:pic>
        <p:nvPicPr>
          <p:cNvPr id="279" name="Grafik 278">
            <a:extLst>
              <a:ext uri="{FF2B5EF4-FFF2-40B4-BE49-F238E27FC236}">
                <a16:creationId xmlns:a16="http://schemas.microsoft.com/office/drawing/2014/main" id="{BC35735B-7B7D-446F-9E1B-7021C83C65B7}"/>
              </a:ext>
            </a:extLst>
          </p:cNvPr>
          <p:cNvPicPr>
            <a:picLocks noChangeAspect="1"/>
          </p:cNvPicPr>
          <p:nvPr/>
        </p:nvPicPr>
        <p:blipFill>
          <a:blip r:embed="rId5"/>
          <a:stretch>
            <a:fillRect/>
          </a:stretch>
        </p:blipFill>
        <p:spPr>
          <a:xfrm>
            <a:off x="7402040" y="973554"/>
            <a:ext cx="4584589" cy="2749534"/>
          </a:xfrm>
          <a:prstGeom prst="rect">
            <a:avLst/>
          </a:prstGeom>
        </p:spPr>
      </p:pic>
      <mc:AlternateContent xmlns:mc="http://schemas.openxmlformats.org/markup-compatibility/2006">
        <mc:Choice xmlns:p14="http://schemas.microsoft.com/office/powerpoint/2010/main" Requires="p14">
          <p:contentPart p14:bwMode="auto" r:id="rId6">
            <p14:nvContentPartPr>
              <p14:cNvPr id="291" name="Freihand 290">
                <a:extLst>
                  <a:ext uri="{FF2B5EF4-FFF2-40B4-BE49-F238E27FC236}">
                    <a16:creationId xmlns:a16="http://schemas.microsoft.com/office/drawing/2014/main" id="{72D5C7DD-02EF-49FC-81C8-E3B117FAC8CD}"/>
                  </a:ext>
                </a:extLst>
              </p14:cNvPr>
              <p14:cNvContentPartPr/>
              <p14:nvPr/>
            </p14:nvContentPartPr>
            <p14:xfrm>
              <a:off x="11386293" y="421107"/>
              <a:ext cx="360" cy="360"/>
            </p14:xfrm>
          </p:contentPart>
        </mc:Choice>
        <mc:Fallback>
          <p:pic>
            <p:nvPicPr>
              <p:cNvPr id="291" name="Freihand 290">
                <a:extLst>
                  <a:ext uri="{FF2B5EF4-FFF2-40B4-BE49-F238E27FC236}">
                    <a16:creationId xmlns:a16="http://schemas.microsoft.com/office/drawing/2014/main" id="{72D5C7DD-02EF-49FC-81C8-E3B117FAC8CD}"/>
                  </a:ext>
                </a:extLst>
              </p:cNvPr>
              <p:cNvPicPr/>
              <p:nvPr/>
            </p:nvPicPr>
            <p:blipFill>
              <a:blip r:embed="rId7"/>
              <a:stretch>
                <a:fillRect/>
              </a:stretch>
            </p:blipFill>
            <p:spPr>
              <a:xfrm>
                <a:off x="11381973" y="416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68" name="Freihand 367">
                <a:extLst>
                  <a:ext uri="{FF2B5EF4-FFF2-40B4-BE49-F238E27FC236}">
                    <a16:creationId xmlns:a16="http://schemas.microsoft.com/office/drawing/2014/main" id="{AA5C132F-9DD3-47EA-B477-59674F3FB617}"/>
                  </a:ext>
                </a:extLst>
              </p14:cNvPr>
              <p14:cNvContentPartPr/>
              <p14:nvPr/>
            </p14:nvContentPartPr>
            <p14:xfrm>
              <a:off x="2156973" y="494547"/>
              <a:ext cx="9712800" cy="6123600"/>
            </p14:xfrm>
          </p:contentPart>
        </mc:Choice>
        <mc:Fallback>
          <p:pic>
            <p:nvPicPr>
              <p:cNvPr id="368" name="Freihand 367">
                <a:extLst>
                  <a:ext uri="{FF2B5EF4-FFF2-40B4-BE49-F238E27FC236}">
                    <a16:creationId xmlns:a16="http://schemas.microsoft.com/office/drawing/2014/main" id="{AA5C132F-9DD3-47EA-B477-59674F3FB617}"/>
                  </a:ext>
                </a:extLst>
              </p:cNvPr>
              <p:cNvPicPr/>
              <p:nvPr/>
            </p:nvPicPr>
            <p:blipFill>
              <a:blip r:embed="rId9"/>
              <a:stretch>
                <a:fillRect/>
              </a:stretch>
            </p:blipFill>
            <p:spPr>
              <a:xfrm>
                <a:off x="2152653" y="490227"/>
                <a:ext cx="9721440" cy="6132240"/>
              </a:xfrm>
              <a:prstGeom prst="rect">
                <a:avLst/>
              </a:prstGeom>
            </p:spPr>
          </p:pic>
        </mc:Fallback>
      </mc:AlternateContent>
    </p:spTree>
    <p:extLst>
      <p:ext uri="{BB962C8B-B14F-4D97-AF65-F5344CB8AC3E}">
        <p14:creationId xmlns:p14="http://schemas.microsoft.com/office/powerpoint/2010/main" val="2667578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0066" y="110798"/>
            <a:ext cx="11421533"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latin typeface="Arial" panose="020B0604020202020204" pitchFamily="34" charset="0"/>
                <a:cs typeface="Arial" panose="020B0604020202020204" pitchFamily="34" charset="0"/>
              </a:rPr>
              <a:t>Estimation of Okun's Law - Country Analysis Germany subperiods</a:t>
            </a:r>
          </a:p>
        </p:txBody>
      </p:sp>
      <p:sp>
        <p:nvSpPr>
          <p:cNvPr id="21" name="Rechteck 20">
            <a:extLst>
              <a:ext uri="{FF2B5EF4-FFF2-40B4-BE49-F238E27FC236}">
                <a16:creationId xmlns:a16="http://schemas.microsoft.com/office/drawing/2014/main" id="{B8DEB4B1-70E9-407C-B21A-C4598FF616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9" name="Diagramm 8">
            <a:extLst>
              <a:ext uri="{FF2B5EF4-FFF2-40B4-BE49-F238E27FC236}">
                <a16:creationId xmlns:a16="http://schemas.microsoft.com/office/drawing/2014/main" id="{BF191DB1-C391-496D-8303-D7B11BB1928D}"/>
              </a:ext>
            </a:extLst>
          </p:cNvPr>
          <p:cNvGraphicFramePr>
            <a:graphicFrameLocks/>
          </p:cNvGraphicFramePr>
          <p:nvPr>
            <p:extLst>
              <p:ext uri="{D42A27DB-BD31-4B8C-83A1-F6EECF244321}">
                <p14:modId xmlns:p14="http://schemas.microsoft.com/office/powerpoint/2010/main" val="2627346007"/>
              </p:ext>
            </p:extLst>
          </p:nvPr>
        </p:nvGraphicFramePr>
        <p:xfrm>
          <a:off x="1248832" y="1024467"/>
          <a:ext cx="4572000" cy="2743200"/>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mc:Choice xmlns:p14="http://schemas.microsoft.com/office/powerpoint/2010/main" Requires="p14">
          <p:contentPart p14:bwMode="auto" r:id="rId4">
            <p14:nvContentPartPr>
              <p14:cNvPr id="344" name="Freihand 343">
                <a:extLst>
                  <a:ext uri="{FF2B5EF4-FFF2-40B4-BE49-F238E27FC236}">
                    <a16:creationId xmlns:a16="http://schemas.microsoft.com/office/drawing/2014/main" id="{FAEF307D-54E4-4603-9847-A3FB41C6574C}"/>
                  </a:ext>
                </a:extLst>
              </p14:cNvPr>
              <p14:cNvContentPartPr/>
              <p14:nvPr/>
            </p14:nvContentPartPr>
            <p14:xfrm>
              <a:off x="500973" y="363867"/>
              <a:ext cx="10743840" cy="6264360"/>
            </p14:xfrm>
          </p:contentPart>
        </mc:Choice>
        <mc:Fallback>
          <p:pic>
            <p:nvPicPr>
              <p:cNvPr id="344" name="Freihand 343">
                <a:extLst>
                  <a:ext uri="{FF2B5EF4-FFF2-40B4-BE49-F238E27FC236}">
                    <a16:creationId xmlns:a16="http://schemas.microsoft.com/office/drawing/2014/main" id="{FAEF307D-54E4-4603-9847-A3FB41C6574C}"/>
                  </a:ext>
                </a:extLst>
              </p:cNvPr>
              <p:cNvPicPr/>
              <p:nvPr/>
            </p:nvPicPr>
            <p:blipFill>
              <a:blip r:embed="rId5"/>
              <a:stretch>
                <a:fillRect/>
              </a:stretch>
            </p:blipFill>
            <p:spPr>
              <a:xfrm>
                <a:off x="496653" y="359547"/>
                <a:ext cx="10752480" cy="6273000"/>
              </a:xfrm>
              <a:prstGeom prst="rect">
                <a:avLst/>
              </a:prstGeom>
            </p:spPr>
          </p:pic>
        </mc:Fallback>
      </mc:AlternateContent>
    </p:spTree>
    <p:extLst>
      <p:ext uri="{BB962C8B-B14F-4D97-AF65-F5344CB8AC3E}">
        <p14:creationId xmlns:p14="http://schemas.microsoft.com/office/powerpoint/2010/main" val="244336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9835519" cy="744941"/>
          </a:xfrm>
          <a:prstGeom prst="rect">
            <a:avLst/>
          </a:prstGeom>
          <a:noFill/>
          <a:ln>
            <a:noFill/>
          </a:ln>
        </p:spPr>
        <p:txBody>
          <a:bodyPr lIns="81646" tIns="40823" rIns="81646" bIns="40823" anchor="ctr" anchorCtr="1"/>
          <a:lstStyle/>
          <a:p>
            <a:r>
              <a:rPr lang="en-US" sz="2903" b="1"/>
              <a:t>Inflation and Unemployment as macroeconomic targets</a:t>
            </a:r>
          </a:p>
        </p:txBody>
      </p:sp>
      <p:sp>
        <p:nvSpPr>
          <p:cNvPr id="4" name="Textfeld 3"/>
          <p:cNvSpPr txBox="1"/>
          <p:nvPr/>
        </p:nvSpPr>
        <p:spPr>
          <a:xfrm>
            <a:off x="260499" y="816026"/>
            <a:ext cx="8339941" cy="5748543"/>
          </a:xfrm>
          <a:prstGeom prst="rect">
            <a:avLst/>
          </a:prstGeom>
          <a:noFill/>
        </p:spPr>
        <p:txBody>
          <a:bodyPr wrap="square" rtlCol="0">
            <a:noAutofit/>
          </a:bodyPr>
          <a:lstStyle/>
          <a:p>
            <a:r>
              <a:rPr lang="en-US" sz="2540"/>
              <a:t>In practical economic policy, the primary direct objectives macroeconomic variables</a:t>
            </a:r>
          </a:p>
          <a:p>
            <a:endParaRPr lang="de-DE" sz="2540" dirty="0"/>
          </a:p>
          <a:p>
            <a:r>
              <a:rPr lang="de-DE" sz="2540"/>
              <a:t>	inflation </a:t>
            </a:r>
            <a:r>
              <a:rPr lang="de-DE" sz="2540" dirty="0"/>
              <a:t>(</a:t>
            </a:r>
            <a:r>
              <a:rPr lang="el-GR" sz="2540" dirty="0"/>
              <a:t>π</a:t>
            </a:r>
            <a:r>
              <a:rPr lang="de-DE" sz="2540"/>
              <a:t>) and unemployment </a:t>
            </a:r>
            <a:r>
              <a:rPr lang="de-DE" sz="2540" dirty="0"/>
              <a:t>(u)</a:t>
            </a:r>
          </a:p>
          <a:p>
            <a:endParaRPr lang="de-DE" sz="2540"/>
          </a:p>
          <a:p>
            <a:r>
              <a:rPr lang="de-DE" sz="2540"/>
              <a:t>rather than economic growth</a:t>
            </a:r>
          </a:p>
          <a:p>
            <a:endParaRPr lang="de-DE" sz="2540" dirty="0"/>
          </a:p>
          <a:p>
            <a:r>
              <a:rPr lang="de-DE" sz="2540"/>
              <a:t>For example the 2%-target of the ECB or the dual target of the Fed </a:t>
            </a:r>
            <a:r>
              <a:rPr lang="en-US" sz="2540"/>
              <a:t>pursuing the economic goals of maximum employment and price stability</a:t>
            </a:r>
            <a:r>
              <a:rPr lang="de-DE" sz="2540"/>
              <a:t> (i.e u = </a:t>
            </a:r>
            <a:r>
              <a:rPr lang="de-DE" sz="2540" dirty="0"/>
              <a:t>6</a:t>
            </a:r>
            <a:r>
              <a:rPr lang="de-DE" sz="2540"/>
              <a:t>% in the aftermath of the financial crisis)</a:t>
            </a:r>
            <a:endParaRPr lang="de-DE" sz="2540" dirty="0"/>
          </a:p>
          <a:p>
            <a:endParaRPr lang="de-DE" sz="2540" dirty="0"/>
          </a:p>
          <a:p>
            <a:r>
              <a:rPr lang="de-DE" sz="2540"/>
              <a:t>Although price level </a:t>
            </a:r>
            <a:r>
              <a:rPr lang="de-DE" sz="2540" dirty="0"/>
              <a:t>(p</a:t>
            </a:r>
            <a:r>
              <a:rPr lang="de-DE" sz="2540"/>
              <a:t>) and (</a:t>
            </a:r>
            <a:r>
              <a:rPr lang="de-DE" sz="2540" dirty="0"/>
              <a:t>y</a:t>
            </a:r>
            <a:r>
              <a:rPr lang="de-DE" sz="2540"/>
              <a:t>) </a:t>
            </a:r>
            <a:r>
              <a:rPr lang="en-US" sz="2540"/>
              <a:t>are directly related to </a:t>
            </a:r>
            <a:r>
              <a:rPr lang="de-DE" sz="2540"/>
              <a:t>(</a:t>
            </a:r>
            <a:r>
              <a:rPr lang="el-GR" sz="2540"/>
              <a:t>π</a:t>
            </a:r>
            <a:r>
              <a:rPr lang="de-DE" sz="2540"/>
              <a:t>) and (u) </a:t>
            </a:r>
            <a:r>
              <a:rPr lang="en-US" sz="2540"/>
              <a:t>these variables, but these variables are generally not used as operationalized target variables!</a:t>
            </a:r>
            <a:endParaRPr lang="de-DE" sz="2540" dirty="0"/>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01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172" y="0"/>
            <a:ext cx="9460375" cy="561067"/>
          </a:xfrm>
          <a:prstGeom prst="rect">
            <a:avLst/>
          </a:prstGeom>
          <a:noFill/>
          <a:ln>
            <a:noFill/>
          </a:ln>
        </p:spPr>
        <p:txBody>
          <a:bodyPr lIns="81646" tIns="40823" rIns="81646" bIns="40823" anchor="ctr" anchorCtr="1"/>
          <a:lstStyle/>
          <a:p>
            <a:r>
              <a:rPr lang="de-DE" sz="2400" b="1"/>
              <a:t>Inflation and Unemployment : </a:t>
            </a:r>
            <a:r>
              <a:rPr lang="de-DE" sz="2400" b="1" dirty="0" err="1"/>
              <a:t>Philippskurve</a:t>
            </a:r>
            <a:endParaRPr lang="de-DE" sz="2400" b="1" dirty="0"/>
          </a:p>
        </p:txBody>
      </p:sp>
      <p:sp>
        <p:nvSpPr>
          <p:cNvPr id="4" name="Textfeld 3"/>
          <p:cNvSpPr txBox="1"/>
          <p:nvPr/>
        </p:nvSpPr>
        <p:spPr>
          <a:xfrm>
            <a:off x="0" y="485826"/>
            <a:ext cx="12192000" cy="5748543"/>
          </a:xfrm>
          <a:prstGeom prst="rect">
            <a:avLst/>
          </a:prstGeom>
          <a:noFill/>
        </p:spPr>
        <p:txBody>
          <a:bodyPr wrap="square" rtlCol="0">
            <a:noAutofit/>
          </a:bodyPr>
          <a:lstStyle/>
          <a:p>
            <a:r>
              <a:rPr lang="en-US" sz="2540"/>
              <a:t>Transition from price level to inflation</a:t>
            </a:r>
            <a:r>
              <a:rPr lang="de-DE" sz="2540"/>
              <a:t>:</a:t>
            </a:r>
            <a:endParaRPr lang="de-DE" sz="2540" dirty="0"/>
          </a:p>
          <a:p>
            <a:endParaRPr lang="de-DE" sz="2540" dirty="0"/>
          </a:p>
          <a:p>
            <a:r>
              <a:rPr lang="de-DE" sz="2540"/>
              <a:t>Price level </a:t>
            </a:r>
            <a:r>
              <a:rPr lang="de-DE" sz="2540" dirty="0"/>
              <a:t>(P) → Inflation (</a:t>
            </a:r>
            <a:r>
              <a:rPr lang="el-GR" sz="2540" dirty="0"/>
              <a:t>π</a:t>
            </a:r>
            <a:r>
              <a:rPr lang="de-DE" sz="2540" dirty="0"/>
              <a:t>)</a:t>
            </a:r>
            <a:r>
              <a:rPr lang="de-DE" sz="2540"/>
              <a:t>	determine the perventage change!</a:t>
            </a:r>
            <a:endParaRPr lang="de-DE" sz="2540" dirty="0"/>
          </a:p>
          <a:p>
            <a:r>
              <a:rPr lang="de-DE" sz="2540" dirty="0"/>
              <a:t>		</a:t>
            </a:r>
            <a:r>
              <a:rPr lang="el-GR" sz="2540" dirty="0"/>
              <a:t> </a:t>
            </a:r>
            <a:endParaRPr lang="de-DE" sz="2540" dirty="0"/>
          </a:p>
          <a:p>
            <a:r>
              <a:rPr lang="de-DE" sz="2540" dirty="0"/>
              <a:t>Inflation:		</a:t>
            </a:r>
            <a:r>
              <a:rPr lang="el-GR" sz="2540" dirty="0"/>
              <a:t>π</a:t>
            </a:r>
            <a:r>
              <a:rPr lang="de-DE" sz="2540" baseline="-25000" dirty="0"/>
              <a:t>t</a:t>
            </a:r>
            <a:r>
              <a:rPr lang="en-US" sz="2540" dirty="0"/>
              <a:t>=(P</a:t>
            </a:r>
            <a:r>
              <a:rPr lang="en-US" sz="2540" baseline="-25000" dirty="0"/>
              <a:t>t</a:t>
            </a:r>
            <a:r>
              <a:rPr lang="en-US" sz="2540" dirty="0"/>
              <a:t>-P</a:t>
            </a:r>
            <a:r>
              <a:rPr lang="en-US" sz="2540" baseline="-25000" dirty="0"/>
              <a:t>t-1</a:t>
            </a:r>
            <a:r>
              <a:rPr lang="en-US" sz="2540" dirty="0"/>
              <a:t>)/P</a:t>
            </a:r>
            <a:r>
              <a:rPr lang="en-US" sz="2540" baseline="-25000" dirty="0"/>
              <a:t>t-1</a:t>
            </a:r>
            <a:r>
              <a:rPr lang="en-US" sz="2540" dirty="0"/>
              <a:t>=P</a:t>
            </a:r>
            <a:r>
              <a:rPr lang="en-US" sz="2540" baseline="-25000" dirty="0"/>
              <a:t>t</a:t>
            </a:r>
            <a:r>
              <a:rPr lang="en-US" sz="2540" dirty="0"/>
              <a:t>/P</a:t>
            </a:r>
            <a:r>
              <a:rPr lang="en-US" sz="2540" baseline="-25000" dirty="0"/>
              <a:t>t-1</a:t>
            </a:r>
            <a:r>
              <a:rPr lang="en-US" sz="2540" dirty="0"/>
              <a:t>-1	</a:t>
            </a:r>
            <a:r>
              <a:rPr lang="en-US" sz="2540"/>
              <a:t>	relative change compared to the 									former period</a:t>
            </a:r>
            <a:endParaRPr lang="en-US" sz="2540" dirty="0"/>
          </a:p>
          <a:p>
            <a:endParaRPr lang="en-US" sz="2540" dirty="0"/>
          </a:p>
          <a:p>
            <a:r>
              <a:rPr lang="en-US" sz="2540"/>
              <a:t>Expected </a:t>
            </a:r>
            <a:r>
              <a:rPr lang="en-US" sz="2540" dirty="0"/>
              <a:t>Inflation:	</a:t>
            </a:r>
            <a:r>
              <a:rPr lang="el-GR" sz="2540" dirty="0"/>
              <a:t>π</a:t>
            </a:r>
            <a:r>
              <a:rPr lang="de-DE" sz="2540" baseline="-25000" dirty="0"/>
              <a:t>t</a:t>
            </a:r>
            <a:r>
              <a:rPr lang="en-US" sz="2540" baseline="30000" dirty="0"/>
              <a:t>e</a:t>
            </a:r>
            <a:r>
              <a:rPr lang="en-US" sz="2540" dirty="0"/>
              <a:t>=(P</a:t>
            </a:r>
            <a:r>
              <a:rPr lang="en-US" sz="2540" baseline="-25000" dirty="0"/>
              <a:t>t</a:t>
            </a:r>
            <a:r>
              <a:rPr lang="en-US" sz="2540" baseline="30000" dirty="0"/>
              <a:t>e</a:t>
            </a:r>
            <a:r>
              <a:rPr lang="en-US" sz="2540" dirty="0"/>
              <a:t>-P</a:t>
            </a:r>
            <a:r>
              <a:rPr lang="en-US" sz="2540" baseline="-25000" dirty="0"/>
              <a:t>t-1</a:t>
            </a:r>
            <a:r>
              <a:rPr lang="en-US" sz="2540" dirty="0"/>
              <a:t>)/P</a:t>
            </a:r>
            <a:r>
              <a:rPr lang="en-US" sz="2540" baseline="-25000" dirty="0"/>
              <a:t>t-1</a:t>
            </a:r>
            <a:r>
              <a:rPr lang="en-US" sz="2540" dirty="0"/>
              <a:t>=</a:t>
            </a:r>
            <a:r>
              <a:rPr lang="en-US" sz="2540" dirty="0" err="1"/>
              <a:t>P</a:t>
            </a:r>
            <a:r>
              <a:rPr lang="en-US" sz="2540" baseline="-25000" dirty="0" err="1"/>
              <a:t>t</a:t>
            </a:r>
            <a:r>
              <a:rPr lang="en-US" sz="2540" baseline="30000" dirty="0" err="1"/>
              <a:t>e</a:t>
            </a:r>
            <a:r>
              <a:rPr lang="en-US" sz="2540" dirty="0"/>
              <a:t>/P</a:t>
            </a:r>
            <a:r>
              <a:rPr lang="en-US" sz="2540" baseline="-25000" dirty="0"/>
              <a:t>t-1</a:t>
            </a:r>
            <a:r>
              <a:rPr lang="en-US" sz="2540" dirty="0"/>
              <a:t>-1	</a:t>
            </a:r>
            <a:r>
              <a:rPr lang="en-US" sz="2540"/>
              <a:t>	relative expected change compared 								to the former period</a:t>
            </a:r>
          </a:p>
          <a:p>
            <a:endParaRPr lang="en-US" sz="2540" dirty="0"/>
          </a:p>
          <a:p>
            <a:endParaRPr lang="de-DE" sz="2540" dirty="0"/>
          </a:p>
          <a:p>
            <a:r>
              <a:rPr lang="de-DE" sz="2400" dirty="0" err="1"/>
              <a:t>output</a:t>
            </a:r>
            <a:r>
              <a:rPr lang="de-DE" sz="2400" dirty="0"/>
              <a:t> (y) </a:t>
            </a:r>
            <a:r>
              <a:rPr lang="de-DE" sz="2400"/>
              <a:t>→ unemployment </a:t>
            </a:r>
            <a:r>
              <a:rPr lang="de-DE" sz="2400" dirty="0"/>
              <a:t>(u)</a:t>
            </a:r>
          </a:p>
          <a:p>
            <a:r>
              <a:rPr lang="de-DE" sz="2400"/>
              <a:t>				</a:t>
            </a:r>
            <a:r>
              <a:rPr lang="de-DE" sz="2400" b="1"/>
              <a:t>Okuns law</a:t>
            </a:r>
            <a:r>
              <a:rPr lang="de-DE" sz="2400"/>
              <a:t>!</a:t>
            </a:r>
            <a:endParaRPr lang="de-DE" sz="2400" dirty="0"/>
          </a:p>
          <a:p>
            <a:endParaRPr lang="de-DE" sz="2400" dirty="0"/>
          </a:p>
          <a:p>
            <a:r>
              <a:rPr lang="de-DE" sz="2400" dirty="0"/>
              <a:t>			-A(</a:t>
            </a:r>
            <a:r>
              <a:rPr lang="en-US" sz="2400" dirty="0" err="1"/>
              <a:t>u</a:t>
            </a:r>
            <a:r>
              <a:rPr lang="en-US" sz="2400" baseline="-25000" dirty="0" err="1"/>
              <a:t>t</a:t>
            </a:r>
            <a:r>
              <a:rPr lang="en-US" sz="2400" dirty="0"/>
              <a:t>-u*</a:t>
            </a:r>
            <a:r>
              <a:rPr lang="de-DE" sz="2400" dirty="0"/>
              <a:t>)=(</a:t>
            </a:r>
            <a:r>
              <a:rPr lang="en-US" sz="2400" dirty="0" err="1"/>
              <a:t>Y</a:t>
            </a:r>
            <a:r>
              <a:rPr lang="en-US" sz="2400" baseline="-25000" dirty="0" err="1"/>
              <a:t>t</a:t>
            </a:r>
            <a:r>
              <a:rPr lang="en-US" sz="2400" dirty="0"/>
              <a:t>-Y*)/Y*  (A&gt;</a:t>
            </a:r>
            <a:r>
              <a:rPr lang="en-US" sz="2400"/>
              <a:t>0)</a:t>
            </a:r>
            <a:endParaRPr lang="de-DE" sz="2400" dirty="0"/>
          </a:p>
          <a:p>
            <a:endParaRPr lang="de-DE" sz="2540" dirty="0"/>
          </a:p>
        </p:txBody>
      </p:sp>
      <p:sp>
        <p:nvSpPr>
          <p:cNvPr id="2" name="Rechteck 1">
            <a:extLst>
              <a:ext uri="{FF2B5EF4-FFF2-40B4-BE49-F238E27FC236}">
                <a16:creationId xmlns:a16="http://schemas.microsoft.com/office/drawing/2014/main" id="{69E6E6C6-4767-1F7B-7656-6BC5104DA29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40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19</a:t>
            </a:fld>
            <a:endParaRPr lang="de-DE" dirty="0"/>
          </a:p>
        </p:txBody>
      </p:sp>
      <p:sp>
        <p:nvSpPr>
          <p:cNvPr id="6" name="TextShape 2"/>
          <p:cNvSpPr txBox="1"/>
          <p:nvPr/>
        </p:nvSpPr>
        <p:spPr>
          <a:xfrm>
            <a:off x="79745" y="0"/>
            <a:ext cx="12271743" cy="744941"/>
          </a:xfrm>
          <a:prstGeom prst="rect">
            <a:avLst/>
          </a:prstGeom>
          <a:noFill/>
          <a:ln>
            <a:noFill/>
          </a:ln>
        </p:spPr>
        <p:txBody>
          <a:bodyPr lIns="81646" tIns="40823" rIns="81646" bIns="40823" anchor="ctr" anchorCtr="1"/>
          <a:lstStyle/>
          <a:p>
            <a:r>
              <a:rPr lang="de-DE" sz="2400" b="1"/>
              <a:t>Philippskurve and short run aggregrated supply (AS-curve)</a:t>
            </a:r>
            <a:endParaRPr lang="de-DE" sz="2400" b="1" dirty="0"/>
          </a:p>
        </p:txBody>
      </p:sp>
      <p:sp>
        <p:nvSpPr>
          <p:cNvPr id="4" name="Textfeld 3"/>
          <p:cNvSpPr txBox="1"/>
          <p:nvPr/>
        </p:nvSpPr>
        <p:spPr>
          <a:xfrm>
            <a:off x="0" y="639379"/>
            <a:ext cx="8644107" cy="3388742"/>
          </a:xfrm>
          <a:prstGeom prst="rect">
            <a:avLst/>
          </a:prstGeom>
          <a:noFill/>
        </p:spPr>
        <p:txBody>
          <a:bodyPr wrap="square" rtlCol="0">
            <a:noAutofit/>
          </a:bodyPr>
          <a:lstStyle/>
          <a:p>
            <a:r>
              <a:rPr lang="de-DE" sz="2000" dirty="0"/>
              <a:t>AS:	</a:t>
            </a:r>
            <a:r>
              <a:rPr lang="de-DE" sz="2000" dirty="0" err="1"/>
              <a:t>Y</a:t>
            </a:r>
            <a:r>
              <a:rPr lang="de-DE" sz="2000" baseline="-25000" dirty="0" err="1"/>
              <a:t>t</a:t>
            </a:r>
            <a:r>
              <a:rPr lang="de-DE" sz="2000" dirty="0"/>
              <a:t>	= </a:t>
            </a:r>
            <a:r>
              <a:rPr lang="en-US" sz="2000" dirty="0"/>
              <a:t>Y* + </a:t>
            </a:r>
            <a:r>
              <a:rPr lang="de-DE" sz="2000" dirty="0"/>
              <a:t>a</a:t>
            </a:r>
            <a:r>
              <a:rPr lang="en-US" sz="2000" dirty="0"/>
              <a:t>(P</a:t>
            </a:r>
            <a:r>
              <a:rPr lang="en-US" sz="2000" baseline="-25000" dirty="0"/>
              <a:t>t</a:t>
            </a:r>
            <a:r>
              <a:rPr lang="en-US" sz="2000" dirty="0"/>
              <a:t>-</a:t>
            </a:r>
            <a:r>
              <a:rPr lang="en-US" sz="2000" dirty="0" err="1"/>
              <a:t>P</a:t>
            </a:r>
            <a:r>
              <a:rPr lang="en-US" sz="2000" baseline="-25000" dirty="0" err="1"/>
              <a:t>t</a:t>
            </a:r>
            <a:r>
              <a:rPr lang="en-US" sz="2000" baseline="30000" dirty="0" err="1"/>
              <a:t>e</a:t>
            </a:r>
            <a:r>
              <a:rPr lang="en-US" sz="2000" dirty="0"/>
              <a:t>)	(a&gt;0)	(</a:t>
            </a:r>
            <a:r>
              <a:rPr lang="en-US" sz="2000" dirty="0" err="1"/>
              <a:t>P</a:t>
            </a:r>
            <a:r>
              <a:rPr lang="en-US" sz="2000" baseline="-25000" dirty="0" err="1"/>
              <a:t>t</a:t>
            </a:r>
            <a:r>
              <a:rPr lang="en-US" sz="2000" baseline="30000" dirty="0" err="1"/>
              <a:t>e</a:t>
            </a:r>
            <a:r>
              <a:rPr lang="en-US" sz="2000"/>
              <a:t>: expected price level)</a:t>
            </a:r>
            <a:endParaRPr lang="en-US" sz="2000" dirty="0"/>
          </a:p>
          <a:p>
            <a:endParaRPr lang="en-US" sz="2000" dirty="0"/>
          </a:p>
          <a:p>
            <a:r>
              <a:rPr lang="en-US" sz="2000"/>
              <a:t>replace </a:t>
            </a:r>
            <a:r>
              <a:rPr lang="en-US" sz="2000" dirty="0"/>
              <a:t>P</a:t>
            </a:r>
            <a:r>
              <a:rPr lang="en-US" sz="2000" baseline="-25000" dirty="0"/>
              <a:t>t</a:t>
            </a:r>
            <a:r>
              <a:rPr lang="en-US" sz="2000" dirty="0"/>
              <a:t>/P</a:t>
            </a:r>
            <a:r>
              <a:rPr lang="en-US" sz="2000" baseline="-25000" dirty="0"/>
              <a:t>t-1</a:t>
            </a:r>
            <a:r>
              <a:rPr lang="en-US" sz="2000" dirty="0"/>
              <a:t>=1+</a:t>
            </a:r>
            <a:r>
              <a:rPr lang="el-GR" sz="2000" dirty="0"/>
              <a:t> π</a:t>
            </a:r>
            <a:r>
              <a:rPr lang="de-DE" sz="2000" baseline="-25000" dirty="0"/>
              <a:t>t </a:t>
            </a:r>
            <a:r>
              <a:rPr lang="en-US" sz="2000"/>
              <a:t>	and</a:t>
            </a:r>
            <a:r>
              <a:rPr lang="en-US" sz="2000" dirty="0"/>
              <a:t>	</a:t>
            </a:r>
            <a:r>
              <a:rPr lang="en-US" sz="2000" dirty="0" err="1"/>
              <a:t>P</a:t>
            </a:r>
            <a:r>
              <a:rPr lang="en-US" sz="2000" baseline="-25000" dirty="0" err="1"/>
              <a:t>t</a:t>
            </a:r>
            <a:r>
              <a:rPr lang="en-US" sz="2000" baseline="30000" dirty="0" err="1"/>
              <a:t>e</a:t>
            </a:r>
            <a:r>
              <a:rPr lang="en-US" sz="2000" dirty="0"/>
              <a:t>/P</a:t>
            </a:r>
            <a:r>
              <a:rPr lang="en-US" sz="2000" baseline="-25000" dirty="0"/>
              <a:t>t-1</a:t>
            </a:r>
            <a:r>
              <a:rPr lang="en-US" sz="2000" dirty="0"/>
              <a:t>= 1+</a:t>
            </a:r>
            <a:r>
              <a:rPr lang="el-GR" sz="2000" dirty="0"/>
              <a:t>π</a:t>
            </a:r>
            <a:r>
              <a:rPr lang="de-DE" sz="2000" baseline="-25000" dirty="0"/>
              <a:t>t</a:t>
            </a:r>
            <a:r>
              <a:rPr lang="en-US" sz="2000" baseline="30000" dirty="0"/>
              <a:t>e</a:t>
            </a:r>
          </a:p>
          <a:p>
            <a:endParaRPr lang="en-US" sz="2000" dirty="0"/>
          </a:p>
          <a:p>
            <a:r>
              <a:rPr lang="de-DE" sz="2000" dirty="0"/>
              <a:t>→ </a:t>
            </a:r>
            <a:r>
              <a:rPr lang="en-US" sz="2000" dirty="0"/>
              <a:t>	</a:t>
            </a:r>
            <a:r>
              <a:rPr lang="de-DE" sz="2000" dirty="0"/>
              <a:t> </a:t>
            </a:r>
            <a:r>
              <a:rPr lang="de-DE" sz="2000" dirty="0" err="1"/>
              <a:t>Y</a:t>
            </a:r>
            <a:r>
              <a:rPr lang="de-DE" sz="2000" baseline="-25000" dirty="0" err="1"/>
              <a:t>t</a:t>
            </a:r>
            <a:r>
              <a:rPr lang="de-DE" sz="2000" baseline="-25000" dirty="0"/>
              <a:t> </a:t>
            </a:r>
            <a:r>
              <a:rPr lang="en-US" sz="2000" dirty="0"/>
              <a:t>	= Y* + </a:t>
            </a:r>
            <a:r>
              <a:rPr lang="de-DE" sz="2000" dirty="0"/>
              <a:t>a</a:t>
            </a:r>
            <a:r>
              <a:rPr lang="en-US" sz="2000" dirty="0"/>
              <a:t>((1+</a:t>
            </a:r>
            <a:r>
              <a:rPr lang="el-GR" sz="2000" dirty="0"/>
              <a:t> π</a:t>
            </a:r>
            <a:r>
              <a:rPr lang="de-DE" sz="2000" baseline="-25000" dirty="0"/>
              <a:t>t</a:t>
            </a:r>
            <a:r>
              <a:rPr lang="en-US" sz="2000" dirty="0"/>
              <a:t>)P</a:t>
            </a:r>
            <a:r>
              <a:rPr lang="en-US" sz="2000" baseline="-25000" dirty="0"/>
              <a:t>t-1 </a:t>
            </a:r>
            <a:r>
              <a:rPr lang="en-US" sz="2000" dirty="0"/>
              <a:t>- (1+</a:t>
            </a:r>
            <a:r>
              <a:rPr lang="el-GR" sz="2000" dirty="0"/>
              <a:t> π</a:t>
            </a:r>
            <a:r>
              <a:rPr lang="de-DE" sz="2000" baseline="-25000" dirty="0"/>
              <a:t>t</a:t>
            </a:r>
            <a:r>
              <a:rPr lang="en-US" sz="2000" baseline="30000" dirty="0"/>
              <a:t>e</a:t>
            </a:r>
            <a:r>
              <a:rPr lang="en-US" sz="2000" dirty="0"/>
              <a:t>)P</a:t>
            </a:r>
            <a:r>
              <a:rPr lang="en-US" sz="2000" baseline="-25000" dirty="0"/>
              <a:t>t-1 </a:t>
            </a:r>
            <a:r>
              <a:rPr lang="en-US" sz="2000" dirty="0"/>
              <a:t>)</a:t>
            </a:r>
          </a:p>
          <a:p>
            <a:endParaRPr lang="en-US" sz="2000" dirty="0"/>
          </a:p>
          <a:p>
            <a:r>
              <a:rPr lang="en-US" sz="2000" dirty="0"/>
              <a:t>		= Y* + P</a:t>
            </a:r>
            <a:r>
              <a:rPr lang="en-US" sz="2000" baseline="-25000" dirty="0"/>
              <a:t>t-1</a:t>
            </a:r>
            <a:r>
              <a:rPr lang="de-DE" sz="2000" dirty="0"/>
              <a:t>a</a:t>
            </a:r>
            <a:r>
              <a:rPr lang="en-US" sz="2000" dirty="0"/>
              <a:t>(</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r>
              <a:rPr lang="en-US" sz="2000" dirty="0"/>
              <a:t> </a:t>
            </a:r>
          </a:p>
          <a:p>
            <a:r>
              <a:rPr lang="en-US" sz="2000" dirty="0"/>
              <a:t>		= Y* + ã(</a:t>
            </a:r>
            <a:r>
              <a:rPr lang="el-GR" sz="2000" dirty="0"/>
              <a:t>π</a:t>
            </a:r>
            <a:r>
              <a:rPr lang="de-DE" sz="2000" baseline="-25000" dirty="0"/>
              <a:t>t</a:t>
            </a:r>
            <a:r>
              <a:rPr lang="en-US" sz="2000" dirty="0"/>
              <a:t> - </a:t>
            </a:r>
            <a:r>
              <a:rPr lang="el-GR" sz="2000" dirty="0"/>
              <a:t>π</a:t>
            </a:r>
            <a:r>
              <a:rPr lang="de-DE" sz="2000" baseline="-25000" dirty="0"/>
              <a:t>t</a:t>
            </a:r>
            <a:r>
              <a:rPr lang="en-US" sz="2000" baseline="30000" dirty="0"/>
              <a:t>e</a:t>
            </a:r>
            <a:r>
              <a:rPr lang="en-US" sz="2000" dirty="0"/>
              <a:t>)</a:t>
            </a:r>
            <a:r>
              <a:rPr lang="en-US" sz="2000"/>
              <a:t>	with </a:t>
            </a:r>
            <a:r>
              <a:rPr lang="en-US" sz="2000" dirty="0"/>
              <a:t>ã= P</a:t>
            </a:r>
            <a:r>
              <a:rPr lang="en-US" sz="2000" baseline="-25000" dirty="0"/>
              <a:t>t-1</a:t>
            </a:r>
            <a:r>
              <a:rPr lang="de-DE" sz="2000" dirty="0"/>
              <a:t>a</a:t>
            </a:r>
            <a:r>
              <a:rPr lang="de-DE" sz="2000"/>
              <a:t>&gt;0</a:t>
            </a:r>
          </a:p>
          <a:p>
            <a:endParaRPr lang="de-DE" sz="2000" dirty="0"/>
          </a:p>
          <a:p>
            <a:r>
              <a:rPr lang="de-DE" sz="2000"/>
              <a:t>With  given expectations, we obtain</a:t>
            </a:r>
            <a:r>
              <a:rPr lang="de-DE" sz="2540" dirty="0"/>
              <a:t>					</a:t>
            </a:r>
          </a:p>
          <a:p>
            <a:endParaRPr lang="de-DE" sz="2540" dirty="0"/>
          </a:p>
          <a:p>
            <a:r>
              <a:rPr lang="de-DE" sz="2540" dirty="0"/>
              <a:t>			</a:t>
            </a:r>
            <a:r>
              <a:rPr lang="de-DE" sz="2540"/>
              <a:t>	or</a:t>
            </a:r>
            <a:r>
              <a:rPr lang="de-DE" sz="2540" dirty="0"/>
              <a:t>		</a:t>
            </a:r>
          </a:p>
        </p:txBody>
      </p:sp>
      <p:cxnSp>
        <p:nvCxnSpPr>
          <p:cNvPr id="8" name="Straight Arrow Connector 6"/>
          <p:cNvCxnSpPr/>
          <p:nvPr/>
        </p:nvCxnSpPr>
        <p:spPr>
          <a:xfrm flipV="1">
            <a:off x="694238" y="4258340"/>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694239" y="6421543"/>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56421" y="4192775"/>
            <a:ext cx="422714" cy="338554"/>
          </a:xfrm>
          <a:prstGeom prst="rect">
            <a:avLst/>
          </a:prstGeom>
          <a:noFill/>
        </p:spPr>
        <p:txBody>
          <a:bodyPr wrap="square" rtlCol="0">
            <a:spAutoFit/>
          </a:bodyPr>
          <a:lstStyle/>
          <a:p>
            <a:r>
              <a:rPr lang="en-US" sz="1600" dirty="0"/>
              <a:t>P</a:t>
            </a:r>
            <a:r>
              <a:rPr lang="en-US" sz="1600" baseline="-25000" dirty="0"/>
              <a:t>t</a:t>
            </a:r>
            <a:endParaRPr lang="de-DE" sz="1600" baseline="-25000" dirty="0"/>
          </a:p>
        </p:txBody>
      </p:sp>
      <p:sp>
        <p:nvSpPr>
          <p:cNvPr id="11" name="Textfeld 10"/>
          <p:cNvSpPr txBox="1"/>
          <p:nvPr/>
        </p:nvSpPr>
        <p:spPr>
          <a:xfrm>
            <a:off x="3365205" y="6421543"/>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mc:AlternateContent xmlns:mc="http://schemas.openxmlformats.org/markup-compatibility/2006" xmlns:a14="http://schemas.microsoft.com/office/drawing/2010/main">
        <mc:Choice Requires="a14">
          <p:sp>
            <p:nvSpPr>
              <p:cNvPr id="17" name="Rechteck 16"/>
              <p:cNvSpPr/>
              <p:nvPr/>
            </p:nvSpPr>
            <p:spPr>
              <a:xfrm>
                <a:off x="3064584" y="4495731"/>
                <a:ext cx="509119"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𝐴𝑆</m:t>
                      </m:r>
                    </m:oMath>
                  </m:oMathPara>
                </a14:m>
                <a:endParaRPr lang="de-DE" dirty="0"/>
              </a:p>
            </p:txBody>
          </p:sp>
        </mc:Choice>
        <mc:Fallback xmlns="">
          <p:sp>
            <p:nvSpPr>
              <p:cNvPr id="17" name="Rechteck 16"/>
              <p:cNvSpPr>
                <a:spLocks noRot="1" noChangeAspect="1" noMove="1" noResize="1" noEditPoints="1" noAdjustHandles="1" noChangeArrowheads="1" noChangeShapeType="1" noTextEdit="1"/>
              </p:cNvSpPr>
              <p:nvPr/>
            </p:nvSpPr>
            <p:spPr>
              <a:xfrm>
                <a:off x="3064584" y="4495731"/>
                <a:ext cx="509119" cy="369332"/>
              </a:xfrm>
              <a:prstGeom prst="rect">
                <a:avLst/>
              </a:prstGeom>
              <a:blipFill>
                <a:blip r:embed="rId3"/>
                <a:stretch>
                  <a:fillRect/>
                </a:stretch>
              </a:blipFill>
            </p:spPr>
            <p:txBody>
              <a:bodyPr/>
              <a:lstStyle/>
              <a:p>
                <a:r>
                  <a:rPr lang="de-DE">
                    <a:noFill/>
                  </a:rPr>
                  <a:t> </a:t>
                </a:r>
              </a:p>
            </p:txBody>
          </p:sp>
        </mc:Fallback>
      </mc:AlternateContent>
      <p:cxnSp>
        <p:nvCxnSpPr>
          <p:cNvPr id="22" name="Straight Arrow Connector 6"/>
          <p:cNvCxnSpPr/>
          <p:nvPr/>
        </p:nvCxnSpPr>
        <p:spPr>
          <a:xfrm flipV="1">
            <a:off x="4706270" y="4214039"/>
            <a:ext cx="1" cy="21632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hteck 25"/>
              <p:cNvSpPr/>
              <p:nvPr/>
            </p:nvSpPr>
            <p:spPr>
              <a:xfrm>
                <a:off x="7076616" y="4451430"/>
                <a:ext cx="631796" cy="369332"/>
              </a:xfrm>
              <a:prstGeom prst="rect">
                <a:avLst/>
              </a:prstGeom>
            </p:spPr>
            <p:txBody>
              <a:bodyPr wrap="square">
                <a:spAutoFit/>
              </a:bodyPr>
              <a:lstStyle/>
              <a:p>
                <a14:m>
                  <m:oMath xmlns:m="http://schemas.openxmlformats.org/officeDocument/2006/math">
                    <m:r>
                      <a:rPr lang="de-DE" b="0" i="1" smtClean="0">
                        <a:latin typeface="Cambria Math" panose="02040503050406030204" pitchFamily="18" charset="0"/>
                      </a:rPr>
                      <m:t>𝐴𝑆</m:t>
                    </m:r>
                  </m:oMath>
                </a14:m>
                <a:r>
                  <a:rPr lang="de-DE" dirty="0"/>
                  <a:t>`</a:t>
                </a:r>
              </a:p>
            </p:txBody>
          </p:sp>
        </mc:Choice>
        <mc:Fallback xmlns="">
          <p:sp>
            <p:nvSpPr>
              <p:cNvPr id="26" name="Rechteck 25"/>
              <p:cNvSpPr>
                <a:spLocks noRot="1" noChangeAspect="1" noMove="1" noResize="1" noEditPoints="1" noAdjustHandles="1" noChangeArrowheads="1" noChangeShapeType="1" noTextEdit="1"/>
              </p:cNvSpPr>
              <p:nvPr/>
            </p:nvSpPr>
            <p:spPr>
              <a:xfrm>
                <a:off x="7076616" y="4451430"/>
                <a:ext cx="631796" cy="369332"/>
              </a:xfrm>
              <a:prstGeom prst="rect">
                <a:avLst/>
              </a:prstGeom>
              <a:blipFill>
                <a:blip r:embed="rId4"/>
                <a:stretch>
                  <a:fillRect t="-8197" b="-24590"/>
                </a:stretch>
              </a:blipFill>
            </p:spPr>
            <p:txBody>
              <a:bodyPr/>
              <a:lstStyle/>
              <a:p>
                <a:r>
                  <a:rPr lang="de-DE">
                    <a:noFill/>
                  </a:rPr>
                  <a:t> </a:t>
                </a:r>
              </a:p>
            </p:txBody>
          </p:sp>
        </mc:Fallback>
      </mc:AlternateContent>
      <p:cxnSp>
        <p:nvCxnSpPr>
          <p:cNvPr id="27" name="Straight Arrow Connector 7"/>
          <p:cNvCxnSpPr/>
          <p:nvPr/>
        </p:nvCxnSpPr>
        <p:spPr>
          <a:xfrm>
            <a:off x="4706270" y="6384397"/>
            <a:ext cx="3002142" cy="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V="1">
            <a:off x="1281223" y="4636096"/>
            <a:ext cx="1783361" cy="114801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4362347" y="4167811"/>
            <a:ext cx="422714" cy="338554"/>
          </a:xfrm>
          <a:prstGeom prst="rect">
            <a:avLst/>
          </a:prstGeom>
          <a:noFill/>
        </p:spPr>
        <p:txBody>
          <a:bodyPr wrap="square" rtlCol="0">
            <a:spAutoFit/>
          </a:bodyPr>
          <a:lstStyle/>
          <a:p>
            <a:r>
              <a:rPr lang="el-GR" sz="1600" dirty="0"/>
              <a:t>π </a:t>
            </a:r>
            <a:r>
              <a:rPr lang="en-US" sz="1600" baseline="-25000" dirty="0"/>
              <a:t>t</a:t>
            </a:r>
            <a:endParaRPr lang="de-DE" sz="1600" baseline="-25000" dirty="0"/>
          </a:p>
        </p:txBody>
      </p:sp>
      <p:sp>
        <p:nvSpPr>
          <p:cNvPr id="31" name="Textfeld 30"/>
          <p:cNvSpPr txBox="1"/>
          <p:nvPr/>
        </p:nvSpPr>
        <p:spPr>
          <a:xfrm>
            <a:off x="7366601" y="6382556"/>
            <a:ext cx="393265" cy="338554"/>
          </a:xfrm>
          <a:prstGeom prst="rect">
            <a:avLst/>
          </a:prstGeom>
          <a:noFill/>
        </p:spPr>
        <p:txBody>
          <a:bodyPr wrap="square" rtlCol="0">
            <a:spAutoFit/>
          </a:bodyPr>
          <a:lstStyle/>
          <a:p>
            <a:r>
              <a:rPr lang="de-DE" sz="1600" dirty="0" err="1"/>
              <a:t>Y</a:t>
            </a:r>
            <a:r>
              <a:rPr lang="de-DE" sz="1600" baseline="-25000" dirty="0" err="1"/>
              <a:t>t</a:t>
            </a:r>
            <a:endParaRPr lang="de-DE" sz="1633" dirty="0"/>
          </a:p>
        </p:txBody>
      </p:sp>
      <p:cxnSp>
        <p:nvCxnSpPr>
          <p:cNvPr id="32" name="Gerader Verbinder 31"/>
          <p:cNvCxnSpPr/>
          <p:nvPr/>
        </p:nvCxnSpPr>
        <p:spPr>
          <a:xfrm flipV="1">
            <a:off x="5171216" y="4531329"/>
            <a:ext cx="1998063" cy="924083"/>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2E6351D3-402E-F1FC-4DD1-2EA210ABEA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326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0" y="0"/>
            <a:ext cx="12192000" cy="744941"/>
          </a:xfrm>
          <a:prstGeom prst="rect">
            <a:avLst/>
          </a:prstGeom>
          <a:noFill/>
          <a:ln>
            <a:noFill/>
          </a:ln>
        </p:spPr>
        <p:txBody>
          <a:bodyPr lIns="81646" tIns="40823" rIns="81646" bIns="40823" anchor="ctr" anchorCtr="1"/>
          <a:lstStyle/>
          <a:p>
            <a:r>
              <a:rPr lang="en-US" sz="2400" b="1"/>
              <a:t>Philippskurve and short run aggregrated supply (AS-curve) </a:t>
            </a:r>
            <a:r>
              <a:rPr lang="de-DE" sz="2400" b="1"/>
              <a:t>and Okun´s law</a:t>
            </a:r>
            <a:endParaRPr lang="de-DE" sz="2400" b="1" dirty="0"/>
          </a:p>
        </p:txBody>
      </p:sp>
      <p:sp>
        <p:nvSpPr>
          <p:cNvPr id="4" name="Textfeld 3"/>
          <p:cNvSpPr txBox="1"/>
          <p:nvPr/>
        </p:nvSpPr>
        <p:spPr>
          <a:xfrm>
            <a:off x="207402" y="776699"/>
            <a:ext cx="10542113" cy="3424911"/>
          </a:xfrm>
          <a:prstGeom prst="rect">
            <a:avLst/>
          </a:prstGeom>
          <a:noFill/>
        </p:spPr>
        <p:txBody>
          <a:bodyPr wrap="square" rtlCol="0">
            <a:noAutofit/>
          </a:bodyPr>
          <a:lstStyle/>
          <a:p>
            <a:r>
              <a:rPr lang="en-US" sz="2000"/>
              <a:t>Okun´s law:</a:t>
            </a:r>
            <a:r>
              <a:rPr lang="en-US" sz="2000" dirty="0"/>
              <a:t>	</a:t>
            </a:r>
            <a:r>
              <a:rPr lang="de-DE" sz="2000" dirty="0"/>
              <a:t> -A(</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-Y*)/Y</a:t>
            </a:r>
            <a:r>
              <a:rPr lang="en-US" sz="2000"/>
              <a:t>* 	set Ã=AY* </a:t>
            </a:r>
            <a:endParaRPr lang="en-US" sz="2000" dirty="0"/>
          </a:p>
          <a:p>
            <a:endParaRPr lang="en-US" sz="2000" dirty="0"/>
          </a:p>
          <a:p>
            <a:r>
              <a:rPr lang="en-US" sz="2000" dirty="0">
                <a:latin typeface="Arial Unicode MS"/>
                <a:ea typeface="Arial Unicode MS"/>
                <a:cs typeface="Arial Unicode MS"/>
              </a:rPr>
              <a:t>⇒ </a:t>
            </a:r>
            <a:r>
              <a:rPr lang="de-DE" sz="2000" dirty="0"/>
              <a:t>-Ã(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a:t>
            </a:r>
            <a:r>
              <a:rPr lang="en-US" sz="2000" dirty="0">
                <a:latin typeface="Arial Unicode MS"/>
                <a:ea typeface="Arial Unicode MS"/>
                <a:cs typeface="Arial Unicode MS"/>
              </a:rPr>
              <a:t>⇒ </a:t>
            </a:r>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endParaRPr lang="en-US" sz="2000" dirty="0"/>
          </a:p>
          <a:p>
            <a:endParaRPr lang="en-US" sz="2000" dirty="0"/>
          </a:p>
          <a:p>
            <a:r>
              <a:rPr lang="en-US" sz="2000"/>
              <a:t>Together with the AS-curve we obtain:</a:t>
            </a:r>
            <a:endParaRPr lang="en-US" sz="2000" dirty="0"/>
          </a:p>
          <a:p>
            <a:endParaRPr lang="en-US" sz="2000" dirty="0"/>
          </a:p>
          <a:p>
            <a:r>
              <a:rPr lang="en-US" sz="2000" dirty="0"/>
              <a:t>Y*</a:t>
            </a:r>
            <a:r>
              <a:rPr lang="de-DE" sz="2000" dirty="0"/>
              <a:t>- Ã(</a:t>
            </a:r>
            <a:r>
              <a:rPr lang="en-US" sz="2000" dirty="0" err="1"/>
              <a:t>u</a:t>
            </a:r>
            <a:r>
              <a:rPr lang="en-US" sz="2000" baseline="-25000" dirty="0" err="1"/>
              <a:t>t</a:t>
            </a:r>
            <a:r>
              <a:rPr lang="en-US" sz="2000" dirty="0"/>
              <a:t>-u*</a:t>
            </a:r>
            <a:r>
              <a:rPr lang="de-DE" sz="2000" dirty="0"/>
              <a:t>) = </a:t>
            </a:r>
            <a:r>
              <a:rPr lang="en-US" sz="2000" dirty="0" err="1"/>
              <a:t>Y</a:t>
            </a:r>
            <a:r>
              <a:rPr lang="en-US" sz="2000" baseline="-25000" dirty="0" err="1"/>
              <a:t>t</a:t>
            </a:r>
            <a:r>
              <a:rPr lang="en-US" sz="2000" dirty="0"/>
              <a:t>=Y* + ã(</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r>
              <a:rPr lang="en-US" sz="2000" dirty="0"/>
              <a:t>)</a:t>
            </a:r>
          </a:p>
          <a:p>
            <a:endParaRPr lang="en-US" sz="2000" dirty="0">
              <a:latin typeface="Arial Unicode MS"/>
              <a:ea typeface="Arial Unicode MS"/>
              <a:cs typeface="Arial Unicode MS"/>
            </a:endParaRPr>
          </a:p>
          <a:p>
            <a:r>
              <a:rPr lang="en-US" sz="2000" dirty="0">
                <a:latin typeface="Arial Unicode MS"/>
                <a:ea typeface="Arial Unicode MS"/>
                <a:cs typeface="Arial Unicode MS"/>
              </a:rPr>
              <a:t>⇒	</a:t>
            </a:r>
            <a:r>
              <a:rPr lang="de-DE" sz="2000" dirty="0"/>
              <a:t> - (Ã/</a:t>
            </a:r>
            <a:r>
              <a:rPr lang="en-US" sz="2000" dirty="0"/>
              <a:t>ã)</a:t>
            </a:r>
            <a:r>
              <a:rPr lang="de-DE" sz="2000" dirty="0"/>
              <a:t>(</a:t>
            </a:r>
            <a:r>
              <a:rPr lang="en-US" sz="2000" dirty="0" err="1"/>
              <a:t>u</a:t>
            </a:r>
            <a:r>
              <a:rPr lang="en-US" sz="2000" baseline="-25000" dirty="0" err="1"/>
              <a:t>t</a:t>
            </a:r>
            <a:r>
              <a:rPr lang="en-US" sz="2000" dirty="0"/>
              <a:t>-u*</a:t>
            </a:r>
            <a:r>
              <a:rPr lang="de-DE" sz="2000" dirty="0"/>
              <a:t>) = </a:t>
            </a:r>
            <a:r>
              <a:rPr lang="el-GR" sz="2000" dirty="0"/>
              <a:t>π</a:t>
            </a:r>
            <a:r>
              <a:rPr lang="de-DE" sz="2000" baseline="-25000" dirty="0"/>
              <a:t>t</a:t>
            </a:r>
            <a:r>
              <a:rPr lang="en-US" sz="2000" baseline="-25000" dirty="0"/>
              <a:t> </a:t>
            </a:r>
            <a:r>
              <a:rPr lang="en-US" sz="2000" dirty="0"/>
              <a:t>- </a:t>
            </a:r>
            <a:r>
              <a:rPr lang="el-GR" sz="2000" dirty="0"/>
              <a:t>π</a:t>
            </a:r>
            <a:r>
              <a:rPr lang="de-DE" sz="2000" baseline="-25000" dirty="0"/>
              <a:t>t</a:t>
            </a:r>
            <a:r>
              <a:rPr lang="en-US" sz="2000" baseline="30000" dirty="0"/>
              <a:t>e</a:t>
            </a:r>
            <a:endParaRPr lang="en-US" sz="2000" dirty="0"/>
          </a:p>
          <a:p>
            <a:endParaRPr lang="en-US" sz="2000" dirty="0"/>
          </a:p>
          <a:p>
            <a:r>
              <a:rPr lang="en-US" sz="2000" dirty="0">
                <a:latin typeface="Arial Unicode MS"/>
                <a:ea typeface="Arial Unicode MS"/>
                <a:cs typeface="Arial Unicode MS"/>
              </a:rPr>
              <a:t>⇒	</a:t>
            </a:r>
            <a:r>
              <a:rPr lang="el-GR" sz="2000" dirty="0"/>
              <a:t>π</a:t>
            </a:r>
            <a:r>
              <a:rPr lang="de-DE" sz="2000" baseline="-25000" dirty="0"/>
              <a:t>t</a:t>
            </a:r>
            <a:r>
              <a:rPr lang="en-US" sz="2000" dirty="0"/>
              <a:t>	=</a:t>
            </a:r>
            <a:r>
              <a:rPr lang="de-DE" sz="2000" dirty="0"/>
              <a:t>	</a:t>
            </a:r>
            <a:r>
              <a:rPr lang="el-GR" sz="2000" dirty="0"/>
              <a:t>π</a:t>
            </a:r>
            <a:r>
              <a:rPr lang="de-DE" sz="2000" baseline="-25000" dirty="0"/>
              <a:t>t</a:t>
            </a:r>
            <a:r>
              <a:rPr lang="en-US" sz="2000" baseline="30000" dirty="0"/>
              <a:t>e</a:t>
            </a:r>
            <a:r>
              <a:rPr lang="en-US" sz="2000" dirty="0"/>
              <a:t> - </a:t>
            </a:r>
            <a:r>
              <a:rPr lang="el-GR" sz="2000" dirty="0"/>
              <a:t>β</a:t>
            </a:r>
            <a:r>
              <a:rPr lang="de-DE" sz="2000" dirty="0"/>
              <a:t>(</a:t>
            </a:r>
            <a:r>
              <a:rPr lang="en-US" sz="2000" dirty="0" err="1"/>
              <a:t>u</a:t>
            </a:r>
            <a:r>
              <a:rPr lang="en-US" sz="2000" baseline="-25000" dirty="0" err="1"/>
              <a:t>t</a:t>
            </a:r>
            <a:r>
              <a:rPr lang="en-US" sz="2000" dirty="0"/>
              <a:t>-u*</a:t>
            </a:r>
            <a:r>
              <a:rPr lang="de-DE" sz="2000" dirty="0"/>
              <a:t>)</a:t>
            </a:r>
            <a:r>
              <a:rPr lang="de-DE" sz="2000"/>
              <a:t>	with β = (Ã/ã)&gt;0 Expectation augmented Philipps curve</a:t>
            </a:r>
            <a:endParaRPr lang="de-DE" sz="2000" dirty="0"/>
          </a:p>
          <a:p>
            <a:r>
              <a:rPr lang="de-DE" sz="2400" dirty="0"/>
              <a:t>							         	</a:t>
            </a:r>
          </a:p>
          <a:p>
            <a:endParaRPr lang="de-DE" sz="2400" dirty="0"/>
          </a:p>
        </p:txBody>
      </p:sp>
      <p:sp>
        <p:nvSpPr>
          <p:cNvPr id="9" name="Textfeld 8"/>
          <p:cNvSpPr txBox="1"/>
          <p:nvPr/>
        </p:nvSpPr>
        <p:spPr>
          <a:xfrm>
            <a:off x="184252" y="4499148"/>
            <a:ext cx="8184243" cy="2167870"/>
          </a:xfrm>
          <a:prstGeom prst="rect">
            <a:avLst/>
          </a:prstGeom>
          <a:noFill/>
        </p:spPr>
        <p:txBody>
          <a:bodyPr wrap="square" rtlCol="0">
            <a:noAutofit/>
          </a:bodyPr>
          <a:lstStyle/>
          <a:p>
            <a:r>
              <a:rPr lang="en-US" sz="1600"/>
              <a:t>In its original form, the Phillips curve, like Okun's law, merely reflected the empirical finding that rising inflation tends to lead to falling unemployment.</a:t>
            </a:r>
          </a:p>
          <a:p>
            <a:endParaRPr lang="en-US" sz="1600">
              <a:hlinkClick r:id="" action="ppaction://noaction"/>
            </a:endParaRPr>
          </a:p>
          <a:p>
            <a:r>
              <a:rPr lang="en-US" sz="1600">
                <a:hlinkClick r:id="" action="ppaction://noaction"/>
              </a:rPr>
              <a:t>Philipps</a:t>
            </a:r>
            <a:r>
              <a:rPr lang="en-US" sz="1600" dirty="0">
                <a:hlinkClick r:id="rId3"/>
              </a:rPr>
              <a:t>, A. (1958) The Relation between Unemployment and the Rate of Change of Money Wages in the United Kingdom, 1861–1957, </a:t>
            </a:r>
            <a:r>
              <a:rPr lang="en-US" sz="1600" dirty="0" err="1">
                <a:hlinkClick r:id="rId3"/>
              </a:rPr>
              <a:t>Economica</a:t>
            </a:r>
            <a:r>
              <a:rPr lang="en-US" sz="1600" dirty="0">
                <a:hlinkClick r:id="rId3"/>
              </a:rPr>
              <a:t>, Vol. 25, S</a:t>
            </a:r>
            <a:r>
              <a:rPr lang="en-US" sz="1600">
                <a:hlinkClick r:id="rId3"/>
              </a:rPr>
              <a:t>. 283–299</a:t>
            </a:r>
            <a:endParaRPr lang="en-US" sz="1600"/>
          </a:p>
          <a:p>
            <a:endParaRPr lang="en-US" sz="1600"/>
          </a:p>
          <a:p>
            <a:r>
              <a:rPr lang="en-US" sz="1600">
                <a:hlinkClick r:id="rId4"/>
              </a:rPr>
              <a:t>Phelps, Edmund S. (1967) “Phillips Curves, Expectations of Inflation and Optimal Employment over Time.” Economica, n.s., 34, no. 3, 254–281</a:t>
            </a:r>
            <a:r>
              <a:rPr lang="en-US" sz="1600"/>
              <a:t>. 		</a:t>
            </a:r>
          </a:p>
          <a:p>
            <a:r>
              <a:rPr lang="en-US" sz="1600"/>
              <a:t>						(</a:t>
            </a:r>
            <a:r>
              <a:rPr lang="en-US" sz="1600">
                <a:hlinkClick r:id="rId5"/>
              </a:rPr>
              <a:t>Nobel Prize 2006</a:t>
            </a:r>
            <a:r>
              <a:rPr lang="en-US" sz="1600"/>
              <a:t>) </a:t>
            </a:r>
          </a:p>
          <a:p>
            <a:endParaRPr lang="de-DE" sz="1600" dirty="0"/>
          </a:p>
        </p:txBody>
      </p:sp>
      <p:sp>
        <p:nvSpPr>
          <p:cNvPr id="2" name="Rechteck 1">
            <a:extLst>
              <a:ext uri="{FF2B5EF4-FFF2-40B4-BE49-F238E27FC236}">
                <a16:creationId xmlns:a16="http://schemas.microsoft.com/office/drawing/2014/main" id="{B4DFEA30-458A-B12D-730F-0A2925A4799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151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t>21</a:t>
            </a:fld>
            <a:endParaRPr lang="de-DE" dirty="0"/>
          </a:p>
        </p:txBody>
      </p:sp>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540" b="1" dirty="0"/>
              <a:t>Inflation, Unemployment, and the Phillips Curve</a:t>
            </a:r>
          </a:p>
        </p:txBody>
      </p:sp>
      <p:sp>
        <p:nvSpPr>
          <p:cNvPr id="4" name="Textfeld 3"/>
          <p:cNvSpPr txBox="1"/>
          <p:nvPr/>
        </p:nvSpPr>
        <p:spPr>
          <a:xfrm>
            <a:off x="1600740" y="1142889"/>
            <a:ext cx="9067260" cy="5029447"/>
          </a:xfrm>
          <a:prstGeom prst="rect">
            <a:avLst/>
          </a:prstGeom>
          <a:noFill/>
        </p:spPr>
        <p:txBody>
          <a:bodyPr wrap="square" rtlCol="0">
            <a:noAutofit/>
          </a:bodyPr>
          <a:lstStyle/>
          <a:p>
            <a:endParaRPr lang="de-DE" sz="2540" dirty="0"/>
          </a:p>
          <a:p>
            <a:r>
              <a:rPr lang="de-DE" sz="2540" dirty="0"/>
              <a:t>The Philipps </a:t>
            </a:r>
            <a:r>
              <a:rPr lang="de-DE" sz="2540" dirty="0" err="1"/>
              <a:t>curve</a:t>
            </a:r>
            <a:r>
              <a:rPr lang="de-DE" sz="2540" dirty="0"/>
              <a:t> </a:t>
            </a:r>
            <a:r>
              <a:rPr lang="de-DE" sz="2540" dirty="0" err="1"/>
              <a:t>states</a:t>
            </a:r>
            <a:r>
              <a:rPr lang="de-DE" sz="2540" dirty="0"/>
              <a:t> </a:t>
            </a:r>
            <a:r>
              <a:rPr lang="de-DE" sz="2540" dirty="0" err="1"/>
              <a:t>that</a:t>
            </a:r>
            <a:r>
              <a:rPr lang="de-DE" sz="2540" dirty="0"/>
              <a:t> </a:t>
            </a:r>
            <a:r>
              <a:rPr lang="de-DE" sz="2540" dirty="0" err="1"/>
              <a:t>inflation</a:t>
            </a:r>
            <a:r>
              <a:rPr lang="de-DE" sz="2540" dirty="0"/>
              <a:t> </a:t>
            </a:r>
            <a:r>
              <a:rPr lang="el-GR" sz="2540" dirty="0"/>
              <a:t>π</a:t>
            </a:r>
            <a:r>
              <a:rPr lang="de-DE" sz="2540" dirty="0"/>
              <a:t> </a:t>
            </a:r>
            <a:r>
              <a:rPr lang="de-DE" sz="2540" dirty="0" err="1"/>
              <a:t>depends</a:t>
            </a:r>
            <a:r>
              <a:rPr lang="de-DE" sz="2540" dirty="0"/>
              <a:t> on</a:t>
            </a:r>
          </a:p>
          <a:p>
            <a:endParaRPr lang="de-DE" sz="2540" dirty="0"/>
          </a:p>
          <a:p>
            <a:pPr marL="829452" lvl="1" indent="-414726">
              <a:buFont typeface="Arial" panose="020B0604020202020204" pitchFamily="34" charset="0"/>
              <a:buChar char="•"/>
            </a:pPr>
            <a:r>
              <a:rPr lang="de-DE" sz="2540" dirty="0" err="1"/>
              <a:t>expected</a:t>
            </a:r>
            <a:r>
              <a:rPr lang="de-DE" sz="2540" dirty="0"/>
              <a:t> </a:t>
            </a:r>
            <a:r>
              <a:rPr lang="de-DE" sz="2540" dirty="0" err="1"/>
              <a:t>inflation</a:t>
            </a:r>
            <a:r>
              <a:rPr lang="de-DE" sz="2540" dirty="0"/>
              <a:t> </a:t>
            </a:r>
            <a:r>
              <a:rPr lang="el-GR" sz="2540" dirty="0"/>
              <a:t>π</a:t>
            </a:r>
            <a:r>
              <a:rPr lang="en-US" sz="2540" baseline="30000" dirty="0"/>
              <a:t>e</a:t>
            </a:r>
          </a:p>
          <a:p>
            <a:pPr marL="414726" indent="-414726">
              <a:buFont typeface="Arial" panose="020B0604020202020204" pitchFamily="34" charset="0"/>
              <a:buChar char="•"/>
            </a:pPr>
            <a:endParaRPr lang="en-US" sz="2540" baseline="30000" dirty="0"/>
          </a:p>
          <a:p>
            <a:pPr marL="829452" lvl="1" indent="-414726">
              <a:buFont typeface="Arial" panose="020B0604020202020204" pitchFamily="34" charset="0"/>
              <a:buChar char="•"/>
            </a:pPr>
            <a:r>
              <a:rPr lang="en-US" sz="2540" dirty="0"/>
              <a:t>the deviation of unemployment from the natural rate u-u*</a:t>
            </a:r>
          </a:p>
          <a:p>
            <a:pPr marL="829452" lvl="1" indent="-414726">
              <a:buFont typeface="Arial" panose="020B0604020202020204" pitchFamily="34" charset="0"/>
              <a:buChar char="•"/>
            </a:pPr>
            <a:endParaRPr lang="en-US" sz="2540" dirty="0"/>
          </a:p>
          <a:p>
            <a:pPr marL="829452" lvl="1" indent="-414726">
              <a:buFont typeface="Arial" panose="020B0604020202020204" pitchFamily="34" charset="0"/>
              <a:buChar char="•"/>
            </a:pPr>
            <a:r>
              <a:rPr lang="en-US" sz="2540" dirty="0"/>
              <a:t>For further analysis we add an supply shock </a:t>
            </a:r>
            <a:r>
              <a:rPr lang="el-GR" sz="2540" dirty="0"/>
              <a:t>ε</a:t>
            </a:r>
            <a:endParaRPr lang="de-DE" sz="2540" dirty="0"/>
          </a:p>
          <a:p>
            <a:endParaRPr lang="de-DE" sz="2540" dirty="0"/>
          </a:p>
          <a:p>
            <a:endParaRPr lang="de-DE" sz="2540" dirty="0"/>
          </a:p>
          <a:p>
            <a:r>
              <a:rPr lang="de-DE" sz="2540" dirty="0"/>
              <a:t>			</a:t>
            </a:r>
            <a:r>
              <a:rPr lang="el-GR" sz="2540" dirty="0"/>
              <a:t>π</a:t>
            </a:r>
            <a:r>
              <a:rPr lang="en-US" sz="2540" dirty="0"/>
              <a:t>	=</a:t>
            </a:r>
            <a:r>
              <a:rPr lang="de-DE" sz="2540" dirty="0"/>
              <a:t>	</a:t>
            </a:r>
            <a:r>
              <a:rPr lang="el-GR" sz="2540" dirty="0"/>
              <a:t>π</a:t>
            </a:r>
            <a:r>
              <a:rPr lang="en-US" sz="2540" baseline="30000" dirty="0"/>
              <a:t>e</a:t>
            </a:r>
            <a:r>
              <a:rPr lang="en-US" sz="2540" dirty="0"/>
              <a:t> - </a:t>
            </a:r>
            <a:r>
              <a:rPr lang="el-GR" sz="2540" dirty="0"/>
              <a:t>β</a:t>
            </a:r>
            <a:r>
              <a:rPr lang="de-DE" sz="2540" dirty="0"/>
              <a:t>(</a:t>
            </a:r>
            <a:r>
              <a:rPr lang="en-US" sz="2540" dirty="0"/>
              <a:t>u-u*</a:t>
            </a:r>
            <a:r>
              <a:rPr lang="de-DE" sz="2540" dirty="0"/>
              <a:t>) + </a:t>
            </a:r>
            <a:r>
              <a:rPr lang="el-GR" sz="2540" dirty="0"/>
              <a:t>ε</a:t>
            </a:r>
            <a:endParaRPr lang="de-DE" sz="2540" dirty="0"/>
          </a:p>
        </p:txBody>
      </p:sp>
      <p:sp>
        <p:nvSpPr>
          <p:cNvPr id="2" name="Rechteck 1">
            <a:extLst>
              <a:ext uri="{FF2B5EF4-FFF2-40B4-BE49-F238E27FC236}">
                <a16:creationId xmlns:a16="http://schemas.microsoft.com/office/drawing/2014/main" id="{AEA05B69-71E8-BED5-6875-DD0A3D0322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2431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dirty="0"/>
              <a:t>The short run Phillips curve</a:t>
            </a:r>
          </a:p>
        </p:txBody>
      </p:sp>
      <p:cxnSp>
        <p:nvCxnSpPr>
          <p:cNvPr id="12" name="Gerade Verbindung mit Pfeil 11"/>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3069109" y="1469475"/>
            <a:ext cx="3657780" cy="313524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hteck 21"/>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23" name="Rechteck 22"/>
          <p:cNvSpPr/>
          <p:nvPr/>
        </p:nvSpPr>
        <p:spPr>
          <a:xfrm>
            <a:off x="7576016" y="5510731"/>
            <a:ext cx="295274" cy="343620"/>
          </a:xfrm>
          <a:prstGeom prst="rect">
            <a:avLst/>
          </a:prstGeom>
        </p:spPr>
        <p:txBody>
          <a:bodyPr wrap="none">
            <a:spAutoFit/>
          </a:bodyPr>
          <a:lstStyle/>
          <a:p>
            <a:r>
              <a:rPr lang="en-US" sz="1633" dirty="0"/>
              <a:t>u</a:t>
            </a:r>
            <a:endParaRPr lang="de-DE" sz="1633" dirty="0"/>
          </a:p>
        </p:txBody>
      </p:sp>
      <p:cxnSp>
        <p:nvCxnSpPr>
          <p:cNvPr id="25" name="Gerade Verbindung 24"/>
          <p:cNvCxnSpPr/>
          <p:nvPr/>
        </p:nvCxnSpPr>
        <p:spPr>
          <a:xfrm>
            <a:off x="3722284" y="2057333"/>
            <a:ext cx="0" cy="7184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H="1">
            <a:off x="3722285" y="2775825"/>
            <a:ext cx="84912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436036" y="2249071"/>
            <a:ext cx="295274" cy="343620"/>
          </a:xfrm>
          <a:prstGeom prst="rect">
            <a:avLst/>
          </a:prstGeom>
        </p:spPr>
        <p:txBody>
          <a:bodyPr wrap="none">
            <a:spAutoFit/>
          </a:bodyPr>
          <a:lstStyle/>
          <a:p>
            <a:r>
              <a:rPr lang="el-GR" sz="1633" dirty="0"/>
              <a:t>β</a:t>
            </a:r>
            <a:endParaRPr lang="de-DE" sz="1633" dirty="0"/>
          </a:p>
        </p:txBody>
      </p:sp>
      <p:sp>
        <p:nvSpPr>
          <p:cNvPr id="30" name="Textfeld 29"/>
          <p:cNvSpPr txBox="1"/>
          <p:nvPr/>
        </p:nvSpPr>
        <p:spPr>
          <a:xfrm>
            <a:off x="4055063" y="2815907"/>
            <a:ext cx="136828" cy="343620"/>
          </a:xfrm>
          <a:prstGeom prst="rect">
            <a:avLst/>
          </a:prstGeom>
          <a:noFill/>
        </p:spPr>
        <p:txBody>
          <a:bodyPr wrap="square" rtlCol="0">
            <a:spAutoFit/>
          </a:bodyPr>
          <a:lstStyle/>
          <a:p>
            <a:r>
              <a:rPr lang="de-DE" sz="1633" dirty="0"/>
              <a:t>1</a:t>
            </a:r>
          </a:p>
        </p:txBody>
      </p:sp>
      <p:cxnSp>
        <p:nvCxnSpPr>
          <p:cNvPr id="32" name="Gerade Verbindung 31"/>
          <p:cNvCxnSpPr/>
          <p:nvPr/>
        </p:nvCxnSpPr>
        <p:spPr>
          <a:xfrm>
            <a:off x="2481252" y="3494317"/>
            <a:ext cx="29392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flipV="1">
            <a:off x="5420538" y="3494317"/>
            <a:ext cx="0" cy="18288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1674909" y="3326809"/>
            <a:ext cx="713657" cy="343620"/>
          </a:xfrm>
          <a:prstGeom prst="rect">
            <a:avLst/>
          </a:prstGeom>
        </p:spPr>
        <p:txBody>
          <a:bodyPr wrap="none">
            <a:spAutoFit/>
          </a:bodyPr>
          <a:lstStyle/>
          <a:p>
            <a:r>
              <a:rPr lang="el-GR" sz="1633" dirty="0"/>
              <a:t>π</a:t>
            </a:r>
            <a:r>
              <a:rPr lang="en-US" sz="1633" baseline="30000" dirty="0"/>
              <a:t>e</a:t>
            </a:r>
            <a:r>
              <a:rPr lang="en-US" sz="1633" dirty="0"/>
              <a:t> </a:t>
            </a:r>
            <a:r>
              <a:rPr lang="de-DE" sz="1633" dirty="0"/>
              <a:t> + </a:t>
            </a:r>
            <a:r>
              <a:rPr lang="el-GR" sz="1633" dirty="0"/>
              <a:t>ε</a:t>
            </a:r>
            <a:endParaRPr lang="de-DE" sz="1633" dirty="0"/>
          </a:p>
        </p:txBody>
      </p:sp>
      <p:sp>
        <p:nvSpPr>
          <p:cNvPr id="37" name="Rechteck 36"/>
          <p:cNvSpPr/>
          <p:nvPr/>
        </p:nvSpPr>
        <p:spPr>
          <a:xfrm>
            <a:off x="5229184" y="5351912"/>
            <a:ext cx="399468" cy="343620"/>
          </a:xfrm>
          <a:prstGeom prst="rect">
            <a:avLst/>
          </a:prstGeom>
        </p:spPr>
        <p:txBody>
          <a:bodyPr wrap="none">
            <a:spAutoFit/>
          </a:bodyPr>
          <a:lstStyle/>
          <a:p>
            <a:r>
              <a:rPr lang="en-US" sz="1633" dirty="0"/>
              <a:t>u*</a:t>
            </a:r>
            <a:endParaRPr lang="de-DE" sz="1633" dirty="0"/>
          </a:p>
        </p:txBody>
      </p:sp>
      <p:cxnSp>
        <p:nvCxnSpPr>
          <p:cNvPr id="39" name="Gerade Verbindung mit Pfeil 38"/>
          <p:cNvCxnSpPr/>
          <p:nvPr/>
        </p:nvCxnSpPr>
        <p:spPr>
          <a:xfrm flipH="1">
            <a:off x="5024832" y="2249071"/>
            <a:ext cx="395707" cy="52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898000" y="1498077"/>
            <a:ext cx="3420873" cy="762388"/>
          </a:xfrm>
          <a:prstGeom prst="rect">
            <a:avLst/>
          </a:prstGeom>
          <a:noFill/>
        </p:spPr>
        <p:txBody>
          <a:bodyPr wrap="none" rtlCol="0">
            <a:spAutoFit/>
          </a:bodyPr>
          <a:lstStyle/>
          <a:p>
            <a:r>
              <a:rPr lang="de-DE" sz="2177" dirty="0"/>
              <a:t>Trade off </a:t>
            </a:r>
            <a:r>
              <a:rPr lang="de-DE" sz="2177" dirty="0" err="1"/>
              <a:t>between</a:t>
            </a:r>
            <a:r>
              <a:rPr lang="de-DE" sz="2177" dirty="0"/>
              <a:t> </a:t>
            </a:r>
          </a:p>
          <a:p>
            <a:r>
              <a:rPr lang="de-DE" sz="2177" dirty="0" err="1"/>
              <a:t>unemployment</a:t>
            </a:r>
            <a:r>
              <a:rPr lang="de-DE" sz="2177" dirty="0"/>
              <a:t> </a:t>
            </a:r>
            <a:r>
              <a:rPr lang="de-DE" sz="2177" dirty="0" err="1"/>
              <a:t>and</a:t>
            </a:r>
            <a:r>
              <a:rPr lang="de-DE" sz="2177" dirty="0"/>
              <a:t> </a:t>
            </a:r>
            <a:r>
              <a:rPr lang="de-DE" sz="2177" dirty="0" err="1"/>
              <a:t>inflation</a:t>
            </a:r>
            <a:endParaRPr lang="de-DE" sz="2177" dirty="0"/>
          </a:p>
        </p:txBody>
      </p:sp>
      <p:sp>
        <p:nvSpPr>
          <p:cNvPr id="2" name="Rechteck 1">
            <a:extLst>
              <a:ext uri="{FF2B5EF4-FFF2-40B4-BE49-F238E27FC236}">
                <a16:creationId xmlns:a16="http://schemas.microsoft.com/office/drawing/2014/main" id="{E1700237-416E-A4F9-B34A-D258735365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030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59962" y="104531"/>
            <a:ext cx="7597213" cy="744863"/>
          </a:xfrm>
          <a:prstGeom prst="rect">
            <a:avLst/>
          </a:prstGeom>
          <a:noFill/>
          <a:ln>
            <a:noFill/>
          </a:ln>
        </p:spPr>
        <p:txBody>
          <a:bodyPr lIns="81638" tIns="40819" rIns="81638" bIns="40819" anchor="ctr" anchorCtr="1"/>
          <a:lstStyle/>
          <a:p>
            <a:r>
              <a:rPr lang="en-US" sz="2540" b="1"/>
              <a:t>Long run Phillips </a:t>
            </a:r>
            <a:r>
              <a:rPr lang="en-US" sz="2540" b="1" dirty="0"/>
              <a:t>Curve</a:t>
            </a:r>
          </a:p>
        </p:txBody>
      </p:sp>
      <p:cxnSp>
        <p:nvCxnSpPr>
          <p:cNvPr id="7" name="Gerade Verbindung mit Pfeil 6"/>
          <p:cNvCxnSpPr/>
          <p:nvPr/>
        </p:nvCxnSpPr>
        <p:spPr>
          <a:xfrm flipV="1">
            <a:off x="2481251" y="1142889"/>
            <a:ext cx="0" cy="470285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024029" y="5323207"/>
            <a:ext cx="600160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2024029" y="1163060"/>
            <a:ext cx="300082" cy="343620"/>
          </a:xfrm>
          <a:prstGeom prst="rect">
            <a:avLst/>
          </a:prstGeom>
        </p:spPr>
        <p:txBody>
          <a:bodyPr wrap="none">
            <a:spAutoFit/>
          </a:bodyPr>
          <a:lstStyle/>
          <a:p>
            <a:r>
              <a:rPr lang="el-GR" sz="1633" dirty="0"/>
              <a:t>π</a:t>
            </a:r>
            <a:endParaRPr lang="de-DE" sz="1633" dirty="0"/>
          </a:p>
        </p:txBody>
      </p:sp>
      <p:sp>
        <p:nvSpPr>
          <p:cNvPr id="10" name="Rechteck 9"/>
          <p:cNvSpPr/>
          <p:nvPr/>
        </p:nvSpPr>
        <p:spPr>
          <a:xfrm>
            <a:off x="7576016" y="5510731"/>
            <a:ext cx="295274" cy="343620"/>
          </a:xfrm>
          <a:prstGeom prst="rect">
            <a:avLst/>
          </a:prstGeom>
        </p:spPr>
        <p:txBody>
          <a:bodyPr wrap="none">
            <a:spAutoFit/>
          </a:bodyPr>
          <a:lstStyle/>
          <a:p>
            <a:r>
              <a:rPr lang="en-US" sz="1633" dirty="0"/>
              <a:t>u</a:t>
            </a:r>
            <a:endParaRPr lang="de-DE" sz="1633" dirty="0"/>
          </a:p>
        </p:txBody>
      </p:sp>
      <p:sp>
        <p:nvSpPr>
          <p:cNvPr id="11" name="Freihandform 10"/>
          <p:cNvSpPr/>
          <p:nvPr/>
        </p:nvSpPr>
        <p:spPr>
          <a:xfrm>
            <a:off x="2764662" y="1505642"/>
            <a:ext cx="4162560" cy="3578879"/>
          </a:xfrm>
          <a:custGeom>
            <a:avLst/>
            <a:gdLst>
              <a:gd name="connsiteX0" fmla="*/ 0 w 4588933"/>
              <a:gd name="connsiteY0" fmla="*/ 0 h 3945466"/>
              <a:gd name="connsiteX1" fmla="*/ 1168400 w 4588933"/>
              <a:gd name="connsiteY1" fmla="*/ 2963333 h 3945466"/>
              <a:gd name="connsiteX2" fmla="*/ 4588933 w 4588933"/>
              <a:gd name="connsiteY2" fmla="*/ 3945466 h 3945466"/>
            </a:gdLst>
            <a:ahLst/>
            <a:cxnLst>
              <a:cxn ang="0">
                <a:pos x="connsiteX0" y="connsiteY0"/>
              </a:cxn>
              <a:cxn ang="0">
                <a:pos x="connsiteX1" y="connsiteY1"/>
              </a:cxn>
              <a:cxn ang="0">
                <a:pos x="connsiteX2" y="connsiteY2"/>
              </a:cxn>
            </a:cxnLst>
            <a:rect l="l" t="t" r="r" b="b"/>
            <a:pathLst>
              <a:path w="4588933" h="3945466">
                <a:moveTo>
                  <a:pt x="0" y="0"/>
                </a:moveTo>
                <a:cubicBezTo>
                  <a:pt x="201789" y="1152877"/>
                  <a:pt x="403578" y="2305755"/>
                  <a:pt x="1168400" y="2963333"/>
                </a:cubicBezTo>
                <a:cubicBezTo>
                  <a:pt x="1933222" y="3620911"/>
                  <a:pt x="3261077" y="3783188"/>
                  <a:pt x="4588933" y="39454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12" name="Freihandform 11"/>
          <p:cNvSpPr/>
          <p:nvPr/>
        </p:nvSpPr>
        <p:spPr>
          <a:xfrm>
            <a:off x="3302262" y="1244521"/>
            <a:ext cx="3701760" cy="3379200"/>
          </a:xfrm>
          <a:custGeom>
            <a:avLst/>
            <a:gdLst>
              <a:gd name="connsiteX0" fmla="*/ 0 w 4080933"/>
              <a:gd name="connsiteY0" fmla="*/ 0 h 3725333"/>
              <a:gd name="connsiteX1" fmla="*/ 1236133 w 4080933"/>
              <a:gd name="connsiteY1" fmla="*/ 2556933 h 3725333"/>
              <a:gd name="connsiteX2" fmla="*/ 4080933 w 4080933"/>
              <a:gd name="connsiteY2" fmla="*/ 3725333 h 3725333"/>
            </a:gdLst>
            <a:ahLst/>
            <a:cxnLst>
              <a:cxn ang="0">
                <a:pos x="connsiteX0" y="connsiteY0"/>
              </a:cxn>
              <a:cxn ang="0">
                <a:pos x="connsiteX1" y="connsiteY1"/>
              </a:cxn>
              <a:cxn ang="0">
                <a:pos x="connsiteX2" y="connsiteY2"/>
              </a:cxn>
            </a:cxnLst>
            <a:rect l="l" t="t" r="r" b="b"/>
            <a:pathLst>
              <a:path w="4080933" h="3725333">
                <a:moveTo>
                  <a:pt x="0" y="0"/>
                </a:moveTo>
                <a:cubicBezTo>
                  <a:pt x="277989" y="968022"/>
                  <a:pt x="555978" y="1936044"/>
                  <a:pt x="1236133" y="2556933"/>
                </a:cubicBezTo>
                <a:cubicBezTo>
                  <a:pt x="1916289" y="3177822"/>
                  <a:pt x="2998611" y="3451577"/>
                  <a:pt x="4080933" y="372533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20" name="Gerade Verbindung 19"/>
          <p:cNvCxnSpPr/>
          <p:nvPr/>
        </p:nvCxnSpPr>
        <p:spPr>
          <a:xfrm flipV="1">
            <a:off x="4244824" y="1600111"/>
            <a:ext cx="0" cy="3723097"/>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flipH="1" flipV="1">
            <a:off x="2481253" y="3335238"/>
            <a:ext cx="1763575" cy="2844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4048871" y="5351912"/>
            <a:ext cx="399468" cy="343620"/>
          </a:xfrm>
          <a:prstGeom prst="rect">
            <a:avLst/>
          </a:prstGeom>
        </p:spPr>
        <p:txBody>
          <a:bodyPr wrap="none">
            <a:spAutoFit/>
          </a:bodyPr>
          <a:lstStyle/>
          <a:p>
            <a:r>
              <a:rPr lang="en-US" sz="1633" dirty="0"/>
              <a:t>u*</a:t>
            </a:r>
            <a:endParaRPr lang="de-DE" sz="1633" dirty="0"/>
          </a:p>
        </p:txBody>
      </p:sp>
      <p:sp>
        <p:nvSpPr>
          <p:cNvPr id="31" name="Textfeld 30"/>
          <p:cNvSpPr txBox="1"/>
          <p:nvPr/>
        </p:nvSpPr>
        <p:spPr>
          <a:xfrm>
            <a:off x="4277572" y="4175937"/>
            <a:ext cx="290464" cy="343620"/>
          </a:xfrm>
          <a:prstGeom prst="rect">
            <a:avLst/>
          </a:prstGeom>
          <a:noFill/>
        </p:spPr>
        <p:txBody>
          <a:bodyPr wrap="none" rtlCol="0">
            <a:spAutoFit/>
          </a:bodyPr>
          <a:lstStyle/>
          <a:p>
            <a:r>
              <a:rPr lang="de-DE" sz="1633" dirty="0"/>
              <a:t>1</a:t>
            </a:r>
          </a:p>
        </p:txBody>
      </p:sp>
      <p:sp>
        <p:nvSpPr>
          <p:cNvPr id="32" name="Textfeld 31"/>
          <p:cNvSpPr txBox="1"/>
          <p:nvPr/>
        </p:nvSpPr>
        <p:spPr>
          <a:xfrm>
            <a:off x="3265061" y="2971778"/>
            <a:ext cx="290464" cy="343620"/>
          </a:xfrm>
          <a:prstGeom prst="rect">
            <a:avLst/>
          </a:prstGeom>
          <a:noFill/>
        </p:spPr>
        <p:txBody>
          <a:bodyPr wrap="none" rtlCol="0">
            <a:spAutoFit/>
          </a:bodyPr>
          <a:lstStyle/>
          <a:p>
            <a:r>
              <a:rPr lang="de-DE" sz="1633" dirty="0"/>
              <a:t>2</a:t>
            </a:r>
          </a:p>
        </p:txBody>
      </p:sp>
      <p:sp>
        <p:nvSpPr>
          <p:cNvPr id="33" name="Textfeld 32"/>
          <p:cNvSpPr txBox="1"/>
          <p:nvPr/>
        </p:nvSpPr>
        <p:spPr>
          <a:xfrm>
            <a:off x="4310141" y="3167730"/>
            <a:ext cx="290464" cy="343620"/>
          </a:xfrm>
          <a:prstGeom prst="rect">
            <a:avLst/>
          </a:prstGeom>
          <a:noFill/>
        </p:spPr>
        <p:txBody>
          <a:bodyPr wrap="none" rtlCol="0">
            <a:spAutoFit/>
          </a:bodyPr>
          <a:lstStyle/>
          <a:p>
            <a:r>
              <a:rPr lang="de-DE" sz="1633" dirty="0"/>
              <a:t>3</a:t>
            </a:r>
          </a:p>
        </p:txBody>
      </p:sp>
      <p:sp>
        <p:nvSpPr>
          <p:cNvPr id="34" name="Ellipse 33"/>
          <p:cNvSpPr/>
          <p:nvPr/>
        </p:nvSpPr>
        <p:spPr>
          <a:xfrm>
            <a:off x="4277574" y="3167730"/>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5" name="Ellipse 34"/>
          <p:cNvSpPr/>
          <p:nvPr/>
        </p:nvSpPr>
        <p:spPr>
          <a:xfrm>
            <a:off x="4244825" y="4204381"/>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36" name="Ellipse 35"/>
          <p:cNvSpPr/>
          <p:nvPr/>
        </p:nvSpPr>
        <p:spPr>
          <a:xfrm>
            <a:off x="3210655" y="2971778"/>
            <a:ext cx="380995" cy="335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cxnSp>
        <p:nvCxnSpPr>
          <p:cNvPr id="38" name="Gerade Verbindung 37"/>
          <p:cNvCxnSpPr/>
          <p:nvPr/>
        </p:nvCxnSpPr>
        <p:spPr>
          <a:xfrm>
            <a:off x="3232355" y="3363683"/>
            <a:ext cx="0" cy="195952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a:xfrm flipH="1">
            <a:off x="3302262" y="5519420"/>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Gerade Verbindung mit Pfeil 41"/>
          <p:cNvCxnSpPr/>
          <p:nvPr/>
        </p:nvCxnSpPr>
        <p:spPr>
          <a:xfrm>
            <a:off x="3302262" y="5845747"/>
            <a:ext cx="6159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flipH="1">
            <a:off x="2481252" y="4474081"/>
            <a:ext cx="1819368" cy="20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a:xfrm>
            <a:off x="1828076" y="3159301"/>
            <a:ext cx="692818" cy="343620"/>
          </a:xfrm>
          <a:prstGeom prst="rect">
            <a:avLst/>
          </a:prstGeom>
        </p:spPr>
        <p:txBody>
          <a:bodyPr wrap="none">
            <a:spAutoFit/>
          </a:bodyPr>
          <a:lstStyle/>
          <a:p>
            <a:r>
              <a:rPr lang="el-GR" sz="1633" dirty="0"/>
              <a:t>π</a:t>
            </a:r>
            <a:r>
              <a:rPr lang="de-DE" sz="1633" baseline="-25000" dirty="0"/>
              <a:t>2 </a:t>
            </a:r>
            <a:r>
              <a:rPr lang="de-DE" sz="1633" dirty="0"/>
              <a:t>=</a:t>
            </a:r>
            <a:r>
              <a:rPr lang="el-GR" sz="1633" dirty="0"/>
              <a:t>π</a:t>
            </a:r>
            <a:r>
              <a:rPr lang="de-DE" sz="1633" baseline="-25000" dirty="0"/>
              <a:t>3</a:t>
            </a:r>
          </a:p>
        </p:txBody>
      </p:sp>
      <p:sp>
        <p:nvSpPr>
          <p:cNvPr id="47" name="Rechteck 46"/>
          <p:cNvSpPr/>
          <p:nvPr/>
        </p:nvSpPr>
        <p:spPr>
          <a:xfrm>
            <a:off x="2089346" y="4335016"/>
            <a:ext cx="370614" cy="343620"/>
          </a:xfrm>
          <a:prstGeom prst="rect">
            <a:avLst/>
          </a:prstGeom>
        </p:spPr>
        <p:txBody>
          <a:bodyPr wrap="none">
            <a:spAutoFit/>
          </a:bodyPr>
          <a:lstStyle/>
          <a:p>
            <a:r>
              <a:rPr lang="el-GR" sz="1633" dirty="0"/>
              <a:t>π</a:t>
            </a:r>
            <a:r>
              <a:rPr lang="de-DE" sz="1633" baseline="-25000" dirty="0"/>
              <a:t>1</a:t>
            </a:r>
          </a:p>
        </p:txBody>
      </p:sp>
      <p:sp>
        <p:nvSpPr>
          <p:cNvPr id="48" name="Rechteck 47"/>
          <p:cNvSpPr/>
          <p:nvPr/>
        </p:nvSpPr>
        <p:spPr>
          <a:xfrm>
            <a:off x="3852919" y="5845747"/>
            <a:ext cx="651140" cy="343620"/>
          </a:xfrm>
          <a:prstGeom prst="rect">
            <a:avLst/>
          </a:prstGeom>
        </p:spPr>
        <p:txBody>
          <a:bodyPr wrap="none">
            <a:spAutoFit/>
          </a:bodyPr>
          <a:lstStyle/>
          <a:p>
            <a:r>
              <a:rPr lang="de-DE" sz="1633" dirty="0"/>
              <a:t>u</a:t>
            </a:r>
            <a:r>
              <a:rPr lang="de-DE" sz="1633" baseline="-25000" dirty="0"/>
              <a:t>3</a:t>
            </a:r>
            <a:r>
              <a:rPr lang="de-DE" sz="1633" dirty="0"/>
              <a:t>=u</a:t>
            </a:r>
            <a:r>
              <a:rPr lang="de-DE" sz="1633" baseline="-25000" dirty="0"/>
              <a:t>1</a:t>
            </a:r>
          </a:p>
        </p:txBody>
      </p:sp>
      <p:sp>
        <p:nvSpPr>
          <p:cNvPr id="49" name="Rechteck 48"/>
          <p:cNvSpPr/>
          <p:nvPr/>
        </p:nvSpPr>
        <p:spPr>
          <a:xfrm>
            <a:off x="3069109" y="5845747"/>
            <a:ext cx="365806" cy="343620"/>
          </a:xfrm>
          <a:prstGeom prst="rect">
            <a:avLst/>
          </a:prstGeom>
        </p:spPr>
        <p:txBody>
          <a:bodyPr wrap="none">
            <a:spAutoFit/>
          </a:bodyPr>
          <a:lstStyle/>
          <a:p>
            <a:r>
              <a:rPr lang="de-DE" sz="1633" dirty="0"/>
              <a:t>u</a:t>
            </a:r>
            <a:r>
              <a:rPr lang="de-DE" sz="1633" baseline="-25000" dirty="0"/>
              <a:t>2</a:t>
            </a:r>
          </a:p>
        </p:txBody>
      </p:sp>
      <p:sp>
        <p:nvSpPr>
          <p:cNvPr id="2" name="Rechteck 1">
            <a:extLst>
              <a:ext uri="{FF2B5EF4-FFF2-40B4-BE49-F238E27FC236}">
                <a16:creationId xmlns:a16="http://schemas.microsoft.com/office/drawing/2014/main" id="{BC714F02-8262-C6F1-567D-000209BBA75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203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pic>
        <p:nvPicPr>
          <p:cNvPr id="3" name="Grafik 2"/>
          <p:cNvPicPr>
            <a:picLocks noChangeAspect="1"/>
          </p:cNvPicPr>
          <p:nvPr/>
        </p:nvPicPr>
        <p:blipFill>
          <a:blip r:embed="rId3"/>
          <a:stretch>
            <a:fillRect/>
          </a:stretch>
        </p:blipFill>
        <p:spPr>
          <a:xfrm>
            <a:off x="149552" y="668012"/>
            <a:ext cx="7638950" cy="3785944"/>
          </a:xfrm>
          <a:prstGeom prst="rect">
            <a:avLst/>
          </a:prstGeom>
        </p:spPr>
      </p:pic>
      <p:sp>
        <p:nvSpPr>
          <p:cNvPr id="11" name="Textfeld 10"/>
          <p:cNvSpPr txBox="1"/>
          <p:nvPr/>
        </p:nvSpPr>
        <p:spPr>
          <a:xfrm>
            <a:off x="7938050" y="344680"/>
            <a:ext cx="4113177" cy="1105631"/>
          </a:xfrm>
          <a:prstGeom prst="rect">
            <a:avLst/>
          </a:prstGeom>
          <a:noFill/>
        </p:spPr>
        <p:txBody>
          <a:bodyPr wrap="square" rtlCol="0">
            <a:noAutofit/>
          </a:bodyPr>
          <a:lstStyle/>
          <a:p>
            <a:r>
              <a:rPr lang="de-DE" sz="1633"/>
              <a:t>From the 1960 to 1980ies we seen an outward shift of the Philipps-curve</a:t>
            </a:r>
            <a:endParaRPr lang="de-DE" sz="1633" dirty="0"/>
          </a:p>
        </p:txBody>
      </p:sp>
      <p:sp>
        <p:nvSpPr>
          <p:cNvPr id="15" name="Textfeld 14"/>
          <p:cNvSpPr txBox="1"/>
          <p:nvPr/>
        </p:nvSpPr>
        <p:spPr>
          <a:xfrm>
            <a:off x="7987906" y="1450311"/>
            <a:ext cx="4212869" cy="2876524"/>
          </a:xfrm>
          <a:prstGeom prst="rect">
            <a:avLst/>
          </a:prstGeom>
          <a:noFill/>
        </p:spPr>
        <p:txBody>
          <a:bodyPr wrap="square" rtlCol="0">
            <a:noAutofit/>
          </a:bodyPr>
          <a:lstStyle/>
          <a:p>
            <a:r>
              <a:rPr lang="en-US" sz="1633"/>
              <a:t>In this example, the regression used the Ansatz:</a:t>
            </a:r>
          </a:p>
          <a:p>
            <a:endParaRPr lang="de-DE" sz="1633" dirty="0"/>
          </a:p>
          <a:p>
            <a:pPr algn="ctr"/>
            <a:r>
              <a:rPr lang="de-DE" sz="1633" dirty="0"/>
              <a:t>y=</a:t>
            </a:r>
            <a:r>
              <a:rPr lang="de-DE" sz="1633" dirty="0" err="1"/>
              <a:t>x</a:t>
            </a:r>
            <a:r>
              <a:rPr lang="de-DE" sz="1633" baseline="30000" dirty="0" err="1"/>
              <a:t>a</a:t>
            </a:r>
            <a:endParaRPr lang="de-DE" sz="1633" baseline="30000" dirty="0"/>
          </a:p>
          <a:p>
            <a:endParaRPr lang="de-DE" sz="1633" dirty="0"/>
          </a:p>
          <a:p>
            <a:r>
              <a:rPr lang="de-DE" sz="1633"/>
              <a:t>Thus, the  exponent can directly interpreted as the elasticity between x and </a:t>
            </a:r>
            <a:r>
              <a:rPr lang="de-DE" sz="1633" dirty="0"/>
              <a:t>y </a:t>
            </a:r>
          </a:p>
          <a:p>
            <a:endParaRPr lang="de-DE" sz="1633" dirty="0"/>
          </a:p>
          <a:p>
            <a:r>
              <a:rPr lang="de-DE" sz="1633" dirty="0"/>
              <a:t>e=(</a:t>
            </a:r>
            <a:r>
              <a:rPr lang="de-DE" sz="1633" dirty="0" err="1"/>
              <a:t>dy</a:t>
            </a:r>
            <a:r>
              <a:rPr lang="de-DE" sz="1633" dirty="0"/>
              <a:t>/y)</a:t>
            </a:r>
            <a:r>
              <a:rPr lang="de-DE" sz="1633" dirty="0">
                <a:sym typeface="Wingdings" panose="05000000000000000000" pitchFamily="2" charset="2"/>
              </a:rPr>
              <a:t>:(</a:t>
            </a:r>
            <a:r>
              <a:rPr lang="de-DE" sz="1633" dirty="0"/>
              <a:t>dx/x)</a:t>
            </a:r>
          </a:p>
          <a:p>
            <a:endParaRPr lang="de-DE" sz="1633" dirty="0"/>
          </a:p>
          <a:p>
            <a:r>
              <a:rPr lang="de-DE" sz="1633"/>
              <a:t>Can you show this </a:t>
            </a:r>
            <a:r>
              <a:rPr lang="de-DE" sz="1633">
                <a:sym typeface="Wingdings" panose="05000000000000000000" pitchFamily="2" charset="2"/>
              </a:rPr>
              <a:t>?</a:t>
            </a:r>
            <a:r>
              <a:rPr lang="de-DE" sz="1633"/>
              <a:t>.</a:t>
            </a:r>
            <a:endParaRPr lang="de-DE" sz="1633" dirty="0"/>
          </a:p>
          <a:p>
            <a:endParaRPr lang="de-DE" sz="1633" dirty="0"/>
          </a:p>
        </p:txBody>
      </p:sp>
      <p:sp>
        <p:nvSpPr>
          <p:cNvPr id="2" name="Rechteck 1">
            <a:extLst>
              <a:ext uri="{FF2B5EF4-FFF2-40B4-BE49-F238E27FC236}">
                <a16:creationId xmlns:a16="http://schemas.microsoft.com/office/drawing/2014/main" id="{1A6861C5-F9D2-07BD-1E70-6A9FB5A72B8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9978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914037" y="775963"/>
            <a:ext cx="4113177" cy="2357962"/>
          </a:xfrm>
          <a:prstGeom prst="rect">
            <a:avLst/>
          </a:prstGeom>
          <a:noFill/>
        </p:spPr>
        <p:txBody>
          <a:bodyPr wrap="square" rtlCol="0">
            <a:noAutofit/>
          </a:bodyPr>
          <a:lstStyle/>
          <a:p>
            <a:r>
              <a:rPr lang="de-DE" sz="1633"/>
              <a:t>From the 1980ies to 2000, the data shows only a weak or even a inverted dependence between inflation and umemployment. A possible reason is the drastic change of the economic sircumstandes due to the break down of the soviet union and after that the dramatic change in the global economic dependencies </a:t>
            </a:r>
            <a:endParaRPr lang="de-DE" sz="1633" dirty="0"/>
          </a:p>
        </p:txBody>
      </p:sp>
      <p:pic>
        <p:nvPicPr>
          <p:cNvPr id="2" name="Grafik 1"/>
          <p:cNvPicPr>
            <a:picLocks noChangeAspect="1"/>
          </p:cNvPicPr>
          <p:nvPr/>
        </p:nvPicPr>
        <p:blipFill>
          <a:blip r:embed="rId3"/>
          <a:stretch>
            <a:fillRect/>
          </a:stretch>
        </p:blipFill>
        <p:spPr>
          <a:xfrm>
            <a:off x="200902" y="692747"/>
            <a:ext cx="7706012" cy="3792041"/>
          </a:xfrm>
          <a:prstGeom prst="rect">
            <a:avLst/>
          </a:prstGeom>
        </p:spPr>
      </p:pic>
      <p:sp>
        <p:nvSpPr>
          <p:cNvPr id="3" name="Rechteck 2">
            <a:extLst>
              <a:ext uri="{FF2B5EF4-FFF2-40B4-BE49-F238E27FC236}">
                <a16:creationId xmlns:a16="http://schemas.microsoft.com/office/drawing/2014/main" id="{13AAC0B1-991D-9772-30FA-FB3BA6A042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16746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240829" y="24053"/>
            <a:ext cx="7598011" cy="744941"/>
          </a:xfrm>
          <a:prstGeom prst="rect">
            <a:avLst/>
          </a:prstGeom>
          <a:noFill/>
          <a:ln>
            <a:noFill/>
          </a:ln>
        </p:spPr>
        <p:txBody>
          <a:bodyPr lIns="81646" tIns="40823" rIns="81646" bIns="40823" anchor="ctr" anchorCtr="1"/>
          <a:lstStyle/>
          <a:p>
            <a:r>
              <a:rPr lang="en-US" sz="2540" b="1"/>
              <a:t>Philipps-curve </a:t>
            </a:r>
            <a:r>
              <a:rPr lang="en-US" sz="2540" b="1" dirty="0"/>
              <a:t>USA III</a:t>
            </a:r>
          </a:p>
        </p:txBody>
      </p:sp>
      <p:sp>
        <p:nvSpPr>
          <p:cNvPr id="13" name="Textfeld 12"/>
          <p:cNvSpPr txBox="1"/>
          <p:nvPr/>
        </p:nvSpPr>
        <p:spPr>
          <a:xfrm>
            <a:off x="200902" y="324392"/>
            <a:ext cx="1310102" cy="343620"/>
          </a:xfrm>
          <a:prstGeom prst="rect">
            <a:avLst/>
          </a:prstGeom>
          <a:noFill/>
        </p:spPr>
        <p:txBody>
          <a:bodyPr wrap="none" rtlCol="0">
            <a:spAutoFit/>
          </a:bodyPr>
          <a:lstStyle/>
          <a:p>
            <a:r>
              <a:rPr lang="de-DE" sz="1633" dirty="0"/>
              <a:t>Source: FRED</a:t>
            </a:r>
          </a:p>
        </p:txBody>
      </p:sp>
      <p:sp>
        <p:nvSpPr>
          <p:cNvPr id="11" name="Textfeld 10"/>
          <p:cNvSpPr txBox="1"/>
          <p:nvPr/>
        </p:nvSpPr>
        <p:spPr>
          <a:xfrm>
            <a:off x="7856163" y="625491"/>
            <a:ext cx="4113177" cy="3414073"/>
          </a:xfrm>
          <a:prstGeom prst="rect">
            <a:avLst/>
          </a:prstGeom>
          <a:noFill/>
        </p:spPr>
        <p:txBody>
          <a:bodyPr wrap="square" rtlCol="0">
            <a:noAutofit/>
          </a:bodyPr>
          <a:lstStyle/>
          <a:p>
            <a:r>
              <a:rPr lang="de-DE" sz="1633" dirty="0" err="1"/>
              <a:t>With</a:t>
            </a:r>
            <a:r>
              <a:rPr lang="de-DE" sz="1633" dirty="0"/>
              <a:t> </a:t>
            </a:r>
            <a:r>
              <a:rPr lang="de-DE" sz="1633" dirty="0" err="1"/>
              <a:t>the</a:t>
            </a:r>
            <a:r>
              <a:rPr lang="de-DE" sz="1633" dirty="0"/>
              <a:t> </a:t>
            </a:r>
            <a:r>
              <a:rPr lang="de-DE" sz="1633" dirty="0" err="1"/>
              <a:t>first</a:t>
            </a:r>
            <a:r>
              <a:rPr lang="de-DE" sz="1633" dirty="0"/>
              <a:t> push </a:t>
            </a:r>
            <a:r>
              <a:rPr lang="de-DE" sz="1633" dirty="0" err="1"/>
              <a:t>of</a:t>
            </a:r>
            <a:r>
              <a:rPr lang="de-DE" sz="1633" dirty="0"/>
              <a:t> </a:t>
            </a:r>
            <a:r>
              <a:rPr lang="de-DE" sz="1633" dirty="0" err="1"/>
              <a:t>globalization</a:t>
            </a:r>
            <a:r>
              <a:rPr lang="de-DE" sz="1633" dirty="0"/>
              <a:t> </a:t>
            </a:r>
            <a:r>
              <a:rPr lang="de-DE" sz="1633" dirty="0" err="1"/>
              <a:t>from</a:t>
            </a:r>
            <a:r>
              <a:rPr lang="de-DE" sz="1633" dirty="0"/>
              <a:t> 2000 </a:t>
            </a:r>
            <a:r>
              <a:rPr lang="de-DE" sz="1633" dirty="0" err="1"/>
              <a:t>until</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again</a:t>
            </a:r>
            <a:r>
              <a:rPr lang="de-DE" sz="1633" dirty="0"/>
              <a:t> </a:t>
            </a:r>
            <a:r>
              <a:rPr lang="de-DE" sz="1633" dirty="0" err="1"/>
              <a:t>there</a:t>
            </a:r>
            <a:r>
              <a:rPr lang="de-DE" sz="1633" dirty="0"/>
              <a:t> </a:t>
            </a:r>
            <a:r>
              <a:rPr lang="de-DE" sz="1633" dirty="0" err="1"/>
              <a:t>is</a:t>
            </a:r>
            <a:r>
              <a:rPr lang="de-DE" sz="1633" dirty="0"/>
              <a:t> a </a:t>
            </a:r>
            <a:r>
              <a:rPr lang="de-DE" sz="1633" dirty="0" err="1"/>
              <a:t>quite</a:t>
            </a:r>
            <a:r>
              <a:rPr lang="de-DE" sz="1633" dirty="0"/>
              <a:t> </a:t>
            </a:r>
            <a:r>
              <a:rPr lang="de-DE" sz="1633" dirty="0" err="1"/>
              <a:t>stable</a:t>
            </a:r>
            <a:r>
              <a:rPr lang="de-DE" sz="1633" dirty="0"/>
              <a:t> „</a:t>
            </a:r>
            <a:r>
              <a:rPr lang="de-DE" sz="1633" dirty="0" err="1"/>
              <a:t>classical</a:t>
            </a:r>
            <a:r>
              <a:rPr lang="de-DE" sz="1633" dirty="0"/>
              <a:t>“ </a:t>
            </a:r>
            <a:r>
              <a:rPr lang="de-DE" sz="1633" dirty="0" err="1"/>
              <a:t>philipps-curve</a:t>
            </a:r>
            <a:r>
              <a:rPr lang="de-DE" sz="1633" dirty="0"/>
              <a:t> like </a:t>
            </a:r>
            <a:r>
              <a:rPr lang="de-DE" sz="1633" dirty="0" err="1"/>
              <a:t>dependence</a:t>
            </a:r>
            <a:r>
              <a:rPr lang="de-DE" sz="1633" dirty="0"/>
              <a:t>. </a:t>
            </a:r>
          </a:p>
          <a:p>
            <a:endParaRPr lang="de-DE" sz="1633" dirty="0"/>
          </a:p>
          <a:p>
            <a:r>
              <a:rPr lang="de-DE" sz="1633" dirty="0"/>
              <a:t>But </a:t>
            </a:r>
            <a:r>
              <a:rPr lang="de-DE" sz="1633" dirty="0" err="1"/>
              <a:t>within</a:t>
            </a:r>
            <a:r>
              <a:rPr lang="de-DE" sz="1633" dirty="0"/>
              <a:t> in </a:t>
            </a:r>
            <a:r>
              <a:rPr lang="de-DE" sz="1633" dirty="0" err="1"/>
              <a:t>following</a:t>
            </a:r>
            <a:r>
              <a:rPr lang="de-DE" sz="1633" dirty="0"/>
              <a:t> </a:t>
            </a:r>
            <a:r>
              <a:rPr lang="de-DE" sz="1633" dirty="0" err="1"/>
              <a:t>turmoil</a:t>
            </a:r>
            <a:r>
              <a:rPr lang="de-DE" sz="1633" dirty="0"/>
              <a:t> in </a:t>
            </a:r>
            <a:r>
              <a:rPr lang="de-DE" sz="1633" dirty="0" err="1"/>
              <a:t>the</a:t>
            </a:r>
            <a:r>
              <a:rPr lang="de-DE" sz="1633" dirty="0"/>
              <a:t> </a:t>
            </a:r>
            <a:r>
              <a:rPr lang="de-DE" sz="1633" dirty="0" err="1"/>
              <a:t>aftermath</a:t>
            </a:r>
            <a:r>
              <a:rPr lang="de-DE" sz="1633" dirty="0"/>
              <a:t> </a:t>
            </a:r>
            <a:r>
              <a:rPr lang="de-DE" sz="1633" dirty="0" err="1"/>
              <a:t>of</a:t>
            </a:r>
            <a:r>
              <a:rPr lang="de-DE" sz="1633" dirty="0"/>
              <a:t> </a:t>
            </a:r>
            <a:r>
              <a:rPr lang="de-DE" sz="1633" dirty="0" err="1"/>
              <a:t>the</a:t>
            </a:r>
            <a:r>
              <a:rPr lang="de-DE" sz="1633" dirty="0"/>
              <a:t> </a:t>
            </a:r>
            <a:r>
              <a:rPr lang="de-DE" sz="1633" dirty="0" err="1"/>
              <a:t>financial</a:t>
            </a:r>
            <a:r>
              <a:rPr lang="de-DE" sz="1633" dirty="0"/>
              <a:t> </a:t>
            </a:r>
            <a:r>
              <a:rPr lang="de-DE" sz="1633" dirty="0" err="1"/>
              <a:t>crisis</a:t>
            </a:r>
            <a:r>
              <a:rPr lang="de-DE" sz="1633" dirty="0"/>
              <a:t>, </a:t>
            </a:r>
            <a:r>
              <a:rPr lang="de-DE" sz="1633" dirty="0" err="1"/>
              <a:t>we</a:t>
            </a:r>
            <a:r>
              <a:rPr lang="de-DE" sz="1633" dirty="0"/>
              <a:t> </a:t>
            </a:r>
            <a:r>
              <a:rPr lang="de-DE" sz="1633" dirty="0" err="1"/>
              <a:t>had</a:t>
            </a:r>
            <a:r>
              <a:rPr lang="de-DE" sz="1633" dirty="0"/>
              <a:t> </a:t>
            </a:r>
            <a:r>
              <a:rPr lang="de-DE" sz="1633" dirty="0" err="1"/>
              <a:t>again</a:t>
            </a:r>
            <a:r>
              <a:rPr lang="de-DE" sz="1633" dirty="0"/>
              <a:t> </a:t>
            </a:r>
            <a:r>
              <a:rPr lang="de-DE" sz="1633" dirty="0" err="1"/>
              <a:t>no</a:t>
            </a:r>
            <a:r>
              <a:rPr lang="de-DE" sz="1633" dirty="0"/>
              <a:t> </a:t>
            </a:r>
            <a:r>
              <a:rPr lang="de-DE" sz="1633" dirty="0" err="1"/>
              <a:t>stable</a:t>
            </a:r>
            <a:r>
              <a:rPr lang="de-DE" sz="1633" dirty="0"/>
              <a:t> </a:t>
            </a:r>
            <a:r>
              <a:rPr lang="de-DE" sz="1633" dirty="0" err="1"/>
              <a:t>dependence</a:t>
            </a:r>
            <a:r>
              <a:rPr lang="de-DE" sz="1633" dirty="0"/>
              <a:t> </a:t>
            </a:r>
            <a:r>
              <a:rPr lang="de-DE" sz="1633" dirty="0" err="1"/>
              <a:t>again</a:t>
            </a:r>
            <a:r>
              <a:rPr lang="de-DE" sz="1633" dirty="0"/>
              <a:t>!</a:t>
            </a:r>
          </a:p>
          <a:p>
            <a:endParaRPr lang="de-DE" sz="1633" dirty="0"/>
          </a:p>
          <a:p>
            <a:r>
              <a:rPr lang="de-DE" sz="1633" dirty="0" err="1"/>
              <a:t>Using</a:t>
            </a:r>
            <a:r>
              <a:rPr lang="de-DE" sz="1633" dirty="0"/>
              <a:t> </a:t>
            </a:r>
            <a:r>
              <a:rPr lang="de-DE" sz="1633" dirty="0" err="1"/>
              <a:t>the</a:t>
            </a:r>
            <a:r>
              <a:rPr lang="de-DE" sz="1633" dirty="0"/>
              <a:t> </a:t>
            </a:r>
            <a:r>
              <a:rPr lang="de-DE" sz="1633" dirty="0" err="1"/>
              <a:t>data</a:t>
            </a:r>
            <a:r>
              <a:rPr lang="de-DE" sz="1633" dirty="0"/>
              <a:t> </a:t>
            </a:r>
            <a:r>
              <a:rPr lang="de-DE" sz="1633" dirty="0" err="1"/>
              <a:t>from</a:t>
            </a:r>
            <a:r>
              <a:rPr lang="de-DE" sz="1633" dirty="0"/>
              <a:t> 2020 </a:t>
            </a:r>
            <a:r>
              <a:rPr lang="de-DE" sz="1633" dirty="0" err="1"/>
              <a:t>to</a:t>
            </a:r>
            <a:r>
              <a:rPr lang="de-DE" sz="1633" dirty="0"/>
              <a:t> 2023 </a:t>
            </a:r>
            <a:r>
              <a:rPr lang="de-DE" sz="1633" dirty="0" err="1"/>
              <a:t>for</a:t>
            </a:r>
            <a:r>
              <a:rPr lang="de-DE" sz="1633" dirty="0"/>
              <a:t> a </a:t>
            </a:r>
            <a:r>
              <a:rPr lang="de-DE" sz="1633" dirty="0" err="1"/>
              <a:t>regression</a:t>
            </a:r>
            <a:r>
              <a:rPr lang="de-DE" sz="1633" dirty="0"/>
              <a:t>, </a:t>
            </a:r>
            <a:r>
              <a:rPr lang="de-DE" sz="1633" dirty="0" err="1"/>
              <a:t>we</a:t>
            </a:r>
            <a:r>
              <a:rPr lang="de-DE" sz="1633" dirty="0"/>
              <a:t> </a:t>
            </a:r>
            <a:r>
              <a:rPr lang="de-DE" sz="1633" dirty="0" err="1"/>
              <a:t>obtain</a:t>
            </a:r>
            <a:r>
              <a:rPr lang="de-DE" sz="1633" dirty="0"/>
              <a:t> a R^2=0,82. Are </a:t>
            </a:r>
            <a:r>
              <a:rPr lang="de-DE" sz="1633" dirty="0" err="1"/>
              <a:t>we</a:t>
            </a:r>
            <a:r>
              <a:rPr lang="de-DE" sz="1633" dirty="0"/>
              <a:t> </a:t>
            </a:r>
            <a:r>
              <a:rPr lang="de-DE" sz="1633" dirty="0" err="1"/>
              <a:t>therefore</a:t>
            </a:r>
            <a:r>
              <a:rPr lang="de-DE" sz="1633" dirty="0"/>
              <a:t> back </a:t>
            </a:r>
            <a:r>
              <a:rPr lang="de-DE" sz="1633" dirty="0" err="1"/>
              <a:t>to</a:t>
            </a:r>
            <a:r>
              <a:rPr lang="de-DE" sz="1633" dirty="0"/>
              <a:t> a </a:t>
            </a:r>
            <a:r>
              <a:rPr lang="de-DE" sz="1633" dirty="0" err="1"/>
              <a:t>stable</a:t>
            </a:r>
            <a:r>
              <a:rPr lang="de-DE" sz="1633" dirty="0"/>
              <a:t> </a:t>
            </a:r>
            <a:r>
              <a:rPr lang="de-DE" sz="1633" dirty="0" err="1"/>
              <a:t>dependence</a:t>
            </a:r>
            <a:r>
              <a:rPr lang="de-DE" sz="1633" dirty="0"/>
              <a:t> </a:t>
            </a:r>
            <a:r>
              <a:rPr lang="de-DE" sz="1633" dirty="0" err="1"/>
              <a:t>between</a:t>
            </a:r>
            <a:r>
              <a:rPr lang="de-DE" sz="1633" dirty="0"/>
              <a:t> </a:t>
            </a:r>
            <a:r>
              <a:rPr lang="de-DE" sz="1633" dirty="0" err="1"/>
              <a:t>inflation</a:t>
            </a:r>
            <a:r>
              <a:rPr lang="de-DE" sz="1633" dirty="0"/>
              <a:t> and </a:t>
            </a:r>
            <a:r>
              <a:rPr lang="de-DE" sz="1633" dirty="0" err="1"/>
              <a:t>unemployment</a:t>
            </a:r>
            <a:r>
              <a:rPr lang="de-DE" sz="1633" dirty="0"/>
              <a:t>?</a:t>
            </a:r>
          </a:p>
        </p:txBody>
      </p:sp>
      <p:pic>
        <p:nvPicPr>
          <p:cNvPr id="4" name="Grafik 3">
            <a:extLst>
              <a:ext uri="{FF2B5EF4-FFF2-40B4-BE49-F238E27FC236}">
                <a16:creationId xmlns:a16="http://schemas.microsoft.com/office/drawing/2014/main" id="{9772F374-8C11-411B-9897-CB65DAFBEDFF}"/>
              </a:ext>
            </a:extLst>
          </p:cNvPr>
          <p:cNvPicPr>
            <a:picLocks noChangeAspect="1"/>
          </p:cNvPicPr>
          <p:nvPr/>
        </p:nvPicPr>
        <p:blipFill>
          <a:blip r:embed="rId3"/>
          <a:stretch>
            <a:fillRect/>
          </a:stretch>
        </p:blipFill>
        <p:spPr>
          <a:xfrm>
            <a:off x="110329" y="668012"/>
            <a:ext cx="7614564" cy="3981033"/>
          </a:xfrm>
          <a:prstGeom prst="rect">
            <a:avLst/>
          </a:prstGeom>
        </p:spPr>
      </p:pic>
    </p:spTree>
    <p:extLst>
      <p:ext uri="{BB962C8B-B14F-4D97-AF65-F5344CB8AC3E}">
        <p14:creationId xmlns:p14="http://schemas.microsoft.com/office/powerpoint/2010/main" val="23100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08191" y="0"/>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Inflation </a:t>
            </a:r>
            <a:r>
              <a:rPr lang="en-US" sz="2400">
                <a:solidFill>
                  <a:sysClr val="windowText" lastClr="000000"/>
                </a:solidFill>
              </a:rPr>
              <a:t>– Economic Policy – Philipps curve</a:t>
            </a:r>
            <a:endParaRPr lang="en-US" sz="2400" dirty="0">
              <a:solidFill>
                <a:sysClr val="windowText" lastClr="000000"/>
              </a:solidFill>
            </a:endParaRPr>
          </a:p>
          <a:p>
            <a:endParaRPr lang="en-US" sz="3266" dirty="0">
              <a:solidFill>
                <a:sysClr val="windowText" lastClr="000000"/>
              </a:solidFill>
            </a:endParaRPr>
          </a:p>
        </p:txBody>
      </p:sp>
      <p:cxnSp>
        <p:nvCxnSpPr>
          <p:cNvPr id="5" name="Gerade Verbindung mit Pfeil 4"/>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573583" y="952447"/>
            <a:ext cx="300082" cy="343620"/>
          </a:xfrm>
          <a:prstGeom prst="rect">
            <a:avLst/>
          </a:prstGeom>
        </p:spPr>
        <p:txBody>
          <a:bodyPr wrap="none">
            <a:spAutoFit/>
          </a:bodyPr>
          <a:lstStyle/>
          <a:p>
            <a:r>
              <a:rPr lang="el-GR" sz="1633" dirty="0"/>
              <a:t>π</a:t>
            </a:r>
            <a:endParaRPr lang="de-DE" sz="1633" dirty="0"/>
          </a:p>
        </p:txBody>
      </p:sp>
      <p:sp>
        <p:nvSpPr>
          <p:cNvPr id="8" name="Rechteck 7"/>
          <p:cNvSpPr/>
          <p:nvPr/>
        </p:nvSpPr>
        <p:spPr>
          <a:xfrm>
            <a:off x="6463683" y="5041104"/>
            <a:ext cx="295274" cy="343620"/>
          </a:xfrm>
          <a:prstGeom prst="rect">
            <a:avLst/>
          </a:prstGeom>
        </p:spPr>
        <p:txBody>
          <a:bodyPr wrap="none">
            <a:spAutoFit/>
          </a:bodyPr>
          <a:lstStyle/>
          <a:p>
            <a:r>
              <a:rPr lang="en-US" sz="1633" dirty="0"/>
              <a:t>u</a:t>
            </a:r>
            <a:endParaRPr lang="de-DE" sz="1633"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p:cNvSpPr/>
          <p:nvPr/>
        </p:nvSpPr>
        <p:spPr>
          <a:xfrm>
            <a:off x="1331710" y="1221944"/>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9916335" flipH="1">
            <a:off x="1842051" y="2529805"/>
            <a:ext cx="136877"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9004465" flipH="1">
            <a:off x="2148899" y="2958155"/>
            <a:ext cx="143022"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4" name="Pfeil nach unten 13"/>
          <p:cNvSpPr/>
          <p:nvPr/>
        </p:nvSpPr>
        <p:spPr>
          <a:xfrm rot="18516216" flipH="1">
            <a:off x="2535682" y="3348981"/>
            <a:ext cx="110228"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a:t>
            </a:r>
          </a:p>
        </p:txBody>
      </p:sp>
      <p:sp>
        <p:nvSpPr>
          <p:cNvPr id="15" name="Pfeil nach unten 14"/>
          <p:cNvSpPr/>
          <p:nvPr/>
        </p:nvSpPr>
        <p:spPr>
          <a:xfrm rot="17762105" flipH="1">
            <a:off x="2895357" y="3606378"/>
            <a:ext cx="86194" cy="30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1619266" y="2190551"/>
            <a:ext cx="354584" cy="461665"/>
          </a:xfrm>
          <a:prstGeom prst="rect">
            <a:avLst/>
          </a:prstGeom>
          <a:noFill/>
        </p:spPr>
        <p:txBody>
          <a:bodyPr wrap="none" rtlCol="0">
            <a:spAutoFit/>
          </a:bodyPr>
          <a:lstStyle/>
          <a:p>
            <a:r>
              <a:rPr lang="de-DE" sz="2400" b="1" dirty="0"/>
              <a:t>X</a:t>
            </a:r>
          </a:p>
        </p:txBody>
      </p:sp>
      <p:sp>
        <p:nvSpPr>
          <p:cNvPr id="17" name="Textfeld 16"/>
          <p:cNvSpPr txBox="1"/>
          <p:nvPr/>
        </p:nvSpPr>
        <p:spPr>
          <a:xfrm>
            <a:off x="3094843" y="3733277"/>
            <a:ext cx="344966" cy="461665"/>
          </a:xfrm>
          <a:prstGeom prst="rect">
            <a:avLst/>
          </a:prstGeom>
          <a:noFill/>
        </p:spPr>
        <p:txBody>
          <a:bodyPr wrap="none" rtlCol="0">
            <a:spAutoFit/>
          </a:bodyPr>
          <a:lstStyle/>
          <a:p>
            <a:r>
              <a:rPr lang="de-DE" sz="2400" b="1" dirty="0"/>
              <a:t>Y</a:t>
            </a:r>
          </a:p>
        </p:txBody>
      </p:sp>
      <p:cxnSp>
        <p:nvCxnSpPr>
          <p:cNvPr id="18" name="Gerade Verbindung 32"/>
          <p:cNvCxnSpPr/>
          <p:nvPr/>
        </p:nvCxnSpPr>
        <p:spPr>
          <a:xfrm flipH="1" flipV="1">
            <a:off x="3264838" y="3964821"/>
            <a:ext cx="18802" cy="107938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092266" y="5072914"/>
            <a:ext cx="399468" cy="343620"/>
          </a:xfrm>
          <a:prstGeom prst="rect">
            <a:avLst/>
          </a:prstGeom>
        </p:spPr>
        <p:txBody>
          <a:bodyPr wrap="square">
            <a:spAutoFit/>
          </a:bodyPr>
          <a:lstStyle/>
          <a:p>
            <a:r>
              <a:rPr lang="en-US" sz="1633" dirty="0"/>
              <a:t>u*</a:t>
            </a:r>
            <a:endParaRPr lang="de-DE" sz="1633" dirty="0"/>
          </a:p>
        </p:txBody>
      </p:sp>
      <p:sp>
        <p:nvSpPr>
          <p:cNvPr id="21" name="Title 1"/>
          <p:cNvSpPr txBox="1">
            <a:spLocks/>
          </p:cNvSpPr>
          <p:nvPr/>
        </p:nvSpPr>
        <p:spPr>
          <a:xfrm>
            <a:off x="5946870" y="883546"/>
            <a:ext cx="6245130" cy="1046828"/>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dirty="0">
                <a:solidFill>
                  <a:sysClr val="windowText" lastClr="000000"/>
                </a:solidFill>
              </a:rPr>
              <a:t>Until the 1980, people were of the opinion that one could freely choose the point on the Phillips curve via monetary or fiscal policy (cf. data before) and therefore could lower unemployment by allowing higher inflation rates</a:t>
            </a:r>
            <a:endParaRPr lang="en-US" sz="3266" dirty="0">
              <a:solidFill>
                <a:sysClr val="windowText" lastClr="000000"/>
              </a:solidFill>
            </a:endParaRPr>
          </a:p>
        </p:txBody>
      </p:sp>
      <p:sp>
        <p:nvSpPr>
          <p:cNvPr id="22" name="Title 1"/>
          <p:cNvSpPr txBox="1">
            <a:spLocks/>
          </p:cNvSpPr>
          <p:nvPr/>
        </p:nvSpPr>
        <p:spPr>
          <a:xfrm>
            <a:off x="5946870" y="2553264"/>
            <a:ext cx="6245130" cy="1115911"/>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pPr algn="l"/>
            <a:r>
              <a:rPr lang="en-US" sz="2000">
                <a:solidFill>
                  <a:sysClr val="windowText" lastClr="000000"/>
                </a:solidFill>
              </a:rPr>
              <a:t>Then it was realized that expectations adjust and there is a rightward shift/rotation into the vertical of the Phillips curve!</a:t>
            </a:r>
            <a:endParaRPr lang="en-US" sz="3266" dirty="0">
              <a:solidFill>
                <a:sysClr val="windowText" lastClr="000000"/>
              </a:solidFill>
            </a:endParaRPr>
          </a:p>
        </p:txBody>
      </p:sp>
      <p:cxnSp>
        <p:nvCxnSpPr>
          <p:cNvPr id="23" name="Gerade Verbindung 31"/>
          <p:cNvCxnSpPr/>
          <p:nvPr/>
        </p:nvCxnSpPr>
        <p:spPr>
          <a:xfrm>
            <a:off x="1012024" y="3946232"/>
            <a:ext cx="2252814" cy="1858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Rechteck 23"/>
          <p:cNvSpPr/>
          <p:nvPr/>
        </p:nvSpPr>
        <p:spPr>
          <a:xfrm>
            <a:off x="441212" y="3793011"/>
            <a:ext cx="417102" cy="343620"/>
          </a:xfrm>
          <a:prstGeom prst="rect">
            <a:avLst/>
          </a:prstGeom>
        </p:spPr>
        <p:txBody>
          <a:bodyPr wrap="none">
            <a:spAutoFit/>
          </a:bodyPr>
          <a:lstStyle/>
          <a:p>
            <a:r>
              <a:rPr lang="el-GR" sz="1633" dirty="0"/>
              <a:t>π</a:t>
            </a:r>
            <a:r>
              <a:rPr lang="en-US" sz="1633" baseline="30000" dirty="0"/>
              <a:t>e</a:t>
            </a:r>
            <a:r>
              <a:rPr lang="en-US" sz="1633" dirty="0"/>
              <a:t> </a:t>
            </a:r>
            <a:endParaRPr lang="de-DE" sz="1633" dirty="0"/>
          </a:p>
        </p:txBody>
      </p:sp>
      <p:sp>
        <p:nvSpPr>
          <p:cNvPr id="2" name="Freihandform 2">
            <a:extLst>
              <a:ext uri="{FF2B5EF4-FFF2-40B4-BE49-F238E27FC236}">
                <a16:creationId xmlns:a16="http://schemas.microsoft.com/office/drawing/2014/main" id="{72B91FC3-85DD-9C34-E75A-1D672D4462FB}"/>
              </a:ext>
            </a:extLst>
          </p:cNvPr>
          <p:cNvSpPr/>
          <p:nvPr/>
        </p:nvSpPr>
        <p:spPr>
          <a:xfrm>
            <a:off x="1484110" y="633565"/>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reihandform 2">
            <a:extLst>
              <a:ext uri="{FF2B5EF4-FFF2-40B4-BE49-F238E27FC236}">
                <a16:creationId xmlns:a16="http://schemas.microsoft.com/office/drawing/2014/main" id="{ABD3606A-FE09-1B71-BF6D-9C73EA4FEDD6}"/>
              </a:ext>
            </a:extLst>
          </p:cNvPr>
          <p:cNvSpPr/>
          <p:nvPr/>
        </p:nvSpPr>
        <p:spPr>
          <a:xfrm>
            <a:off x="1717535" y="33613"/>
            <a:ext cx="4179238" cy="3504178"/>
          </a:xfrm>
          <a:custGeom>
            <a:avLst/>
            <a:gdLst>
              <a:gd name="connsiteX0" fmla="*/ 0 w 4179238"/>
              <a:gd name="connsiteY0" fmla="*/ 0 h 3504178"/>
              <a:gd name="connsiteX1" fmla="*/ 1319436 w 4179238"/>
              <a:gd name="connsiteY1" fmla="*/ 2368849 h 3504178"/>
              <a:gd name="connsiteX2" fmla="*/ 4179238 w 4179238"/>
              <a:gd name="connsiteY2" fmla="*/ 3504178 h 3504178"/>
              <a:gd name="connsiteX3" fmla="*/ 4179238 w 4179238"/>
              <a:gd name="connsiteY3" fmla="*/ 3504178 h 3504178"/>
            </a:gdLst>
            <a:ahLst/>
            <a:cxnLst>
              <a:cxn ang="0">
                <a:pos x="connsiteX0" y="connsiteY0"/>
              </a:cxn>
              <a:cxn ang="0">
                <a:pos x="connsiteX1" y="connsiteY1"/>
              </a:cxn>
              <a:cxn ang="0">
                <a:pos x="connsiteX2" y="connsiteY2"/>
              </a:cxn>
              <a:cxn ang="0">
                <a:pos x="connsiteX3" y="connsiteY3"/>
              </a:cxn>
            </a:cxnLst>
            <a:rect l="l" t="t" r="r" b="b"/>
            <a:pathLst>
              <a:path w="4179238" h="3504178">
                <a:moveTo>
                  <a:pt x="0" y="0"/>
                </a:moveTo>
                <a:cubicBezTo>
                  <a:pt x="311448" y="892409"/>
                  <a:pt x="622896" y="1784819"/>
                  <a:pt x="1319436" y="2368849"/>
                </a:cubicBezTo>
                <a:cubicBezTo>
                  <a:pt x="2015976" y="2952879"/>
                  <a:pt x="4179238" y="3504178"/>
                  <a:pt x="4179238" y="3504178"/>
                </a:cubicBezTo>
                <a:lnTo>
                  <a:pt x="4179238" y="3504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14">
            <a:extLst>
              <a:ext uri="{FF2B5EF4-FFF2-40B4-BE49-F238E27FC236}">
                <a16:creationId xmlns:a16="http://schemas.microsoft.com/office/drawing/2014/main" id="{AF9A4807-4F78-69F1-A6F9-7BD1D459B87D}"/>
              </a:ext>
            </a:extLst>
          </p:cNvPr>
          <p:cNvSpPr/>
          <p:nvPr/>
        </p:nvSpPr>
        <p:spPr>
          <a:xfrm rot="12490450" flipH="1">
            <a:off x="2866961" y="3242414"/>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unten 14">
            <a:extLst>
              <a:ext uri="{FF2B5EF4-FFF2-40B4-BE49-F238E27FC236}">
                <a16:creationId xmlns:a16="http://schemas.microsoft.com/office/drawing/2014/main" id="{76ED65A8-5E53-2BF6-D19A-4B520CB605FB}"/>
              </a:ext>
            </a:extLst>
          </p:cNvPr>
          <p:cNvSpPr/>
          <p:nvPr/>
        </p:nvSpPr>
        <p:spPr>
          <a:xfrm rot="12490450" flipH="1">
            <a:off x="3019361" y="2654038"/>
            <a:ext cx="45719" cy="297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5" name="Gerade Verbindung 32">
            <a:extLst>
              <a:ext uri="{FF2B5EF4-FFF2-40B4-BE49-F238E27FC236}">
                <a16:creationId xmlns:a16="http://schemas.microsoft.com/office/drawing/2014/main" id="{45BDDF63-298B-F1DF-3B84-B451DD1A689F}"/>
              </a:ext>
            </a:extLst>
          </p:cNvPr>
          <p:cNvCxnSpPr>
            <a:cxnSpLocks/>
            <a:stCxn id="17" idx="0"/>
          </p:cNvCxnSpPr>
          <p:nvPr/>
        </p:nvCxnSpPr>
        <p:spPr>
          <a:xfrm flipV="1">
            <a:off x="3267326" y="821803"/>
            <a:ext cx="18243" cy="2911474"/>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7DBB347F-D182-A355-6D7E-D210A1E08D32}"/>
              </a:ext>
            </a:extLst>
          </p:cNvPr>
          <p:cNvSpPr txBox="1">
            <a:spLocks/>
          </p:cNvSpPr>
          <p:nvPr/>
        </p:nvSpPr>
        <p:spPr>
          <a:xfrm>
            <a:off x="3305959" y="938464"/>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Longrun PC</a:t>
            </a:r>
            <a:endParaRPr lang="en-US" sz="2400" dirty="0">
              <a:solidFill>
                <a:sysClr val="windowText" lastClr="000000"/>
              </a:solidFill>
            </a:endParaRPr>
          </a:p>
          <a:p>
            <a:endParaRPr lang="en-US" sz="3266" dirty="0">
              <a:solidFill>
                <a:sysClr val="windowText" lastClr="000000"/>
              </a:solidFill>
            </a:endParaRPr>
          </a:p>
        </p:txBody>
      </p:sp>
      <p:sp>
        <p:nvSpPr>
          <p:cNvPr id="29" name="Title 1">
            <a:extLst>
              <a:ext uri="{FF2B5EF4-FFF2-40B4-BE49-F238E27FC236}">
                <a16:creationId xmlns:a16="http://schemas.microsoft.com/office/drawing/2014/main" id="{A388ABA9-BD88-8341-7421-C40FAB71C16D}"/>
              </a:ext>
            </a:extLst>
          </p:cNvPr>
          <p:cNvSpPr txBox="1">
            <a:spLocks/>
          </p:cNvSpPr>
          <p:nvPr/>
        </p:nvSpPr>
        <p:spPr>
          <a:xfrm>
            <a:off x="5383411" y="4243138"/>
            <a:ext cx="2036062" cy="516174"/>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Shortrun PC</a:t>
            </a:r>
            <a:endParaRPr lang="en-US" sz="2400" dirty="0">
              <a:solidFill>
                <a:sysClr val="windowText" lastClr="000000"/>
              </a:solidFill>
            </a:endParaRPr>
          </a:p>
          <a:p>
            <a:endParaRPr lang="en-US" sz="3266" dirty="0">
              <a:solidFill>
                <a:sysClr val="windowText" lastClr="000000"/>
              </a:solidFill>
            </a:endParaRPr>
          </a:p>
        </p:txBody>
      </p:sp>
    </p:spTree>
    <p:extLst>
      <p:ext uri="{BB962C8B-B14F-4D97-AF65-F5344CB8AC3E}">
        <p14:creationId xmlns:p14="http://schemas.microsoft.com/office/powerpoint/2010/main" val="2553675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05433" y="559744"/>
            <a:ext cx="11733215" cy="612981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400">
                <a:latin typeface="Cambria Math" panose="02040503050406030204" pitchFamily="18" charset="0"/>
                <a:ea typeface="Cambria Math" panose="02040503050406030204" pitchFamily="18" charset="0"/>
              </a:rPr>
              <a:t>→ In order to be able to permanently reduce the unemployment rate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&gt;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would have 	to apply permanently.</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in the long run this is unrealistic and stable condition results!</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thus, in principle, under rational expectations </a:t>
            </a:r>
            <a:r>
              <a:rPr lang="el-GR" sz="2400"/>
              <a:t>π</a:t>
            </a:r>
            <a:r>
              <a:rPr lang="en-US" sz="240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a:t>
            </a:r>
            <a:r>
              <a:rPr lang="el-GR" sz="2400" dirty="0"/>
              <a:t>π</a:t>
            </a:r>
            <a:r>
              <a:rPr lang="en-US" sz="2400" baseline="30000"/>
              <a:t>e</a:t>
            </a:r>
            <a:r>
              <a:rPr lang="en-US" sz="2400">
                <a:latin typeface="Cambria Math" panose="02040503050406030204" pitchFamily="18" charset="0"/>
                <a:ea typeface="Cambria Math" panose="02040503050406030204" pitchFamily="18" charset="0"/>
              </a:rPr>
              <a:t>  will hold</a:t>
            </a:r>
            <a:endParaRPr lang="en-US" sz="2400" dirty="0">
              <a:latin typeface="Cambria Math" panose="02040503050406030204" pitchFamily="18" charset="0"/>
              <a:ea typeface="Cambria Math" panose="02040503050406030204" pitchFamily="18" charset="0"/>
            </a:endParaRPr>
          </a:p>
          <a:p>
            <a:pPr>
              <a:lnSpc>
                <a:spcPct val="110000"/>
              </a:lnSpc>
            </a:pPr>
            <a:r>
              <a:rPr lang="en-US" sz="2400" dirty="0">
                <a:latin typeface="Cambria Math" panose="02040503050406030204" pitchFamily="18" charset="0"/>
                <a:ea typeface="Cambria Math" panose="02040503050406030204" pitchFamily="18" charset="0"/>
              </a:rPr>
              <a:t>		</a:t>
            </a:r>
            <a:r>
              <a:rPr lang="en-US" sz="2400">
                <a:latin typeface="Cambria Math" panose="02040503050406030204" pitchFamily="18" charset="0"/>
                <a:ea typeface="Cambria Math" panose="02040503050406030204" pitchFamily="18" charset="0"/>
              </a:rPr>
              <a:t>	→ </a:t>
            </a:r>
            <a:r>
              <a:rPr lang="de-DE" sz="2400">
                <a:latin typeface="Cambria Math" panose="02040503050406030204" pitchFamily="18" charset="0"/>
                <a:ea typeface="Cambria Math" panose="02040503050406030204" pitchFamily="18" charset="0"/>
              </a:rPr>
              <a:t>thus u</a:t>
            </a:r>
            <a:r>
              <a:rPr lang="de-DE" sz="2400" dirty="0">
                <a:latin typeface="Cambria Math" panose="02040503050406030204" pitchFamily="18" charset="0"/>
                <a:ea typeface="Cambria Math" panose="02040503050406030204" pitchFamily="18" charset="0"/>
              </a:rPr>
              <a:t>=u*</a:t>
            </a:r>
            <a:r>
              <a:rPr lang="en-US" sz="2400" dirty="0">
                <a:latin typeface="Cambria Math" panose="02040503050406030204" pitchFamily="18" charset="0"/>
                <a:ea typeface="Cambria Math" panose="02040503050406030204" pitchFamily="18" charset="0"/>
              </a:rPr>
              <a:t>	</a:t>
            </a:r>
            <a:endParaRPr lang="en-US" sz="2000" dirty="0">
              <a:latin typeface="Cambria Math" panose="02040503050406030204" pitchFamily="18" charset="0"/>
              <a:ea typeface="Cambria Math" panose="02040503050406030204" pitchFamily="18" charset="0"/>
            </a:endParaRPr>
          </a:p>
          <a:p>
            <a:pPr>
              <a:lnSpc>
                <a:spcPct val="110000"/>
              </a:lnSpc>
            </a:pPr>
            <a:r>
              <a:rPr lang="en-US" sz="2000" dirty="0">
                <a:latin typeface="Cambria Math" panose="02040503050406030204" pitchFamily="18" charset="0"/>
                <a:ea typeface="Cambria Math" panose="02040503050406030204" pitchFamily="18" charset="0"/>
              </a:rPr>
              <a:t>				</a:t>
            </a:r>
            <a:r>
              <a:rPr lang="en-US" sz="2400" dirty="0">
                <a:latin typeface="Cambria Math" panose="02040503050406030204" pitchFamily="18" charset="0"/>
                <a:ea typeface="Cambria Math" panose="02040503050406030204" pitchFamily="18" charset="0"/>
              </a:rPr>
              <a:t> → </a:t>
            </a:r>
            <a:r>
              <a:rPr lang="en-US" sz="2400">
                <a:latin typeface="Cambria Math" panose="02040503050406030204" pitchFamily="18" charset="0"/>
                <a:ea typeface="Cambria Math" panose="02040503050406030204" pitchFamily="18" charset="0"/>
              </a:rPr>
              <a:t>	motion only on the                                                                          					long-run (vertical) 										Phillips curve possible!</a:t>
            </a:r>
          </a:p>
          <a:p>
            <a:pPr>
              <a:lnSpc>
                <a:spcPct val="110000"/>
              </a:lnSpc>
            </a:pPr>
            <a:r>
              <a:rPr lang="en-US" sz="2400" b="1">
                <a:latin typeface="Cambria Math" panose="02040503050406030204" pitchFamily="18" charset="0"/>
                <a:ea typeface="Cambria Math" panose="02040503050406030204" pitchFamily="18" charset="0"/>
              </a:rPr>
              <a:t>					→ Stagflation</a:t>
            </a:r>
          </a:p>
          <a:p>
            <a:pPr>
              <a:lnSpc>
                <a:spcPct val="110000"/>
              </a:lnSpc>
            </a:pPr>
            <a:endParaRPr lang="en-US" sz="2000" dirty="0"/>
          </a:p>
        </p:txBody>
      </p:sp>
      <p:sp>
        <p:nvSpPr>
          <p:cNvPr id="4" name="Title 1"/>
          <p:cNvSpPr txBox="1">
            <a:spLocks/>
          </p:cNvSpPr>
          <p:nvPr/>
        </p:nvSpPr>
        <p:spPr>
          <a:xfrm>
            <a:off x="1559996" y="79571"/>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Inflation – Economic Policy – Philipps curve</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88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6F4BC859-8540-4743-76C0-B0AFD06228CA}"/>
              </a:ext>
            </a:extLst>
          </p:cNvPr>
          <p:cNvSpPr txBox="1">
            <a:spLocks/>
          </p:cNvSpPr>
          <p:nvPr/>
        </p:nvSpPr>
        <p:spPr>
          <a:xfrm>
            <a:off x="457200" y="274638"/>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Short-run Output Gaps: Why do they matter?</a:t>
            </a:r>
          </a:p>
        </p:txBody>
      </p:sp>
      <p:sp>
        <p:nvSpPr>
          <p:cNvPr id="5" name="Textfeld 4">
            <a:extLst>
              <a:ext uri="{FF2B5EF4-FFF2-40B4-BE49-F238E27FC236}">
                <a16:creationId xmlns:a16="http://schemas.microsoft.com/office/drawing/2014/main" id="{5F44570E-53D1-C72A-E006-17DE8C498593}"/>
              </a:ext>
            </a:extLst>
          </p:cNvPr>
          <p:cNvSpPr txBox="1"/>
          <p:nvPr/>
        </p:nvSpPr>
        <p:spPr>
          <a:xfrm>
            <a:off x="791840" y="926294"/>
            <a:ext cx="9001000" cy="5688632"/>
          </a:xfrm>
          <a:prstGeom prst="rect">
            <a:avLst/>
          </a:prstGeom>
          <a:noFill/>
        </p:spPr>
        <p:txBody>
          <a:bodyPr wrap="square" rtlCol="0">
            <a:noAutofit/>
          </a:bodyPr>
          <a:lstStyle/>
          <a:p>
            <a:r>
              <a:rPr lang="en-US" sz="2400" b="1" dirty="0"/>
              <a:t>Output Gap	=	 Actual Output 	-	 Potential Output</a:t>
            </a:r>
          </a:p>
          <a:p>
            <a:r>
              <a:rPr lang="en-US" sz="2400" b="1" dirty="0"/>
              <a:t>			_______________________________________</a:t>
            </a:r>
          </a:p>
          <a:p>
            <a:r>
              <a:rPr lang="en-US" sz="2400" b="1" dirty="0"/>
              <a:t>					 Potential Output</a:t>
            </a:r>
          </a:p>
          <a:p>
            <a:r>
              <a:rPr lang="en-US" sz="2400" b="1" dirty="0"/>
              <a:t>		</a:t>
            </a:r>
          </a:p>
          <a:p>
            <a:r>
              <a:rPr lang="en-US" sz="2400" b="1" dirty="0"/>
              <a:t>		=	               Y		-	            Y*</a:t>
            </a:r>
          </a:p>
          <a:p>
            <a:r>
              <a:rPr lang="en-US" sz="2400" b="1" dirty="0"/>
              <a:t>			_______________________________________</a:t>
            </a:r>
          </a:p>
          <a:p>
            <a:r>
              <a:rPr lang="en-US" sz="2400" b="1" dirty="0"/>
              <a:t>					             Y*</a:t>
            </a:r>
          </a:p>
          <a:p>
            <a:endParaRPr lang="en-US" sz="2400" b="1" dirty="0"/>
          </a:p>
          <a:p>
            <a:endParaRPr lang="en-US" sz="2400" b="1" dirty="0"/>
          </a:p>
          <a:p>
            <a:r>
              <a:rPr lang="de-DE" sz="2400" dirty="0"/>
              <a:t>(Y – Y*)/Y* &gt; 0		→	a positive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expansionary</a:t>
            </a:r>
            <a:r>
              <a:rPr lang="de-DE" sz="2400" dirty="0"/>
              <a:t> </a:t>
            </a:r>
            <a:r>
              <a:rPr lang="de-DE" sz="2400" dirty="0" err="1"/>
              <a:t>gap</a:t>
            </a:r>
            <a:endParaRPr lang="de-DE" sz="2400" dirty="0"/>
          </a:p>
          <a:p>
            <a:endParaRPr lang="de-DE" sz="2400" dirty="0"/>
          </a:p>
          <a:p>
            <a:endParaRPr lang="de-DE" sz="2400" dirty="0"/>
          </a:p>
          <a:p>
            <a:r>
              <a:rPr lang="de-DE" sz="2400" dirty="0"/>
              <a:t>(Y – Y*)/Y* &lt; 0		→	a negative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recessionary</a:t>
            </a:r>
            <a:r>
              <a:rPr lang="de-DE" sz="2400" dirty="0"/>
              <a:t> </a:t>
            </a:r>
            <a:r>
              <a:rPr lang="de-DE" sz="2400" dirty="0" err="1"/>
              <a:t>gap</a:t>
            </a:r>
            <a:endParaRPr lang="de-DE" sz="2400" dirty="0"/>
          </a:p>
        </p:txBody>
      </p:sp>
    </p:spTree>
    <p:extLst>
      <p:ext uri="{BB962C8B-B14F-4D97-AF65-F5344CB8AC3E}">
        <p14:creationId xmlns:p14="http://schemas.microsoft.com/office/powerpoint/2010/main" val="42028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862B045-AA89-3885-6700-7B87BF152F6F}"/>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Output Gaps: Two kinds of Costs</a:t>
            </a:r>
          </a:p>
        </p:txBody>
      </p:sp>
      <p:sp>
        <p:nvSpPr>
          <p:cNvPr id="3" name="Textfeld 2">
            <a:extLst>
              <a:ext uri="{FF2B5EF4-FFF2-40B4-BE49-F238E27FC236}">
                <a16:creationId xmlns:a16="http://schemas.microsoft.com/office/drawing/2014/main" id="{795416F4-638F-11A8-4EEA-B6BFC671A1EA}"/>
              </a:ext>
            </a:extLst>
          </p:cNvPr>
          <p:cNvSpPr txBox="1"/>
          <p:nvPr/>
        </p:nvSpPr>
        <p:spPr>
          <a:xfrm>
            <a:off x="791840" y="961919"/>
            <a:ext cx="9001000" cy="5688632"/>
          </a:xfrm>
          <a:prstGeom prst="rect">
            <a:avLst/>
          </a:prstGeom>
          <a:noFill/>
        </p:spPr>
        <p:txBody>
          <a:bodyPr wrap="square" rtlCol="0">
            <a:noAutofit/>
          </a:bodyPr>
          <a:lstStyle/>
          <a:p>
            <a:endParaRPr lang="en-US" sz="2400" b="1" dirty="0"/>
          </a:p>
          <a:p>
            <a:endParaRPr lang="en-US" sz="2400" b="1" dirty="0"/>
          </a:p>
          <a:p>
            <a:r>
              <a:rPr lang="en-US" sz="2400" b="1" dirty="0"/>
              <a:t>(Y – Y*)/Y* &gt; 0 	expansionary gap</a:t>
            </a:r>
          </a:p>
          <a:p>
            <a:endParaRPr lang="en-US" sz="2400" b="1" dirty="0"/>
          </a:p>
          <a:p>
            <a:pPr marL="342900" indent="-342900">
              <a:buFont typeface="Arial" panose="020B0604020202020204" pitchFamily="34" charset="0"/>
              <a:buChar char="•"/>
            </a:pPr>
            <a:r>
              <a:rPr lang="en-US" sz="2400" b="1" dirty="0"/>
              <a:t>inflation can be high</a:t>
            </a:r>
          </a:p>
          <a:p>
            <a:pPr marL="342900" indent="-342900">
              <a:buFont typeface="Arial" panose="020B0604020202020204" pitchFamily="34" charset="0"/>
              <a:buChar char="•"/>
            </a:pPr>
            <a:r>
              <a:rPr lang="en-US" sz="2400" b="1" dirty="0"/>
              <a:t>economy incurs costs of inflation</a:t>
            </a:r>
          </a:p>
          <a:p>
            <a:endParaRPr lang="en-US" sz="2400" b="1" dirty="0"/>
          </a:p>
          <a:p>
            <a:endParaRPr lang="en-US" sz="2400" b="1" dirty="0"/>
          </a:p>
          <a:p>
            <a:r>
              <a:rPr lang="en-US" sz="2400" b="1" dirty="0"/>
              <a:t>(Y – Y*)/Y* &lt; 0	recessionary gap</a:t>
            </a:r>
          </a:p>
          <a:p>
            <a:endParaRPr lang="en-US" sz="2400" b="1" dirty="0"/>
          </a:p>
          <a:p>
            <a:pPr marL="342900" indent="-342900">
              <a:buFont typeface="Arial" panose="020B0604020202020204" pitchFamily="34" charset="0"/>
              <a:buChar char="•"/>
            </a:pPr>
            <a:r>
              <a:rPr lang="en-US" sz="2400" b="1" dirty="0"/>
              <a:t>unemployment rate high (above normal)</a:t>
            </a:r>
          </a:p>
          <a:p>
            <a:pPr marL="342900" indent="-342900">
              <a:buFont typeface="Arial" panose="020B0604020202020204" pitchFamily="34" charset="0"/>
              <a:buChar char="•"/>
            </a:pPr>
            <a:r>
              <a:rPr lang="en-US" sz="2400" b="1" dirty="0"/>
              <a:t>economy incurs costs of unemployment</a:t>
            </a:r>
          </a:p>
          <a:p>
            <a:endParaRPr lang="de-DE" sz="2400" dirty="0"/>
          </a:p>
        </p:txBody>
      </p:sp>
    </p:spTree>
    <p:extLst>
      <p:ext uri="{BB962C8B-B14F-4D97-AF65-F5344CB8AC3E}">
        <p14:creationId xmlns:p14="http://schemas.microsoft.com/office/powerpoint/2010/main" val="89982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AA8CB862-C333-66CF-D43B-D5C7EB47615F}"/>
              </a:ext>
            </a:extLst>
          </p:cNvPr>
          <p:cNvSpPr txBox="1">
            <a:spLocks/>
          </p:cNvSpPr>
          <p:nvPr/>
        </p:nvSpPr>
        <p:spPr>
          <a:xfrm>
            <a:off x="350322" y="96509"/>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Natural Rate of Unemployment</a:t>
            </a:r>
          </a:p>
        </p:txBody>
      </p:sp>
      <p:sp>
        <p:nvSpPr>
          <p:cNvPr id="5" name="Textfeld 4">
            <a:extLst>
              <a:ext uri="{FF2B5EF4-FFF2-40B4-BE49-F238E27FC236}">
                <a16:creationId xmlns:a16="http://schemas.microsoft.com/office/drawing/2014/main" id="{F410843B-19F4-6A5C-D8BF-EDAB3619DEE9}"/>
              </a:ext>
            </a:extLst>
          </p:cNvPr>
          <p:cNvSpPr txBox="1"/>
          <p:nvPr/>
        </p:nvSpPr>
        <p:spPr>
          <a:xfrm>
            <a:off x="174323" y="831290"/>
            <a:ext cx="8625293" cy="5688632"/>
          </a:xfrm>
          <a:prstGeom prst="rect">
            <a:avLst/>
          </a:prstGeom>
          <a:noFill/>
        </p:spPr>
        <p:txBody>
          <a:bodyPr wrap="square" rtlCol="0">
            <a:noAutofit/>
          </a:bodyPr>
          <a:lstStyle/>
          <a:p>
            <a:r>
              <a:rPr lang="en-US" sz="2400" b="1" dirty="0"/>
              <a:t>u* : Natural rate of unemployment</a:t>
            </a:r>
          </a:p>
          <a:p>
            <a:endParaRPr lang="de-DE" sz="2400" dirty="0"/>
          </a:p>
          <a:p>
            <a:endParaRPr lang="de-DE" sz="2400" dirty="0"/>
          </a:p>
          <a:p>
            <a:r>
              <a:rPr lang="de-DE" sz="2400" dirty="0" err="1"/>
              <a:t>Mainly</a:t>
            </a:r>
            <a:r>
              <a:rPr lang="de-DE" sz="2400" dirty="0"/>
              <a:t> </a:t>
            </a:r>
            <a:r>
              <a:rPr lang="de-DE" sz="2400" dirty="0" err="1"/>
              <a:t>caused</a:t>
            </a:r>
            <a:r>
              <a:rPr lang="de-DE" sz="2400" dirty="0"/>
              <a:t> </a:t>
            </a:r>
            <a:r>
              <a:rPr lang="de-DE" sz="2400" dirty="0" err="1"/>
              <a:t>by</a:t>
            </a:r>
            <a:r>
              <a:rPr lang="de-DE" sz="2400" dirty="0"/>
              <a:t>:</a:t>
            </a:r>
          </a:p>
          <a:p>
            <a:endParaRPr lang="de-DE" sz="2400" dirty="0"/>
          </a:p>
          <a:p>
            <a:pPr marL="342900" indent="-342900">
              <a:buFont typeface="Arial" panose="020B0604020202020204" pitchFamily="34" charset="0"/>
              <a:buChar char="•"/>
            </a:pPr>
            <a:r>
              <a:rPr lang="en-US" sz="2400" dirty="0"/>
              <a:t>frictional unemployment</a:t>
            </a:r>
          </a:p>
          <a:p>
            <a:pPr marL="342900" indent="-342900">
              <a:buFont typeface="Arial" panose="020B0604020202020204" pitchFamily="34" charset="0"/>
              <a:buChar char="•"/>
            </a:pPr>
            <a:r>
              <a:rPr lang="en-US" sz="2400" dirty="0"/>
              <a:t>structural unemployment</a:t>
            </a:r>
          </a:p>
          <a:p>
            <a:pPr marL="342900" indent="-342900">
              <a:buFont typeface="Arial" panose="020B0604020202020204" pitchFamily="34" charset="0"/>
              <a:buChar char="•"/>
            </a:pPr>
            <a:endParaRPr lang="en-US" sz="2400" dirty="0"/>
          </a:p>
          <a:p>
            <a:r>
              <a:rPr lang="en-US" sz="2400" dirty="0"/>
              <a:t>				or</a:t>
            </a:r>
          </a:p>
          <a:p>
            <a:endParaRPr lang="en-US" sz="2400" dirty="0"/>
          </a:p>
          <a:p>
            <a:r>
              <a:rPr lang="en-US" sz="2400" dirty="0"/>
              <a:t>generally a worker who is not able to get a job </a:t>
            </a:r>
            <a:r>
              <a:rPr lang="en-US" sz="2400"/>
              <a:t>because she </a:t>
            </a:r>
            <a:r>
              <a:rPr lang="en-US" sz="2400" dirty="0"/>
              <a:t>doesn’t have the </a:t>
            </a:r>
            <a:r>
              <a:rPr lang="en-US" sz="2400"/>
              <a:t>right skills.</a:t>
            </a:r>
            <a:endParaRPr lang="en-US" sz="2400" dirty="0"/>
          </a:p>
          <a:p>
            <a:endParaRPr lang="en-US" sz="2400" dirty="0"/>
          </a:p>
          <a:p>
            <a:r>
              <a:rPr lang="en-US" sz="2400" dirty="0">
                <a:latin typeface="Arial Unicode MS"/>
                <a:ea typeface="Arial Unicode MS"/>
                <a:cs typeface="Arial Unicode MS"/>
              </a:rPr>
              <a:t>⇒	</a:t>
            </a:r>
            <a:r>
              <a:rPr lang="en-US" sz="2400" dirty="0">
                <a:latin typeface="+mj-lt"/>
                <a:ea typeface="Arial Unicode MS"/>
                <a:cs typeface="Arial" panose="020B0604020202020204" pitchFamily="34" charset="0"/>
              </a:rPr>
              <a:t>The natural rate of unemployment is caused by </a:t>
            </a:r>
            <a:r>
              <a:rPr lang="en-US" sz="2400">
                <a:latin typeface="+mj-lt"/>
                <a:ea typeface="Arial Unicode MS"/>
                <a:cs typeface="Arial" panose="020B0604020202020204" pitchFamily="34" charset="0"/>
              </a:rPr>
              <a:t>supply 	side factors </a:t>
            </a:r>
            <a:r>
              <a:rPr lang="en-US" sz="2400" dirty="0">
                <a:latin typeface="+mj-lt"/>
                <a:ea typeface="Arial Unicode MS"/>
                <a:cs typeface="Arial" panose="020B0604020202020204" pitchFamily="34" charset="0"/>
              </a:rPr>
              <a:t>rather than demand side factors</a:t>
            </a:r>
            <a:endParaRPr lang="de-DE" sz="2400" dirty="0">
              <a:latin typeface="+mj-lt"/>
              <a:cs typeface="Arial" panose="020B0604020202020204" pitchFamily="34" charset="0"/>
            </a:endParaRPr>
          </a:p>
          <a:p>
            <a:endParaRPr lang="de-DE" sz="2400" b="1" dirty="0"/>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FD8751F-BBB8-4086-A5B2-26EDFAEF6180}"/>
                  </a:ext>
                </a:extLst>
              </p14:cNvPr>
              <p14:cNvContentPartPr/>
              <p14:nvPr/>
            </p14:nvContentPartPr>
            <p14:xfrm>
              <a:off x="3743853" y="1337280"/>
              <a:ext cx="15480" cy="12600"/>
            </p14:xfrm>
          </p:contentPart>
        </mc:Choice>
        <mc:Fallback xmlns="">
          <p:pic>
            <p:nvPicPr>
              <p:cNvPr id="2" name="Freihand 1">
                <a:extLst>
                  <a:ext uri="{FF2B5EF4-FFF2-40B4-BE49-F238E27FC236}">
                    <a16:creationId xmlns:a16="http://schemas.microsoft.com/office/drawing/2014/main" id="{9FD8751F-BBB8-4086-A5B2-26EDFAEF6180}"/>
                  </a:ext>
                </a:extLst>
              </p:cNvPr>
              <p:cNvPicPr/>
              <p:nvPr/>
            </p:nvPicPr>
            <p:blipFill>
              <a:blip r:embed="rId4"/>
              <a:stretch>
                <a:fillRect/>
              </a:stretch>
            </p:blipFill>
            <p:spPr>
              <a:xfrm>
                <a:off x="3739533" y="1332960"/>
                <a:ext cx="241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290FCD0-BF0D-40D1-A573-45ABB462DB72}"/>
                  </a:ext>
                </a:extLst>
              </p14:cNvPr>
              <p14:cNvContentPartPr/>
              <p14:nvPr/>
            </p14:nvContentPartPr>
            <p14:xfrm>
              <a:off x="993093" y="1204800"/>
              <a:ext cx="3901320" cy="110880"/>
            </p14:xfrm>
          </p:contentPart>
        </mc:Choice>
        <mc:Fallback xmlns="">
          <p:pic>
            <p:nvPicPr>
              <p:cNvPr id="3" name="Freihand 2">
                <a:extLst>
                  <a:ext uri="{FF2B5EF4-FFF2-40B4-BE49-F238E27FC236}">
                    <a16:creationId xmlns:a16="http://schemas.microsoft.com/office/drawing/2014/main" id="{D290FCD0-BF0D-40D1-A573-45ABB462DB72}"/>
                  </a:ext>
                </a:extLst>
              </p:cNvPr>
              <p:cNvPicPr/>
              <p:nvPr/>
            </p:nvPicPr>
            <p:blipFill>
              <a:blip r:embed="rId6"/>
              <a:stretch>
                <a:fillRect/>
              </a:stretch>
            </p:blipFill>
            <p:spPr>
              <a:xfrm>
                <a:off x="988773" y="1200480"/>
                <a:ext cx="3909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7" name="Freihand 76">
                <a:extLst>
                  <a:ext uri="{FF2B5EF4-FFF2-40B4-BE49-F238E27FC236}">
                    <a16:creationId xmlns:a16="http://schemas.microsoft.com/office/drawing/2014/main" id="{C9FF585A-1274-412C-8322-0618CB42FF7A}"/>
                  </a:ext>
                </a:extLst>
              </p14:cNvPr>
              <p14:cNvContentPartPr/>
              <p14:nvPr/>
            </p14:nvContentPartPr>
            <p14:xfrm>
              <a:off x="8007333" y="108240"/>
              <a:ext cx="4078440" cy="3270600"/>
            </p14:xfrm>
          </p:contentPart>
        </mc:Choice>
        <mc:Fallback xmlns="">
          <p:pic>
            <p:nvPicPr>
              <p:cNvPr id="77" name="Freihand 76">
                <a:extLst>
                  <a:ext uri="{FF2B5EF4-FFF2-40B4-BE49-F238E27FC236}">
                    <a16:creationId xmlns:a16="http://schemas.microsoft.com/office/drawing/2014/main" id="{C9FF585A-1274-412C-8322-0618CB42FF7A}"/>
                  </a:ext>
                </a:extLst>
              </p:cNvPr>
              <p:cNvPicPr/>
              <p:nvPr/>
            </p:nvPicPr>
            <p:blipFill>
              <a:blip r:embed="rId8"/>
              <a:stretch>
                <a:fillRect/>
              </a:stretch>
            </p:blipFill>
            <p:spPr>
              <a:xfrm>
                <a:off x="8003013" y="103920"/>
                <a:ext cx="4087080" cy="3279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1" name="Freihand 80">
                <a:extLst>
                  <a:ext uri="{FF2B5EF4-FFF2-40B4-BE49-F238E27FC236}">
                    <a16:creationId xmlns:a16="http://schemas.microsoft.com/office/drawing/2014/main" id="{9069BEBF-FA2F-44EA-B67E-5F1506203B39}"/>
                  </a:ext>
                </a:extLst>
              </p14:cNvPr>
              <p14:cNvContentPartPr/>
              <p14:nvPr/>
            </p14:nvContentPartPr>
            <p14:xfrm>
              <a:off x="497733" y="3023520"/>
              <a:ext cx="3454920" cy="597960"/>
            </p14:xfrm>
          </p:contentPart>
        </mc:Choice>
        <mc:Fallback xmlns="">
          <p:pic>
            <p:nvPicPr>
              <p:cNvPr id="81" name="Freihand 80">
                <a:extLst>
                  <a:ext uri="{FF2B5EF4-FFF2-40B4-BE49-F238E27FC236}">
                    <a16:creationId xmlns:a16="http://schemas.microsoft.com/office/drawing/2014/main" id="{9069BEBF-FA2F-44EA-B67E-5F1506203B39}"/>
                  </a:ext>
                </a:extLst>
              </p:cNvPr>
              <p:cNvPicPr/>
              <p:nvPr/>
            </p:nvPicPr>
            <p:blipFill>
              <a:blip r:embed="rId10"/>
              <a:stretch>
                <a:fillRect/>
              </a:stretch>
            </p:blipFill>
            <p:spPr>
              <a:xfrm>
                <a:off x="493413" y="3019200"/>
                <a:ext cx="34635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2" name="Freihand 81">
                <a:extLst>
                  <a:ext uri="{FF2B5EF4-FFF2-40B4-BE49-F238E27FC236}">
                    <a16:creationId xmlns:a16="http://schemas.microsoft.com/office/drawing/2014/main" id="{84633902-6935-49B6-8E2D-1322386987A5}"/>
                  </a:ext>
                </a:extLst>
              </p14:cNvPr>
              <p14:cNvContentPartPr/>
              <p14:nvPr/>
            </p14:nvContentPartPr>
            <p14:xfrm>
              <a:off x="1273893" y="4975800"/>
              <a:ext cx="1519560" cy="415800"/>
            </p14:xfrm>
          </p:contentPart>
        </mc:Choice>
        <mc:Fallback xmlns="">
          <p:pic>
            <p:nvPicPr>
              <p:cNvPr id="82" name="Freihand 81">
                <a:extLst>
                  <a:ext uri="{FF2B5EF4-FFF2-40B4-BE49-F238E27FC236}">
                    <a16:creationId xmlns:a16="http://schemas.microsoft.com/office/drawing/2014/main" id="{84633902-6935-49B6-8E2D-1322386987A5}"/>
                  </a:ext>
                </a:extLst>
              </p:cNvPr>
              <p:cNvPicPr/>
              <p:nvPr/>
            </p:nvPicPr>
            <p:blipFill>
              <a:blip r:embed="rId12"/>
              <a:stretch>
                <a:fillRect/>
              </a:stretch>
            </p:blipFill>
            <p:spPr>
              <a:xfrm>
                <a:off x="1269573" y="4971480"/>
                <a:ext cx="15282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3" name="Freihand 82">
                <a:extLst>
                  <a:ext uri="{FF2B5EF4-FFF2-40B4-BE49-F238E27FC236}">
                    <a16:creationId xmlns:a16="http://schemas.microsoft.com/office/drawing/2014/main" id="{5E2C5C3B-BA1D-4279-A83F-D6219501B8F9}"/>
                  </a:ext>
                </a:extLst>
              </p14:cNvPr>
              <p14:cNvContentPartPr/>
              <p14:nvPr/>
            </p14:nvContentPartPr>
            <p14:xfrm>
              <a:off x="1809573" y="5956080"/>
              <a:ext cx="6749280" cy="164160"/>
            </p14:xfrm>
          </p:contentPart>
        </mc:Choice>
        <mc:Fallback xmlns="">
          <p:pic>
            <p:nvPicPr>
              <p:cNvPr id="83" name="Freihand 82">
                <a:extLst>
                  <a:ext uri="{FF2B5EF4-FFF2-40B4-BE49-F238E27FC236}">
                    <a16:creationId xmlns:a16="http://schemas.microsoft.com/office/drawing/2014/main" id="{5E2C5C3B-BA1D-4279-A83F-D6219501B8F9}"/>
                  </a:ext>
                </a:extLst>
              </p:cNvPr>
              <p:cNvPicPr/>
              <p:nvPr/>
            </p:nvPicPr>
            <p:blipFill>
              <a:blip r:embed="rId14"/>
              <a:stretch>
                <a:fillRect/>
              </a:stretch>
            </p:blipFill>
            <p:spPr>
              <a:xfrm>
                <a:off x="1805253" y="5951760"/>
                <a:ext cx="6757920" cy="172800"/>
              </a:xfrm>
              <a:prstGeom prst="rect">
                <a:avLst/>
              </a:prstGeom>
            </p:spPr>
          </p:pic>
        </mc:Fallback>
      </mc:AlternateContent>
    </p:spTree>
    <p:extLst>
      <p:ext uri="{BB962C8B-B14F-4D97-AF65-F5344CB8AC3E}">
        <p14:creationId xmlns:p14="http://schemas.microsoft.com/office/powerpoint/2010/main" val="402936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87A4B-C697-4AB9-374C-18E65BD1BD3B}"/>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b="1" dirty="0"/>
              <a:t>Cyclical Unemployment</a:t>
            </a:r>
          </a:p>
        </p:txBody>
      </p:sp>
      <p:sp>
        <p:nvSpPr>
          <p:cNvPr id="3" name="Textfeld 2">
            <a:extLst>
              <a:ext uri="{FF2B5EF4-FFF2-40B4-BE49-F238E27FC236}">
                <a16:creationId xmlns:a16="http://schemas.microsoft.com/office/drawing/2014/main" id="{51A46AF0-052D-0023-C66A-6EEF37E05A14}"/>
              </a:ext>
            </a:extLst>
          </p:cNvPr>
          <p:cNvSpPr txBox="1"/>
          <p:nvPr/>
        </p:nvSpPr>
        <p:spPr>
          <a:xfrm>
            <a:off x="575816" y="1403573"/>
            <a:ext cx="9001000" cy="5112568"/>
          </a:xfrm>
          <a:prstGeom prst="rect">
            <a:avLst/>
          </a:prstGeom>
          <a:noFill/>
        </p:spPr>
        <p:txBody>
          <a:bodyPr wrap="square" rtlCol="0">
            <a:noAutofit/>
          </a:bodyPr>
          <a:lstStyle/>
          <a:p>
            <a:endParaRPr lang="en-US" sz="2800" dirty="0"/>
          </a:p>
          <a:p>
            <a:pPr marL="342900" indent="-342900">
              <a:buFont typeface="Arial" panose="020B0604020202020204" pitchFamily="34" charset="0"/>
              <a:buChar char="•"/>
            </a:pPr>
            <a:r>
              <a:rPr lang="en-US" sz="2800" dirty="0"/>
              <a:t>Actual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Natural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Cyclical unemployment rate	= u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recessionary Gap:		u - u* &gt; 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expansionary Gap:		u - u* &lt; 0</a:t>
            </a:r>
            <a:endParaRPr lang="de-DE" sz="2800"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F5C08E83-442B-4474-8D9E-5FB436A1B440}"/>
                  </a:ext>
                </a:extLst>
              </p14:cNvPr>
              <p14:cNvContentPartPr/>
              <p14:nvPr/>
            </p14:nvContentPartPr>
            <p14:xfrm>
              <a:off x="5370333" y="2342787"/>
              <a:ext cx="468720" cy="46080"/>
            </p14:xfrm>
          </p:contentPart>
        </mc:Choice>
        <mc:Fallback xmlns="">
          <p:pic>
            <p:nvPicPr>
              <p:cNvPr id="4" name="Freihand 3">
                <a:extLst>
                  <a:ext uri="{FF2B5EF4-FFF2-40B4-BE49-F238E27FC236}">
                    <a16:creationId xmlns:a16="http://schemas.microsoft.com/office/drawing/2014/main" id="{F5C08E83-442B-4474-8D9E-5FB436A1B440}"/>
                  </a:ext>
                </a:extLst>
              </p:cNvPr>
              <p:cNvPicPr/>
              <p:nvPr/>
            </p:nvPicPr>
            <p:blipFill>
              <a:blip r:embed="rId4"/>
              <a:stretch>
                <a:fillRect/>
              </a:stretch>
            </p:blipFill>
            <p:spPr>
              <a:xfrm>
                <a:off x="5366013" y="2338467"/>
                <a:ext cx="477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19B4A071-9403-468B-A945-C0F5FF65F70F}"/>
                  </a:ext>
                </a:extLst>
              </p14:cNvPr>
              <p14:cNvContentPartPr/>
              <p14:nvPr/>
            </p14:nvContentPartPr>
            <p14:xfrm>
              <a:off x="5294373" y="3159627"/>
              <a:ext cx="633960" cy="60840"/>
            </p14:xfrm>
          </p:contentPart>
        </mc:Choice>
        <mc:Fallback xmlns="">
          <p:pic>
            <p:nvPicPr>
              <p:cNvPr id="5" name="Freihand 4">
                <a:extLst>
                  <a:ext uri="{FF2B5EF4-FFF2-40B4-BE49-F238E27FC236}">
                    <a16:creationId xmlns:a16="http://schemas.microsoft.com/office/drawing/2014/main" id="{19B4A071-9403-468B-A945-C0F5FF65F70F}"/>
                  </a:ext>
                </a:extLst>
              </p:cNvPr>
              <p:cNvPicPr/>
              <p:nvPr/>
            </p:nvPicPr>
            <p:blipFill>
              <a:blip r:embed="rId6"/>
              <a:stretch>
                <a:fillRect/>
              </a:stretch>
            </p:blipFill>
            <p:spPr>
              <a:xfrm>
                <a:off x="5290053" y="3155307"/>
                <a:ext cx="642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5F9C1092-8007-4789-B640-B64ADA457964}"/>
                  </a:ext>
                </a:extLst>
              </p14:cNvPr>
              <p14:cNvContentPartPr/>
              <p14:nvPr/>
            </p14:nvContentPartPr>
            <p14:xfrm>
              <a:off x="5547453" y="3541227"/>
              <a:ext cx="822600" cy="649440"/>
            </p14:xfrm>
          </p:contentPart>
        </mc:Choice>
        <mc:Fallback xmlns="">
          <p:pic>
            <p:nvPicPr>
              <p:cNvPr id="8" name="Freihand 7">
                <a:extLst>
                  <a:ext uri="{FF2B5EF4-FFF2-40B4-BE49-F238E27FC236}">
                    <a16:creationId xmlns:a16="http://schemas.microsoft.com/office/drawing/2014/main" id="{5F9C1092-8007-4789-B640-B64ADA457964}"/>
                  </a:ext>
                </a:extLst>
              </p:cNvPr>
              <p:cNvPicPr/>
              <p:nvPr/>
            </p:nvPicPr>
            <p:blipFill>
              <a:blip r:embed="rId8"/>
              <a:stretch>
                <a:fillRect/>
              </a:stretch>
            </p:blipFill>
            <p:spPr>
              <a:xfrm>
                <a:off x="5543133" y="3536907"/>
                <a:ext cx="83124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Freihand 35">
                <a:extLst>
                  <a:ext uri="{FF2B5EF4-FFF2-40B4-BE49-F238E27FC236}">
                    <a16:creationId xmlns:a16="http://schemas.microsoft.com/office/drawing/2014/main" id="{729FC910-051F-4539-8520-5835BFE130E7}"/>
                  </a:ext>
                </a:extLst>
              </p14:cNvPr>
              <p14:cNvContentPartPr/>
              <p14:nvPr/>
            </p14:nvContentPartPr>
            <p14:xfrm>
              <a:off x="10471173" y="1489227"/>
              <a:ext cx="708120" cy="604080"/>
            </p14:xfrm>
          </p:contentPart>
        </mc:Choice>
        <mc:Fallback xmlns="">
          <p:pic>
            <p:nvPicPr>
              <p:cNvPr id="36" name="Freihand 35">
                <a:extLst>
                  <a:ext uri="{FF2B5EF4-FFF2-40B4-BE49-F238E27FC236}">
                    <a16:creationId xmlns:a16="http://schemas.microsoft.com/office/drawing/2014/main" id="{729FC910-051F-4539-8520-5835BFE130E7}"/>
                  </a:ext>
                </a:extLst>
              </p:cNvPr>
              <p:cNvPicPr/>
              <p:nvPr/>
            </p:nvPicPr>
            <p:blipFill>
              <a:blip r:embed="rId10"/>
              <a:stretch>
                <a:fillRect/>
              </a:stretch>
            </p:blipFill>
            <p:spPr>
              <a:xfrm>
                <a:off x="10466853" y="1484907"/>
                <a:ext cx="71676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Freihand 36">
                <a:extLst>
                  <a:ext uri="{FF2B5EF4-FFF2-40B4-BE49-F238E27FC236}">
                    <a16:creationId xmlns:a16="http://schemas.microsoft.com/office/drawing/2014/main" id="{63B32CB9-70A1-4035-936A-131D12E83CD8}"/>
                  </a:ext>
                </a:extLst>
              </p14:cNvPr>
              <p14:cNvContentPartPr/>
              <p14:nvPr/>
            </p14:nvContentPartPr>
            <p14:xfrm>
              <a:off x="7767573" y="1586067"/>
              <a:ext cx="2499120" cy="1548720"/>
            </p14:xfrm>
          </p:contentPart>
        </mc:Choice>
        <mc:Fallback xmlns="">
          <p:pic>
            <p:nvPicPr>
              <p:cNvPr id="37" name="Freihand 36">
                <a:extLst>
                  <a:ext uri="{FF2B5EF4-FFF2-40B4-BE49-F238E27FC236}">
                    <a16:creationId xmlns:a16="http://schemas.microsoft.com/office/drawing/2014/main" id="{63B32CB9-70A1-4035-936A-131D12E83CD8}"/>
                  </a:ext>
                </a:extLst>
              </p:cNvPr>
              <p:cNvPicPr/>
              <p:nvPr/>
            </p:nvPicPr>
            <p:blipFill>
              <a:blip r:embed="rId12"/>
              <a:stretch>
                <a:fillRect/>
              </a:stretch>
            </p:blipFill>
            <p:spPr>
              <a:xfrm>
                <a:off x="7763253" y="1581747"/>
                <a:ext cx="2507760" cy="1557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975B5ACA-FACE-4C50-91B9-865CF5B9C39D}"/>
                  </a:ext>
                </a:extLst>
              </p14:cNvPr>
              <p14:cNvContentPartPr/>
              <p14:nvPr/>
            </p14:nvContentPartPr>
            <p14:xfrm>
              <a:off x="6664893" y="3098067"/>
              <a:ext cx="934560" cy="844200"/>
            </p14:xfrm>
          </p:contentPart>
        </mc:Choice>
        <mc:Fallback xmlns="">
          <p:pic>
            <p:nvPicPr>
              <p:cNvPr id="38" name="Freihand 37">
                <a:extLst>
                  <a:ext uri="{FF2B5EF4-FFF2-40B4-BE49-F238E27FC236}">
                    <a16:creationId xmlns:a16="http://schemas.microsoft.com/office/drawing/2014/main" id="{975B5ACA-FACE-4C50-91B9-865CF5B9C39D}"/>
                  </a:ext>
                </a:extLst>
              </p:cNvPr>
              <p:cNvPicPr/>
              <p:nvPr/>
            </p:nvPicPr>
            <p:blipFill>
              <a:blip r:embed="rId14"/>
              <a:stretch>
                <a:fillRect/>
              </a:stretch>
            </p:blipFill>
            <p:spPr>
              <a:xfrm>
                <a:off x="6660573" y="3093745"/>
                <a:ext cx="943200" cy="8528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a:extLst>
                  <a:ext uri="{FF2B5EF4-FFF2-40B4-BE49-F238E27FC236}">
                    <a16:creationId xmlns:a16="http://schemas.microsoft.com/office/drawing/2014/main" id="{69C899B1-A6F7-4F9D-AA3C-D709BD96C988}"/>
                  </a:ext>
                </a:extLst>
              </p14:cNvPr>
              <p14:cNvContentPartPr/>
              <p14:nvPr/>
            </p14:nvContentPartPr>
            <p14:xfrm>
              <a:off x="5166933" y="4869627"/>
              <a:ext cx="855360" cy="64080"/>
            </p14:xfrm>
          </p:contentPart>
        </mc:Choice>
        <mc:Fallback xmlns="">
          <p:pic>
            <p:nvPicPr>
              <p:cNvPr id="39" name="Freihand 38">
                <a:extLst>
                  <a:ext uri="{FF2B5EF4-FFF2-40B4-BE49-F238E27FC236}">
                    <a16:creationId xmlns:a16="http://schemas.microsoft.com/office/drawing/2014/main" id="{69C899B1-A6F7-4F9D-AA3C-D709BD96C988}"/>
                  </a:ext>
                </a:extLst>
              </p:cNvPr>
              <p:cNvPicPr/>
              <p:nvPr/>
            </p:nvPicPr>
            <p:blipFill>
              <a:blip r:embed="rId16"/>
              <a:stretch>
                <a:fillRect/>
              </a:stretch>
            </p:blipFill>
            <p:spPr>
              <a:xfrm>
                <a:off x="5162613" y="4865307"/>
                <a:ext cx="864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CCFB0AF8-781B-49CE-817F-847FFD3DC920}"/>
                  </a:ext>
                </a:extLst>
              </p14:cNvPr>
              <p14:cNvContentPartPr/>
              <p14:nvPr/>
            </p14:nvContentPartPr>
            <p14:xfrm>
              <a:off x="1652253" y="4896987"/>
              <a:ext cx="2013480" cy="87480"/>
            </p14:xfrm>
          </p:contentPart>
        </mc:Choice>
        <mc:Fallback xmlns="">
          <p:pic>
            <p:nvPicPr>
              <p:cNvPr id="40" name="Freihand 39">
                <a:extLst>
                  <a:ext uri="{FF2B5EF4-FFF2-40B4-BE49-F238E27FC236}">
                    <a16:creationId xmlns:a16="http://schemas.microsoft.com/office/drawing/2014/main" id="{CCFB0AF8-781B-49CE-817F-847FFD3DC920}"/>
                  </a:ext>
                </a:extLst>
              </p:cNvPr>
              <p:cNvPicPr/>
              <p:nvPr/>
            </p:nvPicPr>
            <p:blipFill>
              <a:blip r:embed="rId18"/>
              <a:stretch>
                <a:fillRect/>
              </a:stretch>
            </p:blipFill>
            <p:spPr>
              <a:xfrm>
                <a:off x="1647933" y="4892667"/>
                <a:ext cx="2022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1" name="Freihand 40">
                <a:extLst>
                  <a:ext uri="{FF2B5EF4-FFF2-40B4-BE49-F238E27FC236}">
                    <a16:creationId xmlns:a16="http://schemas.microsoft.com/office/drawing/2014/main" id="{4E1B80AD-A784-472E-802E-2F26676ACDDD}"/>
                  </a:ext>
                </a:extLst>
              </p14:cNvPr>
              <p14:cNvContentPartPr/>
              <p14:nvPr/>
            </p14:nvContentPartPr>
            <p14:xfrm>
              <a:off x="1793373" y="5661267"/>
              <a:ext cx="2140560" cy="126720"/>
            </p14:xfrm>
          </p:contentPart>
        </mc:Choice>
        <mc:Fallback xmlns="">
          <p:pic>
            <p:nvPicPr>
              <p:cNvPr id="41" name="Freihand 40">
                <a:extLst>
                  <a:ext uri="{FF2B5EF4-FFF2-40B4-BE49-F238E27FC236}">
                    <a16:creationId xmlns:a16="http://schemas.microsoft.com/office/drawing/2014/main" id="{4E1B80AD-A784-472E-802E-2F26676ACDDD}"/>
                  </a:ext>
                </a:extLst>
              </p:cNvPr>
              <p:cNvPicPr/>
              <p:nvPr/>
            </p:nvPicPr>
            <p:blipFill>
              <a:blip r:embed="rId20"/>
              <a:stretch>
                <a:fillRect/>
              </a:stretch>
            </p:blipFill>
            <p:spPr>
              <a:xfrm>
                <a:off x="1789053" y="5656947"/>
                <a:ext cx="2149200" cy="135360"/>
              </a:xfrm>
              <a:prstGeom prst="rect">
                <a:avLst/>
              </a:prstGeom>
            </p:spPr>
          </p:pic>
        </mc:Fallback>
      </mc:AlternateContent>
    </p:spTree>
    <p:extLst>
      <p:ext uri="{BB962C8B-B14F-4D97-AF65-F5344CB8AC3E}">
        <p14:creationId xmlns:p14="http://schemas.microsoft.com/office/powerpoint/2010/main" val="380213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Relationship between unemployment and economic growth</a:t>
            </a:r>
            <a:endParaRPr lang="en-US" sz="2800" dirty="0">
              <a:solidFill>
                <a:sysClr val="windowText" lastClr="000000"/>
              </a:solidFill>
            </a:endParaRPr>
          </a:p>
        </p:txBody>
      </p:sp>
      <p:sp>
        <p:nvSpPr>
          <p:cNvPr id="4" name="Textfeld 3"/>
          <p:cNvSpPr txBox="1"/>
          <p:nvPr/>
        </p:nvSpPr>
        <p:spPr>
          <a:xfrm>
            <a:off x="330496" y="480350"/>
            <a:ext cx="11531008" cy="3532850"/>
          </a:xfrm>
          <a:prstGeom prst="rect">
            <a:avLst/>
          </a:prstGeom>
          <a:noFill/>
        </p:spPr>
        <p:txBody>
          <a:bodyPr wrap="square" rtlCol="0">
            <a:noAutofit/>
          </a:bodyPr>
          <a:lstStyle/>
          <a:p>
            <a:r>
              <a:rPr lang="en-US" sz="2000"/>
              <a:t>In general, one would expect unemployment to fall when economic growth is high.</a:t>
            </a:r>
          </a:p>
          <a:p>
            <a:endParaRPr lang="en-US" sz="2000"/>
          </a:p>
          <a:p>
            <a:r>
              <a:rPr lang="en-US" sz="2000"/>
              <a:t>Thus, one could identify natural unemployment directly with potential output (cf. neoclassical theory and the long-run supply curve (AS)).</a:t>
            </a:r>
          </a:p>
          <a:p>
            <a:endParaRPr lang="de-DE" sz="2000" dirty="0"/>
          </a:p>
          <a:p>
            <a:r>
              <a:rPr lang="de-DE" sz="2000"/>
              <a:t>But </a:t>
            </a:r>
            <a:r>
              <a:rPr lang="de-DE" sz="2000" dirty="0" err="1"/>
              <a:t>Okun</a:t>
            </a:r>
            <a:r>
              <a:rPr lang="de-DE" sz="2000" dirty="0"/>
              <a:t> (</a:t>
            </a:r>
            <a:r>
              <a:rPr lang="de-DE" sz="2000"/>
              <a:t>1962) showed empirically:</a:t>
            </a:r>
          </a:p>
          <a:p>
            <a:r>
              <a:rPr lang="en-US" sz="2000">
                <a:latin typeface="Times New Roman" panose="02020603050405020304" pitchFamily="18" charset="0"/>
                <a:cs typeface="Times New Roman" panose="02020603050405020304" pitchFamily="18" charset="0"/>
                <a:hlinkClick r:id="rId3"/>
              </a:rPr>
              <a:t>Okun, Arthur M. (1962). “Potential GNP: Its Measurement and Significance.” Reprinted as Cowles Foundation Paper 190.</a:t>
            </a:r>
            <a:endParaRPr lang="en-US" sz="2000">
              <a:latin typeface="Times New Roman" panose="02020603050405020304" pitchFamily="18" charset="0"/>
              <a:cs typeface="Times New Roman" panose="02020603050405020304" pitchFamily="18" charset="0"/>
            </a:endParaRPr>
          </a:p>
          <a:p>
            <a:r>
              <a:rPr lang="de-DE" sz="2000" dirty="0"/>
              <a:t>	</a:t>
            </a:r>
          </a:p>
          <a:p>
            <a:endParaRPr lang="de-DE" sz="2000" dirty="0"/>
          </a:p>
          <a:p>
            <a:r>
              <a:rPr lang="de-DE" sz="2000" dirty="0"/>
              <a:t>In </a:t>
            </a:r>
            <a:r>
              <a:rPr lang="de-DE" sz="2000" err="1"/>
              <a:t>general</a:t>
            </a:r>
            <a:r>
              <a:rPr lang="de-DE" sz="2000"/>
              <a:t> </a:t>
            </a:r>
            <a:r>
              <a:rPr lang="de-DE" sz="2000" dirty="0"/>
              <a:t>O</a:t>
            </a:r>
            <a:r>
              <a:rPr lang="de-DE" sz="2000"/>
              <a:t>kun</a:t>
            </a:r>
            <a:r>
              <a:rPr lang="de-DE" sz="2000" dirty="0" err="1"/>
              <a:t>´s</a:t>
            </a:r>
            <a:r>
              <a:rPr lang="de-DE" sz="2000" dirty="0"/>
              <a:t> </a:t>
            </a:r>
            <a:r>
              <a:rPr lang="de-DE" sz="2000" dirty="0" err="1"/>
              <a:t>law</a:t>
            </a:r>
            <a:r>
              <a:rPr lang="de-DE" sz="2000" dirty="0"/>
              <a:t> </a:t>
            </a:r>
            <a:r>
              <a:rPr lang="de-DE" sz="2000" dirty="0" err="1"/>
              <a:t>implies</a:t>
            </a:r>
            <a:r>
              <a:rPr lang="de-DE" sz="2000" dirty="0"/>
              <a:t> </a:t>
            </a:r>
            <a:r>
              <a:rPr lang="de-DE" sz="2000" dirty="0" err="1"/>
              <a:t>that</a:t>
            </a:r>
            <a:r>
              <a:rPr lang="de-DE" sz="2000" dirty="0"/>
              <a:t> </a:t>
            </a:r>
            <a:r>
              <a:rPr lang="de-DE" sz="2000" dirty="0" err="1"/>
              <a:t>if</a:t>
            </a:r>
            <a:r>
              <a:rPr lang="de-DE" sz="2000" dirty="0"/>
              <a:t> </a:t>
            </a:r>
            <a:r>
              <a:rPr lang="de-DE" sz="2000" dirty="0" err="1"/>
              <a:t>output</a:t>
            </a:r>
            <a:r>
              <a:rPr lang="de-DE" sz="2000" dirty="0"/>
              <a:t> </a:t>
            </a:r>
            <a:r>
              <a:rPr lang="de-DE" sz="2000" dirty="0" err="1"/>
              <a:t>growth</a:t>
            </a:r>
            <a:r>
              <a:rPr lang="de-DE" sz="2000" dirty="0"/>
              <a:t> </a:t>
            </a:r>
            <a:r>
              <a:rPr lang="de-DE" sz="2000" dirty="0" err="1"/>
              <a:t>is</a:t>
            </a:r>
            <a:r>
              <a:rPr lang="de-DE" sz="2000" dirty="0"/>
              <a:t> 1%-point </a:t>
            </a:r>
            <a:r>
              <a:rPr lang="de-DE" sz="2000" dirty="0" err="1"/>
              <a:t>over</a:t>
            </a:r>
            <a:r>
              <a:rPr lang="de-DE" sz="2000" dirty="0"/>
              <a:t> potential </a:t>
            </a:r>
            <a:r>
              <a:rPr lang="de-DE" sz="2000" dirty="0" err="1"/>
              <a:t>growth</a:t>
            </a:r>
            <a:r>
              <a:rPr lang="de-DE" sz="2000" dirty="0"/>
              <a:t> </a:t>
            </a:r>
            <a:r>
              <a:rPr lang="de-DE" sz="2000" dirty="0" err="1"/>
              <a:t>than</a:t>
            </a:r>
            <a:r>
              <a:rPr lang="de-DE" sz="2000" dirty="0"/>
              <a:t> </a:t>
            </a:r>
            <a:r>
              <a:rPr lang="de-DE" sz="2000" dirty="0" err="1"/>
              <a:t>unemployment</a:t>
            </a:r>
            <a:r>
              <a:rPr lang="de-DE" sz="2000" dirty="0"/>
              <a:t> falls </a:t>
            </a:r>
            <a:r>
              <a:rPr lang="de-DE" sz="2000" dirty="0" err="1"/>
              <a:t>only</a:t>
            </a:r>
            <a:r>
              <a:rPr lang="de-DE" sz="2000" dirty="0"/>
              <a:t> </a:t>
            </a:r>
            <a:r>
              <a:rPr lang="de-DE" sz="2000" dirty="0" err="1"/>
              <a:t>by</a:t>
            </a:r>
            <a:r>
              <a:rPr lang="de-DE" sz="2000" dirty="0"/>
              <a:t> 0,5%-points.</a:t>
            </a:r>
          </a:p>
          <a:p>
            <a:endParaRPr lang="de-DE" sz="2000" dirty="0"/>
          </a:p>
          <a:p>
            <a:r>
              <a:rPr lang="en-US" sz="1400" dirty="0" err="1"/>
              <a:t>Okun</a:t>
            </a:r>
            <a:r>
              <a:rPr lang="en-US" sz="1400" dirty="0"/>
              <a:t>, Arthur M. 1962. “Potential GNP: Its Measurement and Significance.” Reprinted as Cowles Foundation Paper 190. </a:t>
            </a:r>
          </a:p>
          <a:p>
            <a:endParaRPr lang="de-DE" sz="14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59376" y="4142657"/>
            <a:ext cx="7929880" cy="2646878"/>
          </a:xfrm>
          <a:prstGeom prst="rect">
            <a:avLst/>
          </a:prstGeom>
        </p:spPr>
        <p:txBody>
          <a:bodyPr wrap="square">
            <a:spAutoFit/>
          </a:bodyPr>
          <a:lstStyle/>
          <a:p>
            <a:pPr algn="ctr"/>
            <a:r>
              <a:rPr lang="de-DE" sz="2000" u="sng" dirty="0" err="1"/>
              <a:t>Reasons</a:t>
            </a:r>
            <a:r>
              <a:rPr lang="de-DE" sz="2000" u="sng" dirty="0"/>
              <a:t>:</a:t>
            </a:r>
          </a:p>
          <a:p>
            <a:endParaRPr lang="en-US" sz="2000" dirty="0"/>
          </a:p>
          <a:p>
            <a:pPr marL="457200" indent="-457200">
              <a:buFont typeface="Arial" panose="020B0604020202020204" pitchFamily="34" charset="0"/>
              <a:buChar char="•"/>
            </a:pPr>
            <a:r>
              <a:rPr lang="en-US" sz="1800" dirty="0"/>
              <a:t>Firms adjust employment less than one for one in response to deviations of output to the natural growth rate.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The labor force participation of the population increases over time (for Germany, especially the labor force participation of women).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1800" dirty="0"/>
              <a:t>Labor productivity increases (currently in particular due to digitalization)</a:t>
            </a:r>
            <a:endParaRPr lang="de-DE" sz="1800" dirty="0"/>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E0E4917-970B-44F3-9EB4-9B46441A858E}"/>
                  </a:ext>
                </a:extLst>
              </p14:cNvPr>
              <p14:cNvContentPartPr/>
              <p14:nvPr/>
            </p14:nvContentPartPr>
            <p14:xfrm>
              <a:off x="554253" y="870747"/>
              <a:ext cx="8246160" cy="125280"/>
            </p14:xfrm>
          </p:contentPart>
        </mc:Choice>
        <mc:Fallback xmlns="">
          <p:pic>
            <p:nvPicPr>
              <p:cNvPr id="3" name="Freihand 2">
                <a:extLst>
                  <a:ext uri="{FF2B5EF4-FFF2-40B4-BE49-F238E27FC236}">
                    <a16:creationId xmlns:a16="http://schemas.microsoft.com/office/drawing/2014/main" id="{7E0E4917-970B-44F3-9EB4-9B46441A858E}"/>
                  </a:ext>
                </a:extLst>
              </p:cNvPr>
              <p:cNvPicPr/>
              <p:nvPr/>
            </p:nvPicPr>
            <p:blipFill>
              <a:blip r:embed="rId5"/>
              <a:stretch>
                <a:fillRect/>
              </a:stretch>
            </p:blipFill>
            <p:spPr>
              <a:xfrm>
                <a:off x="549933" y="866427"/>
                <a:ext cx="8254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Freihand 45">
                <a:extLst>
                  <a:ext uri="{FF2B5EF4-FFF2-40B4-BE49-F238E27FC236}">
                    <a16:creationId xmlns:a16="http://schemas.microsoft.com/office/drawing/2014/main" id="{5CA509B3-34FD-4347-A881-C50204180CAB}"/>
                  </a:ext>
                </a:extLst>
              </p14:cNvPr>
              <p14:cNvContentPartPr/>
              <p14:nvPr/>
            </p14:nvContentPartPr>
            <p14:xfrm>
              <a:off x="9530493" y="81627"/>
              <a:ext cx="1912680" cy="1220760"/>
            </p14:xfrm>
          </p:contentPart>
        </mc:Choice>
        <mc:Fallback xmlns="">
          <p:pic>
            <p:nvPicPr>
              <p:cNvPr id="46" name="Freihand 45">
                <a:extLst>
                  <a:ext uri="{FF2B5EF4-FFF2-40B4-BE49-F238E27FC236}">
                    <a16:creationId xmlns:a16="http://schemas.microsoft.com/office/drawing/2014/main" id="{5CA509B3-34FD-4347-A881-C50204180CAB}"/>
                  </a:ext>
                </a:extLst>
              </p:cNvPr>
              <p:cNvPicPr/>
              <p:nvPr/>
            </p:nvPicPr>
            <p:blipFill>
              <a:blip r:embed="rId7"/>
              <a:stretch>
                <a:fillRect/>
              </a:stretch>
            </p:blipFill>
            <p:spPr>
              <a:xfrm>
                <a:off x="9526173" y="77307"/>
                <a:ext cx="1921320" cy="122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 name="Freihand 80">
                <a:extLst>
                  <a:ext uri="{FF2B5EF4-FFF2-40B4-BE49-F238E27FC236}">
                    <a16:creationId xmlns:a16="http://schemas.microsoft.com/office/drawing/2014/main" id="{56885E30-7B71-4977-8AB4-F4EDFFF2E5EA}"/>
                  </a:ext>
                </a:extLst>
              </p14:cNvPr>
              <p14:cNvContentPartPr/>
              <p14:nvPr/>
            </p14:nvContentPartPr>
            <p14:xfrm>
              <a:off x="692853" y="4570827"/>
              <a:ext cx="7125480" cy="2262240"/>
            </p14:xfrm>
          </p:contentPart>
        </mc:Choice>
        <mc:Fallback xmlns="">
          <p:pic>
            <p:nvPicPr>
              <p:cNvPr id="81" name="Freihand 80">
                <a:extLst>
                  <a:ext uri="{FF2B5EF4-FFF2-40B4-BE49-F238E27FC236}">
                    <a16:creationId xmlns:a16="http://schemas.microsoft.com/office/drawing/2014/main" id="{56885E30-7B71-4977-8AB4-F4EDFFF2E5EA}"/>
                  </a:ext>
                </a:extLst>
              </p:cNvPr>
              <p:cNvPicPr/>
              <p:nvPr/>
            </p:nvPicPr>
            <p:blipFill>
              <a:blip r:embed="rId9"/>
              <a:stretch>
                <a:fillRect/>
              </a:stretch>
            </p:blipFill>
            <p:spPr>
              <a:xfrm>
                <a:off x="688533" y="4566507"/>
                <a:ext cx="7134120" cy="227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Freihand 82">
                <a:extLst>
                  <a:ext uri="{FF2B5EF4-FFF2-40B4-BE49-F238E27FC236}">
                    <a16:creationId xmlns:a16="http://schemas.microsoft.com/office/drawing/2014/main" id="{4ABC35FB-19C7-4A7B-9419-13217F424446}"/>
                  </a:ext>
                </a:extLst>
              </p14:cNvPr>
              <p14:cNvContentPartPr/>
              <p14:nvPr/>
            </p14:nvContentPartPr>
            <p14:xfrm>
              <a:off x="241773" y="1845267"/>
              <a:ext cx="11710080" cy="2611080"/>
            </p14:xfrm>
          </p:contentPart>
        </mc:Choice>
        <mc:Fallback xmlns="">
          <p:pic>
            <p:nvPicPr>
              <p:cNvPr id="83" name="Freihand 82">
                <a:extLst>
                  <a:ext uri="{FF2B5EF4-FFF2-40B4-BE49-F238E27FC236}">
                    <a16:creationId xmlns:a16="http://schemas.microsoft.com/office/drawing/2014/main" id="{4ABC35FB-19C7-4A7B-9419-13217F424446}"/>
                  </a:ext>
                </a:extLst>
              </p:cNvPr>
              <p:cNvPicPr/>
              <p:nvPr/>
            </p:nvPicPr>
            <p:blipFill>
              <a:blip r:embed="rId11"/>
              <a:stretch>
                <a:fillRect/>
              </a:stretch>
            </p:blipFill>
            <p:spPr>
              <a:xfrm>
                <a:off x="237453" y="1840947"/>
                <a:ext cx="11718720" cy="2619720"/>
              </a:xfrm>
              <a:prstGeom prst="rect">
                <a:avLst/>
              </a:prstGeom>
            </p:spPr>
          </p:pic>
        </mc:Fallback>
      </mc:AlternateContent>
    </p:spTree>
    <p:extLst>
      <p:ext uri="{BB962C8B-B14F-4D97-AF65-F5344CB8AC3E}">
        <p14:creationId xmlns:p14="http://schemas.microsoft.com/office/powerpoint/2010/main" val="727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162" name="Freihand 161">
                <a:extLst>
                  <a:ext uri="{FF2B5EF4-FFF2-40B4-BE49-F238E27FC236}">
                    <a16:creationId xmlns:a16="http://schemas.microsoft.com/office/drawing/2014/main" id="{B063222A-91BD-4878-B81F-DA3B537B61C5}"/>
                  </a:ext>
                </a:extLst>
              </p14:cNvPr>
              <p14:cNvContentPartPr/>
              <p14:nvPr/>
            </p14:nvContentPartPr>
            <p14:xfrm>
              <a:off x="183813" y="63267"/>
              <a:ext cx="11130840" cy="5481000"/>
            </p14:xfrm>
          </p:contentPart>
        </mc:Choice>
        <mc:Fallback xmlns="">
          <p:pic>
            <p:nvPicPr>
              <p:cNvPr id="162" name="Freihand 161">
                <a:extLst>
                  <a:ext uri="{FF2B5EF4-FFF2-40B4-BE49-F238E27FC236}">
                    <a16:creationId xmlns:a16="http://schemas.microsoft.com/office/drawing/2014/main" id="{B063222A-91BD-4878-B81F-DA3B537B61C5}"/>
                  </a:ext>
                </a:extLst>
              </p:cNvPr>
              <p:cNvPicPr/>
              <p:nvPr/>
            </p:nvPicPr>
            <p:blipFill>
              <a:blip r:embed="rId4"/>
              <a:stretch>
                <a:fillRect/>
              </a:stretch>
            </p:blipFill>
            <p:spPr>
              <a:xfrm>
                <a:off x="179493" y="58947"/>
                <a:ext cx="11139480" cy="54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 name="Freihand 132">
                <a:extLst>
                  <a:ext uri="{FF2B5EF4-FFF2-40B4-BE49-F238E27FC236}">
                    <a16:creationId xmlns:a16="http://schemas.microsoft.com/office/drawing/2014/main" id="{0283963B-0B99-4D27-B385-2263F66782CC}"/>
                  </a:ext>
                </a:extLst>
              </p14:cNvPr>
              <p14:cNvContentPartPr/>
              <p14:nvPr/>
            </p14:nvContentPartPr>
            <p14:xfrm>
              <a:off x="189933" y="1037787"/>
              <a:ext cx="8652600" cy="2874960"/>
            </p14:xfrm>
          </p:contentPart>
        </mc:Choice>
        <mc:Fallback xmlns="">
          <p:pic>
            <p:nvPicPr>
              <p:cNvPr id="133" name="Freihand 132">
                <a:extLst>
                  <a:ext uri="{FF2B5EF4-FFF2-40B4-BE49-F238E27FC236}">
                    <a16:creationId xmlns:a16="http://schemas.microsoft.com/office/drawing/2014/main" id="{0283963B-0B99-4D27-B385-2263F66782CC}"/>
                  </a:ext>
                </a:extLst>
              </p:cNvPr>
              <p:cNvPicPr/>
              <p:nvPr/>
            </p:nvPicPr>
            <p:blipFill>
              <a:blip r:embed="rId6"/>
              <a:stretch>
                <a:fillRect/>
              </a:stretch>
            </p:blipFill>
            <p:spPr>
              <a:xfrm>
                <a:off x="185613" y="1033467"/>
                <a:ext cx="8661240" cy="288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 name="Freihand 173">
                <a:extLst>
                  <a:ext uri="{FF2B5EF4-FFF2-40B4-BE49-F238E27FC236}">
                    <a16:creationId xmlns:a16="http://schemas.microsoft.com/office/drawing/2014/main" id="{D9448DFB-ECB4-43E9-8AA4-CD0EB19D313D}"/>
                  </a:ext>
                </a:extLst>
              </p14:cNvPr>
              <p14:cNvContentPartPr/>
              <p14:nvPr/>
            </p14:nvContentPartPr>
            <p14:xfrm>
              <a:off x="560013" y="4778187"/>
              <a:ext cx="727920" cy="498600"/>
            </p14:xfrm>
          </p:contentPart>
        </mc:Choice>
        <mc:Fallback xmlns="">
          <p:pic>
            <p:nvPicPr>
              <p:cNvPr id="174" name="Freihand 173">
                <a:extLst>
                  <a:ext uri="{FF2B5EF4-FFF2-40B4-BE49-F238E27FC236}">
                    <a16:creationId xmlns:a16="http://schemas.microsoft.com/office/drawing/2014/main" id="{D9448DFB-ECB4-43E9-8AA4-CD0EB19D313D}"/>
                  </a:ext>
                </a:extLst>
              </p:cNvPr>
              <p:cNvPicPr/>
              <p:nvPr/>
            </p:nvPicPr>
            <p:blipFill>
              <a:blip r:embed="rId8"/>
              <a:stretch>
                <a:fillRect/>
              </a:stretch>
            </p:blipFill>
            <p:spPr>
              <a:xfrm>
                <a:off x="555693" y="4773867"/>
                <a:ext cx="7365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6" name="Freihand 175">
                <a:extLst>
                  <a:ext uri="{FF2B5EF4-FFF2-40B4-BE49-F238E27FC236}">
                    <a16:creationId xmlns:a16="http://schemas.microsoft.com/office/drawing/2014/main" id="{D076C3AA-AF19-4C76-84D2-B1C172C61CBB}"/>
                  </a:ext>
                </a:extLst>
              </p14:cNvPr>
              <p14:cNvContentPartPr/>
              <p14:nvPr/>
            </p14:nvContentPartPr>
            <p14:xfrm>
              <a:off x="3303213" y="4210827"/>
              <a:ext cx="5001120" cy="1544760"/>
            </p14:xfrm>
          </p:contentPart>
        </mc:Choice>
        <mc:Fallback xmlns="">
          <p:pic>
            <p:nvPicPr>
              <p:cNvPr id="176" name="Freihand 175">
                <a:extLst>
                  <a:ext uri="{FF2B5EF4-FFF2-40B4-BE49-F238E27FC236}">
                    <a16:creationId xmlns:a16="http://schemas.microsoft.com/office/drawing/2014/main" id="{D076C3AA-AF19-4C76-84D2-B1C172C61CBB}"/>
                  </a:ext>
                </a:extLst>
              </p:cNvPr>
              <p:cNvPicPr/>
              <p:nvPr/>
            </p:nvPicPr>
            <p:blipFill>
              <a:blip r:embed="rId10"/>
              <a:stretch>
                <a:fillRect/>
              </a:stretch>
            </p:blipFill>
            <p:spPr>
              <a:xfrm>
                <a:off x="3298893" y="4206507"/>
                <a:ext cx="5009760" cy="1553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8418749D-2DDE-4507-9C14-91DE1B5354F7}"/>
                  </a:ext>
                </a:extLst>
              </p14:cNvPr>
              <p14:cNvContentPartPr/>
              <p14:nvPr/>
            </p14:nvContentPartPr>
            <p14:xfrm>
              <a:off x="442653" y="4342947"/>
              <a:ext cx="5054040" cy="1277280"/>
            </p14:xfrm>
          </p:contentPart>
        </mc:Choice>
        <mc:Fallback>
          <p:pic>
            <p:nvPicPr>
              <p:cNvPr id="6" name="Freihand 5">
                <a:extLst>
                  <a:ext uri="{FF2B5EF4-FFF2-40B4-BE49-F238E27FC236}">
                    <a16:creationId xmlns:a16="http://schemas.microsoft.com/office/drawing/2014/main" id="{8418749D-2DDE-4507-9C14-91DE1B5354F7}"/>
                  </a:ext>
                </a:extLst>
              </p:cNvPr>
              <p:cNvPicPr/>
              <p:nvPr/>
            </p:nvPicPr>
            <p:blipFill>
              <a:blip r:embed="rId12"/>
              <a:stretch>
                <a:fillRect/>
              </a:stretch>
            </p:blipFill>
            <p:spPr>
              <a:xfrm>
                <a:off x="438333" y="4338627"/>
                <a:ext cx="5062680" cy="1285920"/>
              </a:xfrm>
              <a:prstGeom prst="rect">
                <a:avLst/>
              </a:prstGeom>
            </p:spPr>
          </p:pic>
        </mc:Fallback>
      </mc:AlternateContent>
    </p:spTree>
    <p:extLst>
      <p:ext uri="{BB962C8B-B14F-4D97-AF65-F5344CB8AC3E}">
        <p14:creationId xmlns:p14="http://schemas.microsoft.com/office/powerpoint/2010/main" val="141239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79A66DB9-C901-4681-A7E6-EC0A5C250FA5}"/>
                  </a:ext>
                </a:extLst>
              </p14:cNvPr>
              <p14:cNvContentPartPr/>
              <p14:nvPr/>
            </p14:nvContentPartPr>
            <p14:xfrm>
              <a:off x="811653" y="4168347"/>
              <a:ext cx="3793320" cy="63000"/>
            </p14:xfrm>
          </p:contentPart>
        </mc:Choice>
        <mc:Fallback xmlns="">
          <p:pic>
            <p:nvPicPr>
              <p:cNvPr id="4" name="Freihand 3">
                <a:extLst>
                  <a:ext uri="{FF2B5EF4-FFF2-40B4-BE49-F238E27FC236}">
                    <a16:creationId xmlns:a16="http://schemas.microsoft.com/office/drawing/2014/main" id="{79A66DB9-C901-4681-A7E6-EC0A5C250FA5}"/>
                  </a:ext>
                </a:extLst>
              </p:cNvPr>
              <p:cNvPicPr/>
              <p:nvPr/>
            </p:nvPicPr>
            <p:blipFill>
              <a:blip r:embed="rId4"/>
              <a:stretch>
                <a:fillRect/>
              </a:stretch>
            </p:blipFill>
            <p:spPr>
              <a:xfrm>
                <a:off x="807333" y="4164027"/>
                <a:ext cx="38019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1048345-A834-4FA1-98BB-8A4F48939E68}"/>
                  </a:ext>
                </a:extLst>
              </p14:cNvPr>
              <p14:cNvContentPartPr/>
              <p14:nvPr/>
            </p14:nvContentPartPr>
            <p14:xfrm>
              <a:off x="1632813" y="6423027"/>
              <a:ext cx="1935360" cy="96120"/>
            </p14:xfrm>
          </p:contentPart>
        </mc:Choice>
        <mc:Fallback xmlns="">
          <p:pic>
            <p:nvPicPr>
              <p:cNvPr id="5" name="Freihand 4">
                <a:extLst>
                  <a:ext uri="{FF2B5EF4-FFF2-40B4-BE49-F238E27FC236}">
                    <a16:creationId xmlns:a16="http://schemas.microsoft.com/office/drawing/2014/main" id="{31048345-A834-4FA1-98BB-8A4F48939E68}"/>
                  </a:ext>
                </a:extLst>
              </p:cNvPr>
              <p:cNvPicPr/>
              <p:nvPr/>
            </p:nvPicPr>
            <p:blipFill>
              <a:blip r:embed="rId6"/>
              <a:stretch>
                <a:fillRect/>
              </a:stretch>
            </p:blipFill>
            <p:spPr>
              <a:xfrm>
                <a:off x="1628493" y="6418707"/>
                <a:ext cx="1944000" cy="104760"/>
              </a:xfrm>
              <a:prstGeom prst="rect">
                <a:avLst/>
              </a:prstGeom>
            </p:spPr>
          </p:pic>
        </mc:Fallback>
      </mc:AlternateContent>
    </p:spTree>
    <p:extLst>
      <p:ext uri="{BB962C8B-B14F-4D97-AF65-F5344CB8AC3E}">
        <p14:creationId xmlns:p14="http://schemas.microsoft.com/office/powerpoint/2010/main" val="20669014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2094</Words>
  <Application>Microsoft Office PowerPoint</Application>
  <PresentationFormat>Breitbild</PresentationFormat>
  <Paragraphs>281</Paragraphs>
  <Slides>28</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Arial Unicode MS</vt:lpstr>
      <vt:lpstr>Calibri</vt:lpstr>
      <vt:lpstr>Cambria Math</vt:lpstr>
      <vt:lpstr>Sparkasse Rg</vt:lpstr>
      <vt:lpstr>Times New Roman</vt:lpstr>
      <vt:lpstr>Wingdings</vt:lpstr>
      <vt:lpstr>Office</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336</cp:revision>
  <cp:lastPrinted>2022-03-02T20:18:27Z</cp:lastPrinted>
  <dcterms:created xsi:type="dcterms:W3CDTF">2022-03-01T20:52:11Z</dcterms:created>
  <dcterms:modified xsi:type="dcterms:W3CDTF">2024-10-30T08:42:42Z</dcterms:modified>
</cp:coreProperties>
</file>