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2.xml" ContentType="application/vnd.openxmlformats-officedocument.presentationml.notesSlide+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3.xml" ContentType="application/vnd.openxmlformats-officedocument.presentationml.notesSlide+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4.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notesSlides/notesSlide5.xml" ContentType="application/vnd.openxmlformats-officedocument.presentationml.notesSlide+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notesSlides/notesSlide6.xml" ContentType="application/vnd.openxmlformats-officedocument.presentationml.notesSlide+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notesSlides/notesSlide9.xml" ContentType="application/vnd.openxmlformats-officedocument.presentationml.notesSlide+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notesSlides/notesSlide11.xml" ContentType="application/vnd.openxmlformats-officedocument.presentationml.notesSlide+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notesSlides/notesSlide12.xml" ContentType="application/vnd.openxmlformats-officedocument.presentationml.notesSlide+xml"/>
  <Override PartName="/ppt/ink/ink948.xml" ContentType="application/inkml+xml"/>
  <Override PartName="/ppt/ink/ink949.xml" ContentType="application/inkml+xml"/>
  <Override PartName="/ppt/ink/ink950.xml" ContentType="application/inkml+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951.xml" ContentType="application/inkml+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ink/ink952.xml" ContentType="application/inkml+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ink/ink953.xml" ContentType="application/inkml+xml"/>
  <Override PartName="/ppt/notesSlides/notesSlide16.xml" ContentType="application/vnd.openxmlformats-officedocument.presentationml.notesSlide+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notesSlides/notesSlide17.xml" ContentType="application/vnd.openxmlformats-officedocument.presentationml.notesSlide+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notesSlides/notesSlide18.xml" ContentType="application/vnd.openxmlformats-officedocument.presentationml.notesSlide+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notesSlides/notesSlide19.xml" ContentType="application/vnd.openxmlformats-officedocument.presentationml.notesSlide+xml"/>
  <Override PartName="/ppt/ink/ink973.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974.xml" ContentType="application/inkml+xml"/>
  <Override PartName="/ppt/ink/ink975.xml" ContentType="application/inkml+xml"/>
  <Override PartName="/ppt/ink/ink97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1372" r:id="rId2"/>
    <p:sldId id="257" r:id="rId3"/>
    <p:sldId id="485" r:id="rId4"/>
    <p:sldId id="1373" r:id="rId5"/>
    <p:sldId id="517" r:id="rId6"/>
    <p:sldId id="1378" r:id="rId7"/>
    <p:sldId id="1259" r:id="rId8"/>
    <p:sldId id="1261" r:id="rId9"/>
    <p:sldId id="525" r:id="rId10"/>
    <p:sldId id="523" r:id="rId11"/>
    <p:sldId id="524" r:id="rId12"/>
    <p:sldId id="619" r:id="rId13"/>
    <p:sldId id="1379" r:id="rId14"/>
    <p:sldId id="1380" r:id="rId15"/>
    <p:sldId id="622" r:id="rId16"/>
    <p:sldId id="623" r:id="rId17"/>
    <p:sldId id="624" r:id="rId18"/>
    <p:sldId id="1382" r:id="rId19"/>
    <p:sldId id="1383" r:id="rId20"/>
    <p:sldId id="1381" r:id="rId21"/>
    <p:sldId id="1386" r:id="rId22"/>
    <p:sldId id="1387" r:id="rId23"/>
    <p:sldId id="1390" r:id="rId24"/>
    <p:sldId id="1388" r:id="rId25"/>
    <p:sldId id="1389" r:id="rId26"/>
    <p:sldId id="1391" r:id="rId27"/>
    <p:sldId id="1429" r:id="rId28"/>
    <p:sldId id="1430" r:id="rId29"/>
    <p:sldId id="1433" r:id="rId30"/>
    <p:sldId id="1434" r:id="rId31"/>
    <p:sldId id="1437" r:id="rId32"/>
    <p:sldId id="1439" r:id="rId33"/>
    <p:sldId id="1438" r:id="rId34"/>
    <p:sldId id="1441" r:id="rId35"/>
    <p:sldId id="1443" r:id="rId36"/>
    <p:sldId id="1444" r:id="rId37"/>
    <p:sldId id="1445" r:id="rId38"/>
    <p:sldId id="1451" r:id="rId39"/>
    <p:sldId id="1447" r:id="rId40"/>
    <p:sldId id="1448" r:id="rId41"/>
    <p:sldId id="1449" r:id="rId42"/>
    <p:sldId id="1450" r:id="rId43"/>
    <p:sldId id="1452" r:id="rId44"/>
    <p:sldId id="1393" r:id="rId45"/>
    <p:sldId id="1392" r:id="rId46"/>
    <p:sldId id="1384" r:id="rId47"/>
    <p:sldId id="1385" r:id="rId4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96" autoAdjust="0"/>
  </p:normalViewPr>
  <p:slideViewPr>
    <p:cSldViewPr snapToGrid="0">
      <p:cViewPr varScale="1">
        <p:scale>
          <a:sx n="75" d="100"/>
          <a:sy n="75" d="100"/>
        </p:scale>
        <p:origin x="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e1046\Nextcloud\Winter2024\GE\Lecture\Data\Germany\GD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bk\Jade\Vorlesungen\2024WS\GE\Lecture\Data\MRO.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bk\Jade\Vorlesungen\2024WS\GE\Lecture\Data\MRO.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bk\Jade\Vorlesungen\2024WS\GE\Lecture\Data\Debt.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Trade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Tabelle1!$B$7</c:f>
              <c:strCache>
                <c:ptCount val="1"/>
                <c:pt idx="0">
                  <c:v>Exporte</c:v>
                </c:pt>
              </c:strCache>
            </c:strRef>
          </c:tx>
          <c:spPr>
            <a:ln w="28575" cap="rnd">
              <a:solidFill>
                <a:schemeClr val="accent1"/>
              </a:solidFill>
              <a:round/>
            </a:ln>
            <a:effectLst/>
          </c:spPr>
          <c:marker>
            <c:symbol val="none"/>
          </c:marker>
          <c:cat>
            <c:numRef>
              <c:f>Tabelle1!$A$8:$A$40</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Tabelle1!$B$8:$B$40</c:f>
              <c:numCache>
                <c:formatCode>General</c:formatCode>
                <c:ptCount val="33"/>
                <c:pt idx="0">
                  <c:v>375.07899999999995</c:v>
                </c:pt>
                <c:pt idx="1">
                  <c:v>377.70699999999999</c:v>
                </c:pt>
                <c:pt idx="2">
                  <c:v>349.34200000000004</c:v>
                </c:pt>
                <c:pt idx="3">
                  <c:v>378.73700000000002</c:v>
                </c:pt>
                <c:pt idx="4">
                  <c:v>408.13400000000001</c:v>
                </c:pt>
                <c:pt idx="5">
                  <c:v>429.72500000000002</c:v>
                </c:pt>
                <c:pt idx="6">
                  <c:v>485.92099999999994</c:v>
                </c:pt>
                <c:pt idx="7">
                  <c:v>518.928</c:v>
                </c:pt>
                <c:pt idx="8">
                  <c:v>540.70300000000009</c:v>
                </c:pt>
                <c:pt idx="9">
                  <c:v>632.09699999999998</c:v>
                </c:pt>
                <c:pt idx="10">
                  <c:v>670.96299999999997</c:v>
                </c:pt>
                <c:pt idx="11">
                  <c:v>693.476</c:v>
                </c:pt>
                <c:pt idx="12">
                  <c:v>700.65300000000002</c:v>
                </c:pt>
                <c:pt idx="13">
                  <c:v>778.14799999999991</c:v>
                </c:pt>
                <c:pt idx="14">
                  <c:v>836.16599999999994</c:v>
                </c:pt>
                <c:pt idx="15">
                  <c:v>945.46900000000005</c:v>
                </c:pt>
                <c:pt idx="16">
                  <c:v>1033.077</c:v>
                </c:pt>
                <c:pt idx="17">
                  <c:v>1060.2809999999999</c:v>
                </c:pt>
                <c:pt idx="18">
                  <c:v>884.22500000000002</c:v>
                </c:pt>
                <c:pt idx="19">
                  <c:v>1032.9059999999999</c:v>
                </c:pt>
                <c:pt idx="20">
                  <c:v>1143.913</c:v>
                </c:pt>
                <c:pt idx="21">
                  <c:v>1194.8890000000001</c:v>
                </c:pt>
                <c:pt idx="22">
                  <c:v>1194.7569999999998</c:v>
                </c:pt>
                <c:pt idx="23">
                  <c:v>1244.335</c:v>
                </c:pt>
                <c:pt idx="24">
                  <c:v>1314.624</c:v>
                </c:pt>
                <c:pt idx="25">
                  <c:v>1330.3429999999998</c:v>
                </c:pt>
                <c:pt idx="26">
                  <c:v>1409.925</c:v>
                </c:pt>
                <c:pt idx="27">
                  <c:v>1461.915</c:v>
                </c:pt>
                <c:pt idx="28">
                  <c:v>1498.3049999999998</c:v>
                </c:pt>
                <c:pt idx="29">
                  <c:v>1351.1879999999999</c:v>
                </c:pt>
                <c:pt idx="30">
                  <c:v>1568.289</c:v>
                </c:pt>
                <c:pt idx="31">
                  <c:v>1810.0929999999998</c:v>
                </c:pt>
                <c:pt idx="32">
                  <c:v>1816.627</c:v>
                </c:pt>
              </c:numCache>
            </c:numRef>
          </c:val>
          <c:smooth val="0"/>
          <c:extLst>
            <c:ext xmlns:c16="http://schemas.microsoft.com/office/drawing/2014/chart" uri="{C3380CC4-5D6E-409C-BE32-E72D297353CC}">
              <c16:uniqueId val="{00000000-C55E-4E54-9FC3-7B4EBCF1B20B}"/>
            </c:ext>
          </c:extLst>
        </c:ser>
        <c:ser>
          <c:idx val="1"/>
          <c:order val="1"/>
          <c:tx>
            <c:strRef>
              <c:f>Tabelle1!$C$7</c:f>
              <c:strCache>
                <c:ptCount val="1"/>
                <c:pt idx="0">
                  <c:v>Importe</c:v>
                </c:pt>
              </c:strCache>
            </c:strRef>
          </c:tx>
          <c:spPr>
            <a:ln w="28575" cap="rnd">
              <a:solidFill>
                <a:schemeClr val="accent2"/>
              </a:solidFill>
              <a:round/>
            </a:ln>
            <a:effectLst/>
          </c:spPr>
          <c:marker>
            <c:symbol val="none"/>
          </c:marker>
          <c:cat>
            <c:numRef>
              <c:f>Tabelle1!$A$8:$A$40</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Tabelle1!$C$8:$C$40</c:f>
              <c:numCache>
                <c:formatCode>General</c:formatCode>
                <c:ptCount val="33"/>
                <c:pt idx="0">
                  <c:v>383.09100000000001</c:v>
                </c:pt>
                <c:pt idx="1">
                  <c:v>386.34100000000001</c:v>
                </c:pt>
                <c:pt idx="2">
                  <c:v>349.19</c:v>
                </c:pt>
                <c:pt idx="3">
                  <c:v>376.61099999999999</c:v>
                </c:pt>
                <c:pt idx="4">
                  <c:v>401.35300000000001</c:v>
                </c:pt>
                <c:pt idx="5">
                  <c:v>416.98199999999997</c:v>
                </c:pt>
                <c:pt idx="6">
                  <c:v>465.80700000000002</c:v>
                </c:pt>
                <c:pt idx="7">
                  <c:v>495.37099999999998</c:v>
                </c:pt>
                <c:pt idx="8">
                  <c:v>529.47500000000002</c:v>
                </c:pt>
                <c:pt idx="9">
                  <c:v>628.56799999999998</c:v>
                </c:pt>
                <c:pt idx="10">
                  <c:v>636.67899999999997</c:v>
                </c:pt>
                <c:pt idx="11">
                  <c:v>603.46699999999998</c:v>
                </c:pt>
                <c:pt idx="12">
                  <c:v>619.51</c:v>
                </c:pt>
                <c:pt idx="13">
                  <c:v>664.32299999999998</c:v>
                </c:pt>
                <c:pt idx="14">
                  <c:v>720.96900000000005</c:v>
                </c:pt>
                <c:pt idx="15">
                  <c:v>819.8</c:v>
                </c:pt>
                <c:pt idx="16">
                  <c:v>870.63499999999999</c:v>
                </c:pt>
                <c:pt idx="17">
                  <c:v>910.50199999999995</c:v>
                </c:pt>
                <c:pt idx="18">
                  <c:v>765.26499999999999</c:v>
                </c:pt>
                <c:pt idx="19">
                  <c:v>899.38499999999999</c:v>
                </c:pt>
                <c:pt idx="20">
                  <c:v>1010.5709999999999</c:v>
                </c:pt>
                <c:pt idx="21">
                  <c:v>1025.826</c:v>
                </c:pt>
                <c:pt idx="22">
                  <c:v>1029.231</c:v>
                </c:pt>
                <c:pt idx="23">
                  <c:v>1049.181</c:v>
                </c:pt>
                <c:pt idx="24">
                  <c:v>1085.7449999999999</c:v>
                </c:pt>
                <c:pt idx="25">
                  <c:v>1098.2080000000001</c:v>
                </c:pt>
                <c:pt idx="26">
                  <c:v>1173.905</c:v>
                </c:pt>
                <c:pt idx="27">
                  <c:v>1256.489</c:v>
                </c:pt>
                <c:pt idx="28">
                  <c:v>1298.9779999999998</c:v>
                </c:pt>
                <c:pt idx="29">
                  <c:v>1166.8019999999999</c:v>
                </c:pt>
                <c:pt idx="30">
                  <c:v>1378.6369999999999</c:v>
                </c:pt>
                <c:pt idx="31">
                  <c:v>1711.3690000000001</c:v>
                </c:pt>
                <c:pt idx="32">
                  <c:v>1648.971</c:v>
                </c:pt>
              </c:numCache>
            </c:numRef>
          </c:val>
          <c:smooth val="0"/>
          <c:extLst>
            <c:ext xmlns:c16="http://schemas.microsoft.com/office/drawing/2014/chart" uri="{C3380CC4-5D6E-409C-BE32-E72D297353CC}">
              <c16:uniqueId val="{00000001-C55E-4E54-9FC3-7B4EBCF1B20B}"/>
            </c:ext>
          </c:extLst>
        </c:ser>
        <c:dLbls>
          <c:showLegendKey val="0"/>
          <c:showVal val="0"/>
          <c:showCatName val="0"/>
          <c:showSerName val="0"/>
          <c:showPercent val="0"/>
          <c:showBubbleSize val="0"/>
        </c:dLbls>
        <c:smooth val="0"/>
        <c:axId val="423822559"/>
        <c:axId val="423816735"/>
      </c:lineChart>
      <c:catAx>
        <c:axId val="423822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3816735"/>
        <c:crosses val="autoZero"/>
        <c:auto val="1"/>
        <c:lblAlgn val="ctr"/>
        <c:lblOffset val="100"/>
        <c:noMultiLvlLbl val="0"/>
      </c:catAx>
      <c:valAx>
        <c:axId val="423816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Bio. Euro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3822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MRO!$B$10</c:f>
              <c:strCache>
                <c:ptCount val="1"/>
                <c:pt idx="0">
                  <c:v>MRO</c:v>
                </c:pt>
              </c:strCache>
            </c:strRef>
          </c:tx>
          <c:spPr>
            <a:ln w="28575" cap="rnd">
              <a:solidFill>
                <a:schemeClr val="accent1"/>
              </a:solidFill>
              <a:round/>
            </a:ln>
            <a:effectLst/>
          </c:spPr>
          <c:marker>
            <c:symbol val="none"/>
          </c:marker>
          <c:cat>
            <c:strRef>
              <c:f>MRO!$A$11:$A$319</c:f>
              <c:strCache>
                <c:ptCount val="309"/>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2022-07</c:v>
                </c:pt>
                <c:pt idx="283">
                  <c:v>2022-08</c:v>
                </c:pt>
                <c:pt idx="284">
                  <c:v>2022-09</c:v>
                </c:pt>
                <c:pt idx="285">
                  <c:v>2022-10</c:v>
                </c:pt>
                <c:pt idx="286">
                  <c:v>2022-11</c:v>
                </c:pt>
                <c:pt idx="287">
                  <c:v>2022-12</c:v>
                </c:pt>
                <c:pt idx="288">
                  <c:v>2023-01</c:v>
                </c:pt>
                <c:pt idx="289">
                  <c:v>2023-02</c:v>
                </c:pt>
                <c:pt idx="290">
                  <c:v>2023-03</c:v>
                </c:pt>
                <c:pt idx="291">
                  <c:v>2023-04</c:v>
                </c:pt>
                <c:pt idx="292">
                  <c:v>2023-05</c:v>
                </c:pt>
                <c:pt idx="293">
                  <c:v>2023-06</c:v>
                </c:pt>
                <c:pt idx="294">
                  <c:v>2023-07</c:v>
                </c:pt>
                <c:pt idx="295">
                  <c:v>2023-08</c:v>
                </c:pt>
                <c:pt idx="296">
                  <c:v>2023-09</c:v>
                </c:pt>
                <c:pt idx="297">
                  <c:v>2023-10</c:v>
                </c:pt>
                <c:pt idx="298">
                  <c:v>2023-11</c:v>
                </c:pt>
                <c:pt idx="299">
                  <c:v>2023-12</c:v>
                </c:pt>
                <c:pt idx="300">
                  <c:v>2024-01</c:v>
                </c:pt>
                <c:pt idx="301">
                  <c:v>2024-02</c:v>
                </c:pt>
                <c:pt idx="302">
                  <c:v>2024-03</c:v>
                </c:pt>
                <c:pt idx="303">
                  <c:v>2024-04</c:v>
                </c:pt>
                <c:pt idx="304">
                  <c:v>2024-05</c:v>
                </c:pt>
                <c:pt idx="305">
                  <c:v>2024-06</c:v>
                </c:pt>
                <c:pt idx="306">
                  <c:v>2024-07</c:v>
                </c:pt>
                <c:pt idx="307">
                  <c:v>2024-08</c:v>
                </c:pt>
                <c:pt idx="308">
                  <c:v>2024-09</c:v>
                </c:pt>
              </c:strCache>
            </c:strRef>
          </c:cat>
          <c:val>
            <c:numRef>
              <c:f>MRO!$B$11:$B$319</c:f>
              <c:numCache>
                <c:formatCode>General</c:formatCode>
                <c:ptCount val="309"/>
                <c:pt idx="0">
                  <c:v>3</c:v>
                </c:pt>
                <c:pt idx="1">
                  <c:v>3</c:v>
                </c:pt>
                <c:pt idx="2">
                  <c:v>3</c:v>
                </c:pt>
                <c:pt idx="3">
                  <c:v>2.5</c:v>
                </c:pt>
                <c:pt idx="4">
                  <c:v>2.5</c:v>
                </c:pt>
                <c:pt idx="5">
                  <c:v>2.5</c:v>
                </c:pt>
                <c:pt idx="6">
                  <c:v>2.5</c:v>
                </c:pt>
                <c:pt idx="7">
                  <c:v>2.5</c:v>
                </c:pt>
                <c:pt idx="8">
                  <c:v>2.5</c:v>
                </c:pt>
                <c:pt idx="9">
                  <c:v>2.5</c:v>
                </c:pt>
                <c:pt idx="10">
                  <c:v>3</c:v>
                </c:pt>
                <c:pt idx="11">
                  <c:v>3</c:v>
                </c:pt>
                <c:pt idx="12">
                  <c:v>3</c:v>
                </c:pt>
                <c:pt idx="13">
                  <c:v>3.25</c:v>
                </c:pt>
                <c:pt idx="14">
                  <c:v>3.5</c:v>
                </c:pt>
                <c:pt idx="15">
                  <c:v>3.5</c:v>
                </c:pt>
                <c:pt idx="16">
                  <c:v>3.75</c:v>
                </c:pt>
                <c:pt idx="17">
                  <c:v>4.25</c:v>
                </c:pt>
                <c:pt idx="18">
                  <c:v>4.25</c:v>
                </c:pt>
                <c:pt idx="19">
                  <c:v>4.25</c:v>
                </c:pt>
                <c:pt idx="20">
                  <c:v>4.5</c:v>
                </c:pt>
                <c:pt idx="21">
                  <c:v>4.75</c:v>
                </c:pt>
                <c:pt idx="22">
                  <c:v>4.75</c:v>
                </c:pt>
                <c:pt idx="23">
                  <c:v>4.75</c:v>
                </c:pt>
                <c:pt idx="24">
                  <c:v>4.75</c:v>
                </c:pt>
                <c:pt idx="25">
                  <c:v>4.75</c:v>
                </c:pt>
                <c:pt idx="26">
                  <c:v>4.75</c:v>
                </c:pt>
                <c:pt idx="27">
                  <c:v>4.75</c:v>
                </c:pt>
                <c:pt idx="28">
                  <c:v>4.5</c:v>
                </c:pt>
                <c:pt idx="29">
                  <c:v>4.5</c:v>
                </c:pt>
                <c:pt idx="30">
                  <c:v>4.5</c:v>
                </c:pt>
                <c:pt idx="31">
                  <c:v>4.5</c:v>
                </c:pt>
                <c:pt idx="32">
                  <c:v>3.75</c:v>
                </c:pt>
                <c:pt idx="33">
                  <c:v>3.75</c:v>
                </c:pt>
                <c:pt idx="34">
                  <c:v>3.25</c:v>
                </c:pt>
                <c:pt idx="35">
                  <c:v>3.25</c:v>
                </c:pt>
                <c:pt idx="36">
                  <c:v>3.25</c:v>
                </c:pt>
                <c:pt idx="37">
                  <c:v>3.25</c:v>
                </c:pt>
                <c:pt idx="38">
                  <c:v>3.25</c:v>
                </c:pt>
                <c:pt idx="39">
                  <c:v>3.25</c:v>
                </c:pt>
                <c:pt idx="40">
                  <c:v>3.25</c:v>
                </c:pt>
                <c:pt idx="41">
                  <c:v>3.25</c:v>
                </c:pt>
                <c:pt idx="42">
                  <c:v>3.25</c:v>
                </c:pt>
                <c:pt idx="43">
                  <c:v>3.25</c:v>
                </c:pt>
                <c:pt idx="44">
                  <c:v>3.25</c:v>
                </c:pt>
                <c:pt idx="45">
                  <c:v>3.25</c:v>
                </c:pt>
                <c:pt idx="46">
                  <c:v>3.25</c:v>
                </c:pt>
                <c:pt idx="47">
                  <c:v>2.75</c:v>
                </c:pt>
                <c:pt idx="48">
                  <c:v>2.75</c:v>
                </c:pt>
                <c:pt idx="49">
                  <c:v>2.75</c:v>
                </c:pt>
                <c:pt idx="50">
                  <c:v>2.5</c:v>
                </c:pt>
                <c:pt idx="51">
                  <c:v>2.5</c:v>
                </c:pt>
                <c:pt idx="52">
                  <c:v>2.5</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2.25</c:v>
                </c:pt>
                <c:pt idx="84">
                  <c:v>2.25</c:v>
                </c:pt>
                <c:pt idx="85">
                  <c:v>2.25</c:v>
                </c:pt>
                <c:pt idx="86">
                  <c:v>2.5</c:v>
                </c:pt>
                <c:pt idx="87">
                  <c:v>2.5</c:v>
                </c:pt>
                <c:pt idx="88">
                  <c:v>2.5</c:v>
                </c:pt>
                <c:pt idx="89">
                  <c:v>2.75</c:v>
                </c:pt>
                <c:pt idx="90">
                  <c:v>2.75</c:v>
                </c:pt>
                <c:pt idx="91">
                  <c:v>3</c:v>
                </c:pt>
                <c:pt idx="92">
                  <c:v>3</c:v>
                </c:pt>
                <c:pt idx="93">
                  <c:v>3.25</c:v>
                </c:pt>
                <c:pt idx="94">
                  <c:v>3.25</c:v>
                </c:pt>
                <c:pt idx="95">
                  <c:v>3.5</c:v>
                </c:pt>
                <c:pt idx="96">
                  <c:v>3.5</c:v>
                </c:pt>
                <c:pt idx="97">
                  <c:v>3.5</c:v>
                </c:pt>
                <c:pt idx="98">
                  <c:v>3.75</c:v>
                </c:pt>
                <c:pt idx="99">
                  <c:v>3.75</c:v>
                </c:pt>
                <c:pt idx="100">
                  <c:v>3.75</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4.25</c:v>
                </c:pt>
                <c:pt idx="115">
                  <c:v>4.25</c:v>
                </c:pt>
                <c:pt idx="116">
                  <c:v>4.25</c:v>
                </c:pt>
                <c:pt idx="117">
                  <c:v>3.75</c:v>
                </c:pt>
                <c:pt idx="118">
                  <c:v>3.25</c:v>
                </c:pt>
                <c:pt idx="119">
                  <c:v>2.5</c:v>
                </c:pt>
                <c:pt idx="120">
                  <c:v>2</c:v>
                </c:pt>
                <c:pt idx="121">
                  <c:v>2</c:v>
                </c:pt>
                <c:pt idx="122">
                  <c:v>1.5</c:v>
                </c:pt>
                <c:pt idx="123">
                  <c:v>1.25</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1.25</c:v>
                </c:pt>
                <c:pt idx="148">
                  <c:v>1.25</c:v>
                </c:pt>
                <c:pt idx="149">
                  <c:v>1.25</c:v>
                </c:pt>
                <c:pt idx="150">
                  <c:v>1.5</c:v>
                </c:pt>
                <c:pt idx="151">
                  <c:v>1.5</c:v>
                </c:pt>
                <c:pt idx="152">
                  <c:v>1.5</c:v>
                </c:pt>
                <c:pt idx="153">
                  <c:v>1.5</c:v>
                </c:pt>
                <c:pt idx="154">
                  <c:v>1.25</c:v>
                </c:pt>
                <c:pt idx="155">
                  <c:v>1</c:v>
                </c:pt>
                <c:pt idx="156">
                  <c:v>1</c:v>
                </c:pt>
                <c:pt idx="157">
                  <c:v>1</c:v>
                </c:pt>
                <c:pt idx="158">
                  <c:v>1</c:v>
                </c:pt>
                <c:pt idx="159">
                  <c:v>1</c:v>
                </c:pt>
                <c:pt idx="160">
                  <c:v>1</c:v>
                </c:pt>
                <c:pt idx="161">
                  <c:v>1</c:v>
                </c:pt>
                <c:pt idx="162">
                  <c:v>0.75</c:v>
                </c:pt>
                <c:pt idx="163">
                  <c:v>0.75</c:v>
                </c:pt>
                <c:pt idx="164">
                  <c:v>0.75</c:v>
                </c:pt>
                <c:pt idx="165">
                  <c:v>0.75</c:v>
                </c:pt>
                <c:pt idx="166">
                  <c:v>0.75</c:v>
                </c:pt>
                <c:pt idx="167">
                  <c:v>0.75</c:v>
                </c:pt>
                <c:pt idx="168">
                  <c:v>0.75</c:v>
                </c:pt>
                <c:pt idx="169">
                  <c:v>0.75</c:v>
                </c:pt>
                <c:pt idx="170">
                  <c:v>0.75</c:v>
                </c:pt>
                <c:pt idx="171">
                  <c:v>0.75</c:v>
                </c:pt>
                <c:pt idx="172">
                  <c:v>0.5</c:v>
                </c:pt>
                <c:pt idx="173">
                  <c:v>0.5</c:v>
                </c:pt>
                <c:pt idx="174">
                  <c:v>0.5</c:v>
                </c:pt>
                <c:pt idx="175">
                  <c:v>0.5</c:v>
                </c:pt>
                <c:pt idx="176">
                  <c:v>0.5</c:v>
                </c:pt>
                <c:pt idx="177">
                  <c:v>0.5</c:v>
                </c:pt>
                <c:pt idx="178">
                  <c:v>0.25</c:v>
                </c:pt>
                <c:pt idx="179">
                  <c:v>0.25</c:v>
                </c:pt>
                <c:pt idx="180">
                  <c:v>0.25</c:v>
                </c:pt>
                <c:pt idx="181">
                  <c:v>0.25</c:v>
                </c:pt>
                <c:pt idx="182">
                  <c:v>0.25</c:v>
                </c:pt>
                <c:pt idx="183">
                  <c:v>0.25</c:v>
                </c:pt>
                <c:pt idx="184">
                  <c:v>0.25</c:v>
                </c:pt>
                <c:pt idx="185">
                  <c:v>0.15</c:v>
                </c:pt>
                <c:pt idx="186">
                  <c:v>0.15</c:v>
                </c:pt>
                <c:pt idx="187">
                  <c:v>0.15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0.5</c:v>
                </c:pt>
                <c:pt idx="283">
                  <c:v>0.5</c:v>
                </c:pt>
                <c:pt idx="284">
                  <c:v>1.25</c:v>
                </c:pt>
                <c:pt idx="285">
                  <c:v>1.25</c:v>
                </c:pt>
                <c:pt idx="286">
                  <c:v>2</c:v>
                </c:pt>
                <c:pt idx="287">
                  <c:v>2.5</c:v>
                </c:pt>
                <c:pt idx="288">
                  <c:v>2.5</c:v>
                </c:pt>
                <c:pt idx="289">
                  <c:v>3</c:v>
                </c:pt>
                <c:pt idx="290">
                  <c:v>3.5</c:v>
                </c:pt>
                <c:pt idx="291">
                  <c:v>3.5</c:v>
                </c:pt>
                <c:pt idx="292">
                  <c:v>3.75</c:v>
                </c:pt>
                <c:pt idx="293">
                  <c:v>4</c:v>
                </c:pt>
                <c:pt idx="294">
                  <c:v>4</c:v>
                </c:pt>
                <c:pt idx="295">
                  <c:v>4.25</c:v>
                </c:pt>
                <c:pt idx="296">
                  <c:v>4.5</c:v>
                </c:pt>
                <c:pt idx="297">
                  <c:v>4.5</c:v>
                </c:pt>
                <c:pt idx="298">
                  <c:v>4.5</c:v>
                </c:pt>
                <c:pt idx="299">
                  <c:v>4.5</c:v>
                </c:pt>
                <c:pt idx="300">
                  <c:v>4.5</c:v>
                </c:pt>
                <c:pt idx="301">
                  <c:v>4.5</c:v>
                </c:pt>
                <c:pt idx="302">
                  <c:v>4.5</c:v>
                </c:pt>
                <c:pt idx="303">
                  <c:v>4.5</c:v>
                </c:pt>
                <c:pt idx="304">
                  <c:v>4.5</c:v>
                </c:pt>
                <c:pt idx="305">
                  <c:v>4.25</c:v>
                </c:pt>
                <c:pt idx="306">
                  <c:v>4.25</c:v>
                </c:pt>
                <c:pt idx="307">
                  <c:v>4.25</c:v>
                </c:pt>
                <c:pt idx="308">
                  <c:v>3.65</c:v>
                </c:pt>
              </c:numCache>
            </c:numRef>
          </c:val>
          <c:smooth val="0"/>
          <c:extLst>
            <c:ext xmlns:c16="http://schemas.microsoft.com/office/drawing/2014/chart" uri="{C3380CC4-5D6E-409C-BE32-E72D297353CC}">
              <c16:uniqueId val="{00000000-037B-4524-B78E-F67DFA4F4FB3}"/>
            </c:ext>
          </c:extLst>
        </c:ser>
        <c:dLbls>
          <c:showLegendKey val="0"/>
          <c:showVal val="0"/>
          <c:showCatName val="0"/>
          <c:showSerName val="0"/>
          <c:showPercent val="0"/>
          <c:showBubbleSize val="0"/>
        </c:dLbls>
        <c:smooth val="0"/>
        <c:axId val="1406908863"/>
        <c:axId val="1136347007"/>
      </c:lineChart>
      <c:catAx>
        <c:axId val="140690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36347007"/>
        <c:crosses val="autoZero"/>
        <c:auto val="1"/>
        <c:lblAlgn val="ctr"/>
        <c:lblOffset val="100"/>
        <c:noMultiLvlLbl val="0"/>
      </c:catAx>
      <c:valAx>
        <c:axId val="1136347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0690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MRO!$B$10</c:f>
              <c:strCache>
                <c:ptCount val="1"/>
                <c:pt idx="0">
                  <c:v>MRO</c:v>
                </c:pt>
              </c:strCache>
            </c:strRef>
          </c:tx>
          <c:spPr>
            <a:ln w="28575" cap="rnd">
              <a:solidFill>
                <a:schemeClr val="accent1"/>
              </a:solidFill>
              <a:round/>
            </a:ln>
            <a:effectLst/>
          </c:spPr>
          <c:marker>
            <c:symbol val="none"/>
          </c:marker>
          <c:cat>
            <c:strRef>
              <c:f>MRO!$A$11:$A$319</c:f>
              <c:strCache>
                <c:ptCount val="309"/>
                <c:pt idx="0">
                  <c:v>1999-01</c:v>
                </c:pt>
                <c:pt idx="1">
                  <c:v>1999-02</c:v>
                </c:pt>
                <c:pt idx="2">
                  <c:v>1999-03</c:v>
                </c:pt>
                <c:pt idx="3">
                  <c:v>1999-04</c:v>
                </c:pt>
                <c:pt idx="4">
                  <c:v>1999-05</c:v>
                </c:pt>
                <c:pt idx="5">
                  <c:v>1999-06</c:v>
                </c:pt>
                <c:pt idx="6">
                  <c:v>1999-07</c:v>
                </c:pt>
                <c:pt idx="7">
                  <c:v>1999-08</c:v>
                </c:pt>
                <c:pt idx="8">
                  <c:v>1999-09</c:v>
                </c:pt>
                <c:pt idx="9">
                  <c:v>1999-10</c:v>
                </c:pt>
                <c:pt idx="10">
                  <c:v>1999-11</c:v>
                </c:pt>
                <c:pt idx="11">
                  <c:v>1999-12</c:v>
                </c:pt>
                <c:pt idx="12">
                  <c:v>2000-01</c:v>
                </c:pt>
                <c:pt idx="13">
                  <c:v>2000-02</c:v>
                </c:pt>
                <c:pt idx="14">
                  <c:v>2000-03</c:v>
                </c:pt>
                <c:pt idx="15">
                  <c:v>2000-04</c:v>
                </c:pt>
                <c:pt idx="16">
                  <c:v>2000-05</c:v>
                </c:pt>
                <c:pt idx="17">
                  <c:v>2000-06</c:v>
                </c:pt>
                <c:pt idx="18">
                  <c:v>2000-07</c:v>
                </c:pt>
                <c:pt idx="19">
                  <c:v>2000-08</c:v>
                </c:pt>
                <c:pt idx="20">
                  <c:v>2000-09</c:v>
                </c:pt>
                <c:pt idx="21">
                  <c:v>2000-10</c:v>
                </c:pt>
                <c:pt idx="22">
                  <c:v>2000-11</c:v>
                </c:pt>
                <c:pt idx="23">
                  <c:v>2000-12</c:v>
                </c:pt>
                <c:pt idx="24">
                  <c:v>2001-01</c:v>
                </c:pt>
                <c:pt idx="25">
                  <c:v>2001-02</c:v>
                </c:pt>
                <c:pt idx="26">
                  <c:v>2001-03</c:v>
                </c:pt>
                <c:pt idx="27">
                  <c:v>2001-04</c:v>
                </c:pt>
                <c:pt idx="28">
                  <c:v>2001-05</c:v>
                </c:pt>
                <c:pt idx="29">
                  <c:v>2001-06</c:v>
                </c:pt>
                <c:pt idx="30">
                  <c:v>2001-07</c:v>
                </c:pt>
                <c:pt idx="31">
                  <c:v>2001-08</c:v>
                </c:pt>
                <c:pt idx="32">
                  <c:v>2001-09</c:v>
                </c:pt>
                <c:pt idx="33">
                  <c:v>2001-10</c:v>
                </c:pt>
                <c:pt idx="34">
                  <c:v>2001-11</c:v>
                </c:pt>
                <c:pt idx="35">
                  <c:v>2001-12</c:v>
                </c:pt>
                <c:pt idx="36">
                  <c:v>2002-01</c:v>
                </c:pt>
                <c:pt idx="37">
                  <c:v>2002-02</c:v>
                </c:pt>
                <c:pt idx="38">
                  <c:v>2002-03</c:v>
                </c:pt>
                <c:pt idx="39">
                  <c:v>2002-04</c:v>
                </c:pt>
                <c:pt idx="40">
                  <c:v>2002-05</c:v>
                </c:pt>
                <c:pt idx="41">
                  <c:v>2002-06</c:v>
                </c:pt>
                <c:pt idx="42">
                  <c:v>2002-07</c:v>
                </c:pt>
                <c:pt idx="43">
                  <c:v>2002-08</c:v>
                </c:pt>
                <c:pt idx="44">
                  <c:v>2002-09</c:v>
                </c:pt>
                <c:pt idx="45">
                  <c:v>2002-10</c:v>
                </c:pt>
                <c:pt idx="46">
                  <c:v>2002-11</c:v>
                </c:pt>
                <c:pt idx="47">
                  <c:v>2002-12</c:v>
                </c:pt>
                <c:pt idx="48">
                  <c:v>2003-01</c:v>
                </c:pt>
                <c:pt idx="49">
                  <c:v>2003-02</c:v>
                </c:pt>
                <c:pt idx="50">
                  <c:v>2003-03</c:v>
                </c:pt>
                <c:pt idx="51">
                  <c:v>2003-04</c:v>
                </c:pt>
                <c:pt idx="52">
                  <c:v>2003-05</c:v>
                </c:pt>
                <c:pt idx="53">
                  <c:v>2003-06</c:v>
                </c:pt>
                <c:pt idx="54">
                  <c:v>2003-07</c:v>
                </c:pt>
                <c:pt idx="55">
                  <c:v>2003-08</c:v>
                </c:pt>
                <c:pt idx="56">
                  <c:v>2003-09</c:v>
                </c:pt>
                <c:pt idx="57">
                  <c:v>2003-10</c:v>
                </c:pt>
                <c:pt idx="58">
                  <c:v>2003-11</c:v>
                </c:pt>
                <c:pt idx="59">
                  <c:v>2003-12</c:v>
                </c:pt>
                <c:pt idx="60">
                  <c:v>2004-01</c:v>
                </c:pt>
                <c:pt idx="61">
                  <c:v>2004-02</c:v>
                </c:pt>
                <c:pt idx="62">
                  <c:v>2004-03</c:v>
                </c:pt>
                <c:pt idx="63">
                  <c:v>2004-04</c:v>
                </c:pt>
                <c:pt idx="64">
                  <c:v>2004-05</c:v>
                </c:pt>
                <c:pt idx="65">
                  <c:v>2004-06</c:v>
                </c:pt>
                <c:pt idx="66">
                  <c:v>2004-07</c:v>
                </c:pt>
                <c:pt idx="67">
                  <c:v>2004-08</c:v>
                </c:pt>
                <c:pt idx="68">
                  <c:v>2004-09</c:v>
                </c:pt>
                <c:pt idx="69">
                  <c:v>2004-10</c:v>
                </c:pt>
                <c:pt idx="70">
                  <c:v>2004-11</c:v>
                </c:pt>
                <c:pt idx="71">
                  <c:v>2004-12</c:v>
                </c:pt>
                <c:pt idx="72">
                  <c:v>2005-01</c:v>
                </c:pt>
                <c:pt idx="73">
                  <c:v>2005-02</c:v>
                </c:pt>
                <c:pt idx="74">
                  <c:v>2005-03</c:v>
                </c:pt>
                <c:pt idx="75">
                  <c:v>2005-04</c:v>
                </c:pt>
                <c:pt idx="76">
                  <c:v>2005-05</c:v>
                </c:pt>
                <c:pt idx="77">
                  <c:v>2005-06</c:v>
                </c:pt>
                <c:pt idx="78">
                  <c:v>2005-07</c:v>
                </c:pt>
                <c:pt idx="79">
                  <c:v>2005-08</c:v>
                </c:pt>
                <c:pt idx="80">
                  <c:v>2005-09</c:v>
                </c:pt>
                <c:pt idx="81">
                  <c:v>2005-10</c:v>
                </c:pt>
                <c:pt idx="82">
                  <c:v>2005-11</c:v>
                </c:pt>
                <c:pt idx="83">
                  <c:v>2005-12</c:v>
                </c:pt>
                <c:pt idx="84">
                  <c:v>2006-01</c:v>
                </c:pt>
                <c:pt idx="85">
                  <c:v>2006-02</c:v>
                </c:pt>
                <c:pt idx="86">
                  <c:v>2006-03</c:v>
                </c:pt>
                <c:pt idx="87">
                  <c:v>2006-04</c:v>
                </c:pt>
                <c:pt idx="88">
                  <c:v>2006-05</c:v>
                </c:pt>
                <c:pt idx="89">
                  <c:v>2006-06</c:v>
                </c:pt>
                <c:pt idx="90">
                  <c:v>2006-07</c:v>
                </c:pt>
                <c:pt idx="91">
                  <c:v>2006-08</c:v>
                </c:pt>
                <c:pt idx="92">
                  <c:v>2006-09</c:v>
                </c:pt>
                <c:pt idx="93">
                  <c:v>2006-10</c:v>
                </c:pt>
                <c:pt idx="94">
                  <c:v>2006-11</c:v>
                </c:pt>
                <c:pt idx="95">
                  <c:v>2006-12</c:v>
                </c:pt>
                <c:pt idx="96">
                  <c:v>2007-01</c:v>
                </c:pt>
                <c:pt idx="97">
                  <c:v>2007-02</c:v>
                </c:pt>
                <c:pt idx="98">
                  <c:v>2007-03</c:v>
                </c:pt>
                <c:pt idx="99">
                  <c:v>2007-04</c:v>
                </c:pt>
                <c:pt idx="100">
                  <c:v>2007-05</c:v>
                </c:pt>
                <c:pt idx="101">
                  <c:v>2007-06</c:v>
                </c:pt>
                <c:pt idx="102">
                  <c:v>2007-07</c:v>
                </c:pt>
                <c:pt idx="103">
                  <c:v>2007-08</c:v>
                </c:pt>
                <c:pt idx="104">
                  <c:v>2007-09</c:v>
                </c:pt>
                <c:pt idx="105">
                  <c:v>2007-10</c:v>
                </c:pt>
                <c:pt idx="106">
                  <c:v>2007-11</c:v>
                </c:pt>
                <c:pt idx="107">
                  <c:v>2007-12</c:v>
                </c:pt>
                <c:pt idx="108">
                  <c:v>2008-01</c:v>
                </c:pt>
                <c:pt idx="109">
                  <c:v>2008-02</c:v>
                </c:pt>
                <c:pt idx="110">
                  <c:v>2008-03</c:v>
                </c:pt>
                <c:pt idx="111">
                  <c:v>2008-04</c:v>
                </c:pt>
                <c:pt idx="112">
                  <c:v>2008-05</c:v>
                </c:pt>
                <c:pt idx="113">
                  <c:v>2008-06</c:v>
                </c:pt>
                <c:pt idx="114">
                  <c:v>2008-07</c:v>
                </c:pt>
                <c:pt idx="115">
                  <c:v>2008-08</c:v>
                </c:pt>
                <c:pt idx="116">
                  <c:v>2008-09</c:v>
                </c:pt>
                <c:pt idx="117">
                  <c:v>2008-10</c:v>
                </c:pt>
                <c:pt idx="118">
                  <c:v>2008-11</c:v>
                </c:pt>
                <c:pt idx="119">
                  <c:v>2008-12</c:v>
                </c:pt>
                <c:pt idx="120">
                  <c:v>2009-01</c:v>
                </c:pt>
                <c:pt idx="121">
                  <c:v>2009-02</c:v>
                </c:pt>
                <c:pt idx="122">
                  <c:v>2009-03</c:v>
                </c:pt>
                <c:pt idx="123">
                  <c:v>2009-04</c:v>
                </c:pt>
                <c:pt idx="124">
                  <c:v>2009-05</c:v>
                </c:pt>
                <c:pt idx="125">
                  <c:v>2009-06</c:v>
                </c:pt>
                <c:pt idx="126">
                  <c:v>2009-07</c:v>
                </c:pt>
                <c:pt idx="127">
                  <c:v>2009-08</c:v>
                </c:pt>
                <c:pt idx="128">
                  <c:v>2009-09</c:v>
                </c:pt>
                <c:pt idx="129">
                  <c:v>2009-10</c:v>
                </c:pt>
                <c:pt idx="130">
                  <c:v>2009-11</c:v>
                </c:pt>
                <c:pt idx="131">
                  <c:v>2009-12</c:v>
                </c:pt>
                <c:pt idx="132">
                  <c:v>2010-01</c:v>
                </c:pt>
                <c:pt idx="133">
                  <c:v>2010-02</c:v>
                </c:pt>
                <c:pt idx="134">
                  <c:v>2010-03</c:v>
                </c:pt>
                <c:pt idx="135">
                  <c:v>2010-04</c:v>
                </c:pt>
                <c:pt idx="136">
                  <c:v>2010-05</c:v>
                </c:pt>
                <c:pt idx="137">
                  <c:v>2010-06</c:v>
                </c:pt>
                <c:pt idx="138">
                  <c:v>2010-07</c:v>
                </c:pt>
                <c:pt idx="139">
                  <c:v>2010-08</c:v>
                </c:pt>
                <c:pt idx="140">
                  <c:v>2010-09</c:v>
                </c:pt>
                <c:pt idx="141">
                  <c:v>2010-10</c:v>
                </c:pt>
                <c:pt idx="142">
                  <c:v>2010-11</c:v>
                </c:pt>
                <c:pt idx="143">
                  <c:v>2010-12</c:v>
                </c:pt>
                <c:pt idx="144">
                  <c:v>2011-01</c:v>
                </c:pt>
                <c:pt idx="145">
                  <c:v>2011-02</c:v>
                </c:pt>
                <c:pt idx="146">
                  <c:v>2011-03</c:v>
                </c:pt>
                <c:pt idx="147">
                  <c:v>2011-04</c:v>
                </c:pt>
                <c:pt idx="148">
                  <c:v>2011-05</c:v>
                </c:pt>
                <c:pt idx="149">
                  <c:v>2011-06</c:v>
                </c:pt>
                <c:pt idx="150">
                  <c:v>2011-07</c:v>
                </c:pt>
                <c:pt idx="151">
                  <c:v>2011-08</c:v>
                </c:pt>
                <c:pt idx="152">
                  <c:v>2011-09</c:v>
                </c:pt>
                <c:pt idx="153">
                  <c:v>2011-10</c:v>
                </c:pt>
                <c:pt idx="154">
                  <c:v>2011-11</c:v>
                </c:pt>
                <c:pt idx="155">
                  <c:v>2011-12</c:v>
                </c:pt>
                <c:pt idx="156">
                  <c:v>2012-01</c:v>
                </c:pt>
                <c:pt idx="157">
                  <c:v>2012-02</c:v>
                </c:pt>
                <c:pt idx="158">
                  <c:v>2012-03</c:v>
                </c:pt>
                <c:pt idx="159">
                  <c:v>2012-04</c:v>
                </c:pt>
                <c:pt idx="160">
                  <c:v>2012-05</c:v>
                </c:pt>
                <c:pt idx="161">
                  <c:v>2012-06</c:v>
                </c:pt>
                <c:pt idx="162">
                  <c:v>2012-07</c:v>
                </c:pt>
                <c:pt idx="163">
                  <c:v>2012-08</c:v>
                </c:pt>
                <c:pt idx="164">
                  <c:v>2012-09</c:v>
                </c:pt>
                <c:pt idx="165">
                  <c:v>2012-10</c:v>
                </c:pt>
                <c:pt idx="166">
                  <c:v>2012-11</c:v>
                </c:pt>
                <c:pt idx="167">
                  <c:v>2012-12</c:v>
                </c:pt>
                <c:pt idx="168">
                  <c:v>2013-01</c:v>
                </c:pt>
                <c:pt idx="169">
                  <c:v>2013-02</c:v>
                </c:pt>
                <c:pt idx="170">
                  <c:v>2013-03</c:v>
                </c:pt>
                <c:pt idx="171">
                  <c:v>2013-04</c:v>
                </c:pt>
                <c:pt idx="172">
                  <c:v>2013-05</c:v>
                </c:pt>
                <c:pt idx="173">
                  <c:v>2013-06</c:v>
                </c:pt>
                <c:pt idx="174">
                  <c:v>2013-07</c:v>
                </c:pt>
                <c:pt idx="175">
                  <c:v>2013-08</c:v>
                </c:pt>
                <c:pt idx="176">
                  <c:v>2013-09</c:v>
                </c:pt>
                <c:pt idx="177">
                  <c:v>2013-10</c:v>
                </c:pt>
                <c:pt idx="178">
                  <c:v>2013-11</c:v>
                </c:pt>
                <c:pt idx="179">
                  <c:v>2013-12</c:v>
                </c:pt>
                <c:pt idx="180">
                  <c:v>2014-01</c:v>
                </c:pt>
                <c:pt idx="181">
                  <c:v>2014-02</c:v>
                </c:pt>
                <c:pt idx="182">
                  <c:v>2014-03</c:v>
                </c:pt>
                <c:pt idx="183">
                  <c:v>2014-04</c:v>
                </c:pt>
                <c:pt idx="184">
                  <c:v>2014-05</c:v>
                </c:pt>
                <c:pt idx="185">
                  <c:v>2014-06</c:v>
                </c:pt>
                <c:pt idx="186">
                  <c:v>2014-07</c:v>
                </c:pt>
                <c:pt idx="187">
                  <c:v>2014-08</c:v>
                </c:pt>
                <c:pt idx="188">
                  <c:v>2014-09</c:v>
                </c:pt>
                <c:pt idx="189">
                  <c:v>2014-10</c:v>
                </c:pt>
                <c:pt idx="190">
                  <c:v>2014-11</c:v>
                </c:pt>
                <c:pt idx="191">
                  <c:v>2014-12</c:v>
                </c:pt>
                <c:pt idx="192">
                  <c:v>2015-01</c:v>
                </c:pt>
                <c:pt idx="193">
                  <c:v>2015-02</c:v>
                </c:pt>
                <c:pt idx="194">
                  <c:v>2015-03</c:v>
                </c:pt>
                <c:pt idx="195">
                  <c:v>2015-04</c:v>
                </c:pt>
                <c:pt idx="196">
                  <c:v>2015-05</c:v>
                </c:pt>
                <c:pt idx="197">
                  <c:v>2015-06</c:v>
                </c:pt>
                <c:pt idx="198">
                  <c:v>2015-07</c:v>
                </c:pt>
                <c:pt idx="199">
                  <c:v>2015-08</c:v>
                </c:pt>
                <c:pt idx="200">
                  <c:v>2015-09</c:v>
                </c:pt>
                <c:pt idx="201">
                  <c:v>2015-10</c:v>
                </c:pt>
                <c:pt idx="202">
                  <c:v>2015-11</c:v>
                </c:pt>
                <c:pt idx="203">
                  <c:v>2015-12</c:v>
                </c:pt>
                <c:pt idx="204">
                  <c:v>2016-01</c:v>
                </c:pt>
                <c:pt idx="205">
                  <c:v>2016-02</c:v>
                </c:pt>
                <c:pt idx="206">
                  <c:v>2016-03</c:v>
                </c:pt>
                <c:pt idx="207">
                  <c:v>2016-04</c:v>
                </c:pt>
                <c:pt idx="208">
                  <c:v>2016-05</c:v>
                </c:pt>
                <c:pt idx="209">
                  <c:v>2016-06</c:v>
                </c:pt>
                <c:pt idx="210">
                  <c:v>2016-07</c:v>
                </c:pt>
                <c:pt idx="211">
                  <c:v>2016-08</c:v>
                </c:pt>
                <c:pt idx="212">
                  <c:v>2016-09</c:v>
                </c:pt>
                <c:pt idx="213">
                  <c:v>2016-10</c:v>
                </c:pt>
                <c:pt idx="214">
                  <c:v>2016-11</c:v>
                </c:pt>
                <c:pt idx="215">
                  <c:v>2016-12</c:v>
                </c:pt>
                <c:pt idx="216">
                  <c:v>2017-01</c:v>
                </c:pt>
                <c:pt idx="217">
                  <c:v>2017-02</c:v>
                </c:pt>
                <c:pt idx="218">
                  <c:v>2017-03</c:v>
                </c:pt>
                <c:pt idx="219">
                  <c:v>2017-04</c:v>
                </c:pt>
                <c:pt idx="220">
                  <c:v>2017-05</c:v>
                </c:pt>
                <c:pt idx="221">
                  <c:v>2017-06</c:v>
                </c:pt>
                <c:pt idx="222">
                  <c:v>2017-07</c:v>
                </c:pt>
                <c:pt idx="223">
                  <c:v>2017-08</c:v>
                </c:pt>
                <c:pt idx="224">
                  <c:v>2017-09</c:v>
                </c:pt>
                <c:pt idx="225">
                  <c:v>2017-10</c:v>
                </c:pt>
                <c:pt idx="226">
                  <c:v>2017-11</c:v>
                </c:pt>
                <c:pt idx="227">
                  <c:v>2017-12</c:v>
                </c:pt>
                <c:pt idx="228">
                  <c:v>2018-01</c:v>
                </c:pt>
                <c:pt idx="229">
                  <c:v>2018-02</c:v>
                </c:pt>
                <c:pt idx="230">
                  <c:v>2018-03</c:v>
                </c:pt>
                <c:pt idx="231">
                  <c:v>2018-04</c:v>
                </c:pt>
                <c:pt idx="232">
                  <c:v>2018-05</c:v>
                </c:pt>
                <c:pt idx="233">
                  <c:v>2018-06</c:v>
                </c:pt>
                <c:pt idx="234">
                  <c:v>2018-07</c:v>
                </c:pt>
                <c:pt idx="235">
                  <c:v>2018-08</c:v>
                </c:pt>
                <c:pt idx="236">
                  <c:v>2018-09</c:v>
                </c:pt>
                <c:pt idx="237">
                  <c:v>2018-10</c:v>
                </c:pt>
                <c:pt idx="238">
                  <c:v>2018-11</c:v>
                </c:pt>
                <c:pt idx="239">
                  <c:v>2018-12</c:v>
                </c:pt>
                <c:pt idx="240">
                  <c:v>2019-01</c:v>
                </c:pt>
                <c:pt idx="241">
                  <c:v>2019-02</c:v>
                </c:pt>
                <c:pt idx="242">
                  <c:v>2019-03</c:v>
                </c:pt>
                <c:pt idx="243">
                  <c:v>2019-04</c:v>
                </c:pt>
                <c:pt idx="244">
                  <c:v>2019-05</c:v>
                </c:pt>
                <c:pt idx="245">
                  <c:v>2019-06</c:v>
                </c:pt>
                <c:pt idx="246">
                  <c:v>2019-07</c:v>
                </c:pt>
                <c:pt idx="247">
                  <c:v>2019-08</c:v>
                </c:pt>
                <c:pt idx="248">
                  <c:v>2019-09</c:v>
                </c:pt>
                <c:pt idx="249">
                  <c:v>2019-10</c:v>
                </c:pt>
                <c:pt idx="250">
                  <c:v>2019-11</c:v>
                </c:pt>
                <c:pt idx="251">
                  <c:v>2019-12</c:v>
                </c:pt>
                <c:pt idx="252">
                  <c:v>2020-01</c:v>
                </c:pt>
                <c:pt idx="253">
                  <c:v>2020-02</c:v>
                </c:pt>
                <c:pt idx="254">
                  <c:v>2020-03</c:v>
                </c:pt>
                <c:pt idx="255">
                  <c:v>2020-04</c:v>
                </c:pt>
                <c:pt idx="256">
                  <c:v>2020-05</c:v>
                </c:pt>
                <c:pt idx="257">
                  <c:v>2020-06</c:v>
                </c:pt>
                <c:pt idx="258">
                  <c:v>2020-07</c:v>
                </c:pt>
                <c:pt idx="259">
                  <c:v>2020-08</c:v>
                </c:pt>
                <c:pt idx="260">
                  <c:v>2020-09</c:v>
                </c:pt>
                <c:pt idx="261">
                  <c:v>2020-10</c:v>
                </c:pt>
                <c:pt idx="262">
                  <c:v>2020-11</c:v>
                </c:pt>
                <c:pt idx="263">
                  <c:v>2020-12</c:v>
                </c:pt>
                <c:pt idx="264">
                  <c:v>2021-01</c:v>
                </c:pt>
                <c:pt idx="265">
                  <c:v>2021-02</c:v>
                </c:pt>
                <c:pt idx="266">
                  <c:v>2021-03</c:v>
                </c:pt>
                <c:pt idx="267">
                  <c:v>2021-04</c:v>
                </c:pt>
                <c:pt idx="268">
                  <c:v>2021-05</c:v>
                </c:pt>
                <c:pt idx="269">
                  <c:v>2021-06</c:v>
                </c:pt>
                <c:pt idx="270">
                  <c:v>2021-07</c:v>
                </c:pt>
                <c:pt idx="271">
                  <c:v>2021-08</c:v>
                </c:pt>
                <c:pt idx="272">
                  <c:v>2021-09</c:v>
                </c:pt>
                <c:pt idx="273">
                  <c:v>2021-10</c:v>
                </c:pt>
                <c:pt idx="274">
                  <c:v>2021-11</c:v>
                </c:pt>
                <c:pt idx="275">
                  <c:v>2021-12</c:v>
                </c:pt>
                <c:pt idx="276">
                  <c:v>2022-01</c:v>
                </c:pt>
                <c:pt idx="277">
                  <c:v>2022-02</c:v>
                </c:pt>
                <c:pt idx="278">
                  <c:v>2022-03</c:v>
                </c:pt>
                <c:pt idx="279">
                  <c:v>2022-04</c:v>
                </c:pt>
                <c:pt idx="280">
                  <c:v>2022-05</c:v>
                </c:pt>
                <c:pt idx="281">
                  <c:v>2022-06</c:v>
                </c:pt>
                <c:pt idx="282">
                  <c:v>2022-07</c:v>
                </c:pt>
                <c:pt idx="283">
                  <c:v>2022-08</c:v>
                </c:pt>
                <c:pt idx="284">
                  <c:v>2022-09</c:v>
                </c:pt>
                <c:pt idx="285">
                  <c:v>2022-10</c:v>
                </c:pt>
                <c:pt idx="286">
                  <c:v>2022-11</c:v>
                </c:pt>
                <c:pt idx="287">
                  <c:v>2022-12</c:v>
                </c:pt>
                <c:pt idx="288">
                  <c:v>2023-01</c:v>
                </c:pt>
                <c:pt idx="289">
                  <c:v>2023-02</c:v>
                </c:pt>
                <c:pt idx="290">
                  <c:v>2023-03</c:v>
                </c:pt>
                <c:pt idx="291">
                  <c:v>2023-04</c:v>
                </c:pt>
                <c:pt idx="292">
                  <c:v>2023-05</c:v>
                </c:pt>
                <c:pt idx="293">
                  <c:v>2023-06</c:v>
                </c:pt>
                <c:pt idx="294">
                  <c:v>2023-07</c:v>
                </c:pt>
                <c:pt idx="295">
                  <c:v>2023-08</c:v>
                </c:pt>
                <c:pt idx="296">
                  <c:v>2023-09</c:v>
                </c:pt>
                <c:pt idx="297">
                  <c:v>2023-10</c:v>
                </c:pt>
                <c:pt idx="298">
                  <c:v>2023-11</c:v>
                </c:pt>
                <c:pt idx="299">
                  <c:v>2023-12</c:v>
                </c:pt>
                <c:pt idx="300">
                  <c:v>2024-01</c:v>
                </c:pt>
                <c:pt idx="301">
                  <c:v>2024-02</c:v>
                </c:pt>
                <c:pt idx="302">
                  <c:v>2024-03</c:v>
                </c:pt>
                <c:pt idx="303">
                  <c:v>2024-04</c:v>
                </c:pt>
                <c:pt idx="304">
                  <c:v>2024-05</c:v>
                </c:pt>
                <c:pt idx="305">
                  <c:v>2024-06</c:v>
                </c:pt>
                <c:pt idx="306">
                  <c:v>2024-07</c:v>
                </c:pt>
                <c:pt idx="307">
                  <c:v>2024-08</c:v>
                </c:pt>
                <c:pt idx="308">
                  <c:v>2024-09</c:v>
                </c:pt>
              </c:strCache>
            </c:strRef>
          </c:cat>
          <c:val>
            <c:numRef>
              <c:f>MRO!$B$11:$B$319</c:f>
              <c:numCache>
                <c:formatCode>General</c:formatCode>
                <c:ptCount val="309"/>
                <c:pt idx="0">
                  <c:v>3</c:v>
                </c:pt>
                <c:pt idx="1">
                  <c:v>3</c:v>
                </c:pt>
                <c:pt idx="2">
                  <c:v>3</c:v>
                </c:pt>
                <c:pt idx="3">
                  <c:v>2.5</c:v>
                </c:pt>
                <c:pt idx="4">
                  <c:v>2.5</c:v>
                </c:pt>
                <c:pt idx="5">
                  <c:v>2.5</c:v>
                </c:pt>
                <c:pt idx="6">
                  <c:v>2.5</c:v>
                </c:pt>
                <c:pt idx="7">
                  <c:v>2.5</c:v>
                </c:pt>
                <c:pt idx="8">
                  <c:v>2.5</c:v>
                </c:pt>
                <c:pt idx="9">
                  <c:v>2.5</c:v>
                </c:pt>
                <c:pt idx="10">
                  <c:v>3</c:v>
                </c:pt>
                <c:pt idx="11">
                  <c:v>3</c:v>
                </c:pt>
                <c:pt idx="12">
                  <c:v>3</c:v>
                </c:pt>
                <c:pt idx="13">
                  <c:v>3.25</c:v>
                </c:pt>
                <c:pt idx="14">
                  <c:v>3.5</c:v>
                </c:pt>
                <c:pt idx="15">
                  <c:v>3.5</c:v>
                </c:pt>
                <c:pt idx="16">
                  <c:v>3.75</c:v>
                </c:pt>
                <c:pt idx="17">
                  <c:v>4.25</c:v>
                </c:pt>
                <c:pt idx="18">
                  <c:v>4.25</c:v>
                </c:pt>
                <c:pt idx="19">
                  <c:v>4.25</c:v>
                </c:pt>
                <c:pt idx="20">
                  <c:v>4.5</c:v>
                </c:pt>
                <c:pt idx="21">
                  <c:v>4.75</c:v>
                </c:pt>
                <c:pt idx="22">
                  <c:v>4.75</c:v>
                </c:pt>
                <c:pt idx="23">
                  <c:v>4.75</c:v>
                </c:pt>
                <c:pt idx="24">
                  <c:v>4.75</c:v>
                </c:pt>
                <c:pt idx="25">
                  <c:v>4.75</c:v>
                </c:pt>
                <c:pt idx="26">
                  <c:v>4.75</c:v>
                </c:pt>
                <c:pt idx="27">
                  <c:v>4.75</c:v>
                </c:pt>
                <c:pt idx="28">
                  <c:v>4.5</c:v>
                </c:pt>
                <c:pt idx="29">
                  <c:v>4.5</c:v>
                </c:pt>
                <c:pt idx="30">
                  <c:v>4.5</c:v>
                </c:pt>
                <c:pt idx="31">
                  <c:v>4.5</c:v>
                </c:pt>
                <c:pt idx="32">
                  <c:v>3.75</c:v>
                </c:pt>
                <c:pt idx="33">
                  <c:v>3.75</c:v>
                </c:pt>
                <c:pt idx="34">
                  <c:v>3.25</c:v>
                </c:pt>
                <c:pt idx="35">
                  <c:v>3.25</c:v>
                </c:pt>
                <c:pt idx="36">
                  <c:v>3.25</c:v>
                </c:pt>
                <c:pt idx="37">
                  <c:v>3.25</c:v>
                </c:pt>
                <c:pt idx="38">
                  <c:v>3.25</c:v>
                </c:pt>
                <c:pt idx="39">
                  <c:v>3.25</c:v>
                </c:pt>
                <c:pt idx="40">
                  <c:v>3.25</c:v>
                </c:pt>
                <c:pt idx="41">
                  <c:v>3.25</c:v>
                </c:pt>
                <c:pt idx="42">
                  <c:v>3.25</c:v>
                </c:pt>
                <c:pt idx="43">
                  <c:v>3.25</c:v>
                </c:pt>
                <c:pt idx="44">
                  <c:v>3.25</c:v>
                </c:pt>
                <c:pt idx="45">
                  <c:v>3.25</c:v>
                </c:pt>
                <c:pt idx="46">
                  <c:v>3.25</c:v>
                </c:pt>
                <c:pt idx="47">
                  <c:v>2.75</c:v>
                </c:pt>
                <c:pt idx="48">
                  <c:v>2.75</c:v>
                </c:pt>
                <c:pt idx="49">
                  <c:v>2.75</c:v>
                </c:pt>
                <c:pt idx="50">
                  <c:v>2.5</c:v>
                </c:pt>
                <c:pt idx="51">
                  <c:v>2.5</c:v>
                </c:pt>
                <c:pt idx="52">
                  <c:v>2.5</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2.25</c:v>
                </c:pt>
                <c:pt idx="84">
                  <c:v>2.25</c:v>
                </c:pt>
                <c:pt idx="85">
                  <c:v>2.25</c:v>
                </c:pt>
                <c:pt idx="86">
                  <c:v>2.5</c:v>
                </c:pt>
                <c:pt idx="87">
                  <c:v>2.5</c:v>
                </c:pt>
                <c:pt idx="88">
                  <c:v>2.5</c:v>
                </c:pt>
                <c:pt idx="89">
                  <c:v>2.75</c:v>
                </c:pt>
                <c:pt idx="90">
                  <c:v>2.75</c:v>
                </c:pt>
                <c:pt idx="91">
                  <c:v>3</c:v>
                </c:pt>
                <c:pt idx="92">
                  <c:v>3</c:v>
                </c:pt>
                <c:pt idx="93">
                  <c:v>3.25</c:v>
                </c:pt>
                <c:pt idx="94">
                  <c:v>3.25</c:v>
                </c:pt>
                <c:pt idx="95">
                  <c:v>3.5</c:v>
                </c:pt>
                <c:pt idx="96">
                  <c:v>3.5</c:v>
                </c:pt>
                <c:pt idx="97">
                  <c:v>3.5</c:v>
                </c:pt>
                <c:pt idx="98">
                  <c:v>3.75</c:v>
                </c:pt>
                <c:pt idx="99">
                  <c:v>3.75</c:v>
                </c:pt>
                <c:pt idx="100">
                  <c:v>3.75</c:v>
                </c:pt>
                <c:pt idx="101">
                  <c:v>4</c:v>
                </c:pt>
                <c:pt idx="102">
                  <c:v>4</c:v>
                </c:pt>
                <c:pt idx="103">
                  <c:v>4</c:v>
                </c:pt>
                <c:pt idx="104">
                  <c:v>4</c:v>
                </c:pt>
                <c:pt idx="105">
                  <c:v>4</c:v>
                </c:pt>
                <c:pt idx="106">
                  <c:v>4</c:v>
                </c:pt>
                <c:pt idx="107">
                  <c:v>4</c:v>
                </c:pt>
                <c:pt idx="108">
                  <c:v>4</c:v>
                </c:pt>
                <c:pt idx="109">
                  <c:v>4</c:v>
                </c:pt>
                <c:pt idx="110">
                  <c:v>4</c:v>
                </c:pt>
                <c:pt idx="111">
                  <c:v>4</c:v>
                </c:pt>
                <c:pt idx="112">
                  <c:v>4</c:v>
                </c:pt>
                <c:pt idx="113">
                  <c:v>4</c:v>
                </c:pt>
                <c:pt idx="114">
                  <c:v>4.25</c:v>
                </c:pt>
                <c:pt idx="115">
                  <c:v>4.25</c:v>
                </c:pt>
                <c:pt idx="116">
                  <c:v>4.25</c:v>
                </c:pt>
                <c:pt idx="117">
                  <c:v>3.75</c:v>
                </c:pt>
                <c:pt idx="118">
                  <c:v>3.25</c:v>
                </c:pt>
                <c:pt idx="119">
                  <c:v>2.5</c:v>
                </c:pt>
                <c:pt idx="120">
                  <c:v>2</c:v>
                </c:pt>
                <c:pt idx="121">
                  <c:v>2</c:v>
                </c:pt>
                <c:pt idx="122">
                  <c:v>1.5</c:v>
                </c:pt>
                <c:pt idx="123">
                  <c:v>1.25</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1.25</c:v>
                </c:pt>
                <c:pt idx="148">
                  <c:v>1.25</c:v>
                </c:pt>
                <c:pt idx="149">
                  <c:v>1.25</c:v>
                </c:pt>
                <c:pt idx="150">
                  <c:v>1.5</c:v>
                </c:pt>
                <c:pt idx="151">
                  <c:v>1.5</c:v>
                </c:pt>
                <c:pt idx="152">
                  <c:v>1.5</c:v>
                </c:pt>
                <c:pt idx="153">
                  <c:v>1.5</c:v>
                </c:pt>
                <c:pt idx="154">
                  <c:v>1.25</c:v>
                </c:pt>
                <c:pt idx="155">
                  <c:v>1</c:v>
                </c:pt>
                <c:pt idx="156">
                  <c:v>1</c:v>
                </c:pt>
                <c:pt idx="157">
                  <c:v>1</c:v>
                </c:pt>
                <c:pt idx="158">
                  <c:v>1</c:v>
                </c:pt>
                <c:pt idx="159">
                  <c:v>1</c:v>
                </c:pt>
                <c:pt idx="160">
                  <c:v>1</c:v>
                </c:pt>
                <c:pt idx="161">
                  <c:v>1</c:v>
                </c:pt>
                <c:pt idx="162">
                  <c:v>0.75</c:v>
                </c:pt>
                <c:pt idx="163">
                  <c:v>0.75</c:v>
                </c:pt>
                <c:pt idx="164">
                  <c:v>0.75</c:v>
                </c:pt>
                <c:pt idx="165">
                  <c:v>0.75</c:v>
                </c:pt>
                <c:pt idx="166">
                  <c:v>0.75</c:v>
                </c:pt>
                <c:pt idx="167">
                  <c:v>0.75</c:v>
                </c:pt>
                <c:pt idx="168">
                  <c:v>0.75</c:v>
                </c:pt>
                <c:pt idx="169">
                  <c:v>0.75</c:v>
                </c:pt>
                <c:pt idx="170">
                  <c:v>0.75</c:v>
                </c:pt>
                <c:pt idx="171">
                  <c:v>0.75</c:v>
                </c:pt>
                <c:pt idx="172">
                  <c:v>0.5</c:v>
                </c:pt>
                <c:pt idx="173">
                  <c:v>0.5</c:v>
                </c:pt>
                <c:pt idx="174">
                  <c:v>0.5</c:v>
                </c:pt>
                <c:pt idx="175">
                  <c:v>0.5</c:v>
                </c:pt>
                <c:pt idx="176">
                  <c:v>0.5</c:v>
                </c:pt>
                <c:pt idx="177">
                  <c:v>0.5</c:v>
                </c:pt>
                <c:pt idx="178">
                  <c:v>0.25</c:v>
                </c:pt>
                <c:pt idx="179">
                  <c:v>0.25</c:v>
                </c:pt>
                <c:pt idx="180">
                  <c:v>0.25</c:v>
                </c:pt>
                <c:pt idx="181">
                  <c:v>0.25</c:v>
                </c:pt>
                <c:pt idx="182">
                  <c:v>0.25</c:v>
                </c:pt>
                <c:pt idx="183">
                  <c:v>0.25</c:v>
                </c:pt>
                <c:pt idx="184">
                  <c:v>0.25</c:v>
                </c:pt>
                <c:pt idx="185">
                  <c:v>0.15</c:v>
                </c:pt>
                <c:pt idx="186">
                  <c:v>0.15</c:v>
                </c:pt>
                <c:pt idx="187">
                  <c:v>0.15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0.5</c:v>
                </c:pt>
                <c:pt idx="283">
                  <c:v>0.5</c:v>
                </c:pt>
                <c:pt idx="284">
                  <c:v>1.25</c:v>
                </c:pt>
                <c:pt idx="285">
                  <c:v>1.25</c:v>
                </c:pt>
                <c:pt idx="286">
                  <c:v>2</c:v>
                </c:pt>
                <c:pt idx="287">
                  <c:v>2.5</c:v>
                </c:pt>
                <c:pt idx="288">
                  <c:v>2.5</c:v>
                </c:pt>
                <c:pt idx="289">
                  <c:v>3</c:v>
                </c:pt>
                <c:pt idx="290">
                  <c:v>3.5</c:v>
                </c:pt>
                <c:pt idx="291">
                  <c:v>3.5</c:v>
                </c:pt>
                <c:pt idx="292">
                  <c:v>3.75</c:v>
                </c:pt>
                <c:pt idx="293">
                  <c:v>4</c:v>
                </c:pt>
                <c:pt idx="294">
                  <c:v>4</c:v>
                </c:pt>
                <c:pt idx="295">
                  <c:v>4.25</c:v>
                </c:pt>
                <c:pt idx="296">
                  <c:v>4.5</c:v>
                </c:pt>
                <c:pt idx="297">
                  <c:v>4.5</c:v>
                </c:pt>
                <c:pt idx="298">
                  <c:v>4.5</c:v>
                </c:pt>
                <c:pt idx="299">
                  <c:v>4.5</c:v>
                </c:pt>
                <c:pt idx="300">
                  <c:v>4.5</c:v>
                </c:pt>
                <c:pt idx="301">
                  <c:v>4.5</c:v>
                </c:pt>
                <c:pt idx="302">
                  <c:v>4.5</c:v>
                </c:pt>
                <c:pt idx="303">
                  <c:v>4.5</c:v>
                </c:pt>
                <c:pt idx="304">
                  <c:v>4.5</c:v>
                </c:pt>
                <c:pt idx="305">
                  <c:v>4.25</c:v>
                </c:pt>
                <c:pt idx="306">
                  <c:v>4.25</c:v>
                </c:pt>
                <c:pt idx="307">
                  <c:v>4.25</c:v>
                </c:pt>
                <c:pt idx="308">
                  <c:v>3.65</c:v>
                </c:pt>
              </c:numCache>
            </c:numRef>
          </c:val>
          <c:smooth val="0"/>
          <c:extLst>
            <c:ext xmlns:c16="http://schemas.microsoft.com/office/drawing/2014/chart" uri="{C3380CC4-5D6E-409C-BE32-E72D297353CC}">
              <c16:uniqueId val="{00000000-2013-4CE1-8EA2-84940DEDA4EB}"/>
            </c:ext>
          </c:extLst>
        </c:ser>
        <c:dLbls>
          <c:showLegendKey val="0"/>
          <c:showVal val="0"/>
          <c:showCatName val="0"/>
          <c:showSerName val="0"/>
          <c:showPercent val="0"/>
          <c:showBubbleSize val="0"/>
        </c:dLbls>
        <c:smooth val="0"/>
        <c:axId val="1406908863"/>
        <c:axId val="1136347007"/>
      </c:lineChart>
      <c:catAx>
        <c:axId val="140690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36347007"/>
        <c:crosses val="autoZero"/>
        <c:auto val="1"/>
        <c:lblAlgn val="ctr"/>
        <c:lblOffset val="100"/>
        <c:noMultiLvlLbl val="0"/>
      </c:catAx>
      <c:valAx>
        <c:axId val="1136347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0690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Debt and Deficit vs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3"/>
          <c:order val="3"/>
          <c:tx>
            <c:strRef>
              <c:f>Debt!$E$8</c:f>
              <c:strCache>
                <c:ptCount val="1"/>
                <c:pt idx="0">
                  <c:v>Debt/GDP</c:v>
                </c:pt>
              </c:strCache>
            </c:strRef>
          </c:tx>
          <c:spPr>
            <a:ln w="28575" cap="rnd">
              <a:solidFill>
                <a:schemeClr val="accent4"/>
              </a:solidFill>
              <a:round/>
            </a:ln>
            <a:effectLst/>
          </c:spPr>
          <c:marker>
            <c:symbol val="none"/>
          </c:marker>
          <c:cat>
            <c:numRef>
              <c:f>Debt!$A$9:$A$41</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Debt!$E$9:$E$41</c:f>
              <c:numCache>
                <c:formatCode>0.0%</c:formatCode>
                <c:ptCount val="33"/>
                <c:pt idx="0">
                  <c:v>0.39485489535753104</c:v>
                </c:pt>
                <c:pt idx="1">
                  <c:v>0.41862575955178405</c:v>
                </c:pt>
                <c:pt idx="2">
                  <c:v>0.45512365279342643</c:v>
                </c:pt>
                <c:pt idx="3">
                  <c:v>0.47874941513150021</c:v>
                </c:pt>
                <c:pt idx="4">
                  <c:v>0.55287510592495515</c:v>
                </c:pt>
                <c:pt idx="5">
                  <c:v>0.58109573982660634</c:v>
                </c:pt>
                <c:pt idx="6">
                  <c:v>0.59206529143240583</c:v>
                </c:pt>
                <c:pt idx="7">
                  <c:v>0.59808634680143002</c:v>
                </c:pt>
                <c:pt idx="8">
                  <c:v>0.60349213379291755</c:v>
                </c:pt>
                <c:pt idx="9">
                  <c:v>0.59238798681479676</c:v>
                </c:pt>
                <c:pt idx="10">
                  <c:v>0.58061561445300225</c:v>
                </c:pt>
                <c:pt idx="11">
                  <c:v>0.59823105569948187</c:v>
                </c:pt>
                <c:pt idx="12">
                  <c:v>0.63344326381977945</c:v>
                </c:pt>
                <c:pt idx="13">
                  <c:v>0.64964893765481635</c:v>
                </c:pt>
                <c:pt idx="14">
                  <c:v>0.67120191253423689</c:v>
                </c:pt>
                <c:pt idx="15">
                  <c:v>0.66396722419606125</c:v>
                </c:pt>
                <c:pt idx="16">
                  <c:v>0.63687053048123299</c:v>
                </c:pt>
                <c:pt idx="17">
                  <c:v>0.65160251459639806</c:v>
                </c:pt>
                <c:pt idx="18">
                  <c:v>0.72336274034318426</c:v>
                </c:pt>
                <c:pt idx="19">
                  <c:v>0.8100892181371987</c:v>
                </c:pt>
                <c:pt idx="20">
                  <c:v>0.78457971984962571</c:v>
                </c:pt>
                <c:pt idx="21">
                  <c:v>0.79803562373677861</c:v>
                </c:pt>
                <c:pt idx="22">
                  <c:v>0.77435095281939681</c:v>
                </c:pt>
                <c:pt idx="23">
                  <c:v>0.74520345574958879</c:v>
                </c:pt>
                <c:pt idx="24">
                  <c:v>0.71215918850161231</c:v>
                </c:pt>
                <c:pt idx="25">
                  <c:v>0.68282224328949881</c:v>
                </c:pt>
                <c:pt idx="26">
                  <c:v>0.64026225492403432</c:v>
                </c:pt>
                <c:pt idx="27">
                  <c:v>0.60809266917895854</c:v>
                </c:pt>
                <c:pt idx="28">
                  <c:v>0.58701059159009639</c:v>
                </c:pt>
                <c:pt idx="29">
                  <c:v>0.68035174888828331</c:v>
                </c:pt>
                <c:pt idx="30">
                  <c:v>0.68076818461237165</c:v>
                </c:pt>
                <c:pt idx="31">
                  <c:v>0.64997331714657869</c:v>
                </c:pt>
                <c:pt idx="32">
                  <c:v>0.62877686325572502</c:v>
                </c:pt>
              </c:numCache>
            </c:numRef>
          </c:val>
          <c:smooth val="0"/>
          <c:extLst>
            <c:ext xmlns:c16="http://schemas.microsoft.com/office/drawing/2014/chart" uri="{C3380CC4-5D6E-409C-BE32-E72D297353CC}">
              <c16:uniqueId val="{00000000-79D9-45A0-ADCB-40D2F2D22CC5}"/>
            </c:ext>
          </c:extLst>
        </c:ser>
        <c:dLbls>
          <c:showLegendKey val="0"/>
          <c:showVal val="0"/>
          <c:showCatName val="0"/>
          <c:showSerName val="0"/>
          <c:showPercent val="0"/>
          <c:showBubbleSize val="0"/>
        </c:dLbls>
        <c:marker val="1"/>
        <c:smooth val="0"/>
        <c:axId val="1406828063"/>
        <c:axId val="1547108863"/>
        <c:extLst>
          <c:ext xmlns:c15="http://schemas.microsoft.com/office/drawing/2012/chart" uri="{02D57815-91ED-43cb-92C2-25804820EDAC}">
            <c15:filteredLineSeries>
              <c15:ser>
                <c:idx val="0"/>
                <c:order val="0"/>
                <c:tx>
                  <c:strRef>
                    <c:extLst>
                      <c:ext uri="{02D57815-91ED-43cb-92C2-25804820EDAC}">
                        <c15:formulaRef>
                          <c15:sqref>Debt!$B$8</c15:sqref>
                        </c15:formulaRef>
                      </c:ext>
                    </c:extLst>
                    <c:strCache>
                      <c:ptCount val="1"/>
                      <c:pt idx="0">
                        <c:v>Debt</c:v>
                      </c:pt>
                    </c:strCache>
                  </c:strRef>
                </c:tx>
                <c:spPr>
                  <a:ln w="28575" cap="rnd">
                    <a:solidFill>
                      <a:schemeClr val="accent1"/>
                    </a:solidFill>
                    <a:round/>
                  </a:ln>
                  <a:effectLst/>
                </c:spPr>
                <c:marker>
                  <c:symbol val="none"/>
                </c:marker>
                <c:cat>
                  <c:numRef>
                    <c:extLst>
                      <c:ext uri="{02D57815-91ED-43cb-92C2-25804820EDAC}">
                        <c15:formulaRef>
                          <c15:sqref>Debt!$A$9:$A$41</c15:sqref>
                        </c15:formulaRef>
                      </c:ext>
                    </c:extLst>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extLst>
                      <c:ext uri="{02D57815-91ED-43cb-92C2-25804820EDAC}">
                        <c15:formulaRef>
                          <c15:sqref>Debt!$B$9:$B$41</c15:sqref>
                        </c15:formulaRef>
                      </c:ext>
                    </c:extLst>
                    <c:numCache>
                      <c:formatCode>General</c:formatCode>
                      <c:ptCount val="33"/>
                      <c:pt idx="0">
                        <c:v>628455</c:v>
                      </c:pt>
                      <c:pt idx="1">
                        <c:v>715804</c:v>
                      </c:pt>
                      <c:pt idx="2">
                        <c:v>799807</c:v>
                      </c:pt>
                      <c:pt idx="3">
                        <c:v>879951</c:v>
                      </c:pt>
                      <c:pt idx="4">
                        <c:v>1050424</c:v>
                      </c:pt>
                      <c:pt idx="5">
                        <c:v>1120678</c:v>
                      </c:pt>
                      <c:pt idx="6">
                        <c:v>1164699</c:v>
                      </c:pt>
                      <c:pt idx="7">
                        <c:v>1209516</c:v>
                      </c:pt>
                      <c:pt idx="8">
                        <c:v>1253598</c:v>
                      </c:pt>
                      <c:pt idx="9">
                        <c:v>1261585</c:v>
                      </c:pt>
                      <c:pt idx="10">
                        <c:v>1274759</c:v>
                      </c:pt>
                      <c:pt idx="11">
                        <c:v>1330083</c:v>
                      </c:pt>
                      <c:pt idx="12">
                        <c:v>1419426</c:v>
                      </c:pt>
                      <c:pt idx="13">
                        <c:v>1489671</c:v>
                      </c:pt>
                      <c:pt idx="14">
                        <c:v>1561021</c:v>
                      </c:pt>
                      <c:pt idx="15">
                        <c:v>1610904</c:v>
                      </c:pt>
                      <c:pt idx="16">
                        <c:v>1619065</c:v>
                      </c:pt>
                      <c:pt idx="17">
                        <c:v>1687442</c:v>
                      </c:pt>
                      <c:pt idx="18">
                        <c:v>1804696</c:v>
                      </c:pt>
                      <c:pt idx="19">
                        <c:v>2119242</c:v>
                      </c:pt>
                      <c:pt idx="20">
                        <c:v>2155876</c:v>
                      </c:pt>
                      <c:pt idx="21">
                        <c:v>2234803</c:v>
                      </c:pt>
                      <c:pt idx="22">
                        <c:v>2220281</c:v>
                      </c:pt>
                      <c:pt idx="23">
                        <c:v>2224559</c:v>
                      </c:pt>
                      <c:pt idx="24">
                        <c:v>2197474</c:v>
                      </c:pt>
                      <c:pt idx="25">
                        <c:v>2182375</c:v>
                      </c:pt>
                      <c:pt idx="26">
                        <c:v>2132784</c:v>
                      </c:pt>
                      <c:pt idx="27">
                        <c:v>2086445</c:v>
                      </c:pt>
                      <c:pt idx="28">
                        <c:v>2075012</c:v>
                      </c:pt>
                      <c:pt idx="29">
                        <c:v>2346955</c:v>
                      </c:pt>
                      <c:pt idx="30">
                        <c:v>2502817</c:v>
                      </c:pt>
                      <c:pt idx="31">
                        <c:v>2569897</c:v>
                      </c:pt>
                      <c:pt idx="32">
                        <c:v>2631777</c:v>
                      </c:pt>
                    </c:numCache>
                  </c:numRef>
                </c:val>
                <c:smooth val="0"/>
                <c:extLst>
                  <c:ext xmlns:c16="http://schemas.microsoft.com/office/drawing/2014/chart" uri="{C3380CC4-5D6E-409C-BE32-E72D297353CC}">
                    <c16:uniqueId val="{00000002-79D9-45A0-ADCB-40D2F2D22CC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Debt!$C$8</c15:sqref>
                        </c15:formulaRef>
                      </c:ext>
                    </c:extLst>
                    <c:strCache>
                      <c:ptCount val="1"/>
                      <c:pt idx="0">
                        <c:v>Deficit</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Debt!$A$9:$A$41</c15:sqref>
                        </c15:formulaRef>
                      </c:ext>
                    </c:extLst>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extLst xmlns:c15="http://schemas.microsoft.com/office/drawing/2012/chart">
                      <c:ext xmlns:c15="http://schemas.microsoft.com/office/drawing/2012/chart" uri="{02D57815-91ED-43cb-92C2-25804820EDAC}">
                        <c15:formulaRef>
                          <c15:sqref>Debt!$C$9:$C$41</c15:sqref>
                        </c15:formulaRef>
                      </c:ext>
                    </c:extLst>
                    <c:numCache>
                      <c:formatCode>General</c:formatCode>
                      <c:ptCount val="33"/>
                      <c:pt idx="0">
                        <c:v>-50572</c:v>
                      </c:pt>
                      <c:pt idx="1">
                        <c:v>-44339</c:v>
                      </c:pt>
                      <c:pt idx="2">
                        <c:v>-54189</c:v>
                      </c:pt>
                      <c:pt idx="3">
                        <c:v>-46175</c:v>
                      </c:pt>
                      <c:pt idx="4">
                        <c:v>-178704</c:v>
                      </c:pt>
                      <c:pt idx="5">
                        <c:v>-68601</c:v>
                      </c:pt>
                      <c:pt idx="6">
                        <c:v>-57699</c:v>
                      </c:pt>
                      <c:pt idx="7">
                        <c:v>-51708</c:v>
                      </c:pt>
                      <c:pt idx="8">
                        <c:v>-35407</c:v>
                      </c:pt>
                      <c:pt idx="9">
                        <c:v>-33422</c:v>
                      </c:pt>
                      <c:pt idx="10">
                        <c:v>-65729</c:v>
                      </c:pt>
                      <c:pt idx="11">
                        <c:v>-85177</c:v>
                      </c:pt>
                      <c:pt idx="12">
                        <c:v>-81921</c:v>
                      </c:pt>
                      <c:pt idx="13">
                        <c:v>-75436</c:v>
                      </c:pt>
                      <c:pt idx="14">
                        <c:v>-75959</c:v>
                      </c:pt>
                      <c:pt idx="15">
                        <c:v>-39429</c:v>
                      </c:pt>
                      <c:pt idx="16">
                        <c:v>6521</c:v>
                      </c:pt>
                      <c:pt idx="17">
                        <c:v>-2963</c:v>
                      </c:pt>
                      <c:pt idx="18">
                        <c:v>-77053</c:v>
                      </c:pt>
                      <c:pt idx="19">
                        <c:v>-112286</c:v>
                      </c:pt>
                      <c:pt idx="20">
                        <c:v>-23741</c:v>
                      </c:pt>
                      <c:pt idx="21">
                        <c:v>256</c:v>
                      </c:pt>
                      <c:pt idx="22">
                        <c:v>1124</c:v>
                      </c:pt>
                      <c:pt idx="23">
                        <c:v>16966</c:v>
                      </c:pt>
                      <c:pt idx="24">
                        <c:v>29068</c:v>
                      </c:pt>
                      <c:pt idx="25">
                        <c:v>36374</c:v>
                      </c:pt>
                      <c:pt idx="26">
                        <c:v>43652</c:v>
                      </c:pt>
                      <c:pt idx="27">
                        <c:v>65623</c:v>
                      </c:pt>
                      <c:pt idx="28">
                        <c:v>53024</c:v>
                      </c:pt>
                      <c:pt idx="29">
                        <c:v>-147698</c:v>
                      </c:pt>
                      <c:pt idx="30">
                        <c:v>-129741</c:v>
                      </c:pt>
                      <c:pt idx="31">
                        <c:v>-96910</c:v>
                      </c:pt>
                      <c:pt idx="32">
                        <c:v>-99120</c:v>
                      </c:pt>
                    </c:numCache>
                  </c:numRef>
                </c:val>
                <c:smooth val="0"/>
                <c:extLst>
                  <c:ext xmlns:c16="http://schemas.microsoft.com/office/drawing/2014/chart" uri="{C3380CC4-5D6E-409C-BE32-E72D297353CC}">
                    <c16:uniqueId val="{00000003-79D9-45A0-ADCB-40D2F2D22CC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Debt!$D$8</c15:sqref>
                        </c15:formulaRef>
                      </c:ext>
                    </c:extLst>
                    <c:strCache>
                      <c:ptCount val="1"/>
                      <c:pt idx="0">
                        <c:v>GDP</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Debt!$A$9:$A$41</c15:sqref>
                        </c15:formulaRef>
                      </c:ext>
                    </c:extLst>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extLst xmlns:c15="http://schemas.microsoft.com/office/drawing/2012/chart">
                      <c:ext xmlns:c15="http://schemas.microsoft.com/office/drawing/2012/chart" uri="{02D57815-91ED-43cb-92C2-25804820EDAC}">
                        <c15:formulaRef>
                          <c15:sqref>Debt!$D$9:$D$41</c15:sqref>
                        </c15:formulaRef>
                      </c:ext>
                    </c:extLst>
                    <c:numCache>
                      <c:formatCode>General</c:formatCode>
                      <c:ptCount val="33"/>
                      <c:pt idx="0">
                        <c:v>1591.61</c:v>
                      </c:pt>
                      <c:pt idx="1">
                        <c:v>1709.89</c:v>
                      </c:pt>
                      <c:pt idx="2">
                        <c:v>1757.34</c:v>
                      </c:pt>
                      <c:pt idx="3">
                        <c:v>1838.02</c:v>
                      </c:pt>
                      <c:pt idx="4">
                        <c:v>1899.93</c:v>
                      </c:pt>
                      <c:pt idx="5">
                        <c:v>1928.56</c:v>
                      </c:pt>
                      <c:pt idx="6">
                        <c:v>1967.18</c:v>
                      </c:pt>
                      <c:pt idx="7">
                        <c:v>2022.31</c:v>
                      </c:pt>
                      <c:pt idx="8">
                        <c:v>2077.2399999999998</c:v>
                      </c:pt>
                      <c:pt idx="9">
                        <c:v>2129.66</c:v>
                      </c:pt>
                      <c:pt idx="10">
                        <c:v>2195.5300000000002</c:v>
                      </c:pt>
                      <c:pt idx="11">
                        <c:v>2223.36</c:v>
                      </c:pt>
                      <c:pt idx="12">
                        <c:v>2240.81</c:v>
                      </c:pt>
                      <c:pt idx="13">
                        <c:v>2293.04</c:v>
                      </c:pt>
                      <c:pt idx="14">
                        <c:v>2325.71</c:v>
                      </c:pt>
                      <c:pt idx="15">
                        <c:v>2426.1799999999998</c:v>
                      </c:pt>
                      <c:pt idx="16">
                        <c:v>2542.2199999999998</c:v>
                      </c:pt>
                      <c:pt idx="17">
                        <c:v>2589.6799999999998</c:v>
                      </c:pt>
                      <c:pt idx="18">
                        <c:v>2494.87</c:v>
                      </c:pt>
                      <c:pt idx="19">
                        <c:v>2616.06</c:v>
                      </c:pt>
                      <c:pt idx="20">
                        <c:v>2747.81</c:v>
                      </c:pt>
                      <c:pt idx="21">
                        <c:v>2800.38</c:v>
                      </c:pt>
                      <c:pt idx="22">
                        <c:v>2867.28</c:v>
                      </c:pt>
                      <c:pt idx="23">
                        <c:v>2985.17</c:v>
                      </c:pt>
                      <c:pt idx="24">
                        <c:v>3085.65</c:v>
                      </c:pt>
                      <c:pt idx="25">
                        <c:v>3196.11</c:v>
                      </c:pt>
                      <c:pt idx="26">
                        <c:v>3331.11</c:v>
                      </c:pt>
                      <c:pt idx="27">
                        <c:v>3431.13</c:v>
                      </c:pt>
                      <c:pt idx="28">
                        <c:v>3534.88</c:v>
                      </c:pt>
                      <c:pt idx="29">
                        <c:v>3449.62</c:v>
                      </c:pt>
                      <c:pt idx="30">
                        <c:v>3676.46</c:v>
                      </c:pt>
                      <c:pt idx="31">
                        <c:v>3953.85</c:v>
                      </c:pt>
                      <c:pt idx="32">
                        <c:v>4185.55</c:v>
                      </c:pt>
                    </c:numCache>
                  </c:numRef>
                </c:val>
                <c:smooth val="0"/>
                <c:extLst>
                  <c:ext xmlns:c16="http://schemas.microsoft.com/office/drawing/2014/chart" uri="{C3380CC4-5D6E-409C-BE32-E72D297353CC}">
                    <c16:uniqueId val="{00000004-79D9-45A0-ADCB-40D2F2D22CC5}"/>
                  </c:ext>
                </c:extLst>
              </c15:ser>
            </c15:filteredLineSeries>
          </c:ext>
        </c:extLst>
      </c:lineChart>
      <c:lineChart>
        <c:grouping val="standard"/>
        <c:varyColors val="0"/>
        <c:ser>
          <c:idx val="4"/>
          <c:order val="4"/>
          <c:tx>
            <c:strRef>
              <c:f>Debt!$F$8</c:f>
              <c:strCache>
                <c:ptCount val="1"/>
                <c:pt idx="0">
                  <c:v>Deficit/GDP</c:v>
                </c:pt>
              </c:strCache>
            </c:strRef>
          </c:tx>
          <c:spPr>
            <a:ln w="28575" cap="rnd">
              <a:solidFill>
                <a:schemeClr val="accent5"/>
              </a:solidFill>
              <a:round/>
            </a:ln>
            <a:effectLst/>
          </c:spPr>
          <c:marker>
            <c:symbol val="none"/>
          </c:marker>
          <c:cat>
            <c:numRef>
              <c:f>Debt!$A$9:$A$41</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Debt!$F$9:$F$41</c:f>
              <c:numCache>
                <c:formatCode>0.0%</c:formatCode>
                <c:ptCount val="33"/>
                <c:pt idx="0">
                  <c:v>-3.1774115518248817E-2</c:v>
                </c:pt>
                <c:pt idx="1">
                  <c:v>-2.5930907836176596E-2</c:v>
                </c:pt>
                <c:pt idx="2">
                  <c:v>-3.0835808665369252E-2</c:v>
                </c:pt>
                <c:pt idx="3">
                  <c:v>-2.5122142305306797E-2</c:v>
                </c:pt>
                <c:pt idx="4">
                  <c:v>-9.4058202144289532E-2</c:v>
                </c:pt>
                <c:pt idx="5">
                  <c:v>-3.5571099680590697E-2</c:v>
                </c:pt>
                <c:pt idx="6">
                  <c:v>-2.9330818735448714E-2</c:v>
                </c:pt>
                <c:pt idx="7">
                  <c:v>-2.5568780256241624E-2</c:v>
                </c:pt>
                <c:pt idx="8">
                  <c:v>-1.7045213841443457E-2</c:v>
                </c:pt>
                <c:pt idx="9">
                  <c:v>-1.5693584891485025E-2</c:v>
                </c:pt>
                <c:pt idx="10">
                  <c:v>-2.9937646035353649E-2</c:v>
                </c:pt>
                <c:pt idx="11">
                  <c:v>-3.8310035261945881E-2</c:v>
                </c:pt>
                <c:pt idx="12">
                  <c:v>-3.6558655129172044E-2</c:v>
                </c:pt>
                <c:pt idx="13">
                  <c:v>-3.2897812510902555E-2</c:v>
                </c:pt>
                <c:pt idx="14">
                  <c:v>-3.2660563870817942E-2</c:v>
                </c:pt>
                <c:pt idx="15">
                  <c:v>-1.6251473509797294E-2</c:v>
                </c:pt>
                <c:pt idx="16">
                  <c:v>2.5650809135322672E-3</c:v>
                </c:pt>
                <c:pt idx="17">
                  <c:v>-1.1441568070186278E-3</c:v>
                </c:pt>
                <c:pt idx="18">
                  <c:v>-3.0884575148204117E-2</c:v>
                </c:pt>
                <c:pt idx="19">
                  <c:v>-4.2921798429699627E-2</c:v>
                </c:pt>
                <c:pt idx="20">
                  <c:v>-8.6399714681873931E-3</c:v>
                </c:pt>
                <c:pt idx="21">
                  <c:v>9.1416164949042632E-5</c:v>
                </c:pt>
                <c:pt idx="22">
                  <c:v>3.9200915153037025E-4</c:v>
                </c:pt>
                <c:pt idx="23">
                  <c:v>5.6834284144621581E-3</c:v>
                </c:pt>
                <c:pt idx="24">
                  <c:v>9.4203814431319168E-3</c:v>
                </c:pt>
                <c:pt idx="25">
                  <c:v>1.1380709675198913E-2</c:v>
                </c:pt>
                <c:pt idx="26">
                  <c:v>1.3104340595176983E-2</c:v>
                </c:pt>
                <c:pt idx="27">
                  <c:v>1.9125769061504518E-2</c:v>
                </c:pt>
                <c:pt idx="28">
                  <c:v>1.5000226316027701E-2</c:v>
                </c:pt>
                <c:pt idx="29">
                  <c:v>-4.2815730428279054E-2</c:v>
                </c:pt>
                <c:pt idx="30">
                  <c:v>-3.5289653634202466E-2</c:v>
                </c:pt>
                <c:pt idx="31">
                  <c:v>-2.4510287441354629E-2</c:v>
                </c:pt>
                <c:pt idx="32">
                  <c:v>-2.3681475552794734E-2</c:v>
                </c:pt>
              </c:numCache>
            </c:numRef>
          </c:val>
          <c:smooth val="0"/>
          <c:extLst>
            <c:ext xmlns:c16="http://schemas.microsoft.com/office/drawing/2014/chart" uri="{C3380CC4-5D6E-409C-BE32-E72D297353CC}">
              <c16:uniqueId val="{00000001-79D9-45A0-ADCB-40D2F2D22CC5}"/>
            </c:ext>
          </c:extLst>
        </c:ser>
        <c:dLbls>
          <c:showLegendKey val="0"/>
          <c:showVal val="0"/>
          <c:showCatName val="0"/>
          <c:showSerName val="0"/>
          <c:showPercent val="0"/>
          <c:showBubbleSize val="0"/>
        </c:dLbls>
        <c:marker val="1"/>
        <c:smooth val="0"/>
        <c:axId val="1406738063"/>
        <c:axId val="1547100543"/>
      </c:lineChart>
      <c:catAx>
        <c:axId val="1406828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547108863"/>
        <c:crosses val="autoZero"/>
        <c:auto val="1"/>
        <c:lblAlgn val="ctr"/>
        <c:lblOffset val="100"/>
        <c:noMultiLvlLbl val="0"/>
      </c:catAx>
      <c:valAx>
        <c:axId val="1547108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Debt ratio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06828063"/>
        <c:crosses val="autoZero"/>
        <c:crossBetween val="between"/>
      </c:valAx>
      <c:valAx>
        <c:axId val="1547100543"/>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Deficit ratio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406738063"/>
        <c:crosses val="max"/>
        <c:crossBetween val="between"/>
      </c:valAx>
      <c:catAx>
        <c:axId val="1406738063"/>
        <c:scaling>
          <c:orientation val="minMax"/>
        </c:scaling>
        <c:delete val="1"/>
        <c:axPos val="b"/>
        <c:numFmt formatCode="General" sourceLinked="1"/>
        <c:majorTickMark val="out"/>
        <c:minorTickMark val="none"/>
        <c:tickLblPos val="nextTo"/>
        <c:crossAx val="154710054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6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75.emf"/><Relationship Id="rId1" Type="http://schemas.openxmlformats.org/officeDocument/2006/relationships/image" Target="../media/image97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7.462"/>
    </inkml:context>
    <inkml:brush xml:id="br0">
      <inkml:brushProperty name="width" value="0.025" units="cm"/>
      <inkml:brushProperty name="height" value="0.025" units="cm"/>
    </inkml:brush>
  </inkml:definitions>
  <inkml:trace contextRef="#ctx0" brushRef="#br0">218 1 10570,'0'0'6225,"-7"9"-5040,-69 90 189,-50 70-773,123-163-719,-1 1-74,2-19-9652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0.497"/>
    </inkml:context>
    <inkml:brush xml:id="br0">
      <inkml:brushProperty name="width" value="0.025" units="cm"/>
      <inkml:brushProperty name="height" value="0.025" units="cm"/>
    </inkml:brush>
  </inkml:definitions>
  <inkml:trace contextRef="#ctx0" brushRef="#br0">174 68 5573,'0'0'1212,"9"-3"-902,-3 1 417,41-14 389,-21 3 1523,-10-2 3491,-20 8-1579,-10 4-3441,-18 2-1478,31 1 638,-8-1-257,-1 2 0,1-1 1,0 1-1,0 1 0,0-1 0,1 2 0,-1-1 1,0 1-1,1 0 0,0 1 0,-1 0 0,1 0 1,1 1-1,-1 0 0,1 1 0,0-1 0,0 1 1,-10 11-1,9-8 84,0 0 1,1 0 0,0 1-1,-9 15 1,14-21-68,0 0 0,1 0 1,-1-1-1,1 1 0,-1 0 1,1 0-1,0 1 1,1-1-1,-1 0 0,1 0 1,-1 0-1,1 0 0,1 1 1,-1-1-1,1 0 0,1 5 1,-1-7-29,0-1 1,0 1 0,0-1-1,0 0 1,0 1 0,1-1-1,-1 0 1,0 0-1,1 0 1,-1 0 0,1 0-1,-1 0 1,1-1 0,0 1-1,-1 0 1,1-1 0,0 1-1,-1-1 1,1 0 0,0 1-1,0-1 1,-1 0 0,1 0-1,0 0 1,0 0 0,-1-1-1,1 1 1,0 0 0,2-2-1,3 1 25,1 0 0,-1-1 0,0 0-1,0-1 1,12-5 0,1-4 5,-2 0 1,0-2-1,0 0 1,-1-1-1,-1 0 1,0-2-1,-1 1 1,-1-2-1,-1 0 1,15-27-1,-21 27 159,-14 25 95,-17 31-165,18-23-51,0 1 0,1 0 1,1 0-1,0 1 0,2-1 0,0 1 0,-1 26 0,4-41-63,-1-1 0,0 0 0,0 1 0,0-1 0,1 0 0,-1 1 0,1-1 0,-1 0-1,1 0 1,-1 1 0,1-1 0,0 0 0,0 0 0,-1 0 0,1 0 0,0 0 0,0 0 0,0 0 0,0 0 0,0 0 0,1 0 0,-1-1 0,0 1 0,0 0 0,0-1 0,1 1 0,-1-1 0,0 0 0,0 1 0,1-1 0,-1 0 0,0 0 0,1 1-1,-1-1 1,1 0 0,-1 0 0,0-1 0,1 1 0,-1 0 0,0 0 0,3-2 0,3 1 12,0 0 1,0-1-1,0 0 0,0-1 0,0 0 1,12-6-1,7-10-22,-1-1 0,0-1-1,23-27 1,-7 8-69,-41 39 69,0 1 1,0 0 0,0 0 0,0-1 0,1 1 0,-1 0 0,0 0 0,0 0 0,0-1 0,0 1 0,1 0 0,-1 0 0,0 0 0,0 0 0,0-1 0,1 1-1,-1 0 1,0 0 0,0 0 0,1 0 0,-1 0 0,0 0 0,0 0 0,1 0 0,-1 0 0,0 0 0,1 0 0,-1 0 0,0 0 0,0 0 0,1 0 0,-1 0 0,0 0-1,0 0 1,1 0 0,-1 0 0,0 0 0,0 0 0,1 0 0,-1 1 0,0-1 0,0 0 0,0 0 0,1 0 0,-1 1 0,2 16 21,-9 37 156,5-38-125,2-15-49,-1 0 0,1-1 1,0 1-1,0 0 0,0-1 0,0 1 0,0 0 0,0-1 1,0 1-1,0 0 0,0 0 0,0-1 0,1 1 1,-1 0-1,0-1 0,0 1 0,1-1 0,-1 1 0,0 0 1,1-1-1,-1 1 0,1-1 0,-1 1 0,1-1 1,-1 1-1,1-1 0,-1 1 0,1-1 0,0 1 0,21-4 67,28-30 48,-43 28-111,17-13-2,-17 12-6,0 0 0,0 1-1,0 0 1,1 0 0,0 0-1,0 1 1,0 1 0,15-6 0,-22 9 1,-1 0 0,0 0 1,1 0-1,-1 0 0,0 1 1,1-1-1,-1 0 0,0 0 1,0 0-1,1 0 1,-1 0-1,0 1 0,1-1 1,-1 0-1,0 0 0,0 0 1,1 1-1,-1-1 0,0 0 1,0 0-1,0 1 1,1-1-1,-1 0 0,0 1 1,0-1-1,0 0 0,0 1 1,0-1-1,1 0 0,-1 1 1,0-1-1,0 0 1,0 1-1,0-1 0,0 0 1,0 1-1,0 23 188,-8 19 265,1-16-340,11-22-981,8-13-1206,2-5-2077,0 0-2152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0.886"/>
    </inkml:context>
    <inkml:brush xml:id="br0">
      <inkml:brushProperty name="width" value="0.025" units="cm"/>
      <inkml:brushProperty name="height" value="0.025" units="cm"/>
    </inkml:brush>
  </inkml:definitions>
  <inkml:trace contextRef="#ctx0" brushRef="#br0">1 0 11723,'0'0'11659,"2"9"-10650,1 5-718,0 1 0,-2 0 0,1-1 0,-2 1 0,0 0 0,-1-1 0,-4 24 0,4-16-97,9-17-100,-4-7-76,-1 1 0,-1 0-1,1-1 1,0 1 0,0-1 0,0 0 0,-1 0-1,5-4 1,31-33-311,-29 29 233,-1 0 1,2 1-1,-1 0 1,1 0 0,0 2-1,1-1 1,18-9-1,-29 17 54,1 1 0,-1-1-1,0 0 1,1 1-1,-1-1 1,1 1 0,-1-1-1,1 1 1,-1-1 0,0 1-1,0-1 1,1 1 0,-1-1-1,0 1 1,0 0 0,1-1-1,-1 1 1,0-1-1,0 1 1,0 0 0,0-1-1,0 1 1,0-1 0,0 1-1,0 0 1,0-1 0,0 1-1,0-1 1,-1 1-1,1 0 1,0-1 0,0 1-1,-1-1 1,0 2 0,-4 25 68,-5-2 16,7-19 5,0 1-1,1-1 1,0 1 0,0 0-1,0 0 1,0 14 0,25-22-916,8-15-3799,-12 2-1518,-16 11 4531,16-11-8423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1.229"/>
    </inkml:context>
    <inkml:brush xml:id="br0">
      <inkml:brushProperty name="width" value="0.025" units="cm"/>
      <inkml:brushProperty name="height" value="0.025" units="cm"/>
    </inkml:brush>
  </inkml:definitions>
  <inkml:trace contextRef="#ctx0" brushRef="#br0">37 0 12332,'0'0'8856,"-4"8"-7457,2-6-1270,-22 47 1533,23-46-1615,0-1 0,0 1 1,0-1-1,0 1 0,1-1 0,-1 1 0,1 0 0,0-1 0,-1 1 1,1 0-1,0-1 0,1 1 0,-1 0 0,0-1 0,1 1 0,-1-1 0,1 1 1,0-1-1,0 1 0,2 4 0,-1-6-42,-1 0-1,0 0 1,0 0 0,1 0 0,-1 0-1,0 0 1,1 0 0,-1 0-1,1 0 1,-1-1 0,1 1 0,0-1-1,-1 1 1,1-1 0,-1 0-1,1 1 1,0-1 0,-1 0 0,1 0-1,0 0 1,-1 0 0,1-1-1,0 1 1,-1 0 0,1-1-1,0 1 1,-1-1 0,1 1 0,-1-1-1,1 0 1,-1 0 0,0 0-1,3-2 1,1 0 15,0-1 0,0 0 0,0 0 0,-1 0 0,1-1 0,-1 0 0,6-8 0,-6 6-2,1 0-1,-1 0 0,0 0 0,-1-1 0,0 1 1,0-1-1,-1 0 0,2-9 0,-4 16 213,-3 5-60,1 0 1,-1 0 0,1 1-1,0-1 1,0 1-1,-2 7 1,3-9 7,-1 1-79,0 0-1,1 0 1,-1 0 0,1 1 0,0-1 0,0 0 0,1 0 0,-1 1-1,1-1 1,0 0 0,1 6 0,-1-9-187,1 1 1,0-1-1,-1 1 0,1-1 1,0 0-1,0 1 0,0-1 0,0 0 1,1 0-1,-1 0 0,0 0 1,0 0-1,1 0 0,-1 0 1,0 0-1,1 0 0,-1-1 1,1 1-1,-1-1 0,1 1 0,0-1 1,-1 1-1,1-1 0,-1 0 1,1 0-1,0 0 0,-1 0 1,1 0-1,-1 0 0,3-1 1,18 1-4259,0-3-2583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2.019"/>
    </inkml:context>
    <inkml:brush xml:id="br0">
      <inkml:brushProperty name="width" value="0.025" units="cm"/>
      <inkml:brushProperty name="height" value="0.025" units="cm"/>
    </inkml:brush>
  </inkml:definitions>
  <inkml:trace contextRef="#ctx0" brushRef="#br0">103 181 13036,'0'0'7229,"-8"8"-6925,-6 4 218,1 2 0,-19 24 0,28-33-227,0 1 1,0 0 0,0 1-1,1-1 1,0 0 0,0 1-1,1 0 1,-1 0 0,2 0 0,-1 0-1,-1 13 1,3-20-290,1 1 0,-1 0 0,0-1 0,1 1 1,-1 0-1,1-1 0,-1 1 0,1 0 0,-1-1 0,1 1 0,-1-1 1,1 1-1,-1-1 0,1 0 0,0 1 0,-1-1 0,1 1 0,0-1 1,-1 0-1,1 0 0,0 1 0,-1-1 0,1 0 0,0 0 0,0 0 0,-1 0 1,1 0-1,0 0 0,0 0 0,-1 0 0,1 0 0,0 0 0,0 0 1,-1 0-1,1-1 0,1 1 0,31-10 199,-26 5-367,0-1-1,0 0 0,0-1 0,-1 1 1,0-1-1,0-1 0,-1 1 1,0-1-1,0 0 0,4-10 0,-1 0-165,0 0-1,7-27 0,-30 85 562,12-33-44,0 1 0,0-1 0,0 1 0,1-1 1,0 1-1,1 0 0,-1 12 0,1-20-185,1 1-1,1-1 1,-1 1-1,0-1 1,0 1 0,0-1-1,0 1 1,0-1-1,0 1 1,0-1 0,1 1-1,-1-1 1,0 0-1,0 1 1,1-1 0,-1 1-1,0-1 1,1 0-1,-1 1 1,0-1 0,1 0-1,-1 1 1,1-1-1,-1 0 1,1 1 0,-1-1-1,0 0 1,1 0-1,-1 0 1,1 1-1,-1-1 1,1 0 0,0 0-1,23-2 144,20-16-5,-15-1-270,-2 0 0,0-2 0,-1-1 0,-1-1 0,-1-2-1,-1 0 1,-1-1 0,30-49 0,-51 74 135,0 0 0,0 0 0,0 0 0,-1 0 0,1-1 0,0 1-1,-1 0 1,1-1 0,-1 1 0,0 0 0,1-1 0,-1 1 0,0 0 0,0-1 0,0 1 0,0-1 0,0-2-1,-1 4 6,1 0-1,-1 0 1,1 0-1,-1-1 1,0 1-1,1 0 1,-1 0-1,0 0 1,1 0-1,-1 0 1,0 0-1,1 0 1,-1 0-1,1 0 0,-1 1 1,0-1-1,1 0 1,-1 0-1,0 0 1,1 1-1,-1-1 1,1 0-1,-1 1 1,0 0-1,-44 30 528,34-20-319,0 0 0,0 0 0,2 1 0,-1 0 0,1 1 0,-9 17 0,15-24-184,0-1 1,0 1-1,1 0 0,0 0 1,0 1-1,0-1 0,1 0 1,0 1-1,0-1 1,1 1-1,-1-1 0,1 0 1,1 1-1,-1-1 0,1 1 1,1-1-1,3 13 0,-4-17-65,0 0 0,0 0 0,1 0-1,-1 0 1,1 0 0,0 0-1,-1 0 1,1 0 0,0 0 0,0-1-1,0 1 1,0-1 0,1 0 0,-1 1-1,0-1 1,1 0 0,-1 0 0,0-1-1,1 1 1,-1 0 0,1-1 0,-1 1-1,1-1 1,0 0 0,-1 0-1,1 0 1,-1 0 0,1-1 0,2 0-1,1 1-5,-1-1 1,1-1-1,-1 1 0,1-1 0,-1 0 0,1 0 0,-1 0 0,0-1 0,0 0 0,0 0 0,8-7 0,78-97 211,-96 113-92,1 0 0,0 1 0,0-1-1,0 1 1,1-1 0,0 1-1,1 0 1,-1 0 0,1 1 0,1-1-1,-1 0 1,1 1 0,1-1 0,-1 1-1,2 10 1,-1-17-125,1 1 0,0-1 0,0 1 0,0-1-1,0 1 1,1-1 0,-1 0 0,0 0 0,0 0 0,1 0-1,-1 0 1,1 0 0,-1 0 0,1 0 0,-1 0 0,1-1 0,-1 1-1,1-1 1,0 1 0,-1-1 0,1 0 0,0 1 0,0-1-1,-1 0 1,4 0 0,0 0-901,-1 0 0,1 0 0,-1 0 0,1-1 0,-1 0 0,1 1 0,-1-1 0,0-1 0,7-2 0,5-7-6345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2.361"/>
    </inkml:context>
    <inkml:brush xml:id="br0">
      <inkml:brushProperty name="width" value="0.025" units="cm"/>
      <inkml:brushProperty name="height" value="0.025" units="cm"/>
    </inkml:brush>
  </inkml:definitions>
  <inkml:trace contextRef="#ctx0" brushRef="#br0">1 6 16335,'0'0'7175,"47"-6"-11883,-38 12-3076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2.704"/>
    </inkml:context>
    <inkml:brush xml:id="br0">
      <inkml:brushProperty name="width" value="0.025" units="cm"/>
      <inkml:brushProperty name="height" value="0.025" units="cm"/>
    </inkml:brush>
  </inkml:definitions>
  <inkml:trace contextRef="#ctx0" brushRef="#br0">95 0 9257,'0'0'13346,"2"8"-11553,-1-5-1694,0-1-1,-1 0 0,1 1 1,-1-1-1,1 1 0,-1 0 0,0-1 1,0 1-1,0-1 0,0 1 1,-1-1-1,1 1 0,-1-1 0,1 1 1,-1-1-1,-2 5 0,-1-1 68,0 0-1,0 0 1,-1-1-1,0 0 1,0 1-1,-8 4 1,3-1 80,-22 20 257,31-27-500,-1-1-1,1 0 0,0 0 1,0 1-1,0-1 1,1 1-1,-1-1 1,0 1-1,1-1 1,-1 1-1,0-1 0,1 1 1,0 0-1,-1-1 1,1 1-1,0 0 1,0-1-1,0 1 1,0 0-1,1 3 1,-1-4-2,1-1 1,0 1-1,0 0 1,0 0 0,-1-1-1,1 1 1,0 0-1,0-1 1,0 1 0,0-1-1,0 1 1,0-1 0,0 0-1,1 1 1,-1-1-1,0 0 1,0 0 0,0 0-1,0 1 1,2-2 0,31 2 83,-27-1-60,88-4-1833,-64-2-1972,0-3-3957,-19 5-1183</inkml:trace>
  <inkml:trace contextRef="#ctx0" brushRef="#br0" timeOffset="1">2 151 11050,'0'0'8809,"68"-4"-8681,-41 3-96,0 0-352,0 0-2019,-3 1-3234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3.047"/>
    </inkml:context>
    <inkml:brush xml:id="br0">
      <inkml:brushProperty name="width" value="0.025" units="cm"/>
      <inkml:brushProperty name="height" value="0.025" units="cm"/>
    </inkml:brush>
  </inkml:definitions>
  <inkml:trace contextRef="#ctx0" brushRef="#br0">1 72 14446,'0'0'10927,"10"1"-10868,2 0-102,1 0 0,0 0 0,-1-2-1,17-1 1,-26 2 24,1-1-1,-1 1 0,0-1 0,0 1 1,0-1-1,0 0 0,0 0 1,0-1-1,0 1 0,0 0 1,0-1-1,0 0 0,-1 0 1,1 0-1,-1 0 0,1 0 1,-1 0-1,0-1 0,0 1 1,0-1-1,0 1 0,0-1 0,0 0 1,-1 0-1,0 0 0,3-5 1,-4 7 23,0 1 1,0-1 0,0 0 0,0 1-1,0-1 1,0 1 0,0-1-1,0 0 1,0 1 0,0-1 0,0 0-1,0 1 1,0-1 0,0 1-1,-1-1 1,1 1 0,0-1 0,0 0-1,-1 1 1,1-1 0,0 1 0,-1-1-1,1 1 1,0-1 0,-1 1-1,1 0 1,-1-1 0,1 1 0,-1-1-1,0 1 1,-21-3 323,17 4-205,0 0-1,0 0 0,0 1 0,0-1 0,0 1 0,0 0 1,-6 4-1,4 0 155,0 0 0,0 0 0,1 1 0,-1 0 0,-6 10 1,11-14-201,0 0 0,0 0 0,0 0 1,1 0-1,-1 0 0,1 0 0,0 0 1,0 1-1,0-1 0,0 1 0,0-1 1,1 1-1,0-1 0,0 1 1,0-1-1,0 1 0,1 4 0,0-6-169,0-1 0,0 1-1,1-1 1,-1 1 0,1-1 0,-1 0-1,1 1 1,-1-1 0,1 0-1,0 0 1,-1 0 0,1 0-1,0 0 1,0-1 0,0 1 0,0 0-1,0-1 1,0 1 0,0-1-1,0 0 1,0 0 0,0 0 0,0 0-1,0 0 1,3-1 0,53-5-4374,-26-7-536,1-4-1911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3.404"/>
    </inkml:context>
    <inkml:brush xml:id="br0">
      <inkml:brushProperty name="width" value="0.025" units="cm"/>
      <inkml:brushProperty name="height" value="0.025" units="cm"/>
    </inkml:brush>
  </inkml:definitions>
  <inkml:trace contextRef="#ctx0" brushRef="#br0">154 60 11307,'0'0'5552,"-9"4"-4778,-8 5 100,0 0 0,1 1 0,-21 17 1,33-24-598,-1 1 1,0 0-1,1 0 1,0 0-1,0 1 1,0-1 0,1 1-1,-1 0 1,1 0-1,0 0 1,1 1 0,-1-1-1,1 0 1,0 1-1,0 0 1,1 0-1,-2 9 1,3-15-272,0 1 0,0 0 0,0 0 0,0-1 0,0 1 0,0 0 0,1 0-1,-1-1 1,0 1 0,0 0 0,1-1 0,-1 1 0,0-1 0,1 1 0,-1 0 0,1-1 0,-1 1 0,1-1 0,-1 1 0,1-1-1,-1 1 1,1-1 0,-1 1 0,1-1 0,-1 1 0,1-1 0,0 0 0,-1 0 0,1 1 0,0-1 0,1 0 0,29-1 159,-23-1-170,1-1 0,-1 0 0,0 0 1,16-9-1,-6-4-176,-1 0-1,0-1 1,-2 0-1,0-2 1,0 0-1,-2 0 0,0-1 1,-2-1-1,11-24 1,-27 53 1244,-7 11-650,1 1-1,1 1 1,0-1-1,2 2 0,0-1 1,-5 28-1,13-43-538,-1 34-1241,11-18-4015,5-12-2786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5.230"/>
    </inkml:context>
    <inkml:brush xml:id="br0">
      <inkml:brushProperty name="width" value="0.025" units="cm"/>
      <inkml:brushProperty name="height" value="0.025" units="cm"/>
    </inkml:brush>
  </inkml:definitions>
  <inkml:trace contextRef="#ctx0" brushRef="#br0">146 76 4901,'0'0'19250,"-10"-5"-18444,8 3-782,-1 0 0,1 1 1,-1-1-1,0 1 0,0 0 0,0-1 0,0 1 1,0 1-1,0-1 0,0 0 0,0 1 0,0-1 1,-1 1-1,1 0 0,0 0 0,0 1 0,0-1 1,0 0-1,0 1 0,-1 0 0,1 0 0,0 0 1,0 0-1,1 0 0,-1 1 0,0-1 0,0 1 1,1 0-1,-5 3 0,5-3-21,-2 0-1,1 0 0,0 0 0,0 1 0,0-1 0,0 1 0,0 0 0,0 0 0,1 0-1,-1 0 1,1 1 0,0-1 0,0 1 0,0-1 0,-1 6 0,6-10-3,-1 1 0,1 0 0,0-1 0,-1 0 0,1 0 0,-1 1 0,1-1 0,-1-1 0,1 1 0,3-3 0,20-16-15,-22 15-37,0 1 0,1 0 0,-1 1 0,1-1 0,0 1 0,0 0 0,0 0 0,0 0 0,0 1 0,1 0 0,-1 0 0,1 0 0,0 1 0,7-2 0,-12 4 43,0 0 1,0 0-1,0 0 1,0 0-1,0 0 0,0 0 1,0 0-1,0 0 1,0 0-1,0 0 0,-1 0 1,1 1-1,0-1 1,-1 0-1,1 1 0,-1-1 1,1 0-1,-1 1 1,0-1-1,0 0 0,1 1 1,-1-1-1,0 3 1,2 40-45,-2-41 39,-5 180 768,2-156-167,-1-1 0,-1 1 0,-1-1 0,-18 45 0,1-29-162,23-41-416,0-1-1,0 0 1,0 0-1,0 1 1,-1-1-1,1 0 1,0 0-1,0 0 1,0 0 0,0 1-1,-1-1 1,1 0-1,0 0 1,0 0-1,0 0 1,-1 0-1,1 0 1,0 0-1,0 1 1,-1-1-1,1 0 1,0 0-1,0 0 1,-1 0-1,1 0 1,0 0-1,0 0 1,0 0-1,-1 0 1,1 0-1,0 0 1,0 0-1,-1 0 1,1-1-1,0 1 1,0 0-1,-1 0 1,1 0 0,0 0-1,0 0 1,0 0-1,-1-1 1,1 1-1,0 0 1,0 0-1,-5-27 147,5 10-235,1-1-1,1 0 1,0 0 0,1 1 0,1-1 0,1 1-1,0 0 1,2 1 0,-1-1 0,2 1-1,0 0 1,13-17 0,-8 15 53,0 0 0,2 1 0,0 1 1,0 0-1,2 1 0,0 0 0,1 2 0,0 0 0,28-14 0,-44 25-20,0 1 0,0 0 0,0 0 0,1 0 0,-1 0-1,1 0 1,-1 0 0,0 1 0,1-1 0,-1 1 0,1-1-1,-1 1 1,1 0 0,0 0 0,2 1 0,-4-1 31,-1 0 1,1 1 0,0-1-1,0 1 1,-1-1 0,1 1-1,0 0 1,-1-1-1,1 1 1,-1 0 0,1-1-1,0 1 1,-1 0 0,0 0-1,1 0 1,-1-1 0,1 1-1,-1 0 1,0 0-1,0 0 1,1 0 0,-1 0-1,0 0 1,0-1 0,0 1-1,0 0 1,0 1 0,-2 10 66,1 1 1,-2-1-1,1-1 1,-9 22-1,2-3 724,11-28-479,5-7-144,6-7 32,-6-3-158,0 0 0,-1-1-1,-1 0 1,0 0-1,-1 0 1,-1-1-1,0 1 1,-1-1-1,-1-32 1,-1 51-58,0-1 0,0 0-1,1 0 1,-1 0 0,0 1 0,0-1 0,1 0 0,-1 0-1,1 0 1,-1 0 0,1 0 0,-1 0 0,1 0 0,0 0-1,0 0 1,-1 0 0,1 0 0,0 0 0,0 0 0,0 0-1,0-1 1,0 1 0,0 0 0,1 0 0,2 1-281,0-1 1,0 0 0,-1 1 0,1-1 0,0-1-1,0 1 1,7 0 0,2-1-1108,-1 0-1,1-1 1,-1 0-1,16-4 1,4-2-3826,58-6-1,-49 11 6817,1 1 5590,-61 0-4348,17 0-2687,1 1 1,-1-1-1,0 1 1,0 0-1,0 0 1,0 0-1,0 0 0,0 0 1,0 0-1,0 1 1,1-1-1,-1 1 1,0-1-1,0 1 1,0 0-1,1 0 0,-1 0 1,0 0-1,1 0 1,-1 0-1,1 0 1,-1 0-1,-1 3 1,-3 1 255,0 0 0,0 1 0,1 0 0,0 0 0,0 1 0,0 0 0,1-1 0,0 2 0,0-1 0,1 0 0,0 1 0,0-1 0,1 1 0,0 0 0,-2 14 0,4-22-376,0 1-1,0 0 1,1-1-1,-1 1 1,0-1-1,0 1 1,0-1-1,0 1 1,1 0-1,-1-1 1,0 1-1,1-1 1,-1 1 0,0-1-1,1 1 1,-1-1-1,1 0 1,-1 1-1,1-1 1,-1 1-1,1-1 1,-1 0-1,1 1 1,-1-1-1,1 0 1,-1 0-1,1 1 1,-1-1 0,1 0-1,0 0 1,27 1 115,-22-2-132,0 0 0,0 0 1,1-1-1,-1 1 0,0-1 0,9-5 0,-8 2-40,-1 0 1,1 0-1,-1-1 0,0 1 1,0-2-1,-1 1 1,1 0-1,-1-1 1,-1 0-1,0 0 0,0-1 1,0 1-1,-1-1 1,0 0-1,0 1 1,-1-1-1,0-1 0,0 1 1,0-14-1,-2 22 101,30 13 182,26-10-366,-46-3-110,1 0 1,-1 0 0,1 1 0,0 0-1,-1 1 1,0 0 0,1 1-1,18 8 1,-28-11 235,0 1 0,0-1 0,0 1 0,0 0-1,0-1 1,0 1 0,0 0 0,0 0 0,-1 0 0,1-1 0,0 1 0,0 0-1,-1 0 1,1 0 0,-1 0 0,1 0 0,-1 0 0,1 1 0,-1-1-1,1 0 1,-1 0 0,0 0 0,0 0 0,0 0 0,0 1 0,1-1-1,-2 0 1,1 0 0,0 0 0,0 0 0,0 0 0,0 1 0,-1-1-1,1 0 1,-1 0 0,1 0 0,-1 2 0,-3 3 235,-1 1 1,1 0-1,-1-1 1,-9 10-1,-3 4 779,18-14-744,8-7-9,11-7 12,-3-5-812,-1-1-1,17-19 1,-21 20 7,1 1-1,0 0 1,27-18 0,-43 55 686,-8 2 428,9-23-423,-1 1 0,1-1 0,0 0 0,0 1 0,1 0 1,-1-1-1,1 1 0,0 0 0,0 0 0,1-1 0,0 1 0,-1 0 1,2 0-1,-1 0 0,0 0 0,2 5 0,-1-9-142,0 0-1,0 0 1,0 0 0,0 0-1,0 0 1,0 0 0,0 0-1,0 0 1,1 0 0,-1 0-1,0-1 1,1 1 0,-1-1 0,0 1-1,1-1 1,-1 1 0,1-1-1,-1 0 1,1 1 0,-1-1-1,1 0 1,-1 0 0,1 0-1,-1 0 1,1-1 0,-1 1-1,1 0 1,-1-1 0,3 0-1,2 0 12,0-1 0,-1 0 0,1 0 0,-1 0 0,1-1 0,5-4 0,1-1 11,39-31-26,-49 37 16,1 0 0,-1 0 1,0-1-1,0 1 0,0-1 1,0 1-1,0-1 1,-1 0-1,1 0 0,-1 0 1,0 0-1,1 0 0,-2 0 1,1 0-1,1-6 0,-3 8 43,0 0-1,1 0 0,-1 1 0,0-1 0,0 0 1,0 1-1,0-1 0,0 1 0,0-1 0,0 1 1,0 0-1,0-1 0,0 1 0,0 0 0,0 0 1,0-1-1,0 1 0,-1 0 0,1 0 0,0 0 1,0 1-1,0-1 0,0 0 0,0 0 1,0 0-1,0 1 0,-2 0 0,-5 5-279,29 0-1657,16-5-6725,-14-1-758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5.854"/>
    </inkml:context>
    <inkml:brush xml:id="br0">
      <inkml:brushProperty name="width" value="0.025" units="cm"/>
      <inkml:brushProperty name="height" value="0.025" units="cm"/>
    </inkml:brush>
  </inkml:definitions>
  <inkml:trace contextRef="#ctx0" brushRef="#br0">41 1 3267,'-14'2'12936,"3"7"-5802,-1 22-1391,8 45-6739,4-63 2465,10 106-2146,-4-79-4310,-11-191 3386,5 150 2321,23 9 1031,-13-4-1752,0-1-1,1 0 0,0 0 0,-1-1 0,1-1 0,0 0 0,0 0 0,0-1 1,0 0-1,0-1 0,0-1 0,-1 1 0,1-2 0,0 1 0,-1-1 1,0-1-1,0 0 0,0-1 0,17-9 0,-21 8 5,-1 1 0,0 0 0,0-1-1,-1 0 1,0 0 0,6-12 0,-8 16 4,-1-1-1,0 1 1,0 0-1,0-1 1,0 1 0,0-1-1,0 0 1,-1 1-1,1-1 1,-1 0 0,0 1-1,0-1 1,0 0 0,0 1-1,0-1 1,-1 0-1,1 1 1,-1-1 0,1 1-1,-1-1 1,-2-3 0,2 5-5,0 0 0,0 0 0,0 0 1,0 0-1,0 0 0,0 1 1,0-1-1,0 0 0,-1 1 0,1-1 1,0 1-1,0-1 0,-1 1 1,1-1-1,0 1 0,-1 0 0,1 0 1,0 0-1,-1 0 0,1 0 1,0 0-1,-1 0 0,1 0 0,0 0 1,-1 1-1,1-1 0,-2 1 1,0 0 24,0 0 0,0 0 0,0 1 0,0-1 1,0 1-1,0 0 0,0-1 0,0 1 1,-4 5-1,-6 7 593,1 2 0,-18 28 0,27-39-477,0-1 1,1 1-1,-1 0 0,1 0 0,0 1 1,0-1-1,1 0 0,0 1 0,0-1 1,0 1-1,0-1 0,1 1 0,0 0 1,1 6-1,-1-11-148,1 1-1,0-1 1,-1 0-1,1 0 1,0 0-1,-1 0 1,1 0-1,0-1 1,0 1 0,0 0-1,0 0 1,0 0-1,0-1 1,0 1-1,0 0 1,0-1-1,0 1 1,1-1 0,-1 0-1,0 1 1,0-1-1,0 0 1,1 0-1,-1 1 1,2-1-1,37 1-964,-29-2 422,137 0-7834,-147 1 8426,0 0 0,0 0 0,-1 0-1,1-1 1,0 1 0,0 0 0,0 0-1,0 0 1,0 0 0,0 0 0,0 1-1,0-1 1,0 0 0,0 0 0,0 1-1,-1-1 1,1 0 0,0 1 0,0-1-1,0 1 1,0-1 0,-1 1 0,1-1-1,0 1 1,-1 0 0,1-1 0,0 1-1,-1 0 1,1 0 0,-1-1 0,1 1-1,-1 0 1,1 0 0,-1 0 0,0 0-1,1 0 1,-1-1 0,0 1 0,0 0-1,0 0 1,1 0 0,-1 0 0,0 1-1,-2 3 488,1 0-1,-1 0 0,0-1 1,0 1-1,0 0 1,-6 6-1,-2 8-2361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7.839"/>
    </inkml:context>
    <inkml:brush xml:id="br0">
      <inkml:brushProperty name="width" value="0.025" units="cm"/>
      <inkml:brushProperty name="height" value="0.025" units="cm"/>
    </inkml:brush>
  </inkml:definitions>
  <inkml:trace contextRef="#ctx0" brushRef="#br0">1 0 8712,'0'0'9641,"57"37"-8776,-26-16-352,4 3-481,1 4 32,1 0-1217,-3-5-1826,-7-8-2851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6.471"/>
    </inkml:context>
    <inkml:brush xml:id="br0">
      <inkml:brushProperty name="width" value="0.025" units="cm"/>
      <inkml:brushProperty name="height" value="0.025" units="cm"/>
    </inkml:brush>
  </inkml:definitions>
  <inkml:trace contextRef="#ctx0" brushRef="#br0">40 1 17681,'0'0'4783,"-1"10"-2803,-13 52-314,6-31-954,2-1 0,-5 59-1,11-88-708,0 1 1,0-1-1,0 0 0,0 1 0,0-1 0,1 1 0,-1-1 0,0 0 0,1 0 0,-1 1 0,0-1 0,1 0 0,0 1 0,-1-1 0,1 0 1,0 0-1,1 2 0,-2-3 2,1 0 1,0 1 0,-1-1-1,1 0 1,0 1 0,-1-1-1,1 0 1,0 0 0,-1 0 0,1 0-1,0 0 1,-1 0 0,1 0-1,0 0 1,-1 0 0,1 0-1,0 0 1,-1 0 0,1 0-1,0 0 1,-1-1 0,1 1-1,1-1 1,1 0 8,-1-1 0,1 0-1,0 0 1,-1 0 0,1 0 0,-1 0-1,0 0 1,0-1 0,0 1 0,0-1-1,0 1 1,0-1 0,1-3 0,1-9-88,0 0-1,0 0 1,-2-1 0,0 1 0,0-20 0,-2-50-1166,0 82 976,0 6 204,1-1 1,-1 0-1,1 1 0,0-1 0,-1 0 1,1 0-1,0 0 0,0 1 0,1-1 1,-1 0-1,0 0 0,1 0 0,-1-1 1,1 1-1,-1 0 0,1-1 0,0 1 1,0-1-1,0 1 0,0-1 0,0 0 1,0 0-1,0 0 0,0 0 0,0 0 1,1 0-1,1 0 0,7 2-1624,-1 0-1,0-1 1,1 0 0,20 0-1,-1-1-4811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27.260"/>
    </inkml:context>
    <inkml:brush xml:id="br0">
      <inkml:brushProperty name="width" value="0.025" units="cm"/>
      <inkml:brushProperty name="height" value="0.025" units="cm"/>
    </inkml:brush>
  </inkml:definitions>
  <inkml:trace contextRef="#ctx0" brushRef="#br0">96 220 11435,'0'0'6203,"-8"3"-4228,2 0-1614,-1 0 0,1 0-1,-1 0 1,1 1 0,0 0-1,1 1 1,-11 9 0,13-11-195,0-1 1,1 1-1,-1 1 1,1-1-1,0 0 0,0 1 1,0-1-1,0 1 1,1-1-1,-1 1 1,1 0-1,0 0 1,0 0-1,0-1 1,1 1-1,0 0 1,-1 0-1,2 8 1,-1-10-161,1-1 0,-1 0 0,1 1 0,0-1 0,-1 1 0,1-1 0,0 0 0,0 0 0,0 0 0,0 0 1,0 1-1,0-1 0,0 0 0,1-1 0,-1 1 0,0 0 0,1 0 0,-1 0 0,0-1 0,1 1 0,-1-1 1,1 1-1,-1-1 0,1 0 0,-1 1 0,1-1 0,-1 0 0,1 0 0,-1 0 0,1 0 0,-1 0 0,1 0 0,-1-1 1,3 0-1,1 1-67,0-1 0,0 0 0,0 0 0,-1 0 1,1 0-1,0-1 0,0 0 0,-1 0 0,7-4 1,0-4-736,0 0 1,0 0-1,-1-1 1,0 0-1,-1-1 1,-1 0 0,0-1-1,9-17 1,-21 38 1158,1-1 61,-1 1 1,1 0-1,0-1 0,1 1 1,0 0-1,0 0 1,-1 17-1,3-24-410,0-1 0,1 1 0,-1 0 1,0 0-1,1-1 0,-1 1 0,1 0 0,-1-1 0,1 1 0,0-1 1,-1 1-1,1-1 0,-1 1 0,1-1 0,0 1 0,0-1 0,-1 1 1,1-1-1,0 0 0,0 1 0,-1-1 0,1 0 0,0 0 0,0 0 1,0 0-1,-1 0 0,1 1 0,0-1 0,0-1 0,0 1 0,-1 0 1,1 0-1,0 0 0,1-1 0,33-5 9,-23 0-102,-1 0 0,1 0-1,-1-1 1,0-1 0,-1 0 0,0 0 0,0-1 0,-1 0-1,10-13 1,-7 8-33,0-1 1,-2 0-1,0-1 0,-1-1 0,14-31 0,-19 37 128,-1 0 0,0-1 0,0 0 0,-1 0 0,-1 0 0,1-14 0,-2 26 3,0 0 0,0 0 0,0-1 0,0 1 0,1 0 0,-1 0 0,0 0 0,0 0 0,0 0 0,0 0 0,0-1 0,0 1 0,0 0 0,0 0 0,0 0 0,0 0 0,0 0 0,0-1 0,0 1 0,0 0 0,0 0 0,0 0 0,0 0 0,0 0 0,0-1 0,0 1 0,0 0 0,0 0 0,0 0 0,0 0 0,-1 0 0,1 0 0,0-1 0,0 1 0,0 0 0,0 0 0,0 0 0,0 0 0,0 0 0,0 0 0,-1 0 0,1 0 0,0 0 0,0-1 0,0 1 0,0 0 0,0 0 0,0 0 0,-1 0 0,1 0 0,0 0 0,0 0 0,0 0 0,0 0 0,0 0 0,-1 0 0,1 0 0,0 0 0,0 0 0,0 0 0,0 0 0,0 0 0,-1 1 0,1-1 0,0 0 0,0 0 0,0 0 0,0 0 0,-10 13 639,-7 21 53,8-10-289,1 0 1,2 0-1,0 0 1,2 0-1,0 1 1,2 0-1,1 45 0,1-69-431,0 1-1,0-1 1,0 1 0,0-1-1,0 1 1,0-1-1,1 1 1,-1-1 0,0 1-1,1-1 1,-1 1-1,1-1 1,-1 0 0,1 1-1,0-1 1,0 0-1,0 1 1,-1-1 0,1 0-1,0 0 1,0 0-1,1 0 1,-1 0-1,0 0 1,0 0 0,0 0-1,1 0 1,-1-1-1,0 1 1,1 0 0,-1-1-1,1 1 1,-1-1-1,2 1 1,-1-2 9,0 1 1,0-1-1,-1 1 1,1-1-1,-1 0 1,1 0-1,-1 0 1,1 0-1,-1 0 1,1 0-1,-1 0 1,0 0-1,1-1 1,-1 1-1,0 0 1,0-1-1,0 1 1,0-1-1,0 1 1,-1-1-1,1 1 1,0-1-1,-1 0 1,1 1-1,-1-1 1,1 0-1,-1 0 1,0-3-1,2-58 76,-1 61-77,-1-1 1,0 1-1,0 0 1,-1 0-1,1 0 0,0 0 1,-1 0-1,1 0 0,-1 0 1,0 0-1,1 0 1,-1 0-1,0 0 0,0 0 1,-1 0-1,1 0 0,0 1 1,-1-1-1,1 1 0,-1-1 1,1 1-1,-1-1 1,1 1-1,-1 0 0,0 0 1,-2-2-1,4 4 0,-1-1-1,1 0 0,0 0 1,0 0-1,-1 1 1,1-1-1,0 0 1,0 0-1,0 1 1,-1-1-1,1 0 1,0 0-1,0 1 1,0-1-1,0 0 1,0 0-1,0 1 1,0-1-1,0 0 0,-1 1 1,1-1-1,0 0 1,0 1-1,0-1 1,0 0-1,0 1 1,1-1-1,-1 0 1,0 0-1,0 1 1,0-1-1,0 0 1,0 1-1,0-1 1,0 0-1,1 0 0,-1 1 1,0-1-1,0 0 1,0 0-1,1 1 1,-1-1-1,0 0 1,1 0-1,7 16 66,-3-11-71,1-1 0,-1 1 0,1-1 0,0-1 0,0 1 0,0-1 0,0 0 0,0 0 0,1-1 0,-1 0 0,1 0 0,0 0 0,0-1 0,0 0 0,0 0 0,0-1 0,-1 0 0,1 0 0,13-3 0,-12 2-21,0 0-1,0-1 0,0 0 1,0 0-1,-1-1 1,1 0-1,-1 0 1,0-1-1,0 0 1,0 0-1,0-1 1,-1 0-1,1 0 1,-1 0-1,-1-1 1,10-11-1,-14 16 47,0 1-1,-1-1 1,1 0-1,0 1 0,-1-1 1,1 0-1,0 1 1,-1-1-1,1 0 1,-1 0-1,0 0 1,1 0-1,-1 1 1,0-1-1,1 0 0,-1 0 1,0 0-1,0 0 1,0 0-1,0 0 1,0 0-1,0 0 1,0 0-1,0 0 1,0 0-1,0 0 1,0 1-1,-1-1 0,1 0 1,0 0-1,-1 0 1,1 0-1,0 0 1,-1 1-1,1-1 1,-1 0-1,0 0 1,1 1-1,-1-1 1,0 0-1,1 1 0,-1-1 1,0 0-1,0 1 1,1-1-1,-1 1 1,0 0-1,0-1 1,0 1-1,0 0 1,0-1-1,0 1 1,1 0-1,-1 0 0,-1 0 1,-2-1 67,0 1-1,1 0 1,-1 0-1,1 0 1,-1 0-1,0 1 1,1-1 0,-1 1-1,1 0 1,-1 0-1,1 0 1,0 1 0,-7 3-1,6-2 52,0 0 1,0 1-1,1 0 0,-1 0 0,1 0 0,0 0 1,0 0-1,0 1 0,0 0 0,1-1 1,0 1-1,0 0 0,0 0 0,1 0 0,0 0 1,-2 8-1,3-10-139,0 0-1,0 0 1,-1 0 0,2 0 0,-1-1-1,0 1 1,0 0 0,1 0 0,0 0 0,0 0-1,-1-1 1,1 1 0,1 0 0,-1-1-1,0 1 1,1-1 0,-1 1 0,1-1-1,0 0 1,0 0 0,0 1 0,0-1-1,0-1 1,0 1 0,1 0 0,-1 0 0,1-1-1,-1 0 1,1 1 0,4 1 0,5 0-1136,0-1 1,0 1-1,0-2 1,0 0-1,23-1 1,-22 0-594,30 0-5075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1.515"/>
    </inkml:context>
    <inkml:brush xml:id="br0">
      <inkml:brushProperty name="width" value="0.025" units="cm"/>
      <inkml:brushProperty name="height" value="0.025" units="cm"/>
    </inkml:brush>
  </inkml:definitions>
  <inkml:trace contextRef="#ctx0" brushRef="#br0">1 63 11883,'0'0'11360,"10"2"-10911,38 4-198,0-2 0,1-3-1,-1-1 1,76-12 0,-113 11-1153,-1-2-1,0 1 0,1-1 1,17-9-1,-23 10-120,-1 0 0,0-1 0,-1 1 0,1-1 0,0 0 0,-1 0 1,1-1-1,2-3 0,2-6-5688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1.872"/>
    </inkml:context>
    <inkml:brush xml:id="br0">
      <inkml:brushProperty name="width" value="0.025" units="cm"/>
      <inkml:brushProperty name="height" value="0.025" units="cm"/>
    </inkml:brush>
  </inkml:definitions>
  <inkml:trace contextRef="#ctx0" brushRef="#br0">0 46 9737,'0'0'10511,"11"-8"-9811,-3 3-557,0 1 0,0-1 0,0 1-1,0 1 1,1 0 0,0 0 0,-1 0 0,1 1 0,0 1 0,0-1 0,1 1 0,8 1 0,44-1 316,70 2-251,-130-1-193,-1 0 1,0 0-1,0 0 1,0 0-1,0 1 0,0-1 1,0 0-1,0 0 1,0 1-1,1-1 0,-1 1 1,0-1-1,0 1 1,0-1-1,-1 1 0,1-1 1,0 1-1,0 0 1,0 0-1,0-1 0,-1 1 1,1 0-1,0 0 1,-1 0-1,1 0 1,0 0-1,-1 0 0,1 0 1,-1 0-1,0 0 1,1 0-1,-1 0 0,0 0 1,0 1-1,0-1 1,1 0-1,-1 0 0,0 0 1,-1 0-1,1 0 1,0 0-1,0 1 0,0-1 1,-1 0-1,1 0 1,0 0-1,-1 0 1,1 0-1,-1 0 0,1 0 1,-2 2-1,-4 7 345,0 1-1,0-1 0,-13 16 1,16-22-304,-27 35 726,14-21-652,1 1 1,1 1-1,1 0 1,0 1-1,-13 32 1,20-24-1077,10-18-2533,8-8-4204,6-7-5012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9.582"/>
    </inkml:context>
    <inkml:brush xml:id="br0">
      <inkml:brushProperty name="width" value="0.025" units="cm"/>
      <inkml:brushProperty name="height" value="0.025" units="cm"/>
    </inkml:brush>
  </inkml:definitions>
  <inkml:trace contextRef="#ctx0" brushRef="#br0">162 12 11787,'0'0'6433,"-10"-3"-5712,7 2-683,0 0-14,0-1 0,0 1 0,-1 0 0,1 0 0,0 1 0,0-1 0,-1 1 0,1 0 0,0-1 0,-1 2 0,1-1 0,0 0 0,-1 1 0,1-1 0,0 1 0,0 0 0,0 0 0,-1 0 0,1 0 0,0 1 0,0-1 0,1 1 0,-1 0 0,0 0 0,1 0 0,-1 0 0,-2 3 0,-3 4 271,1 0 1,0 0-1,1 0 1,0 1 0,-8 18-1,12-23-113,0-1-1,0 1 0,1 0 1,0 0-1,-1 0 1,2 0-1,-1 0 1,1 0-1,-1 0 0,1 1 1,1-1-1,-1 0 1,1 0-1,0 0 1,1 6-1,-1-10-147,0 1-1,-1-1 1,1 0 0,0 1-1,0-1 1,0 0 0,0 1-1,0-1 1,0 0-1,0 0 1,1 0 0,-1 0-1,0 0 1,0 0 0,1-1-1,-1 1 1,1 0 0,-1-1-1,1 1 1,-1-1 0,2 1-1,2 0 2,0 0-1,-1-1 0,1 0 1,-1 0-1,1 0 1,0 0-1,5-2 0,2-1 8,-2 1 0,1-2-1,0 0 1,-1 0 0,14-7-1,-11 2 79,1 0 1,-2-1-1,19-17 0,-28 25-61,-1 0 0,1-1 1,-1 1-1,0 0 0,0-1 1,0 1-1,0-1 0,-1 0 1,1 1-1,0-1 0,-1 0 1,0 0-1,0 0 0,0 0 1,0 0-1,0 0 0,-1-1 1,1 1-1,-1 0 0,0 0 1,0 0-1,0 0 0,-1-1 1,1 1-1,-2-5 0,1 6-39,-1 0-1,0 0 0,0 0 1,0 0-1,-1 0 0,1 0 0,0 0 1,-1 1-1,1-1 0,-1 1 1,0 0-1,1 0 0,-1 0 0,0 0 1,1 0-1,-1 1 0,0-1 1,0 1-1,0-1 0,0 1 0,0 0 1,0 0-1,0 1 0,-3 0 0,3-1-343,-1 0-1,0 0 0,0 1 0,0 0 0,0-1 0,0 1 1,1 1-1,-1-1 0,1 1 0,-1-1 0,1 1 0,-1 0 1,1 0-1,0 1 0,0-1 0,0 0 0,-4 6 0,-1 11-8414,6-10 1250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9.922"/>
    </inkml:context>
    <inkml:brush xml:id="br0">
      <inkml:brushProperty name="width" value="0.025" units="cm"/>
      <inkml:brushProperty name="height" value="0.025" units="cm"/>
    </inkml:brush>
  </inkml:definitions>
  <inkml:trace contextRef="#ctx0" brushRef="#br0">0 0 9705,'0'0'16336,"50"33"-15247,-38-15-289,1-2-31,3 0-384,2-4-289,2 1-64,2-4-96,-1-5-1538,-2-4-2242,-5 0-2786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50.543"/>
    </inkml:context>
    <inkml:brush xml:id="br0">
      <inkml:brushProperty name="width" value="0.025" units="cm"/>
      <inkml:brushProperty name="height" value="0.025" units="cm"/>
    </inkml:brush>
  </inkml:definitions>
  <inkml:trace contextRef="#ctx0" brushRef="#br0">1 201 14029,'0'0'8664,"10"-5"-7558,18-14-946,0 0 0,-1-2 0,-2-1 0,0-1 0,-1-1 0,33-44 1,-66 114-129,5-27-159,2-1 1,0 1 0,1-1 0,2 28-1,-1-11-4687,0-30-1463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4.291"/>
    </inkml:context>
    <inkml:brush xml:id="br0">
      <inkml:brushProperty name="width" value="0.025" units="cm"/>
      <inkml:brushProperty name="height" value="0.025" units="cm"/>
    </inkml:brush>
  </inkml:definitions>
  <inkml:trace contextRef="#ctx0" brushRef="#br0">0 331 8584,'0'0'11750,"11"-9"-11040,52-50-453,23-19-143,90-107 1,-174 186 1530,-6 10-737,-15 32-462,-9 22-109,22-50-283,1 1-1,0 1 0,1-1 1,1 1-1,0 0 1,1 17-1,2-34-147,0 1 1,0-1-1,0 1 0,0 0 1,0-1-1,1 1 1,-1-1-1,0 1 0,0-1 1,1 1-1,-1-1 0,0 1 1,1-1-1,-1 1 1,1-1-1,-1 1 0,1-1 1,-1 0-1,1 1 1,-1-1-1,1 0 0,-1 1 1,1-1-1,-1 0 0,1 0 1,-1 0-1,1 1 1,-1-1-1,1 0 0,0 0 1,-1 0-1,1 0 0,-1 0 1,1 0-1,0 0 1,-1 0-1,1 0 0,25-6-7778,-10-6 1813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4.664"/>
    </inkml:context>
    <inkml:brush xml:id="br0">
      <inkml:brushProperty name="width" value="0.025" units="cm"/>
      <inkml:brushProperty name="height" value="0.025" units="cm"/>
    </inkml:brush>
  </inkml:definitions>
  <inkml:trace contextRef="#ctx0" brushRef="#br0">161 0 15983,'0'0'4906,"-10"2"-4463,3-1-415,1 1 0,0 0 0,-1 0 0,1 0 0,0 1 0,1-1 0,-1 2 0,0-1 0,1 1 0,0-1 0,-1 1 0,2 1 0,-1-1 0,0 1 0,1 0 0,0 0 0,0 0 0,0 0-1,1 1 1,-6 11 0,4-6 212,-1-1 0,1 1 0,1 0 0,0 1-1,0-1 1,1 1 0,1 0 0,0-1-1,0 1 1,1 0 0,2 24 0,-1-35-231,0 0 1,0 1 0,1-1-1,-1 0 1,0 0 0,1 1-1,-1-1 1,1 0-1,0 0 1,-1 0 0,1 0-1,0 0 1,0 0 0,0 0-1,-1 0 1,1 0-1,0 0 1,0 0 0,0 0-1,1-1 1,-1 1-1,0 0 1,0-1 0,2 1-1,0 0 15,0 0 0,1-1-1,-1 1 1,0-1-1,1 0 1,-1 0 0,1 0-1,-1 0 1,5-1-1,2-1 49,0-1 0,-1 1 0,1-2 0,-1 1-1,15-9 1,-6 1 2,-2 0 1,1-1-1,25-26 0,-37 33-58,0 0 1,-1 0-1,0 0 1,0-1-1,0 1 1,-1-1-1,1 0 1,-1 0-1,-1 0 1,1-1-1,-1 1 1,0-1-1,-1 1 1,1-1-1,-1-7 1,-1 13-11,0-1 1,0 1-1,0 0 1,0-1-1,0 1 1,0 0-1,-1-1 1,1 1-1,-1 0 1,1-1-1,-1 1 1,1 0-1,-1 0 1,0-1-1,0 1 1,1 0-1,-1 0 1,0 0-1,0 0 1,0 0-1,0 0 1,0 0-1,0 1 1,-1-1-1,-1-1 1,0 1-6,-1-1 0,1 1 0,-1 0 0,0 1 0,1-1 0,-1 1 0,0-1 0,0 1 0,-6 1 0,3-1-42,-1 1-1,1 0 0,0 1 1,0 0-1,0 0 1,1 0-1,-1 1 1,0 0-1,1 0 1,-9 6-1,13-8-120,1 1 0,-1-1-1,0 1 1,1 0 0,-1 0-1,1 0 1,-1 0 0,1 0 0,0 0-1,0 0 1,0 1 0,0-1-1,0 0 1,0 3 0,1-4-102,0 0 0,0 0-1,0 0 1,1-1 0,-1 1 0,0 0 0,1 0 0,-1 0 0,0-1 0,1 1 0,-1 0-1,1 0 1,-1-1 0,1 1 0,0 0 0,-1-1 0,1 1 0,0-1 0,-1 1 0,1-1-1,0 1 1,-1-1 0,1 1 0,0-1 0,0 0 0,0 1 0,-1-1 0,1 0 0,0 0-1,0 0 1,0 1 0,0-1 0,0 0 0,0 0 0,-1 0 0,1-1 0,0 1 0,0 0-1,2-1 1,17 1-5902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5.039"/>
    </inkml:context>
    <inkml:brush xml:id="br0">
      <inkml:brushProperty name="width" value="0.025" units="cm"/>
      <inkml:brushProperty name="height" value="0.025" units="cm"/>
    </inkml:brush>
  </inkml:definitions>
  <inkml:trace contextRef="#ctx0" brushRef="#br0">185 1 11723,'0'0'5846,"-9"1"-3914,1 1-1714,-1 1 1,1 0-1,-1 0 0,1 1 0,0 0 0,0 0 1,1 1-1,-1 0 0,1 0 0,0 1 0,1 0 1,-1 0-1,1 0 0,0 1 0,-7 12 0,5-9 50,2 1-1,0 0 0,0 0 0,1 1 0,-6 15 0,9-21-162,1 0-1,-1-1 0,1 1 1,0 0-1,0 0 1,1 0-1,0 0 0,0 0 1,0 1-1,1-1 0,0 0 1,0-1-1,2 8 1,-1-10-91,0 0 0,0 0 0,0-1 0,1 1-1,-1-1 1,1 1 0,-1-1 0,1 0 0,0 0 0,0 0 0,0-1 0,0 1 0,0-1 0,0 1 0,1-1 0,-1 0 0,0 0 0,1-1 0,-1 1 0,0-1 0,1 1 0,-1-1 0,1 0 0,4-1 0,5 1 10,0-1-1,0 0 1,1-1-1,-1 0 1,13-5 0,-7 0-8,0-1 1,-1 0 0,-1-1-1,1-1 1,16-12 0,-29 18-3,1 0 1,0-1-1,-1 1 1,0-1 0,0 0-1,0 0 1,0-1 0,-1 0-1,0 1 1,0-1-1,-1-1 1,1 1 0,-1 0-1,-1-1 1,1 0 0,-1 1-1,1-10 1,-3 14 0,0 1 1,0-1-1,0 1 0,0 0 1,0-1-1,0 1 0,-1 0 1,1-1-1,-1 1 1,1 0-1,-1-1 0,1 1 1,-1 0-1,0 0 1,0-1-1,1 1 0,-1 0 1,0 0-1,0 0 0,0 0 1,0 0-1,0 0 1,-1 1-1,0-2 0,-3 0 7,1 0-1,0 0 0,-1 0 0,1 1 1,-1 0-1,1 0 0,-9-1 0,-4 0-31,0 2-1,-1 0 1,-19 3-1,30-2 3,1 0 0,-1 0 0,1 1 0,-1-1 0,1 2 0,0-1 0,-1 1 0,1-1 0,1 2 0,-1-1 0,-10 8 0,16-11-40,1 1 0,-1-1 0,0 0-1,0 1 1,0-1 0,0 0 0,0 0-1,0 1 1,0-1 0,1 0 0,-1 0-1,0 1 1,0-1 0,0 0 0,1 0 0,-1 0-1,0 1 1,0-1 0,0 0 0,1 0-1,-1 0 1,0 0 0,1 0 0,-1 1-1,0-1 1,0 0 0,1 0 0,-1 0 0,0 0-1,0 0 1,1 0 0,-1 0 0,0 0-1,1 0 1,-1 0 0,0 0 0,1 0-1,-1 0 1,0 0 0,0 0 0,1 0 0,-1-1-1,0 1 1,0 0 0,1 0 0,17-1-2234,4-5-2010,2-2-2712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8.693"/>
    </inkml:context>
    <inkml:brush xml:id="br0">
      <inkml:brushProperty name="width" value="0.025" units="cm"/>
      <inkml:brushProperty name="height" value="0.025" units="cm"/>
    </inkml:brush>
  </inkml:definitions>
  <inkml:trace contextRef="#ctx0" brushRef="#br0">38 1 8584,'0'0'9764,"-1"9"-9572,7 198 1209,-1-128-713,-4-1 0,-10 94 0,9-165-562,0-2 28,-1-1 1,1 0-1,-1 1 1,1-1-1,-1 0 1,0 0-1,-1 0 1,1 0 0,-1 0-1,1 0 1,-5 6-1,3-35 1779,1-47-1695,10-98 0,-5 143-326,1 1 0,2 0 0,0 1-1,2-1 1,0 1 0,2 1 0,15-29-1,-21 46 49,0 1 0,1-1-1,0 1 1,0-1 0,0 2-1,1-1 1,0 0 0,0 1-1,1 0 1,-1 1 0,1-1 0,0 1-1,0 1 1,1-1 0,-1 1-1,1 0 1,-1 1 0,1 0-1,0 0 1,0 1 0,0 0-1,0 0 1,0 1 0,0 0-1,0 0 1,0 1 0,0 0-1,8 2 1,-14-2 36,0-1-1,0 1 1,0-1-1,-1 1 0,1 0 1,0 0-1,-1 0 1,1 0-1,0 0 1,-1 0-1,1 1 1,-1-1-1,0 0 1,0 1-1,1-1 0,-1 1 1,0-1-1,0 1 1,0 0-1,0-1 1,-1 1-1,1 0 1,0 0-1,-1 0 1,1 0-1,-1-1 0,0 1 1,1 0-1,-1 0 1,0 0-1,0 0 1,0 0-1,-1 0 1,1 0-1,0 0 1,-1-1-1,1 1 0,-1 0 1,0 0-1,1 0 1,-1-1-1,0 1 1,0 0-1,0-1 1,0 1-1,-1-1 1,1 1-1,0-1 0,-1 0 1,1 1-1,-1-1 1,1 0-1,-4 2 1,-14 6 185,0 0 0,0-2 0,-1 0 0,0-1 0,-37 6 0,6-5-28,-58 1 1,274-22-11140,-106 8 6234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6.979"/>
    </inkml:context>
    <inkml:brush xml:id="br0">
      <inkml:brushProperty name="width" value="0.025" units="cm"/>
      <inkml:brushProperty name="height" value="0.025" units="cm"/>
    </inkml:brush>
  </inkml:definitions>
  <inkml:trace contextRef="#ctx0" brushRef="#br0">144 54 5990,'0'0'7452,"3"-8"-4644,1 0-2033,-3 6-498,1-1 1,-1 0-1,0 1 1,1-1-1,-1 0 1,-1 0 0,1 1-1,0-1 1,-1 0-1,1-6 1,-1 9-219,0 0 0,-1 0 0,1-1 1,0 1-1,-1 0 0,1 0 0,0 0 0,0 0 1,-1 0-1,1 0 0,0-1 0,-1 1 1,1 0-1,0 0 0,-1 0 0,1 0 0,0 0 1,-1 0-1,1 0 0,0 0 0,0 0 1,-1 0-1,1 0 0,0 1 0,-1-1 1,1 0-1,0 0 0,-1 0 0,1 0 0,0 0 1,0 1-1,-1-1 0,1 0 0,0 0 1,0 0-1,-1 1 0,1-1 0,0 0 0,0 1 1,-14 9 16,-3 11 208,2 2 1,0 0-1,2 1 1,0 0 0,2 1-1,0 0 1,2 1-1,1 0 1,1 0-1,1 1 1,2 0 0,-2 33-1,5-51-253,0-1 0,1 1-1,1 0 1,0-1 0,0 1 0,0-1 0,1 0-1,0 1 1,1-1 0,0 0 0,7 14-1,-7-17-179,1 0-1,0-1 1,0 1-1,1-1 1,-1 0-1,1 0 1,0 0-1,0-1 1,0 0-1,0 0 1,1 0-1,-1-1 1,1 1-1,0-1 1,0-1-1,0 1 0,9 0 1,11 2-2809,-3-3-1969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39.535"/>
    </inkml:context>
    <inkml:brush xml:id="br0">
      <inkml:brushProperty name="width" value="0.025" units="cm"/>
      <inkml:brushProperty name="height" value="0.025" units="cm"/>
    </inkml:brush>
  </inkml:definitions>
  <inkml:trace contextRef="#ctx0" brushRef="#br0">0 280 12940,'0'0'9209,"11"-11"-8990,220-257 1510,-228 333-666,-6 99 351,7-161-1944,3-9-1141,5-11-4381,-6 3-1475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0.376"/>
    </inkml:context>
    <inkml:brush xml:id="br0">
      <inkml:brushProperty name="width" value="0.025" units="cm"/>
      <inkml:brushProperty name="height" value="0.025" units="cm"/>
    </inkml:brush>
  </inkml:definitions>
  <inkml:trace contextRef="#ctx0" brushRef="#br0">1 0 10025,'0'0'13256,"1"9"-12477,-1 121 770,-1-58-968,1-72-606,0 1-1,-1-1 1,1 1 0,0-1-1,1 1 1,-1-1-1,0 1 1,0 0 0,0-1-1,0 1 1,0-1 0,0 1-1,1-1 1,-1 1-1,0-1 1,0 0 0,1 1-1,-1-1 1,0 1 0,1-1-1,-1 1 1,0-1-1,1 0 1,-1 1 0,1-1-1,-1 0 1,0 1-1,1-1 1,-1 0 0,1 0-1,-1 0 1,1 1 0,-1-1-1,1 0 1,-1 0-1,1 0 1,-1 0 0,1 0-1,0 0 1,0 0-233,0 0 0,-1 0 0,1-1 0,0 1 1,-1 0-1,1-1 0,0 1 0,-1 0 0,1-1 0,-1 1 0,1-1 0,-1 1 0,1-1 1,-1 0-1,1 1 0,-1-1 0,1 1 0,-1-1 0,0 0 0,1 1 0,-1-1 1,0 0-1,0 1 0,1-1 0,-1 0 0,0 1 0,0-1 0,0 0 0,0 0 0,0 1 1,0-2-1,0-10-5454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0.750"/>
    </inkml:context>
    <inkml:brush xml:id="br0">
      <inkml:brushProperty name="width" value="0.025" units="cm"/>
      <inkml:brushProperty name="height" value="0.025" units="cm"/>
    </inkml:brush>
  </inkml:definitions>
  <inkml:trace contextRef="#ctx0" brushRef="#br0">0 6 6374,'0'0'15631,"65"3"-14959,-40-3-319,2 0-193,-4 0-64,-1-2-64,-3 0-96,-8-1-1505,-5 2-1987</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1.701"/>
    </inkml:context>
    <inkml:brush xml:id="br0">
      <inkml:brushProperty name="width" value="0.025" units="cm"/>
      <inkml:brushProperty name="height" value="0.025" units="cm"/>
    </inkml:brush>
  </inkml:definitions>
  <inkml:trace contextRef="#ctx0" brushRef="#br0">140 18 14253,'0'0'7565,"-8"-4"-7341,3 2-212,0 0 0,1 0-1,-1 0 1,0 0 0,0 1-1,0 0 1,-10-1 0,12 2-2,0 1 0,1-1 1,-1 0-1,0 1 0,1 0 1,-1 0-1,1 0 0,-1 0 1,1 0-1,-1 0 0,1 1 0,0-1 1,0 1-1,-1-1 0,1 1 1,0 0-1,1 0 0,-1 0 1,0 0-1,0 0 0,-1 3 0,-1 2 99,0 0 0,0 0-1,1 1 1,0-1-1,0 1 1,1 0-1,-3 13 1,4-20-82,1 1 0,-1 0 0,1-1 1,0 1-1,0 0 0,-1 0 1,1 0-1,0-1 0,0 1 0,1 0 1,-1 0-1,0-1 0,1 1 1,-1 0-1,1 0 0,-1-1 0,1 1 1,0-1-1,0 1 0,0 0 0,0-1 1,0 0-1,0 1 0,0-1 1,0 1-1,0-1 0,1 0 0,-1 0 1,1 0-1,-1 0 0,1 0 0,-1 0 1,1 0-1,-1-1 0,1 1 1,0 0-1,-1-1 0,1 1 0,3-1 1,3 1 34,0-1 1,1 0-1,-1-1 1,1 1 0,-1-2-1,0 1 1,0-1-1,0-1 1,0 1-1,0-1 1,0-1-1,0 1 1,-1-1 0,0-1-1,0 0 1,0 1-1,0-2 1,-1 1-1,0-1 1,0 0 0,0-1-1,-1 1 1,0-1-1,6-10 1,-10 16-25,-1-1 0,1 1 0,0 0 0,0 0 0,-1-1-1,1 1 1,-1 0 0,1-1 0,-1 1 0,0 0 0,1-1 0,-1 1 0,0 0 0,0-1 0,0 1 0,0-1 0,0 1 0,0 0 0,-1-1 0,1 1 0,0-1 0,-1 1 0,1 0 0,-1-1-1,1 1 1,-1 0 0,0 0 0,0-1 0,1 1 0,-1 0 0,0 0 0,0 0 0,0 0 0,0 0 0,0 0 0,0 0 0,-1 1 0,1-1 0,0 0 0,-2 0 0,-2-1-25,0 1 1,-1 0 0,1 0-1,0 0 1,-1 0 0,1 1-1,-1 0 1,1 0-1,-8 2 1,11-2-94,1 1 0,-1-1 0,1 1 0,0-1 0,-1 1 0,1 0-1,0 0 1,0-1 0,-1 1 0,1 0 0,0 0 0,0 0 0,0 0 0,0 0 0,0 1 0,1-1-1,-1 0 1,0 0 0,0 0 0,1 1 0,-1-1 0,1 0 0,-1 1 0,1-1 0,-1 1 0,1 1-1,2 9-4145,8-3-3766,-1-5-400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2.042"/>
    </inkml:context>
    <inkml:brush xml:id="br0">
      <inkml:brushProperty name="width" value="0.025" units="cm"/>
      <inkml:brushProperty name="height" value="0.025" units="cm"/>
    </inkml:brush>
  </inkml:definitions>
  <inkml:trace contextRef="#ctx0" brushRef="#br0">33 1 16944,'0'0'6161,"-3"11"-4555,-7 34-773,2 0 0,-3 82 0,11-127-994,0 0 0,0 0 0,0 0 0,0 0-1,0 0 1,0 0 0,1 0 0,-1 0 0,0 0 0,0 0 0,0 0 0,0 0 0,0 0 0,0 0 0,0 0 0,1 0 0,-1 0 0,0 0 0,0 0 0,0 0-1,0 0 1,0 0 0,0 0 0,1 1-644,3-15-2841,-1-5-2915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3.212"/>
    </inkml:context>
    <inkml:brush xml:id="br0">
      <inkml:brushProperty name="width" value="0.025" units="cm"/>
      <inkml:brushProperty name="height" value="0.025" units="cm"/>
    </inkml:brush>
  </inkml:definitions>
  <inkml:trace contextRef="#ctx0" brushRef="#br0">0 24 4965,'0'0'19052,"7"-5"-18710,-4 2-267,0 1 0,1 0-1,-1 0 1,1 1 0,-1-1 0,1 1-1,-1 0 1,1-1 0,0 2 0,0-1-1,0 0 1,-1 1 0,1 0 0,4 0-1,3 0 46,-1 1-1,0 1 0,0 0 0,0 1 0,12 4 0,-20-7-113,-1 0-1,0 0 0,1 1 0,-1-1 0,0 0 0,1 1 0,-1-1 0,0 1 0,0-1 0,0 1 0,0 0 0,1 0 0,-1-1 0,0 1 0,0 0 0,0 0 1,0 0-1,-1 0 0,1 0 0,0 0 0,0 1 0,-1-1 0,1 0 0,0 0 0,-1 0 0,1 1 0,-1-1 0,0 0 0,1 1 0,-1-1 0,0 0 1,0 1-1,0-1 0,0 0 0,0 1 0,0-1 0,0 0 0,0 1 0,-1-1 0,1 0 0,0 0 0,-1 1 0,1-1 0,-1 0 0,1 0 0,-1 1 0,0-1 1,0 0-1,1 0 0,-1 0 0,0 0 0,0 0 0,0 0 0,-2 1 0,-8 10 68,-1-1-1,0 0 1,-24 15-1,17-13-91,19-13 15,-1 1 0,1-1 0,0 0-1,-1 0 1,1 0 0,-1 1-1,1-1 1,0 0 0,-1 1 0,1-1-1,-1 0 1,1 1 0,0-1 0,0 0-1,-1 1 1,1-1 0,0 1-1,0-1 1,-1 0 0,1 1 0,0-1-1,0 1 1,0-1 0,0 1 0,0-1-1,-1 1 1,1-1 0,0 1 0,0-1-1,0 1 1,0-1 0,1 1-1,-1-1 1,0 1 0,0-1 0,0 0-1,1 2 1,20 5-33,51-7 88,-53-1-68,-9 1-5,0 1 1,-1 0-1,1 1 0,11 3 1,-19-4 18,0-1 1,0 1-1,0 0 1,-1-1-1,1 1 1,0 0-1,-1 0 1,1 0-1,0 0 1,-1 1-1,0-1 1,1 0-1,1 3 1,-3-3 6,1 0 0,-1 0 1,0 0-1,0 0 0,1 0 1,-1 0-1,0 0 0,0 0 1,0 0-1,0 0 1,0 0-1,0 0 0,0 0 1,-1 0-1,1 0 0,0 0 1,0 0-1,-1-1 0,1 1 1,-1 0-1,1 0 0,-1 0 1,1 0-1,-1 0 0,1 0 1,-1-1-1,-1 2 0,-5 4 240,-1 0-1,1-1 1,-1 0-1,0-1 0,-1 1 1,1-2-1,-1 1 0,1-1 1,-15 3-1,-3 3 516,19-7-571,-47 17 988,44-18-2237,32-15-2472,19-10-7389,-18 10-1922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5.701"/>
    </inkml:context>
    <inkml:brush xml:id="br0">
      <inkml:brushProperty name="width" value="0.025" units="cm"/>
      <inkml:brushProperty name="height" value="0.025" units="cm"/>
    </inkml:brush>
  </inkml:definitions>
  <inkml:trace contextRef="#ctx0" brushRef="#br0">76 12 9417,'2'-11'12703,"-1"30"-9889,-8 36-2519,-23 5 769,23-48-784,0 0 0,1 0 0,0 0 0,1 1 0,-5 24 0,9-37-260,1 1 1,0-1-1,0 1 1,0 0-1,0-1 0,0 1 1,0-1-1,0 1 0,1-1 1,-1 1-1,0 0 0,0-1 1,0 1-1,1-1 0,-1 1 1,0-1-1,0 1 0,1-1 1,-1 1-1,0-1 0,1 1 1,-1-1-1,1 1 0,-1-1 1,1 0-1,-1 1 1,1-1-1,-1 0 0,1 1 1,-1-1-1,1 0 0,-1 0 1,2 1-1,26 1 423,31-15-30,-32 4-490,24-10 215,-19 4-3178,-29 6-9174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6.060"/>
    </inkml:context>
    <inkml:brush xml:id="br0">
      <inkml:brushProperty name="width" value="0.025" units="cm"/>
      <inkml:brushProperty name="height" value="0.025" units="cm"/>
    </inkml:brush>
  </inkml:definitions>
  <inkml:trace contextRef="#ctx0" brushRef="#br0">46 0 6790,'0'0'16464,"-23"58"-14927,21-40-448,-3 1-480,1 1-481,1-2-64,-2-1-32,3-3-32,1-3 0,1-5-800,0-4-1282,5-2-7015,3-7-512</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6.401"/>
    </inkml:context>
    <inkml:brush xml:id="br0">
      <inkml:brushProperty name="width" value="0.025" units="cm"/>
      <inkml:brushProperty name="height" value="0.025" units="cm"/>
    </inkml:brush>
  </inkml:definitions>
  <inkml:trace contextRef="#ctx0" brushRef="#br0">104 1 13965,'0'0'10688,"-4"11"-10432,-11 19 38,-2 0-1,-34 47 1,43-63-169,1-3 65,6-10-2453,1-4-2777,5-9-1462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9.485"/>
    </inkml:context>
    <inkml:brush xml:id="br0">
      <inkml:brushProperty name="width" value="0.025" units="cm"/>
      <inkml:brushProperty name="height" value="0.025" units="cm"/>
    </inkml:brush>
  </inkml:definitions>
  <inkml:trace contextRef="#ctx0" brushRef="#br0">33 290 13357,'0'0'6753,"0"-8"-6689,2-23-70,-15 61 359,10-24-249,0 0-1,0 0 0,0 1 1,1-1-1,0 1 0,0-1 1,-1 12-1,3-18-97,0 1 0,0-1 0,1 0-1,-1 0 1,1 1 0,-1-1 0,0 0 0,1 0-1,-1 0 1,1 1 0,-1-1 0,1 0 0,-1 0 0,0 0-1,1 0 1,-1 0 0,1 0 0,-1 0 0,1 0-1,-1 0 1,1 0 0,-1 0 0,1 0 0,-1 0-1,0 0 1,1 0 0,-1-1 0,1 1 0,-1 0-1,0 0 1,1 0 0,-1-1 0,1 1 0,-1 0-1,0-1 1,1 1 0,17-10 201,-15 7-212,6-5-80,0 0 1,0 0-1,1 1 0,0 1 0,0-1 1,16-6-1,-17 11 67,-1 0 0,1-1 0,-1 0-1,0 0 1,0-1 0,0 0 0,-1-1 0,1 1 0,8-8 0,12-10 0,-1-1 1,26-29 0,-47 46 13,0 0 0,-1-1 0,0 0 0,0 0 0,0 0 0,-1-1 0,0 0 0,0 1 0,-1-2 0,0 1 0,0 0 0,-1 0 0,0-1-1,1-11 1,-3 20 3,0-1-1,0 1 0,0 0 0,-1-1 1,1 1-1,0-1 0,0 1 0,0 0 0,-1-1 1,1 1-1,0 0 0,0-1 0,-1 1 0,1 0 1,0-1-1,-1 1 0,1 0 0,0 0 1,-1-1-1,1 1 0,-1 0 0,1 0 0,0 0 1,-1-1-1,1 1 0,-1 0 0,1 0 1,0 0-1,-1 0 0,1 0 0,-1 0 0,1 0 1,-1 0-1,1 0 0,0 0 0,-1 0 0,1 0 1,-1 0-1,1 1 0,-1-1 0,1 0 1,0 0-1,-1 0 0,1 1 0,0-1 0,-1 0 1,1 0-1,0 1 0,-1-1 0,1 0 0,0 0 1,-1 1-1,-21 15 139,18-8-82,-1-1-1,1 1 0,0 0 1,1 0-1,0 1 1,0-1-1,1 1 1,0 0-1,0-1 0,1 1 1,1 0-1,-1 0 1,1 0-1,1 0 0,-1 0 1,3 10-1,5 14 272,0 1 0,26 60-1,-13-38 416,-13-42-144,-3-23-38,-3-27-141,-3 27-417,0-1-1,-1 0 1,0 1-1,-1-1 1,0 1-1,0 0 0,-1 0 1,0 0-1,-1 0 1,0 1-1,0 0 0,-1 0 1,0 0-1,-7-7 1,1 1-34,-2 1 0,1 1 0,-1 0 0,-1 0 0,0 2 0,-27-15 0,50 28-90,0 0 0,1-1 0,-1-1 0,17 3 0,2-1 28,87 12-2734,-36-11-5141,-38-4-150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6.729"/>
    </inkml:context>
    <inkml:brush xml:id="br0">
      <inkml:brushProperty name="width" value="0.025" units="cm"/>
      <inkml:brushProperty name="height" value="0.025" units="cm"/>
    </inkml:brush>
  </inkml:definitions>
  <inkml:trace contextRef="#ctx0" brushRef="#br0">105 10 11755,'0'0'5237,"-9"-3"-3956,6 2-1199,1 0-22,1 1-1,-1-1 1,0 0-1,0 1 0,1-1 1,-1 1-1,0-1 1,0 1-1,1 0 0,-1 0 1,0 0-1,0 0 0,0 0 1,0 0-1,1 0 1,-1 1-1,0-1 0,0 0 1,1 1-1,-1 0 1,0-1-1,1 1 0,-1 0 1,0 0-1,1 0 1,-1 0-1,1 0 0,0 0 1,-1 1-1,1-1 0,0 0 1,0 1-1,0-1 1,0 1-1,0-1 0,-2 4 1,-1 1 198,0 1 0,0 0 1,1 0-1,-1 0 0,2 1 0,-1-1 0,1 1 1,0-1-1,0 1 0,1 0 0,0 0 1,1-1-1,0 1 0,0 0 0,1 8 1,0-15-229,0 1 1,-1-1-1,1 0 1,0 0-1,0 0 1,0 0-1,0 0 1,0 0-1,0 0 1,0 0-1,0 0 1,0 0-1,0-1 1,0 1-1,1 0 1,-1-1-1,0 1 1,0-1-1,1 0 1,-1 1-1,0-1 1,1 0-1,-1 0 1,1 1-1,-1-1 1,0 0-1,1-1 1,-1 1-1,1 0 1,-1 0 0,0 0-1,1-1 1,-1 1-1,3-2 1,0 1-14,0 0-1,0-1 1,0 1 0,0-1 0,0 0 0,0 0 0,-1 0 0,1-1 0,-1 1 0,5-5 0,-6 4-8,1 0-1,-1-1 0,0 1 1,0-1-1,0 0 1,0 0-1,-1 0 0,0 0 1,0 0-1,0 0 0,0 0 1,0 0-1,-1 0 1,0-8-1,0 10-5,0 0 0,0 0-1,-1 1 1,1-1 0,0 0 0,-1 0 0,0 1 0,1-1-1,-1 0 1,0 1 0,0-1 0,0 1 0,0-1-1,0 1 1,-1-1 0,1 1 0,0 0 0,-1 0-1,1-1 1,0 1 0,-1 0 0,0 0 0,1 0-1,-1 1 1,0-1 0,1 0 0,-1 1 0,0-1 0,1 1-1,-1-1 1,0 1 0,0 0 0,0 0 0,-3 0-1,2 0-32,1 0-1,-1 0 1,0 0-1,1 0 0,-1 0 1,0 1-1,1-1 1,-1 1-1,1 0 0,-1 0 1,1 0-1,-1 0 1,1 0-1,0 0 0,0 1 1,-1-1-1,1 1 1,0 0-1,0-1 1,-1 3-1,-9 21-2785,8 6-5059,4-20 1821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7.071"/>
    </inkml:context>
    <inkml:brush xml:id="br0">
      <inkml:brushProperty name="width" value="0.025" units="cm"/>
      <inkml:brushProperty name="height" value="0.025" units="cm"/>
    </inkml:brush>
  </inkml:definitions>
  <inkml:trace contextRef="#ctx0" brushRef="#br0">88 12 7559,'0'0'10608,"-10"6"-9359,5-2-1165,-5 2 339,1 1 0,0 0 0,-12 13 0,18-18-285,1 0 0,0 0 0,0 1 0,0-1-1,1 1 1,-1 0 0,0-1 0,1 1 0,0 0 0,0 0 0,0 0 0,0 0 0,0 0-1,0 0 1,1 0 0,0 0 0,-1 0 0,1 0 0,0 0 0,0 1 0,1 2 0,0-5-87,0 0 1,-1 0 0,1 0 0,0-1 0,0 1-1,0 0 1,0 0 0,0-1 0,0 1 0,0-1-1,0 1 1,0-1 0,0 1 0,0-1 0,0 0-1,0 1 1,0-1 0,0 0 0,1 0 0,-1 0-1,0 0 1,0 0 0,0 0 0,2 0 0,30-3 233,-27 1-269,-1 0 0,1-1 1,0 1-1,-1-1 0,0 0 1,0-1-1,0 1 0,0-1 0,9-8 1,-12 9 0,0 1 0,1 0-1,-1-1 1,0 0 0,0 1 0,-1-1 0,1 0 0,-1 0 0,1 0 0,-1 0 0,0 0 0,0 0-1,0-1 1,0 1 0,-1 0 0,1 0 0,-1-1 0,0 1 0,0 0 0,-1-5 0,1 6 8,-1 1 0,0-1 0,1 1 1,-1-1-1,0 1 0,0 0 1,0-1-1,0 1 0,0 0 1,0 0-1,-1 0 0,1 0 0,0 0 1,-1 0-1,1 0 0,0 0 1,-1 0-1,1 1 0,-1-1 1,1 1-1,-1-1 0,0 1 0,1-1 1,-1 1-1,-2 0 0,-46-2-32,39 2-67,46 3-16918,-20-9 8141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7.399"/>
    </inkml:context>
    <inkml:brush xml:id="br0">
      <inkml:brushProperty name="width" value="0.025" units="cm"/>
      <inkml:brushProperty name="height" value="0.025" units="cm"/>
    </inkml:brush>
  </inkml:definitions>
  <inkml:trace contextRef="#ctx0" brushRef="#br0">177 0 14318,'0'0'7238,"-1"8"-6026,0 0-1001,0 0 0,1 0 0,0 0 0,1 0 0,0 0-1,0 0 1,1 0 0,-1 0 0,2 0 0,-1-1 0,5 10 0,1 1 40,-1 0 0,-1 0 0,0 1 1,4 27-1,-9-38-232,-1-1-1,1 0 1,-1 1 0,-1-1 0,1 0-1,-1 0 1,0 1 0,-1-1 0,0 0-1,0 0 1,0 0 0,-1 0 0,0-1-1,-8 13 1,0-4-90,0 0 0,-1-1 0,0-1 0,-2 0 0,-16 13 0,21-19-623,-1-1 0,1 0 0,-1 0 0,0-1-1,-19 6 1,-6-1-4094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7.989"/>
    </inkml:context>
    <inkml:brush xml:id="br0">
      <inkml:brushProperty name="width" value="0.025" units="cm"/>
      <inkml:brushProperty name="height" value="0.025" units="cm"/>
    </inkml:brush>
  </inkml:definitions>
  <inkml:trace contextRef="#ctx0" brushRef="#br0">1 0 10698,'0'0'1393,"0"10"321,0-2-1428,-1 0 0,2-1-1,-1 1 1,1-1 0,1 1 0,-1-1-1,1 1 1,0-1 0,1 0 0,0 0-1,0 0 1,0 0 0,1 0-1,0-1 1,1 1 0,-1-1 0,1 0-1,11 9 1,-7-8-116,1-1-1,0 0 0,0-1 1,0 0-1,1-1 1,-1 0-1,1 0 0,0-2 1,1 1-1,-1-1 0,0-1 1,23 1-1,0-3 106,-1 0-1,1-3 0,37-7 0,172-55 326,-158 39-339,121-20-1,-203 46-251,3 0 13,0 0 1,0 0-1,0 0 0,0 1 0,1 0 0,-1 1 0,6 0 0,-11 0-14,1-1 0,-1 1-1,1 0 1,-1-1 0,0 1 0,0 0 0,1 0-1,-1 0 1,0 0 0,0 0 0,0 1 0,0-1-1,0 0 1,0 0 0,-1 1 0,1-1-1,0 0 1,-1 1 0,1-1 0,-1 1 0,1-1-1,-1 1 1,1-1 0,-1 1 0,0-1 0,0 1-1,0-1 1,0 1 0,0-1 0,-1 3-1,-2 48 105,2-34-937,0 0-1,2 30 1,-1-47 667,1 0 0,-1-1 0,0 1 1,1-1-1,-1 1 0,0-1 1,1 1-1,-1 0 0,1-1 1,-1 0-1,0 1 0,1-1 1,-1 1-1,1-1 0,0 1 1,-1-1-1,1 0 0,-1 0 0,1 1 1,0-1-1,-1 0 0,1 0 1,-1 0-1,1 1 0,0-1 1,-1 0-1,1 0 0,0 0 1,-1 0-1,1 0 0,0 0 1,-1 0-1,1-1 0,0 1 0,0 0 1,4-1-1758,8 1-3626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48.396"/>
    </inkml:context>
    <inkml:brush xml:id="br0">
      <inkml:brushProperty name="width" value="0.025" units="cm"/>
      <inkml:brushProperty name="height" value="0.025" units="cm"/>
    </inkml:brush>
  </inkml:definitions>
  <inkml:trace contextRef="#ctx0" brushRef="#br0">0 185 10442,'0'0'4852,"12"-6"-2545,45-28-918,1 4 0,105-39 1,-134 59-1044,0 1 1,1 1-1,1 2 1,-1 1-1,1 1 1,0 2-1,0 1 1,44 4 0,-71-2-345,1 0 0,-1 0 1,1 0-1,-1 1 1,0-1-1,1 1 1,-1 0-1,0 0 0,0 1 1,0-1-1,0 1 1,-1 0-1,4 3 1,35 49 83,-38-48-71,1 0 1,0 0-1,0 0 1,0-1-1,1 1 0,-1-1 1,2 0-1,-1-1 0,0 0 1,1 0-1,0 0 0,8 3 1,-1-3 168,1-1 0,-1-1 0,1 0 0,-1-1 0,1 0 0,0-1 0,0-1 0,0-1 0,0 0 0,-1 0 0,19-6 0,-1 0 65,0-2-1,0-2 1,57-28 0,-36 9-140,-35 19-12,1 1 0,25-11 0,-44 21-125,0 0-1,1 0 0,-1 0 0,0-1 1,1 1-1,-1 0 0,0 0 1,1 0-1,-1 0 0,1 0 0,-1 0 1,0 0-1,1 0 0,-1 0 1,1 0-1,-1 0 0,0 0 0,1 0 1,-1 0-1,0 1 0,1-1 1,-1 0-1,0 0 0,1 0 0,-1 0 1,0 1-1,1-1 0,-1 0 1,0 0-1,1 1 0,-1-1 0,0 0 1,0 1-1,0-1 0,1 0 1,-1 1-1,0 0 0,4 1-2458,2-9-661,4-11-3819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3:59.698"/>
    </inkml:context>
    <inkml:brush xml:id="br0">
      <inkml:brushProperty name="width" value="0.025" units="cm"/>
      <inkml:brushProperty name="height" value="0.025" units="cm"/>
    </inkml:brush>
  </inkml:definitions>
  <inkml:trace contextRef="#ctx0" brushRef="#br0">72 154 2210,'0'0'1943,"8"-8"-1783,4-2-97,47-49 4634,-54 54-3668,0-1-1,-1 1 0,1-1 1,-2-1-1,1 1 0,0 0 1,-1-1-1,-1 0 1,5-13-1,-7 19 109,-24 38 283,12-18-1427,-92 151 304,95-154-82,1 1 0,1 0 0,1 1 1,0 0-1,1 0 0,1 0 0,1 0 0,-2 28 0,5-43-209,0-1 0,0 0 0,1 0 0,-1 0 0,0 0 0,1 0 0,-1 0 0,1-1-1,-1 1 1,1 0 0,0 0 0,0 0 0,0 0 0,0-1 0,0 1 0,0 0 0,1-1 0,-1 1 0,0-1 0,1 1-1,-1-1 1,1 0 0,0 0 0,2 2 0,1-1 29,-1 0-1,1-1 1,-1 0-1,1 0 1,0 0-1,0 0 0,-1-1 1,1 1-1,0-1 1,6-1-1,4-1-367,0 0 0,0-1-1,0-1 1,0 0-1,27-12 1,-15 0-3468,-4-1-3502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1.833"/>
    </inkml:context>
    <inkml:brush xml:id="br0">
      <inkml:brushProperty name="width" value="0.025" units="cm"/>
      <inkml:brushProperty name="height" value="0.025" units="cm"/>
    </inkml:brush>
  </inkml:definitions>
  <inkml:trace contextRef="#ctx0" brushRef="#br0">40 154 11915,'-6'2'998,"4"-1"-537,-1-1 1,1 1-1,0 0 0,0-1 0,0 1 0,0 0 1,0 0-1,1 1 0,-1-1 0,0 0 0,0 1 1,1-1-1,-1 1 0,1-1 0,-1 1 0,1 0 1,-2 2-1,4-4-391,0 1 0,0-1 0,-1 0 0,1 1 0,0-1 0,0 0 0,0 1 0,0-1 0,-1 0 0,1 0 1,0 0-1,0 1 0,0-1 0,0 0 0,0 0 0,0-1 0,-1 1 0,1 0 0,0 0 0,0 0 0,0 0 0,0-1 0,0 1 1,-1 0-1,1-1 0,0 1 0,0-1 0,27-9 274,-1-6-221,0-1 0,-2-1 0,37-34 1,22-15-78,-85 68-47,1-1 1,0 0-1,0 0 1,0 0-1,0 1 0,0-1 1,0 0-1,0 0 0,0 1 1,0-1-1,0 0 1,0 0-1,0 1 0,0-1 1,0 0-1,0 0 0,0 1 1,0-1-1,0 0 0,0 0 1,0 1-1,0-1 1,0 0-1,0 0 0,0 1 1,0-1-1,1 0 0,-1 0 1,0 0-1,0 1 1,0-1-1,0 0 0,1 0 1,-1 0-1,0 0 0,0 1 1,0-1-1,1 0 0,-1 0 1,0 0-1,0 0 1,1 0-1,-1 0 0,0 0 1,0 0-1,1 0 0,-1 0 1,0 0-1,0 0 1,1 0-1,-1 0 0,0 0 1,0 0-1,1 0 0,-1 0 1,0 0-1,0 0 1,1 0-1,-1 0 0,0 0 1,0 0-1,0-1 0,1 1 1,-8 23 35,-19 38 73,18-47-52,1 1-1,1 0 1,0 0-1,1 0 1,1 1 0,0 0-1,1-1 1,0 18-1,3-32-56,0-1 1,0 1-1,0 0 0,0 0 0,1 0 0,-1 0 0,0-1 0,0 1 0,1 0 0,-1 0 0,1-1 1,-1 1-1,1 0 0,-1-1 0,1 1 0,-1 0 0,1-1 0,0 1 0,-1-1 0,1 1 1,0-1-1,-1 1 0,1-1 0,0 1 0,0-1 0,0 0 0,-1 1 0,1-1 0,0 0 0,0 0 1,0 0-1,0 0 0,-1 0 0,1 0 0,0 0 0,0 0 0,0 0 0,0 0 0,-1 0 0,1 0 1,0 0-1,0-1 0,0 1 0,-1 0 0,1-1 0,0 1 0,1-1 0,39-18-1514,17-31-5682,-28 20-31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2.175"/>
    </inkml:context>
    <inkml:brush xml:id="br0">
      <inkml:brushProperty name="width" value="0.025" units="cm"/>
      <inkml:brushProperty name="height" value="0.025" units="cm"/>
    </inkml:brush>
  </inkml:definitions>
  <inkml:trace contextRef="#ctx0" brushRef="#br0">47 0 12780,'0'0'8360,"-27"57"-7303,20-37-96,1 3-192,0-2-481,5 0-192,1 0-96,0-5 32,0-2-32,8-5-448,2-5-641,-2-4-545,-1 0-1024,-3-1-2115,-4-11-2178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2.534"/>
    </inkml:context>
    <inkml:brush xml:id="br0">
      <inkml:brushProperty name="width" value="0.025" units="cm"/>
      <inkml:brushProperty name="height" value="0.025" units="cm"/>
    </inkml:brush>
  </inkml:definitions>
  <inkml:trace contextRef="#ctx0" brushRef="#br0">1 49 10730,'0'0'11115,"63"0"-10603,-32-6-352,2 0-128,2 1 0,-2-1-160,0 2-1281,-2-2-1602,-3-1-2883,0-2-127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2.860"/>
    </inkml:context>
    <inkml:brush xml:id="br0">
      <inkml:brushProperty name="width" value="0.025" units="cm"/>
      <inkml:brushProperty name="height" value="0.025" units="cm"/>
    </inkml:brush>
  </inkml:definitions>
  <inkml:trace contextRef="#ctx0" brushRef="#br0">189 6 5605,'0'0'9930,"-9"-2"-7710,3 1-2048,0 1 0,1-1 0,-1 1 0,0 0 0,1 0 0,-1 0 0,1 1 0,-1 0 0,0 0 0,1 1 0,0-1 0,-1 1 0,1 0 0,0 1 0,0-1 0,0 1 0,0 0 0,0 0 0,1 0 0,-1 1 0,1 0 0,-4 4 0,3-3-13,0 0 0,0 0-1,0 1 1,1 0 0,0 0-1,0 0 1,1 0 0,-1 0-1,1 1 1,1 0 0,-1-1-1,1 1 1,0 0 0,1 0-1,-1 0 1,2 1 0,-1 10-1,1-16-149,1-1 0,0 1 0,0 0 0,-1-1 0,1 1 0,0-1 0,1 0 0,-1 1 0,0-1 0,0 0 0,1 0 0,-1 1-1,0-1 1,1 0 0,-1 0 0,1-1 0,-1 1 0,1 0 0,0 0 0,-1-1 0,1 1 0,0-1 0,0 1 0,-1-1 0,1 0 0,0 0 0,0 0 0,-1 0-1,5 0 1,3 0 26,0 0 0,1 0 0,-1-1 0,16-3 0,-19 2-17,1 0 0,-1-1-1,1 0 1,-1 0-1,0-1 1,0 0 0,0 0-1,-1 0 1,1 0 0,-1-1-1,0 0 1,0 0-1,6-10 1,-8 11 0,0-1 1,0 1-1,0-1 0,-1 0 1,0 0-1,0 0 0,0-1 1,0 1-1,-1 0 0,0-1 1,0 1-1,0-1 0,-1 1 1,0-1-1,0 1 0,0-1 1,-2-10-1,1 15-16,1 0 0,0-1 0,-1 1 0,0 0 0,1 0 0,-1-1 0,0 1 0,1 0 0,-1 0-1,0 0 1,0 0 0,0 0 0,0 0 0,0 0 0,0 0 0,0 0 0,0 1 0,-1-1 0,1 0 0,0 1 0,0-1 0,-1 1 0,1-1 0,0 1 0,-1 0 0,1-1 0,0 1 0,-1 0 0,1 0 0,-1 0 0,1 0 0,0 0 0,-1 0-1,1 0 1,0 1 0,-1-1 0,1 0 0,0 1 0,-2 0 0,0 0-113,0 0 0,1 0 0,-1 0-1,0 1 1,1-1 0,0 1 0,-1-1-1,1 1 1,0 0 0,0 0 0,0 0 0,0 0-1,0 0 1,0 0 0,0 0 0,1 1 0,0-1-1,-1 1 1,0 2 0,-2 41-7465,4-38 4635,0 7-4057</inkml:trace>
  <inkml:trace contextRef="#ctx0" brushRef="#br0" timeOffset="1">366 145 14638,'0'0'7207,"-37"52"-6471,26-30-383,4 3-193,3-3-128,3 0-32,1-5-32,0-2-801,0-4-1249,5-8-448,-1-3-1570,-1 0-1505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9.826"/>
    </inkml:context>
    <inkml:brush xml:id="br0">
      <inkml:brushProperty name="width" value="0.025" units="cm"/>
      <inkml:brushProperty name="height" value="0.025" units="cm"/>
    </inkml:brush>
  </inkml:definitions>
  <inkml:trace contextRef="#ctx0" brushRef="#br0">25 0 14414,'0'0'8151,"5"8"-8674,11 11 361,1-1 0,19 17 0,14 14 616,-49-49-408,0 1 1,0 0-1,0 0 1,0-1-1,-1 1 0,1 0 1,0 0-1,-1 0 0,1 0 1,-1 0-1,1 0 0,-1 0 1,1 0-1,-1 0 0,0 0 1,1 0-1,-1 0 0,0 0 1,0 0-1,0 0 0,0 1 1,0-1-1,0 0 0,0 0 1,0 0-1,0 0 0,0 0 1,-1 0-1,1 0 0,0 0 1,-1 0-1,1 0 0,-1 0 1,1 0-1,-1 0 0,0 0 1,1 0-1,-1 0 1,0 0-1,0 0 0,1-1 1,-1 1-1,0 0 0,0-1 1,0 1-1,0-1 0,0 1 1,0-1-1,0 1 0,0-1 1,0 0-1,0 1 0,0-1 1,-3 0-1,-9 5 378,0-2-1,-1 0 1,-20 2 0,23-4-296,-1 1-414,-18 4 651,29-6-560,1 0-1,-1 0 1,1 1 0,-1-1-1,1 0 1,-1 1 0,1-1-1,-1 1 1,1-1 0,0 1-1,-1-1 1,1 1 0,0-1-1,-1 1 1,1-1 0,0 1-1,-1-1 1,1 1 0,0-1-1,0 1 1,0 0 0,0-1-1,0 1 1,-1 1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3.203"/>
    </inkml:context>
    <inkml:brush xml:id="br0">
      <inkml:brushProperty name="width" value="0.025" units="cm"/>
      <inkml:brushProperty name="height" value="0.025" units="cm"/>
    </inkml:brush>
  </inkml:definitions>
  <inkml:trace contextRef="#ctx0" brushRef="#br0">0 24 11147,'0'0'4756,"9"-4"-2188,2 0-1863,-1 0 0,0 1 0,1 1 1,-1-1-1,1 2 0,0-1 0,0 2 0,0-1 1,11 2-1,-22-1-696,1 0 0,-1 1 1,1-1-1,-1 0 0,1 0 0,-1 1 1,1-1-1,-1 0 0,0 1 0,1-1 1,-1 1-1,1-1 0,-1 0 0,0 1 1,1-1-1,-1 1 0,0-1 1,1 1-1,-1-1 0,0 1 0,0-1 1,0 1-1,1-1 0,-1 1 0,0 0 1,0-1-1,0 1 0,0-1 0,0 1 1,0-1-1,0 1 0,0 0 0,0-1 1,-1 1-1,1-1 0,0 1 0,0-1 1,0 1-1,-1-1 0,1 1 1,0-1-1,0 1 0,-1-1 0,0 1 1,-13 22 203,1-11-107,8-8-100,-1 0 0,1 1 0,1-1 0,-1 1-1,1 0 1,0 0 0,0 1 0,0-1 0,1 1-1,0 0 1,-4 7 0,12-11-49,-1-1 0,1 0 0,0 0 0,0 0 1,-1-1-1,1 1 0,0-1 0,0 0 0,8-2 0,-7 2-227,2 0 37,-3 0 124,0 0 0,0 0 0,0 0 0,0 1 0,0 0 0,8 2 0,-12-3 101,-1 0-1,1 1 0,0-1 0,0 1 1,0 0-1,-1-1 0,1 1 0,0 0 1,-1-1-1,1 1 0,0 0 0,-1 0 1,1-1-1,-1 1 0,1 0 0,-1 0 0,0 0 1,1 0-1,-1 0 0,0 0 0,0-1 1,0 1-1,1 0 0,-1 0 0,0 0 1,0 0-1,0 0 0,0 0 0,-1 0 1,1 0-1,0 0 0,0 0 0,-1 0 0,1 0 1,0 0-1,-1-1 0,1 1 0,-1 0 1,1 0-1,-1 0 0,1-1 0,-2 2 1,-5 8 351,0-1 0,0 1 0,-1-1 0,-1-1 1,0 0-1,0 0 0,0-1 0,-1 0 0,0 0 0,0-1 1,-1-1-1,0 1 0,-15 4 0,26-10-347,0 0 0,-1 0-1,1 0 1,0 0 0,0 0 0,0 1-1,0-1 1,-1 0 0,1 0 0,0 0-1,0 0 1,-1 0 0,1 0 0,0 0-1,0 0 1,0 0 0,-1 0 0,1 0-1,0 0 1,0 0 0,-1 0 0,1 0-1,0 0 1,0 0 0,0 0 0,-1 0-1,1 0 1,0-1 0,0 1 0,0 0-1,-1 0 1,1 0 0,0 0 0,0 0-1,0-1 1,0 1 0,-1 0 0,1 0-1,0 0 1,0 0 0,0-1 0,0 1-1,0 0 1,0 0 0,0 0 0,0-1-1,-1 1 1,1 0 0,0 0 0,0-1-1,0 1 1,0 0 0,0 0 0,0 0-1,0-1 1,0 1 0,11-18-1401,18-14-2660,-6 9-451,1-3-2307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3.547"/>
    </inkml:context>
    <inkml:brush xml:id="br0">
      <inkml:brushProperty name="width" value="0.025" units="cm"/>
      <inkml:brushProperty name="height" value="0.025" units="cm"/>
    </inkml:brush>
  </inkml:definitions>
  <inkml:trace contextRef="#ctx0" brushRef="#br0">53 1 9257,'0'0'15529,"-4"8"-14429,-5 10-668,-21 44 739,28-58-1128,1-1 0,-1 1 0,1 0 0,0 0 0,0 0 0,1 0 0,-1 0 0,1 0 0,0 0 0,0 0 0,0 0 0,0 0 0,2 8 0,0-10-71,-1-1 0,1 1 0,0 0-1,0-1 1,0 1 0,0-1 0,0 1 0,0-1 0,0 0 0,0 0 0,1 0 0,-1 0 0,0 0 0,1-1 0,-1 1 0,0-1 0,1 1 0,-1-1 0,1 0 0,-1 0 0,1 0 0,3-1 0,29-3-4170,-11-7-5902,-13-1 507</inkml:trace>
  <inkml:trace contextRef="#ctx0" brushRef="#br0" timeOffset="1">128 128 10698,'0'0'6983,"-33"47"-4101,25-28-383,2-4-545,3 1-865,3-6-673,0-2-288,5 0-96,7-7-384,1-1-2883,3 0-3011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4.137"/>
    </inkml:context>
    <inkml:brush xml:id="br0">
      <inkml:brushProperty name="width" value="0.025" units="cm"/>
      <inkml:brushProperty name="height" value="0.025" units="cm"/>
    </inkml:brush>
  </inkml:definitions>
  <inkml:trace contextRef="#ctx0" brushRef="#br0">13 1 4164,'0'0'13976,"9"6"-12001,0-1-1673,1 1 1,-2 1-1,1 0 0,-1 0 0,0 0 1,0 1-1,-1 0 0,0 1 1,0 0-1,-1 0 0,0 0 0,-1 1 1,0 0-1,0 0 0,5 18 1,-9-21-287,0 1 0,-1-1 0,1 1 0,-2 0 1,1-1-1,-1 1 0,0-1 0,0 1 0,-1-1 0,0 0 1,0 1-1,-1-1 0,0 0 0,0 0 0,-1-1 1,0 1-1,0-1 0,0 0 0,-1 0 0,0 0 1,0 0-1,0-1 0,-1 0 0,0 0 0,0-1 0,0 1 1,-1-1-1,1-1 0,-1 1 0,-11 3 0,2-3-955,7-6-4229,9-2 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4.681"/>
    </inkml:context>
    <inkml:brush xml:id="br0">
      <inkml:brushProperty name="width" value="0.025" units="cm"/>
      <inkml:brushProperty name="height" value="0.025" units="cm"/>
    </inkml:brush>
  </inkml:definitions>
  <inkml:trace contextRef="#ctx0" brushRef="#br0">50 0 7431,'0'0'15166,"0"9"-14968,-1 5-236,-2-1 1,0 0-1,-1 0 1,0 0-1,-1 0 1,0-1-1,-8 13 1,1-1-1483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5.137"/>
    </inkml:context>
    <inkml:brush xml:id="br0">
      <inkml:brushProperty name="width" value="0.025" units="cm"/>
      <inkml:brushProperty name="height" value="0.025" units="cm"/>
    </inkml:brush>
  </inkml:definitions>
  <inkml:trace contextRef="#ctx0" brushRef="#br0">43 0 10666,'0'0'9348,"-7"8"-8425,-21 24-63,27-31-829,1-1 1,-1 1-1,1-1 1,-1 1-1,0 0 0,1-1 1,-1 1-1,1 0 1,0 0-1,-1-1 1,1 1-1,0 0 1,-1 0-1,1 0 1,0-1-1,0 1 1,0 0-1,0 0 1,-1 0-1,1 0 1,1 0-1,-1-1 1,0 1-1,0 0 0,0 0 1,0 0-1,0 0 1,1-1-1,-1 1 1,0 0-1,1 0 1,-1-1-1,1 1 1,-1 0-1,1 0 1,-1-1-1,1 1 1,-1 0-1,1-1 1,0 1-1,-1-1 1,1 1-1,0-1 0,-1 1 1,1-1-1,0 0 1,0 1-1,0-1 1,-1 0-1,1 1 1,0-1-1,1 0 1,42 5 621,-44-5-642,7 0 26,0 0 0,0-1 0,0 0-1,0 0 1,0-1 0,11-4 0,-15 5-26,-1 0 1,0 0-1,0 0 1,0 0-1,0 0 1,0 0-1,0-1 1,0 1-1,0-1 1,0 1-1,-1-1 1,1 0-1,-1 0 1,1 0 0,-1 0-1,0 0 1,0 0-1,0 0 1,0 0-1,0 0 1,0-1-1,0 1 1,0-5-1,-1 6-6,0 1 0,0-1 0,0 0 0,0 1-1,0-1 1,0 0 0,-1 1 0,1-1 0,0 0-1,0 1 1,-1-1 0,1 1 0,0-1 0,-1 1-1,1-1 1,0 0 0,-1 1 0,1-1 0,-1 1 0,1 0-1,-1-1 1,1 1 0,-1-1 0,1 1 0,-1 0-1,0-1 1,1 1 0,-2-1 0,-25-4-31,20 5-44,0 1 1,0-1-1,0 1 0,0 0 1,-11 4-1,15-4-20,1 0 0,-1 0 0,1 1 0,0-1 0,0 1 0,0-1 0,0 1 0,0 0 0,0 0 1,0 0-1,0 0 0,1 0 0,-1 0 0,1 1 0,-1-1 0,1 0 0,0 1 0,-1 3 0,-2 12-3158,3 1-3748,1-11-221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5.481"/>
    </inkml:context>
    <inkml:brush xml:id="br0">
      <inkml:brushProperty name="width" value="0.025" units="cm"/>
      <inkml:brushProperty name="height" value="0.025" units="cm"/>
    </inkml:brush>
  </inkml:definitions>
  <inkml:trace contextRef="#ctx0" brushRef="#br0">78 0 9737,'0'0'8723,"-8"8"-6571,-23 24-658,30-31-1431,0 0 1,0 0-1,0-1 0,1 1 0,-1 0 0,0 0 0,0 0 0,1 0 1,-1 0-1,0 0 0,1 0 0,-1 0 0,1 0 0,0 1 0,-1-1 1,1 0-1,0 0 0,0 0 0,-1 0 0,1 1 0,0-1 1,0 0-1,0 0 0,1 0 0,-1 2 0,1-2-28,0 0 0,0 0 0,-1 0 0,1 0 0,0-1 0,0 1 0,1 0 0,-1 0 0,0-1-1,0 1 1,0-1 0,0 1 0,1-1 0,-1 1 0,0-1 0,0 0 0,1 1 0,1-1 0,3 1 63,1-1-1,-1 1 1,1-1 0,0-1-1,-1 1 1,13-3 0,-18 2-63,0 1 0,0 0 0,0 0-1,0-1 1,0 1 0,0-1 0,0 1 0,0-1 0,0 1 0,0-1 0,0 0 0,-1 1 0,1-1 0,0 0 0,0 0 0,-1 0 0,1 1-1,0-1 1,-1 0 0,1 0 0,-1 0 0,1 0 0,-1 0 0,1 0 0,-1 0 0,0 0 0,1 0 0,-1 0 0,0-1 0,0 1 0,0 0 0,0 0-1,0 0 1,0 0 0,0 0 0,0 0 0,-1 0 0,1-2 0,-1 1 19,0 1 1,0-1-1,-1 0 1,1 0-1,0 0 1,0 1-1,-1-1 1,1 1-1,-1-1 1,0 1-1,1-1 0,-1 1 1,0 0-1,0 0 1,0 0-1,0 0 1,0 0-1,-3 0 1,-49-5 312,25 10-1046,29-4 547,-1 0-1,0 0 1,1 1 0,-1-1-1,0 0 1,1 1-1,-1-1 1,1 0-1,-1 1 1,1-1-1,-1 1 1,1-1 0,-1 1-1,1-1 1,-1 1-1,1-1 1,-1 1-1,1-1 1,0 1-1,-1 0 1,1-1 0,0 1-1,0-1 1,-1 1-1,1 0 1,0 0-1,0 0 1,1 4-3947,3-2-2759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6.696"/>
    </inkml:context>
    <inkml:brush xml:id="br0">
      <inkml:brushProperty name="width" value="0.025" units="cm"/>
      <inkml:brushProperty name="height" value="0.025" units="cm"/>
    </inkml:brush>
  </inkml:definitions>
  <inkml:trace contextRef="#ctx0" brushRef="#br0">1 81 8392,'0'1'242,"0"1"-1,0-1 1,1 0-1,-1 1 1,0-1 0,1 0-1,-1 0 1,1 0 0,-1 0-1,1 1 1,0-1 0,0 0-1,-1 0 1,1 0-1,0 0 1,0 0 0,0-1-1,0 1 1,0 0 0,0 0-1,0 0 1,0-1 0,0 1-1,0-1 1,1 1-1,-1-1 1,0 1 0,0-1-1,1 0 1,-1 0 0,0 1-1,2-1 1,50 2 1160,-38-2-726,63-5 10,-1-3 0,149-35 0,-159 26-707,2 4 1,0 2-1,0 3 0,90 2 0,-147 8 25,-1 0 0,0 1-1,0 0 1,0 1 0,0 0 0,0 1 0,-1 0-1,14 9 1,-12-6 49,0-2 0,1 1 0,0-2 0,0 0 0,24 6 0,6-6-34,73 0 0,-75-5 353,0 2 0,49 8-1,-76-7 103,1-2-1,0 1 0,0-2 0,0 0 1,0-1-1,26-5 0,-12 0-1027,0-2-1,36-15 1,-60 21-83,9-4-881,-6-2-3331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7.196"/>
    </inkml:context>
    <inkml:brush xml:id="br0">
      <inkml:brushProperty name="width" value="0.025" units="cm"/>
      <inkml:brushProperty name="height" value="0.025" units="cm"/>
    </inkml:brush>
  </inkml:definitions>
  <inkml:trace contextRef="#ctx0" brushRef="#br0">223 37 12300,'0'0'5749,"-10"-6"-3859,3 1-1623,-1 1-1,0-1 1,0 2-1,-16-6 1,20 8-229,0 0-1,0 0 0,0 1 1,0-1-1,0 1 1,0 0-1,0 0 1,0 0-1,0 1 1,0 0-1,0-1 0,0 2 1,1-1-1,-1 0 1,0 1-1,1-1 1,-6 4-1,3-2 59,1 1-1,-1 0 1,0 0 0,1 1-1,0-1 1,0 1-1,0 0 1,1 1 0,-1-1-1,1 1 1,1 0 0,-1 0-1,1 0 1,0 0-1,0 0 1,1 1 0,0 0-1,0-1 1,0 1 0,1 0-1,0 0 1,0 8 0,1-13-74,0-1 0,1 0 0,-1 1 0,0-1 0,1 0 0,-1 1 0,1-1 0,-1 0 0,1 0 0,0 0 0,-1 0 0,1 1 0,0-1 0,0 0 0,0 0 0,0-1 0,0 1 0,0 0 0,0 0 0,0 0 0,2 1 0,35 8 316,-23-9-181,0-1 1,0-1-1,16-2 1,-17 1-74,-1-1 0,1-1 1,-1 0-1,0-1 0,0 0 1,17-11-1,-26 14-66,0 0 0,1 0 0,-1-1-1,0 0 1,0 0 0,-1 0 0,1 0 0,-1-1-1,0 1 1,1-1 0,-2 0 0,1 0 0,0 0-1,-1 0 1,0 0 0,0-1 0,0 1 0,0-1-1,-1 1 1,1-1 0,0-7 0,-2 10-15,0 1-1,-1 0 1,1 0 0,0 0 0,0-1-1,-1 1 1,1 0 0,-1 0 0,1 0-1,-1 0 1,1 0 0,-1 0 0,0 0-1,1 0 1,-1 0 0,0 0 0,0 0-1,0 0 1,0 1 0,0-1-1,0 0 1,0 0 0,-1 0 0,-2-1-57,1 1 1,-1 0-1,0-1 0,1 1 1,-1 0-1,0 1 0,0-1 1,-4 1-1,4-1-144,0 1 0,0 0 0,0 0 0,0 0 0,0 1-1,1-1 1,-1 1 0,0 0 0,0 0 0,0 0 0,0 1 0,1-1-1,-1 1 1,0 0 0,1 0 0,-5 4 0,6-3-233,0 0-1,0 0 1,1 0 0,-1 0-1,1 0 1,0 0 0,0 0-1,0 1 1,-1 4 0,5 18-6077,5-14 1421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7.584"/>
    </inkml:context>
    <inkml:brush xml:id="br0">
      <inkml:brushProperty name="width" value="0.025" units="cm"/>
      <inkml:brushProperty name="height" value="0.025" units="cm"/>
    </inkml:brush>
  </inkml:definitions>
  <inkml:trace contextRef="#ctx0" brushRef="#br0">1 1 6919,'0'0'16015,"49"0"-14894,-20 0-353,4 0-415,-2 0-289,1 3-64,-1 2-481,-5-1-1665,-4 0-1537,-5-4-3396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7.929"/>
    </inkml:context>
    <inkml:brush xml:id="br0">
      <inkml:brushProperty name="width" value="0.025" units="cm"/>
      <inkml:brushProperty name="height" value="0.025" units="cm"/>
    </inkml:brush>
  </inkml:definitions>
  <inkml:trace contextRef="#ctx0" brushRef="#br0">0 33 13196,'0'0'2280,"10"-3"112,14-5-1471,0 2 1,1 1 0,0 0 0,0 2-1,44 0 1,-69 3-919,1 0 1,0 0-1,0 0 0,0 0 1,0 0-1,0 0 0,0 0 0,0 0 1,-1 1-1,1-1 0,0 0 1,0 1-1,0-1 0,0 0 0,-1 1 1,1-1-1,0 1 0,0-1 1,-1 1-1,1-1 0,0 1 0,-1 0 1,1-1-1,0 1 0,-1 0 1,1-1-1,-1 1 0,0 0 0,1 0 1,-1-1-1,1 2 0,-1 0 25,0 0-1,0 0 0,-1 0 0,1 0 0,0 0 1,-1 0-1,1 0 0,-1 0 0,0 0 0,0 0 1,0-1-1,0 1 0,-1 2 0,-5 5 209,0 1 1,-1-1-1,-13 13 0,1-6 210,14-12-351,0 0 0,0 1 0,0-1 0,1 1 0,0 0 0,0 0 0,0 1 0,1-1 0,0 1-1,0 0 1,-4 9 0,10-14-94,1 0 0,-1 0 1,1-1-1,-1 1 0,1-1 0,0 0 0,-1 1 0,1-1 0,-1 0 0,6-1 0,-4 1 25,17-1-123,-1-1 0,1 0 1,0-2-1,22-6 1,38-20-6991,-42 9-4556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3.799"/>
    </inkml:context>
    <inkml:brush xml:id="br0">
      <inkml:brushProperty name="width" value="0.025" units="cm"/>
      <inkml:brushProperty name="height" value="0.025" units="cm"/>
    </inkml:brush>
  </inkml:definitions>
  <inkml:trace contextRef="#ctx0" brushRef="#br0">197 8 7271,'2'-7'7100,"-6"10"-4720,-8 13-1835,-18 67 1139,-25 105-1,-23 62-1211,71-233-479,5-14-154,0 1-1,0-1 1,1 1 0,0-1 0,-1 1 0,1 0 0,1 0-1,-2 5 1,12-13-4520,0-11 63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8.690"/>
    </inkml:context>
    <inkml:brush xml:id="br0">
      <inkml:brushProperty name="width" value="0.025" units="cm"/>
      <inkml:brushProperty name="height" value="0.025" units="cm"/>
    </inkml:brush>
  </inkml:definitions>
  <inkml:trace contextRef="#ctx0" brushRef="#br0">124 1 5733,'0'0'16288,"-9"6"-15920,0 0-289,0 1-1,1 0 0,0 1 1,0 0-1,1 0 1,0 1-1,0 0 1,1 0-1,0 0 1,0 1-1,1 0 0,-4 14 1,5-15 103,0 1 0,1 0 0,0 0 0,1 0 1,1 0-1,-1 1 0,1-1 0,1 1 0,1 17 0,0-24-144,0 1 0,0-1 0,1 1-1,-1-1 1,1 0 0,0 0 0,0 0-1,0 0 1,1 0 0,-1 0 0,1-1-1,0 1 1,0-1 0,0 0 0,1 0-1,-1 0 1,1 0 0,0 0 0,0-1-1,-1 0 1,2 0 0,-1 0 0,0 0-1,5 1 1,4 1-262,0 0 0,1-2 0,-1 1 0,24 0-1,24-4-5695,-26-3-2547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09.441"/>
    </inkml:context>
    <inkml:brush xml:id="br0">
      <inkml:brushProperty name="width" value="0.025" units="cm"/>
      <inkml:brushProperty name="height" value="0.025" units="cm"/>
    </inkml:brush>
  </inkml:definitions>
  <inkml:trace contextRef="#ctx0" brushRef="#br0">0 2 6406,'0'0'12049,"9"-1"-10821,-6 1-1142,0-1 1,0 1 0,1 0 0,-1 1 0,0-1-1,0 0 1,0 1 0,0 0 0,0 0 0,0 0 0,0 0-1,0 0 1,0 1 0,0-1 0,3 3 0,-1 1 63,0 0-1,0-1 1,-1 2 0,0-1 0,0 0 0,0 1 0,-1 0 0,4 8 0,0 0-86,-1 0 0,-1 1 0,0 0 0,-1 0 1,-1 0-1,0 0 0,-1 1 0,-1-1 0,-1 0 0,-1 23 0,0-28-36,0 0 0,0 0 1,-2 1-1,1-1 0,-1 0 0,-1-1 1,1 1-1,-2-1 0,1 1 0,-1-1 1,-1 0-1,0-1 0,0 0 1,0 0-1,-1 0 0,-11 10 0,16-17-202,1 0-1,0 0 1,0 0 0,-1 0-1,1 0 1,-1 0-1,1 0 1,-1 0-1,1 0 1,-1-1-1,1 1 1,-1-1-1,0 1 1,1-1-1,-1 0 1,0 1 0,0-1-1,1 0 1,-1 0-1,0 0 1,1 0-1,-1-1 1,0 1-1,-2-1 1,-5-11-5522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0.343"/>
    </inkml:context>
    <inkml:brush xml:id="br0">
      <inkml:brushProperty name="width" value="0.025" units="cm"/>
      <inkml:brushProperty name="height" value="0.025" units="cm"/>
    </inkml:brush>
  </inkml:definitions>
  <inkml:trace contextRef="#ctx0" brushRef="#br0">0 284 10826,'0'0'7645,"8"-4"-6257,19-10-850,-2-1-1,1-2 1,-2 0 0,36-33-1,-15 7-426,53-65-1,-84 93 140,-10 15 232,-15 27 407,0-3-1031,4-3 162,0 1-1,1-1 1,1 1-1,1 0 1,-1 44-1,5-65-137,0-1 0,0 1 0,0-1 0,0 1-1,0 0 1,0-1 0,1 1 0,-1-1-1,0 1 1,0 0 0,1-1 0,-1 1 0,0-1-1,1 1 1,-1-1 0,0 1 0,1-1 0,-1 1-1,1-1 1,-1 0 0,1 1 0,-1-1-1,1 0 1,-1 1 0,1-1 0,-1 0 0,1 0-1,0 1 1,-1-1 0,1 0 0,-1 0 0,1 0-1,0 0 1,-1 0 0,1 0 0,-1 0-1,1 0 1,0 0 0,-1 0 0,1 0 0,-1 0-1,1 0 1,1-1 0,2 1-1108,1 0-5757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1.106"/>
    </inkml:context>
    <inkml:brush xml:id="br0">
      <inkml:brushProperty name="width" value="0.025" units="cm"/>
      <inkml:brushProperty name="height" value="0.025" units="cm"/>
    </inkml:brush>
  </inkml:definitions>
  <inkml:trace contextRef="#ctx0" brushRef="#br0">27 0 9961,'0'0'11756,"-4"12"-11094,-3 19-259,1 0 0,2 0 0,-1 47 0,9-73-960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1.448"/>
    </inkml:context>
    <inkml:brush xml:id="br0">
      <inkml:brushProperty name="width" value="0.025" units="cm"/>
      <inkml:brushProperty name="height" value="0.025" units="cm"/>
    </inkml:brush>
  </inkml:definitions>
  <inkml:trace contextRef="#ctx0" brushRef="#br0">0 82 11723,'0'0'8840,"74"-42"-8199,-40 29-449,1 2-160,1 3-160,-5 5-1089,0 0-2659,-9 1-1921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1.803"/>
    </inkml:context>
    <inkml:brush xml:id="br0">
      <inkml:brushProperty name="width" value="0.025" units="cm"/>
      <inkml:brushProperty name="height" value="0.025" units="cm"/>
    </inkml:brush>
  </inkml:definitions>
  <inkml:trace contextRef="#ctx0" brushRef="#br0">198 4 9065,'0'0'7244,"-11"-1"-5424,5 0-1734,0 1-1,0-1 1,0 1 0,0 0-1,0 0 1,0 1 0,1 0-1,-1 0 1,0 1 0,0-1-1,1 1 1,-1 0 0,1 1-1,-1-1 1,1 1 0,0 0-1,0 0 1,0 1 0,0 0-1,1 0 1,-8 8 0,3-2 20,1 0 1,1 0-1,0 1 1,-8 14 0,13-22-14,1 1 0,-1 0 0,0-1 0,1 1 0,0 0 0,0 0 0,0-1 0,0 1 0,1 0 0,-1 0 0,1 0 0,0 0 0,0 0 0,1 0 0,-1 0 0,1 0 0,0 0 0,1 4 0,0-6-57,-1 0-1,1-1 0,-1 1 0,1-1 1,-1 0-1,1 1 0,0-1 0,0 0 1,0 0-1,0 0 0,0 0 0,0 0 1,0-1-1,0 1 0,0 0 0,0-1 1,1 0-1,-1 1 0,0-1 0,0 0 1,0 0-1,1 0 0,-1-1 0,0 1 1,0-1-1,4 0 0,1 0 61,1-1 0,0 0 0,-1-1 0,0 1 0,1-1-1,8-5 1,-9 4-27,0-1 1,-1 0-1,1 0 0,-1 0 0,0-1 0,0 0 0,-1 0 1,0 0-1,0-1 0,0 0 0,-1 0 0,0 0 0,0 0 1,-1-1-1,0 0 0,0 1 0,-1-1 0,0 0 0,0 0 0,-1-1 1,1-11-1,-2 19-71,0 0 0,0 0 0,0 0 0,0 0 0,0 0 0,0 0 0,-1 0 0,1 0 0,0 0 0,-1 0 0,1 0 0,-1 0 0,1 0 0,-1 0 0,1 0 0,-1 1 0,0-1 0,1 0 0,-1 0 0,0 1 0,1-1 0,-1 0 0,0 1 0,0-1 0,0 1 0,0-1 0,0 1 0,1 0 0,-1-1 1,0 1-1,0 0 0,0-1 0,0 1 0,0 0 0,0 0 0,0 0 0,0 0 0,0 0 0,0 0 0,-2 0 0,1 1-135,0-1 0,0 0 0,-1 1 0,1-1 0,0 1 0,0 0 0,-1 0 0,1 0 0,0 0 0,0 0 0,0 0 0,0 0 0,0 1 0,1-1 0,-1 1 0,0-1 0,-1 3 0,-13 31-3659,10 4-4814,6-24 2780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2.130"/>
    </inkml:context>
    <inkml:brush xml:id="br0">
      <inkml:brushProperty name="width" value="0.025" units="cm"/>
      <inkml:brushProperty name="height" value="0.025" units="cm"/>
    </inkml:brush>
  </inkml:definitions>
  <inkml:trace contextRef="#ctx0" brushRef="#br0">15 1 11787,'0'0'11275,"-15"48"-11275,15-38 32,0-1-128,0-3-641,3-1-672,2-5-481,-1 0-801,2-3-1729,-4-10-3171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2.503"/>
    </inkml:context>
    <inkml:brush xml:id="br0">
      <inkml:brushProperty name="width" value="0.025" units="cm"/>
      <inkml:brushProperty name="height" value="0.025" units="cm"/>
    </inkml:brush>
  </inkml:definitions>
  <inkml:trace contextRef="#ctx0" brushRef="#br0">1 3 13581,'0'0'12679,"5"0"-12519,-4-1-156,-1 1 0,1 0 0,0-1 0,-1 1 1,1 0-1,0 0 0,-1 0 0,1 0 0,0 0 1,-1 0-1,1 0 0,0 0 0,-1 0 0,1 0 0,0 0 1,0 0-1,-1 0 0,1 0 0,0 1 0,-1-1 1,1 0-1,-1 1 0,1-1 0,0 0 0,-1 1 1,1-1-1,-1 1 0,1-1 0,-1 1 0,1-1 0,-1 1 1,1-1-1,0 1 0,-14 27 192,10-23-182,3-5-26,-1 1 0,1 0-1,0 0 1,-1-1 0,1 1 0,0 0-1,0 0 1,0-1 0,-1 1 0,1 0 0,0 0-1,0 0 1,0-1 0,1 1 0,-1 0-1,0 0 1,0 0 0,0-1 0,0 1 0,1 0-1,-1 0 1,0-1 0,1 1 0,-1 0-1,1-1 1,-1 1 0,0 0 0,1-1-1,0 1 1,-1-1 0,1 1 0,-1-1 0,1 1-1,0-1 1,-1 1 0,1-1 0,0 0-1,1 1 1,40 16-163,-8-3 117,-33-12 48,1-1 1,-1 0-1,0 1 0,0-1 0,0 1 1,0-1-1,0 1 0,0 0 0,0-1 1,-1 1-1,1 0 0,0-1 0,-1 1 1,1 0-1,-1 0 0,0 0 0,0 0 1,0-1-1,0 1 0,0 0 1,0 0-1,0 0 0,-1 0 0,1-1 1,0 1-1,-1 0 0,0 0 0,1-1 1,-1 1-1,0 0 0,0-1 0,0 1 1,0-1-1,0 1 0,0-1 0,-1 1 1,1-1-1,-2 1 0,-3 5 161,0-1 0,0 0 1,0 0-1,-1 0 0,0-1 0,-13 7 0,18-11-94,0 0 1,0 0-1,0 0 1,0 0-1,0-1 0,0 1 1,0-1-1,0 1 1,0-1-1,0 0 1,-1 1-1,1-1 0,0-1 1,-2 1-1,1-8-2070,15-9-2542,2 1-52,1-1-1505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2.847"/>
    </inkml:context>
    <inkml:brush xml:id="br0">
      <inkml:brushProperty name="width" value="0.025" units="cm"/>
      <inkml:brushProperty name="height" value="0.025" units="cm"/>
    </inkml:brush>
  </inkml:definitions>
  <inkml:trace contextRef="#ctx0" brushRef="#br0">78 0 9449,'0'0'13645,"-8"11"-12973,3-5-583,-2 3 50,0-1 1,0 1-1,1 1 0,1-1 1,-1 1-1,1 0 1,1 0-1,0 0 0,0 1 1,1-1-1,1 1 1,-2 13-1,5-23-132,0 0-1,0 0 1,0 0 0,0 0 0,0-1-1,0 1 1,0 0 0,1 0-1,-1-1 1,0 1 0,0-1 0,1 1-1,-1-1 1,0 0 0,1 1-1,-1-1 1,1 0 0,-1 0 0,0 0-1,1 0 1,-1 0 0,0 0-1,1 0 1,-1-1 0,2 1 0,41-7-2339,-4-18-3940,-38 23 5877,0 1 1,0-1 0,-1 1-1,1-1 1,0 0-1,-1 0 1,1 0-1,-1 0 1,1 0 0,-1-1-1,0 1 1,0 0-1,0 0 1,0-1-1,0 1 1,0-4 0,-4 6 4630,-11 9-1602,-33 58 2068,44-62-4489,-1 1-1,2-1 1,-1 1 0,1 0-1,-1 0 1,2 0 0,-1 0-1,1 0 1,0 0 0,-1 12-1,3-18-340,0 1-1,0-1 1,0 1-1,0-1 0,0 1 1,0-1-1,0 0 0,0 0 1,0 1-1,0-1 1,0 0-1,0 0 0,0 0 1,0 0-1,0 0 0,0 0 1,0-1-1,0 1 1,0 0-1,0 0 0,2-1 1,12-3-5696,-2-6-2472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3.206"/>
    </inkml:context>
    <inkml:brush xml:id="br0">
      <inkml:brushProperty name="width" value="0.025" units="cm"/>
      <inkml:brushProperty name="height" value="0.025" units="cm"/>
    </inkml:brush>
  </inkml:definitions>
  <inkml:trace contextRef="#ctx0" brushRef="#br0">92 0 13229,'0'0'11594,"-54"52"-10729,44-35-384,1 0-321,1-2-64,1-2-96,5-4-64,0-2-32,2-2-256,0 0-1058,11-10-12843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4.233"/>
    </inkml:context>
    <inkml:brush xml:id="br0">
      <inkml:brushProperty name="width" value="0.025" units="cm"/>
      <inkml:brushProperty name="height" value="0.025" units="cm"/>
    </inkml:brush>
  </inkml:definitions>
  <inkml:trace contextRef="#ctx0" brushRef="#br0">109 1 10442,'0'0'7676,"-3"8"-7067,-6 28-50,2 1 0,1-1-1,-2 54 1,6-53-441,-1 0 0,-2 0-1,-2-1 1,-16 54 0,15-77-1086,-8-12-6541,5-3-24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3.534"/>
    </inkml:context>
    <inkml:brush xml:id="br0">
      <inkml:brushProperty name="width" value="0.025" units="cm"/>
      <inkml:brushProperty name="height" value="0.025" units="cm"/>
    </inkml:brush>
  </inkml:definitions>
  <inkml:trace contextRef="#ctx0" brushRef="#br0">114 41 5894,'0'0'14744,"-9"-3"-14274,4 1-432,-1 0 0,1 1 0,-1-1 0,1 2 0,-1-1 0,1 0 1,-1 1-1,-9 1 0,13-1 7,-1 0 0,1 0 0,0 1 0,0-1 0,0 1 0,0 0 0,0-1 0,1 1 0,-1 0 0,0 0 0,0 0 0,0 0 0,1 1 0,-1-1 0,0 0 0,1 1 0,0-1 0,-1 1 0,1 0 0,0-1 0,0 1 0,-1 0 0,1 0 0,1 0 0,-1 0 0,0-1 1,0 1-1,1 0 0,-1 1 0,1-1 0,0 0 0,-1 0 0,1 2 0,1-3-37,-1 0 0,1 0 0,0-1 0,-1 1 0,1 0 0,0-1 1,-1 1-1,1-1 0,0 1 0,0-1 0,0 1 0,0-1 0,-1 1 0,1-1 0,0 0 1,0 0-1,0 1 0,0-1 0,0 0 0,0 0 0,0 0 0,0 0 0,0 0 0,-1 0 1,1 0-1,0 0 0,0-1 0,0 1 0,0 0 0,0-1 0,0 1 0,1-1 0,33-8 237,7-18-136,-40 25-100,-1 1 0,1 0 1,0-1-1,-1 1 0,1-1 1,-1 1-1,0-1 0,0 0 1,1 1-1,-1-1 0,0 0 1,0 0-1,-1 0 0,1 0 1,0 0-1,-1 0 0,1 0 1,-1 0-1,0 0 0,1-4 1,-2 5-24,0 0 1,0 1 0,0-1-1,0 0 1,0 1 0,0-1 0,0 1-1,0-1 1,0 1 0,0-1-1,0 1 1,0 0 0,0 0 0,0-1-1,0 1 1,-1 0 0,1 0 0,0 0-1,0 0 1,0 0 0,0 0-1,0 1 1,-2-1 0,-28 6-1003,28-4 791,1 0 0,-1 0 0,1 0 0,-1 0 0,1 1 0,0-1 0,0 1 0,0 0 0,0 0 0,0-1 0,1 1 0,-1 0 0,1 1 0,0-1 0,-1 4 0,-4 16-3921,6-9-2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3.865"/>
    </inkml:context>
    <inkml:brush xml:id="br0">
      <inkml:brushProperty name="width" value="0.025" units="cm"/>
      <inkml:brushProperty name="height" value="0.025" units="cm"/>
    </inkml:brush>
  </inkml:definitions>
  <inkml:trace contextRef="#ctx0" brushRef="#br0">133 0 8872,'-8'6'3139,"-7"3"-2012,-50 36 4250,61-42-5088,0 0 1,1 0 0,-1 1 0,0-1-1,1 1 1,0 0 0,0 0-1,0 1 1,1-1 0,-1 0 0,1 1-1,0 0 1,-2 5 0,4-9-280,0 0 0,0-1 1,0 1-1,0 0 1,0-1-1,0 1 0,0 0 1,0 0-1,0-1 0,0 1 1,1-1-1,-1 1 1,0 0-1,0-1 0,1 1 1,-1 0-1,0-1 0,1 1 1,-1-1-1,1 1 1,-1-1-1,1 1 0,-1-1 1,1 1-1,-1-1 1,1 1-1,-1-1 0,1 0 1,-1 1-1,2-1 0,27 5 279,28-13 99,-50 6-302,0-1 0,0 0 0,-1 0 0,1-1 0,-1 0 0,11-9 0,-15 12-32,-1 0 0,1-1-1,0 1 1,-1-1 0,0 1 0,1-1 0,-1 0-1,0 0 1,0 1 0,1-1 0,-1 0 0,-1 0-1,1 0 1,0 0 0,0 0 0,-1 0 0,0-1 0,1 1-1,-1 0 1,0 0 0,0 0 0,0 0 0,0 0-1,0-1 1,0 1 0,-1 0 0,0-4 0,-1 4-41,1 1 0,0-1 0,-1 0 0,1 1 0,-1-1 1,0 1-1,0-1 0,1 1 0,-1 0 0,0-1 0,0 1 1,0 0-1,0 1 0,0-1 0,0 0 0,-1 0 0,1 1 0,0 0 1,0-1-1,-4 1 0,-52-1-1241,48 1 402,-23 7-5692,20-1-1863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4.621"/>
    </inkml:context>
    <inkml:brush xml:id="br0">
      <inkml:brushProperty name="width" value="0.025" units="cm"/>
      <inkml:brushProperty name="height" value="0.025" units="cm"/>
    </inkml:brush>
  </inkml:definitions>
  <inkml:trace contextRef="#ctx0" brushRef="#br0">0 128 5733,'0'0'8264,"10"3"-6614,-3 0-1381,1-1 1,0-1 0,0 1-1,0-1 1,0 0-1,0-1 1,0 0 0,0-1-1,0 1 1,0-1-1,0-1 1,0 0-1,13-4 1,-4 1-206,49-15 258,94-15 0,-139 32-294,0 1 0,0 1 0,0 0 1,0 2-1,0 1 0,0 0 0,0 1 0,40 12 0,-44-9 13,0-2 0,0 0 0,1-2 0,-1 1 0,1-2 0,-1 0 0,26-3 0,125-25 685,-124 17-437,2 3 1,70-4-1,-82 9 525,1-1 0,-1-2-1,37-10 1,-28 5-795,47-3 1,-10 13 268,-31 2-6256,-43-2 400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5.444"/>
    </inkml:context>
    <inkml:brush xml:id="br0">
      <inkml:brushProperty name="width" value="0.025" units="cm"/>
      <inkml:brushProperty name="height" value="0.025" units="cm"/>
    </inkml:brush>
  </inkml:definitions>
  <inkml:trace contextRef="#ctx0" brushRef="#br0">158 86 12748,'0'0'2087,"0"-9"182,-1 3-1841,-1 0 1,1 0-1,-1 0 0,0 0 0,0 1 0,-1-1 0,-5-9 1,8 14-387,-1-1 1,0 1 0,0 0 0,0-1 0,0 1 0,-1 0 0,1 0 0,0-1-1,0 1 1,-1 0 0,1 0 0,-1 1 0,1-1 0,-1 0 0,1 0 0,-1 1-1,1-1 1,-1 1 0,0-1 0,1 1 0,-1 0 0,0 0 0,1 0 0,-1 0-1,0 0 1,0 0 0,1 0 0,-1 0 0,0 1 0,1-1 0,-1 0 0,1 1 0,-1 0-1,0-1 1,1 1 0,-1 0 0,1 0 0,0 0 0,-1 0 0,1 0 0,-3 2-1,-3 5-5,0 0 0,0 0-1,1 1 1,-1-1-1,2 2 1,0-1-1,0 0 1,0 1 0,1 0-1,1 0 1,0 0-1,0 1 1,1-1-1,0 1 1,1-1 0,0 1-1,1 0 1,0-1-1,1 12 1,0-20-14,1 0 0,-1 0-1,0 0 1,0 0 0,1-1 0,-1 1 0,1 0 0,0-1-1,-1 1 1,1-1 0,0 0 0,0 0 0,0 0 0,0 0-1,0 0 1,0 0 0,0 0 0,0 0 0,1-1 0,-1 1 0,0-1-1,0 0 1,0 0 0,1 1 0,-1-1 0,0-1 0,0 1-1,5-1 1,3 0 134,-1 1-1,1-2 1,0 0-1,-1 0 1,15-5-1,-16 3-80,-1-1 0,1 0 0,-1 0 0,0 0-1,0-1 1,-1 0 0,1 0 0,-2-1 0,1 0-1,-1 0 1,0 0 0,5-9 0,-8 13-38,-1 1-1,1-1 1,-1 0 0,0 0 0,1 1 0,-1-1 0,-1 0 0,1 0-1,0 0 1,-1 0 0,1 0 0,-1 0 0,0 0 0,0 0-1,0-1 1,-1 1 0,1 0 0,-1 0 0,1 0 0,-1 0 0,0 1-1,0-1 1,0 0 0,-1 0 0,1 0 0,-1 1 0,1-1-1,-1 1 1,0-1 0,0 1 0,0 0 0,0 0 0,-1 0 0,1 0-1,-1 0 1,1 0 0,-6-2 0,7 3-116,0 0 1,0 1-1,0-1 1,0 0-1,-1 0 1,1 1 0,0-1-1,-1 1 1,1-1-1,-1 1 1,1 0-1,0-1 1,-1 1-1,1 0 1,-1 0-1,1 0 1,-1 0-1,1 0 1,0 0-1,-1 1 1,1-1-1,-1 0 1,1 1-1,0-1 1,-1 1-1,1-1 1,0 1-1,-1 0 1,1 0-1,0 0 1,0-1-1,0 1 1,0 0-1,-2 2 1,2-1-462,0 0 1,1 0-1,-1 0 1,0 0-1,1 0 1,0 0-1,-1 1 1,1-1 0,0 0-1,0 0 1,0 0-1,0 1 1,0-1-1,1 0 1,-1 0-1,1 0 1,-1 0-1,1 0 1,0 0-1,0 0 1,0 0-1,2 3 1,6 9-6071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5.924"/>
    </inkml:context>
    <inkml:brush xml:id="br0">
      <inkml:brushProperty name="width" value="0.025" units="cm"/>
      <inkml:brushProperty name="height" value="0.025" units="cm"/>
    </inkml:brush>
  </inkml:definitions>
  <inkml:trace contextRef="#ctx0" brushRef="#br0">70 0 15278,'0'0'11846,"0"7"-11814,0 3-36,1-1 5,-1 0 0,0-1 0,0 1 0,-1 0 0,0 0 0,0 0 1,-1-1-1,-4 10 0,6-17-35,0-1 0,-1 1 0,1 0 0,0-1 0,-1 1 0,1 0 0,0-1 0,0 1 0,0 0 0,0-1 0,-1 1 0,1 0 0,0-1 1,0 1-1,0 0 0,0-1 0,1 1 0,-1 0 0,0-1 0,0 1 0,0 0 0,0-1 0,1 1 0,-1-1 0,0 1 0,1 0 0,-1-1 0,1 2 0,20 6-1027,43-8-528,-45-1 1428,-17 0 163,-1 1 0,1 0-1,-1 0 1,1 0 0,-1 0 0,1 1-1,-1-1 1,1 0 0,-1 1 0,0-1-1,1 1 1,-1-1 0,1 1-1,-1-1 1,0 1 0,0 0 0,1 0-1,-1 0 1,0 0 0,0 0 0,0 0-1,0 0 1,1 1 0,-1 0 50,0 1 0,-1-1 0,1 0 0,-1 1 0,1-1 1,-1 0-1,0 1 0,0-1 0,0 0 0,-1 1 0,1-1 0,0 0 0,-1 1 0,1-1 1,-2 3-1,-1 1 138,1 0 1,-1 0 0,0-1 0,-1 1 0,1-1 0,-1 0-1,0 0 1,-1 0 0,1 0 0,-1-1 0,0 0-1,0 0 1,0 0 0,-1-1 0,1 1 0,-11 3 0,5-1 100,0-2 0,0 1 0,-1-2 0,1 1 0,-1-2 1,0 0-1,-23 2 0,37-8-1972,0 1 0,0-1 0,0 1 0,1 0 0,0-1 0,0 1 0,0 0 0,4-2 0,8-8-11083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7.078"/>
    </inkml:context>
    <inkml:brush xml:id="br0">
      <inkml:brushProperty name="width" value="0.025" units="cm"/>
      <inkml:brushProperty name="height" value="0.025" units="cm"/>
    </inkml:brush>
  </inkml:definitions>
  <inkml:trace contextRef="#ctx0" brushRef="#br0">1 0 6534,'0'0'15054,"46"47"-14605,-31-37-289,2 2-96,0-7-288,-2-5-2403,-3 0-5668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7.941"/>
    </inkml:context>
    <inkml:brush xml:id="br0">
      <inkml:brushProperty name="width" value="0.025" units="cm"/>
      <inkml:brushProperty name="height" value="0.025" units="cm"/>
    </inkml:brush>
  </inkml:definitions>
  <inkml:trace contextRef="#ctx0" brushRef="#br0">150 9 9865,'0'0'10042,"-8"-2"-9967,4 1-74,2 0 3,0 0 0,0 0 0,0 1 0,0-1 0,0 1 0,-1-1 0,1 1 0,0 0 0,0 0 0,0 0 0,-1 0 0,1 0 0,0 0 0,0 1 0,0-1-1,0 1 1,0 0 0,0-1 0,-1 1 0,1 0 0,1 0 0,-1 0 0,0 0 0,0 1 0,0-1 0,1 0 0,-1 1 0,0-1 0,1 1 0,0 0 0,-2 2 0,-7 11 184,1 0 0,0 1 1,1 0-1,1 0 1,1 1-1,0 0 0,1 0 1,1 1-1,0-1 0,2 1 1,0 0-1,1-1 0,1 28 1,1-41-221,-1-1 0,1 1 0,0 0 0,0-1 0,0 1 0,0-1 0,1 1 0,0-1 0,-1 1 0,1-1 0,0 0 0,1 0 0,-1 0 0,0 0 0,1 0 0,0-1 0,0 1 0,-1-1 0,1 0 0,1 1 0,-1-1 1,0-1-1,0 1 0,1 0 0,6 1 0,0 0-714,0-1 0,1 0 0,-1 0 1,1-1-1,-1-1 0,1 0 0,-1 0 0,14-2 1,29-10-6259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8.436"/>
    </inkml:context>
    <inkml:brush xml:id="br0">
      <inkml:brushProperty name="width" value="0.025" units="cm"/>
      <inkml:brushProperty name="height" value="0.025" units="cm"/>
    </inkml:brush>
  </inkml:definitions>
  <inkml:trace contextRef="#ctx0" brushRef="#br0">0 365 12332,'0'0'7073,"7"-8"-6278,42-45 84,1 1-562,-2-3 0,-2-1 0,51-85-1,-107 162-204,0 1-1,2 0 1,0 0 0,2 1-1,0 0 1,1 0-1,2 0 1,-2 46-1,5-68-145,0 0 0,0 0-1,0 0 1,0-1 0,0 1 0,1 0 0,-1 0-1,0 0 1,0 0 0,1-1 0,-1 1 0,1 0-1,-1 0 1,1-1 0,-1 1 0,1 0 0,-1-1-1,1 1 1,-1 0 0,1-1 0,0 1 0,-1-1-1,1 1 1,0-1 0,0 1 0,-1-1 0,1 1-1,0-1 1,0 0 0,0 0 0,0 1 0,-1-1-1,3 0 1,-1 0-419,1 0 0,-1 1 0,1-2 0,-1 1 1,1 0-1,-1 0 0,1-1 0,-1 1 0,1-1 0,-1 0 0,3-1 0,16-13-6338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8.809"/>
    </inkml:context>
    <inkml:brush xml:id="br0">
      <inkml:brushProperty name="width" value="0.025" units="cm"/>
      <inkml:brushProperty name="height" value="0.025" units="cm"/>
    </inkml:brush>
  </inkml:definitions>
  <inkml:trace contextRef="#ctx0" brushRef="#br0">82 0 12396,'0'0'9961,"-34"64"-9609,19-24-127,3 2-161,2 2-32,3-2-32,3-5 0,4-5-32,0-8-321,0-6-575,0-7-610,0-8-352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9.137"/>
    </inkml:context>
    <inkml:brush xml:id="br0">
      <inkml:brushProperty name="width" value="0.025" units="cm"/>
      <inkml:brushProperty name="height" value="0.025" units="cm"/>
    </inkml:brush>
  </inkml:definitions>
  <inkml:trace contextRef="#ctx0" brushRef="#br0">1 1 10250,'0'0'8648,"60"7"-7943,-27-6-97,4-1-384,2 0-160,-2 0-384,-6-1-1762,-4-7-3299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4.636"/>
    </inkml:context>
    <inkml:brush xml:id="br0">
      <inkml:brushProperty name="width" value="0.025" units="cm"/>
      <inkml:brushProperty name="height" value="0.025" units="cm"/>
    </inkml:brush>
  </inkml:definitions>
  <inkml:trace contextRef="#ctx0" brushRef="#br0">1 453 14478,'0'0'2050,"47"1"-353,-7-8-544,8-4-288,-1-2-513,2 0-191,-5 0-97,-7 0-32,-11 0 0,-8 1-64,-4-1-833,-11 0-1153,-3-2-2883,-7-2-2017</inkml:trace>
  <inkml:trace contextRef="#ctx0" brushRef="#br0" timeOffset="1">111 16 14926,'0'0'4580,"67"-16"-3875,-27 16-288,5 0-321,2 5-192,-5 6-1282,-5 0-1665,-10 1-1793,-13-1-2083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9.512"/>
    </inkml:context>
    <inkml:brush xml:id="br0">
      <inkml:brushProperty name="width" value="0.025" units="cm"/>
      <inkml:brushProperty name="height" value="0.025" units="cm"/>
    </inkml:brush>
  </inkml:definitions>
  <inkml:trace contextRef="#ctx0" brushRef="#br0">172 52 5605,'0'0'8723,"1"-7"-5557,3-25-844,-4 31-2265,0 1 0,0-1 0,0 0 0,0 1 0,-1-1 0,1 1 0,0-1 0,0 1 0,-1-1 0,1 1-1,0-1 1,-1 1 0,1 0 0,-1-1 0,1 1 0,0-1 0,-1 1 0,1 0 0,-1-1 0,1 1 0,-1 0 0,1 0 0,-1-1 0,1 1 0,-1 0 0,0 0 0,1 0 0,-1 0 0,1 0-1,-1 0 1,1 0 0,-1 0 0,0 0 0,1 0 0,-1 0 0,1 0 0,-1 0 0,1 0 0,-1 0 0,1 1 0,-2-1 0,-21 7 231,15-2-285,0 1 0,0 0 0,1 0 1,0 1-1,1 0 0,-1 0 0,1 0 0,0 1 0,1 0 0,-7 14 1,1-2 106,1 1 0,2 0 0,-10 29 0,16-44-10,1 0 1,-1 0-1,1 0 0,0 0 1,1 0-1,-1 0 0,1 0 1,0 0-1,1 0 0,-1 0 1,1 0-1,2 7 0,-2-11-61,0-1 0,0 1 0,0 0 0,-1-1-1,2 0 1,-1 1 0,0-1 0,0 0 0,0 1 0,1-1-1,-1 0 1,0 0 0,1 0 0,-1 0 0,1 0 0,0 0-1,1 0 1,1 0 4,0 0 0,-1 0 0,1-1 1,0 1-1,0-1 0,0 0 0,-1 0 0,1 0 0,0-1 0,6-1 0,0-1 13,0 0 1,0-1-1,0 0 0,-1 0 0,1-1 1,-1-1-1,0 1 0,-1-2 0,1 1 1,-1-1-1,0 0 0,-1-1 0,0 0 0,7-9 1,-7 7-30,0 1 0,-1-1 0,0 0 0,0-1 0,-1 1 0,-1-1 0,0 0 0,0 0 1,-1-1-1,-1 1 0,0-1 0,1-16 0,-3 24-24,0 0 0,0 1 0,-1-1 0,0 0 0,1 1 0,-1-1 0,-1 1 0,1-1 1,0 1-1,-1 0 0,0-1 0,0 1 0,-4-6 0,5 8-80,-1 0 0,1-1 0,0 1 0,-1 0 0,1 0 0,-1 0 0,1 0 0,-1 0 0,1 0 0,-1 1 0,0-1 0,0 0 0,1 1 0,-1-1 0,0 1 0,0 0 0,1 0 0,-1-1 0,0 1 0,0 0 0,0 1 0,0-1 0,1 0 0,-1 0 0,0 1 0,0-1 0,1 1 0,-1 0 0,0-1 0,-2 2 0,-12 17-3027,11-3-1959,4-8-1557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19.931"/>
    </inkml:context>
    <inkml:brush xml:id="br0">
      <inkml:brushProperty name="width" value="0.025" units="cm"/>
      <inkml:brushProperty name="height" value="0.025" units="cm"/>
    </inkml:brush>
  </inkml:definitions>
  <inkml:trace contextRef="#ctx0" brushRef="#br0">19 0 12588,'0'0'10682,"0"11"-10463,-19 231-91,22-237-3127,4-12 903,4-13-2375,1-8-3398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0.382"/>
    </inkml:context>
    <inkml:brush xml:id="br0">
      <inkml:brushProperty name="width" value="0.025" units="cm"/>
      <inkml:brushProperty name="height" value="0.025" units="cm"/>
    </inkml:brush>
  </inkml:definitions>
  <inkml:trace contextRef="#ctx0" brushRef="#br0">27 0 17777,'0'0'9230,"5"1"-9145,-4-1-80,0 0 0,0 0-1,0 0 1,0 1 0,0-1 0,0 0-1,0 0 1,0 1 0,0-1 0,0 1-1,0-1 1,0 1 0,0-1-1,0 1 1,0-1 0,0 1 0,0 0-1,-1-1 1,1 1 0,0 0 0,-1 0-1,1 0 1,0 0 0,-1 0-1,1-1 1,-1 1 0,1 0 0,-1 0-1,1 2 1,-1 1 18,0-1-1,0 1 1,-1 0-1,1-1 1,-1 1-1,0-1 1,0 1-1,0-1 1,0 1-1,-2 2 1,2-4-54,0-1 1,0 0-1,1 1 1,-1-1-1,1 1 0,-1-1 1,1 1-1,0-1 1,0 1-1,0-1 1,-1 1-1,1-1 0,1 1 1,-1-1-1,0 1 1,0-1-1,0 1 0,1-1 1,-1 1-1,1-1 1,-1 1-1,1-1 0,0 1 1,-1-1-1,1 0 1,0 0-1,0 1 0,0-1 1,0 0-1,0 0 1,0 0-1,0 0 1,2 1-1,4 2-46,0-1 0,0 0 0,1 0 0,-1 0 0,14 2 0,-13-3 77,-1 0-1,1 0 0,-1 1 1,0-1-1,12 8 1,-17-9-4,1 1 0,-1 0 1,0 0-1,0 0 0,0 0 1,-1 1-1,1-1 0,0 0 1,-1 1-1,0-1 0,1 1 1,-1-1-1,0 1 0,0 0 1,0 0-1,-1-1 0,1 1 1,-1 0-1,0 0 0,1 0 1,-1-1-1,0 1 1,-1 0-1,1 0 0,0 0 1,-1 0-1,0-1 0,0 1 1,1 0-1,-2-1 0,1 1 1,0 0-1,0-1 0,-1 0 1,1 1-1,-5 3 0,1 2 217,-1 0 0,-1 0-1,0-1 1,0 0 0,0 0-1,-1 0 1,0-1 0,0-1-1,-13 8 1,14-10 54,0 0 0,-1 0 0,0-1-1,1 0 1,-1-1 0,0 1 0,0-2 0,0 1 0,-10-1 0,18 0-280,-1 0 1,1 0-1,0 0 1,-1 0-1,1 0 1,0 0-1,-1 0 1,1 0-1,0 0 1,-1 0-1,1-1 0,0 1 1,-1 0-1,1 0 1,0 0-1,-1-1 1,1 1-1,0 0 1,-1 0-1,1 0 1,0-1-1,0 1 0,0 0 1,-1-1-1,1 1 1,0 0-1,0-1 1,0 1-1,-1 0 1,1-1-1,0 1 0,0 0 1,0-1-1,0 1 1,0 0-1,0-1 1,0 0-1,5-17-2225,16-12-4256,-5 12 163,3-1-3385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0.743"/>
    </inkml:context>
    <inkml:brush xml:id="br0">
      <inkml:brushProperty name="width" value="0.025" units="cm"/>
      <inkml:brushProperty name="height" value="0.025" units="cm"/>
    </inkml:brush>
  </inkml:definitions>
  <inkml:trace contextRef="#ctx0" brushRef="#br0">57 1 13036,'0'0'14644,"-2"8"-14351,-17 45 125,12-40-303,2 1-1,0-1 1,0 1-1,1 1 1,1-1 0,0 0-1,-1 30 1,5-43-164,0 1 1,0 0 0,0-1-1,0 1 1,0-1 0,0 0-1,1 1 1,-1-1 0,0 0 0,1 0-1,-1 0 1,1 0 0,-1 0-1,1 0 1,0 0 0,-1 0-1,1-1 1,0 1 0,-1-1-1,1 1 1,0-1 0,0 1-1,0-1 1,0 0 0,-1 0-1,1 0 1,0 0 0,3-1-1,4 1-606,0 0 0,0-1 0,0 0 0,15-4 0,-1-6-3989,0-4-1570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1.071"/>
    </inkml:context>
    <inkml:brush xml:id="br0">
      <inkml:brushProperty name="width" value="0.025" units="cm"/>
      <inkml:brushProperty name="height" value="0.025" units="cm"/>
    </inkml:brush>
  </inkml:definitions>
  <inkml:trace contextRef="#ctx0" brushRef="#br0">69 0 9513,'0'0'9417,"-39"52"-6502,29-30-609,-2-1-641,7 3-896,2-5-481,3-1-224,0-3-31,8-5-290,4-5-2049,-2-5-1826,1 0-5829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1.521"/>
    </inkml:context>
    <inkml:brush xml:id="br0">
      <inkml:brushProperty name="width" value="0.025" units="cm"/>
      <inkml:brushProperty name="height" value="0.025" units="cm"/>
    </inkml:brush>
  </inkml:definitions>
  <inkml:trace contextRef="#ctx0" brushRef="#br0">169 1 11819,'0'0'11147,"-48"43"-10539,22-13-159,0 4-289,2 1-128,4-1 0,6-7-64,6-2 32,6-11-32,2-6-320,2-8-1058,8 0-576,0-17-864,0-5-3396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1.927"/>
    </inkml:context>
    <inkml:brush xml:id="br0">
      <inkml:brushProperty name="width" value="0.025" units="cm"/>
      <inkml:brushProperty name="height" value="0.025" units="cm"/>
    </inkml:brush>
  </inkml:definitions>
  <inkml:trace contextRef="#ctx0" brushRef="#br0">82 28 13421,'0'0'3881,"-9"2"-2253,5-1-1567,1 0-1,-1 0 1,1 0 0,-1 0-1,1 0 1,-1 1 0,1 0-1,0-1 1,0 1 0,0 1-1,0-1 1,0 0 0,0 1-1,1-1 1,-1 1 0,1 0-1,-1 0 1,1 0 0,0 0-1,0 0 1,1 0 0,-1 1-1,1-1 1,-1 0 0,1 1-1,0-1 1,0 1 0,1 0-1,-1-1 1,1 1 0,0 0-1,0 5 1,0-8-46,1-1 1,-1 1-1,1 0 1,0 0 0,-1-1-1,1 1 1,-1-1-1,1 1 1,0-1-1,0 1 1,-1-1-1,1 1 1,0-1-1,0 1 1,0-1-1,-1 0 1,1 0 0,0 1-1,0-1 1,0 0-1,0 0 1,0 0-1,0 0 1,-1 0-1,1 0 1,0 0-1,0 0 1,0 0 0,0-1-1,0 1 1,0 0-1,30-8 641,-24 4-608,0 0 1,-1 0-1,0-1 1,1 0-1,-2 0 0,1 0 1,7-9-1,-12 12-12,1 1 0,-1 0-1,0-1 1,1 1-1,-1-1 1,0 1 0,0-1-1,0 1 1,0-1 0,0 0-1,-1 0 1,1 1 0,0-1-1,-1 0 1,1 0 0,-1 0-1,0 0 1,1 0 0,-1 0-1,0 1 1,0-1 0,0 0-1,-1 0 1,1 0 0,0 0-1,-1 0 1,1 0 0,-1 1-1,0-1 1,0 0 0,1 0-1,-1 1 1,0-1-1,0 0 1,-2-1 0,1 1-50,-1 1 1,1 0-1,0-1 1,-1 1 0,1 0-1,0 0 1,-1 1-1,0-1 1,1 1-1,-1-1 1,1 1-1,-1 0 1,0-1-1,1 1 1,-1 1 0,1-1-1,-1 0 1,0 1-1,1-1 1,-1 1-1,1 0 1,-1 0-1,1 0 1,0 0-1,-1 0 1,1 0-1,0 1 1,0-1 0,0 1-1,0 0 1,0-1-1,0 1 1,0 0-1,0 0 1,1 0-1,-1 1 1,1-1-1,0 0 1,-1 0 0,1 1-1,0-1 1,1 1-1,-1-1 1,0 1-1,1-1 1,-1 1-1,1 3 1,0 28-3546,8-14-1658,4-8-661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2.269"/>
    </inkml:context>
    <inkml:brush xml:id="br0">
      <inkml:brushProperty name="width" value="0.025" units="cm"/>
      <inkml:brushProperty name="height" value="0.025" units="cm"/>
    </inkml:brush>
  </inkml:definitions>
  <inkml:trace contextRef="#ctx0" brushRef="#br0">60 90 13805,'0'0'2717,"-8"7"-10,-3 1-1776,7-6-613,0 1 0,0-1 0,1 1 0,-1 0 1,1 0-1,0 0 0,0 1 0,0-1 0,0 1 1,-3 6-1,15-11 631,5-5-665,9-8 60,-13 9-311,-1 0 0,0-1 0,0 0-1,0-1 1,-1 1 0,0-2 0,0 1 0,0-1 0,9-14 0,-16 21-13,-1 0 0,1 0 1,-1 0-1,1 0 0,-1 1 1,0-1-1,0 0 1,1 0-1,-1 0 0,0 0 1,0 0-1,0 0 0,0 0 1,0 0-1,0 0 1,0 0-1,0 0 0,-1 0 1,1 0-1,0 0 0,-1 0 1,1 0-1,0 0 1,-1 1-1,1-1 0,-1 0 1,0-1-1,-1 1-27,0-1 0,1 1 0,-1-1 1,0 1-1,0 0 0,0 0 0,0 0 0,0 0 0,0 1 0,0-1 1,-5-1-1,4 2-289,-1-1 1,0 0 0,0 1 0,0 0 0,1-1 0,-1 2-1,0-1 1,0 0 0,0 1 0,1 0 0,-1-1-1,0 2 1,1-1 0,-5 2 0,4 1-2324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2.643"/>
    </inkml:context>
    <inkml:brush xml:id="br0">
      <inkml:brushProperty name="width" value="0.025" units="cm"/>
      <inkml:brushProperty name="height" value="0.025" units="cm"/>
    </inkml:brush>
  </inkml:definitions>
  <inkml:trace contextRef="#ctx0" brushRef="#br0">112 0 14606,'0'0'4372,"0"8"-3806,1 8-115,1 1 1,1-1-1,0 0 1,1 0-1,10 26 1,-6-19-131,0 0 0,4 34 0,-11-49-286,0 0 1,-1 1-1,0-1 0,0 0 0,-1 0 0,0 0 1,0 0-1,-1 0 0,0 0 0,0 0 0,-5 10 0,-4 3-30,0 0-1,-2-1 0,0 0 1,-23 26-1,-9-3-2935,21-27-2039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3.205"/>
    </inkml:context>
    <inkml:brush xml:id="br0">
      <inkml:brushProperty name="width" value="0.025" units="cm"/>
      <inkml:brushProperty name="height" value="0.025" units="cm"/>
    </inkml:brush>
  </inkml:definitions>
  <inkml:trace contextRef="#ctx0" brushRef="#br0">39 43 8648,'0'0'5840,"-7"9"-4889,-21 27-337,28-35-588,0-1 1,-1 0-1,1 1 1,0-1-1,-1 0 1,1 1 0,0-1-1,0 0 1,-1 1-1,1-1 1,0 1-1,0-1 1,0 0 0,0 1-1,-1-1 1,1 1-1,0-1 1,0 1 0,0-1-1,0 1 1,0-1-1,0 0 1,0 1-1,0-1 1,0 1 0,0-1-1,0 1 1,1-1-1,-1 1 1,0-1 0,0 0-1,0 1 1,0-1-1,1 1 1,-1-1-1,0 0 1,1 1 0,-1-1-1,0 0 1,0 1-1,1-1 1,-1 0 0,1 1-1,-1-1 1,0 0-1,1 0 1,0 1-1,20 2 526,-19-3-404,39 0 207,-1-2 0,0-2-1,0-1 1,0-3 0,58-17 0,17-3-258,-55 15-89,1 3 1,1 2-1,0 3 1,75 3 0,-126 4-12,1 0 1,-1 1 0,0 0 0,0 1-1,0 1 1,0-1 0,-1 2 0,0-1-1,0 1 1,12 10 0,-12-8 8,0-2 1,0 1-1,1-1 0,0-1 0,0 0 1,0 0-1,0-1 0,21 4 1,5-5 190,1-2 0,-1-2 1,1-2-1,-1-1 0,39-9 1,-22 3-179,77-2 0,-57 11 270,-40 3 542,1-2 0,0-2 0,-1-1-1,1-2 1,56-15 0,-76 15-835,-6 1-86,0 1 0,0 0 0,0 1 0,0 0 0,14-1 0,-23 3-72,0 1-1,0-1 1,1 0 0,-1 0-1,0 0 1,0 1 0,0-1-1,1 0 1,-1 0 0,0 1-1,0-1 1,0 0 0,0 0-1,0 1 1,1-1 0,-1 0-1,0 0 1,0 1 0,0-1-1,0 0 1,0 1 0,0-1-1,0 0 1,0 1 0,0-1-1,0 0 1,0 1 0,0-1-1,0 0 1,0 0-1,0 1 1,-1-1 0,1 0-1,0 1 1,0-1 0,0 0-1,0 0 1,0 1 0,-1-1-1,1 0 1,0 0 0,0 1-1,-1-1 1,-8 2-5844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4.995"/>
    </inkml:context>
    <inkml:brush xml:id="br0">
      <inkml:brushProperty name="width" value="0.025" units="cm"/>
      <inkml:brushProperty name="height" value="0.025" units="cm"/>
    </inkml:brush>
  </inkml:definitions>
  <inkml:trace contextRef="#ctx0" brushRef="#br0">25 1 10730,'0'0'2189,"-4"9"-732,2-4-1374,-2 3 490,1 0 0,0 0-1,1 0 1,0 1 0,-2 14-1,4-21-517,0 0 0,0 0-1,0 0 1,0 0 0,0-1-1,0 1 1,1 0 0,-1 0-1,1 0 1,-1 0 0,1 0-1,0-1 1,0 1 0,0 0 0,0-1-1,0 1 1,0 0 0,0-1-1,0 0 1,1 1 0,-1-1-1,1 0 1,-1 1 0,1-1-1,-1 0 1,1 0 0,0 0 0,-1 0-1,1-1 1,0 1 0,0 0-1,0-1 1,0 1 0,-1-1-1,4 1 1,9 0-8,-1-1-1,1 1 1,0-2-1,-1 0 1,1-1-1,-1 0 1,0-1-1,0 0 1,0-2-1,0 1 1,0-1-1,22-13 1,31-11 507,-70 31-395,1 1 1,-1-1 0,1 0 0,0 1 0,0 0 0,0 0 0,0 0-1,0 0 1,0 0 0,1 1 0,0-1 0,0 1 0,0 0 0,0-1-1,0 1 1,1 0 0,-2 4 0,4-7-159,-1 0 0,1-1 0,-1 1 0,1 0 0,0 0 0,-1-1-1,1 1 1,0 0 0,-1-1 0,1 1 0,0-1 0,0 1 0,-1-1 0,1 1 0,0-1 0,0 0 0,0 1 0,0-1 0,-1 0 0,1 0-1,0 0 1,0 1 0,0-1 0,0 0 0,0 0 0,0 0 0,0-1 0,0 1 0,0 0 0,1 0 0,35-4 151,26-21-287,-54 20-125,0 1 0,1-1 0,0 2 0,0 0 0,0 0 0,0 0 0,17-1 0,-26 5 184,-1-1-1,1 1 1,-1-1-1,1 1 1,-1-1 0,0 1-1,1 0 1,-1-1 0,0 1-1,0-1 1,1 1-1,-1 0 1,0-1 0,0 1-1,0 0 1,0-1 0,0 1-1,0 0 1,0-1-1,0 1 1,0 0 0,0-1-1,0 1 1,0 0-1,-1-1 1,1 1 0,0 0-1,0-1 1,-1 1 0,1-1-1,0 1 1,-1 0-1,1-1 1,-1 1 0,0 0-1,-12 26-979,10-22 605,-16 31-1126,14-10-4403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4.031"/>
    </inkml:context>
    <inkml:brush xml:id="br0">
      <inkml:brushProperty name="width" value="0.025" units="cm"/>
      <inkml:brushProperty name="height" value="0.025" units="cm"/>
    </inkml:brush>
  </inkml:definitions>
  <inkml:trace contextRef="#ctx0" brushRef="#br0">270 16 12075,'0'0'10384,"-11"-4"-9738,4 2-586,4 0-47,0 1-1,-1 0 1,1-1 0,-1 1 0,1 1 0,-1-1 0,1 0 0,-1 1 0,0 0 0,1 0 0,-1 0 0,1 0 0,-1 0 0,0 1 0,1 0 0,-1-1 0,1 2 0,-1-1-1,1 0 1,0 0 0,-1 1 0,-2 2 0,-10 8-17,0 1 0,1 1 0,0 0-1,1 1 1,-23 33 0,29-37 48,2-1 0,-1 1 0,2 1 0,-1-1 0,2 1 0,-1 0 0,2 0 0,-1 0 0,2 1 0,-3 22 0,5-33-35,0 0-1,0 0 0,0 0 1,0 0-1,0 0 0,0 0 1,1 1-1,-1-1 1,1 0-1,0 0 0,-1 0 1,1 0-1,0-1 0,0 1 1,0 0-1,1 0 0,-1 0 1,0-1-1,1 1 1,-1-1-1,1 1 0,1 1 1,0-2 22,0 1 0,0-1 0,0 0 0,0 0 0,0 0 0,1 0 0,-1 0 0,0-1 0,0 1 0,1-1 0,-1 0 0,7-1 0,1 0 100,0-1-1,0 0 0,-1-1 1,1-1-1,-1 1 0,1-2 1,15-8-1,-11 3-20,-1 0 0,0-1-1,-1-1 1,0 0 0,0-1 0,14-19-1,-22 26-7,-1 0-1,0 0 0,0 0 0,0-1 0,-1 0 0,0 1 1,0-1-1,0 0 0,-1-1 0,0 1 0,-1 0 0,1 0 1,-1-1-1,-1 1 0,0-1 0,0 1 0,-1-13 0,0 18-165,0 0 1,0 1-1,-1-1 0,1 0 0,0 1 0,-1-1 1,1 1-1,-1 0 0,1 0 0,-1-1 0,1 1 0,-1 0 1,0 0-1,0 0 0,1 1 0,-1-1 0,0 0 1,0 1-1,0-1 0,0 1 0,0-1 0,0 1 1,0 0-1,0 0 0,0 0 0,-4 1 0,1-1-1082,-1 0-1,1 0 0,0 0 0,-1 1 1,1 0-1,-1 1 0,1-1 1,-9 4-1,3 3-5019,3 0-2941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4.357"/>
    </inkml:context>
    <inkml:brush xml:id="br0">
      <inkml:brushProperty name="width" value="0.025" units="cm"/>
      <inkml:brushProperty name="height" value="0.025" units="cm"/>
    </inkml:brush>
  </inkml:definitions>
  <inkml:trace contextRef="#ctx0" brushRef="#br0">0 1 10794,'0'0'14158,"16"52"-12909,-5-35-352,6 3-417,3-1-288,4 1-160,1-3 0,0-2-480,-2-2-2115,-5-5-1408,-3-7-3012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5.152"/>
    </inkml:context>
    <inkml:brush xml:id="br0">
      <inkml:brushProperty name="width" value="0.025" units="cm"/>
      <inkml:brushProperty name="height" value="0.025" units="cm"/>
    </inkml:brush>
  </inkml:definitions>
  <inkml:trace contextRef="#ctx0" brushRef="#br0">47 1 11499,'0'0'11445,"-3"8"-11349,-7 13-34,4-9 394,1 0 0,-1 1 0,2-1 0,0 1 0,-5 25 0,9-37-425,1-1 0,-1 1 1,0 0-1,1-1 0,-1 1 0,0 0 1,1-1-1,-1 1 0,1 0 0,-1-1 1,1 1-1,-1-1 0,1 1 0,-1-1 1,1 1-1,0-1 0,-1 0 0,1 1 1,0-1-1,-1 0 0,1 1 0,0-1 1,-1 0-1,1 0 0,0 0 0,0 0 1,-1 1-1,1-1 0,0 0 0,-1 0 1,1 0-1,1-1 0,31 0 147,-30 0-111,11-1-309,1-1 1,0 0 0,-1-2 0,0 1 0,27-14 0,-7-4-3550,-7-4-3431,-16 9 319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25.513"/>
    </inkml:context>
    <inkml:brush xml:id="br0">
      <inkml:brushProperty name="width" value="0.025" units="cm"/>
      <inkml:brushProperty name="height" value="0.025" units="cm"/>
    </inkml:brush>
  </inkml:definitions>
  <inkml:trace contextRef="#ctx0" brushRef="#br0">56 1 11179,'0'0'7206,"-37"58"-4515,28-32-609,4-1-417,0 1-864,5-1-480,0-3-193,2 0-128,10-4-64,-1-7-2146,-2-6-2787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1.921"/>
    </inkml:context>
    <inkml:brush xml:id="br0">
      <inkml:brushProperty name="width" value="0.025" units="cm"/>
      <inkml:brushProperty name="height" value="0.025" units="cm"/>
    </inkml:brush>
  </inkml:definitions>
  <inkml:trace contextRef="#ctx0" brushRef="#br0">1 19 5894,'0'0'2968,"5"8"-2520,-1-1-201,1-1 1,0 0-1,0 0 0,0 0 0,1-1 0,0 0 1,0 0-1,0 0 0,0-1 0,1 1 0,0-2 1,9 5-1,14 3-24,1-1 0,1-2 1,-1-1-1,1-1 0,64 3 1,-12-9 270,92-12-1,26 3-410,311 24 0,-388-11 828,189-19 1,122-40 836,134-10-1988,344 54 219,-618 13 15,315 18 28,21-1 399,-85-18-250,-502 2-211,1 2-1,-2 2 1,1 1 0,-1 3-1,0 2 1,50 21-1,-81-30-954,1 0 1,0-1-1,0 0 0,1-1 0,19 0 0,32 4-7545,-52 3 6738,-13-8 1869,-1 0 0,0 0 1,1 0-1,-1 1 0,0-1 0,0 0 0,0 0 0,0 1 0,0-1 0,0 0 0,0 0 1,-1 1-1,1-1 0,0 0 0,-1 0 0,1 1 0,-1-1 0,1 0 0,-1 0 0,0 0 1,1 0-1,-1 0 0,0 0 0,0 0 0,1 0 0,-3 1 0,-13 11-152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2.344"/>
    </inkml:context>
    <inkml:brush xml:id="br0">
      <inkml:brushProperty name="width" value="0.025" units="cm"/>
      <inkml:brushProperty name="height" value="0.025" units="cm"/>
    </inkml:brush>
  </inkml:definitions>
  <inkml:trace contextRef="#ctx0" brushRef="#br0">11 553 7847,'0'0'6225,"-4"-9"-5734,3 7-466,0-1 1,0 0-1,0 1 0,0-1 0,1 0 1,-1 1-1,1-1 0,-1 0 0,1 0 0,0 0 1,0 0-1,0 1 0,2-6 0,-1 4 32,1 0 0,0 1-1,0-1 1,1 1-1,-1 0 1,1-1 0,-1 1-1,1 0 1,0 1-1,0-1 1,1 0 0,5-3-1,40-28 243,1 2 0,2 3-1,1 1 1,74-27 0,-95 44-268,1 1 1,-1 1 0,2 2-1,-1 1 1,1 2-1,-1 1 1,1 2 0,0 1-1,40 5 1,-36 4 53,0 1 1,0 2 0,-1 1-1,55 28 1,-52-21 3,1-2 0,1-3 0,59 15 1,-50-21 259,1-3 1,0-2 0,0-3 0,1-2 0,-1-2 0,0-2 0,0-3 0,80-22 0,21-18-172,212-98 1,-187 70 687,-103 52-637,4-3-1444,-32 0-4200,-17 2-4717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4.801"/>
    </inkml:context>
    <inkml:brush xml:id="br0">
      <inkml:brushProperty name="width" value="0.025" units="cm"/>
      <inkml:brushProperty name="height" value="0.025" units="cm"/>
    </inkml:brush>
  </inkml:definitions>
  <inkml:trace contextRef="#ctx0" brushRef="#br0">1 273 1281,'0'0'19229,"10"-4"-17932,46-24-978,-2-3-1,-1-1 1,78-64 0,-64 46-206,-25 18-22,-41 36 140,-1-1-1,0 1 1,-1-1 0,1 0-1,0 1 1,-1-1-1,0 0 1,0 0 0,-2 6-1,-8 15 130,1 0 0,1 1-1,2 0 1,-7 34 0,8 13-6760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5.646"/>
    </inkml:context>
    <inkml:brush xml:id="br0">
      <inkml:brushProperty name="width" value="0.025" units="cm"/>
      <inkml:brushProperty name="height" value="0.025" units="cm"/>
    </inkml:brush>
  </inkml:definitions>
  <inkml:trace contextRef="#ctx0" brushRef="#br0">9 1 5029,'0'0'21113,"2"10"-20846,-2 19-165,-1-1-1,-7 43 1,8-71-103,-2 53-25,3-53-7,-1 1 1,0-1 0,0 0 0,1 1 0,-1-1 0,0 0 0,1 1 0,-1-1 0,0 0 0,1 1 0,-1-1-1,0 0 1,1 0 0,-1 0 0,0 1 0,1-1 0,-1 0 0,1 0 0,-1 0 0,0 0 0,1 0 0,-1 0-1,1 0 1,-1 0 0,1 0 0,-1 0 0,0 0 0,1 0 0,-1 0 0,1 0 0,-1 0 0,1 0 0,-1 0-1,0-1 1,1 1 0,-1 0 0,1 0 0,-1 0 0,0-1 0,1 1 0,-1 0 0,1-1 0,0 0-311,0 1 1,1-1 0,-1 0 0,0 1 0,0-1-1,0 0 1,0 0 0,0 0 0,0 0 0,0 0 0,0 0-1,0 0 1,0 0 0,1-3 0,-2-19-8990,-1 11 2302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6.018"/>
    </inkml:context>
    <inkml:brush xml:id="br0">
      <inkml:brushProperty name="width" value="0.025" units="cm"/>
      <inkml:brushProperty name="height" value="0.025" units="cm"/>
    </inkml:brush>
  </inkml:definitions>
  <inkml:trace contextRef="#ctx0" brushRef="#br0">0 24 10250,'0'0'13549,"27"-9"-13197,-2 9-192,3 0-128,5 0 0,-1-3-480,2 0-1570,-6-1-1442,-5 0-3490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6.364"/>
    </inkml:context>
    <inkml:brush xml:id="br0">
      <inkml:brushProperty name="width" value="0.025" units="cm"/>
      <inkml:brushProperty name="height" value="0.025" units="cm"/>
    </inkml:brush>
  </inkml:definitions>
  <inkml:trace contextRef="#ctx0" brushRef="#br0">141 85 10282,'0'0'7447,"6"-9"-5440,23-29-411,-28 37-1422,-1 0 0,1 0 0,0 0 0,0 0 0,0 0 0,-1-1 0,1 1 0,0 0 0,-1-1 0,1 1 0,-1 0 0,0-1 0,1 1 0,-1 0 0,0-1 0,0 1 0,0-1 0,0 1 0,0 0-1,0-3 1,-1 3-117,0 1 0,1-1 0,-1 0 0,1 1 0,-1-1-1,0 1 1,1-1 0,-1 1 0,0-1 0,0 1-1,0-1 1,1 1 0,-1 0 0,0-1 0,0 1 0,0 0-1,0 0 1,1 0 0,-1 0 0,0 0 0,0 0-1,-2 0 1,-2 0-33,0 0 0,-1 1 0,1 0 0,-1 0 0,1 0 0,0 1 0,-7 3 0,2 1-34,0 1 1,0 0-1,1 0 1,0 1 0,0 1-1,-11 13 1,16-17 69,-1 1 0,2-1 0,-1 1 0,1 0 0,-1 0 0,2 0 0,-1 0 1,1 1-1,0-1 0,0 1 0,1 0 0,-2 13 0,3-19-44,1 0-1,-1 0 1,1 0-1,-1 0 1,1 0 0,-1 0-1,1-1 1,0 1 0,-1 0-1,1 0 1,0 0-1,0-1 1,0 1 0,0 0-1,-1-1 1,1 1-1,0 0 1,0-1 0,0 1-1,0-1 1,0 0-1,0 1 1,1-1 0,-1 0-1,0 0 1,0 1-1,0-1 1,0 0 0,0 0-1,0 0 1,0-1-1,0 1 1,1 0 0,-1 0-1,0 0 1,1-1-1,45-10 171,8-22-17,-52 31-157,0 0 0,-1 0 0,1 0 0,-1 0 0,1-1 0,-1 1 0,0 0 0,0-1 0,0 0 0,-1 1 0,1-1 0,0 0 0,-1 0 0,0 0 0,0 0 0,0 0 0,1-5 0,-2 8-37,0-1 0,-1 1 0,1-1 0,0 1 0,-1-1 0,1 1 0,0-1 0,-1 1 0,1-1 0,-1 1 0,1 0 0,0-1 0,-1 1 0,1 0 0,-1-1 0,1 1 0,-1 0 0,1 0 0,-1-1 0,0 1 0,1 0 0,-1 0 0,1 0 0,-1 0 0,1 0 0,-1 0 0,0 0 0,1 0 0,-1 0 0,1 0 0,-1 0 0,0 0 0,1 0 0,-1 0 0,1 0 0,-1 1 0,1-1 0,-1 0 0,1 1 0,-1-1 0,1 0 0,-1 1 0,-15 5-2807,6 0-3949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5.464"/>
    </inkml:context>
    <inkml:brush xml:id="br0">
      <inkml:brushProperty name="width" value="0.025" units="cm"/>
      <inkml:brushProperty name="height" value="0.025" units="cm"/>
    </inkml:brush>
  </inkml:definitions>
  <inkml:trace contextRef="#ctx0" brushRef="#br0">97 0 14125,'0'0'5381,"-4"8"-4548,-3 16-527,0 0 0,1 0 0,2 0 0,0 1 0,2 0 0,1-1 0,2 37 1,-3 40-220,0-87 46,-1 0 1,0 1-1,-1-2 1,0 1-1,-1 0 1,-13 23-1,33-95 796,33-124-2116,-30 107 741,-17 69 414,1 0 1,0 1 0,0-1 0,0 1 0,1 0 0,-1 0-1,1 0 1,1 0 0,-1 0 0,1 1 0,-1-1 0,1 1-1,1 0 1,-1 0 0,5-3 0,-5 4 20,0 1 0,-1 1 1,1-1-1,0 0 0,0 1 0,0 0 0,0 0 0,1 0 1,-1 0-1,0 1 0,0-1 0,0 1 0,1 0 0,-1 1 1,0-1-1,0 1 0,0-1 0,0 1 0,0 1 0,0-1 1,7 3-1,-10-3 8,1-1 1,-1 1-1,1-1 0,-1 1 1,1 0-1,-1 0 1,1 0-1,-1 0 0,0 0 1,0 0-1,1 0 1,-1 0-1,0 0 0,0 0 1,0 1-1,0-1 1,0 0-1,-1 1 0,1-1 1,0 1-1,-1-1 1,1 1-1,-1-1 0,1 1 1,-1-1-1,0 1 1,1 0-1,-1-1 0,0 1 1,0 0-1,0-1 1,0 1-1,-1-1 0,1 1 1,0 0-1,-1-1 1,1 1-1,-1-1 0,1 1 1,-1-1-1,-1 3 0,-1 1 55,0-1-1,0 1 0,-1-1 0,0 1 0,1-1 1,-2 0-1,1 0 0,0-1 0,-1 1 0,-6 3 1,-6 2 201,-1 0 1,0-2-1,0 0 1,0-1-1,0-1 1,-1-1 0,0 0-1,0-2 1,-29 1-1,47-3-270,1 1 0,0-1-1,-1 0 1,1 0 0,-1 0 0,1 0-1,-1 0 1,1 0 0,0 0-1,-1 0 1,1 0 0,-1-1-1,1 1 1,-1 0 0,1 0 0,0 0-1,-1 0 1,1-1 0,0 1-1,-1 0 1,1 0 0,-1-1 0,1 1-1,0 0 1,0 0 0,-1-1-1,1 1 1,0 0 0,-1-1-1,1 1 1,0-1 0,0 1 0,-1-1-1,8-14-1224,19-12-1636,-26 27 2857,32-29-4464,4-1-3426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6.721"/>
    </inkml:context>
    <inkml:brush xml:id="br0">
      <inkml:brushProperty name="width" value="0.025" units="cm"/>
      <inkml:brushProperty name="height" value="0.025" units="cm"/>
    </inkml:brush>
  </inkml:definitions>
  <inkml:trace contextRef="#ctx0" brushRef="#br0">18 0 7431,'0'0'19896,"-1"10"-19634,-5 27-181,-2 20-173,5-20-3645,5-49-10239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7.235"/>
    </inkml:context>
    <inkml:brush xml:id="br0">
      <inkml:brushProperty name="width" value="0.025" units="cm"/>
      <inkml:brushProperty name="height" value="0.025" units="cm"/>
    </inkml:brush>
  </inkml:definitions>
  <inkml:trace contextRef="#ctx0" brushRef="#br0">7 6 13869,'0'0'8750,"8"-1"-6759,1 0-1613,-4 0-62,1 0-1,0 0 0,0 1 0,-1 0 0,12 1 0,-16-1-294,1 0 0,-1 1-1,0-1 1,1 1 0,-1-1-1,0 1 1,0-1 0,0 1 0,1 0-1,-1-1 1,0 1 0,0 0-1,0 0 1,0 0 0,0 0 0,0 0-1,0 0 1,-1 0 0,1 0-1,0 0 1,-1 1 0,1-1 0,0 0-1,-1 0 1,0 1 0,1-1-1,-1 0 1,0 1 0,1-1 0,-1 0-1,0 1 1,0-1 0,0 2-1,-1 1-9,1 0 0,0 0 0,-1 0 0,0-1 0,0 1 0,0 0 0,0 0 0,-1-1 0,1 1 0,-1-1 0,0 1-1,0-1 1,0 0 0,0 0 0,-1 0 0,0 0 0,1 0 0,-6 3 0,-18 25 6,26-30-27,0-1 0,0 0 0,0 1 0,0-1 1,0 0-1,0 1 0,0-1 0,0 0 0,0 1 0,0-1 1,0 1-1,0-1 0,1 0 0,-1 0 0,0 1 0,0-1 1,0 0-1,1 1 0,-1-1 0,0 0 0,0 0 1,1 1-1,-1-1 0,0 0 0,1 0 0,-1 1 0,0-1 1,1 0-1,-1 0 0,0 0 0,1 0 0,-1 0 0,0 0 1,1 0-1,-1 1 0,0-1 0,1 0 0,-1 0 0,0 0 1,1 0-1,-1-1 0,1 1 0,31 5-332,-3 0 167,-28-4 175,1-1 0,-1 1 0,1-1 0,-1 1 1,0 0-1,1-1 0,-1 1 0,0 0 0,1 0 0,-1 0 0,0 0 0,0 0 0,0 0 0,0 0 0,0 0 0,0 0 1,0 1-1,-1-1 0,1 0 0,0 0 0,-1 1 0,1-1 0,-1 1 0,1-1 0,-1 1 0,1-1 0,-1 1 0,0-1 1,0 1-1,0-1 0,0 1 0,0-1 0,0 1 0,0-1 0,-1 0 0,1 1 0,0-1 0,-1 1 0,-1 2 1,1-1 120,-1 0 0,0 0 0,0-1 1,0 1-1,0 0 0,-1-1 1,1 0-1,-1 1 0,1-1 1,-1 0-1,0 0 0,0-1 1,0 1-1,0 0 0,0-1 1,-5 2-1,-49 7 2247,33-7-2487,24-3 9,0 0 1,0-1-1,0 1 1,0 0 0,0 0-1,0 0 1,0 0-1,0 0 1,0 0 0,0 0-1,0 0 1,0-1 0,0 1-1,0 0 1,0 0-1,0 0 1,0 0 0,0 0-1,0 0 1,0 0-1,0 0 1,0 0 0,0-1-1,0 1 1,0 0-1,0 0 1,0 0 0,0 0-1,0 0 1,0 0 0,0 0-1,-1 0 1,30-19-9842,-12 9-48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7.622"/>
    </inkml:context>
    <inkml:brush xml:id="br0">
      <inkml:brushProperty name="width" value="0.025" units="cm"/>
      <inkml:brushProperty name="height" value="0.025" units="cm"/>
    </inkml:brush>
  </inkml:definitions>
  <inkml:trace contextRef="#ctx0" brushRef="#br0">43 0 7399,'0'0'21023,"-4"11"-20506,-3 7-321,-16 41 341,21-54-493,1 0-1,-1-1 1,1 1 0,0 0-1,1 0 1,-1 0-1,1 0 1,0 0 0,1 8-1,0-12-35,-1 0 0,1 0-1,0 0 1,-1 0-1,1-1 1,0 1 0,0 0-1,0-1 1,0 1-1,0-1 1,0 1 0,-1-1-1,1 1 1,0-1-1,0 0 1,1 1 0,-1-1-1,0 0 1,0 0-1,0 0 1,0 0-1,0 0 1,1 0 0,34 0-527,-25-1-463,-9 1 475,1 0 0,-1 0 1,0 0-1,1 0 0,-1-1 0,0 1 1,1-1-1,-1 0 0,0 1 0,1-1 0,-1 0 1,0 0-1,3-2 0,9-8-6006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7.968"/>
    </inkml:context>
    <inkml:brush xml:id="br0">
      <inkml:brushProperty name="width" value="0.025" units="cm"/>
      <inkml:brushProperty name="height" value="0.025" units="cm"/>
    </inkml:brush>
  </inkml:definitions>
  <inkml:trace contextRef="#ctx0" brushRef="#br0">49 1 16239,'0'0'7688,"-37"53"-5414,31-39-929,3 0-800,1-1-385,2 0-128,0-2-32,4-4-961,5 1-1505,0-4-1859,0-4-3906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8.371"/>
    </inkml:context>
    <inkml:brush xml:id="br0">
      <inkml:brushProperty name="width" value="0.025" units="cm"/>
      <inkml:brushProperty name="height" value="0.025" units="cm"/>
    </inkml:brush>
  </inkml:definitions>
  <inkml:trace contextRef="#ctx0" brushRef="#br0">137 1 12075,'0'0'14964,"-9"8"-14793,-59 61-47,60-59-117,0 0 1,0 1-1,0-1 1,2 1-1,-1 1 0,-7 19 1,14-34-2862,3-6-6592,2-7 414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8.716"/>
    </inkml:context>
    <inkml:brush xml:id="br0">
      <inkml:brushProperty name="width" value="0.025" units="cm"/>
      <inkml:brushProperty name="height" value="0.025" units="cm"/>
    </inkml:brush>
  </inkml:definitions>
  <inkml:trace contextRef="#ctx0" brushRef="#br0">104 3 5894,'0'0'14381,"-9"-1"-12737,-30-1-597,37 3-976,0-1 0,-1 1 1,1 0-1,0 0 0,1 0 1,-1 0-1,0 0 0,0 0 1,0 1-1,1-1 0,-1 0 1,0 1-1,1 0 0,0-1 1,-1 1-1,1 0 0,0-1 1,0 1-1,0 0 0,-2 3 1,-12 37 597,14-40-637,0-1 1,1 1-1,-1-1 1,1 1-1,0-1 0,-1 1 1,1-1-1,0 1 0,0 0 1,0-1-1,0 1 1,0-1-1,0 1 0,1-1 1,-1 1-1,0-1 0,1 1 1,-1-1-1,1 1 1,0-1-1,-1 1 0,1-1 1,0 0-1,2 3 0,-2-3-12,1-1 0,-1 1 0,1 0 0,0-1-1,-1 0 1,1 1 0,0-1 0,0 0 0,-1 1 0,1-1-1,0 0 1,0-1 0,-1 1 0,1 0 0,0 0-1,-1-1 1,1 1 0,2-1 0,3-2 0,-1 1-1,1-1 1,-1 0 0,1 0 0,-1-1 0,0 0 0,0 0 0,-1 0-1,1-1 1,4-5 0,-9 10-18,0-1 0,0 0 1,0 0-1,0 0 0,-1 1 0,1-1 0,0 0 0,-1 0 0,1 0 1,0 0-1,-1 0 0,1 0 0,-1-1 0,0 1 0,1 0 0,-1 0 0,0 0 1,1 0-1,-1 0 0,0-1 0,0 1 0,0 0 0,0 0 0,0 0 1,-1 0-1,1-1 0,0 1 0,0 0 0,-1 0 0,1 0 0,-1 0 1,1 0-1,-1 0 0,1 0 0,-1 0 0,0 0 0,1 0 0,-1 0 1,0 0-1,0 0 0,0 1 0,0-1 0,0 0 0,0 1 0,0-1 1,0 0-1,0 1 0,0-1 0,0 1 0,0 0 0,0-1 0,0 1 1,0 0-1,-1-1 0,1 1 0,-2 0 0,0 0-9,0-1 0,-1 1 0,1 0-1,-1 0 1,1 0 0,0 0 0,-1 1 0,1-1 0,0 1-1,-1 0 1,1 0 0,0 0 0,0 0 0,0 1 0,0-1-1,0 1 1,0 0 0,0-1 0,-4 6 0,4-4-142,1 1 0,0 0 1,0-1-1,0 1 0,0 0 1,1 0-1,-1 0 0,1 0 1,-1 8-1,4 12-3633,10-3-4060,2-11 587</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9.059"/>
    </inkml:context>
    <inkml:brush xml:id="br0">
      <inkml:brushProperty name="width" value="0.025" units="cm"/>
      <inkml:brushProperty name="height" value="0.025" units="cm"/>
    </inkml:brush>
  </inkml:definitions>
  <inkml:trace contextRef="#ctx0" brushRef="#br0">65 0 5958,'0'0'19346,"-9"7"-18673,-2 0-545,6-4-94,1-1 0,0 1 0,0 0-1,0 0 1,1 1 0,-1-1 0,1 1-1,-6 6 1,9-10-30,0 1-1,-1-1 1,1 0-1,-1 1 1,1-1 0,0 0-1,-1 1 1,1-1-1,0 1 1,0-1 0,-1 1-1,1-1 1,0 0-1,0 1 1,0-1 0,0 1-1,0-1 1,-1 1 0,1-1-1,0 1 1,0-1-1,0 1 1,0-1 0,0 1-1,0-1 1,1 1-1,-1-1 1,0 1 0,0-1-1,0 1 1,0-1-1,0 1 1,1-1 0,-1 0-1,0 1 1,0-1-1,1 1 1,21 2 123,-16-3-105,1-1 1,-1 0 0,0-1 0,1 1 0,9-5-1,6-14 299,-22 20-270,0-1 0,1 0-1,-1 1 1,0-1-1,0 0 1,0 1 0,1-1-1,-1 0 1,0 0 0,0 1-1,0-1 1,0 0 0,0 0-1,0 1 1,-1-1 0,1 0-1,0 1 1,0-1 0,0 0-1,-1 1 1,1-1-1,-1-1 1,0 1-18,-1-1-1,0 0 1,1 1-1,-1 0 1,0-1-1,0 1 1,0 0-1,0 0 0,0 0 1,0 0-1,0 1 1,0-1-1,-1 1 1,1-1-1,0 1 1,0 0-1,-1-1 1,1 1-1,-3 1 1,-11 1-227,11 0-2898,21 0-13663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9.400"/>
    </inkml:context>
    <inkml:brush xml:id="br0">
      <inkml:brushProperty name="width" value="0.025" units="cm"/>
      <inkml:brushProperty name="height" value="0.025" units="cm"/>
    </inkml:brush>
  </inkml:definitions>
  <inkml:trace contextRef="#ctx0" brushRef="#br0">202 1 8200,'0'0'14926,"2"10"-13949,4 15-405,10 63 1329,-15-81-1861,-1 0 1,1 0-1,-1-1 0,-1 1 1,1 0-1,-1 0 0,-1-1 1,1 1-1,-1-1 1,0 1-1,-5 8 0,-2 0-328,-1 0-1,-1-1 0,0-1 1,-1 0-1,-1-1 0,-19 16 1,17-17-2343,-1 1 0,-34 16 0,17-14-6572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39.946"/>
    </inkml:context>
    <inkml:brush xml:id="br0">
      <inkml:brushProperty name="width" value="0.025" units="cm"/>
      <inkml:brushProperty name="height" value="0.025" units="cm"/>
    </inkml:brush>
  </inkml:definitions>
  <inkml:trace contextRef="#ctx0" brushRef="#br0">194 43 6342,'0'0'7436,"4"-8"-5124,12-24-203,-16 32-2049,0 0 1,0 0-1,0 0 1,-1 0 0,1 0-1,0 0 1,0 0 0,0 0-1,0 0 1,0 0 0,0 0-1,-1 0 1,1 0-1,0 0 1,0 0 0,0 0-1,0 0 1,0 0 0,0 0-1,-1 0 1,1 0 0,0 0-1,0 0 1,0 0 0,0 0-1,0 0 1,0 0-1,0 0 1,-1 0 0,1 0-1,0 0 1,0 0 0,0-1-1,0 1 1,0 0 0,0 0-1,0 0 1,0 0-1,0 0 1,0 0 0,0 0-1,0-1 1,0 1 0,-1 0-1,1 0 1,0 0 0,0 0-1,-11 10-120,-16 26 186,1 2 0,3 1 1,1 0-1,2 2 0,1 0 0,3 1 0,-13 49 0,25-75-67,0 0 1,1-1-1,1 1 0,1 0 0,0 0 0,1 0 0,0 1 0,2-1 1,3 18-1,-4-29-156,1 1 0,0 0 0,0 0 0,0-1 1,1 1-1,0-1 0,0 0 0,0 0 0,1 0 0,0 0 0,0-1 1,0 0-1,0 1 0,1-1 0,-1-1 0,1 1 0,0-1 1,0 0-1,1 0 0,-1 0 0,1-1 0,-1 1 0,1-1 0,0-1 1,0 1-1,11 0 0,32 2-5418,4-4-6539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2.694"/>
    </inkml:context>
    <inkml:brush xml:id="br0">
      <inkml:brushProperty name="width" value="0.025" units="cm"/>
      <inkml:brushProperty name="height" value="0.025" units="cm"/>
    </inkml:brush>
  </inkml:definitions>
  <inkml:trace contextRef="#ctx0" brushRef="#br0">0 134 641,'0'0'6438,"6"-7"-5627,4-7-84,-1 0 1,0-1-1,7-19 1,-1 4 4421,-15 29-4735,1 0 1,-1 0-1,1 0 1,-1 0-1,1-1 1,0 1-1,-1 0 1,1 1-1,0-1 1,-1 0-1,1 0 1,0 0-1,0 0 1,0 1-1,0-1 1,0 0-1,0 1 1,0-1-1,0 1 1,0-1-1,0 1 0,0-1 1,2 0-1,-1 43 1599,-3-29-1934,-1 0-1,0 0 1,-5 17 0,5-21-4,-1 1-1,1-1 1,1 1 0,0-1 0,0 1-1,1-1 1,0 1 0,1 10 0,0-19-35,0 0-1,0 0 1,-1-1 0,1 1 0,0-1 0,0 1-1,0-1 1,0 1 0,0-1 0,-1 1 0,1-1 0,0 0-1,0 1 1,0-1 0,0 0 0,0 0 0,0 0-1,0 0 1,0 0 0,1 0 0,0 0 0,32-1 247,-27 1-244,1-1 5,1 0 0,0 0 0,-1-1 0,1-1 0,11-4 0,10-10-3517,-29 16 2713,1 0 0,-1 0 0,0 0 0,0-1 0,0 1 0,0 0 0,0-1 0,0 1-1,0 0 1,-1-1 0,1 1 0,0-1 0,-1 1 0,1-1 0,0-1 0,-1-8-7919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6.225"/>
    </inkml:context>
    <inkml:brush xml:id="br0">
      <inkml:brushProperty name="width" value="0.025" units="cm"/>
      <inkml:brushProperty name="height" value="0.025" units="cm"/>
    </inkml:brush>
  </inkml:definitions>
  <inkml:trace contextRef="#ctx0" brushRef="#br0">23 243 8520,'0'0'11018,"-2"9"-10985,-2 3 21,0-3 230,1 0-1,0 0 1,1 1 0,-3 14 0,8-23-250,0-1 0,0 1 0,0-1 1,1 0-1,-1 0 0,0 0 0,0-1 0,0 1 0,5-2 1,43-23 187,-8 3-124,-94 62-98,98-52 43,-6-9-266,0-1-1,52-39 1,-75 47-235,0 0 0,-1-1 0,0-1 0,-2 0 0,0-2 0,24-33 0,-38 49 491,0 0-1,1 0 1,-1-1 0,0 1 0,0 0 0,0 0-1,0-1 1,-1 1 0,1 0 0,-1-1-1,1 1 1,-1-1 0,0 1 0,0 0 0,0-5-1,-1 6 29,1 0 0,0 0 0,-1 0 1,1 0-1,-1 1 0,1-1 0,-1 0 0,1 0 0,-1 1 0,0-1 0,1 0 0,-1 1 0,0-1 0,0 0 0,1 1 0,-1-1 0,0 1 0,0-1 0,0 1 0,0 0 0,0-1 0,0 1 0,0 0 0,1 0 0,-1 0 0,-2-1 0,0 1 33,-1 1-1,1-1 1,0 0 0,-1 1-1,1-1 1,0 1-1,-1 0 1,1 0-1,0 1 1,0-1 0,0 1-1,0-1 1,0 1-1,0 0 1,0 0-1,1 0 1,-1 1-1,1-1 1,-1 0 0,-2 5-1,1 0-32,0 0 0,1 0 1,-1 0-1,2 0 0,-1 0 0,1 1 0,0-1 0,0 1 1,1 0-1,0-1 0,1 1 0,-1 0 0,2 0 1,-1-1-1,3 12 0,2 11 9,2 0 0,17 45 1,-12-40 90,-7-29 1307,-5-23-1015,-10-29-436,3 36-29,0 1 0,-1 0 0,0 1 1,-1 0-1,0 0 0,0 1 1,0 0-1,-1 1 0,-18-10 0,-5-4-4,33 20 14,-1 0 0,1 0 0,0 0 0,-1 0 0,1 0 0,0 0-1,0 0 1,-1-1 0,1 1 0,0 0 0,0 0 0,-1 0 0,1 0 0,0-1 0,0 1-1,-1 0 1,1 0 0,0-1 0,0 1 0,0 0 0,0 0 0,-1-1 0,1 1 0,0 0 0,0-1-1,0 1 1,0 0 0,0 0 0,0-1 0,0 1 0,0 0 0,0-1 0,0 1 0,0 0 0,0-1-1,0 1 1,0 0 0,0-1 0,14-3-187,33 4-169,-39 1 336,97 9-833,-50-4-2121,0-2-3736,-21-4-1526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3.018"/>
    </inkml:context>
    <inkml:brush xml:id="br0">
      <inkml:brushProperty name="width" value="0.025" units="cm"/>
      <inkml:brushProperty name="height" value="0.025" units="cm"/>
    </inkml:brush>
  </inkml:definitions>
  <inkml:trace contextRef="#ctx0" brushRef="#br0">48 0 14286,'0'0'12523,"-43"69"-12074,38-44-353,5 1 32,0-1-128,0-2 0,0-4 0,11-1 32,3-4-641,3-8-896,0-6-2114,1 0-3941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9.384"/>
    </inkml:context>
    <inkml:brush xml:id="br0">
      <inkml:brushProperty name="width" value="0.025" units="cm"/>
      <inkml:brushProperty name="height" value="0.025" units="cm"/>
    </inkml:brush>
  </inkml:definitions>
  <inkml:trace contextRef="#ctx0" brushRef="#br0">50 61 6342,'0'0'11606,"-9"0"-10181,-25 3 417,27 1 337,15-1-1496,14 1-289,52 0 492,115-11 0,-15-20-5877,-130 13-484,-19-2-1616,-14 2-1531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49.744"/>
    </inkml:context>
    <inkml:brush xml:id="br0">
      <inkml:brushProperty name="width" value="0.025" units="cm"/>
      <inkml:brushProperty name="height" value="0.025" units="cm"/>
    </inkml:brush>
  </inkml:definitions>
  <inkml:trace contextRef="#ctx0" brushRef="#br0">0 1 11211,'0'0'10377,"9"-1"-9752,27 4-169,0 0-1,0 3 1,-1 1-1,0 1 1,53 20-1,-86-27-458,1 0 0,0 0 0,-1 0 0,1 1-1,-1-1 1,1 0 0,-1 1 0,0 0 0,1-1-1,-1 1 1,0 0 0,0 0 0,0 1 0,-1-1 0,1 0-1,3 5 1,-5-5 11,0 0 0,0-1 1,0 1-1,1 0 0,-1-1 0,-1 1 0,1 0 0,0-1 0,0 1 0,-1 0 1,1-1-1,-1 1 0,1 0 0,-1-1 0,0 1 0,1-1 0,-1 1 0,0-1 1,0 0-1,0 1 0,0-1 0,0 0 0,-1 0 0,1 0 0,0 1 0,-1-1 1,1 0-1,-3 1 0,-163 103 680,144-80-2003,23-24 1243,0-1 1,0 1-1,0-1 1,0 1 0,0-1-1,0 1 1,0-1-1,0 1 1,0-1 0,0 1-1,0-1 1,0 1-1,0-1 1,0 1 0,0-1-1,0 1 1,0-1 0,1 1-1,-1-1 1,0 1-1,0-1 1,1 1 0,-1-1-1,0 0 1,1 1-1,-1-1 1,0 1 0,1-1-1,-1 0 1,1 0-1,-1 1 1,1-1 0,-1 0-1,0 0 1,1 1 0,-1-1-1,1 0 1,-1 0-1,1 0 1,-1 0 0,1 0-1,-1 1 1,1-1-1,-1 0 1,1 0 0,-1-1-1,1 1 1,-1 0-1,1 0 1,-1 0 0,1 0-1,-1 0 1,1 0 0,0-1-1,26 1-6473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0.310"/>
    </inkml:context>
    <inkml:brush xml:id="br0">
      <inkml:brushProperty name="width" value="0.025" units="cm"/>
      <inkml:brushProperty name="height" value="0.025" units="cm"/>
    </inkml:brush>
  </inkml:definitions>
  <inkml:trace contextRef="#ctx0" brushRef="#br0">105 123 6022,'0'0'6849,"6"-8"-3443,-3 4-3284,26-37 3473,-27 38-3276,-1 0 1,1 0 0,-1 0 0,0 0 0,0 0 0,0 0 0,0 0 0,0 0 0,-1-1 0,0 1 0,1 0 0,-1 0-1,-1 0 1,1-1 0,0 1 0,-2-6 0,1 8-292,1 0 0,-1 1 1,0-1-1,0 0 0,1 0 0,-1 1 0,0-1 0,0 0 0,0 1 1,0-1-1,0 1 0,0-1 0,0 1 0,0 0 0,0-1 1,0 1-1,0 0 0,0 0 0,0-1 0,0 1 0,0 0 0,0 0 1,0 0-1,0 1 0,-1-1 0,1 0 0,0 0 0,-1 1 1,-32 11-40,27-8 47,0 1-1,1 0 1,-1 0 0,2 1-1,-1 0 1,0 0-1,1 0 1,0 1-1,1 0 1,-1 0 0,1 0-1,1 0 1,-1 1-1,1 0 1,1-1 0,-1 1-1,1 0 1,1 0-1,-1 0 1,1 11 0,1-18-22,0 0 0,0 1 1,1-1-1,-1 1 1,1-1-1,-1 0 1,1 0-1,-1 1 1,1-1-1,0 0 0,0 0 1,0 0-1,0 0 1,-1 1-1,1-1 1,1 0-1,-1-1 0,0 1 1,0 0-1,0 0 1,0 0-1,3 0 1,0 1 35,1 0 0,-1-1 0,1 0 0,-1 0 0,1 0 0,0 0 0,5-1 1,0 0 51,1 0 1,-1-1 0,1 0 0,-1 0 0,20-7 0,-25 7-91,0-1-1,-1 0 1,1-1-1,-1 1 1,0-1-1,1 1 1,-1-1-1,0-1 1,-1 1-1,1 0 1,-1-1-1,1 0 1,-1 0-1,0 0 1,0 0-1,-1 0 1,1-1 0,-1 1-1,0-1 1,0 0-1,-1 1 1,2-8-1,1-44-8326,-7 36 1962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0.635"/>
    </inkml:context>
    <inkml:brush xml:id="br0">
      <inkml:brushProperty name="width" value="0.025" units="cm"/>
      <inkml:brushProperty name="height" value="0.025" units="cm"/>
    </inkml:brush>
  </inkml:definitions>
  <inkml:trace contextRef="#ctx0" brushRef="#br0">327 1 12556,'0'0'7575,"-9"4"-6064,1-1-1180,1 1 0,0 0 0,0 1 0,1-1 0,-1 1 0,1 0 0,0 1 0,1 0 0,-1 0 0,1 0 0,0 0 0,-7 15 0,-40 61-11,4 3 0,-65 161 0,109-236-965,0 1 0,2 0 0,-1-1-1,1 1 1,0 16 0,1-25 464,1-1 1,0 1 0,0-1-1,0 1 1,0-1-1,0 0 1,1 1 0,-1-1-1,0 1 1,1-1-1,-1 1 1,1-1-1,-1 0 1,1 1 0,-1-1-1,1 0 1,0 0-1,0 1 1,0-1 0,0 0-1,0 0 1,0 0-1,0 0 1,0 0 0,0 0-1,0 0 1,1-1-1,-1 1 1,0 0-1,1-1 1,-1 1 0,0-1-1,1 1 1,-1-1-1,1 1 1,-1-1 0,1 0-1,-1 0 1,1 0-1,-1 0 1,1 0 0,-1 0-1,0 0 1,1-1-1,-1 1 1,1 0-1,-1-1 1,1 1 0,1-2-1,26-11-13159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2.076"/>
    </inkml:context>
    <inkml:brush xml:id="br0">
      <inkml:brushProperty name="width" value="0.025" units="cm"/>
      <inkml:brushProperty name="height" value="0.025" units="cm"/>
    </inkml:brush>
  </inkml:definitions>
  <inkml:trace contextRef="#ctx0" brushRef="#br0">156 84 6150,'0'0'3304,"3"-8"412,-3 8-3717,3-5 700,-2 0 1,1 1-1,0-1 0,-1 0 1,0 0-1,0-1 0,0-6 0,-1 11-563,-1 0 0,1-1 0,0 1-1,0 0 1,-1 0 0,1-1-1,-1 1 1,1 0 0,-1 0-1,0-1 1,1 1 0,-1 0-1,0 0 1,0 0 0,0 0 0,0 0-1,0 0 1,0 0 0,0 1-1,0-1 1,0 0 0,0 0-1,-1 1 1,1-1 0,0 1 0,0-1-1,-1 1 1,1 0 0,0-1-1,-1 1 1,1 0 0,0 0-1,-1 0 1,1 0 0,0 0 0,-1 0-1,1 0 1,0 0 0,-1 1-1,-1 0 1,-2 0-120,0 0 1,1 1-1,-1 0 1,1 0-1,0 0 1,0 0-1,-1 1 0,2 0 1,-1 0-1,0 0 1,0 0-1,1 0 1,0 1-1,0-1 0,0 1 1,-5 8-1,-3 5 64,1 0-1,-14 32 1,22-45-35,0 1 0,0-1 1,1 1-1,-1-1 0,1 1 1,0 0-1,1-1 0,-1 9 1,1-12-39,0 0 1,1 1-1,-1-1 1,0 0-1,1 0 1,-1 0-1,1 0 1,0 0-1,-1 0 1,1 0-1,0 0 1,-1 0-1,1 0 1,0 0 0,0 0-1,0 0 1,0-1-1,0 1 1,0 0-1,0-1 1,0 1-1,0-1 1,0 1-1,0-1 1,1 1-1,-1-1 1,0 0-1,0 0 1,0 1 0,1-1-1,-1 0 1,0 0-1,0 0 1,0 0-1,1-1 1,-1 1-1,2 0 1,5-2 22,1 1 1,0-1 0,-1 0-1,1-1 1,-1 0-1,0 0 1,0-1 0,0 0-1,0-1 1,0 1-1,-1-2 1,0 1-1,10-10 1,-4 2 3,0 0-1,-1-1 1,0 0 0,-1-1-1,14-26 1,-47 86 389,19-40-419,1 1 0,-1 0 0,1 0 0,0 0-1,1 0 1,0 0 0,0 0 0,0 1 0,0-1 0,1 0 0,1 12 0,0-17 1,0 0 1,-1 0-1,1 0 1,0-1-1,0 1 1,0 0 0,0-1-1,0 1 1,0-1-1,0 1 1,0-1-1,0 1 1,0-1 0,0 1-1,0-1 1,0 0-1,1 0 1,-1 0-1,0 0 1,0 0 0,0 0-1,0 0 1,2 0-1,29-3 155,-15-2-136,-1 0 0,1-1-1,-2-1 1,1 0 0,-1-1-1,0-1 1,0 0 0,13-13 0,35-19 13,-45 36-40,-12 17-2,-13 31 22,2-21 38,5-21-42,1-1 0,-1 0-1,0 1 1,1-1 0,-1 0-1,0 1 1,1-1 0,-1 0-1,0 0 1,1 1 0,-1-1 0,1 0-1,-1 0 1,1 0 0,-1 1-1,0-1 1,1 0 0,-1 0 0,1 0-1,-1 0 1,1 0 0,-1 0-1,1 0 1,-1 0 0,1 0 0,-1 0-1,1 0 1,-1 0 0,1-1-1,-1 1 1,0 0 0,1 0-1,-1 0 1,1-1 0,-1 1 0,0 0-1,1 0 1,-1-1 0,1 1-1,-1-1 1,22-10 219,12-14-49,-27 18-178,0 2 0,0-1 0,0 1-1,1 0 1,0 0 0,0 1-1,0 0 1,0 1 0,0 0 0,1 0-1,11-2 1,-19 5 2,0 1-1,0 0 0,-1 0 1,1-1-1,0 1 1,-1 0-1,1 0 1,-1 0-1,1-1 0,-1 1 1,0 0-1,1 0 1,-1 0-1,0 0 1,1 0-1,-1 0 0,0 0 1,0 0-1,0 0 1,0 0-1,0 0 1,0 0-1,0 0 0,0 0 1,0 0-1,-1 0 1,1 0-1,0 0 1,-1 0-1,1 0 1,0 0-1,-2 0 0,-9 36 364,4-24-349,5-9-113,-1 0 0,1-1 0,1 1 1,-1 0-1,0 0 0,1 0 0,0 1 0,-1 5 0,10-14-7115,-3-6 1196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2.480"/>
    </inkml:context>
    <inkml:brush xml:id="br0">
      <inkml:brushProperty name="width" value="0.025" units="cm"/>
      <inkml:brushProperty name="height" value="0.025" units="cm"/>
    </inkml:brush>
  </inkml:definitions>
  <inkml:trace contextRef="#ctx0" brushRef="#br0">34 1 15439,'0'0'10356,"-1"8"-10217,-9 28 100,5-24-150,1 1 0,0-1-1,1 1 1,1 0-1,0 0 1,0 21-1,2-33-83,1-1 0,-1 1-1,1-1 1,-1 0 0,1 1 0,-1-1-1,1 1 1,-1-1 0,1 0-1,0 1 1,-1-1 0,1 0-1,-1 0 1,1 1 0,0-1-1,-1 0 1,1 0 0,0 0-1,0 0 1,-1 0 0,1 0 0,0 0-1,-1 0 1,1 0 0,0 0-1,-1 0 1,2-1 0,19-3 114,-10-1-230,0-1 1,0 0-1,-1-1 0,1 0 0,-2-1 1,1 0-1,-1 0 0,10-14 0,25-19 19,-58 84 567,14-42-472,-5 7 31,1-1 0,0 2 0,1-1 1,0 0-1,0 1 0,1-1 0,0 1 0,-1 15 0,3-24-96,0 1 1,1 0-1,-1-1 1,1 1-1,-1-1 1,1 1-1,-1 0 1,1-1-1,0 0 1,-1 1-1,1-1 1,-1 1-1,1-1 1,0 0-1,0 1 1,-1-1-1,1 0 1,0 1-1,-1-1 1,1 0-1,0 0 1,0 0-1,-1 0 0,1 0 1,0 0-1,0 0 1,0 0-1,-1 0 1,1 0-1,0-1 1,0 1-1,-1 0 1,1 0-1,1-1 1,29-9-4849,11-23-4411,-20 12 2809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2.811"/>
    </inkml:context>
    <inkml:brush xml:id="br0">
      <inkml:brushProperty name="width" value="0.025" units="cm"/>
      <inkml:brushProperty name="height" value="0.025" units="cm"/>
    </inkml:brush>
  </inkml:definitions>
  <inkml:trace contextRef="#ctx0" brushRef="#br0">63 0 1954,'0'0'18748,"-10"11"-17045,-28 34-107,37-43-1485,-1-1 0,1 1 0,0 0 0,-1-1 0,1 1 0,0 0 0,0 0 0,0 0 0,1 0 0,-1 0 0,0 0-1,1 0 1,-1 0 0,1 0 0,-1 0 0,1 0 0,0 4 0,1-6-88,-1 1-1,1 0 1,-1 0-1,1 0 1,-1-1-1,1 1 1,-1 0-1,1-1 1,0 1-1,-1 0 1,1-1 0,0 1-1,0-1 1,0 1-1,-1-1 1,1 0-1,0 1 1,0-1-1,0 0 1,0 1-1,0-1 1,0 0-1,-1 0 1,1 0 0,2 0-1,3 0-20,0 0 1,0 0-1,-1-1 0,1 0 0,0 0 1,-1-1-1,1 1 0,0-1 0,5-3 1,-3 1-7,0-1 0,0 0 0,-1-1 1,0 1-1,0-1 0,0-1 0,-1 1 1,1-1-1,8-14 0,-31 54 602,13-28-456,1-1-1,-1 0 0,1 1 0,0 0 0,0-1 1,0 1-1,1 0 0,0 0 0,0 0 0,0 7 1,2-11-163,0-1 1,0 1-1,0 0 1,0-1 0,1 1-1,-1-1 1,0 1 0,0-1-1,1 0 1,-1 1 0,0-1-1,1 0 1,-1 0-1,0 0 1,1 0 0,-1 0-1,1 0 1,1-1 0,31-2-5439,-22-2 318,0-1-2471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3.467"/>
    </inkml:context>
    <inkml:brush xml:id="br0">
      <inkml:brushProperty name="width" value="0.025" units="cm"/>
      <inkml:brushProperty name="height" value="0.025" units="cm"/>
    </inkml:brush>
  </inkml:definitions>
  <inkml:trace contextRef="#ctx0" brushRef="#br0">86 207 7111,'0'0'17355,"-8"0"-16715,4 0-589,1 1-1,-1 0 0,0 0 1,1 0-1,-1 0 0,1 0 1,-1 1-1,1-1 0,0 1 1,0 0-1,0 0 0,0 0 1,0 0-1,0 1 0,0-1 1,1 1-1,-1 0 0,1 0 1,0 0-1,0 0 0,0 0 1,0 0-1,0 0 0,1 1 1,-1-1-1,1 1 0,0-1 1,0 1-1,0 0 0,1-1 1,-1 1-1,1 0 0,0-1 1,1 6-1,-1-8-43,0-1-1,0 1 1,0 0 0,0 0-1,0-1 1,0 1-1,0 0 1,0-1 0,1 1-1,-1 0 1,0-1-1,1 1 1,-1-1 0,0 1-1,1 0 1,-1-1-1,1 1 1,-1-1 0,1 1-1,-1-1 1,1 1 0,-1-1-1,1 0 1,-1 1-1,1-1 1,0 0 0,-1 1-1,1-1 1,1 1-1,26-1 177,-22-1-164,1-1-1,-1 1 0,-1-1 1,1 0-1,0-1 1,-1 0-1,6-3 1,1-3-222,-1-1 0,0-1 0,-1 0 0,0 0 0,-1-1 0,0 0 1,-1-1-1,0 0 0,-1 0 0,-1-1 0,7-18 0,-20 44 393,5-10-153,0 0 1,0 1-1,1-1 0,-1 1 0,0-1 0,1 1 1,0 0-1,0 0 0,0-1 0,0 1 1,0 0-1,0 0 0,1 0 0,-1 0 1,1 0-1,0 0 0,0 0 0,0 1 1,0-1-1,1 0 0,0 3 0,0-5-24,1 0-1,-1 0 0,0 0 1,1 0-1,-1 0 0,0-1 1,1 1-1,-1 0 1,1-1-1,-1 1 0,1-1 1,0 0-1,-1 0 0,1 1 1,-1-1-1,1 0 0,0 0 1,-1 0-1,1-1 1,2 1-1,36-8 171,-30 3-166,0 0 0,0 0 0,-1-1 0,0-1 0,0 0 0,0 0 0,-1 0 0,0-1 0,0-1 0,6-8 0,-8 10-40,0-1 1,-1 0-1,0 0 1,-1 0-1,1 0 1,-1-1-1,-1 1 0,0-1 1,0 0-1,-1 0 1,0 0-1,1-13 1,-3 21 21,0 1 1,0 0 0,0-1 0,0 1 0,0-1 0,0 1 0,0 0 0,-1-1 0,1 1-1,0 0 1,0-1 0,0 1 0,-1 0 0,1-1 0,0 1 0,0 0 0,-1 0 0,1-1-1,0 1 1,0 0 0,-1 0 0,1-1 0,0 1 0,-1 0 0,1 0 0,-1 0 0,1 0-1,0 0 1,-1-1 0,1 1 0,0 0 0,-1 0 0,1 0 0,0 0 0,-1 0 0,1 0 0,-1 0-1,1 0 1,0 0 0,-1 0 0,1 1 0,0-1 0,-1 0 0,1 0 0,-1 0 0,1 0-1,0 0 1,0 1 0,-1-1 0,1 0 0,-1 1 0,-19 12 22,9-3 70,0 1 1,1 0 0,0 1 0,1 0 0,-11 20 0,16-25-15,0 0 1,1 1-1,0-1 0,0 1 0,1 0 1,0 0-1,0 0 0,1 0 0,0 0 1,0 0-1,1 0 0,0 9 0,1-16-74,-1 1 0,0-1 0,0 0 0,0 1 0,1-1 0,-1 0 0,1 1 0,-1-1 0,1 0 0,-1 0-1,1 1 1,0-1 0,0 0 0,-1 0 0,1 0 0,0 0 0,0 0 0,0 0 0,0 0 0,0 0 0,1-1 0,-1 1-1,0 0 1,2 0 0,-1 0-14,1 0 0,0-1 0,0 0 0,0 1 0,-1-1-1,1 0 1,0 0 0,0 0 0,0-1 0,-1 1 0,5-2-1,1 0-64,0 0 0,0-1 0,-1 0 0,1-1 0,-1 0 0,0 0 0,9-7 0,41-54 299,-57 64 363,-11 27 588,8-19-1095,0 0 0,-1 1 0,2-1 0,-1 1 0,1-1 0,1 1 0,-1 0 0,1 0 0,1 0 0,-1-1 1,2 11-1,-1-17-134,0 1 1,1-1 0,-1 0-1,0 0 1,1 0 0,-1 0-1,1 0 1,0 0 0,-1 0-1,1 0 1,0 0 0,0 0-1,-1 0 1,1 0 0,0-1-1,0 1 1,0 0 0,0-1-1,0 1 1,0 0 0,0-1-1,0 1 1,1-1 0,-1 0-1,0 1 1,0-1 0,0 0-1,0 0 1,1 1 0,-1-1-1,0 0 1,0 0 0,0 0-1,1-1 1,-1 1 0,1 0-1,2-1-690,-1 1-1,0-1 0,0 0 1,1 0-1,-1 0 0,0 0 1,0 0-1,0-1 0,0 1 1,0-1-1,-1 0 1,4-2-1,12-17-7925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3.810"/>
    </inkml:context>
    <inkml:brush xml:id="br0">
      <inkml:brushProperty name="width" value="0.025" units="cm"/>
      <inkml:brushProperty name="height" value="0.025" units="cm"/>
    </inkml:brush>
  </inkml:definitions>
  <inkml:trace contextRef="#ctx0" brushRef="#br0">1 7 16720,'0'0'10159,"11"-2"-9204,8 0-640,1 0 0,-1 2-1,38 3 1,-52-3-298,-1 1 0,1 0 0,-1 0 1,1 0-1,-1 0 0,1 1 0,-1 0 0,0 0 0,0 0 0,0 1 0,7 4 0,-10-5-44,1 0 0,-1 0-1,0 0 1,1 0 0,-1 0-1,0 0 1,0 0 0,0 0-1,-1 0 1,1 0 0,-1 0-1,1 1 1,-1-1 0,1 0-1,-1 1 1,0-1 0,0 0-1,0 0 1,-1 1 0,1-1-1,0 0 1,-1 0 0,0 1-1,1-1 1,-1 0 0,-1 2-1,-2 4 34,-1 0 0,0-1-1,-1 0 1,1 0-1,-1-1 1,0 1-1,-1-1 1,1-1-1,-1 1 1,-1-1 0,-8 5-1,-39 35 457,54-45-462,1 0 0,0 0 0,-1 1 0,1-1 0,0 0 0,0 0 0,-1 1 0,1-1 0,0 0 0,0 0 0,0 1 0,0-1 1,-1 0-1,1 1 0,0-1 0,0 0 0,0 1 0,0-1 0,0 0 0,0 1 0,0-1 0,0 0 0,0 1 0,0-1 0,0 0 0,0 1 0,0-1 0,0 0 0,0 1 0,0-1 0,0 0 1,0 1-1,0-1 0,1 0 0,-1 1 0,0-1 0,0 0 0,1 1 0,15 5 55,32-5-24,-40-2-92,10 2-452,11-1-2388,-1-5-4058,-16 0 452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6.586"/>
    </inkml:context>
    <inkml:brush xml:id="br0">
      <inkml:brushProperty name="width" value="0.025" units="cm"/>
      <inkml:brushProperty name="height" value="0.025" units="cm"/>
    </inkml:brush>
  </inkml:definitions>
  <inkml:trace contextRef="#ctx0" brushRef="#br0">134 9 15214,'-10'-2'3113,"6"2"-2765,-14-3 1153,1 0 0,-1 2 0,-34 1 0,52 0-1492,-1 1-1,0-1 0,1 0 0,-1 0 1,1 0-1,-1 0 0,0 1 0,1-1 1,-1 0-1,1 0 0,-1 1 0,1-1 1,-1 0-1,1 1 0,-1-1 0,1 1 1,-1-1-1,1 1 0,0-1 0,-1 1 1,1-1-1,0 1 0,-1-1 0,1 1 0,0-1 1,0 1-1,-1 0 0,1-1 0,0 1 1,0-1-1,0 1 0,0 0 0,0-1 1,0 1-1,0 0 0,0-1 0,0 1 1,0-1-1,0 1 0,0 0 0,0-1 1,1 1-1,-1-1 0,0 1 0,0 0 1,1-1-1,-1 1 0,0-1 0,1 1 1,-1-1-1,1 1 0,-1-1 0,1 0 1,-1 1-1,1 0 0,25 27-21,-8-18-1,0-1 1,0-1-1,1 0 1,0-2 0,0 0-1,1-1 1,25 3-1,21 7 100,-65-15-85,-1 0 0,1 0 0,-1 0-1,0 0 1,1 0 0,-1 0-1,1 0 1,-1 0 0,1 0 0,-1 0-1,0 0 1,1 0 0,-1 0-1,1 1 1,-1-1 0,0 0 0,1 0-1,-1 1 1,0-1 0,1 0-1,-1 0 1,0 1 0,1-1-1,-1 0 1,0 1 0,0-1 0,0 0-1,1 1 1,-1-1 0,0 1-1,0-1 1,1 1 0,-14 6 333,-23 2 440,-177 25 689,193-27-826,14-2-2804,25-6-19648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4.139"/>
    </inkml:context>
    <inkml:brush xml:id="br0">
      <inkml:brushProperty name="width" value="0.025" units="cm"/>
      <inkml:brushProperty name="height" value="0.025" units="cm"/>
    </inkml:brush>
  </inkml:definitions>
  <inkml:trace contextRef="#ctx0" brushRef="#br0">1 0 5125,'0'0'19058,"61"0"-18994,-32 0-64,0 0-769,-2 0-896,-1 0-1314,-1 0-3171,-2 0-5861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4.825"/>
    </inkml:context>
    <inkml:brush xml:id="br0">
      <inkml:brushProperty name="width" value="0.025" units="cm"/>
      <inkml:brushProperty name="height" value="0.025" units="cm"/>
    </inkml:brush>
  </inkml:definitions>
  <inkml:trace contextRef="#ctx0" brushRef="#br0">142 68 12748,'0'0'9545,"-9"2"-7479,4-1-1921,-1 0 86,1-1 0,-1 2 0,1-1 0,0 1 0,-1 0 1,-4 2-1,8-3-163,0 0-1,1 0 1,-1 1 0,0-1 0,1 0 0,-1 1 0,1-1 0,-1 1-1,1-1 1,0 1 0,-1 0 0,1 0 0,0 0 0,0-1 0,0 1 0,1 0-1,-1 0 1,0 0 0,1 0 0,-1 0 0,1 1 0,0-1 0,0 0-1,-1 2 1,1-2-47,0-1-1,0 0 0,0 0 0,0 0 1,0 0-1,1 1 0,-1-1 0,0 0 1,0 0-1,1 0 0,-1 0 0,1 0 1,-1 0-1,1 0 0,-1 0 0,1 0 1,0 0-1,-1 0 0,1 0 0,0 0 1,0 0-1,0 0 0,-1-1 0,1 1 1,2 1-1,-1-2-9,0 1 0,1-1 0,-1 1 0,0-1 1,0 0-1,1 0 0,-1 0 0,0 0 0,0 0 0,1-1 1,-1 1-1,0-1 0,0 1 0,4-2 0,27-18-502,-31 18 483,0 1 0,0 0 0,0-1 1,0 1-1,-1-1 0,1 1 0,-1-1 0,1 0 1,-1 0-1,1 1 0,-1-1 0,0 0 0,0 0 1,2-5-1,-3 7 24,-32-10 640,30 10-651,1 1 0,-1-1 0,1 0 0,-1 1-1,1-1 1,-1 1 0,1-1 0,-1 1 0,1 0 0,0-1-1,-1 1 1,1 0 0,0 0 0,0 0 0,-2 1 0,-9 7-24,12-9 83,33-13-32,14-29 504,-44 39-516,0 0 1,0 0-1,-1 0 1,1 0-1,-1-1 0,0 0 1,0 1-1,0-1 0,0 0 1,-1 0-1,0 0 1,2-6-1,-7 9 3,1 0 0,-1 0 0,0 0 0,1 0 1,-1 1-1,0-1 0,0 1 0,0 0 0,1 0 0,-1 0 0,-5 2 1,0 0 8,0 0 1,1 1 0,0 0 0,-1 1 0,1 0 0,1 0 0,-1 0-1,0 1 1,1 0 0,-8 8 0,9-8 59,0-1 0,1 1 0,0 0 0,0 1 0,1-1 0,-1 1 0,1 0 0,0 0 0,1 0 0,-1 0 0,1 1 0,1 0 0,-3 7 0,5-12-94,0-1 1,0 1-1,0 0 0,0-1 1,0 1-1,1 0 0,-1-1 1,0 1-1,1 0 0,0-1 1,-1 1-1,1-1 0,0 1 1,0-1-1,0 1 0,0-1 1,0 1-1,0-1 0,0 0 1,0 0-1,1 0 0,-1 0 1,0 0-1,1 0 0,-1 0 1,1 0-1,-1 0 0,1 0 1,-1-1-1,1 1 0,0-1 1,-1 1-1,1-1 0,0 0 1,-1 0-1,4 1 0,11 1-700,-1-1 0,1-1 0,18-1 0,-14 1-1243,39-6-6228,-32-2 1906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5.197"/>
    </inkml:context>
    <inkml:brush xml:id="br0">
      <inkml:brushProperty name="width" value="0.025" units="cm"/>
      <inkml:brushProperty name="height" value="0.025" units="cm"/>
    </inkml:brush>
  </inkml:definitions>
  <inkml:trace contextRef="#ctx0" brushRef="#br0">110 157 7335,'0'0'17601,"-9"-2"-16817,6 1-704,0 0-1,0 1 1,0-1-1,0 1 0,-1 0 1,1-1-1,0 2 0,0-1 1,-1 0-1,1 1 1,0-1-1,0 1 0,0 0 1,0 0-1,0 0 1,0 1-1,0-1 0,0 1 1,0-1-1,0 1 1,1 0-1,-1 0 0,1 0 1,0 0-1,-1 1 1,1-1-1,0 1 0,0-1 1,0 1-1,1 0 0,-1 0 1,1 0-1,-1 0 1,1 0-1,0 0 0,0 0 1,1 0-1,-2 4 1,2-6-53,-1 1 0,0-1 0,1 0 0,-1 0 0,1 1 0,0-1 0,-1 0 0,1 1 0,0-1 0,0 0 0,0 1 0,0-1 0,0 0 0,0 1 0,0-1 1,0 0-1,1 1 0,-1-1 0,0 0 0,1 1 0,-1-1 0,1 0 0,0 0 0,-1 0 0,1 1 0,0-1 0,0 0 0,-1 0 0,1 0 0,0 0 0,0 0 0,0 0 1,0-1-1,0 1 0,1 0 0,-1 0 0,0-1 0,0 1 0,0-1 0,1 1 0,-1-1 0,0 1 0,1-1 0,-1 0 0,0 0 0,1 1 0,-1-1 0,0 0 0,1 0 0,-1-1 1,0 1-1,1 0 0,-1 0 0,0-1 0,3 0 0,6-1 4,0 0 1,-1-1-1,1 0 0,-1-1 1,0 0-1,14-9 1,0-1-127,-2-1 1,0-1-1,-1-1 1,0 0-1,-2-2 1,0 0-1,-1-1 1,-1-1-1,20-34 1,-32 38 82,-17 23 17,-16 20 87,23-21-104,1 0 0,0 0-1,1 1 1,-1 0 0,1 0 0,0 0 0,1 1-1,-1-1 1,1 1 0,0 0 0,1 0 0,0 0-1,0 0 1,1 1 0,-1-1 0,1 0 0,1 1-1,0-1 1,0 0 0,2 13 0,-2-18-295,1 0 1,0 0-1,-1 0 1,1-1-1,0 1 1,0 0 0,0 0-1,1-1 1,-1 1-1,0-1 1,1 1-1,-1-1 1,1 0-1,-1 0 1,1 1-1,-1-1 1,1 0-1,0 0 1,0 0-1,0-1 1,1 2-1,23 2-8805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6.305"/>
    </inkml:context>
    <inkml:brush xml:id="br0">
      <inkml:brushProperty name="width" value="0.025" units="cm"/>
      <inkml:brushProperty name="height" value="0.025" units="cm"/>
    </inkml:brush>
  </inkml:definitions>
  <inkml:trace contextRef="#ctx0" brushRef="#br0">96 109 11915,'0'0'5355,"6"-9"-2846,-1 2-1873,-1-1-1,0 0 1,0 0 0,-1 0 0,3-14 0,-5 21-505,-1-1 1,0 1-1,1 0 1,-1-1-1,0 1 1,0-1-1,0 1 1,0-1-1,-1 1 1,1 0-1,0-1 1,0 1-1,-1 0 1,1-1-1,-1 1 1,0 0-1,1-1 1,-1 1-1,0 0 1,0-2-1,-1 2-87,0 0 1,0 0-1,1 0 0,-1 1 0,0-1 0,0 0 0,0 1 0,0-1 0,0 1 0,0-1 0,0 1 0,0 0 0,0 0 0,0 0 0,0 0 0,0 0 0,0 1 0,0-1 0,-3 1 0,0 1-48,1-1-1,-1 1 1,1 0-1,0 0 1,0 0-1,0 0 0,0 1 1,0-1-1,0 1 1,1 0-1,-1 1 1,1-1-1,0 0 0,0 1 1,0 0-1,0 0 1,1 0-1,0 0 1,0 0-1,0 0 0,0 1 1,0-1-1,1 1 1,0-1-1,0 1 0,0-1 1,0 6-1,1-9 6,0 0 0,0-1-1,1 1 1,-1 0 0,0-1-1,0 1 1,1-1 0,-1 1-1,0-1 1,1 1 0,-1 0-1,0-1 1,1 1 0,-1-1-1,1 1 1,-1-1 0,1 0-1,-1 1 1,1-1 0,-1 1-1,1-1 1,-1 0 0,1 0-1,0 1 1,-1-1 0,1 0 0,-1 0-1,2 1 1,27 1 68,25-12-126,-31 0-126,-19 8 160,0 0 0,0 0 0,1 0 0,-1 1 0,1 0 1,0 0-1,-1 0 0,6-1 0,-9 4-3,0-1 1,-1 1 0,1-1 0,0 0-1,0 1 1,-1-1 0,1 1 0,-1 0-1,0-1 1,1 1 0,-1-1 0,0 1-1,0 0 1,0-1 0,0 1 0,0-1-1,0 1 1,-1 0 0,1 1 0,-1 3-31,1 17 154,1 10 12,-2 0 0,-1-1 0,-10 52-1,11-75 48,-2-1-1,1 0 0,-1 0 0,0-1 1,0 1-1,-1 0 0,0-1 0,0 0 1,-1 0-1,0 0 0,0-1 0,-1 0 1,0 0-1,0 0 0,0 0 0,-1-1 1,0 0-1,0-1 0,-11 6 0,17-9-143,1 0 0,-1-1 0,1 0 0,-1 1 0,0-1 0,1 1 0,-1-1 0,0 0 0,0 0 0,1 1 0,-1-1 0,0 0 0,0 0 0,1 0 0,-1 0 0,0 0 0,0 0-1,1 0 1,-1 0 0,0 0 0,0 0 0,0 0 0,1 0 0,-1-1 0,0 1 0,1 0 0,-1 0 0,0-1 0,0 1 0,0-1 0,0-1-13,1 1 0,0 0 0,0-1 0,0 1 0,0 0 0,0-1 0,0 1 1,0-1-1,0 1 0,0 0 0,1-1 0,-1 1 0,0 0 0,1 0 0,0-2 0,28-49-397,-11 26 320,9-12-120,0 0 0,3 3 0,1 0-1,37-31 1,-66 64 180,0 0-1,0 0 1,1 0-1,-1 1 1,1-1-1,-1 1 1,1-1-1,0 1 1,-1 0-1,1 0 1,0 1-1,0-1 1,0 0-1,-1 1 0,5-1 1,-5 2 8,-1-1 0,0 1 0,0 0 0,1-1 0,-1 1 0,0 0 0,0 0 0,0 0 0,0 0 0,0 0 0,0 0 0,0 0 0,-1 0 0,1 0 0,0 0 0,0 0 0,-1 1 0,1-1 0,-1 0 0,1 0 0,-1 1 0,0-1 0,1 0 1,-1 1-1,0-1 0,0 0 0,0 1 0,0-1 0,0 1 0,0-1 0,0 0 0,-1 2 0,-2 75 110,23-96 833,-14 7-845,-1-1 0,0 1 0,-1-1 0,0-1-1,-1 1 1,-1 0 0,0-1 0,0 1 0,-1-1 0,-1 0-1,-1-20 1,1 22-98,0 10-145,24 11-4021,-14-6 2377,-1-1 0,1 0-1,0 0 1,0-1 0,14 2 0,5-3-4939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7.051"/>
    </inkml:context>
    <inkml:brush xml:id="br0">
      <inkml:brushProperty name="width" value="0.025" units="cm"/>
      <inkml:brushProperty name="height" value="0.025" units="cm"/>
    </inkml:brush>
  </inkml:definitions>
  <inkml:trace contextRef="#ctx0" brushRef="#br0">121 31 2851,'0'0'20595,"-8"1"-19340,0 1-1033,0 1 1,0 0 0,0 0 0,0 0-1,1 1 1,-1 0 0,-7 7 0,11-9-163,1 0-1,0 0 1,0 1 0,0-1 0,1 1 0,-1 0 0,1-1 0,-1 1 0,1 1 0,0-1 0,0 0 0,0 0 0,1 1 0,-1-1 0,1 1 0,0-1-1,0 1 1,0 0 0,0-1 0,1 1 0,-1 0 0,1 4 0,1-7-48,0 0 1,0 0-1,0 0 1,0 0-1,0 0 1,0 0-1,0 0 1,1 0-1,-1 0 1,0 0-1,1-1 1,-1 1-1,0 0 1,1-1-1,-1 0 0,1 1 1,-1-1-1,1 0 1,-1 1-1,1-1 1,-1 0-1,1 0 1,-1 0-1,1 0 1,2-1-1,42-2 235,-40 2-228,0 0-1,0-1 1,0 0 0,-1 0-1,1-1 1,-1 1-1,1-1 1,-1 0 0,0-1-1,0 1 1,0-1-1,-1 0 1,1-1 0,-1 1-1,0-1 1,0 1-1,-1-1 1,0 0 0,1-1-1,-2 1 1,1 0-1,0-1 1,-1 0 0,0 1-1,-1-1 1,1 0-1,-1 0 1,0 0 0,-1 0-1,1-11 1,-1 14-26,0 3-2,0 0 0,0 1-1,0-1 1,0 0 0,1 0 0,-1 0-1,0 0 1,0 0 0,0 0 0,0 0-1,1 0 1,-1 1 0,0-1 0,0 0-1,0 0 1,0 0 0,1 0 0,-1 0 0,0 0-1,0 0 1,0 0 0,0 0 0,1 0-1,-1 0 1,0 0 0,0 0 0,0-1-1,0 1 1,1 0 0,-1 0 0,0 0-1,0 0 1,0 0 0,0 0 0,1 0-1,-1 0 1,0 0 0,0-1 0,0 1 0,0 0-1,0 0 1,0 0 0,0 0 0,1 0-1,-1-1 1,0 1 0,0 0 0,0 0-1,0 0 1,0 0 0,0-1 0,0 1-1,0 0 1,0 0 0,0 0 0,0 0 0,0-1-1,0 1 1,0 0 0,0 0 0,0 0-1,0-1 1,0 1 0,0 0 0,0 0-1,0 0 1,0 0 0,-1-1 0,10 4 23,-1-1-135,0 0 1,-1 0 0,1 1-1,-1 0 1,0 0-1,1 0 1,-2 1-1,14 10 1,-17-11 109,0 0 1,-1 0-1,1 1 0,-1-1 1,1 1-1,-1-1 0,0 1 1,0 0-1,-1 0 0,1 0 1,-1 0-1,0 0 0,0 0 1,0 1-1,-1-1 0,0 0 1,1 0-1,-2 5 0,1 6 15,2 23-57,-2-37 56,1 0-1,-1-1 1,0 1 0,1 0 0,-1 0-1,1-1 1,0 1 0,-1 0 0,1-1-1,-1 1 1,1-1 0,0 1 0,-1-1 0,1 1-1,0-1 1,0 0 0,-1 1 0,1-1-1,0 0 1,0 1 0,0-1 0,0 0 0,-1 0-1,1 0 1,0 0 0,0 0 0,0 0-1,0 0 1,0 0 0,-1 0 0,1 0-1,0 0 1,0-1 0,0 1 0,-1 0 0,1-1-1,0 1 1,0 0 0,-1-1 0,2 0-1,17-9-14,-1-1 0,0-1 0,-1-1 0,-1 0-1,0-1 1,24-27 0,-27 30-126,-16 23-137,-3 7 314,5-16-12,0 0 0,0 1-1,1-1 1,-1 1-1,1-1 1,0 1 0,0-1-1,0 1 1,1-1 0,-1 1-1,1-1 1,-1 0-1,1 1 1,0-1 0,1 0-1,-1 1 1,1-1 0,2 4-1,-2-5 37,-1 0-1,1 0 1,0-1-1,0 1 1,0-1-1,0 0 1,1 1-1,-1-1 1,0 0-1,0 0 1,1 0 0,-1-1-1,1 1 1,-1 0-1,1-1 1,-1 0-1,1 1 1,-1-1-1,1 0 1,-1 0-1,1-1 1,-1 1-1,1-1 1,-1 1-1,1-1 1,3-1-1,-2 0-9,0 1 0,0-1 0,0 0 0,0-1-1,0 1 1,-1-1 0,1 0 0,-1 0 0,0 0-1,0 0 1,0 0 0,0-1 0,0 1 0,-1-1-1,1 0 1,-1 1 0,0-1 0,2-8 0,-1 4-31,0 0-1,-1 0 1,0 0 0,0 0 0,-1-1 0,0 1 0,-1 0 0,0-1 0,-1-8 0,-3 5-588,-2 13-2086,5 0 2333,1-1 0,0 1 0,-1 0 0,1-1-1,0 1 1,0-1 0,-1 1 0,1 0 0,0-1 0,0 1-1,0 0 1,0-1 0,0 1 0,0 0 0,0-1-1,0 1 1,0 0 0,0-1 0,0 1 0,1-1-1,-1 1 1,0 0 0,0-1 0,1 1 0,-1-1 0,0 1-1,1 0 1,-1-1 0,1 1 0,-1-1 0,1 1-1,10 5-6048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7.642"/>
    </inkml:context>
    <inkml:brush xml:id="br0">
      <inkml:brushProperty name="width" value="0.025" units="cm"/>
      <inkml:brushProperty name="height" value="0.025" units="cm"/>
    </inkml:brush>
  </inkml:definitions>
  <inkml:trace contextRef="#ctx0" brushRef="#br0">40 1 15855,'0'0'8675,"-4"10"-8093,-4 15-328,1 1 0,1 0 0,1 0 0,2 1 0,0 0-1,2 30 1,0-34-232,0-17-14,1 0-1,0 1 1,-1-1-1,2 0 1,-1 0-1,1 0 1,0 0-1,0 0 1,1 0 0,-1 0-1,5 9 1,-6-15-5,1 1 1,-1 0 0,1-1-1,-1 1 1,1-1 0,-1 0-1,1 1 1,0-1 0,-1 1-1,1-1 1,-1 0 0,1 0-1,0 1 1,-1-1 0,1 0-1,0 0 1,-1 0 0,1 0-1,0 1 1,-1-1 0,1 0-1,0 0 1,0 0 0,-1-1-1,1 1 1,0 0 0,-1 0-1,1 0 1,0 0 0,-1-1-1,1 1 1,0 0 0,-1-1-1,1 1 1,-1 0 0,1-1-1,-1 1 1,1-1 0,-1 1-1,1-1 1,-1 1 0,1-1 0,-1 1-1,1-1 1,-1 0 0,0 1-1,1-2 1,18-28-597,-13 17 312,-2 1-1,1-1 1,-2 0 0,1 1-1,-2-2 1,3-24-1,-5 37 301,1 0 0,-1 1 0,1-1 0,0 1 0,-1-1 0,1 0 0,0 1 0,-1-1 0,1 1-1,0 0 1,0-1 0,-1 1 0,1 0 0,0-1 0,0 1 0,0 0 0,0 0 0,-1 0 0,1 0 0,0-1 0,0 1-1,0 0 1,0 1 0,1-1 0,32 0 38,-26 1 1,3-2-75,0 1 0,-1-1 1,1-1-1,-1 0 1,1-1-1,-1 0 1,0 0-1,0-1 1,17-9-1,-23 11 12,0-1 0,1 1 0,-1-1 0,0 0 0,-1-1-1,1 1 1,-1-1 0,1 0 0,-1 1 0,0-1 0,0-1 0,-1 1 0,1 0 0,-1-1-1,0 1 1,0-1 0,-1 0 0,1 1 0,-1-1 0,0 0 0,0 0 0,0-8 0,-1 11 11,0 0 0,0 0 0,0 1 0,-1-1 0,1 0 0,0 1 0,-1-1 0,1 0 0,-1 1 0,0-1 0,1 1 0,-1-1 0,0 1 0,0-1 0,0 1 0,0-1 0,0 1 0,0 0 0,0 0 0,-1-1 0,1 1 0,0 0 0,-1 0 0,1 0 0,-1 0 0,1 1 0,-1-1 0,1 0 0,-1 1 0,0-1-1,1 1 1,-1-1 0,0 1 0,1 0 0,-1 0 0,0 0 0,0 0 0,1 0 0,-1 0 0,0 0 0,1 1 0,-1-1 0,0 0 0,-1 2 0,-4-1 17,0 0 0,1 1-1,0 0 1,-1 1-1,1-1 1,0 1-1,0 0 1,0 1-1,1 0 1,-8 5-1,4 0 161,0 2 0,0-1 0,1 1 0,-8 13 0,14-21-124,0 1 1,0-1-1,0 1 1,1-1-1,-1 1 1,1 0-1,0 0 1,0 0-1,1-1 1,-1 1-1,1 0 1,-1 0-1,1 0 1,0 0-1,1 0 1,-1 0-1,1 0 1,1 6-1,0-8-50,-1 1 1,0-1-1,1 0 0,0 0 0,0 0 1,-1-1-1,1 1 0,0 0 0,0-1 1,1 1-1,-1-1 0,0 1 0,0-1 1,1 0-1,-1 0 0,1 0 0,-1 0 1,1-1-1,4 1 0,58 6-72,-42-6-283,-18 0 206,1 0-1,0 0 1,0 0 0,0 1 0,10 4 0,-1 9-1161,-15-14 1096,0 0 0,0 0 1,1 0-1,-1 0 0,0 0 1,0-1-1,0 1 0,0 0 1,-1 0-1,1 0 0,0 0 1,0 0-1,-1 0 0,1 0 1,0 0-1,-1 0 1,1 0-1,-1-1 0,1 1 1,-1 0-1,1 0 0,-2 1 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8.128"/>
    </inkml:context>
    <inkml:brush xml:id="br0">
      <inkml:brushProperty name="width" value="0.025" units="cm"/>
      <inkml:brushProperty name="height" value="0.025" units="cm"/>
    </inkml:brush>
  </inkml:definitions>
  <inkml:trace contextRef="#ctx0" brushRef="#br0">1 31 9129,'0'0'19186,"61"16"-18385,-22-16-513,3 0-192,0 0-128,-3-3-897,-3-5-1185,-9-1-1730,-7-4-1377,-6 0-5317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8.502"/>
    </inkml:context>
    <inkml:brush xml:id="br0">
      <inkml:brushProperty name="width" value="0.025" units="cm"/>
      <inkml:brushProperty name="height" value="0.025" units="cm"/>
    </inkml:brush>
  </inkml:definitions>
  <inkml:trace contextRef="#ctx0" brushRef="#br0">67 1 9801,'0'0'9129,"-9"11"-6316,-28 35-528,34-41-2161,0-1 0,1 1 0,0 0-1,0 0 1,0 0 0,0 0 0,1 0 0,0 0 0,0 1 0,1-1-1,-1 0 1,1 1 0,0-1 0,0 0 0,1 1 0,0-1 0,-1 0-1,2 0 1,-1 0 0,1 0 0,0 0 0,0 0 0,0 0-1,4 6 1,-5-10-113,-1-1-1,0 0 1,0 1 0,1-1-1,-1 0 1,0 0-1,1 1 1,-1-1-1,0 0 1,1 0 0,-1 1-1,0-1 1,1 0-1,-1 0 1,0 0 0,1 0-1,-1 0 1,1 0-1,-1 0 1,0 0-1,1 0 1,-1 0 0,0 0-1,1 0 1,-1 0-1,1 0 1,-1 0-1,0 0 1,1 0 0,-1 0-1,1 0 1,-1 0-1,0-1 1,1 1-1,-1 0 1,0 0 0,1 0-1,-1-1 1,0 1-1,0 0 1,1 0-1,-1-1 1,0 1 0,0 0-1,1-1 1,-1 1-1,0 0 1,0-1-1,0 1 1,1-1 0,-1 1-1,0 0 1,0-1-1,0 1 1,0 0-1,0-1 1,0 0 0,10-28 149,-9 24-165,2-3 44,0 0-153,0-1 0,-1 1 1,0-1-1,0 1 0,0-1 1,-1 0-1,-1 0 0,1 1 1,-1-1-1,-3-17 0,3 32-688,0-5 714,-1 0 0,1-1-1,0 1 1,0 0 0,0 0-1,0-1 1,0 1-1,0 0 1,0 0 0,0-1-1,0 1 1,1 0-1,-1-1 1,0 1 0,0 0-1,1 0 1,-1-1 0,0 1-1,1-1 1,-1 1-1,1 0 1,-1-1 0,1 1-1,-1-1 1,1 1-1,-1-1 1,1 1 0,-1-1-1,1 1 1,0-1 0,0 1-1,4 2-824,0-1 0,-1 1 1,1-1-1,0 0 0,0-1 0,7 2 0,15 2-5082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4:59.108"/>
    </inkml:context>
    <inkml:brush xml:id="br0">
      <inkml:brushProperty name="width" value="0.025" units="cm"/>
      <inkml:brushProperty name="height" value="0.025" units="cm"/>
    </inkml:brush>
  </inkml:definitions>
  <inkml:trace contextRef="#ctx0" brushRef="#br0">110 240 10186,'0'0'11931,"-11"0"-11141,7-1-693,1 1 0,-1 0 0,0 0 1,0 0-1,0 1 0,1 0 0,-1-1 0,0 1 0,1 0 0,-1 1 0,1-1 1,-1 1-1,1-1 0,-1 1 0,1 0 0,0 1 0,0-1 0,0 0 0,0 1 1,1-1-1,-1 1 0,1 0 0,-1 0 0,1 0 0,0 0 0,0 1 1,0-1-1,1 0 0,-1 1 0,1 0 0,0-1 0,0 1 0,0-1 0,0 1 1,0 7-1,1-9-82,-1 0 0,1-1 0,0 1 0,0 0 0,0 0 1,0-1-1,0 1 0,0 0 0,1-1 0,-1 1 0,1 0 1,-1-1-1,1 1 0,-1-1 0,1 1 0,0-1 0,0 1 0,0-1 1,0 1-1,0-1 0,0 0 0,0 0 0,0 1 0,0-1 1,1 0-1,-1 0 0,0 0 0,1 0 0,-1 0 0,1-1 1,-1 1-1,1 0 0,0-1 0,-1 1 0,1-1 0,0 1 0,-1-1 1,1 0-1,0 0 0,-1 0 0,1 0 0,0 0 0,2 0 1,3-1-30,-1 0 0,0 0 1,1-1-1,-1 0 1,0 0-1,0 0 1,0-1-1,-1 0 1,1 0-1,9-7 0,-1-1-305,-1-1-1,20-24 0,-29 32 206,-1-1 0,1 1 0,-1-1 0,0 0 1,0 0-1,-1 0 0,0 0 0,1 0 0,-2 0 0,1-1 1,-1 1-1,2-10 0,-7 11 10,-5 10 80,-4 10 98,12-14-28,0 1 0,0-1 0,0 1 0,0 0 0,1 0 0,-1-1 0,1 1 0,0 0 0,0 0 0,0 0 0,0-1 0,0 1 0,0 0 0,1 0 0,-1 0 0,1-1 0,0 1 0,1 3 0,0-4-43,-1-1 1,0 1 0,1-1 0,-1 0 0,0 0 0,1 1 0,0-1 0,-1 0 0,1 0 0,0 0 0,-1-1-1,1 1 1,0 0 0,0-1 0,-1 1 0,1-1 0,0 0 0,0 1 0,0-1 0,3 0 0,2 0-92,0-1 0,0 0 1,0 0-1,0 0 0,0-1 1,-1 0-1,1-1 0,0 1 1,-1-1-1,0 0 0,1-1 1,-1 0-1,6-4 0,-4 0 11,1-1 0,-1 1 0,-1-1 0,0-1 0,0 1 0,-1-1 0,0-1 0,-1 1 0,0-1 0,5-16 0,-4 9 163,-1-1 0,-1 0 0,-1-1 0,-1 1 0,1-28 0,-30 130 1350,24-61-1268,0 1-1,2 0 1,1-1 0,4 44-1,-3-58-401,0-1 0,1 1 0,0 0 0,0 0 0,0-1 0,1 0 0,0 1 0,1-1 0,0 0 0,0 0 0,0-1 0,1 1 0,0-1 0,0 0 0,1-1 0,-1 1 0,10 6 0,5-5-1391,-20-7 1612,1 0 0,-1 0 0,1 0 0,-1 0 0,0-1 0,0 1 0,1 0 0,-1 0 0,0 0 0,1-1 0,-1 1 0,0 0 0,0 0 1,1-1-1,-1 1 0,0 0 0,0-1 0,0 1 0,1 0 0,-1-1 0,0 1 0,0 0 0,0-1 0,0 1 0,0 0 0,0-1 0,0 1 0,0-1 0,0 1 0,0 0 0,0-1 0,0-2 2,0 0 0,-1 1 0,0-1 0,1 0 0,-1 1 0,0-1 0,0 1 0,0-1 0,-1 1 0,1-1 0,-3-3 0,-60-60-635,49 53 664,2 0 0,0 0-1,0-2 1,2 1 0,-17-27-1,28 40 24,0 1-1,0 0 1,0 0 0,0-1-1,0 1 1,0 0-1,0-1 1,0 1-1,0 0 1,0 0-1,0-1 1,0 1-1,0 0 1,0-1-1,0 1 1,0 0-1,0 0 1,0-1-1,1 1 1,-1 0-1,0 0 1,0-1-1,0 1 1,0 0-1,1 0 1,-1 0-1,0-1 1,0 1-1,1 0 1,-1 0-1,0 0 1,0 0-1,1-1 1,-1 1-1,0 0 1,0 0-1,1 0 1,-1 0-1,0 0 1,0 0-1,1 0 1,-1 0-1,0 0 1,1 0-1,-1 0 1,0 0-1,0 0 1,1 0-1,-1 0 1,0 0-1,1 0 1,-1 0-1,0 1 1,0-1-1,1 0 1,-1 0-1,21 3 132,-21-3-165,48 12 220,37 7-1272,-25-13-2392,-17-5-3177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0.803"/>
    </inkml:context>
    <inkml:brush xml:id="br0">
      <inkml:brushProperty name="width" value="0.025" units="cm"/>
      <inkml:brushProperty name="height" value="0.025" units="cm"/>
    </inkml:brush>
  </inkml:definitions>
  <inkml:trace contextRef="#ctx0" brushRef="#br0">1 61 8232,'0'0'11787,"48"4"-10474,-5-8-704,5-5-449,6-1-64,-2-2-641,-5 1-1440,-6 2-994,-12 0-2562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7.488"/>
    </inkml:context>
    <inkml:brush xml:id="br0">
      <inkml:brushProperty name="width" value="0.025" units="cm"/>
      <inkml:brushProperty name="height" value="0.025" units="cm"/>
    </inkml:brush>
  </inkml:definitions>
  <inkml:trace contextRef="#ctx0" brushRef="#br0">0 64 15887,'0'0'1730,"76"-13"-1314,-19 6-160,6-1-192,3 1 0,-2 3-64,-6 1-256,-10 2-352,-14 0-289,-14 0-545,-6-2-640,-8-3-576,-5-3-1954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1.146"/>
    </inkml:context>
    <inkml:brush xml:id="br0">
      <inkml:brushProperty name="width" value="0.025" units="cm"/>
      <inkml:brushProperty name="height" value="0.025" units="cm"/>
    </inkml:brush>
  </inkml:definitions>
  <inkml:trace contextRef="#ctx0" brushRef="#br0">0 14 14862,'0'0'4239,"9"-2"-3011,15-2-808,1 0 0,0 2 0,26 1 0,-41 0-405,0 2 1,0-1-1,-1 2 0,1-1 0,0 1 0,-1 1 1,1-1-1,-1 2 0,0-1 0,0 1 0,15 9 1,-23-12 1,1 1 0,0-1 1,-1 1-1,1 0 0,-1-1 0,0 1 1,1 0-1,-1 0 0,0 0 1,0 0-1,0 0 0,0 0 1,-1 0-1,1 0 0,-1 1 1,1-1-1,-1 0 0,0 0 0,1 0 1,-1 1-1,0-1 0,-1 0 1,1 0-1,0 1 0,-1-1 1,1 0-1,-1 0 0,1 0 1,-1 0-1,0 0 0,0 0 0,0 0 1,0 0-1,-1 0 0,1 0 1,-2 2-1,-7 9 158,-1 0 0,0 0 0,-24 20 1,19-18-241,-23 25-37,-22 21-943,18-26-6692,32-29-4413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3.819"/>
    </inkml:context>
    <inkml:brush xml:id="br0">
      <inkml:brushProperty name="width" value="0.025" units="cm"/>
      <inkml:brushProperty name="height" value="0.025" units="cm"/>
    </inkml:brush>
  </inkml:definitions>
  <inkml:trace contextRef="#ctx0" brushRef="#br0">0 221 5157,'4'16'10417,"5"-9"-4007,-7-7-6046,1 1 1,-1-1 0,0 0-1,0 0 1,1 0-1,-1 0 1,0 0 0,0-1-1,1 1 1,-1-1-1,3 0 1,53-28-384,80-66 230,-117 78-162,-1 0 1,-1-1-1,0-1 1,20-27 0,-50 75 126,-11 56 0,20-73-192,-1 0 0,2 0 0,0 1 0,0-1 0,1 0 0,1 0 0,2 14 0,6-14-2337,6-9-5608,-6-3 1085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4.146"/>
    </inkml:context>
    <inkml:brush xml:id="br0">
      <inkml:brushProperty name="width" value="0.025" units="cm"/>
      <inkml:brushProperty name="height" value="0.025" units="cm"/>
    </inkml:brush>
  </inkml:definitions>
  <inkml:trace contextRef="#ctx0" brushRef="#br0">45 0 18129,'0'0'6791,"-7"8"-6364,2-1-410,1 0 1,0 0-1,0 1 1,0-1-1,1 1 1,0-1-1,0 1 1,1 0 0,0 0-1,1 1 1,0-1-1,0 0 1,0 9-1,11 155-6781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4.520"/>
    </inkml:context>
    <inkml:brush xml:id="br0">
      <inkml:brushProperty name="width" value="0.025" units="cm"/>
      <inkml:brushProperty name="height" value="0.025" units="cm"/>
    </inkml:brush>
  </inkml:definitions>
  <inkml:trace contextRef="#ctx0" brushRef="#br0">0 48 12812,'0'0'10122,"53"-34"-9962,-27 29-128,5 1-32,1 3-833,2-1-2018,-2 0-1793,0 2-993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4.864"/>
    </inkml:context>
    <inkml:brush xml:id="br0">
      <inkml:brushProperty name="width" value="0.025" units="cm"/>
      <inkml:brushProperty name="height" value="0.025" units="cm"/>
    </inkml:brush>
  </inkml:definitions>
  <inkml:trace contextRef="#ctx0" brushRef="#br0">129 29 11755,'0'0'10437,"-9"-7"-9610,5 4-778,3 2-41,0-1 0,-1 1 0,1-1 0,-1 1-1,0 0 1,1-1 0,-1 1 0,0 0 0,0 0 0,0 0 0,0 0-1,1 1 1,-1-1 0,0 0 0,-1 1 0,1 0 0,0-1 0,0 1-1,0 0 1,0 0 0,0 0 0,0 0 0,0 0 0,0 1 0,0-1-1,0 1 1,0-1 0,0 1 0,0 0 0,0 0 0,0-1 0,0 2-1,0-1 1,1 0 0,-1 0 0,0 0 0,1 1 0,-1-1 0,1 1-1,-1-1 1,-1 3 0,-1 2 32,0 0 1,0 0-1,0 0 0,1 0 1,0 1-1,0-1 0,0 1 0,1 0 1,0 0-1,0 0 0,1 0 1,-1 10-1,2-14-15,0-1 1,0 1 0,0 0-1,0 0 1,1 0-1,-1 0 1,1-1-1,-1 1 1,1 0 0,0 0-1,0-1 1,1 1-1,-1-1 1,0 1 0,1-1-1,0 1 1,-1-1-1,1 0 1,0 0-1,0 0 1,0 0 0,1 0-1,-1 0 1,0-1-1,1 1 1,-1-1-1,1 0 1,-1 1 0,1-1-1,0 0 1,-1 0-1,1-1 1,4 1-1,-2 1 63,1-1 0,0 0-1,0-1 1,0 0 0,0 0-1,0 0 1,0 0-1,0-1 1,0 0 0,-1-1-1,1 1 1,0-1 0,-1 0-1,1 0 1,-1-1 0,1 1-1,-1-1 1,0-1-1,0 1 1,-1-1 0,1 0-1,-1 0 1,1 0 0,-1 0-1,-1-1 1,1 1-1,-1-1 1,1 0 0,-1 0-1,-1-1 1,1 1 0,-1-1-1,0 1 1,0-1-1,-1 0 1,1 1 0,-1-1-1,0 0 1,-1 0 0,0-11-1,0 15-161,-1 1 1,1-1-1,0 1 0,-1-1 0,0 1 1,1 0-1,-1-1 0,0 1 0,0 0 1,1 0-1,-1 0 0,0-1 0,0 1 1,0 0-1,0 0 0,-1 0 0,1 1 0,0-1 1,0 0-1,-1 0 0,1 1 0,0-1 1,-1 1-1,1-1 0,-3 0 0,-18-2-3598,3 7-4868,10 4 532</inkml:trace>
  <inkml:trace contextRef="#ctx0" brushRef="#br0" timeOffset="1">325 114 18674,'0'0'7527,"-22"65"-6951,18-40-480,2 1-64,2-3-64,0-4-736,0-1-610,6-7-864,1-5-352,-2-6-193,0 0-1313,0-4-2178</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5.207"/>
    </inkml:context>
    <inkml:brush xml:id="br0">
      <inkml:brushProperty name="width" value="0.025" units="cm"/>
      <inkml:brushProperty name="height" value="0.025" units="cm"/>
    </inkml:brush>
  </inkml:definitions>
  <inkml:trace contextRef="#ctx0" brushRef="#br0">1 22 12332,'0'0'6929,"9"-4"-4201,-5 3-2404,1-2 55,0 1 1,0 0-1,0 0 1,0 0 0,0 1-1,1-1 1,-1 1-1,0 1 1,1-1-1,-1 1 1,1 0-1,-1 0 1,8 1-1,-12 0-360,0 0-1,0-1 1,-1 1 0,1-1-1,0 1 1,-1 0 0,1 0-1,-1-1 1,1 1 0,-1 0-1,1 0 1,-1 0 0,1 0-1,-1-1 1,0 1-1,0 0 1,1 0 0,-1 0-1,0 0 1,0 0 0,0 0-1,0 0 1,0 0 0,0 0-1,0 0 1,0 0 0,-1-1-1,1 1 1,0 0 0,-1 0-1,1 0 1,0 0-1,-1 0 1,1-1 0,-1 1-1,1 0 1,-1 0 0,1 0-1,-1-1 1,0 1 0,0 0-1,-28 30 256,27-30-283,-1 1 0,1 0 0,0 0 0,-1 0 0,1 0-1,0 0 1,0 1 0,0-1 0,1 0 0,-1 1 0,-1 2 0,3-3-36,1-1 0,-1 0 0,1 0 1,-1 1-1,1-1 0,0 0 0,-1 0 0,1 0 1,0 0-1,0 0 0,0 0 0,0 0 1,0 0-1,0 0 0,0-1 0,0 1 0,0 0 1,0-1-1,0 1 0,0 0 0,1-1 0,-1 1 1,0-1-1,0 0 0,1 1 0,1-1 1,-2 0 26,7 3-87,0 1 1,0 0-1,0 0 0,-1 0 0,10 7 1,-16-10 95,0 0 0,0 0 0,0 0 0,0 0 0,0 0 0,0 0-1,0 1 1,0-1 0,-1 0 0,1 0 0,0 1 0,-1-1 0,1 0 0,-1 1 0,1-1 0,-1 0 0,0 1 0,1-1 0,-1 1 0,0-1 0,0 1 0,0-1 0,0 1 0,0-1 0,-1 1 0,1-1 0,0 0 0,-1 1 0,1-1 0,-1 1 0,1-1 0,-1 0 0,0 0 0,1 1 0,-1-1 0,0 0 0,0 0 0,0 0 0,0 0 0,0 0 0,-1 1 0,-3 3 196,0 0 1,0 0 0,-1-1 0,1 0 0,-1 0-1,0-1 1,0 1 0,-1-1 0,1 0-1,0-1 1,-1 0 0,0 0 0,1 0 0,-1-1-1,0 0 1,-12 0 0,19-1-243,-1 0 1,1 0-1,0 0 0,0 0 0,0 0 1,-1 0-1,1 0 0,0 0 1,0 0-1,-1 0 0,1 0 1,0 0-1,0 0 0,-1 0 0,1 0 1,0 0-1,0-1 0,0 1 1,-1 0-1,1 0 0,0 0 1,0 0-1,0-1 0,0 1 0,-1 0 1,1 0-1,0 0 0,0-1 1,0 1-1,0 0 0,0 0 1,0 0-1,0-1 0,0 1 0,0 0 1,-1 0-1,1-1 0,0 1 1,0 0-1,0 0 0,0-1 1,0 1-1,1 0 0,-1 0 0,0-1 1,0 1-1,7-17-3547,16-14-6463,-23 31 9434,17-20-11712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5.532"/>
    </inkml:context>
    <inkml:brush xml:id="br0">
      <inkml:brushProperty name="width" value="0.025" units="cm"/>
      <inkml:brushProperty name="height" value="0.025" units="cm"/>
    </inkml:brush>
  </inkml:definitions>
  <inkml:trace contextRef="#ctx0" brushRef="#br0">53 1 16239,'0'0'9641,"-7"10"-9000,0 0-498,1 2 1,0-1-1,0 0 0,2 1 1,-1 0-1,-3 18 0,7-27-143,1-1-1,-1 1 0,0 0 0,1-1 1,0 1-1,0-1 0,0 1 1,0 0-1,0-1 0,0 1 1,0-1-1,1 1 0,0 0 0,-1-1 1,1 1-1,0-1 0,0 1 1,0-1-1,1 0 0,-1 0 1,0 1-1,1-1 0,0 0 0,-1 0 1,1 0-1,0-1 0,0 1 1,0 0-1,0-1 0,0 1 0,1-1 1,-1 0-1,0 1 0,1-1 1,-1 0-1,1-1 0,-1 1 1,1 0-1,-1-1 0,1 1 0,0-1 1,-1 0-1,1 0 0,3 0 1,-1 0-711,0 1-1,0-1 1,-1-1 0,1 1 0,0-1 0,9-2 0,9-13-7059,-11 3-121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5.905"/>
    </inkml:context>
    <inkml:brush xml:id="br0">
      <inkml:brushProperty name="width" value="0.025" units="cm"/>
      <inkml:brushProperty name="height" value="0.025" units="cm"/>
    </inkml:brush>
  </inkml:definitions>
  <inkml:trace contextRef="#ctx0" brushRef="#br0">47 1 10954,'0'0'7784,"-34"47"-5830,26-26-513,5 0-512,1 0-128,2 1-481,0-4-288,8-3-224,7-4-2243,2-8-4099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6.277"/>
    </inkml:context>
    <inkml:brush xml:id="br0">
      <inkml:brushProperty name="width" value="0.025" units="cm"/>
      <inkml:brushProperty name="height" value="0.025" units="cm"/>
    </inkml:brush>
  </inkml:definitions>
  <inkml:trace contextRef="#ctx0" brushRef="#br0">125 1 7976,'0'0'14301,"-5"12"-13922,-25 49 19,-47 72 0,74-129-805,-4 7 999,4-4-6575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6.618"/>
    </inkml:context>
    <inkml:brush xml:id="br0">
      <inkml:brushProperty name="width" value="0.025" units="cm"/>
      <inkml:brushProperty name="height" value="0.025" units="cm"/>
    </inkml:brush>
  </inkml:definitions>
  <inkml:trace contextRef="#ctx0" brushRef="#br0">97 3 14157,'0'0'3316,"-9"-1"-1806,6 1-1429,-1-1-1,1 1 0,0 0 0,0 0 1,0 0-1,0 0 0,0 0 1,0 1-1,0 0 0,0-1 0,0 1 1,0 0-1,0 0 0,0 1 1,1-1-1,-5 3 0,4-1 47,0 0-1,0 0 1,1 0-1,-1 0 1,1 1 0,0-1-1,0 1 1,0-1-1,0 1 1,1 0-1,-1 0 1,1-1-1,0 1 1,0 0 0,0 7-1,0-9-66,1 0 0,0 0 0,-1 1 0,1-1 0,0 0-1,0 1 1,1-1 0,-1 0 0,0 1 0,1-1 0,-1 0 0,1 0 0,0 0 0,0 1-1,0-1 1,0 0 0,0 0 0,0 0 0,0 0 0,1 0 0,-1-1 0,1 1-1,-1 0 1,1-1 0,0 1 0,0-1 0,0 0 0,0 1 0,2 0 0,-1-1-16,0 1 1,1-1-1,-1-1 1,0 1 0,0 0-1,1-1 1,-1 0-1,0 0 1,1 0 0,-1 0-1,0 0 1,1-1 0,-1 1-1,0-1 1,0 0-1,0 0 1,1 0 0,-1 0-1,0-1 1,4-2-1,-3 1-12,0 0-1,0 0 1,-1-1-1,1 1 0,-1-1 1,0 0-1,0 0 0,0 0 1,0-1-1,-1 1 0,0-1 1,0 1-1,0-1 0,0 0 1,-1 0-1,0 1 1,0-1-1,0 0 0,-1 0 1,1 0-1,-1 0 0,0 0 1,-1-6-1,1 11-32,0-1 0,0 0 1,0 0-1,0 1 0,0-1 0,-1 0 0,1 0 1,0 1-1,0-1 0,0 0 0,-1 1 0,1-1 0,-1 0 1,1 1-1,0-1 0,-1 0 0,1 1 0,-1-1 0,1 1 1,-1-1-1,1 1 0,-1-1 0,0 1 0,1-1 1,-1 1-1,0 0 0,1-1 0,-1 1 0,0 0 0,1 0 1,-1-1-1,0 1 0,0 0 0,1 0 0,-1 0 0,0 0 1,0 0-1,1 0 0,-1 0 0,0 0 0,0 0 1,1 0-1,-1 1 0,0-1 0,0 0 0,1 0 0,-1 1 1,0-1-1,1 0 0,-2 1 0,-1 0-35,0 1-1,0-1 1,1 1-1,-1 0 1,0 0-1,0 0 1,1 0-1,-1 0 1,1 0 0,-3 5-1,0 1-429,1 0 1,1 0-1,0 1 0,0 0 0,0 0 0,1 0 1,-2 18-1,3-18-1030,1 1 0,0-1 0,1 0 1,2 15-1,6 2-3650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7.827"/>
    </inkml:context>
    <inkml:brush xml:id="br0">
      <inkml:brushProperty name="width" value="0.025" units="cm"/>
      <inkml:brushProperty name="height" value="0.025" units="cm"/>
    </inkml:brush>
  </inkml:definitions>
  <inkml:trace contextRef="#ctx0" brushRef="#br0">1 22 10794,'0'0'5595,"9"-4"-4405,3 0-930,0 0 0,0 1-1,0 1 1,1 0 0,-1 0-1,1 2 1,0-1 0,-1 2-1,1-1 1,-1 2 0,1 0-1,-1 0 1,20 7 0,-24-7-227,0 1 1,-1 0-1,1 1 1,-1-1 0,0 1-1,0 1 1,0-1-1,7 8 1,-12-10-15,0 0 1,0 0 0,-1 0-1,1 0 1,-1 0 0,1 0-1,-1 1 1,0-1 0,0 0-1,0 1 1,0-1 0,0 1-1,-1-1 1,1 1 0,-1 0-1,0-1 1,0 1-1,0 0 1,0-1 0,0 1-1,0-1 1,-1 1 0,1 0-1,-1-1 1,0 1 0,0-1-1,0 1 1,0-1 0,-2 5-1,-4 3 126,0-1 0,-1 1 0,1-1-1,-2-1 1,1 1 0,-1-2 0,-18 13 0,17-13-148,1 0 0,0 1 1,0 0-1,0 0 0,1 1 1,0 0-1,-10 16 0,13-9-1251,7-12-2857,10-3-3197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6.964"/>
    </inkml:context>
    <inkml:brush xml:id="br0">
      <inkml:brushProperty name="width" value="0.025" units="cm"/>
      <inkml:brushProperty name="height" value="0.025" units="cm"/>
    </inkml:brush>
  </inkml:definitions>
  <inkml:trace contextRef="#ctx0" brushRef="#br0">137 98 9865,'0'0'11344,"-10"-2"-9518,3 0-1570,-1 0 0,1 1 0,-1 0 0,0 1 0,0-1-1,1 1 1,-1 1 0,-10 1 0,16-1-220,0-1 0,-1 1 0,1-1 0,0 1 0,-1 0 0,1 0 0,0 0 0,0 0 1,0 1-1,0-1 0,0 0 0,0 1 0,0-1 0,1 1 0,-1 0 0,0 0 0,1 0 0,0-1 0,-1 1 0,1 1 0,0-1 0,0 0 0,0 0 0,0 0 0,0 1 0,1-1 0,-1 0 0,1 1 1,-1-1-1,1 0 0,0 1 0,0-1 0,0 1 0,0-1 0,0 0 0,1 1 0,0 2 0,0-3-24,-1 1-1,1-1 1,0 0 0,1 1 0,-1-1-1,0 0 1,1 0 0,-1 0 0,1 0-1,0 0 1,0 0 0,-1 0 0,1 0-1,0-1 1,1 1 0,-1-1 0,0 0-1,0 1 1,1-1 0,-1 0 0,0 0-1,1 0 1,-1-1 0,1 1 0,0-1-1,-1 1 1,4-1 0,-2 1-3,0-1 0,0 1 1,0-1-1,0 0 0,0 0 0,0 0 1,0-1-1,0 1 0,0-1 0,0 0 0,0 0 1,0-1-1,0 1 0,-1-1 0,1 0 1,5-4-1,-5 3-66,-1 0 0,0-1 0,0 0 0,-1 0 0,1 1 0,-1-1 0,0-1 0,0 1 0,0 0 0,0-1-1,-1 1 1,0-1 0,1-4 0,1-62-5087,-3 46 1729,0-7-3306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7.337"/>
    </inkml:context>
    <inkml:brush xml:id="br0">
      <inkml:brushProperty name="width" value="0.025" units="cm"/>
      <inkml:brushProperty name="height" value="0.025" units="cm"/>
    </inkml:brush>
  </inkml:definitions>
  <inkml:trace contextRef="#ctx0" brushRef="#br0">259 1 13901,'0'0'1014,"-1"11"785,11 185 4405,-8-184-6216,-1 0 0,0 1 0,-1-1 0,0 1 0,-1 0 0,0-1 0,-1 0 1,-1 1-1,0-1 0,-1 0 0,0 0 0,0-1 0,-1 1 0,-1-1 0,0 0 0,-1 0 1,0-1-1,0 0 0,-1 0 0,0-1 0,-11 9 0,4-3-1096,-1-1 0,-31 19 0,-12-2-3976,20-16-67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7.757"/>
    </inkml:context>
    <inkml:brush xml:id="br0">
      <inkml:brushProperty name="width" value="0.025" units="cm"/>
      <inkml:brushProperty name="height" value="0.025" units="cm"/>
    </inkml:brush>
  </inkml:definitions>
  <inkml:trace contextRef="#ctx0" brushRef="#br0">143 0 13261,'0'0'7644,"-7"10"-7361,-13 18-161,1 1 1,2 1-1,1 1 1,-17 46-1,27-59-52,0 0 1,1 0 0,1 0-1,0 0 1,2 0-1,0 1 1,1 0-1,1-1 1,1 1-1,4 29 1,-3-42-55,-1 1 0,2-1 0,-1 0 0,1 0 0,-1 0-1,2 0 1,-1 0 0,1-1 0,0 0 0,0 1 0,0-2 0,1 1 0,-1 0 0,1-1 0,1 0-1,-1 0 1,0 0 0,1-1 0,0 1 0,7 2 0,-2-2-268,0 0 0,0 0 0,0-1 0,15 2 1,46-1-4648,-24-7-4198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8.657"/>
    </inkml:context>
    <inkml:brush xml:id="br0">
      <inkml:brushProperty name="width" value="0.025" units="cm"/>
      <inkml:brushProperty name="height" value="0.025" units="cm"/>
    </inkml:brush>
  </inkml:definitions>
  <inkml:trace contextRef="#ctx0" brushRef="#br0">43 0 11403,'0'0'14579,"-2"12"-14462,-9 31 22,3-12 36,0 1 0,3 0 0,-3 37-1,8-68-144,0 0 0,0 0 0,0 0 0,1 0-1,-1 1 1,0-1 0,1 0 0,-1 0-1,1 0 1,-1 0 0,1 0 0,-1 0-1,1 0 1,0 0 0,0 0 0,-1 0-1,1 0 1,0-1 0,0 1 0,0 0-1,0 0 1,0-1 0,0 1 0,1 0 0,37 9 331,-27-10-383,0 0 1,0 0 0,1-1-1,14-3 1,-21 3-409,-1-1-1,0 0 1,1 0 0,-1 0 0,0-1 0,0 0-1,0 0 1,0 0 0,5-5 0,-7 5-669,1-1 0,-1 1-1,0-1 1,-1 1 0,1-1 0,-1 0 0,4-6 0,2-12-7752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9.014"/>
    </inkml:context>
    <inkml:brush xml:id="br0">
      <inkml:brushProperty name="width" value="0.025" units="cm"/>
      <inkml:brushProperty name="height" value="0.025" units="cm"/>
    </inkml:brush>
  </inkml:definitions>
  <inkml:trace contextRef="#ctx0" brushRef="#br0">35 0 14125,'0'0'4453,"-19"48"-1891,12-25-640,3 5-769,2 0-352,0 0-97,2 1-447,0-3-161,8-5-32,5-3-513,2-6-1985,3-9-2274,-1-3-3909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09.667"/>
    </inkml:context>
    <inkml:brush xml:id="br0">
      <inkml:brushProperty name="width" value="0.025" units="cm"/>
      <inkml:brushProperty name="height" value="0.025" units="cm"/>
    </inkml:brush>
  </inkml:definitions>
  <inkml:trace contextRef="#ctx0" brushRef="#br0">1 61 7976,'0'0'16751,"69"-8"-15662,-18-5-576,7-1-385,2 2-128,-1 3 64,-8 5-320,-12 4-385,-8 0-1152,-11 0-2019,-6 0-2978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0.151"/>
    </inkml:context>
    <inkml:brush xml:id="br0">
      <inkml:brushProperty name="width" value="0.025" units="cm"/>
      <inkml:brushProperty name="height" value="0.025" units="cm"/>
    </inkml:brush>
  </inkml:definitions>
  <inkml:trace contextRef="#ctx0" brushRef="#br0">0 284 16944,'0'0'8130,"9"-2"-7558,12-4-497,-1-1 0,0-1 1,0-1-1,0-1 0,-1 0 1,-1-1-1,0-2 0,27-22 1,-5-1-146,-2-1 1,50-63-1,-85 105-25,-6 14 167,-6 23 197,-1-15-114,2-1 0,1 1-1,0 1 1,3-1 0,0 1 0,0 49 0,4-76-422,0 1 0,0 0 0,0-1 0,0 1 0,1 0 0,-1-1 0,0 1 0,1-1 0,-1 1 0,1-1 1,0 1-1,-1-1 0,1 1 0,0-1 0,0 0 0,0 1 0,0-1 0,0 0 0,0 0 0,2 2 0,10 3-8440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3.047"/>
    </inkml:context>
    <inkml:brush xml:id="br0">
      <inkml:brushProperty name="width" value="0.025" units="cm"/>
      <inkml:brushProperty name="height" value="0.025" units="cm"/>
    </inkml:brush>
  </inkml:definitions>
  <inkml:trace contextRef="#ctx0" brushRef="#br0">1 6 5381,'0'0'19635,"66"1"-19539,-34-5-32,-2 1-64,-5 3 0,-6 0-128,-9 0-993,-6 3-1282,-4 2-1024,-3 0-2691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3.389"/>
    </inkml:context>
    <inkml:brush xml:id="br0">
      <inkml:brushProperty name="width" value="0.025" units="cm"/>
      <inkml:brushProperty name="height" value="0.025" units="cm"/>
    </inkml:brush>
  </inkml:definitions>
  <inkml:trace contextRef="#ctx0" brushRef="#br0">0 60 14894,'0'0'8520,"69"-17"-8232,-35 9-191,3-1-65,-5 1-609,-6 2-1633,-4 1-2499,-10-1-3650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4.654"/>
    </inkml:context>
    <inkml:brush xml:id="br0">
      <inkml:brushProperty name="width" value="0.025" units="cm"/>
      <inkml:brushProperty name="height" value="0.025" units="cm"/>
    </inkml:brush>
  </inkml:definitions>
  <inkml:trace contextRef="#ctx0" brushRef="#br0">152 15 9097,'0'-1'250,"0"1"0,0-1-1,0 1 1,0-1 0,0 1 0,0-1 0,-1 0 0,1 1 0,0-1 0,0 1 0,0-1 0,-1 1 0,1-1 0,0 1 0,-1 0 0,1-1 0,-1 1 0,1-1 0,0 1 0,-1 0 0,1-1 0,-1 1 0,1 0 0,-1-1 0,1 1-1,-1 0 1,1 0 0,-2-1 0,-21 0 2607,-20 12-1255,36-7-1428,1 0 0,0 1 0,0 0 1,0 0-1,0 1 0,1 0 0,0 0 1,-5 8-1,8-11-110,-1 0 1,1 1-1,0-1 0,1 1 1,-1 0-1,1-1 1,0 1-1,-1 0 1,2 0-1,-1 0 0,0 0 1,1 0-1,0-1 1,0 1-1,0 0 0,0 0 1,0 0-1,2 5 1,-1-8-58,0 0 0,0 0 0,0 0 0,0 0 0,0 0 0,0 0 0,0 0-1,0 0 1,0-1 0,0 1 0,0 0 0,1-1 0,-1 1 0,0-1 0,1 1 0,-1-1 0,0 0 0,1 1 0,-1-1 0,0 0 0,1 0 0,-1 0 0,1 0 0,-1 0 0,2-1 0,37-4 239,-30 0-205,0 1 0,0-1 0,0-1-1,-1 1 1,0-2 0,0 1 0,-1-1 0,1-1 0,-2 1 0,1-1 0,-1-1 0,0 1 0,-1-1 0,9-16 0,-47 75 466,25-32-458,1 0 1,1 0-1,1 0 1,0 0-1,-2 37 1,7 99 258,2-66-54,-3-77-20,0 0-162,0 1-1,0-1 1,-4 19-1,4-28 10,-1-1-1,1 1 0,0-1 0,0 1 1,-1-1-1,1 0 0,-1 1 1,1-1-1,-1 1 0,0-1 1,0 0-1,1 0 0,-1 1 1,0-1-1,0 0 0,0 0 1,0 0-1,-1 0 0,1 0 0,0 0 1,0 0-1,0 0 0,-1-1 1,1 1-1,0 0 0,-1-1 1,1 1-1,-1-1 0,1 0 1,-1 1-1,1-1 0,-1 0 1,1 0-1,-1 0 0,-2 0 0,2-1-1,0 1-1,1-1 0,-1 0 0,0 0 0,0 0 0,1 0 0,-1 0 0,0 0 1,1 0-1,-1-1 0,1 1 0,-1-1 0,1 1 0,0-1 0,0 1 0,0-1 0,0 0 1,0 0-1,-1-2 0,-16-42 205,15 35-196,-3-7-92,0-1 1,1 0-1,2 0 0,-1 0 1,2-1-1,1 1 0,2-36 1,-1 54-16,1 0 0,-1 1 0,1-1 0,-1 0 0,1 0 0,0 0 0,-1 1 0,1-1 0,0 0 0,0 1 1,0-1-1,0 0 0,-1 1 0,1-1 0,0 1 0,0 0 0,0-1 0,0 1 0,0 0 0,0-1 0,0 1 1,0 0-1,0 0 0,0 0 0,1 0 0,0 0 0,38 1-1679,-28-1 551,40 0-5247,-17 0-1944,-7 0-4211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8.667"/>
    </inkml:context>
    <inkml:brush xml:id="br0">
      <inkml:brushProperty name="width" value="0.025" units="cm"/>
      <inkml:brushProperty name="height" value="0.025" units="cm"/>
    </inkml:brush>
  </inkml:definitions>
  <inkml:trace contextRef="#ctx0" brushRef="#br0">51 20 6246,'0'0'14168,"-5"10"-13741,-4 9-203,1 1 0,2 0 1,0 0-1,1 0 0,1 1 0,0 0 1,0 38-1,4-53-257,1 21 354,3-21 24,5-15 73,-3-4-355,0 0-1,0-1 1,-1 1-1,-1-1 1,0 0-1,-1 0 1,-1 0-1,0 0 1,-1-29-1,2 43-102,0 0-1,-1 0 1,1 0-1,-1 0 1,1 0 0,0 1-1,-1 0 1,1-1-1,-1 1 1,0 0 0,1 0-1,-1 0 1,5 3-1,-3-2 14,16 5 66,0-2 0,1 0-1,0-1 1,0 0 0,0-2-1,0-1 1,23-1 0,-32 0-19,0-1 1,-1 0 0,1-1-1,0 0 1,-1-1 0,0 0-1,0-1 1,0 0 0,0-1-1,0 0 1,-1-1 0,0 0-1,0 0 1,12-11 0,-21 16 1,1 0 0,0-1 0,-1 1 0,0-1 0,1 1 0,-1-1 0,0 1 0,0-1 0,0 0 0,0 1 0,0-1 0,0 0 0,0 0 0,-1 0 0,1 0 0,-1 0 1,1 0-1,-1 0 0,0 0 0,1 0 0,-1 0 0,0 0 0,-1 0 0,1 0 0,0-2 0,-2 2 2,1 1 0,0-1-1,0 1 1,-1-1 0,1 1 0,-1 0 0,1 0 0,-1-1-1,0 1 1,0 0 0,1 0 0,-1 0 0,0 1 0,0-1-1,0 0 1,0 1 0,0-1 0,0 1 0,0 0 0,0 0-1,0 0 1,0-1 0,0 2 0,-2-1 0,-2 1-1,0 0 0,0 0 1,0 0-1,0 1 0,0 0 1,0 0-1,1 1 1,-1-1-1,1 1 0,0 0 1,0 1-1,0-1 0,0 1 1,0 0-1,1 0 0,0 1 1,0-1-1,0 1 0,0 0 1,1 0-1,0 0 0,0 1 1,0-1-1,1 1 0,-1-1 1,1 1-1,1 0 0,-1 0 1,1 0-1,0 0 0,0 0 1,1 0-1,0 0 0,1 11 1,0-14-31,1 0 0,0-1 0,-1 1 0,1-1 0,0 0 0,0 1 0,0-1 0,1 0 0,-1 0 0,0 0 0,1-1 0,0 1 0,-1-1 0,1 1 0,0-1 0,-1 0 0,1 0 0,0 0 0,0 0 0,0 0 0,0-1 0,0 1 0,0-1 0,0 0 0,6 0 0,7 0-1286,0 0 0,1 0-1,22-5 1,-1-6-3944,-1-4-2648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5.276"/>
    </inkml:context>
    <inkml:brush xml:id="br0">
      <inkml:brushProperty name="width" value="0.025" units="cm"/>
      <inkml:brushProperty name="height" value="0.025" units="cm"/>
    </inkml:brush>
  </inkml:definitions>
  <inkml:trace contextRef="#ctx0" brushRef="#br0">76 71 6758,'0'0'11366,"2"-8"-9535,2-1-1260,-2 6-326,-1-1 1,0 1 0,0 0-1,0 0 1,0-1-1,0 1 1,-1-1 0,1 1-1,-1-6 1,0 9-171,0-1 0,0 0 0,-1 0-1,1 1 1,0-1 0,0 0 0,-1 1 0,1-1 0,-1 0 0,1 1 0,0-1 0,-1 1 0,1-1 0,-1 0 0,1 1 0,-1-1 0,0 1 0,1 0 0,-1-1 0,1 1-1,-1-1 1,0 1 0,1 0 0,-1 0 0,0-1 0,0 1 0,1 0 0,-1 0 0,0 0 0,0 0 0,1 0 0,-1 0 0,0 0 0,0 0 0,1 0 0,-1 0-1,0 0 1,1 0 0,-1 0 0,0 1 0,0-1 0,0 1 0,-2-1-15,-1 1-1,1 0 1,0 0-1,0 0 1,0 1-1,0-1 1,0 1-1,-5 3 1,5-3 5,0 1-1,1 0 1,-1 0-1,0 1 1,1-1 0,0 0-1,0 1 1,0 0 0,0-1-1,0 1 1,1 0-1,0 0 1,-1 0 0,2 0-1,-1 0 1,0 0 0,1 0-1,0 7 1,0-10-47,1 0 0,0-1 0,-1 1 0,1-1 0,0 1 0,0-1 0,-1 1 0,1-1 0,0 1 0,0-1 0,0 0 0,0 1 0,-1-1 0,1 0 0,0 0 0,0 0 0,0 0 0,0 0 0,0 0 0,0 0 0,0 0 0,0 0 0,-1 0 0,1 0 1,2-1-1,25-5 271,-22 3-239,1-1-1,-1 0 1,0 1 0,0-2-1,0 1 1,0-1 0,-1 0-1,0 0 1,0 0 0,0-1-1,-1 0 1,4-6 0,-10 15-44,1 1 0,-1 0 0,1 0 0,-1 0 1,1 0-1,0 1 0,1-1 0,-1 0 0,1 0 0,-1 0 0,1 1 1,1-1-1,-1 0 0,1 5 0,0-7-114,0 1 1,1-1-1,-1 0 0,1 1 0,-1-1 1,1 0-1,0 0 0,-1 0 1,1 0-1,0-1 0,0 1 0,0 0 1,1-1-1,-1 1 0,0-1 1,1 0-1,-1 0 0,1 0 0,-1 0 1,1 0-1,-1 0 0,1-1 0,4 1 1,16 2-3171,-2-3-2194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6.297"/>
    </inkml:context>
    <inkml:brush xml:id="br0">
      <inkml:brushProperty name="width" value="0.025" units="cm"/>
      <inkml:brushProperty name="height" value="0.025" units="cm"/>
    </inkml:brush>
  </inkml:definitions>
  <inkml:trace contextRef="#ctx0" brushRef="#br0">0 1 11659,'0'0'9993,"46"2"-9640,-15-2-257,-2 0 0,0 0-96,-2 0-929,-4 0-1601,-7 0-2435,-7-2-3491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6.743"/>
    </inkml:context>
    <inkml:brush xml:id="br0">
      <inkml:brushProperty name="width" value="0.025" units="cm"/>
      <inkml:brushProperty name="height" value="0.025" units="cm"/>
    </inkml:brush>
  </inkml:definitions>
  <inkml:trace contextRef="#ctx0" brushRef="#br0">152 18 11787,'0'0'10415,"-10"3"-10415,1 1 40,0 0-1,0 1 1,0 0-1,1 0 1,-1 1-1,1 0 1,1 1-1,-13 13 1,14-15 129,1 1 1,0 1-1,0-1 0,1 1 1,-1 0-1,2 0 1,-1 0-1,1 0 1,0 1-1,0-1 1,1 1-1,0 0 1,-1 12-1,3-20-156,0 1 0,0 0-1,0-1 1,0 1-1,0 0 1,0 0 0,0-1-1,0 1 1,0 0 0,1 0-1,-1-1 1,0 1-1,1 0 1,-1-1 0,0 1-1,1-1 1,-1 1 0,1 0-1,-1-1 1,1 1 0,-1-1-1,1 1 1,-1-1-1,1 1 1,-1-1 0,1 0-1,0 1 1,-1-1 0,2 1-1,26 1 543,-21-3-428,-1-1 0,1 1-1,0-1 1,0 0-1,-1-1 1,8-3 0,-5 0-30,-1 0 0,0 0 0,0-1 0,0 0 1,-1-1-1,0 0 0,9-13 0,-14 18-72,1 0 1,-1-1-1,0 0 0,0 1 1,0-1-1,-1 0 0,1 0 1,-1 0-1,0 0 0,0 0 1,0 0-1,-1 0 0,0 0 1,1-1-1,-1 1 0,-1 0 1,1 0-1,0 0 0,-1 0 1,0 0-1,-3-7 0,3 8-113,0 1 0,-1 0 0,1 1 0,-1-1 0,1 0 0,-1 0 0,0 1 0,0-1 0,0 1 0,0-1-1,0 1 1,0 0 0,0 0 0,-1 0 0,1 0 0,0 0 0,-1 0 0,1 1 0,-1-1 0,1 1 0,0 0 0,-5-1 0,-16-4-9108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5:17.085"/>
    </inkml:context>
    <inkml:brush xml:id="br0">
      <inkml:brushProperty name="width" value="0.025" units="cm"/>
      <inkml:brushProperty name="height" value="0.025" units="cm"/>
    </inkml:brush>
  </inkml:definitions>
  <inkml:trace contextRef="#ctx0" brushRef="#br0">161 1 14221,'0'0'12327,"-6"10"-12071,-23 50 95,3 1 1,2 1-1,3 2 0,-24 125 0,45-188-351,-9 68-3426,9-64 2648,0 0-1,0 0 0,0 0 1,0 0-1,1 0 1,0 0-1,0 0 0,0-1 1,0 1-1,1 0 1,3 6-1,11 4-14660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00.825"/>
    </inkml:context>
    <inkml:brush xml:id="br0">
      <inkml:brushProperty name="width" value="0.025" units="cm"/>
      <inkml:brushProperty name="height" value="0.025" units="cm"/>
    </inkml:brush>
  </inkml:definitions>
  <inkml:trace contextRef="#ctx0" brushRef="#br0">1507 90 1666,'1'-9'7543,"-1"-1"-3968,-1-30 1567,-38 39-3887,-1 2-1143,-209-8 43,162-4-160,46 5-6,-55-1 0,82 7 14,-242 5 394,209 0-326,-48 11 0,-22 4 38,52-15-13,33-3 87,1 1 0,-46 11-1,66-11-149,0 1 0,1 0-1,0 0 1,-1 1 0,2 0-1,-1 1 1,0 0 0,1 1 0,0 0-1,-14 14 1,13-10-42,0 1-1,1-1 1,0 2-1,1-1 1,0 1 0,1 0-1,1 1 1,0 0-1,1 0 1,0 0-1,1 1 1,1-1 0,0 1-1,1 0 1,0 0-1,1 0 1,1 0 0,1 0-1,0 0 1,5 24-1,-3-31 9,0 0-1,1-1 1,0 1-1,1-1 1,-1 1-1,1-1 1,1-1-1,-1 1 0,1-1 1,1 0-1,-1 0 1,1-1-1,0 0 1,0 0-1,0 0 1,1-1-1,-1 0 0,1-1 1,0 1-1,10 1 1,12 5 8,1-2 1,0-1 0,0-1-1,35 2 1,233-9 78,-72-3-76,-104 11 4,68 0 37,-162-8-45,-1-1 0,1-2 1,-1 0-1,48-16 0,-67 18-6,187-72 92,-174 63-78,0-1-1,-1-1 1,0 0-1,-1-2 1,-1 0-1,26-26 1,-40 36 1,1-1 1,-1-1-1,0 1 0,-1-1 1,0 0-1,0 0 1,0 0-1,5-14 0,-8 18-1,-1 0 0,1 0 0,0 0 0,-1 0 0,0-1 0,0 1 0,0 0-1,0 0 1,0 0 0,-1 0 0,1 0 0,-1 0 0,0 0 0,0 0 0,0 0 0,0 0-1,-1 0 1,1 0 0,-1 0 0,0 1 0,1-1 0,-1 1 0,0-1 0,-5-3 0,-12-10 31,0 1 1,-2 1 0,1 1 0,-2 0-1,-26-11 1,4 6-263,-79-22-1,110 37-105,-29-12-1375,40 14 1235,0-1 1,1 1 0,-1-1-1,0 1 1,0-1 0,1 1-1,-1-1 1,1 0 0,0 0-1,0 0 1,-2-2 0,-5-15-5646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22.237"/>
    </inkml:context>
    <inkml:brush xml:id="br0">
      <inkml:brushProperty name="width" value="0.025" units="cm"/>
      <inkml:brushProperty name="height" value="0.025" units="cm"/>
    </inkml:brush>
  </inkml:definitions>
  <inkml:trace contextRef="#ctx0" brushRef="#br0">1726 179 4068,'2'-3'7484,"-3"-4"-3540,-9-15-200,2 18-3491,0 1 1,0 1-1,0-1 1,-1 2 0,1-1-1,-14 0 1,-33-8 981,29 3-1053,-1 1 0,0 1 0,-28-1 0,29 4 129,-1-1-1,1-2 1,-35-10-1,17 0-71,0 3 0,-2 1 0,-66-7 0,46 11-228,1 2 1,-1 3 0,0 2-1,1 4 1,-73 13-1,103-10-13,-49 9-18,-91 31 1,147-37 15,0 1 1,1 1-1,0 1 1,2 2-1,-1 0 1,2 2-1,-24 20 1,38-28 0,-36 37-77,43-42 74,1 0 1,-1 0-1,1 0 1,0 0-1,1 0 1,-1 0-1,1 0 1,-1 0-1,2 1 1,-1-1-1,0 0 1,0 10-1,1-7 3,1 1 0,-1 0 1,1-1-1,0 1 0,1-1 0,0 1 0,0-1 0,1 0 1,0 0-1,0 0 0,0 0 0,1 0 0,0-1 1,0 1-1,9 8 0,-5-7 13,1 0 1,0-1 0,1 0-1,-1 0 1,1-1-1,0 0 1,1-1-1,-1 0 1,16 4 0,17 2 27,1-1 0,0-3 1,0-1-1,54-1 0,-92-5-39,128 6-67,0-6 0,0-6 0,177-31 0,32-3-163,-201 28 216,-111 8-38,-1-1 0,48-13 0,-65 14 51,0 0 1,-1-1 0,1-1 0,-1 0-1,0-1 1,-1 0 0,0-1 0,15-12-1,-23 18 4,-1 0-1,0 0 1,0-1 0,1 1-1,-2 0 1,1-1-1,0 1 1,0-1 0,-1 0-1,0 0 1,1 1-1,-1-1 1,0 0 0,0 0-1,-1 0 1,1 0-1,-1 0 1,1 0-1,-1 0 1,0-1 0,0 1-1,0 0 1,-1 0-1,1 0 1,-1 0 0,0 0-1,1 0 1,-1 0-1,-1 0 1,1 0 0,0 1-1,-1-1 1,1 0-1,-1 1 1,0-1 0,0 1-1,0 0 1,0-1-1,-5-2 1,-1-3-649,0 1 0,-1 0 0,0 1 0,-1 0 1,1 1-1,-1 0 0,0 0 0,0 1 0,-1 1 0,-11-4 0,-15 2-3693,-1 4-1100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19.541"/>
    </inkml:context>
    <inkml:brush xml:id="br0">
      <inkml:brushProperty name="width" value="0.025" units="cm"/>
      <inkml:brushProperty name="height" value="0.025" units="cm"/>
    </inkml:brush>
  </inkml:definitions>
  <inkml:trace contextRef="#ctx0" brushRef="#br0">293 104 833,'-11'0'2301,"-35"0"106,-34 0-3930,-15 0 2021,34 0 6843,312-2-470,351-12-6792,-595 14-34,-4 1-3,-1-1 1,1 0 0,0 0-1,0 0 1,-1 0-1,1-1 1,0 1-1,-1-1 1,1 1-1,0-1 1,-1 0 0,1 0-1,4-3 1,-12 3 202,0-1 1,-1 1-1,1 0 1,0 1 0,-11-1-1,-386 0-148,240 2 228,366-13-248,-15-1-5,-35 12-2,-230-11 400,-205 7-501,-98-8 419,445 17-338,77-5-1,-30-1-14,332 16-1018,-559-1 834,-59 0 160,-131 7-166,623-44 142,-126 5 42,28 2-19,-578 25-174,-214-4 62,516-9 190,39 1-73,37 0-289,876-13 291,-672 18-301,-281 13-42,-739 59 1522,921-91-1929,-16 0 35,47-9-4613,-87 8-482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28.094"/>
    </inkml:context>
    <inkml:brush xml:id="br0">
      <inkml:brushProperty name="width" value="0.025" units="cm"/>
      <inkml:brushProperty name="height" value="0.025" units="cm"/>
    </inkml:brush>
  </inkml:definitions>
  <inkml:trace contextRef="#ctx0" brushRef="#br0">1074 396 5093,'0'0'-304,"8"-4"773,-1 1-48,1 0 151,0-1 0,0 0 0,0-1 0,0 0 0,9-8 0,-15 12-385,-1 0 0,1 0 0,-1 0 1,0-1-1,0 1 0,1-1 0,-1 1 0,0-1 0,-1 1 1,1-1-1,0 1 0,0-1 0,-1 0 0,1 0 0,-1 1 1,1-1-1,-1 0 0,0 0 0,1 0 0,-1 1 0,0-1 1,0 0-1,0 0 0,-1 0 0,1 1 0,0-1 1,-1 0-1,1 0 0,-1 1 0,0-1 0,1 0 0,-1 1 1,0-1-1,0 1 0,0-1 0,0 1 0,-3-3 0,-18-23 914,-2 1 0,-1 2 0,-46-36 0,43 40-1000,-1 2 0,0 1-1,-1 1 1,-1 2 0,0 1-1,-56-15 1,59 20-66,-1 1 0,0 2 0,0 1 0,0 1 1,0 2-1,-1 0 0,1 2 0,0 2 0,0 0 0,0 2 0,0 1 0,1 2 0,-51 19 0,64-20-30,1-1 0,0 2 0,0 0-1,1 0 1,0 2 0,1-1 0,0 2-1,0-1 1,1 2 0,1-1 0,-1 2-1,2-1 1,0 1 0,1 1 0,0-1-1,1 2 1,-7 18 0,-3 7 30,3 0 1,1 1 0,2 0 0,2 1 0,1 1-1,3-1 1,1 1 0,2 0 0,6 68-1,-3-103-29,0 0 0,1 0 0,-1-1 0,2 1 1,-1-1-1,1 0 0,0 0 0,0 0 0,1 0 0,0 0 0,0-1 0,1 0 0,0 1 0,0-2 0,0 1 0,1-1 0,0 1 0,0-2 0,0 1 0,9 4 0,-2-2 103,2-1 1,-1 0 0,1-1-1,0-1 1,0-1-1,0 0 1,0-1 0,0 0-1,20-1 1,40 0 76,1-3 0,-1-4 0,108-21 0,-137 16-98,0-2 0,0-2 1,-1-2-1,-1-1 0,-1-3 0,65-41 0,-64 31 186,-1-1-1,46-46 1,-67 57-172,-2-1-1,0-1 1,-1-1 0,-2-1-1,21-37 1,-35 58-42,-1 0 1,-1 0-1,1 0 0,0 0 1,-1 0-1,0 0 1,0-1-1,0 1 0,0 0 1,-1-1-1,0 1 1,0 0-1,0-1 0,0 1 1,-1 0-1,0-1 1,1 1-1,-2 0 0,-1-6 1,0 5-33,0 0 1,0 0 0,-1 0-1,1 1 1,-1-1 0,0 1-1,-1 0 1,1 0 0,-1 0-1,1 1 1,-1-1-1,-9-3 1,-11-5-102,-1 2 1,-1 1-1,0 0 1,-47-7-1,3 7-408,51 7-270,0 0 1,0-1 0,1-2-1,-25-7 1,29 0-2829,15-1-2265,4-3-6493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41.759"/>
    </inkml:context>
    <inkml:brush xml:id="br0">
      <inkml:brushProperty name="width" value="0.025" units="cm"/>
      <inkml:brushProperty name="height" value="0.025" units="cm"/>
    </inkml:brush>
  </inkml:definitions>
  <inkml:trace contextRef="#ctx0" brushRef="#br0">748 79 3972,'0'0'2568,"-9"-2"-2232,-3-1-75,1 0 1,0-1 0,0-1-1,-16-8 1,24 12-209,1 0 0,0 0 0,0 0 0,0 0 0,-1 1 0,1-1 0,0 1 0,-1 0 0,1 0 0,0 0 0,-1 0 0,1 0 1,0 0-1,-1 1 0,1-1 0,0 1 0,0-1 0,-1 1 0,1 0 0,0 0 0,0 0 0,-2 2 0,-47 36 348,17-12-159,22-21-21,0-1 0,-1-1 1,1 0-1,-1-1 0,0 0 1,0-1-1,-1 0 0,1-1 1,-22-1-1,13 0-204,0 2 0,-30 5-1,-102 21 1602,149-27-1559,0 1 0,0-1 0,0 1 1,0 0-1,0 1 0,0-1 0,1 1 0,-1 0 0,1 0 1,0 0-1,0 0 0,0 1 0,0 0 0,0 0 1,1 0-1,0 0 0,0 0 0,0 1 0,0-1 0,1 1 1,0 0-1,0 0 0,-3 9 0,0 4-50,0-1 0,1 1 0,0 0 0,2 0-1,-1 31 1,4-33-14,1 0 0,1 0 0,0 0 0,1 0 0,1-1 0,0 1 0,1-1-1,1 0 1,16 26 0,-9-19 8,0-1-1,1-1 0,2 0 0,0-1 1,33 29-1,-41-42-6,0 1-1,0-1 1,1-1 0,-1 1 0,1-2 0,0 1-1,1-2 1,-1 1 0,1-1 0,0-1 0,11 2-1,-5-3 28,0 0-1,0-1 1,0-1 0,0-1-1,-1 0 1,26-7-1,10-8 44,-1-2 0,-1-2 0,67-40-1,-105 54-72,82-52 53,-70 42-26,1 1 1,0 1-1,41-18 1,-24 19 4,-32 11-9,1 0 0,-1-1 1,1 0-1,-1 0 0,0-1 0,-1-1 0,1 0 0,-1 0 1,0-1-1,9-9 0,-11 10 1,-1-1 1,0 0 0,-1 0-1,0-1 1,0 0 0,0 0-1,6-15 1,-10 20 6,0 0 1,0-1-1,0 1 0,-1 0 1,1-1-1,-1 1 1,0 0-1,1-1 0,-2 1 1,1-1-1,0 1 0,-1 0 1,1-1-1,-1 1 1,0 0-1,0-1 0,-1 1 1,1 0-1,0 0 0,-1 0 1,0 0-1,0 0 1,-4-4-1,-13-11 223,-1 0 0,-1 2 0,-1 0 0,0 1-1,-34-15 1,-23-17-196,43 23-80,-1 2-1,-54-24 1,72 39 52,0 0 0,-1 1 0,0 1 0,0 1 0,0 1 0,-1 0 0,-23 1 0,9 2-15,1 2 0,-1 1 0,0 1 0,1 2-1,0 2 1,-47 16 0,63-17-6,1 1 0,0 0-1,0 1 1,1 1 0,0 1 0,1 0 0,0 1-1,1 1 1,0 0 0,1 1 0,1 0 0,0 1-1,-13 22 1,11-11 5,1 2 0,2-1-1,0 2 1,2-1 0,1 1-1,2 0 1,0 1 0,2 0-1,2 0 1,0 0 0,4 47-1,-1-70-12,-1-1-1,1 0 0,0 1 1,1-1-1,-1 0 0,1 0 1,0 0-1,1 0 1,0 0-1,0-1 0,0 1 1,0-1-1,1 0 0,0 0 1,0 0-1,5 5 0,-1-4-3,-1 0-1,1 0 0,1-1 1,-1 0-1,1-1 0,0 0 0,0 0 1,0-1-1,15 4 0,3-2-2,0-1-1,0-1 1,0-2-1,1-1 0,-1 0 1,43-8-1,-35 1-63,0-1 1,0-2-1,-1-1 0,62-31 0,-74 32 89,-1-2 0,-1 0 0,0-2 0,-1 0-1,0-1 1,-1-1 0,-1-1 0,21-25 0,-30 29 8,0-1 1,0 0 0,-2-1 0,0 1 0,0-1 0,-1 0-1,-1-1 1,-1 1 0,0-1 0,-1 0 0,-1 0-1,0 0 1,-2-18 0,0 16-26,0 0 1,-1 0-1,-2 0 0,1 0 1,-2 0-1,0 1 0,-2 0 0,0 0 1,0 1-1,-2 0 0,-12-19 1,17 29-153,-2 0 0,1 0 0,-1 0 0,1 0 0,-2 1 0,1 0 0,-1 1 0,1-1 0,-1 1 0,0 1 0,-1-1 0,1 1 0,-1 0 0,-14-3 0,13 5-495,1 0 0,0 0 1,0 1-1,0 0 0,-1 0 0,1 1 0,0 0 1,0 0-1,-11 4 0,-26 14-5519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46.255"/>
    </inkml:context>
    <inkml:brush xml:id="br0">
      <inkml:brushProperty name="width" value="0.025" units="cm"/>
      <inkml:brushProperty name="height" value="0.025" units="cm"/>
    </inkml:brush>
  </inkml:definitions>
  <inkml:trace contextRef="#ctx0" brushRef="#br0">2106 453 4036,'0'0'704,"7"-11"-394,125-150 304,-131 159-600,0 1 0,0-1 0,0 1 0,0-1 0,0 0 0,-1 0 0,1 1 0,0-1 0,-1 0 0,1 0 0,-1 0 0,0 0-1,0 0 1,0 0 0,0 1 0,0-1 0,0 0 0,0 0 0,0 0 0,-1 0 0,1 0 0,-1 0 0,1 1 0,-2-4 0,-1 1 185,0 1 0,1-1 1,-1 1-1,0-1 0,0 1 0,-1 0 0,1 0 1,-1 1-1,0-1 0,-4-2 0,-8-3 222,-1 0 0,1 1 0,-1 1 0,-23-5-1,-58-12 354,-146-56 1,210 67-585,-1 2 0,0 1 0,0 1 0,-1 2 0,1 1 0,-61 1 0,-219 27-382,175-8 303,60-7-92,1 3 0,1 4 0,-148 48 1,189-50 27,0 3 0,0 0 1,2 3-1,0 1 0,1 1 0,1 2 1,1 1-1,2 2 0,-50 52 1,64-57-35,0 0 0,2 1 0,0 0 0,2 1 0,0 1 0,1 0 0,2 0 0,-13 51 0,14-33-33,2 1-1,1 0 1,2-1 0,5 75 0,1-93 28,1-1 1,1 1 0,1-1-1,1 0 1,1-1 0,1 0 0,1 0-1,19 31 1,-1-9 45,1-1 0,66 72 0,-77-97-51,0-1 0,0-1 0,2 0 0,0-1 0,1-2 0,0 0 0,1-1 0,0-1 0,33 11 0,-17-10 1,0-2 0,1-2 0,0-1 0,1-3-1,45 1 1,118-9 252,254-37 0,-229 16-197,-84 10-48,269-66 0,-345 62 21,-1-3 1,-2-3 0,0-3 0,-2-3 0,-1-2 0,58-42-1,-104 64-25,-1-1 0,0-1 0,-1 0-1,0-1 1,-1 0 0,-1-1 0,0-1 0,-1 0-1,0 0 1,10-25 0,-15 27 48,-1 0 0,-1 0 0,0 0 1,-1-1-1,0 0 0,-1 0 0,-1 1 0,0-1 1,-1 0-1,-1 0 0,-1 0 0,0 0 0,0 0 0,-6-14 1,0 3 47,-2 1 0,-1 0 0,-1 1 1,-1 0-1,-1 1 0,-1 1 1,-1 0-1,-20-21 0,1 6-138,-2 1 0,-1 1 1,-57-38-1,68 54 81,-1 2 0,-1 2 0,-1 0 1,0 2-1,-1 1 0,0 2 0,-1 1 0,0 1 1,-53-5-1,42 9-475,1 3 0,-1 1 0,0 2 0,0 2 0,1 2 0,-80 22 0,52-7-3116,12-4-2941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9.152"/>
    </inkml:context>
    <inkml:brush xml:id="br0">
      <inkml:brushProperty name="width" value="0.025" units="cm"/>
      <inkml:brushProperty name="height" value="0.025" units="cm"/>
    </inkml:brush>
  </inkml:definitions>
  <inkml:trace contextRef="#ctx0" brushRef="#br0">195 40 16271,'-10'-5'1783,"10"5"-1782,-15-7 420,-1 1 0,0 0 1,0 1-1,-21-4 1,33 8-314,0 1 1,0-1-1,0 1 1,-1 0 0,1 0-1,0 1 1,0-1-1,0 1 1,0 0-1,0 0 1,-7 3-1,9-3-79,0 0 0,0 0 0,0 1 0,0-1 0,1 1 0,-1 0 0,1-1 0,-1 1 0,1 0 0,-1 0 0,1 0 0,0 0 0,0 0 0,0 0 0,0 0 0,0 1 0,0-1 0,1 0 0,-1 0 0,1 1 0,0-1 0,-1 0 0,1 3 0,0-2 13,0 0 1,0-1 0,0 1 0,0-1 0,0 1 0,1 0 0,-1-1-1,1 1 1,0-1 0,0 1 0,0-1 0,0 1 0,0-1 0,0 1-1,1-1 1,-1 0 0,1 0 0,-1 0 0,1 0 0,0 0-1,0 0 1,3 2 0,0-1-10,0 0 0,0 0 0,0-1 0,1 0 0,-1 0 0,1 0 0,0-1 0,-1 0 0,13 1 0,1-1 9,0-1 0,1 0 1,-1-2-1,0 0 1,29-8-1,-40 7-47,14 0-97,-21 3 99,-1 0 1,1 0 0,-1 1-1,1-1 1,-1 0 0,1 0-1,-1 1 1,1-1 0,-1 1-1,0-1 1,1 0 0,-1 1-1,1-1 1,-1 1 0,0-1-1,1 1 1,-1-1 0,0 1-1,0-1 1,0 1 0,1-1-1,-1 1 1,0-1 0,0 1-1,0 0 1,0-1 0,0 1-1,0-1 1,0 1 0,0 0-1,0-1 1,0 1 0,0 0-1,0 218 964,-1-214-945,0 0 0,0 0-1,0 0 1,-1 0 0,1 0 0,-1 0 0,0 0-1,-1-1 1,1 1 0,-1-1 0,0 0-1,0 1 1,0-1 0,0-1 0,-1 1-1,0 0 1,1-1 0,-1 0 0,-9 6-1,5-4 50,0-1 0,1 0 0,-1 0 0,-1 0 0,1-1 0,-1 0 0,1-1 0,-1 0 0,0 0 0,-16 0 1,24-2-51,0 0 0,-1 0 1,1 0-1,0 0 0,0-1 1,0 1-1,0 0 0,0-1 1,0 1-1,0-1 1,0 1-1,0-1 0,0 0 1,0 1-1,0-1 0,0 0 1,0 0-1,0 1 0,0-1 1,1 0-1,-1 0 1,0 0-1,1 0 0,-1 0 1,0-2-1,-1-1-18,1-1 0,0 1 0,0 0 0,0 0 0,0-1 0,1 1-1,0-7 1,0 0-135,1 1 0,0-1 0,1 0 0,0 1 0,5-17 0,3 9-546,1 1 1,0 0 0,2 1-1,0 0 1,0 0-1,1 2 1,1 0 0,1 0-1,17-11 1,-5 2-2685,1-1-1773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28.759"/>
    </inkml:context>
    <inkml:brush xml:id="br0">
      <inkml:brushProperty name="width" value="0.025" units="cm"/>
      <inkml:brushProperty name="height" value="0.025" units="cm"/>
    </inkml:brush>
  </inkml:definitions>
  <inkml:trace contextRef="#ctx0" brushRef="#br0">1 49 5990,'0'0'16,"1"-8"3966,-1 1-4139,3-16 4442,-1 12 50,0 29-2580,32 455 369,-29-424-2414,-1 0 0,-6 98 0,1-146-27,1 0 0,0-1-1,-1 1 1,1 0 0,-1 0-1,0-1 1,1 1 0,-1 0-1,0-1 1,1 1 0,-1-1 0,0 1-1,1-1 1,-1 1 0,0-1-1,0 1 1,0-1 0,0 0-1,1 1 1,-1-1 0,0 0-1,0 0 1,0 0 0,0 1-1,0-1 1,-1 0 0,-1 0-858,-15 3-5610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29.101"/>
    </inkml:context>
    <inkml:brush xml:id="br0">
      <inkml:brushProperty name="width" value="0.025" units="cm"/>
      <inkml:brushProperty name="height" value="0.025" units="cm"/>
    </inkml:brush>
  </inkml:definitions>
  <inkml:trace contextRef="#ctx0" brushRef="#br0">0 22 5573,'0'0'10501,"1"13"-9369,1 21-276,2 0 0,15 58 0,-17-79-712,2-1 0,0 1-1,0-1 1,1 0-1,1 0 1,0-1 0,1 0-1,0 0 1,0 0-1,1-1 1,16 16 0,-22-24-88,0-1 1,0 1-1,1 0 1,-1-1-1,1 1 1,-1-1-1,1 0 1,0 0-1,-1 0 1,1 0-1,0 0 1,0-1-1,0 1 1,0-1-1,-1 0 1,1 0-1,0 0 1,0 0-1,4-1 1,-2 0 75,-1-1 0,0 1 0,0-1 0,0 0 0,0-1-1,0 1 1,0 0 0,-1-1 0,1 0 0,-1 0 0,5-5 0,5-8 236,-1-1 1,0-1-1,-1 0 0,11-24 1,-20 38-397,11-23-58,0 0 0,-2-1 0,10-37 0,-13-1-7498,-8 61 1050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1.247"/>
    </inkml:context>
    <inkml:brush xml:id="br0">
      <inkml:brushProperty name="width" value="0.025" units="cm"/>
      <inkml:brushProperty name="height" value="0.025" units="cm"/>
    </inkml:brush>
  </inkml:definitions>
  <inkml:trace contextRef="#ctx0" brushRef="#br0">1 98 7399,'0'0'13421,"11"-4"-12199,20-12-674,37-15 647,-62 28-1039,-1 1 1,1 0-1,0 1 0,0-1 0,0 1 0,0 1 0,0-1 0,0 1 1,10 0-1,-14 1-114,1 0 1,-1 1 0,0-1-1,0 0 1,1 1-1,-1-1 1,0 1 0,0 0-1,-1-1 1,1 1 0,0 0-1,-1 0 1,1 0 0,-1 1-1,1-1 1,-1 0-1,0 0 1,0 1 0,0-1-1,-1 1 1,1-1 0,0 1-1,-1-1 1,1 5 0,13 28 298,-14-33-331,1-1 1,0 0 0,0 0-1,0 0 1,0 0-1,0 0 1,0 0-1,0 0 1,1 0-1,-1-1 1,0 1-1,0 0 1,1-1-1,-1 1 1,0-1 0,1 1-1,-1-1 1,0 0-1,1 1 1,-1-1-1,1 0 1,-1 0-1,2 0 1,0-1 98,0 0-1,1-1 1,-1 1 0,0 0-1,-1-1 1,1 0 0,0 0-1,0 0 1,-1 0 0,1 0-1,-1 0 1,0-1 0,0 1-1,1-1 1,-2 0 0,1 1-1,0-1 1,-1 0 0,1 0 0,1-5-1,2-3 81,0-1-1,-1 1 0,0-1 1,3-17-1,-6 15-1386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1.621"/>
    </inkml:context>
    <inkml:brush xml:id="br0">
      <inkml:brushProperty name="width" value="0.025" units="cm"/>
      <inkml:brushProperty name="height" value="0.025" units="cm"/>
    </inkml:brush>
  </inkml:definitions>
  <inkml:trace contextRef="#ctx0" brushRef="#br0">0 209 17457,'0'0'6288,"13"-4"-4814,2-1-1288,1-2 0,-1 0 0,-1 0 0,1-2 0,-1 1 1,-1-2-1,17-14 0,21-33-152,-40 43 310,1 0 0,1 1 0,19-17-1,-34 58 250,-16 33-514,-2 11-241,15-21-6893,6-48 2208,3-2-2781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1.995"/>
    </inkml:context>
    <inkml:brush xml:id="br0">
      <inkml:brushProperty name="width" value="0.025" units="cm"/>
      <inkml:brushProperty name="height" value="0.025" units="cm"/>
    </inkml:brush>
  </inkml:definitions>
  <inkml:trace contextRef="#ctx0" brushRef="#br0">27 0 14958,'0'0'9385,"-3"68"-8680,-6-41-545,2-1-96,2-1-160,3-7-1474,2-5-1120,0-5-97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2.350"/>
    </inkml:context>
    <inkml:brush xml:id="br0">
      <inkml:brushProperty name="width" value="0.025" units="cm"/>
      <inkml:brushProperty name="height" value="0.025" units="cm"/>
    </inkml:brush>
  </inkml:definitions>
  <inkml:trace contextRef="#ctx0" brushRef="#br0">60 0 14990,'0'0'10068,"-1"8"-9032,-4 12-657,0 0 1,-10 24-1,8-27-161,1 0 0,0 0 0,2 1-1,0 0 1,-2 30 0,5-47-246,1-1 0,0 1 0,0-1 0,0 0 0,0 1 0,1-1 1,-1 1-1,0-1 0,0 1 0,0-1 0,0 0 0,0 1 0,0-1 0,1 1 0,-1-1 0,0 0 0,0 1 0,1-1 1,-1 0-1,0 1 0,0-1 0,1 0 0,-1 1 0,0-1 0,1 0 0,-1 0 0,1 0 0,-1 1 0,0-1 0,1 0 0,-1 0 1,1 0-1,-1 0 0,1 1 0,18-5-2329,15-15-3043,-24 6 345,0 1-1527</inkml:trace>
  <inkml:trace contextRef="#ctx0" brushRef="#br0" timeOffset="1">101 164 11627,'0'0'11563,"-21"69"-9833,14-48-449,1 1-769,6-6-448,0-5-416,0-6-1858,13-3-1858,-2-2-1826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2.677"/>
    </inkml:context>
    <inkml:brush xml:id="br0">
      <inkml:brushProperty name="width" value="0.025" units="cm"/>
      <inkml:brushProperty name="height" value="0.025" units="cm"/>
    </inkml:brush>
  </inkml:definitions>
  <inkml:trace contextRef="#ctx0" brushRef="#br0">134 0 7431,'0'0'13122,"-2"0"-12813,0 0 1,1 0 0,-1 1-1,1-1 1,-1 0 0,0 1-1,1-1 1,-1 1-1,1-1 1,-1 1 0,1 0-1,-3 1 1,-12 17 91,0 0 0,2 1 0,0 0 0,1 2 1,1-1-1,-10 27 0,18-25-660,4-23 243,0 1-1,0-1 1,0 0-1,0 0 1,0 1 0,0-1-1,1 0 1,-1 0-1,0 1 1,0-1 0,0 0-1,0 0 1,0 1 0,0-1-1,1 0 1,-1 0-1,0 0 1,0 1 0,0-1-1,1 0 1,-1 0-1,0 0 1,0 0 0,0 0-1,1 1 1,-1-1-1,0 0 1,0 0 0,1 0-1,-1 0 1,0 0-1,0 0 1,1 0 0,-1 0-1,0 0 1,1 0-1,-1 0 1,0 0 0,2-1-78,0 0 0,0 0 0,0 0 0,-1 0 1,1 0-1,0 0 0,-1-1 0,1 1 0,-1-1 1,0 1-1,1-1 0,-1 0 0,0 1 0,0-1 1,0 0-1,2-3 0,11-28-6254,-12 27 4048,3-8-5265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3.051"/>
    </inkml:context>
    <inkml:brush xml:id="br0">
      <inkml:brushProperty name="width" value="0.025" units="cm"/>
      <inkml:brushProperty name="height" value="0.025" units="cm"/>
    </inkml:brush>
  </inkml:definitions>
  <inkml:trace contextRef="#ctx0" brushRef="#br0">62 7 9001,'0'0'7441,"-8"-2"-6186,6 2-1265,1-1 142,0 0 1,-1 1-1,1-1 0,-1 1 1,1 0-1,-1-1 0,1 1 1,-1 0-1,1 0 0,-1 0 1,1 0-1,-1 0 0,0 0 1,1 0-1,-1 0 0,1 1 1,-1-1-1,1 1 1,0-1-1,-1 1 0,1 0 1,-1-1-1,1 1 0,0 0 1,-1 0-1,1 0 0,0 0 1,0 0-1,0 0 0,0 0 1,0 0-1,0 1 1,0-1-1,0 0 0,1 0 1,-1 1-1,0-1 0,1 1 1,-1-1-1,1 1 0,-1-1 1,1 1-1,0-1 0,0 1 1,-1-1-1,1 1 1,0-1-1,1 4 0,-1-3-59,0 0 0,0 0 0,0 0 0,0-1 1,1 1-1,-1 0 0,1 0 0,-1 0 0,1 0 0,0 0 0,0-1 0,0 1 0,0 0 0,0 0 0,0-1 0,0 1 0,0-1 0,1 1 1,-1-1-1,0 0 0,1 1 0,-1-1 0,3 1 0,0 0-29,-1 0 0,1-1 0,0 1 0,-1-1 0,1 0 0,0 0 0,0 0 1,0-1-1,0 1 0,0-1 0,6 0 0,-6 0-5,-1 0 0,0 0 0,1 0 0,-1-1 0,1 1 0,-1-1 0,0 0 0,1 0 0,-1 0 0,0 0 0,0-1 0,0 1 0,0-1 0,0 0 0,0 0 0,-1 0 0,1 0 0,0 0 0,-1-1 0,0 1 0,1-1 0,-1 0 0,0 1 0,0-1 0,-1 0 0,1 0 0,-1 0 0,1 0 0,-1-1 0,1-3 0,-2 6-10,0 0 0,0-1 0,0 1 1,0 0-1,0 0 0,0 0 0,0 0 1,-1 0-1,1 0 0,0 0 0,-1 0 1,1 0-1,-1 0 0,1 0 1,-1 0-1,1 0 0,-1 0 0,0 0 1,0 0-1,1 0 0,-1 1 0,0-1 1,0 0-1,0 0 0,0 1 1,-1-1-1,0-1-8,-1 1-1,1 0 1,-1 1 0,0-1-1,1 0 1,-1 1 0,0-1-1,1 1 1,-1 0 0,0 0-1,-3 0 1,3 0-108,1 1 0,-1-1 0,0 0 0,1 1 0,-1-1 0,1 1 0,-1 0 0,1-1 0,0 1 0,-1 0 0,1 1 0,0-1 0,0 0 0,0 1 0,0-1 0,0 1 0,0 0 0,0-1 0,0 1 0,1 0 0,-1 0 0,1 0 0,-1 1 0,1-1 0,0 0 0,0 0 0,0 1 0,-1 2 0,2-3-355,0 0-1,0 0 0,0 0 0,0 0 1,0 0-1,1 0 0,-1 0 0,1 0 0,0 0 1,-1 0-1,1 0 0,0 0 0,0 0 1,0 0-1,0-1 0,1 1 0,-1 0 0,0-1 1,1 1-1,-1-1 0,1 0 0,-1 1 1,1-1-1,0 0 0,0 0 0,-1 0 0,1 0 1,3 1-1,-2 0-377,16 10-5741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3.410"/>
    </inkml:context>
    <inkml:brush xml:id="br0">
      <inkml:brushProperty name="width" value="0.025" units="cm"/>
      <inkml:brushProperty name="height" value="0.025" units="cm"/>
    </inkml:brush>
  </inkml:definitions>
  <inkml:trace contextRef="#ctx0" brushRef="#br0">25 9 11115,'0'0'8018,"0"8"-5541,0-3-2320,-1 1 218,1 0 0,1 0 0,-1 0 0,1 0 0,0 0-1,4 11 1,-4-15-327,0 0 0,0 0-1,0 0 1,0 0-1,1 0 1,-1 0 0,1-1-1,-1 1 1,1 0 0,0-1-1,0 1 1,0-1-1,-1 0 1,1 0 0,1 1-1,-1-1 1,0-1 0,0 1-1,0 0 1,0 0-1,1-1 1,-1 1 0,0-1-1,1 0 1,1 0 0,-2 1 29,1-1 1,-1 0 0,0 0 0,0 0 0,0 0 0,0 0 0,1 0-1,-1-1 1,0 1 0,0-1 0,0 0 0,0 1 0,0-1 0,0 0-1,0 0 1,0 0 0,-1 0 0,1-1 0,0 1 0,-1 0 0,1-1-1,0 1 1,-1-1 0,0 0 0,1 1 0,-1-1 0,0 0 0,0 0-1,0 0 1,0 0 0,0 0 0,-1 0 0,1 0 0,0 0 0,-1 0 0,0 0-1,1 0 1,-1-1 0,0 1 0,0 0 0,0 0 0,0 0 0,-1 0-1,1 0 1,-1-1 0,1 1 0,-1 0 0,0 0 0,0 0 0,1 0-1,-2 1 1,0-3 0,-2 0-132,0 1 0,0 0 1,0 0-1,0 1 0,-1 0 0,1-1 0,-1 1 0,1 1 0,-1-1 0,0 1 1,0-1-1,0 1 0,0 1 0,1-1 0,-1 1 0,-8 0 0,10 0-746,0 0-1,0 1 1,0-1-1,0 1 1,0-1-1,0 1 1,0 0-1,0 0 1,1 0-1,-5 3 1,-3 3-8153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4.703"/>
    </inkml:context>
    <inkml:brush xml:id="br0">
      <inkml:brushProperty name="width" value="0.025" units="cm"/>
      <inkml:brushProperty name="height" value="0.025" units="cm"/>
    </inkml:brush>
  </inkml:definitions>
  <inkml:trace contextRef="#ctx0" brushRef="#br0">1 89 13421,'0'0'3907,"7"-8"-2492,3-3-712,1 1 0,1-1 0,0 2 0,23-16 0,-31 23-670,-1 0 1,0 1-1,0-1 1,1 1 0,-1-1-1,0 1 1,1 0-1,0 0 1,-1 1-1,1-1 1,-1 1-1,1-1 1,0 1 0,-1 0-1,1 1 1,0-1-1,-1 1 1,1-1-1,0 1 1,-1 0 0,0 1-1,1-1 1,-1 0-1,1 1 1,-1 0-1,0 0 1,0 0 0,0 0-1,5 5 1,-2 0 34,1-1 1,1 1 0,-1-2-1,1 1 1,0-1-1,0 0 1,1 0 0,-1-1-1,10 3 1,-10-5 274,-1 0 0,1-1 1,0 0-1,0 0 0,0-1 0,0 0 0,-1 0 0,1-1 1,0 0-1,0 0 0,11-4 0,19 2 174,-32 4-3793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9.495"/>
    </inkml:context>
    <inkml:brush xml:id="br0">
      <inkml:brushProperty name="width" value="0.025" units="cm"/>
      <inkml:brushProperty name="height" value="0.025" units="cm"/>
    </inkml:brush>
  </inkml:definitions>
  <inkml:trace contextRef="#ctx0" brushRef="#br0">33 0 17136,'0'0'5573,"-32"62"-4804,32-43-192,3 1-321,8-1-32,2-1-128,1-3-32,-5-4-64,0-4-512,-2-5-513,-4-2-769,0-5-864,-3-15-1730,0-6-3108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5.063"/>
    </inkml:context>
    <inkml:brush xml:id="br0">
      <inkml:brushProperty name="width" value="0.025" units="cm"/>
      <inkml:brushProperty name="height" value="0.025" units="cm"/>
    </inkml:brush>
  </inkml:definitions>
  <inkml:trace contextRef="#ctx0" brushRef="#br0">0 0 12908,'0'0'4533,"8"0"-3146,1 0-891,0 0 0,0 1 0,0 0 0,0 1 0,12 3 0,-18-4-421,0 0 1,0 0-1,-1 0 1,1 0-1,-1 0 1,1 0-1,-1 1 1,1-1-1,-1 1 1,0 0-1,0 0 1,0 0-1,0 0 1,0 0-1,0 0 1,-1 1-1,1-1 1,-1 0-1,1 1 1,-1-1-1,0 1 1,0 0-1,0-1 1,0 1-1,0 4 0,-1 5 120,0 0-1,-1 0 0,0 0 0,-1 0 0,-1 0 1,1 0-1,-2-1 0,0 1 0,-10 19 0,-7 27-2216,18-49 130,1 0 0,0 0 1,1 0-1,-1 16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5.405"/>
    </inkml:context>
    <inkml:brush xml:id="br0">
      <inkml:brushProperty name="width" value="0.025" units="cm"/>
      <inkml:brushProperty name="height" value="0.025" units="cm"/>
    </inkml:brush>
  </inkml:definitions>
  <inkml:trace contextRef="#ctx0" brushRef="#br0">159 17 15310,'0'0'5814,"-9"-5"-4853,7 5-939,0-2 13,-1 1 0,1-1 0,-1 1 1,1 0-1,-1 0 0,0 0 0,1 0 0,-1 1 0,0-1 0,0 1 0,0-1 0,0 1 0,1 0 0,-1 0 0,0 0 0,0 1 1,0-1-1,0 1 0,1-1 0,-1 1 0,0 0 0,1 0 0,-1 0 0,0 1 0,1-1 0,-1 0 0,1 1 0,0 0 0,0 0 0,-1-1 1,1 1-1,-3 4 0,-1 2 154,-1 1 0,1-1 0,1 1 0,-1 1 1,1-1-1,1 1 0,0 0 0,0 0 0,1 0 0,1 0 1,-1 1-1,2-1 0,-1 1 0,2-1 0,-1 14 1,2-23-155,-1 1 1,0 0-1,1-1 1,-1 1 0,1-1-1,-1 1 1,1-1 0,0 1-1,0-1 1,0 0-1,-1 1 1,1-1 0,1 0-1,-1 0 1,0 0 0,0 1-1,0-1 1,1 0-1,-1-1 1,0 1 0,1 0-1,-1 0 1,1-1 0,-1 1-1,1 0 1,-1-1-1,1 1 1,-1-1 0,1 0-1,0 0 1,-1 0 0,1 0-1,-1 0 1,1 0 0,0 0-1,-1 0 1,4-1-1,0 0 54,1 0-1,-1 0 1,0 0-1,0-1 1,0 1-1,0-1 1,0-1 0,0 1-1,0-1 1,6-4-1,-5 1-56,0 0 1,-1 0-1,1 0 0,-1 0 1,-1-1-1,1 0 0,-1 0 0,-1 0 1,1-1-1,-1 1 0,0-1 1,-1 0-1,0 0 0,0 1 1,0-2-1,-1 1 0,-1 0 0,1 0 1,-2-14-1,0 19-117,1 2 0,0-1 0,-1 0 0,0 0 0,0 0 0,1 0 0,-1 0 1,0 0-1,0 1 0,-1-1 0,1 0 0,0 1 0,0-1 0,-1 1 0,1-1 0,-1 1 0,0 0 0,1 0 0,-4-2 0,3 2-135,1 0 1,0 1-1,0-1 0,-1 1 0,1 0 0,0-1 0,-1 1 0,1 0 0,-1 0 0,1 0 1,0 0-1,-1 0 0,1 0 0,-1 0 0,1 1 0,0-1 0,-1 0 0,1 1 0,-2 0 1,2 0-66,1-1 1,-1 1 0,1-1-1,-1 1 1,1-1 0,-1 1-1,1-1 1,0 1 0,-1 0-1,1-1 1,0 1-1,0 0 1,-1-1 0,1 1-1,0 0 1,0-1 0,0 1-1,0 0 1,0 0 0,0-1-1,0 1 1,0 1 0,0-1-250,0 12-5407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5.744"/>
    </inkml:context>
    <inkml:brush xml:id="br0">
      <inkml:brushProperty name="width" value="0.025" units="cm"/>
      <inkml:brushProperty name="height" value="0.025" units="cm"/>
    </inkml:brush>
  </inkml:definitions>
  <inkml:trace contextRef="#ctx0" brushRef="#br0">44 1 2274,'0'0'17809,"-25"53"-15311,17-28-448,0-3-1409,5-1-545,3-3-96,0-2-641,0-6-1344,7 0-802,2-7-128,0-3-832,-3 0-834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6.075"/>
    </inkml:context>
    <inkml:brush xml:id="br0">
      <inkml:brushProperty name="width" value="0.025" units="cm"/>
      <inkml:brushProperty name="height" value="0.025" units="cm"/>
    </inkml:brush>
  </inkml:definitions>
  <inkml:trace contextRef="#ctx0" brushRef="#br0">97 1 17360,'0'0'3780,"-10"5"-2590,5-3-1070,0 0-1,1 0 1,-1 1-1,0 0 1,1 0-1,0 0 1,0 1-1,0-1 1,0 1-1,0 0 1,1 0-1,-1 1 1,1-1-1,0 1 1,1-1-1,-1 1 1,1 0-1,0 0 1,0 0-1,0 0 1,1 0-1,0 0 1,0 1-1,0-1 1,0 7-1,1-11-105,0-1 0,0 1-1,0 0 1,0-1 0,0 1-1,0 0 1,0-1-1,0 1 1,1-1 0,-1 1-1,0 0 1,0-1 0,0 1-1,1-1 1,-1 1-1,0 0 1,1-1 0,-1 1-1,0-1 1,1 1 0,-1-1-1,1 1 1,-1-1-1,0 0 1,1 1 0,0-1-1,-1 1 1,1-1 0,-1 0-1,1 0 1,-1 1 0,2-1-1,21-5 435,-16 2-400,0-1 0,0-1 0,-1 1 0,12-10-1,-12 6-78,7-4-1032,-13 12 1052,0 0 1,1 0 0,-1 0-1,0 0 1,1 0-1,-1 0 1,0 0-1,0 0 1,1 0-1,-1 0 1,0 0-1,1 0 1,-1 0-1,0 1 1,0-1 0,0 0-1,1 0 1,-1 0-1,0 0 1,0 1-1,1-1 1,-1 0-1,0 0 1,0 1-1,0-1 1,0 0-1,0 0 1,1 1-1,-1-1 1,0 0 0,0 0-1,0 1 1,0-1-1,0 0 1,0 1-1,0-1 1,0 0-1,0 0 1,0 1-1,0-1 1,0 0-1,0 1 1,0-1 0,0 0-1,0 0 1,0 1-1,-1-1 1,1 0-1,0 0 1,0 1-1,12 91 1411,-3-34-307,-9-55-1034,-1-1 0,1 0-1,-1 0 1,1 0 0,-1 0 0,0 0-1,0 0 1,0 0 0,-1 0-1,1-1 1,0 1 0,-1 0 0,1-1-1,-1 1 1,1 0 0,-1-1-1,0 0 1,1 0 0,-1 1-1,0-1 1,0 0 0,0 0 0,-4 1-1,-55 22 502,53-21-383,7-2-212,-1 0 0,1-1 0,0 1-1,0-1 1,-1 1 0,1-1 0,0 0-1,0 1 1,-1-1 0,1 0 0,0 0-1,-1 0 1,1 0 0,0 0 0,-1 0-1,1 0 1,0-1 0,-1 1 0,-1-1-1,3 0-78,0 1 0,0-1-1,0 0 1,0 0 0,0 0 0,0 1-1,0-1 1,0 0 0,0 0-1,1 0 1,-1 1 0,0-1 0,0 0-1,1 0 1,-1 1 0,0-1-1,1 0 1,-1 1 0,1-1 0,-1 0-1,1 1 1,0-2 0,47-49-9997,-41 44 6387,15-17-8020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6.481"/>
    </inkml:context>
    <inkml:brush xml:id="br0">
      <inkml:brushProperty name="width" value="0.025" units="cm"/>
      <inkml:brushProperty name="height" value="0.025" units="cm"/>
    </inkml:brush>
  </inkml:definitions>
  <inkml:trace contextRef="#ctx0" brushRef="#br0">45 1 17681,'0'0'9224,"-3"9"-9010,1 0-282,-2 3-99,1-1 1,1 1 0,0 0-1,0 0 1,1 0-1,1 16 1,3-26-38,-1 0 1,1 0 0,0 0-1,0-1 1,0 1-1,0-1 1,0 0 0,1 0-1,-1 0 1,0 0-1,1 0 1,3-1 0,8 4-164,-13-3 350,0-1 0,0 1 0,0 0 0,0 0 0,0 0 0,0 0 0,-1 1 0,1-1 0,0 0 0,-1 1 0,1-1 0,-1 1 0,1 0 0,-1-1 0,0 1 0,0 0 0,1 0 0,-1 0 0,-1 0 0,1 0 0,0 0 0,0 0 0,0 3 0,-1-1 127,1 0 0,-1 1-1,-1-1 1,1 0 0,0 1-1,-1-1 1,0 0 0,0 0-1,0 0 1,-1 0 0,-2 7-1,2-6 50,0-1 0,-1 1-1,1-1 1,-1 1 0,0-1-1,0 0 1,0 0 0,-1 0-1,1 0 1,-1-1 0,0 0-1,0 1 1,0-1 0,-1-1-1,1 1 1,-1-1 0,1 1-1,-1-1 1,0-1-1,0 1 1,-5 1 0,9-4-272,0 1 1,0 0-1,0-1 1,0 1-1,0-1 1,0 1-1,0-1 1,0 1-1,0-1 1,0 0-1,1 1 1,-1-1-1,0 0 1,1 0-1,-1 1 1,0-1-1,1 0 1,-1 0-1,1 0 1,-1 0-1,1 0 1,-1 0-1,1 0 1,0 0-1,0 0 1,-1 0-1,1 0 1,0 0-1,0-2 1,-3-36-5440,3 34 4336,0-33-8004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6.824"/>
    </inkml:context>
    <inkml:brush xml:id="br0">
      <inkml:brushProperty name="width" value="0.025" units="cm"/>
      <inkml:brushProperty name="height" value="0.025" units="cm"/>
    </inkml:brush>
  </inkml:definitions>
  <inkml:trace contextRef="#ctx0" brushRef="#br0">1 22 16912,'0'0'5605,"46"-13"-5188,-29 13-257,3-2-96,1 2-288,-1 0-1666,1-3-1922,1 0-1697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7.260"/>
    </inkml:context>
    <inkml:brush xml:id="br0">
      <inkml:brushProperty name="width" value="0.025" units="cm"/>
      <inkml:brushProperty name="height" value="0.025" units="cm"/>
    </inkml:brush>
  </inkml:definitions>
  <inkml:trace contextRef="#ctx0" brushRef="#br0">121 0 14958,'0'0'8312,"-5"11"-7890,-110 224 565,115-234-1739,14-31-7592,-3 7 2690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7.620"/>
    </inkml:context>
    <inkml:brush xml:id="br0">
      <inkml:brushProperty name="width" value="0.025" units="cm"/>
      <inkml:brushProperty name="height" value="0.025" units="cm"/>
    </inkml:brush>
  </inkml:definitions>
  <inkml:trace contextRef="#ctx0" brushRef="#br0">146 13 12172,'-8'0'2557,"-2"1"-1719,1 0 0,-1 0 0,1 1-1,-15 4 1,22-6-625,0 1-1,-1 0 1,1-1-1,0 1 1,-1 0-1,1 0 0,0 1 1,0-1-1,0 0 1,0 1-1,0-1 0,0 1 1,0-1-1,1 1 1,-1 0-1,1 0 1,-1 0-1,1 0 0,-1 0 1,1 0-1,0 0 1,0 1-1,0-1 1,1 0-1,-1 1 0,0-1 1,0 4-1,4-6-98,1 0 0,-1 0 0,0-1 0,0 1 0,0-1 0,0 1 1,0-1-1,0 0 0,0 0 0,3-2 0,-1 0-77,0-1-1,0 1 1,0-1 0,0 0 0,-1 0 0,0-1 0,5-5 0,-8 9-31,-1 0 1,1 1-1,-1-1 1,0 0-1,1 1 1,-1-1-1,0 0 0,1 0 1,-1 1-1,0-1 1,0 0-1,1 0 1,-1 1-1,0-1 1,0 0-1,0 0 1,0 0-1,0 1 1,0-1-1,0 0 1,-1 0-1,1 0 1,0 0-1,-1 0-3,0 0 1,0 0-1,0 0 0,0 1 0,0-1 0,0 0 1,-1 1-1,1-1 0,0 1 0,0 0 0,0-1 1,-1 1-1,1 0 0,0-1 0,0 1 0,-1 0 1,1 0-1,0 0 0,0 0 0,-2 1 1,-1-1-53,0 0 0,0 1 1,0 0-1,0 0 1,1 0-1,-1 0 1,0 0-1,1 1 1,-1 0-1,1 0 0,-1 0 1,1 0-1,0 0 1,0 1-1,0-1 1,0 1-1,0 0 1,1 0-1,-1 0 1,1 0-1,0 0 0,0 1 1,0-1-1,0 0 1,0 1-1,1 0 1,0-1-1,-1 1 1,2 0-1,-1 0 1,0 0-1,1 0 0,-1 0 1,1 0-1,0-1 1,1 1-1,-1 0 1,1 0-1,-1 0 1,1 0-1,0 0 0,1-1 1,-1 1-1,1 0 1,-1-1-1,1 1 1,0-1-1,1 0 1,-1 0-1,0 1 1,1-1-1,5 5 0,-1-3-1444,1 1-1,-1-1 0,1 0 1,11 5-1,10 2-5526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7.944"/>
    </inkml:context>
    <inkml:brush xml:id="br0">
      <inkml:brushProperty name="width" value="0.025" units="cm"/>
      <inkml:brushProperty name="height" value="0.025" units="cm"/>
    </inkml:brush>
  </inkml:definitions>
  <inkml:trace contextRef="#ctx0" brushRef="#br0">17 56 11531,'0'0'7084,"-2"8"-5285,-8 24-324,9-30-1223,0 1 1,1 0-1,-1-1 0,0 1 1,1-1-1,0 1 0,-1 0 1,1-1-1,0 1 0,0 0 0,1 0 1,-1-1-1,2 5 0,-1-6-195,1 0 0,-1-1-1,1 1 1,-1-1 0,1 1-1,-1-1 1,1 1 0,0-1-1,-1 0 1,1 0 0,0 0-1,-1 0 1,1 0 0,-1 0-1,1-1 1,0 1 0,-1 0-1,1-1 1,-1 1-1,1-1 1,-1 0 0,1 0-1,-1 1 1,1-1 0,-1 0-1,0 0 1,0 0 0,1 0-1,-1 0 1,2-3 0,33-37 290,-34 37-250,0 1 1,0-1-1,0 0 1,0 0-1,-1 0 0,1 0 1,-1 0-1,0-1 1,0 1-1,-1 0 1,1-1-1,-1-5 1,0 9-94,-1-1 0,1 1 0,0 0 0,-1-1 0,1 1 0,-1 0 0,0 0-1,1 0 1,-1-1 0,0 1 0,0 0 0,0 0 0,0 0 0,1 0 0,-1 0 0,-1 0 0,1 1 0,0-1 0,0 0 0,0 0 0,0 1 0,-1-1 0,1 1 0,0-1 0,0 1 0,-1-1 0,1 1 0,0 0 0,-1 0 0,1 0 0,0 0 0,-1 0 0,1 0 0,0 0 0,-1 0 0,1 0 0,-1 1 0,1-1 0,0 0 0,-3 2 0,3-2-75,0 0-1,1 1 0,-1-1 0,0 0 1,0 1-1,0-1 0,1 1 0,-1-1 1,0 1-1,0-1 0,1 1 0,-1 0 1,1-1-1,-1 1 0,0 0 0,1 0 1,0-1-1,-1 1 0,1 0 0,-1 0 1,1 0-1,0-1 0,-1 1 0,1 0 1,0 0-1,0 0 0,0 0 0,0 1 1,-1 13-3211,2-2-4755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39.791"/>
    </inkml:context>
    <inkml:brush xml:id="br0">
      <inkml:brushProperty name="width" value="0.025" units="cm"/>
      <inkml:brushProperty name="height" value="0.025" units="cm"/>
    </inkml:brush>
  </inkml:definitions>
  <inkml:trace contextRef="#ctx0" brushRef="#br0">1 1 12684,'0'0'5055,"8"0"-3816,-5 0-1176,0-1 0,-1 2 0,1-1 1,0 0-1,-1 1 0,1-1 0,0 1 0,-1-1 1,1 1-1,-1 0 0,1 0 0,-1 1 0,0-1 0,1 0 1,-1 1-1,0-1 0,3 4 0,-3-2-38,1 1 0,-1-1 1,0 1-1,0 0 0,-1-1 0,1 1 0,-1 0 0,1 0 1,-1 0-1,-1 0 0,1 1 0,-1-1 0,1 8 0,-1 12-61,-1 1 0,-9 47 0,-1 19-1874,11-89 1724,1 1 0,-1 0 0,1 0-1,0-1 1,-1 1 0,1-1 0,0 1-1,0-1 1,1 1 0,-1-1-1,1 1 1,-1-1 0,1 0 0,-1 0-1,1 0 1,0 0 0,0 0 0,0 0-1,1-1 1,-1 1 0,0-1 0,0 1-1,1-1 1,-1 0 0,1 0-1,-1 0 1,5 1 0,-3 0 120,0-1 0,-1 0 0,1 1-1,-1 0 1,0 0 0,0 0 0,0 0 0,0 1 0,0-1 0,0 1-1,0 0 1,-1 0 0,1 0 0,-1 0 0,0 0 0,0 0 0,2 5-1,-2 1 361,0 0 0,0 0 0,-1 0 0,0 0 0,-1 1 0,0-1 0,-1 0 0,1 0 0,-5 18-1,-4 7 994,-17 45-1,-6 21-541,28-81-660,1-1-1,1 1 1,0 23 0,2-37-72,0 0 1,1 0-1,-1 0 0,1 0 1,0 0-1,0 0 0,1 0 1,-1 0-1,1-1 0,0 1 1,0-1-1,1 1 0,-1-1 1,1 0-1,0 0 1,7 7-1,-8-9 8,-1-1 0,1 1 1,0 0-1,0 0 0,-1 0 0,1 0 1,-1 0-1,0 0 0,0 1 0,0-1 1,0 0-1,0 1 0,0-1 0,0 1 1,-1-1-1,1 1 0,-1-1 0,0 1 1,0-1-1,0 1 0,0-1 1,0 1-1,-1 3 0,-2 4 167,0-1 0,0 1 0,-1-1 0,-9 16-1,9-18-118,0 1-1,0-1 0,1 1 0,0-1 1,0 1-1,-1 11 0,-1-34-6618,4-3 539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49.851"/>
    </inkml:context>
    <inkml:brush xml:id="br0">
      <inkml:brushProperty name="width" value="0.025" units="cm"/>
      <inkml:brushProperty name="height" value="0.025" units="cm"/>
    </inkml:brush>
  </inkml:definitions>
  <inkml:trace contextRef="#ctx0" brushRef="#br0">0 0 9673,'0'0'11787,"11"23"-12748,-2-19-2850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0.228"/>
    </inkml:context>
    <inkml:brush xml:id="br0">
      <inkml:brushProperty name="width" value="0.025" units="cm"/>
      <inkml:brushProperty name="height" value="0.025" units="cm"/>
    </inkml:brush>
  </inkml:definitions>
  <inkml:trace contextRef="#ctx0" brushRef="#br0">84 1 11275,'0'0'10383,"-9"10"-9796,9-9-587,-12 12 434,1 1 0,-16 26 0,23-34-341,1 0 1,0 0-1,0 0 1,1 1-1,0-1 1,0 1-1,0-1 1,1 1-1,0 0 1,0 0-1,1-1 1,0 1-1,1 7 1,-1-13-91,0 0 0,0 1 0,0-1 0,0 0 0,1 0 0,-1 0 1,1 1-1,-1-1 0,1 0 0,-1 0 0,1 0 0,0 0 1,-1 0-1,1 0 0,0 0 0,0 0 0,0 0 0,0-1 1,0 1-1,0 0 0,0 0 0,0-1 0,0 1 0,0-1 1,1 1-1,1 0 14,0 0 0,-1-1 1,1 0-1,0 0 0,-1 0 1,1 0-1,0 0 0,-1 0 1,1-1-1,0 1 0,3-2 1,1-1 41,0 1 0,0-1 0,0-1 0,0 0 0,0 1 1,-1-2-1,9-6 0,-7 3 52,-1 0 1,0 0-1,0-1 1,-1 0-1,0 0 1,0 0-1,4-11 0,-12 25-200,2 1 0,-1 0-1,0 0 1,1 0-1,0 0 1,1 0-1,-1 0 1,1 0 0,0 0-1,1 0 1,0 0-1,-1-1 1,2 1 0,-1-1-1,6 10 1,-6-13-369,1 0 0,-1-1 0,1 1 1,0 0-1,0-1 0,0 0 0,0 0 1,0 0-1,0 0 0,0 0 0,3 0 1,15 0-4941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1.160"/>
    </inkml:context>
    <inkml:brush xml:id="br0">
      <inkml:brushProperty name="width" value="0.025" units="cm"/>
      <inkml:brushProperty name="height" value="0.025" units="cm"/>
    </inkml:brush>
  </inkml:definitions>
  <inkml:trace contextRef="#ctx0" brushRef="#br0">0 1 13549,'0'0'9892,"2"14"-8926,3 48-57,-5 109 0,3 60-864,9-193-3493,-19-46-7651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1.515"/>
    </inkml:context>
    <inkml:brush xml:id="br0">
      <inkml:brushProperty name="width" value="0.025" units="cm"/>
      <inkml:brushProperty name="height" value="0.025" units="cm"/>
    </inkml:brush>
  </inkml:definitions>
  <inkml:trace contextRef="#ctx0" brushRef="#br0">8 1 4260,'0'0'8936,"-1"12"-5850,-2-2-2571,2 0-1,0 1 1,0-1-1,1 1 1,0-1-1,1 1 1,0-1-1,0 1 1,2-1-1,-1 0 1,1 1 0,8 17-1,-5-17-187,1-1 1,-1-1-1,2 1 0,0-1 1,0 0-1,0-1 0,1 0 1,0 0-1,12 7 0,-18-13-223,1 0 1,0 0-1,-1 0 0,1-1 1,0 1-1,0-1 0,-1 0 1,1 0-1,0 0 0,0-1 1,0 1-1,0-1 0,0 0 1,1 0-1,-1-1 1,0 1-1,0-1 0,0 0 1,-1 0-1,1 0 0,0 0 1,0-1-1,0 1 0,-1-1 1,1 0-1,-1 0 0,0-1 1,1 1-1,-1-1 0,4-4 1,10-10-57,-2-1 1,0 0 0,-1-2 0,-1 1 0,11-23-1,4-21-6351,-27 58 1333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1.978"/>
    </inkml:context>
    <inkml:brush xml:id="br0">
      <inkml:brushProperty name="width" value="0.025" units="cm"/>
      <inkml:brushProperty name="height" value="0.025" units="cm"/>
    </inkml:brush>
  </inkml:definitions>
  <inkml:trace contextRef="#ctx0" brushRef="#br0">160 63 10442,'0'0'6748,"3"-8"-3599,11-25-640,-14 32-2428,0 0-1,0 1 0,0-1 1,1 1-1,-1-1 0,0 0 1,0 1-1,0-1 0,0 1 1,0-1-1,0 0 1,0 1-1,0-1 0,0 0 1,0 1-1,-1-1 0,1 1 1,0-1-1,0 0 0,-1 1 1,1-1-1,0 1 0,0-1 1,-1 1-1,1-1 1,-1 1-1,1-1 0,0 1 1,-1-1-1,1 1 0,-1 0 1,1-1-1,-1 1 0,0 0 1,1-1-1,-1 1 0,1 0 1,-1 0-1,1-1 1,-1 1-1,0 0 0,1 0 1,-1 0-1,0 0 0,1 0 1,-1 0-1,1 0 0,-1 0 1,0 0-1,-30 3 344,26-1-418,-1 0 0,0 0 1,1 1-1,0 0 0,0 0 0,-1 1 1,2-1-1,-1 1 0,0 0 0,1 0 1,0 1-1,0-1 0,0 1 0,0 0 1,-4 8-1,0 0 15,1 0-1,0 0 1,1 1 0,1 0-1,-5 17 1,8-24-13,1-1-1,-1 1 1,2 0 0,-1 0-1,1-1 1,-1 1 0,3 10-1,-2-15-2,0 0 0,1 0 0,0 0-1,-1 0 1,1-1 0,0 1 0,0 0-1,0-1 1,0 1 0,0 0-1,0-1 1,0 1 0,1-1 0,-1 0-1,1 1 1,-1-1 0,1 0 0,-1 0-1,1 0 1,0 0 0,-1 0 0,1 0-1,0-1 1,0 1 0,0-1 0,-1 1-1,1-1 1,0 1 0,0-1 0,3 0-1,1 1 49,1-1-1,0 1 1,0-1-1,-1 0 1,1-1-1,0 0 1,-1 0-1,1-1 1,-1 1-1,1-1 1,-1-1-1,0 1 1,0-1-1,0 0 1,0 0 0,0-1-1,-1 0 1,1 0-1,-1 0 1,0-1-1,-1 1 1,1-1-1,-1 0 1,0-1-1,0 1 1,0-1-1,-1 0 1,0 0-1,0 0 1,0 0-1,-1 0 1,0-1-1,0 1 1,-1-1-1,0 1 1,1-11-1,-5 5-1219,-5 15-1847,-6 19-4741,10-5 692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2.351"/>
    </inkml:context>
    <inkml:brush xml:id="br0">
      <inkml:brushProperty name="width" value="0.025" units="cm"/>
      <inkml:brushProperty name="height" value="0.025" units="cm"/>
    </inkml:brush>
  </inkml:definitions>
  <inkml:trace contextRef="#ctx0" brushRef="#br0">0 0 19378,'0'0'3716,"0"45"-1442,0-21-769,0-1-576,0 1-448,0-4-321,0-3-160,0-5-64,6-6-961,7-6-577,1 0-736,2-15-769,-4-10-865,5-6-1921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2.696"/>
    </inkml:context>
    <inkml:brush xml:id="br0">
      <inkml:brushProperty name="width" value="0.025" units="cm"/>
      <inkml:brushProperty name="height" value="0.025" units="cm"/>
    </inkml:brush>
  </inkml:definitions>
  <inkml:trace contextRef="#ctx0" brushRef="#br0">114 66 18289,'0'0'4031,"-11"5"-2478,7-3-1452,-53 28 2081,54-29-2084,0 1-1,0 0 1,1-1 0,-1 1-1,0 0 1,1 1-1,0-1 1,-1 0 0,1 1-1,0-1 1,0 1-1,0 0 1,1 0 0,-1-1-1,1 1 1,-1 0-1,1 1 1,-1 5-1,4-8-100,0 0-1,0 0 0,1 0 0,-1-1 0,0 1 0,1 0 0,-1-1 0,1 0 0,-1 0 0,1 1 0,-1-1 0,4-1 0,-3 1 13,26 1 18,49 5-256,-73-5 216,1 0 0,-1 1 0,0-1 0,1 1 0,-1 0 0,0 0 0,0 1 0,-1 0 0,1-1 0,0 1 0,6 7 0,-9-9 13,-1 1 0,1 0 1,-1 0-1,0 1 0,1-1 0,-1 0 0,0 0 0,0 1 1,0-1-1,-1 0 0,1 1 0,0-1 0,-1 1 0,0-1 1,1 1-1,-1-1 0,0 1 0,0-1 0,-1 1 0,1-1 1,0 1-1,-1-1 0,0 1 0,1-1 0,-1 0 0,0 1 1,0-1-1,-1 0 0,1 0 0,0 0 0,-1 0 0,1 0 1,-1 0-1,-2 2 0,-4 6 156,0-1 1,-1 0-1,-1 0 1,0-1 0,-13 9-1,22-17-160,-8 7 299,-1-1-1,1-1 1,-1 0-1,-14 5 1,23-9-347,0-1-1,0 1 1,0-1 0,-1 1 0,1-1 0,0 0-1,0 1 1,-1-1 0,1 0 0,0 0 0,0 0-1,-1 0 1,1 0 0,0 0 0,-1-1 0,1 1-1,0 0 1,0 0 0,0-1 0,-1 1 0,1-1-1,0 1 1,0-1 0,0 0 0,0 1 0,0-1-1,0 0 1,0 0 0,0 0 0,0 0 0,0 0-1,0 0 1,1 0 0,-1 0 0,0 0 0,1 0-1,-1 0 1,0 0 0,1-1 0,0 1 0,-1 0-1,1 0 1,0 0 0,0-1 0,-1 1 0,1 0-1,0-1 1,0 0 0,0-61-8351,0 23 1255</inkml:trace>
  <inkml:trace contextRef="#ctx0" brushRef="#br0" timeOffset="1">67 27 545,'0'0'24727,"66"-26"-23958,-41 26-449,-1 0-256,1 0-128,-5 0-2114,-2 4-2402,-2 1-4133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3.070"/>
    </inkml:context>
    <inkml:brush xml:id="br0">
      <inkml:brushProperty name="width" value="0.025" units="cm"/>
      <inkml:brushProperty name="height" value="0.025" units="cm"/>
    </inkml:brush>
  </inkml:definitions>
  <inkml:trace contextRef="#ctx0" brushRef="#br0">207 0 20435,'0'0'3945,"-9"12"-2647,-175 242 1275,184-254-2573,-2 2-13,1 0 1,-1 0-1,1 0 1,0 0-1,0 0 1,0 1 0,0-1-1,0 0 1,0 0-1,1 1 1,-2 3-1,2-5-777,8-8-3187,11-30-3550,-9 11 592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3.397"/>
    </inkml:context>
    <inkml:brush xml:id="br0">
      <inkml:brushProperty name="width" value="0.025" units="cm"/>
      <inkml:brushProperty name="height" value="0.025" units="cm"/>
    </inkml:brush>
  </inkml:definitions>
  <inkml:trace contextRef="#ctx0" brushRef="#br0">113 0 16400,'0'0'2407,"-11"0"-15,3 1-2052,1-1 0,0 1 0,0 0 0,0 1 0,1-1 0,-1 2 1,0-1-1,-6 4 0,11-5-240,0 0 0,0 0 0,0 0 0,0 1 0,0-1 0,0 1 1,0-1-1,1 1 0,-1 0 0,0 0 0,1-1 0,0 1 0,-1 0 0,1 1 0,0-1 1,0 0-1,0 0 0,0 0 0,1 1 0,-1-1 0,0 0 0,1 1 0,0-1 0,-1 0 1,1 1-1,0-1 0,0 1 0,1-1 0,-1 0 0,0 1 0,1-1 0,0 0 0,1 5 1,-1-6-73,-1 0 0,1 0 0,0 1 0,0-1 0,0 0 0,0 0 0,0 0 0,0 0 0,0 0 0,0 0 0,0 0 0,1-1 0,-1 1 1,0 0-1,1-1 0,-1 1 0,0-1 0,1 1 0,-1-1 0,1 1 0,-1-1 0,0 0 0,2 0 0,40 2 532,-33-3-464,0 1-46,0-1 1,1 0 0,-1-1 0,0 0-1,0-1 1,16-6 0,-24 8-41,1 0 1,0 0-1,-1 0 0,1 0 1,0-1-1,-1 1 1,0-1-1,1 1 0,-1-1 1,0 0-1,0 0 1,0 0-1,0 0 0,0-1 1,0 1-1,-1 0 1,1-1-1,-1 1 0,1-1 1,-1 0-1,0 1 1,0-1-1,0 0 0,-1 0 1,1 0-1,-1 1 1,1-1-1,-1-4 0,-1 6-54,1 0-1,-1-1 1,1 1-1,-1 0 0,0 0 1,0-1-1,1 1 0,-1 0 1,0 0-1,0 0 0,0 0 1,0 0-1,-1 0 1,1 0-1,0 0 0,0 0 1,0 1-1,-1-1 0,1 1 1,0-1-1,-1 0 1,1 1-1,-1 0 0,1-1 1,-1 1-1,1 0 0,0 0 1,-1 0-1,1 0 1,-1 0-1,1 0 0,-1 0 1,1 1-1,-1-1 0,0 1 1,-2-1-116,0 1 1,1-1 0,-1 1-1,0 0 1,1 0-1,-1 0 1,1 1 0,0-1-1,-1 1 1,1 0-1,0-1 1,0 2-1,-4 2 1,4 0-561,-1 0 0,2 0 1,-1 0-1,1 1 0,-1-1 0,2 1 1,-1-1-1,0 1 0,1 0 0,0 0 0,0 7 1,1 14-5437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3.752"/>
    </inkml:context>
    <inkml:brush xml:id="br0">
      <inkml:brushProperty name="width" value="0.025" units="cm"/>
      <inkml:brushProperty name="height" value="0.025" units="cm"/>
    </inkml:brush>
  </inkml:definitions>
  <inkml:trace contextRef="#ctx0" brushRef="#br0">84 1 11147,'0'0'11984,"-10"10"-10553,3-3-1217,-34 35 1278,38-39-1363,0 1 0,1 0 0,-1 0 0,1 0 0,0 0 1,0 0-1,0 0 0,1 0 0,-1 1 0,1-1 0,0 0 0,0 9 0,1-12-118,0 1-1,0-1 0,0 1 1,1-1-1,-1 0 0,0 1 1,1-1-1,-1 0 0,1 1 0,0-1 1,-1 0-1,1 0 0,0 0 1,0 0-1,0 0 0,0 1 1,0-2-1,0 1 0,0 0 1,0 0-1,0 0 0,1 0 0,-1-1 1,0 1-1,0 0 0,1-1 1,-1 0-1,0 1 0,1-1 1,-1 1-1,0-1 0,1 0 0,-1 0 1,1 0-1,-1 0 0,0 0 1,1 0-1,-1 0 0,1-1 1,-1 1-1,0 0 0,2-2 0,3 2 39,-1-1 0,0-1-1,0 1 1,0-1-1,0 0 1,0 0-1,0 0 1,0-1-1,-1 0 1,7-4-1,-8 4 28,0-1 0,-1 0-1,1 1 1,0-1 0,-1 0-1,0 0 1,0 0 0,0-1-1,-1 1 1,1 0 0,-1-1-1,1-5 1,-2 8-217,0 1 1,0-1-1,0 0 1,0 1-1,0-1 0,0 1 1,0-1-1,-1 0 1,1 1-1,-1-1 1,1 1-1,-1-1 0,1 1 1,-1-1-1,-1-1 1,1 2-389,0 0 1,-1 0 0,1 0 0,0 0 0,0 0-1,-1 0 1,1 1 0,0-1 0,-1 0 0,1 1-1,0-1 1,-1 1 0,1-1 0,-1 1 0,1 0-1,-1 0 1,1 0 0,-1 0 0,-1 0 0,-7 0-9647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4.078"/>
    </inkml:context>
    <inkml:brush xml:id="br0">
      <inkml:brushProperty name="width" value="0.025" units="cm"/>
      <inkml:brushProperty name="height" value="0.025" units="cm"/>
    </inkml:brush>
  </inkml:definitions>
  <inkml:trace contextRef="#ctx0" brushRef="#br0">0 70 16624,'0'0'6854,"76"0"-4804,-29-9-576,11-2-706,8 0-544,2 2-256,-2 1-1345,-4 3-1922,-15-3-2563,-8 0-6725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0.644"/>
    </inkml:context>
    <inkml:brush xml:id="br0">
      <inkml:brushProperty name="width" value="0.025" units="cm"/>
      <inkml:brushProperty name="height" value="0.025" units="cm"/>
    </inkml:brush>
  </inkml:definitions>
  <inkml:trace contextRef="#ctx0" brushRef="#br0">117 70 7719,'0'0'4725,"4"-8"-2520,2 0-1456,-4 6-515,0-1 1,0 0-1,0 0 0,-1 0 0,1 0 1,-1 0-1,0 0 0,0 0 0,0 0 1,0 0-1,1-7 0,-2 10-175,0 0-1,0-1 0,0 1 1,0-1-1,0 1 0,0-1 1,0 1-1,-1-1 1,1 1-1,0-1 0,0 1 1,0 0-1,0-1 0,-1 1 1,1-1-1,0 1 0,0 0 1,-1-1-1,1 1 1,0 0-1,0-1 0,-1 1 1,1 0-1,0-1 0,-1 1 1,1 0-1,-1 0 0,1-1 1,0 1-1,-1 0 1,1 0-1,-2 0 0,-19-1 467,16 2-510,1 0-1,-1 0 0,0 0 1,1 1-1,-1 0 1,-7 4-1,4 0 28,1 1 1,-1 0-1,2 1 0,-1-1 1,1 1-1,-6 10 0,9-14 21,1 1 0,-1 0-1,1 0 1,0 0-1,0 0 1,0 0 0,1 0-1,0 0 1,0 1 0,0-1-1,0 0 1,1 11-1,1-15-45,0 0-1,0 0 1,0 1-1,0-1 0,0 0 1,0 0-1,0 0 0,1 0 1,-1-1-1,0 1 1,0 0-1,1 0 0,-1-1 1,0 1-1,1-1 0,-1 1 1,1-1-1,-1 0 1,1 0-1,-1 1 0,1-1 1,-1 0-1,1 0 1,-1 0-1,1-1 0,-1 1 1,2 0-1,46-5 273,-14-4-207,-1-1-1,50-22 1,7-2 89,-91 34-151,1-1 0,-1 1-1,0 0 1,0-1 0,1 1 0,-1 0-1,0 0 1,1-1 0,-1 1 0,0 0-1,1 0 1,-1 0 0,0 0 0,1 0-1,-1-1 1,0 1 0,1 0 0,-1 0-1,1 0 1,-1 0 0,0 0 0,1 0-1,-1 0 1,1 0 0,-1 0 0,0 0-1,1 0 1,-1 1 0,0-1 0,1 0-1,-1 0 1,1 0 0,-1 0 0,0 1-1,1-1 1,-1 0 0,0 0 0,0 1-1,1-1 1,-1 0 0,0 0 0,0 1-1,1-1 1,-1 0 0,0 1 0,0-1-1,0 0 1,1 1 0,-1-1 0,0 0-1,0 1 1,0 0 0,-10 22 796,0-2-291,10-21-518,0 0 1,0 0-1,0 0 1,0 1 0,0-1-1,0 0 1,0 0 0,0 1-1,-1-1 1,1 0-1,0 1 1,0-1 0,0 0-1,0 0 1,0 1-1,0-1 1,0 0 0,1 0-1,-1 1 1,0-1 0,0 0-1,0 0 1,0 1-1,0-1 1,0 0 0,0 0-1,1 1 1,-1-1-1,0 0 1,0 0 0,0 0-1,0 0 1,1 1 0,-1-1-1,0 0 1,0 0-1,0 0 1,1 0 0,-1 0-1,0 1 1,0-1 0,1 0-1,-1 0 1,0 0-1,0 0 1,1 0 0,-1 0-1,0 0 1,1 0-1,-1 0 1,17-2 58,-1 0 0,0-1 0,0-1 0,0 0 0,-1-2 0,1 1 0,19-12 0,-16 8-127,2 0 0,-1 2-1,37-9 1,-57 17 56,1-1-1,-1 0 1,1 0 0,-1 1-1,1-1 1,-1 0 0,0 0-1,1 1 1,-1-1-1,0 1 1,1-1 0,-1 0-1,0 1 1,0-1 0,1 1-1,-1-1 1,0 0 0,0 1-1,0-1 1,0 1-1,1-1 1,-1 1 0,0-1-1,0 1 1,0-1 0,0 1-1,0-1 1,0 1 0,0-1-1,0 1 1,-1-1-1,1 1 1,0-1 0,0 1-1,0-1 1,0 1 0,-1-1-1,1 1 1,-8 32 167,5-20-174,3-12-84,0 0 0,1 0 0,-1-1-1,0 1 1,1 0 0,-1 0 0,1-1-1,-1 1 1,0 0 0,1-1 0,0 1-1,-1-1 1,1 1 0,-1-1 0,1 1-1,0-1 1,-1 1 0,1-1 0,0 1 0,-1-1-1,1 0 1,0 1 0,0-1 0,-1 0-1,1 0 1,0 0 0,0 1 0,0-1-1,-1 0 1,1 0 0,0 0 0,0 0-1,0-1 1,0 1 0,-1 0 0,1 0-1,1-1 1,37-6-6929,-15-3 1185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5.515"/>
    </inkml:context>
    <inkml:brush xml:id="br0">
      <inkml:brushProperty name="width" value="0.025" units="cm"/>
      <inkml:brushProperty name="height" value="0.025" units="cm"/>
    </inkml:brush>
  </inkml:definitions>
  <inkml:trace contextRef="#ctx0" brushRef="#br0">16 119 12684,'0'0'6951,"-4"-8"-5793,2 6-1122,1 1 1,0-1-1,0-1 1,0 1-1,0 0 1,0 0-1,0 0 1,1 0-1,-1-1 1,1 1-1,-1 0 1,1-1-1,0 1 1,0 0-1,0-1 1,0 1-1,0 0 1,1 0-1,-1-1 1,1 1-1,-1 0 1,1 0-1,0-1 1,0 1-1,0 0 0,0 0 1,0 0-1,1 0 1,-1 0-1,1 1 1,-1-1-1,1 0 1,-1 1-1,1-1 1,4-2-1,-2 0 9,0 0 0,1 1 0,0 0 0,-1-1 0,1 2 0,1-1 0,-1 0 0,0 1 0,0 0 0,9-2 0,-12 4-33,0 0-1,1 0 1,-1 0 0,0 0 0,1 1 0,-1-1 0,0 0 0,1 1 0,-1 0 0,0-1-1,0 1 1,0 0 0,0 0 0,0 0 0,0 1 0,0-1 0,0 0 0,0 1 0,0-1 0,0 1-1,-1 0 1,1-1 0,-1 1 0,0 0 0,1 0 0,-1 0 0,1 3 0,5 7 137,-2-3-139,-1-1 0,1 0 0,1 0-1,-1-1 1,11 11 0,-15-17 55,0 0 1,0 0-1,0-1 0,0 1 1,1 0-1,-1 0 0,0-1 0,1 1 1,-1 0-1,0-1 0,1 0 1,-1 1-1,1-1 0,-1 0 1,1 1-1,-1-1 0,0 0 0,1 0 1,-1 0-1,1 0 0,-1-1 1,1 1-1,-1 0 0,1-1 1,-1 1-1,0-1 0,1 1 0,-1-1 1,0 0-1,1 1 0,-1-1 1,0 0-1,0 0 0,0 0 0,1 0 1,-1 0-1,0 0 0,-1 0 1,1 0-1,0-1 0,0 1 1,1-2-1,2-2-22,-1 0 0,1-1 0,-1 1 0,0-1 0,0 0 1,-1 0-1,1 0 0,-1 0 0,-1 0 0,1 0 0,-1-1 0,1-11 0,-2 17-923,6 13-9093,2-3 1875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6.412"/>
    </inkml:context>
    <inkml:brush xml:id="br0">
      <inkml:brushProperty name="width" value="0.025" units="cm"/>
      <inkml:brushProperty name="height" value="0.025" units="cm"/>
    </inkml:brush>
  </inkml:definitions>
  <inkml:trace contextRef="#ctx0" brushRef="#br0">29 57 5605,'0'0'18412,"1"8"-17894,4 38 68,-3 0-1,-1 0 1,-3 1-1,-1-1 0,-18 82 1,16-218 1512,6 62-2205,1 0 0,1 0-1,1 0 1,9-28 0,-10 42 1,1 0 1,1 1-1,1 0 1,-1 0-1,2 0 0,0 1 1,1 0-1,0 0 0,0 1 1,11-11-1,-18 21 97,0-1-1,0 1 1,0 0-1,0 0 1,0 0-1,1 0 1,-1 0 0,0 0-1,1 0 1,-1 0-1,1 0 1,-1 0-1,1 1 1,-1-1-1,1 1 1,0-1-1,-1 1 1,1 0-1,0-1 1,-1 1-1,1 0 1,0 0-1,-1 0 1,1 0 0,0 1-1,-1-1 1,1 0-1,-1 1 1,1-1-1,0 1 1,-1-1-1,1 1 1,-1 0-1,1 0 1,-1 0-1,0 0 1,2 1-1,-1 0 6,0 0 0,-1 1 0,1-1 0,-1 1 0,0-1 0,1 1 0,-1-1 0,0 1 0,-1 0 0,1 0 0,0-1 0,-1 1 0,0 0 0,1 0 0,-1 0 0,0-1 0,-1 1 0,1 0 0,0 0 0,-1 0 0,-1 3 0,-1 1 36,0 0 1,-1-1-1,0 0 1,0 0-1,0 0 1,-1 0-1,0 0 1,0-1-1,-1 0 1,1 0-1,-13 7 1,9-5 44,0-1 1,-1 0-1,0-1 0,0 0 1,0-1-1,-1 0 0,-13 3 1,24-7-121,-1 1 1,0-1-1,1 0 0,-1 1 1,0-1-1,1 0 0,-1 0 1,0 0-1,1 0 0,-1 0 1,0 0-1,0 0 1,1 0-1,-1 0 0,0 0 1,0 0-1,1 0 0,-1 0 1,0-1-1,1 1 1,-1 0-1,0-1 0,1 1 1,-1 0-1,1-1 0,-1 1 1,-1-2-1,11-13-3249,28-17-3871,-11 18 1190,1 1-1666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6.865"/>
    </inkml:context>
    <inkml:brush xml:id="br0">
      <inkml:brushProperty name="width" value="0.025" units="cm"/>
      <inkml:brushProperty name="height" value="0.025" units="cm"/>
    </inkml:brush>
  </inkml:definitions>
  <inkml:trace contextRef="#ctx0" brushRef="#br0">0 153 12204,'0'0'9881,"10"-2"-8205,-1 0-1369,-1-1 0,1 0 0,0 0 0,-1-1 0,0 0 0,14-10-1,-18 12-259,0 0 0,-1-1 0,1 0 0,-1 1 0,0-1 0,0-1-1,0 1 1,0 0 0,-1-1 0,1 1 0,-1-1 0,0 0 0,0 0 0,0 0-1,0 0 1,-1 0 0,0 0 0,0 0 0,1-9 0,-21 29 54,18-15-102,-4 5-7,1 1 1,-1-1 0,1 0-1,0 1 1,0 0 0,1 0-1,0 0 1,0 1 0,-3 13-1,10-20 2,1-1 0,-1 1-1,0-1 1,0 0-1,1 0 1,-1-1 0,0 1-1,0-1 1,5-1-1,0 0 17,-1-1-1,1 0 0,-1 0 1,0-1-1,0 0 0,0-1 1,0 1-1,-1-1 0,0-1 1,0 0-1,11-11 0,-18 17 27,1-1 0,-1 1 0,1-1 0,-1 0 0,0 1 0,1-1 0,-1 0-1,0 1 1,1-1 0,-1 0 0,0 0 0,0 1 0,0-1 0,1 0 0,-1 1-1,0-1 1,0 0 0,0 0 0,0 0 0,0 1 0,0-1 0,-1 0-1,1 0 1,0 1 0,0-1 0,0 0 0,-1 1 0,1-1 0,0 0 0,-1 1-1,0-2 1,-22-10 912,22 12-1127,0-1 0,0 1 0,-1 0 1,1 0-1,0-1 0,0 1 0,0-1 1,0 1-1,0-1 0,0 1 0,0-1 1,0 0-1,0 1 0,0-1 1,0 0-1,0 0 0,0 0 0,0 0 1,0 0-1,1 0 0,-1 0 0,1 0 1,-1 0-1,0 0 0,1 0 1,0 0-1,-1-2 0,2 2-380,0-1 1,0 1-1,0 1 1,0-1-1,0 0 1,0 0-1,1 0 0,-1 0 1,0 1-1,0-1 1,1 1-1,-1-1 1,0 1-1,1-1 0,-1 1 1,1 0-1,-1 0 1,2-1-1,3 0-1469,13-4-3513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7.194"/>
    </inkml:context>
    <inkml:brush xml:id="br0">
      <inkml:brushProperty name="width" value="0.025" units="cm"/>
      <inkml:brushProperty name="height" value="0.025" units="cm"/>
    </inkml:brush>
  </inkml:definitions>
  <inkml:trace contextRef="#ctx0" brushRef="#br0">78 1 6566,'0'0'19314,"-7"3"-18940,1-1-260,0 1 0,1-1 0,0 1 1,-1 1-1,1-1 0,0 1 0,-8 8 0,11-10-86,0 0 1,0 0-1,1 0 1,-1 1-1,1-1 0,-1 0 1,1 1-1,0-1 1,0 1-1,0-1 0,0 1 1,0 0-1,0-1 1,1 1-1,-1 0 0,1 0 1,0-1-1,0 1 1,0 0-1,0 0 0,1 0 1,-1-1-1,1 1 1,1 3-1,-1-4-168,0-1 0,0 1 1,1-1-1,-1 1 0,1-1 0,0 0 1,-1 0-1,1 1 0,0-1 0,-1 0 0,1-1 1,0 1-1,0 0 0,0 0 0,0-1 1,0 1-1,0-1 0,0 0 0,0 0 1,0 0-1,0 0 0,0 0 0,0 0 0,0 0 1,2-1-1,2 1-1190,0-1 0,0 1 0,-1-1 0,1-1 0,-1 1 0,1-1 0,-1 0 0,6-3 0,6-7-6523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7.553"/>
    </inkml:context>
    <inkml:brush xml:id="br0">
      <inkml:brushProperty name="width" value="0.025" units="cm"/>
      <inkml:brushProperty name="height" value="0.025" units="cm"/>
    </inkml:brush>
  </inkml:definitions>
  <inkml:trace contextRef="#ctx0" brushRef="#br0">1 98 14798,'0'0'10260,"2"4"-9971,0-2-265,0 0 1,-1-1 0,1 1 0,0-1 0,0 1 0,0-1-1,0 0 1,1 0 0,-1 0 0,0 0 0,0 0 0,1 0-1,-1 0 1,1-1 0,-1 0 0,0 1 0,1-1 0,-1 0-1,1 0 1,-1 0 0,1 0 0,-1-1 0,1 1 0,-1-1-1,0 1 1,1-1 0,-1 0 0,0 0 0,0 0 0,1 0-1,-1 0 1,0-1 0,0 1 0,0 0 0,0-1 0,-1 0-1,1 1 1,0-1 0,-1 0 0,1 0 0,-1 0-1,3-4 1,-4 4-14,0 4-17,0-1 0,0 1 0,0 0 0,0 0 1,0 0-1,0 0 0,1 0 0,-1 0 0,1-1 0,-1 1 0,1 0 0,0 0 0,-1-1 1,1 1-1,0 0 0,0-1 0,0 1 0,2 1 0,-1-2 9,-1 0 1,1-1-1,0 1 0,0 0 1,0-1-1,0 0 1,0 1-1,0-1 0,0 0 1,0 0-1,0 0 0,0 0 1,0 0-1,0 0 1,0-1-1,0 1 0,0-1 1,3-1-1,2 0-649,-1 0-1,1-1 1,0 0 0,-1 0 0,0-1-1,10-7 1,-4 1-2217,1 0-1,-1-2 1,20-23-1,-12 7-3115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7.910"/>
    </inkml:context>
    <inkml:brush xml:id="br0">
      <inkml:brushProperty name="width" value="0.025" units="cm"/>
      <inkml:brushProperty name="height" value="0.025" units="cm"/>
    </inkml:brush>
  </inkml:definitions>
  <inkml:trace contextRef="#ctx0" brushRef="#br0">44 1 9993,'0'0'14120,"-6"9"-13821,1 0-251,0-1 1,1 1-1,0 0 0,1 0 0,0 0 0,0 0 0,1 1 0,0-1 0,1 1 0,-1 10 0,0 22-6,1-28-31,0-1 0,1 1-1,1 0 1,0-1 0,3 18 0,-4-31-8,0 1 0,0-1 0,0 1 0,0-1 0,0 0 0,0 1 0,0-1 0,1 1 0,-1-1 1,0 1-1,0-1 0,0 0 0,0 1 0,1-1 0,-1 1 0,0-1 0,0 0 0,1 1 0,-1-1 0,0 0 0,0 1 1,1-1-1,-1 0 0,1 0 0,-1 1 0,0-1 0,1 0 0,-1 0 0,0 0 0,1 1 0,-1-1 0,1 0 0,-1 0 1,1 0-1,-1 0 0,1 0 0,10-14 251,3-23 146,-12-18-190,-2 53-187,0 1 0,0-1 0,0 1 0,0-1 0,0 1 0,-1-1 1,1 1-1,0-1 0,-1 1 0,1 0 0,-1-1 0,1 1 0,-1 0 0,0-1 0,1 1 0,-1 0 0,0 0 0,0-1 0,0 1 0,0 0 0,0 0 0,0 0 0,-1 0 0,1 0 0,0 1 0,0-1 0,-1 0 0,1 0 0,0 1 0,-1-1 0,1 1 0,0-1 0,-2 1 0,3 2-81,0 0 0,1 0 0,0 0-1,0 0 1,-1 0 0,1 0-1,0 0 1,1 0 0,-1 0-1,0 0 1,0-1 0,3 3 0,-4-4 41,4 3-486,0 0-1,1 0 0,-1 0 1,1-1-1,0 0 1,0 0-1,0 0 0,0 0 1,0-1-1,0 0 1,0 0-1,0 0 0,1-1 1,7 0-1,-10 0 363,0 0 0,-1 0 1,1-1-1,0 1 0,-1-1 0,1 0 0,-1 0 0,1 0 0,-1 0 1,0 0-1,1 0 0,3-4 0,-4 4 338,-1-1-1,1 1 0,-1-1 1,0 0-1,0 0 1,0 1-1,0-1 0,0 0 1,0 0-1,0 0 1,0 0-1,-1 0 0,1 0 1,-1 0-1,0 0 1,1 0-1,-1 0 1,0-3-1,0 5-118,0-1 0,0 1 0,0-1 0,0 1 0,0 0 0,0-1 0,0 1 1,0 0-1,-1-1 0,1 1 0,0-1 0,0 1 0,0 0 0,0-1 0,0 1 0,-1 0 0,1-1 0,0 1 0,0 0 0,0 0 0,-1-1 0,1 1 1,0 0-1,-1 0 0,1-1 0,0 1 0,-1 0 0,1 0 0,0 0 0,-1 0 0,1-1 0,0 1 0,-1 0 0,1 0 0,0 0 0,-1 0 0,1 0 1,0 0-1,-1 0 0,1 0 0,-1 0 0,1 0 0,0 0 0,-1 0 0,1 0 0,0 0 0,-1 0 0,1 1 0,0-1 0,-1 0 0,1 0 0,0 0 1,-1 1-1,-17 11 585,17-9-542,-1 0 0,0 0 0,1 0 0,-1-1 0,1 2 0,0-1 0,0 0 0,0 0 0,0 0 0,1 0 0,-1 1 0,1-1 0,0 0 0,0 0 0,0 1 0,0-1 0,1 0 0,0 5 0,0-6-118,-1-1-1,1 0 1,-1 0 0,1-1-1,-1 1 1,1 0 0,0 0-1,0 0 1,-1 0 0,1 0-1,0-1 1,0 1 0,0 0-1,0-1 1,0 1 0,0-1-1,0 1 1,0-1 0,0 1-1,0-1 1,1 1 0,1-1-57,-1 0 1,1 0-1,0 0 0,-1 0 1,1 0-1,0-1 0,-1 1 1,1-1-1,-1 0 0,1 1 1,-1-1-1,5-3 0,2-1-1712,1-2 0,-1 1 0,0-1 0,0-1 0,14-16 0,-8 8-4085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8.409"/>
    </inkml:context>
    <inkml:brush xml:id="br0">
      <inkml:brushProperty name="width" value="0.025" units="cm"/>
      <inkml:brushProperty name="height" value="0.025" units="cm"/>
    </inkml:brush>
  </inkml:definitions>
  <inkml:trace contextRef="#ctx0" brushRef="#br0">42 1 9353,'0'0'5957,"0"6"-6261,8 85 1277,-4-62-46,-1 0 0,-2 35 0,-1-55-527,-1 1 1,0-1-1,-1 0 0,0 1 1,-1-1-1,0 0 0,0 0 0,-1-1 1,0 1-1,-10 15 0,14-23-331,0-1 0,-1 1 0,1 0 0,0-1 0,-1 1 0,1-1 1,0 0-1,-1 1 0,1-1 0,0 1 0,-1-1 0,1 1 0,-1-1 0,1 0 0,-1 1 0,1-1 0,-1 0 0,1 0 0,-1 1 0,0-1 0,1 0 0,-1 0 0,1 0 0,-1 1 0,1-1 0,-2 0 0,-4-13 691,5-30-604,1 37-53,0-1-152,1 1-1,0-1 1,0 0 0,0 1-1,1-1 1,0 1 0,1-1-1,-1 1 1,1 0-1,0 0 1,1 0 0,-1 0-1,1 1 1,7-8 0,7-6-154,0 2 0,33-26 0,7-4 490,-57 46-233,0-1 1,0 1 0,1 0 0,-1 0 0,0-1 0,0 1 0,0 0-1,0-1 1,-1 1 0,1-1 0,0 1 0,0-1 0,-1 0 0,1 1-1,-1-1 1,0 1 0,1-4 0,-1 4-14,0 1 0,-1-1 0,1 0-1,0 0 1,0 0 0,-1 0 0,1 1 0,0-1 0,-1 0 0,1 0-1,-1 1 1,1-1 0,-1 0 0,0 0 0,1 1 0,-1-1 0,1 1-1,-1-1 1,0 1 0,0-1 0,1 1 0,-1-1 0,-1 0 0,0 1-15,0-1 0,0 0 0,0 1 0,0 0 0,-1-1 1,1 1-1,0 0 0,0 0 0,0 0 0,0 0 0,0 0 1,0 1-1,0-1 0,-1 1 0,1-1 0,0 1 1,0 0-1,1 0 0,-1 0 0,0 0 0,0 0 0,0 0 1,1 1-1,-1-1 0,0 0 0,-1 3 0,1-2 15,0 1 0,0 0 0,1 0 0,-1 0 0,0 0 0,1 0 0,0 0 0,0 0 0,0 1-1,0-1 1,0 0 0,1 1 0,-1-1 0,1 0 0,0 1 0,1 5 0,-1-7-180,0 0 1,1 0-1,-1 0 0,1 0 1,0-1-1,-1 1 0,1 0 1,0-1-1,0 1 0,0 0 0,0-1 1,0 1-1,2 1 0,-1-2-329,-1 0-1,1 0 0,-1 0 1,1 0-1,0 0 0,-1 0 1,1 0-1,0-1 1,-1 1-1,1-1 0,0 1 1,0-1-1,0 0 0,0 0 1,2 1-1,12-1-6466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8.753"/>
    </inkml:context>
    <inkml:brush xml:id="br0">
      <inkml:brushProperty name="width" value="0.025" units="cm"/>
      <inkml:brushProperty name="height" value="0.025" units="cm"/>
    </inkml:brush>
  </inkml:definitions>
  <inkml:trace contextRef="#ctx0" brushRef="#br0">1 5 18866,'0'0'9225,"60"-5"-10379,-44 5-2081,-4 0-1313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49.317"/>
    </inkml:context>
    <inkml:brush xml:id="br0">
      <inkml:brushProperty name="width" value="0.025" units="cm"/>
      <inkml:brushProperty name="height" value="0.025" units="cm"/>
    </inkml:brush>
  </inkml:definitions>
  <inkml:trace contextRef="#ctx0" brushRef="#br0">30 12 8680,'0'0'8483,"0"12"-7090,0 141 2688,-30 219 1,40-473-1600,4 33-2494,5-26-897,40-117-1,-57 205 721,0 0 0,1 0 0,0 0 0,0 0 0,0 1 0,1 0 0,0-1 0,0 1 1,0 1-1,6-6 0,-8 9 143,-1 0 0,1-1 0,0 2 0,0-1 0,-1 0 0,1 0 0,0 0 0,0 1 1,0-1-1,0 1 0,-1 0 0,1-1 0,0 1 0,0 0 0,0 0 0,0 0 0,0 1 1,0-1-1,0 0 0,0 1 0,0-1 0,0 1 0,-1-1 0,1 1 0,0 0 0,0 0 0,-1 0 1,1 0-1,-1 0 0,1 0 0,-1 1 0,1-1 0,-1 0 0,1 1 0,-1-1 0,0 1 1,2 2-1,0 0 85,-1-1 0,1 0 0,0 1 0,-1 0 0,0 0 0,0 0 0,0 0 0,-1 0 1,1 0-1,-1 0 0,0 1 0,0-1 0,0 0 0,-1 1 0,0-1 0,0 0 0,0 1 0,0-1 1,-1 5-1,-1-2 172,0 0 0,0-1 1,0 1-1,-1-1 0,0 0 0,-1 0 1,1 0-1,-1 0 0,0-1 0,0 1 1,-9 6-1,7-5-179,-2 0-1,1-1 1,-1 0-1,0 0 1,0-1 0,0 0-1,-1 0 1,0-1-1,0 0 1,0 0 0,-1-1-1,1-1 1,-1 0-1,1 0 1,-1 0 0,0-2-1,-16 1 1,26-1-279,-1 0 1,0-1 0,1 1-1,-1 0 1,0-1-1,1 1 1,-1 0-1,0-1 1,1 1-1,-1-1 1,1 1-1,-1-1 1,0 1-1,1-1 1,0 1-1,-1-1 1,1 0-1,-1 1 1,1-1-1,0 0 1,-1 1-1,1-1 1,0 0 0,0 1-1,-1-1 1,1 0-1,0 0 1,0 1-1,0-1 1,0 0-1,0 0 1,0 1-1,0-1 1,0 0-1,0 1 1,0-1-1,1 0 1,-1 0-1,0 1 1,1-2-1,6-14-6031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0.003"/>
    </inkml:context>
    <inkml:brush xml:id="br0">
      <inkml:brushProperty name="width" value="0.025" units="cm"/>
      <inkml:brushProperty name="height" value="0.025" units="cm"/>
    </inkml:brush>
  </inkml:definitions>
  <inkml:trace contextRef="#ctx0" brushRef="#br0">103 34 10186,'0'0'8066,"-9"0"-6940,6 0-1035,0 0 0,0 0-1,-1 0 1,1 1-1,0-1 1,0 1 0,0 0-1,0 0 1,0 0-1,0 0 1,0 1 0,0-1-1,-5 4 1,4-1 91,1 0 1,-1 0 0,1 0-1,0 0 1,0 0 0,0 1-1,0-1 1,1 1 0,0 0-1,-2 5 1,2-6 56,0 0 0,0 1 0,1-1 0,0 0 0,0 1 1,0-1-1,0 1 0,1-1 0,0 1 0,0-1 0,1 9 0,-1-12-180,1 1 0,0 0-1,0-1 1,0 1 0,0-1 0,0 1 0,0-1 0,0 0-1,1 1 1,-1-1 0,0 0 0,1 0 0,-1 0-1,1 0 1,-1 0 0,1 0 0,-1 0 0,1 0 0,0-1-1,-1 1 1,1-1 0,0 1 0,0-1 0,0 0 0,-1 0-1,1 0 1,0 0 0,0 0 0,0 0 0,2 0 0,-1-1-17,1 1 1,-1-1 0,1 1 0,-1-1-1,1 0 1,-1 0 0,0-1 0,1 1 0,-1-1-1,0 0 1,0 1 0,0-1 0,0-1 0,-1 1-1,1 0 1,0-1 0,-1 1 0,0-1 0,1 0-1,-1 0 1,0 1 0,-1-2 0,1 1-1,0 0 1,-1 0 0,2-6 0,1-2 2,-1 0 1,0 0-1,-1 0 1,0-1-1,0 1 0,-1-23 1,-1 33-49,0 0 0,0 1 0,0-1 0,0 0 1,0 0-1,0 0 0,0 0 0,0 0 0,0 0 0,0 0 0,0 0 0,-1 0 1,1 0-1,0 1 0,-1-1 0,1 0 0,-1 0 0,1 0 0,-1 0 1,1 1-1,-1-1 0,1 0 0,-1 1 0,0-1 0,1 0 0,-1 1 0,0-1 1,0 1-1,0-1 0,1 1 0,-1-1 0,0 1 0,0 0 0,0-1 0,0 1 1,0 0-1,0 0 0,1 0 0,-1 0 0,0 0 0,0 0 0,0 0 0,0 0 1,-1 0-1,0 1-1,1-1-1,-1 1 1,1 0 0,-1-1-1,1 1 1,0 0 0,-1 0 0,1 0-1,0 0 1,0 0 0,0 1 0,-1-1-1,1 0 1,0 0 0,1 1-1,-1-1 1,0 1 0,0-1 0,1 1-1,-1-1 1,0 1 0,1-1 0,0 1-1,-1-1 1,1 4 0,0-3 13,-1-1 0,1 1 0,0-1 0,1 1 0,-1-1 0,0 1 0,0-1 0,0 1 0,1-1 0,-1 0 0,1 1 0,-1-1 0,1 1 0,0-1 0,0 0 0,-1 1 0,1-1 1,0 0-1,0 0 0,0 0 0,0 0 0,0 0 0,0 0 0,1 0 0,-1 0 0,0 0 0,0 0 0,1-1 0,-1 1 0,1-1 0,-1 1 0,0-1 0,1 1 0,-1-1 0,1 0 0,-1 1 0,1-1 0,-1 0 0,1 0 0,-1 0 1,1 0-1,-1-1 0,1 1 0,2-1 0,2 0-45,0 0 0,0 0 0,0-1 0,0 0 0,0 0 0,0 0-1,-1-1 1,1 0 0,-1 0 0,6-4 0,13-18-659,-10 13 99,-16 44 644,1-28 38,0 0 0,1-1 1,-1 1-1,1 0 1,0 0-1,0 0 1,0 0-1,1 0 1,0 5-1,0-8-67,-1 0 0,1 0 1,0 0-1,-1 0 0,1-1 0,0 1 0,0 0 1,0 0-1,-1-1 0,1 1 0,0 0 0,0-1 1,0 1-1,0-1 0,0 1 0,0-1 0,0 1 1,0-1-1,1 0 0,-1 0 0,0 1 0,0-1 1,0 0-1,0 0 0,0 0 0,0 0 0,0 0 1,1-1-1,-1 1 0,0 0 0,0 0 0,0-1 1,0 1-1,0-1 0,0 1 0,2-2 0,5-1 2,0-1 0,1-1 0,-1 1 0,11-10 0,-14 10-132,1 0 0,-1 0 0,1 0 0,0 1 0,0-1 0,0 2 0,0-1 0,0 1 0,1 0 1,12-3-1,-18 12 211,-1 0 0,0 1 1,0-1-1,-2 13 0,2-19-66,-1 0 0,1-1 0,0 1 0,0 0 0,-1 0 0,1 0 0,0-1 0,0 1 0,0 0 0,0 0 0,0 0 0,0-1 0,0 1 0,0 0 0,1 0 0,-1 0 0,0-1 0,0 1 0,1 0 0,-1 0 0,0-1 0,1 1 0,-1 0 0,1-1 0,-1 1 0,1 0 0,-1-1 0,1 1 0,0 0 0,1-1-7,-1 0 0,0 0 0,0 0 0,0 0 0,1-1 0,-1 1 0,0 0 0,0-1 0,0 1 0,0-1 0,0 1 0,0-1 0,0 0 0,0 1 0,0-1 0,2-1 0,21-21-2900,-9 1-6100,-10 12 1953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1.220"/>
    </inkml:context>
    <inkml:brush xml:id="br0">
      <inkml:brushProperty name="width" value="0.025" units="cm"/>
      <inkml:brushProperty name="height" value="0.025" units="cm"/>
    </inkml:brush>
  </inkml:definitions>
  <inkml:trace contextRef="#ctx0" brushRef="#br0">82 231 14542,'0'0'8872,"-8"-2"-8455,-25-7-327,31 9-91,1 0-1,0 0 0,-1 0 0,1 0 0,0 0 1,-1 0-1,1 0 0,-1 0 0,1 0 1,0 1-1,-1-1 0,1 1 0,0-1 1,0 1-1,-1-1 0,1 1 0,0 0 1,0 0-1,0-1 0,0 1 0,0 0 1,0 0-1,0 0 0,0 0 0,0 0 0,0 0 1,0 1-1,1-1 0,-1 0 0,1 0 1,-1 0-1,0 3 0,0-3 8,1 0 0,-1 0 0,1 0 0,0 0 0,-1 0 0,1 0 0,0 0 0,0 0 0,0 0 0,-1 1 0,1-1 0,0 0 0,1 0-1,-1 0 1,0 0 0,0 0 0,0 1 0,1-1 0,-1 0 0,0 0 0,1 0 0,-1 0 0,1 0 0,0 0 0,-1 0 0,1 0 0,0-1 0,-1 1 0,1 0 0,0 0 0,0 0 0,0-1-1,1 2 1,7 0-41,0 0-1,0-1 0,0 0 1,1 0-1,-1-1 0,0 0 0,0-1 1,1 0-1,-1 0 0,0-1 0,0 0 1,13-6-1,-10 4-19,1-1 0,-1 0 0,-1-1-1,1 0 1,-1-1 0,0-1 0,0 1 0,11-13 0,-21 20 63,0-1 0,0 0 0,0 0 0,0 0 0,0 0 0,0 0 0,0 0 0,0 0 0,-1 0 0,1 0 0,0 0 0,-1 0 0,1 0 0,-1 0 0,0-1 0,1 1 0,-1 0 1,0 0-1,0-1 0,1-1 0,-2 2 7,1 1-1,-1-1 1,1 1 0,-1-1 0,1 1 0,-1-1 0,0 1 0,1-1 0,-1 1 0,0 0 0,1-1-1,-1 1 1,0 0 0,1 0 0,-1 0 0,0-1 0,0 1 0,1 0 0,-1 0 0,0 0 0,0 0-1,1 0 1,-1 0 0,0 0 0,0 1 0,-3-1 44,-1 1 0,1 0 0,0 0 0,0 0 0,0 0 0,-1 0 0,2 1 1,-1 0-1,0 0 0,0 0 0,-6 5 0,9-6-30,0 0-1,0 0 1,0 0 0,0 0 0,0 0 0,0 0 0,0 0-1,0 0 1,1 0 0,-1 0 0,0 0 0,1 0 0,-1 1 0,1-1-1,-1 0 1,1 0 0,0 1 0,-1-1 0,1 0 0,0 1-1,0-1 1,0 0 0,0 1 0,0-1 0,0 0 0,0 1-1,1-1 1,-1 0 0,0 0 0,1 1 0,0 1 0,1-2-9,-1 1 0,1-1 0,0 0 1,0 1-1,-1-1 0,1 0 0,0 0 0,0 0 0,0-1 1,0 1-1,0 0 0,1-1 0,-1 1 0,0-1 1,0 0-1,0 0 0,5 0 0,11 0-42,0-2 0,0-1-1,0 0 1,0-1-1,-1-1 1,0 0 0,0-2-1,0 0 1,0 0 0,-1-2-1,-1 0 1,1-1-1,-1 0 1,-1-2 0,0 1-1,-1-2 1,0 0 0,-1 0-1,0-1 1,16-26-1,-27 38 43,0 1 0,0-1 0,0 0 0,0 1 0,0-1 0,0 0 0,0 0 0,-1 0 0,1 0-1,-1 0 1,1 0 0,-1 0 0,0 0 0,0 0 0,0 0 0,0 0 0,0 0 0,0 0 0,0 0-1,-2-3 1,2 4-12,-1 1-1,0-1 1,0 0-1,0 1 1,0-1-1,0 1 1,-1-1-1,1 1 1,0-1-1,0 1 1,0 0-1,0 0 1,0-1-1,-1 1 1,1 0-1,0 0 1,0 0-1,0 0 1,-1 0-1,1 1 1,0-1-1,0 0 1,0 0-1,-2 1 1,-7 2 7,-1 1 1,1 0 0,0 1-1,0-1 1,-18 13 0,16-8 134,0 1 1,0 1 0,1 0-1,-16 21 1,23-28-91,1 1 0,0-1 0,0 0-1,1 1 1,-1 0 0,1-1 0,0 1 0,0 0 0,1 0 0,-1 0 0,1 1 0,0-1-1,1 0 1,-1 0 0,1 1 0,0-1 0,1 10 0,1-12-54,-1 0 1,1 0-1,0 1 1,0-1-1,0 0 1,0 0-1,0-1 1,1 1-1,-1 0 0,1-1 1,0 0-1,0 1 1,0-1-1,0 0 1,0-1-1,0 1 1,1 0-1,-1-1 1,0 0-1,1 0 1,-1 0-1,1 0 0,3 0 1,13 3-20,-1-1 1,36 0-1,-34-2-366,39-1-1489,-24-8-2333,-13-8-2579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0.424"/>
    </inkml:context>
    <inkml:brush xml:id="br0">
      <inkml:brushProperty name="width" value="0.025" units="cm"/>
      <inkml:brushProperty name="height" value="0.025" units="cm"/>
    </inkml:brush>
  </inkml:definitions>
  <inkml:trace contextRef="#ctx0" brushRef="#br0">78 1 13196,'0'0'5552,"-1"10"-3219,-4 41 1483,-13 58 1,8-59-3098,3 0 0,-3 61 1,10-132-1156,-2 0 1,-1 0-1,-1 0 0,-8-27 1,11 47 440,1 0 1,-1 0 0,0-1-1,1 1 1,-1 0 0,1 0-1,-1-1 1,1 1 0,0-1-1,-1 1 1,1 0 0,0-1-1,0 1 1,0-1-1,0 1 1,0 0 0,1-1-1,-1-1 1,2 2-6,-1 0 0,0 1 0,1-1 0,-1 1 0,1 0 0,-1-1 0,0 1 0,1 0 0,-1 0 0,1 0 0,-1 0 0,1 0 0,-1 0 0,3 1 0,12-1-155,9 1-1183,39-4-9651,-40-4 3735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0.766"/>
    </inkml:context>
    <inkml:brush xml:id="br0">
      <inkml:brushProperty name="width" value="0.025" units="cm"/>
      <inkml:brushProperty name="height" value="0.025" units="cm"/>
    </inkml:brush>
  </inkml:definitions>
  <inkml:trace contextRef="#ctx0" brushRef="#br0">355 1 9993,'0'0'13656,"-9"4"-12215,1-1-1066,0 0 0,0 1 0,1-1 0,-1 2 0,-6 5 0,11-8-308,1 0 1,-1 0 0,1 1-1,0-1 1,-1 1 0,1 0 0,0 0-1,1 0 1,-1 0 0,1 0-1,-1 0 1,1 0 0,0 0 0,0 0-1,0 1 1,0-1 0,1 0-1,0 1 1,-1 3 0,2-6-124,-1 0 1,1 0-1,-1 0 0,1-1 1,0 1-1,-1 0 1,1 0-1,0-1 0,0 1 1,-1-1-1,1 1 1,0 0-1,0-1 0,0 1 1,0-1-1,0 0 1,0 1-1,0-1 0,0 0 1,0 0-1,0 0 0,0 1 1,0-1-1,0 0 1,1 0-1,39 2-1108,-27-1 715,-13-1 433,1 0 0,-1 0 0,1 0-1,-1 0 1,1 0 0,-1 0 0,1 1 0,-1-1 0,1 0 0,-1 1 0,1 0 0,-1-1 0,0 1-1,1 0 1,-1-1 0,0 1 0,0 0 0,1 0 0,-1 0 0,0 0 0,0 0 0,0 0-1,0 0 1,0 1 0,-1-1 0,1 0 0,1 3 0,-2-2 63,0 0 0,-1 0 0,1 1 0,0-1 0,-1 0 1,0 0-1,1 0 0,-1 0 0,0 0 0,0 0 0,0 0 0,-1 0 0,1-1 0,0 1 0,-1 0 1,-1 1-1,-9 9 382,0 0 0,0-2 0,-28 19 0,24-20-215,0 0 0,-1-1 0,0 0 0,-36 10 1,42-16-625,1 0 1,-1 0 0,1-1 0,-13-1 0,15 0-668,1-1 0,-1 0 0,1 0-1,0 0 1,-1-1 0,-11-5 0,-17-13-7923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1.156"/>
    </inkml:context>
    <inkml:brush xml:id="br0">
      <inkml:brushProperty name="width" value="0.025" units="cm"/>
      <inkml:brushProperty name="height" value="0.025" units="cm"/>
    </inkml:brush>
  </inkml:definitions>
  <inkml:trace contextRef="#ctx0" brushRef="#br0">1 221 16688,'0'0'769,"50"0"-673,-24 0-641,2 1-3010,4-1-4997</inkml:trace>
  <inkml:trace contextRef="#ctx0" brushRef="#br0" timeOffset="1">598 0 20531,'0'0'4837,"1"57"-4613,-5-24 32,1 2-191,0 3-1,0 0-64,1-2-449,2-2-928,0-4-641,0-3-1345,0-3-2915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7:51.500"/>
    </inkml:context>
    <inkml:brush xml:id="br0">
      <inkml:brushProperty name="width" value="0.025" units="cm"/>
      <inkml:brushProperty name="height" value="0.025" units="cm"/>
    </inkml:brush>
  </inkml:definitions>
  <inkml:trace contextRef="#ctx0" brushRef="#br0">12 1 13741,'0'0'6278,"-12"66"-3555,12-46-674,0-2-1088,0-3-768,6-2-258,0-6-1760,-1-6-3140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39.179"/>
    </inkml:context>
    <inkml:brush xml:id="br0">
      <inkml:brushProperty name="width" value="0.025" units="cm"/>
      <inkml:brushProperty name="height" value="0.025" units="cm"/>
    </inkml:brush>
  </inkml:definitions>
  <inkml:trace contextRef="#ctx0" brushRef="#br0">135 0 3651,'4'7'8053,"-3"9"-5381,-6 20-3467,4-29 1489,-16 400 558,10-90-412,-3 27 810,6-15-68,6-182-1114,3-21-397,23 123 0,0 8-26,23 1410 131,-30-690-209,-1 5 7,-87 363 90,25-481-57,8-80-8,-22-85 22,41-582 283,11-113-712,-5-12-764,-4-10-3734,8 10 1084,0-1-710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39.522"/>
    </inkml:context>
    <inkml:brush xml:id="br0">
      <inkml:brushProperty name="width" value="0.025" units="cm"/>
      <inkml:brushProperty name="height" value="0.025" units="cm"/>
    </inkml:brush>
  </inkml:definitions>
  <inkml:trace contextRef="#ctx0" brushRef="#br0">4 98 8200,'0'-1'151,"-1"1"1,1-1-1,0 0 1,-1 1 0,1-1-1,0 0 1,-1 1-1,1-1 1,0 0-1,0 1 1,0-1 0,-1 0-1,1 0 1,0 1-1,0-1 1,0 0-1,0 0 1,0 1-1,1-1 1,-1 0 0,0 0-1,0 1 1,0-1-1,1 0 1,-1 1-1,0-1 1,0 0 0,1 1-1,-1-1 1,1 1-1,0-2 1,0 2-127,0 0 0,-1 0-1,1 0 1,0 0 0,0 0 0,0 0 0,0 0 0,0 0 0,0 0 0,0 0-1,0 0 1,0 1 0,-1-1 0,1 0 0,0 1 0,0-1 0,0 1 0,-1-1-1,1 1 1,0-1 0,0 1 0,-1-1 0,1 1 0,0 0 0,-1-1 0,1 1-1,0 1 1,5 5 80,-1 0-1,0 1 1,-1-1-1,0 1 1,0 0-1,0 0 1,-1 1 0,3 11-1,14 78 1189,-13-57-825,1 2 82,-5-19 29,2-1 0,0 0 0,11 29 0,-15-51-565,-1 0-1,0 0 0,0 0 1,1 0-1,-1 0 0,1 0 1,-1 0-1,1 0 0,-1 0 1,1-1-1,0 1 0,-1 0 1,1 0-1,0 0 0,0-1 1,-1 1-1,1 0 0,0-1 1,0 1-1,0-1 1,0 1-1,0-1 0,0 1 1,1-1-1,-1 0-4,0 0 1,0-1-1,0 1 1,0-1-1,0 1 1,0-1-1,0 1 0,0-1 1,0 0-1,-1 1 1,1-1-1,0 0 1,0 0-1,-1 0 1,1 1-1,-1-1 1,1 0-1,-1 0 0,1-2 1,21-56 434,-21 56-370,115-345-1296,-101 312-2259,-7 7-1409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50.462"/>
    </inkml:context>
    <inkml:brush xml:id="br0">
      <inkml:brushProperty name="width" value="0.025" units="cm"/>
      <inkml:brushProperty name="height" value="0.025" units="cm"/>
    </inkml:brush>
  </inkml:definitions>
  <inkml:trace contextRef="#ctx0" brushRef="#br0">1 69 3748,'0'0'758,"3"-9"1873,2-2-1319,4-12 319,-7-2 5505,-13 50-3762,8-1-3169,0 0-1,1 0 0,2 0 1,0 0-1,2 1 1,1-1-1,6 27 1,5 64-202,-13 290 98,-4-366-383,1-27-2629,1-28-4268,1 1 2652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50.804"/>
    </inkml:context>
    <inkml:brush xml:id="br0">
      <inkml:brushProperty name="width" value="0.025" units="cm"/>
      <inkml:brushProperty name="height" value="0.025" units="cm"/>
    </inkml:brush>
  </inkml:definitions>
  <inkml:trace contextRef="#ctx0" brushRef="#br0">9 0 8136,'0'0'6673,"-2"9"-5349,-1 15-673,1-1 1,1 1-1,2 28 1,0-43-626,-1-1 0,1 1 0,1 0 0,0 0 1,0 0-1,1-1 0,-1 1 0,2-1 1,0 0-1,0 0 0,0 0 0,11 13 0,-14-19 19,0-1 0,0 0 0,0 0 0,1 0 0,-1 0 0,0 0 0,1 0-1,-1 0 1,1 0 0,-1-1 0,1 1 0,-1 0 0,1-1 0,0 0 0,-1 1 0,1-1-1,0 0 1,-1 0 0,1 0 0,0 0 0,-1 0 0,1 0 0,0 0 0,-1 0-1,1-1 1,0 1 0,-1-1 0,1 1 0,-1-1 0,1 0 0,-1 1 0,1-1 0,-1 0-1,0 0 1,1 0 0,-1 0 0,0 0 0,0-1 0,0 1 0,2-2 0,5-6 354,0-1 0,-1 0 0,0-1 0,8-14 0,-8 12-439,30-41 285,-7 10-2135,-13 13-3410,-5 9-3295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8:51.924"/>
    </inkml:context>
    <inkml:brush xml:id="br0">
      <inkml:brushProperty name="width" value="0.025" units="cm"/>
      <inkml:brushProperty name="height" value="0.025" units="cm"/>
    </inkml:brush>
  </inkml:definitions>
  <inkml:trace contextRef="#ctx0" brushRef="#br0">946 111 4228,'0'0'3150,"-8"1"-1746,5-1-1382,-2 1 141,0-1 0,1 1 0,-1-1 0,0 0 0,0 0-1,1 0 1,-1-1 0,0 0 0,0 0 0,1 0 0,-1 0 0,1-1 0,-1 0 0,1 0 0,0 0-1,0 0 1,0-1 0,0 1 0,0-1 0,-4-4 0,-1-2-32,-1 1 1,0 1-1,0 0 1,-1 0-1,0 1 1,0 0-1,0 0 1,-1 2-1,0-1 1,0 2-1,0-1 1,0 2-1,-18-2 1,-15 0 485,0 2 1,-61 6-1,91-3-477,-11 0-126,1 2 1,0 1-1,0 1 1,0 1-1,0 1 1,1 2-1,0 0 1,1 1-1,0 2 0,0 0 1,-22 17-1,34-21-34,0 1 0,0 0 0,1 1 0,0 0 0,1 0 0,0 1 0,0 1 0,1-1 0,1 1 0,0 1 0,1-1 0,0 1 0,1 0 0,0 0 0,1 1 0,0 0 0,1-1 0,1 1 0,1 0 0,0 0 0,1 22 0,0-29 9,1-1-1,0 1 1,0 0 0,0-1-1,1 1 1,0-1 0,1 1 0,0-1-1,-1 0 1,2 0 0,-1 0-1,1-1 1,0 1 0,8 9 0,-4-8-3,0 0 0,1-1 1,-1 0-1,1 0 0,0-1 1,1 0-1,-1 0 0,18 5 1,6-2 45,0 0-1,0-2 1,1-2 0,63 1-1,-46-6 41,-1-1 0,0-3 0,0-2 0,0-2 0,-1-2 0,80-29 0,-94 26 51,-1-1 0,0-2 0,-2-1 1,0-2-1,-1-1 0,-1-1 0,-1-2 0,-1 0 0,42-49 0,-64 66-103,-1 0-1,0 0 0,0 0 0,0-1 1,-1 0-1,5-12 0,-8 18-88,-1 0-1,1 0 1,-1-1-1,1 1 1,-1 0-1,0 0 1,1 0 0,-1-1-1,0 1 1,-1 0-1,1 0 1,0-1-1,-1 1 1,1 0 0,-1 0-1,0 0 1,1 0-1,-1 0 1,0 0-1,0 0 1,-1 0-1,1 0 1,0 0 0,-1 0-1,1 1 1,-1-1-1,1 1 1,-1-1-1,0 1 1,-2-2 0,-48-24-3855,18 12 481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10.541"/>
    </inkml:context>
    <inkml:brush xml:id="br0">
      <inkml:brushProperty name="width" value="0.025" units="cm"/>
      <inkml:brushProperty name="height" value="0.025" units="cm"/>
    </inkml:brush>
  </inkml:definitions>
  <inkml:trace contextRef="#ctx0" brushRef="#br0">74 0 4068,'0'7'2985,"0"25"-2052,-9 443-1075,10-314 215,-17 357-773,13 116 1234,-16-268-667,0 404 464,15-620-187,0-74-263,3 0 0,14 107-1,-1-108 370,44 355 18,-24-14 314,42 734 256,-76-37-582,4-334 2985,-11-787-5846,-9-1-817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2.155"/>
    </inkml:context>
    <inkml:brush xml:id="br0">
      <inkml:brushProperty name="width" value="0.025" units="cm"/>
      <inkml:brushProperty name="height" value="0.025" units="cm"/>
    </inkml:brush>
  </inkml:definitions>
  <inkml:trace contextRef="#ctx0" brushRef="#br0">101 285 8936,'4'-3'747,"1"-1"0,-1 0 0,0-1-1,0 1 1,-1-1 0,1 1-1,-1-1 1,0 0 0,0 0 0,-1-1-1,1 1 1,-1-1 0,-1 1-1,1-1 1,1-9 0,-3 14-697,-1 0-1,1 1 1,-1-1 0,1 0 0,-1 1 0,0-1 0,1 1-1,-1-1 1,0 1 0,1 0 0,-1-1 0,0 1 0,0 0-1,1-1 1,-1 1 0,0 0 0,0 0 0,1 0 0,-1-1-1,0 1 1,0 0 0,0 0 0,1 0 0,-1 0-1,0 0 1,0 1 0,0-1 0,1 0 0,-1 0 0,0 0-1,-1 1 1,-29 7-27,24-4-16,0 0-1,0 0 1,1 1-1,0 0 1,0 0-1,0 0 1,1 1-1,-1 0 0,1 0 1,1 0-1,-1 1 1,1 0-1,0-1 1,0 1-1,1 1 1,0-1-1,1 0 1,-3 9-1,5-15-4,0 0 1,0 0-1,0-1 1,0 1-1,0 0 0,0 0 1,0-1-1,0 1 0,0 0 1,0 0-1,1-1 1,-1 1-1,0 0 0,0 0 1,1-1-1,-1 1 0,1 0 1,-1-1-1,0 1 1,1-1-1,-1 1 0,1 0 1,-1-1-1,1 1 0,0-1 1,-1 0-1,1 1 1,0-1-1,-1 1 0,1-1 1,0 0-1,1 1 1,31-2 122,-20-3-59,0 0 1,0 0-1,14-8 1,8-7-26,-1-2-1,-2-1 1,45-37 0,-57 42 9,-2-2 0,0 0 0,0 0 0,-2-2-1,0 0 1,15-28 0,-23 24 671,-8 25-707,0-1-1,0 1 1,0 0-1,0 0 1,0 0-1,0-1 1,0 1-1,0 0 1,0 0-1,-1 0 1,1-1-1,0 1 0,0 0 1,0 0-1,0 0 1,-1 0-1,1 0 1,0-1-1,0 1 1,0 0-1,-1 0 1,1 0-1,0 0 0,0 0 1,0 0-1,-1 0 1,1 0-1,0 0 1,0 0-1,0 0 1,-1 0-1,1 0 1,0 0-1,0 0 0,-1 0 1,1 0-1,0 0 1,0 0-1,0 0 1,-1 0-1,1 0 1,0 0-1,0 0 1,0 1-1,-1-1 0,1 0 1,0 0-1,-38 28 291,21-10-190,0 0 1,-28 40-1,41-52-69,0 1 0,0 0 0,0-1 0,1 1 1,0 0-1,1 0 0,-1 1 0,1-1 0,1 1 0,-1-1 0,1 1 0,1-1 1,-1 1-1,2 8 0,-1-15-77,0 0 0,1 1 0,-1-1 0,1 0 1,-1 1-1,1-1 0,-1 0 0,1 0 0,0 1 0,-1-1 0,1 0 1,0 0-1,0 0 0,0 0 0,0 0 0,0 0 0,0 0 0,0-1 1,0 1-1,0 0 0,0 0 0,1-1 0,-1 1 0,0-1 0,0 1 1,3 0-1,36 2-6025,-35-3 4566,12 0-5348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12.391"/>
    </inkml:context>
    <inkml:brush xml:id="br0">
      <inkml:brushProperty name="width" value="0.025" units="cm"/>
      <inkml:brushProperty name="height" value="0.025" units="cm"/>
    </inkml:brush>
  </inkml:definitions>
  <inkml:trace contextRef="#ctx0" brushRef="#br0">1428 133 3427,'0'0'6967,"-3"-5"-6497,2 2-369,-1-1 0,0 1 0,0 0 0,-1 1 0,1-1 0,-1 0 0,1 1-1,-1-1 1,0 1 0,0 0 0,0 0 0,0 0 0,0 0 0,0 0 0,-1 1 0,1-1 0,0 1 0,-1 0 0,1 0 0,-1 0 0,0 1 0,1-1 0,-7 1 0,-28-4 568,1-2 0,-69-22 0,74 19-465,0 0 0,0 2 0,-1 2 0,-46-3 0,-261 3 1456,312 6-1653,1 1 0,-1 2 0,-52 13 0,-79 36 15,133-44-8,10-3 5,0 2 0,1 0 0,0 0 0,1 2 0,-1 0 0,2 0 0,0 1 0,0 1 0,-16 19 0,14-13-29,1 0 0,1 0-1,1 1 1,1 1 0,0 0-1,-13 37 1,21-50-11,1 1 0,0 0 0,0-1 0,1 1-1,0 0 1,0 0 0,1 0 0,0 0 0,0 0 0,1 0 0,0-1 0,1 1 0,-1 0 0,2 0 0,4 12-1,-2-10 11,0-1 0,1 1 0,1-1 0,-1 0 0,2-1 0,-1 0 0,1 0 0,0 0-1,0-1 1,11 7 0,11 4 23,1-1-1,0-1 1,1-2-1,0-1 1,2-2-1,35 8 1,4-3 8,0-3 1,0-4-1,85 0 1,222-20-552,-344 8 528,-1-2 1,1-1-1,-2-2 0,1-1 0,-1-2 0,0-1 0,56-29 0,-70 30 43,0 0 1,-2-2-1,1 0 0,-2-1 0,1 0 0,-2-2 0,0 0 1,-1-1-1,-1 0 0,0-1 0,-2-1 0,0 0 0,14-30 1,-22 38 12,0 0 0,0-1 0,-1 0 0,0 1 0,-1-1 0,0 0 0,-1 0 0,-1-1 0,0 1 0,0 0 0,-1 0 0,-4-16 0,4 21 31,-1 0 0,-1 0-1,1 0 1,-1 1 0,-1-1-1,1 1 1,-1 0 0,0 0-1,0 0 1,-1 1 0,1-1-1,-1 1 1,0 0 0,-1 0-1,0 1 1,1 0 0,-1 0-1,0 0 1,-1 0 0,1 1-1,-13-4 1,0 2-3,0 0 0,-1 2-1,-19-2 1,21 3-310,0 0 0,1-1 0,-33-11 0,48 13 31,0 1-1,0-1 0,0 0 1,0 0-1,0 0 0,0-1 0,1 1 1,-1 0-1,0-1 0,1 1 1,-1-1-1,1 1 0,0-1 1,-1 0-1,1 0 0,0 0 0,-1-3 1,-6-17-4404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4.604"/>
    </inkml:context>
    <inkml:brush xml:id="br0">
      <inkml:brushProperty name="width" value="0.025" units="cm"/>
      <inkml:brushProperty name="height" value="0.025" units="cm"/>
    </inkml:brush>
  </inkml:definitions>
  <inkml:trace contextRef="#ctx0" brushRef="#br0">52 123 2242,'0'-11'418,"-1"0"-1,0 0 1,-1 0-1,-3-15 1,4 23-252,0 0 0,0 0 1,0 0-1,0 0 0,0 0 0,-1 0 1,0 0-1,1 1 0,-1-1 1,0 1-1,0-1 0,0 1 0,0-1 1,-1 1-1,1 0 0,-1 0 0,1 1 1,-1-1-1,-5-2 0,8 3-150,27 63-2930,-5-24 928,-18-33-144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4.963"/>
    </inkml:context>
    <inkml:brush xml:id="br0">
      <inkml:brushProperty name="width" value="0.025" units="cm"/>
      <inkml:brushProperty name="height" value="0.025" units="cm"/>
    </inkml:brush>
  </inkml:definitions>
  <inkml:trace contextRef="#ctx0" brushRef="#br0">1 1 3331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6.364"/>
    </inkml:context>
    <inkml:brush xml:id="br0">
      <inkml:brushProperty name="width" value="0.025" units="cm"/>
      <inkml:brushProperty name="height" value="0.025" units="cm"/>
    </inkml:brush>
  </inkml:definitions>
  <inkml:trace contextRef="#ctx0" brushRef="#br0">1 19 3331,'14'5'372,"17"1"1135,-30-7-1418,0 0 0,-1 1 0,1-1 0,0 0 1,-1 0-1,1 1 0,-1-1 0,1 0 0,-1 0 0,1 0 0,-1 0 0,0 0 0,1 0 0,-1 0 0,0 0 0,0 0 0,0 0 0,0 0 0,0 0 0,0 0 1,0 0-1,0-1 0,2-6 1344,4 26-783,-6-16-681,0-1 1,1 1-1,-1-1 0,0 0 0,0 1 1,1-1-1,-1 0 0,1 1 1,0-1-1,-1 0 0,1 1 0,0-1 1,-1 0-1,1 0 0,0 0 0,0 0 1,0 0-1,0 0 0,0 0 0,0 0 1,1 0-1,-1 0 0,0 0 1,0-1-1,1 1 0,-1 0 0,2 0 1,0 0 15,-1 5 116,-2-1 0,1 0 0,0 1 0,-1-1 0,0 1 0,-2 8 0,2-4-120,17 159 521,-17-88-282,11 258 703,16 4-801,-21-202 323,-6-95-346,2 0 0,9 45 0,-3-28-54,2 81 0,-1 3-12,23 256 666,-1 169 407,-33 555 89,-12-534-1155,4-72 22,5-415-100,-7 815 407,29-349-214,-5-468-460,-28-103-3661,2-1 165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27.053"/>
    </inkml:context>
    <inkml:brush xml:id="br0">
      <inkml:brushProperty name="width" value="0.025" units="cm"/>
      <inkml:brushProperty name="height" value="0.025" units="cm"/>
    </inkml:brush>
  </inkml:definitions>
  <inkml:trace contextRef="#ctx0" brushRef="#br0">22 0 4548,'-10'65'598,"2"0"0,4 0 0,6 103 0,3-109 570,26 113 1,-6-47-1056,-20-86-82,-5-25 158,2 1 0,0-1-1,1 0 1,0-1 0,11 27 0,-14-39-176,0-1 0,1 0-1,-1 1 1,0-1 0,1 1 0,-1-1-1,0 0 1,1 1 0,-1-1 0,1 0 0,-1 0-1,0 1 1,1-1 0,-1 0 0,1 0 0,-1 0-1,1 1 1,-1-1 0,1 0 0,-1 0-1,1 0 1,-1 0 0,1 0 0,-1 0 0,1 0-1,-1 0 1,1 0 0,-1 0 0,1 0-1,-1-1 1,0 1 0,1 0 0,-1 0 0,1 0-1,-1-1 1,1 1 0,-1 0 0,0 0 0,1-1-1,-1 1 1,1 0 0,-1-1 0,0 1-1,1 0 1,-1-1 0,1 0 0,15-19 502,18-43 382,-2-2 1,-3-1-1,26-91 1,-23 66-703,59-173-14,-91 264-340,-1 0 0,1-1 0,0 1 0,-1-1 0,1 1 0,-1 0 0,1-1 0,-1 1-1,1 0 1,-1 0 0,0-1 0,1 1 0,-1 0 0,1 0 0,-1 0 0,1 0 0,-1-1 0,0 1 0,1 0 0,-1 0 0,1 0-1,-1 0 1,0 1 0,1-1 0,-1 0 0,1 0 0,-1 0 0,0 1 0,0-1-246,-11 2-5793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1.297"/>
    </inkml:context>
    <inkml:brush xml:id="br0">
      <inkml:brushProperty name="width" value="0.025" units="cm"/>
      <inkml:brushProperty name="height" value="0.025" units="cm"/>
    </inkml:brush>
  </inkml:definitions>
  <inkml:trace contextRef="#ctx0" brushRef="#br0">177 0 8520,'2'8'203,"0"1"0,-1-1-1,0 1 1,-1-1 0,0 1-1,0-1 1,0 1 0,-1-1 0,-1 0-1,1 1 1,-6 15 0,-5 8 438,-27 51-1,13-29 435,6-7-169,2 1 1,2 0 0,-14 71 0,26-96-898,0 1 0,2 0 1,1 0-1,1 0 1,1 0-1,1 0 0,1 0 1,1 0-1,11 34 0,-9-40-130,9 22 127,-3 1 0,-1 0 0,-2 0 1,4 47-1,-9 21 91,-4-69-95,1 0 0,2-1 0,2 1 0,1 0 0,2-1 1,16 43-1,-10-45-582,0-8 268,-2 1 0,-2 1 0,0 0 0,-2 1 0,-2-1 1,0 2-1,0 33 0,-9 19 1288,-21 121 1,12-118-117,-3 111 0,16-100-801,1-10 471,-4 0 0,-15 95 0,10-133 106,8-37-1531,7-34-1990,2-17-2187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1.859"/>
    </inkml:context>
    <inkml:brush xml:id="br0">
      <inkml:brushProperty name="width" value="0.025" units="cm"/>
      <inkml:brushProperty name="height" value="0.025" units="cm"/>
    </inkml:brush>
  </inkml:definitions>
  <inkml:trace contextRef="#ctx0" brushRef="#br0">3 115 6919,'0'0'13548,"-1"-10"-13420,1 7-117,-1 0 0,1 0-1,0 0 1,0 0-1,0 0 1,0 0-1,0 0 1,1 0 0,-1 0-1,1 0 1,0 0-1,0 0 1,0 1-1,0-1 1,1 0-1,-1 0 1,1 1 0,-1-1-1,1 1 1,0 0-1,0-1 1,0 1-1,0 0 1,1 0-1,-1 0 1,0 0 0,1 1-1,0-1 1,-1 1-1,1-1 1,0 1-1,-1 0 1,1 0 0,0 0-1,0 1 1,0-1-1,0 1 1,0-1-1,0 1 1,0 0-1,0 0 1,0 0 0,0 1-1,0-1 1,5 2-1,-6-1 16,1 0-1,-1 0 0,0 0 0,1 1 1,-1-1-1,0 1 0,0 0 0,0 0 1,0 0-1,0 0 0,-1 0 1,1 0-1,-1 0 0,1 0 0,-1 0 1,0 1-1,1-1 0,-1 1 1,0-1-1,1 6 0,11 61 343,-9-45-236,-4-21-114,1 0 0,-1 0 0,1 0 0,0 0 0,0-1 0,0 1 0,0 0 0,0-1 0,0 1 0,1 0 0,0-1 0,-1 0 0,1 1 0,0-1 0,0 0 0,0 0 0,0 0 0,1 0 0,-1 0 0,0-1 0,1 1 0,-1-1 0,1 1 0,0-1 0,-1 0 0,6 1 0,-3-1 117,0-1 1,0 0-1,0 0 1,0 0-1,0-1 0,-1 0 1,1 0-1,0 0 1,0 0-1,-1-1 1,1 0-1,0 0 0,-1 0 1,0 0-1,5-4 1,13-9 609,35-29 1,-51 39-642,0-1 1,-1 1 0,0-1-1,0 1 1,0-1 0,-1-1-1,1 1 1,-2-1 0,1 0 0,4-12-1,-7 18-125,-1 0 0,0 0 0,0 0 0,0 0 0,0 0 0,0 0 0,0 0 0,0 0 0,-1 0 0,1 0 0,0 0 0,0 0 0,-1 0 0,1 0 0,-1 0 0,1 0 0,-1 1 0,1-1 0,-1 0 0,1 0 0,-1 0 0,0 1 0,1-1 0,-1 0 0,0 1 0,0-1 0,1 1 0,-1-1 0,-2 0 0,2 0-443,0 0 1,-1 0 0,1 0 0,0 0-1,0 0 1,0-1 0,-1 1 0,1 0-1,1-1 1,-1 1 0,0 0 0,0-1-1,0-1 1,-2-16-7336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2.436"/>
    </inkml:context>
    <inkml:brush xml:id="br0">
      <inkml:brushProperty name="width" value="0.025" units="cm"/>
      <inkml:brushProperty name="height" value="0.025" units="cm"/>
    </inkml:brush>
  </inkml:definitions>
  <inkml:trace contextRef="#ctx0" brushRef="#br0">0 339 5445,'0'0'10159,"9"-4"-8621,5-5-1298,1-1 0,-2 0 0,1-1 0,-1 0 1,-1-1-1,0-1 0,-1 0 0,0 0 0,15-26 1,79-149 2050,-103 184-2180,1 3 684,-2 7-294,2 22-113,-3 36-219,-15 41 203,8-65-265,-2 69 1,9-109-192,0 0 0,0 1 0,0-1 0,-1 0 0,1 0 0,0 1 0,0-1 0,0 0 0,0 0 0,0 0 0,0 1 0,0-1 0,1 0 0,-1 0 0,0 1 0,0-1 0,0 0 0,0 0 0,0 1 0,0-1 0,0 0 0,0 0 0,1 0 0,-1 1 0,0-1 0,0 0 1,0 0-1,0 0 0,1 0 0,-1 1 0,0-1 0,0 0 0,0 0 0,1 0 0,-1 0 0,0 0 0,0 0 0,1 0 0,-1 0 0,0 0 0,0 0 0,1 1 0,-1-1 0,0 0 0,0 0 0,0-1 0,1 1 0,-1 0 0,0 0 0,0 0 0,1 0 0,-1 0 0,0 0 0,0 0 0,1 0 0,-1 0 0,0 0 0,0-1 0,0 1 0,1 0 0,-1 0 0,0 0 1,0-1-1,13-11-6655,0-8-3836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2.811"/>
    </inkml:context>
    <inkml:brush xml:id="br0">
      <inkml:brushProperty name="width" value="0.025" units="cm"/>
      <inkml:brushProperty name="height" value="0.025" units="cm"/>
    </inkml:brush>
  </inkml:definitions>
  <inkml:trace contextRef="#ctx0" brushRef="#br0">47 1 13869,'0'0'2947,"-22"49"-1730,12-23 577,4 0-321,0 1-672,4-1-513,2 1-256,0-5-544,10-4-1955,1-9-2657,-1-1-2436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3.153"/>
    </inkml:context>
    <inkml:brush xml:id="br0">
      <inkml:brushProperty name="width" value="0.025" units="cm"/>
      <inkml:brushProperty name="height" value="0.025" units="cm"/>
    </inkml:brush>
  </inkml:definitions>
  <inkml:trace contextRef="#ctx0" brushRef="#br0">75 37 10314,'8'-4'2754,"-3"2"-2375,59-21 4655,-58 21-4597,0 0 0,0 1-1,0 0 1,0 0 0,0 1 0,0-1-1,0 1 1,0 1 0,12 1-1,-17-2-409,-1 1-1,1-1 1,0 1-1,-1-1 0,1 1 1,-1-1-1,1 1 1,-1 0-1,1-1 1,-1 1-1,1 0 0,-1-1 1,0 1-1,1 0 1,-1 0-1,0 0 1,0-1-1,1 1 0,-1 0 1,0 0-1,0 0 1,0-1-1,0 1 1,0 0-1,0 0 0,0 0 1,0-1-1,0 1 1,-1 1-1,-7 26 644,-7-3-268,-2 0-1,-1-1 1,-1-1-1,-36 36 1,5-7 361,39-39-525,7-9-153,-1 0 0,1 1 0,0 0 0,0 0 0,1 0 0,0 0 0,0 0 0,0 1 1,-3 8-1,6-13-85,0-1 0,1 1 0,-1-1 1,0 0-1,0 1 0,1-1 1,-1 1-1,0-1 0,1 1 0,-1-1 1,1 0-1,-1 1 0,0-1 1,1 0-1,-1 1 0,1-1 0,-1 0 1,1 0-1,-1 1 0,1-1 0,-1 0 1,1 0-1,-1 0 0,1 0 1,0 0-1,-1 0 0,1 1 0,-1-1 1,1-1-1,-1 1 0,1 0 0,-1 0 1,1 0-1,27 0 131,-22 0-85,32-1-148,50-9 0,-4-5-5240,-49 6 110,1-3-3282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2.498"/>
    </inkml:context>
    <inkml:brush xml:id="br0">
      <inkml:brushProperty name="width" value="0.025" units="cm"/>
      <inkml:brushProperty name="height" value="0.025" units="cm"/>
    </inkml:brush>
  </inkml:definitions>
  <inkml:trace contextRef="#ctx0" brushRef="#br0">57 1 11787,'0'0'13085,"-6"10"-12776,-1 3-463,-1 1 0,2-1-1,0 1 1,1 1 0,0-1 0,1 1 0,0-1-1,-2 25 1,10-44-6349,-3 3 5217,6-11-4020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3.526"/>
    </inkml:context>
    <inkml:brush xml:id="br0">
      <inkml:brushProperty name="width" value="0.025" units="cm"/>
      <inkml:brushProperty name="height" value="0.025" units="cm"/>
    </inkml:brush>
  </inkml:definitions>
  <inkml:trace contextRef="#ctx0" brushRef="#br0">355 166 7399,'0'0'17110,"-7"9"-16534,-20 25-370,-42 60 24,62-83-267,0 0 0,1 0 0,0 1 0,0 0 0,2 0-1,-7 22 1,35-80-11285,-11 14 5647</inkml:trace>
  <inkml:trace contextRef="#ctx0" brushRef="#br0" timeOffset="1">140 6 12684,'-10'3'2856,"0"0"-2302,0 0 0,0 1 1,0 0-1,1 1 0,-11 6 0,17-10-435,1 1 0,-1 0 0,0 0 0,1 0 0,-1 0 0,1 0 0,0 1 0,0-1 0,0 1 0,0 0 0,0 0 0,0-1 0,1 1 0,-1 0 0,1 0 0,0 0 0,0 1 0,0-1 0,0 0 0,0 0-1,1 1 1,0-1 0,0 0 0,0 6 0,1-8-118,-1 0 0,1 0 0,0 0 0,0 0 0,0 0 0,0 0 0,0 0 0,0 0 0,0 0 0,1-1 0,-1 1 0,0 0 0,0-1 0,1 1 0,-1-1 0,0 1 0,1-1 0,-1 0 0,0 0 0,1 1 0,-1-1 0,1 0 0,-1 0 0,0 0 0,1-1 0,-1 1 0,0 0 0,1 0 0,-1-1 0,3 0 0,43-11 310,-38 7-257,-1 0 0,0-1 0,0 0 0,13-12 1,-19 17-37,-1-1 0,1 1 1,0-1-1,-1 0 0,1 1 1,-1-1-1,0 0 0,1 0 1,-1 0-1,0 0 0,0 0 1,0 0-1,-1-1 0,1 1 1,0 0-1,-1 0 0,0-1 1,1 1-1,-1 0 0,0-1 1,0 1-1,0 0 0,0 0 1,-1-1-1,0-3 0,0 5-9,-1-1 0,1 1 0,0 0 0,-1 0 0,1 0 0,-1 0 0,1 0 0,-1 0 0,1 0 0,-1 1 0,1-1 0,-1 0 0,0 1 0,0 0 0,1-1 0,-1 1 0,0 0 0,1 0 0,-1 0 0,0 0 0,-2 0 0,-40 5-143,38-3 72,1 1 0,-1 0 0,0 0 0,0 0 0,1 0 0,0 1 0,0 0 0,0 0 0,0 0 0,1 1-1,-1 0 1,1 0 0,0 0 0,1 0 0,-1 1 0,1-1 0,0 1 0,-3 8 0,4-8-727,0 0 1,0 0-1,1 1 0,0-1 1,0 0-1,0 11 1,1-1-4711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29:33.870"/>
    </inkml:context>
    <inkml:brush xml:id="br0">
      <inkml:brushProperty name="width" value="0.025" units="cm"/>
      <inkml:brushProperty name="height" value="0.025" units="cm"/>
    </inkml:brush>
  </inkml:definitions>
  <inkml:trace contextRef="#ctx0" brushRef="#br0">47 17 11050,'0'0'5990,"-6"9"-3566,3-6-2283,-3 7 512,0 0 0,0 1 0,1-1 0,-4 12 0,8-20-583,1-1-1,-1 0 1,0 1-1,1-1 1,-1 1-1,1-1 1,0 0-1,-1 1 1,1-1-1,0 1 1,0-1-1,0 1 1,0-1-1,0 1 1,0-1-1,0 1 1,1-1-1,-1 1 1,0-1-1,1 1 1,-1-1-1,1 0 1,0 1-1,-1-1 1,1 0-1,0 1 1,0-1-1,0 0 1,0 0-1,0 0 1,0 0-1,0 0 1,0 0-1,1 0 1,-1 0-1,0 0 1,0-1-1,1 1 1,-1-1-1,0 1 1,1-1-1,-1 1 1,1-1-1,-1 1 1,1-1-1,1 0 1,2 0 39,0 0 0,0 0 1,0-1-1,0 1 0,0-1 1,0 0-1,-1-1 0,1 1 1,0-1-1,-1 0 0,1 0 1,-1 0-1,1-1 0,-1 1 1,0-1-1,4-4 0,-5 4-3,0 1 1,0-1-1,0 0 0,-1 0 0,1 0 1,-1 0-1,1 0 0,-1-1 0,0 1 0,-1-1 1,1 1-1,-1-1 0,1 0 0,-1 1 1,0-1-1,0 0 0,-1 0 0,1 0 0,-1 0 1,0-7-1,-1 9-90,0-1 0,-1 1 0,1 0 0,-1 0 0,1 0 1,-1 0-1,0 0 0,0 0 0,0 1 0,0-1 0,0 0 0,0 1 0,0 0 0,0-1 0,-1 1 1,1 0-1,0 0 0,-1 0 0,1 1 0,-1-1 0,1 1 0,-1-1 0,0 1 0,-3 0 1,2-1-337,0 0 1,0 1-1,0-1 1,1 1-1,-1 0 1,0 0-1,0 0 1,0 1 0,0 0-1,0 0 1,0 0-1,0 0 1,1 0-1,-1 1 1,-6 2-1,5 4-5013,4 0-4281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53.320"/>
    </inkml:context>
    <inkml:brush xml:id="br0">
      <inkml:brushProperty name="width" value="0.025" units="cm"/>
      <inkml:brushProperty name="height" value="0.025" units="cm"/>
    </inkml:brush>
  </inkml:definitions>
  <inkml:trace contextRef="#ctx0" brushRef="#br0">1165 0 4773,'-12'0'4003,"-1"1"-3898,1 0-1,-1 1 0,1 0 1,0 1-1,0 0 0,0 1 1,0 0-1,0 1 0,1 1 1,-21 13-1,-38 29-784,-95 59-5500,135-91 7606,-63 24-1,25-15 947,-107 54 0,138-58-2329,1 1 0,1 2 0,1 2 0,-39 36 0,54-43 195,0 0 0,1 1 0,1 2 0,1-1 0,1 2 0,1 0 0,1 1 0,-18 45 0,26-54-171,1 0 0,0 0 0,1 0 0,1 1-1,0 0 1,1-1 0,1 1 0,0 0 0,1-1-1,1 1 1,1 0 0,0-1 0,0 0 0,2 0-1,0 0 1,11 22 0,3-2 2,1-1 0,2 0 0,2-2 0,1 0 0,56 54 0,-27-37-125,2-3 0,86 55 0,-109-80 12,1-2-1,0-1 1,2-2 0,0-1 0,72 19 0,-82-29 121,0 0 0,1-2 1,-1 0-1,1-2 0,0-1 0,-1-1 0,1-2 0,-1 0 1,43-12-1,-15-2 357,0-3 0,74-39 1,99-69 602,-131 71-916,62-31 16,214-134 46,-327 191-249,-2-2 0,-1-1 0,-2-3 1,-2-1-1,63-81 0,-82 90 67,0 0-1,-2-1 1,-1-1-1,22-64 1,-33 79 62,0 0 0,-1 0 1,-1-1-1,0 0 1,-1 1-1,-1-1 1,-1 0-1,0 0 1,-1 0-1,-1 1 1,-1-1-1,-5-19 0,5 28 27,0 0-1,-1 0 0,0 0 0,0 0 0,0 1 0,-1 0 0,-1 0 0,1 0 1,-1 0-1,0 1 0,-13-10 0,7 7-28,0 2 0,0-1 0,-1 1 1,0 1-1,0 0 0,-22-5 0,-6 1-32,-1 2-1,1 2 1,-82-1 0,-633 1-403,740 6 347,-31 0-9,0 2 0,0 2 0,0 2 0,1 3 0,0 1-1,1 2 1,0 2 0,1 2 0,0 2 0,2 2 0,0 2 0,-77 54 0,74-41 10,1 2 1,2 2 0,2 2 0,-44 57 0,-6 27-7179,76-103 157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0:59.663"/>
    </inkml:context>
    <inkml:brush xml:id="br0">
      <inkml:brushProperty name="width" value="0.025" units="cm"/>
      <inkml:brushProperty name="height" value="0.025" units="cm"/>
    </inkml:brush>
  </inkml:definitions>
  <inkml:trace contextRef="#ctx0" brushRef="#br0">0 1095 5029,'0'0'2226,"2"6"-1820,-2-3-310,1 0 1,0 0 0,0 0 0,0 0-1,0 0 1,0 0 0,0 0-1,1-1 1,0 1 0,-1 0 0,1-1-1,0 1 1,0-1 0,0 0 0,1 0-1,-1 0 1,1 0 0,-1 0 0,1 0-1,-1-1 1,1 1 0,0-1 0,0 0-1,0 0 1,0 0 0,0 0 0,0 0-1,0-1 1,0 1 0,0-1-1,0 0 1,5 0 0,0 0-30,-1 0 0,1 0 0,-1-1 0,1 0 0,-1-1 0,0 1-1,1-1 1,-1-1 0,0 1 0,0-1 0,0-1 0,10-6 0,21-11 91,66-26-1,-48 35-237,4-2 197,-13-4-20,-34 14-194,0 0 1,0-1 0,-1 0 0,0-1 0,0-1 0,-1 0 0,0 0 0,14-13 0,137-152 416,-68 76-320,-61 66 0,-2-3 0,30-39 0,-14 13 0,2 3 0,79-70 0,21 8-747,-85 71 528,74-42-1894,-103 68 2405,10-12-4023,-38 30 1473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8.824"/>
    </inkml:context>
    <inkml:brush xml:id="br0">
      <inkml:brushProperty name="width" value="0.025" units="cm"/>
      <inkml:brushProperty name="height" value="0.025" units="cm"/>
    </inkml:brush>
  </inkml:definitions>
  <inkml:trace contextRef="#ctx0" brushRef="#br0">0 1 1089,'0'0'-769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9.414"/>
    </inkml:context>
    <inkml:brush xml:id="br0">
      <inkml:brushProperty name="width" value="0.025" units="cm"/>
      <inkml:brushProperty name="height" value="0.025" units="cm"/>
    </inkml:brush>
  </inkml:definitions>
  <inkml:trace contextRef="#ctx0" brushRef="#br0">82 46 32,'0'0'1906,"-8"-2"-2061,-26-5 732,32 6-361,0 1 0,1 0 0,-1 0 1,0 0-1,0 1 0,0-1 0,1 0 1,-1 1-1,0-1 0,0 1 0,1-1 1,-1 1-1,1 0 0,-1 0 0,0 0 1,1 0-1,0 0 0,-1 0 0,1 0 1,-1 0-1,-1 3 0,2 4 3172,19-14-2453,-1-4-1098,-10 5 424,0 1 0,0-1 1,0 2-1,1-1 1,-1 1-1,1 0 1,0 0-1,0 1 0,1 0 1,-1 1-1,0-1 1,12 1-1,142-4 721,-148 15-1367,-7-3-1873,0-5-3693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21.631"/>
    </inkml:context>
    <inkml:brush xml:id="br0">
      <inkml:brushProperty name="width" value="0.025" units="cm"/>
      <inkml:brushProperty name="height" value="0.025" units="cm"/>
    </inkml:brush>
  </inkml:definitions>
  <inkml:trace contextRef="#ctx0" brushRef="#br0">1 3502 9225,'0'0'1948,"8"0"-1884,19 0 263,1-1 0,-1-2 0,33-6 0,-7-3 300,75-6 0,41-9-498,248-66 776,-212 50-839,186-59 155,-70 17 98,76-26-131,52-14 40,-62 27-163,-65 14-7,115-8-96,15-4 108,-224 35-126,274-111 0,-218 70 78,30-12-48,-237 81 57,-2-3 1,71-45-1,5-7 16,4 7-1,225-84 0,-31-3-198,-54 23 539,184-48-400,-129 54-1,-37 16-9,256-112-44,-422 157 120,203-143 0,-283 176-20,62-49 208,30-19-733,-148 101-4713,-8 8 1099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1:03.891"/>
    </inkml:context>
    <inkml:brush xml:id="br0">
      <inkml:brushProperty name="width" value="0.025" units="cm"/>
      <inkml:brushProperty name="height" value="0.025" units="cm"/>
    </inkml:brush>
  </inkml:definitions>
  <inkml:trace contextRef="#ctx0" brushRef="#br0">1 2979 1730,'0'0'4932,"8"0"-4814,29-3 0,1-1 1,-1-3-1,-1 0 1,72-26-1,205-53 1588,-12 4-1570,391-99 110,-230 66-210,-50 12-19,212-78 57,-12-40 44,-304 108-91,444-216 180,-365 149 547,-83 34-609,181-73 671,-310 146-917,179-103 1,-2 0 407,324-117 329,-554 248-607,-89 35-14,0-1 1,-2-2 0,1-1-1,-1-2 1,45-30 0,-75 45 4,0 1 1,-1-1 0,1 0 0,-1 1-1,1-1 1,0 0 0,-1 1 0,0-1-1,1 0 1,-1 0 0,1 1 0,-1-1 0,0 0-1,0 0 1,1 0 0,-1 0 0,0 0-1,0 1 1,0-1 0,0 0 0,0 0 0,0 0-1,0 0 1,0 0 0,0 0 0,-1 1-1,1-1 1,0 0 0,0 0 0,-1 0 0,1 1-1,-1-1 1,1 0 0,-1 0 0,1 1-1,-1-1 1,1 0 0,-1 1 0,-1-2 0,-34-30 621,19 18-445,11 9-297,-2-1-4599,7 0-207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31:09.816"/>
    </inkml:context>
    <inkml:brush xml:id="br0">
      <inkml:brushProperty name="width" value="0.025" units="cm"/>
      <inkml:brushProperty name="height" value="0.025" units="cm"/>
    </inkml:brush>
  </inkml:definitions>
  <inkml:trace contextRef="#ctx0" brushRef="#br0">0 97 4708,'0'0'6711,"4"0"-6434,130 10-230,0-5-1,263-27 0,-346 18-324,125-17 113,-203 23 352,-1 0-1,-52-4 1,12-1 0,-54 4-122,0 5-1,-204 37 0,348-37-146,22-2 132,59-8 20,-1-4 1,0-5 0,104-27 0,35-19-376,-333 61 844,-264 63 113,312-49-397,-4-1-2662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42:21.536"/>
    </inkml:context>
    <inkml:brush xml:id="br0">
      <inkml:brushProperty name="width" value="0.025" units="cm"/>
      <inkml:brushProperty name="height" value="0.025" units="cm"/>
    </inkml:brush>
  </inkml:definitions>
  <inkml:trace contextRef="#ctx0" brushRef="#br0">931 1235 10706,'-58'25'3,"-50"14"1071,105-39-1062,0 1 1,0-1 0,0 1-1,0 0 1,0 0 0,0 0-1,0 0 1,0 1 0,0-1-1,1 1 1,-1-1 0,0 1-1,1 0 1,0 0 0,-1 0-1,1 1 1,0-1 0,0 0-1,0 1 1,0-1 0,1 1-1,-1 0 1,1 0 0,0-1-1,-1 1 1,1 0 0,0 0-1,1 0 1,-1 0 0,0 0-1,1 1 1,0-1 0,0 0-1,0 3-12,-58 456 16,-13 195 186,-13-77 520,-151 1350 3321,145-845-3931,-53 549 158,125-1126-31,22 1 0,32 116-239,65 157 180,136 475-180,-227-1207 0,19 95 16,6-2 0,50 129-16,-69-235 10,1 0 0,1-2 1,2 0-1,2-1 0,1-1 1,1-1-1,2-1 0,1-2 0,1 0 1,2-2-1,1-1 0,1-1 1,1-2-1,24 12-10,-21-13-3,1-1 0,0-2 0,2-2-1,0-1 1,1-2 0,1-2 0,0-1 0,0-3 0,1-1 0,0-2 0,0-2 0,1-2-1,-1-1 1,0-3 0,0-1 0,0-2 0,0-2 0,15-6 3,16-17 18,-2-3 0,-1-3-1,-2-4 1,-1-2 0,-3-3 0,-1-3 0,-3-2-1,-2-3 1,-3-3 0,-2-1 0,26-41-18,69-72 73,-9 12 217,78-122-290,103-225 380,-239 366-330,-6-3 0,-7-3 0,-6-3 0,31-118-50,136-547 13,-119 400 67,11-161-80,-58 86 32,-21-1 0,-21-2-1,-22 0 1,-51-357-32,-31 160 0,-132-492 0,-67-235-137,254 1288 126,-6 2 0,-5 1 0,-6 2 0,-5 2 0,-5 2 0,-24-31 11,-39-45 55,-68-79-55,105 177 39,-3 4 1,-5 3-1,-3 5 1,-13-3-40,4-1 51,75 65-59,-1 0-1,-2 2 0,0 1 1,-1 1-1,-1 1 0,0 2 1,-2 2-1,0 0 0,0 3 1,-1 0-1,-1 2 0,0 2 1,0 1-1,-1 2 0,0 1 1,0 2-1,0 2 0,-1 1 9,-7 8-331,0 2-1,1 3 0,1 1 1,0 2-1,1 1 1,1 3-1,0 1 1,2 2-1,1 2 0,1 1 1,1 1-1,-26 29 332,-58 38-1739,-87 56-248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3.230"/>
    </inkml:context>
    <inkml:brush xml:id="br0">
      <inkml:brushProperty name="width" value="0.025" units="cm"/>
      <inkml:brushProperty name="height" value="0.025" units="cm"/>
    </inkml:brush>
  </inkml:definitions>
  <inkml:trace contextRef="#ctx0" brushRef="#br0">0 44 17296,'0'0'6593,"10"-8"-6192,-5 4-403,1 0 0,-1 0 0,1 1 1,0 0-1,1 0 0,-1 0 0,0 1 0,1 0 1,0 0-1,-1 0 0,1 1 0,0 0 1,0 0-1,0 1 0,-1 0 0,1 0 0,8 2 1,0 1-425,0 0 1,0 1 0,0 1-1,-1 1 1,23 11 0,-33-15 329,-1 0 1,0 0-1,1 0 1,-1 1-1,0-1 1,0 1-1,-1 0 1,1 0 0,0 0-1,-1 0 1,0 0-1,3 5 1,-4-6 94,-1 0 1,1 1 0,-1-1-1,0 0 1,1 0 0,-1 0-1,0 0 1,0 1 0,0-1 0,0 0-1,-1 0 1,1 0 0,-1 0-1,1 0 1,-1 0 0,0 0-1,0 0 1,0 0 0,0 0-1,0 0 1,0 0 0,0 0-1,-1-1 1,-1 3 0,-10 10 115,-1 0 1,0-1-1,-25 17 1,23-19 448,1 1-1,0 1 1,-20 22 0,35-34-552,0-1 0,-1 0 0,1 1-1,0-1 1,-1 0 0,1 0 0,0 1 0,0-1 0,-1 1 0,1-1-1,0 0 1,0 1 0,0-1 0,0 0 0,0 1 0,-1-1 0,1 1-1,0-1 1,0 1 0,0-1 0,0 0 0,0 1 0,0-1 0,0 1 0,0-1-1,1 0 1,-1 1 0,0-1 0,0 1 0,0-1 0,0 0 0,0 1-1,1 0 1,15 5 207,33-7-19,-39 1-125,7-1-59,1-1 0,-1 0 0,1-2 1,17-5-1,-28 7 5,0 0 1,0 0-1,-1-1 0,1 0 0,-1 0 1,0-1-1,0 0 0,0 0 0,-1 0 1,1 0-1,-1-1 0,0 0 1,5-7-1,-4 2 721,-7 11 126,1 0-858,0 0 0,0 0-1,0-1 1,0 1 0,0 0-1,0-1 1,1 1 0,-1 0 0,0 0-1,1-1 1,-1 1 0,0-1 0,1 1-1,-1 0 1,0-1 0,1 1 0,-1-1-1,1 1 1,-1-1 0,1 1 0,0-1-1,-1 1 1,1-1 0,-1 0-1,1 1 1,0-1 0,-1 0 0,1 1-1,0-1 1,-1 0 0,2 0 0,8 4 12,1-1 0,-1-1 0,1 0 0,-1 0 0,1-1 0,0-1 0,-1 0 0,1 0 0,0-1 0,17-3 0,-20 2-1,-1 1 1,0-1-1,1-1 1,-1 0-1,0 0 1,0 0 0,0-1-1,-1 0 1,1 0-1,-1 0 1,0-1 0,0 0-1,0 0 1,-1-1-1,7-8 1,-11 13-16,0 0-1,0 0 1,0 0 0,0-1 0,-1 1-1,1 0 1,0-1 0,-1 1 0,1 0 0,-1-1-1,1 1 1,-1 0 0,0-1 0,0 1-1,1-1 1,-1 1 0,0-1 0,0 1-1,0-1 1,-1 1 0,1-3 0,-1 3-9,0 0 0,0 0 0,0 0 0,0 0 1,1 0-1,-1 1 0,0-1 0,-1 0 0,1 0 0,0 1 0,0-1 1,0 1-1,0-1 0,0 1 0,0 0 0,-1-1 0,1 1 1,0 0-1,0 0 0,-2 0 0,-4-1-23,0 1 0,0 1 1,-1-1-1,1 1 0,0 1 1,0-1-1,-10 4 0,8-1 21,1-1-1,0 1 1,0 1 0,0 0-1,-8 6 1,14-9 8,-1 1-1,1-1 1,-1 0-1,1 1 1,0-1-1,0 1 1,0 0-1,0 0 1,0 0-1,1 0 1,-1 0-1,1 0 1,0 0-1,0 0 1,0 0-1,-1 7 1,2-8-8,1-1 0,-1 0 1,0 1-1,1-1 0,-1 0 1,1 1-1,-1-1 0,1 0 0,-1 0 1,1 1-1,0-1 0,0 0 1,-1 0-1,1 0 0,0 0 0,0 0 1,0 0-1,0 0 0,0 0 1,1-1-1,-1 1 0,0 0 1,0-1-1,0 1 0,1-1 0,-1 1 1,0-1-1,3 1 0,45 9-59,-40-9 51,214 19-793,-213-18 1133,-9-2-261,-1 1 1,0-1 0,0 0 0,1 0 0,-1 0 0,0 0-1,0 0 1,1 0 0,-1 0 0,0 0 0,1 0 0,-1 0-1,0 0 1,0 0 0,1 0 0,-1 0 0,0 0 0,1 0-1,-1 0 1,0 0 0,0 0 0,1 0 0,-1 0 0,0 0-1,0 0 1,1-1 0,-1 1 0,0 0 0,0 0-1,1 0 1,-1-1 0,0 1 0,0 0 0,0 0 0,0 0-1,1-1 1,-1 1 0,0 0 0,0 0 0,0-1 0,0 1-1,0 0 1,0 0 0,1-1 0,-1 1 0,0 0 0,0-1-1,0 1 1,0 0 0,0 0 0,0-1 0,0 1 0,0 0-1,0-1 1,-1 1 0,1 0 0,0 0 0,0-1 0,0 1-1,2-11-681,2-18 461,-2 1 0,0-41-1,-2 69 132,35 2-7664,40 20-2664,-48-16 5685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40:37.896"/>
    </inkml:context>
    <inkml:brush xml:id="br0">
      <inkml:brushProperty name="width" value="0.025" units="cm"/>
      <inkml:brushProperty name="height" value="0.025" units="cm"/>
    </inkml:brush>
  </inkml:definitions>
  <inkml:trace contextRef="#ctx0" brushRef="#br0">2903 31 4837,'0'0'8749,"0"-6"-8220,0 6-519,0-1 1,0 0 0,0 0 0,0 0-1,0 0 1,0 0 0,0 1 0,0-1-1,0 0 1,0 0 0,0 0 0,-1 0-1,1 1 1,0-1 0,-1 0 0,1 0 0,0 0-1,-1 1 1,1-1 0,-1 0 0,1 1-1,-1-1 1,0 0 0,1 1 0,-1-1-1,0 1 1,1-1 0,-1 1 0,0-1-1,0 1 1,1-1 0,-1 1 0,0 0-1,0-1 1,-1 1 0,-38 6 484,31-4-432,-198 43 2152,110-26-1621,2 3 1,-139 53-1,55-2-258,-278 159 1,36 12-215,341-194-153,-200 138 41,219-141-12,-177 143 16,187-145-9,2 2 0,-61 76 0,44-21 8,47-71-1,-39 53 0,35-58-9,2 2 0,-29 48 0,43-64-29,1 0-1,1 1 1,0 0-1,0 0 1,1 0-1,1 1 1,1-1-1,0 1 0,-1 22 1,15 175 239,-12-210-225,1 0 0,0-1-1,-1 1 1,1 0 0,0 0-1,-1 0 1,1-1 0,0 1-1,0 0 1,0-1-1,0 1 1,0 0 0,0-1-1,0 0 1,0 1 0,0-1-1,0 1 1,0-1 0,0 0-1,0 0 1,0 0-1,2 0 1,32 6 251,-29-5-284,28 2 47,0-1-1,1-2 1,-1-1 0,0-1 0,0-3 0,0 0 0,-1-2 0,0-2 0,39-15-1,35-19-184,140-80 0,-106 49 248,134-59-395,493-274 191,-685 354 173,-3-4 1,-3-3-1,-2-4 0,-3-2 0,-4-4 0,111-145 0,9-17 120,-33 44 7,-150 182-112,37-58-71,-40 61 107,0-1 0,0 0 0,0 0 0,-1 0 0,0 0 0,0 0 1,0 0-1,0 0 0,-1 0 0,1-1 0,-1 1 0,0 0 0,0 0 0,-1-1 0,0-4 0,0 7-28,0-1-1,-1 1 1,1 0 0,0 0-1,-1 0 1,0 0 0,1 0-1,-1 0 1,0 0 0,0 1-1,0-1 1,0 1 0,0-1-1,0 1 1,-3-2 0,-18-16-772,22 18 515,1-1-1,-1 1 0,0 0 0,1-1 0,0 1 0,-1-1 1,1 0-1,0 1 0,0-1 0,0 1 0,0-1 0,0 1 1,0-1-1,0 0 0,0 1 0,1-1 0,-1 1 0,0-1 1,1 1-1,1-3 0,10-16-5452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7:53.902"/>
    </inkml:context>
    <inkml:brush xml:id="br0">
      <inkml:brushProperty name="width" value="0.025" units="cm"/>
      <inkml:brushProperty name="height" value="0.025" units="cm"/>
    </inkml:brush>
  </inkml:definitions>
  <inkml:trace contextRef="#ctx0" brushRef="#br0">232 59 3171,'0'0'6646,"-5"1"-6037,-2 0-227,1 0 0,0 0 0,-1 0-1,1-1 1,-1 0 0,1-1 0,0 1 0,-1-1 0,1-1 0,0 1 0,-1-1 0,-5-2 0,5 1-221,0 0 0,0 0 0,0 1 0,0 0 0,-1 1 0,1 0 0,-1 0 1,1 0-1,-1 1 0,-11 1 0,70-23-220,-38 19-14,0-1-1,0 2 1,1-1-1,0 2 0,-1 0 1,1 1-1,0 0 1,13 2-1,-33-1 176,-1 0-1,1 0 0,-1 1 1,1 0-1,0 0 1,0 0-1,-9 5 1,-69 33-128,46-21 148,-13-1-58,51-17-150,32-11-202,-18 4 254,7-5-155,0 1 0,1 1 0,0 0 0,1 2 0,0 1 0,0 1 0,0 0 0,36-1 0,-58 6 536,-41 1 1014,10-1-980,10-1-294,-1 2 0,0 0 1,1 1-1,-37 9 0,35 5-2274,15-9-975,1-3-2657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7:56.448"/>
    </inkml:context>
    <inkml:brush xml:id="br0">
      <inkml:brushProperty name="width" value="0.025" units="cm"/>
      <inkml:brushProperty name="height" value="0.025" units="cm"/>
    </inkml:brush>
  </inkml:definitions>
  <inkml:trace contextRef="#ctx0" brushRef="#br0">695 450 6534,'9'-13'-48,"43"-54"22,39-55-123,-78 104 587,-2-1 1,0 0 0,-1 0-1,12-35 1,-20 49-200,0 0-1,-1 1 1,0-1-1,0-1 1,0 1 0,-1 0-1,1 0 1,-1 0-1,0 0 1,-1 0-1,1 0 1,-1-1 0,0 1-1,-2-5 1,1 7-166,0 1 0,0-1-1,0 1 1,0-1 0,0 1 0,0 0 0,0 0 0,-1 0 0,0 0 0,1 0-1,-1 0 1,0 1 0,1-1 0,-1 1 0,0 0 0,0 0 0,0 0 0,-1 0-1,1 0 1,0 1 0,0 0 0,0-1 0,-4 1 0,-16 0-11,1 0 0,-1 1 0,1 2 0,-1 0 0,1 1 0,0 1 0,1 1 1,-1 2-1,-26 12 0,8-1 32,1 2 0,1 1 1,-64 51-1,69-44-23,2 1 1,1 1-1,1 2 1,2 1-1,1 1 0,2 1 1,2 1-1,1 1 1,2 1-1,1 1 0,3 1 1,-15 57-1,12-25-49,4 0 1,3 1-1,3 1 0,3 0 0,3-1 1,12 103-1,-4-125-4,3-1 1,1 0 0,32 89 0,-29-107-85,1 0 0,1-1 1,2-1-1,2 0 1,0-2-1,35 41 0,-44-59 34,1-1-1,0 0 0,1 0 0,0-1 1,0-1-1,1 0 0,0 0 0,1-1 1,0-1-1,0 0 0,0-1 0,0-1 1,1 0-1,0-1 0,0-1 0,0 0 1,0-1-1,0 0 0,0-1 1,0-1-1,0-1 0,0 0 0,0-1 1,-1 0-1,1-1 0,-1-1 0,1 0 1,-2-1-1,20-11 0,9-9 77,-2-1 0,-2-2-1,0-2 1,-2-1 0,-1-2-1,-2-1 1,52-72 0,-42 44 424,-3-1 0,-3-2 0,-2-2 0,33-93 1,-44 85-160,-2-2 1,-5 0 0,-2-1-1,-4 0 1,-3-1-1,-5-134 1,-4 186-314,-1 1 0,-2 0 0,0-1 0,-2 1 0,-1 1 1,-1-1-1,-1 1 0,-1 0 0,-18-31 0,21 45-45,-1 0 1,0 0-1,-1 0 1,0 1-1,-1 1 1,0-1-1,-1 1 1,0 1-1,-1 0 1,1 1-1,-2 0 1,1 1 0,-1 0-1,0 1 1,0 1-1,-1 0 1,0 0-1,0 2 1,-20-4-1,14 5-167,0 1 0,0 0-1,0 1 1,0 2 0,0 0 0,0 1-1,1 1 1,-1 0 0,1 2 0,-36 15-1,20-3-1216,1 1 0,1 1 0,0 2-1,-48 42 1,4 6-6073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1.376"/>
    </inkml:context>
    <inkml:brush xml:id="br0">
      <inkml:brushProperty name="width" value="0.025" units="cm"/>
      <inkml:brushProperty name="height" value="0.025" units="cm"/>
    </inkml:brush>
  </inkml:definitions>
  <inkml:trace contextRef="#ctx0" brushRef="#br0">0 406 13997,'0'0'9316,"7"-9"-8478,218-303 1090,-176 242-1224,-49 69-669,0 1 1,0-1 0,1 0-1,-1 0 1,0 1 0,1-1-1,-1 0 1,0 1 0,1-1-1,-1 0 1,1 1 0,-1-1-1,1 1 1,0-1 0,-1 1-1,1-1 1,-1 1 0,1-1-1,0 1 1,-1 0 0,1-1-1,0 1 1,0 0 0,-1 0-1,1-1 1,0 1 0,0 0-1,-1 0 1,1 0 0,1 0-1,0 23 328,-14 43 2,12-66-362,-26 96 355,15-59-390,1 0 0,2 1 0,1 0 0,-2 43 0,9-80-148,0 0 1,0-1 0,0 1 0,0 0 0,0-1 0,0 1-1,0 0 1,0-1 0,0 1 0,0 0 0,0 0 0,1-1-1,-1 1 1,0 0 0,0-1 0,1 1 0,-1-1 0,0 1-1,1 0 1,-1-1 0,1 1 0,-1-1 0,1 1 0,-1-1-1,1 1 1,-1-1 0,1 0 0,-1 1 0,1-1 0,-1 1-1,1-1 1,0 0 0,-1 0 0,1 1 0,0-1 0,-1 0 0,1 0-1,0 0 1,0 0 0,-1 0 0,1 0 0,0 0 0,-1 0-1,1 0 1,0 0 0,-1 0 0,1 0 0,0-1 0,-1 1-1,1 0 1,0 0 0,-1-1 0,1 1 0,-1 0 0,1-1-1,0 0 1,20-13-8303</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1.702"/>
    </inkml:context>
    <inkml:brush xml:id="br0">
      <inkml:brushProperty name="width" value="0.025" units="cm"/>
      <inkml:brushProperty name="height" value="0.025" units="cm"/>
    </inkml:brush>
  </inkml:definitions>
  <inkml:trace contextRef="#ctx0" brushRef="#br0">36 0 20692,'0'0'2017,"-23"48"-383,14-31 768,6-1-1665,3-7-737,0-6-96,8-3-737,2 0-1889,-2-9-1506,-4-7-4421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2.073"/>
    </inkml:context>
    <inkml:brush xml:id="br0">
      <inkml:brushProperty name="width" value="0.025" units="cm"/>
      <inkml:brushProperty name="height" value="0.025" units="cm"/>
    </inkml:brush>
  </inkml:definitions>
  <inkml:trace contextRef="#ctx0" brushRef="#br0">170 45 15887,'0'0'4719,"-6"-8"-3000,-21-23-710,27 31-980,-1-1-1,0 1 1,0-1 0,0 0-1,0 1 1,1 0-1,-1-1 1,0 1 0,0-1-1,0 1 1,0 0-1,0 0 1,0 0 0,0 0-1,0-1 1,0 1-1,0 0 1,0 1 0,0-1-1,0 0 1,0 0 0,0 0-1,0 1 1,0-1-1,0 0 1,0 1 0,0-1-1,0 1 1,0-1-1,0 1 1,1-1 0,-1 1-1,0 0 1,0-1 0,1 1-1,-1 0 1,-1 1-1,-21 34 316,20-31-312,-9 21 236,0 0 1,2 1-1,0 0 1,2 0-1,1 1 1,2 0-1,0 1 1,2-1-1,0 32 1,3-57-265,-1-1-1,1 0 1,0 1-1,0-1 1,0 0 0,0 1-1,1-1 1,-1 0-1,0 1 1,1-1 0,0 0-1,0 0 1,-1 0-1,1 1 1,0-1 0,1 0-1,-1 0 1,0 0-1,1-1 1,-1 1 0,1 0-1,-1 0 1,1-1-1,0 1 1,0-1 0,0 1-1,-1-1 1,1 0-1,1 0 1,-1 0 0,0 0-1,0 0 1,0 0-1,0-1 1,1 1 0,-1-1-1,0 0 1,1 1-1,-1-1 1,0 0-1,1 0 1,-1 0 0,0-1-1,1 1 1,3-2-1,1 0 78,-1 0-1,1-1 0,-1 1 0,0-1 0,0-1 0,0 1 1,0-1-1,-1 0 0,1-1 0,-1 1 0,0-1 0,0 0 0,-1 0 1,1-1-1,-1 1 0,5-11 0,0 2 123,-1-1 1,-1 0-1,-1 0 1,0 0-1,-1 0 1,3-18-1,1-32 241,-9 59-470,1 1 0,-1 0 1,0-1-1,-1 1 0,1-1 1,-1 1-1,0 0 0,-1-1 1,-3-8-1,5 13-66,-1 0 1,0 0-1,1 0 1,-1 0-1,0 0 0,0 1 1,0-1-1,0 0 1,0 0-1,0 0 0,0 1 1,0-1-1,0 1 1,0-1-1,0 1 0,0-1 1,-1 1-1,1 0 1,0-1-1,0 1 1,0 0-1,-1 0 0,1 0 1,0 0-1,0 0 1,-1 0-1,1 0 0,0 0 1,0 1-1,-1-1 1,1 0-1,0 1 0,0-1 1,0 1-1,0-1 1,0 1-1,-2 1 0,-38 30-9409,40-31 9094,-15 14-7472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2.416"/>
    </inkml:context>
    <inkml:brush xml:id="br0">
      <inkml:brushProperty name="width" value="0.025" units="cm"/>
      <inkml:brushProperty name="height" value="0.025" units="cm"/>
    </inkml:brush>
  </inkml:definitions>
  <inkml:trace contextRef="#ctx0" brushRef="#br0">0 1 20371,'0'0'10090,"14"72"-10090,-14-39 64,0 1-192,0-3-641,0-1-320,-3-5-64,3-7 96,0-5-256,9-12-3428,-1-16-1152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2.760"/>
    </inkml:context>
    <inkml:brush xml:id="br0">
      <inkml:brushProperty name="width" value="0.025" units="cm"/>
      <inkml:brushProperty name="height" value="0.025" units="cm"/>
    </inkml:brush>
  </inkml:definitions>
  <inkml:trace contextRef="#ctx0" brushRef="#br0">0 0 18642,'0'0'7618,"1"12"-6508,-1 181 1299,3 57-2272,-3-248-174,0 1 0,1 0 0,-1 0 0,1 0 0,0 0 0,0 0 0,0 0 0,0 0 0,0-1 0,1 1 0,2 4 0,-4-7-11,0 0 0,0 0 0,1 1 0,-1-1 0,0 0 0,0 0 0,1 0 0,-1 1 0,0-1 0,0 0 0,1 0 0,-1 0 0,0 0 0,1 0 1,-1 0-1,0 1 0,1-1 0,-1 0 0,0 0 0,0 0 0,1 0 0,-1 0 0,0 0 0,1 0 0,-1 0 0,0 0 0,1-1 0,-1 1 0,0 0 0,1 0 0,-1 0 0,0 0 0,1 0 0,-1 0 0,0-1 0,11-20-2687,-7-4-1482,-1-4-2258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3.213"/>
    </inkml:context>
    <inkml:brush xml:id="br0">
      <inkml:brushProperty name="width" value="0.025" units="cm"/>
      <inkml:brushProperty name="height" value="0.025" units="cm"/>
    </inkml:brush>
  </inkml:definitions>
  <inkml:trace contextRef="#ctx0" brushRef="#br0">138 71 12620,'0'0'3774,"2"-7"-774,0 0-2172,0 3-320,-1-1 1,0 1 0,0-1 0,0 1-1,0-1 1,-1 0 0,0 1 0,0-1 0,0-5-1,-3 9-378,1 0-1,-1 0 0,1 1 1,0-1-1,-1 0 1,1 1-1,-1 0 0,0 0 1,1 0-1,-1 0 0,1 0 1,-1 0-1,1 1 1,-1-1-1,1 1 0,-5 1 1,1 2-86,-1 0 0,1 1 0,0 0 0,1 0 0,-1 0 0,1 1 0,0 0 0,1 0 0,-1 0 1,1 1-1,0-1 0,1 1 0,-1 0 0,1 0 0,1 0 0,-3 9 0,0 4 96,0 0-1,1 0 1,1 0-1,-1 38 0,4-57-138,0 0-1,0 0 0,0 0 0,0 0 0,0 1 1,0-1-1,0 0 0,1 0 0,-1 0 0,0 0 1,1 0-1,-1 0 0,1 0 0,-1 0 0,1 0 1,-1 0-1,1 0 0,-1 0 0,1-1 0,0 1 1,0 0-1,0 0 0,-1 0 0,1-1 0,0 1 1,2 0-1,-1 0-6,0-1 1,0 1-1,0-1 0,0 0 1,0 0-1,0 0 1,0 0-1,0 0 0,0 0 1,0-1-1,0 1 1,0 0-1,2-2 0,4-1-255,-1 0-1,0 0 0,0-1 0,0 0 0,0 0 0,10-9 1,-6 2-1171,-1 0 0,0-1 0,8-13 0,20-42-8370,-23 35 4944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3.757"/>
    </inkml:context>
    <inkml:brush xml:id="br0">
      <inkml:brushProperty name="width" value="0.025" units="cm"/>
      <inkml:brushProperty name="height" value="0.025" units="cm"/>
    </inkml:brush>
  </inkml:definitions>
  <inkml:trace contextRef="#ctx0" brushRef="#br0">1 40 1698,'0'0'8813,"8"6"-7665,-3-3-1061,26 23 2113,-29-24-1792,0 1 1,-1-1-1,1 1 1,-1 0-1,1 0 0,-1-1 1,0 1-1,0 0 1,0 0-1,0 1 1,0-1-1,-1 0 0,1 0 1,-1 5-1,-7 44 3391,2-39-3598,0 0-1,-1 0 1,-11 18 0,16-30-105,4-9-50,-1 0 0,2 1 1,-1-1-1,1 1 0,0 0 0,0 0 0,1 0 0,6-7 0,9-16 4,-2-6-33,-12 23 16,0 0 0,1 0 0,10-13 0,-18 31 82,1-1 0,-1 1 0,1-1 1,0 1-1,0-1 0,0 0 0,1 1 0,0-1 0,0 1 1,0-1-1,0 0 0,0 0 0,3 6 0,-1-9-81,0 0 0,0-1 1,0 1-1,0-1 0,0 0 0,0 1 0,0-1 0,0 0 0,1-1 0,-1 1 0,0-1 0,0 1 0,-1-1 1,1 0-1,0 0 0,0 0 0,0 0 0,0-1 0,-1 1 0,1-1 0,-1 0 0,1 0 0,-1 0 1,0 0-1,3-2 0,9-10 37,-1 1 0,21-31 1,-20 26-20,-14 19-51,0-1-1,0 0 0,0 0 1,0 0-1,0 0 0,0 0 0,0 0 1,0 0-1,0 0 0,0 0 1,0 1-1,0-1 0,0 0 0,0 0 1,0 0-1,0 0 0,0 0 1,0 0-1,0 0 0,0 0 1,0 0-1,0 0 0,0 1 0,0-1 1,1 0-1,-1 0 0,0 0 1,0 0-1,0 0 0,0 0 1,0 0-1,0 0 0,0 0 0,0 0 1,0 0-1,1 0 0,-1 0 1,0 0-1,0 0 0,0 0 1,0 0-1,0 0 0,0 0 0,0 0 1,0 0-1,1 0 0,-1 0 1,0 0-1,0 0 0,0 0 1,0 0-1,0 0 0,0 0 0,0 0 1,0-1-1,0 1 0,0 0 1,0 0-1,1 0 0,-1 0 1,0 0-1,0 0 0,0 0 0,0 0 1,0 0-1,0 0 0,0 0 1,0-1-1,0 15 132,-4 18 164,-3-5 0,1-1 0,2 1 1,-3 50-1,7-76-308,0-1 0,0 1 0,0-1 0,0 1 1,0-1-1,0 1 0,0-1 0,0 1 0,0-1 0,0 1 0,0-1 1,0 0-1,0 1 0,1-1 0,-1 1 0,0-1 0,0 1 0,0-1 1,1 0-1,-1 1 0,0-1 0,1 0 0,-1 1 0,0-1 1,1 0-1,-1 1 0,0-1 0,1 0 0,-1 0 0,1 1 0,-1-1 1,0 0-1,1 0 0,-1 0 0,1 0 0,-1 0 0,1 0 0,-1 1 1,1-1-1,-1 0 0,1 0 0,-1 0 0,1 0 0,-1-1 0,0 1 1,1 0-1,-1 0 0,1 0 0,-1 0 0,1 0 0,-1-1 0,0 1 1,1 0-1,-1 0 0,1-1 0,1 0-226,0 0 0,0 0 1,0 0-1,0-1 0,0 1 0,-1-1 0,1 1 0,0-1 0,-1 1 1,0-1-1,3-3 0,-1-2-1569,-1 0 0,1-1 0,-1 0 0,-1 1 0,2-11 0,1-19-8491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3.603"/>
    </inkml:context>
    <inkml:brush xml:id="br0">
      <inkml:brushProperty name="width" value="0.025" units="cm"/>
      <inkml:brushProperty name="height" value="0.025" units="cm"/>
    </inkml:brush>
  </inkml:definitions>
  <inkml:trace contextRef="#ctx0" brushRef="#br0">0 56 7655,'0'0'9412,"3"-8"-6999,1-1-1630,-2 6-448,-1 1 1,1-1-1,-1 0 1,0 0-1,0 0 1,-1 0-1,1 0 1,0-1-1,-1 1 1,0-5-1,-16 36 82,16-26-470,0 1 1,0-1 0,1 0 0,-1 1-1,1-1 1,-1 0 0,1 1 0,0-1-1,0 0 1,0 0 0,0 0 0,0 0-1,1 0 1,-1 0 0,0 0-1,1 0 1,0-1 0,-1 1 0,1 0-1,0-1 1,0 1 0,0-1 0,0 0-1,0 0 1,0 0 0,0 0 0,0 0-1,1 0 1,2 0 0,13 6-308,1-2 0,31 6 0,-24-6-67,-13-2 306,31 7-364,-43-10 514,0 1 1,1-1-1,-1 0 1,0 1 0,1-1-1,-1 1 1,0-1-1,0 1 1,0-1 0,0 1-1,0 0 1,1 0-1,-1-1 1,0 1 0,-1 0-1,1 0 1,0 0 0,0 0-1,0 0 1,0 0-1,-1 1 1,2 1 0,-2-2 95,-1 0 0,1 0 0,-1 1 1,1-1-1,-1 0 0,1 0 1,-1 0-1,0 0 0,1 0 1,-1 0-1,0 0 0,0-1 0,0 1 1,0 0-1,0 0 0,0-1 1,0 1-1,0 0 0,0-1 0,0 1 1,-2 0-1,-30 11 808,25-10-651,-12 5 185,0-2-1,0 0 0,-1-2 0,0 0 0,-32 0 1,52-3-520,1 0 1,0 0-1,0 0 1,-1 0-1,1 0 1,0 0-1,-1 0 1,1 0-1,0 0 1,-1 0-1,1 0 1,0 0-1,-1 0 1,1 0-1,0 0 1,0 0-1,-1 0 1,1 0-1,0 0 1,-1-1-1,1 1 1,0 0-1,0 0 1,-1 0-1,1 0 1,0-1-1,0 1 1,0 0-1,-1 0 1,1-1-1,0 1 1,0 0-1,0 0 1,-1-1-1,1 1 1,0 0-1,0 0 1,0-1-1,0 1 1,0 0-1,0-1 1,0 1-1,0 0 1,0-1-1,0 1 1,0 0-1,0 0 1,0-1-1,0 1 1,0 0-1,0-1 1,0 1-1,0 0 1,0-1-1,0 1 1,1 0-1,-1 0 1,0-1-1,0 1 1,0 0-1,0 0 1,1-1-1,-1 1 1,0 0-1,0 0 1,1 0-1,-1-1 1,0 1-1,1 0 1,17-17-3437,11-1-1151,5-5-1670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4.088"/>
    </inkml:context>
    <inkml:brush xml:id="br0">
      <inkml:brushProperty name="width" value="0.025" units="cm"/>
      <inkml:brushProperty name="height" value="0.025" units="cm"/>
    </inkml:brush>
  </inkml:definitions>
  <inkml:trace contextRef="#ctx0" brushRef="#br0">1 1 16656,'0'0'11659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4.415"/>
    </inkml:context>
    <inkml:brush xml:id="br0">
      <inkml:brushProperty name="width" value="0.025" units="cm"/>
      <inkml:brushProperty name="height" value="0.025" units="cm"/>
    </inkml:brush>
  </inkml:definitions>
  <inkml:trace contextRef="#ctx0" brushRef="#br0">113 0 16624,'0'0'11152,"-5"10"-11152,0-3-10,0 0-245,0 0 0,1 0 1,-1 1-1,1 0 0,1 0 0,0 0 1,0 0-1,0 1 0,-1 12 1,4-20 217,1 0 0,0 0 1,0 0-1,-1 0 0,1-1 1,0 1-1,0 0 0,0 0 1,0-1-1,0 1 0,-1-1 1,1 1-1,1-1 1,-1 1-1,0-1 0,0 0 1,0 1-1,0-1 0,0 0 1,0 0-1,0 0 0,0 0 1,0 0-1,1 0 1,-1 0-1,0 0 0,0 0 1,0 0-1,1-1 0,0 1 88,0-1 0,-1 1 0,1 0 0,0 0 0,0 0 0,0 0 0,-1 0 0,1 0-1,0 1 1,0-1 0,-1 0 0,1 1 0,0 0 0,0-1 0,-1 1 0,1 0 0,-1 0 0,1 0-1,-1 0 1,1 0 0,-1 0 0,0 0 0,1 0 0,-1 1 0,2 2 0,-3-1-18,1-1 0,-1 1 1,0 0-1,0 0 0,0 0 0,0 0 1,-1 0-1,1 0 0,-1-1 1,1 1-1,-1 0 0,0 0 0,0-1 1,-1 1-1,1 0 0,0-1 0,-1 1 1,0-1-1,1 0 0,-1 1 1,0-1-1,0 0 0,0 0 0,-1 0 1,1-1-1,0 1 0,-1 0 1,1-1-1,-1 0 0,-4 2 0,-1 1 66,-1 0-1,0-1 0,0 0 1,0 0-1,0-1 0,-1 0 1,1-1-1,-12 1 0,20-2-317,3-3-742,0 1 0,0 0 0,0 0 0,0 0 0,0 1 0,0-1 0,1 0 0,-1 1 0,1 0 0,3-2 0,-4 2-410,16-9-7453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4.754"/>
    </inkml:context>
    <inkml:brush xml:id="br0">
      <inkml:brushProperty name="width" value="0.025" units="cm"/>
      <inkml:brushProperty name="height" value="0.025" units="cm"/>
    </inkml:brush>
  </inkml:definitions>
  <inkml:trace contextRef="#ctx0" brushRef="#br0">0 251 15150,'0'0'14991,"2"51"-14831,-2-33-224,0 1-1218,0 0-1152,0-6-833,0-1-1634</inkml:trace>
  <inkml:trace contextRef="#ctx0" brushRef="#br0" timeOffset="1">19 1 11531,'0'0'15663,"11"46"-25593,-6-25-4547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9:35.099"/>
    </inkml:context>
    <inkml:brush xml:id="br0">
      <inkml:brushProperty name="width" value="0.025" units="cm"/>
      <inkml:brushProperty name="height" value="0.025" units="cm"/>
    </inkml:brush>
  </inkml:definitions>
  <inkml:trace contextRef="#ctx0" brushRef="#br0">42 0 11627,'0'0'14809,"6"4"-14473,-5-4-324,0 1-1,1-1 1,-1 1-1,0 0 1,0 0 0,0-1-1,0 1 1,0 0 0,0 0-1,-1 0 1,1 0-1,0 0 1,0 0 0,-1 0-1,1 0 1,0 0-1,-1 0 1,1 0 0,-1 1-1,1-1 1,-1 0 0,0 0-1,0 1 1,1-1-1,-1 0 1,0 0 0,0 1-1,0-1 1,-1 2-1,0 2 21,-2 0-1,1 0 0,0 0 0,-1 0 0,0 0 0,-4 5 0,-9 14 12,10-15-30,4-6-14,-1 0 1,1 0-1,0 1 0,0-1 0,0 1 0,0 0 0,1-1 0,-1 1 1,1 0-1,0 0 0,0 0 0,1 0 0,-1 0 0,1 0 0,0 8 1,1-11-21,0 0 0,0 0 1,0 0-1,0 0 1,1 0-1,-1-1 0,0 1 1,1 0-1,-1-1 1,0 1-1,1 0 0,-1-1 1,1 0-1,-1 1 1,1-1-1,-1 0 1,1 0-1,-1 0 0,1 0 1,-1 0-1,3 0 1,35-3-1038,-28 1 812,-1-1 0,0-1 0,0 1 0,12-8 0,-15 7 323,1 1 0,1-1 1,-1 1-1,0 1 0,1-1 1,13-1-1,-22 4-31,0 0 1,1 0-1,-1 0 1,1 0-1,-1 0 0,0 0 1,1 1-1,-1-1 0,0 0 1,1 0-1,-1 0 0,0 0 1,1 1-1,-1-1 0,0 0 1,0 0-1,1 0 0,-1 1 1,0-1-1,0 0 0,1 1 1,-1-1-1,0 0 0,0 0 1,0 1-1,0-1 0,1 0 1,-1 1-1,0-1 1,0 0-1,0 1 0,0-1 1,0 1-1,0-1 0,0 0 1,0 1-1,0-1 0,0 0 1,0 1-1,0-1 0,0 0 1,0 1-1,0-1 0,0 0 1,-1 1-1,1-1 0,0 0 1,0 1-1,0-1 0,0 0 1,-1 1-1,1-1 0,0 0 1,0 0-1,-1 1 1,1-1-1,-13 21 1038,2-7-741,0 0 0,-1 0 0,0-1 0,-1 0 0,0-1 0,-1-1 0,-26 16 0,39-26-602,0-1 0,0 1-1,0-1 1,0 0 0,0 1-1,0-1 1,0 0 0,0 0-1,0 0 1,0 0 0,0 0-1,0 0 1,-1 0 0,1 0-1,0 0 1,0 0 0,0-1-1,-1 1 1,-4-9-6446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33.891"/>
    </inkml:context>
    <inkml:brush xml:id="br0">
      <inkml:brushProperty name="width" value="0.025" units="cm"/>
      <inkml:brushProperty name="height" value="0.025" units="cm"/>
    </inkml:brush>
  </inkml:definitions>
  <inkml:trace contextRef="#ctx0" brushRef="#br0">1 442 5477,'0'0'15524,"14"-2"-14894,28-9-351,0-1 0,-1-2-1,69-34 1,59-22 53,-90 47-136,2 3-1,89-10 1,170-4 379,-11 1-290,7-36 143,-224 42-365,-99 24-568,-12 3 312,0 0 1,0 0 0,0 0 0,0 0 0,0 0-1,0 0 1,0 0 0,-1-1 0,1 1-1,0 0 1,0 0 0,0-1 0,0 1 0,-1-1-1,1 1 1,0-1 0,0 1 0,-1-1-1,1 0 1,0 1 0,-1-1 0,1 0-1,-1 1 1,1-1 0,-1 0 0,1 0 0,-1 1-1,1-1 1,-1 0 0,0 0 0,0 0-1,1 0 1,-1 0 0,0 0 0,0 1-1,0-1 1,0 0 0,0 0 0,0 0 0,0 0-1,0 0 1,0 0 0,-1 0 0,1 0-1,-1-1 1,1-15-7340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7.072"/>
    </inkml:context>
    <inkml:brush xml:id="br0">
      <inkml:brushProperty name="width" value="0.025" units="cm"/>
      <inkml:brushProperty name="height" value="0.025" units="cm"/>
    </inkml:brush>
  </inkml:definitions>
  <inkml:trace contextRef="#ctx0" brushRef="#br0">22 167 1602,'0'-9'10319,"0"-4"-9129,0 0 0,1 0 1,1 0-1,0 1 1,5-18-1,-6 27-1042,0-1 0,1 1-1,-1 0 1,0-1 0,1 1 0,0 0 0,0 0-1,0 0 1,0 0 0,0 0 0,1 1-1,-1-1 1,1 1 0,-1-1 0,1 1-1,0 0 1,0 0 0,0 0 0,0 1-1,1-1 1,-1 1 0,0-1 0,1 1 0,-1 0-1,1 1 1,-1-1 0,8 0 0,-10 1-148,1 0 1,-1 0 0,1 0-1,-1 0 1,1 1 0,-1-1 0,1 0-1,-1 1 1,1-1 0,-1 1-1,1 0 1,-1-1 0,0 1-1,0 0 1,1 0 0,-1 0 0,0 0-1,0 0 1,0 0 0,0 0-1,2 3 1,-1-1-8,0 0 1,-1 1-1,1-1 0,-1 1 0,0-1 0,0 1 1,0 0-1,1 6 0,-1 2 5,-1 0 0,0 0 0,-1 0-1,0 0 1,-3 12 0,-3 0 46,-2 0 0,0-1 0,-1-1 0,-1 0 0,-26 37 0,17-26 272,-20 42 1,39-73-297,0 0-1,0 0 1,0-1 0,0 1 0,1 0 0,-1 0-1,1 0 1,-1 0 0,1 0 0,0 0 0,0 0-1,0 1 1,0-1 0,0 0 0,1 3 0,-1-4-10,1 0 1,-1-1-1,1 1 1,-1-1-1,1 1 1,-1-1-1,1 1 1,0-1-1,-1 0 1,1 1-1,0-1 1,-1 1-1,1-1 1,0 0-1,-1 0 1,1 0-1,0 1 1,0-1-1,-1 0 1,1 0-1,0 0 1,0 0-1,-1 0 1,1 0-1,0 0 1,0 0-1,1-1 1,8-2 5,1 0 1,-1 0-1,0-1 1,13-8 0,-15 8-108,1 0-151,49-24-2632,-19 11-2418,-7 3-2774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7.413"/>
    </inkml:context>
    <inkml:brush xml:id="br0">
      <inkml:brushProperty name="width" value="0.025" units="cm"/>
      <inkml:brushProperty name="height" value="0.025" units="cm"/>
    </inkml:brush>
  </inkml:definitions>
  <inkml:trace contextRef="#ctx0" brushRef="#br0">0 17 17264,'0'0'7848,"49"14"-9706,-29-27-1954,-2-5-3426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7.773"/>
    </inkml:context>
    <inkml:brush xml:id="br0">
      <inkml:brushProperty name="width" value="0.025" units="cm"/>
      <inkml:brushProperty name="height" value="0.025" units="cm"/>
    </inkml:brush>
  </inkml:definitions>
  <inkml:trace contextRef="#ctx0" brushRef="#br0">135 23 13164,'0'0'5403,"-8"-5"-4149,-28-11-357,35 15-857,0 1 1,0 0-1,0 0 0,-1-1 0,1 1 0,0 0 0,0 0 1,0 0-1,0 0 0,0 1 0,0-1 0,-1 0 1,1 0-1,0 1 0,0-1 0,0 1 0,0-1 0,0 1 1,0-1-1,0 1 0,0-1 0,0 1 0,1 0 0,-1 0 1,0-1-1,-1 3 0,-15 24 417,14-20-285,-4 4 41,2 0 0,-1 0 0,2 0 1,-1 1-1,2 0 0,-1 0 0,2 0 0,-1 1 0,2-1 0,0 0 1,0 1-1,1-1 0,3 25 0,-2-35-187,0 0-1,0 1 1,1-1-1,-1 0 1,0 0-1,1 1 0,0-1 1,-1 0-1,1-1 1,0 1-1,0 0 1,0 0-1,0-1 1,1 1-1,-1-1 1,0 0-1,1 0 1,-1 0-1,1 0 1,-1 0-1,1 0 1,-1-1-1,1 1 1,-1-1-1,1 1 1,0-1-1,-1 0 1,1 0-1,4-1 1,1 0 118,-1 1 0,0-1 0,0 0 0,0-1 0,0 0 0,0 0 0,0-1 0,0 1 0,12-8 0,-10 3 51,-1 0 1,0 0 0,-1-1-1,0 0 1,0 0-1,0 0 1,-1-1-1,-1 0 1,1-1 0,5-13-1,-9 19-157,0 0 0,0-1 1,-1 1-1,0 0 0,1-1 0,-2 1 0,1-1 0,0 1 1,-1-1-1,0 1 0,0-1 0,0 0 0,-1 1 0,1-1 1,-1 1-1,0-1 0,-1 1 0,1 0 0,-1-1 0,1 1 1,-1 0-1,-1 0 0,1 0 0,0 0 0,-1 1 0,-5-7 0,7 9-139,0 0-1,0 0 0,0-1 0,0 1 1,-1 0-1,1 0 0,0 1 0,0-1 1,-1 0-1,1 0 0,-1 0 0,1 1 0,-1-1 1,1 1-1,-1-1 0,1 1 0,-1 0 1,1 0-1,-1-1 0,1 1 0,-1 0 1,1 0-1,-1 1 0,0-1 0,1 0 0,-1 0 1,1 1-1,-1-1 0,1 1 0,-1-1 1,1 1-1,0 0 0,-1-1 0,1 1 1,0 0-1,-1 0 0,1 0 0,0 0 0,0 0 1,0 0-1,0 1 0,-1 1 0,-16 29-5003,8 1-3649,6-11-2083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8.114"/>
    </inkml:context>
    <inkml:brush xml:id="br0">
      <inkml:brushProperty name="width" value="0.025" units="cm"/>
      <inkml:brushProperty name="height" value="0.025" units="cm"/>
    </inkml:brush>
  </inkml:definitions>
  <inkml:trace contextRef="#ctx0" brushRef="#br0">0 0 18097,'0'0'6214,"1"51"-4805,-1-31-608,0 0-417,0-1-255,0-4-129,2-3-385,0 0-896,2-6-513,-3-2-800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8.488"/>
    </inkml:context>
    <inkml:brush xml:id="br0">
      <inkml:brushProperty name="width" value="0.025" units="cm"/>
      <inkml:brushProperty name="height" value="0.025" units="cm"/>
    </inkml:brush>
  </inkml:definitions>
  <inkml:trace contextRef="#ctx0" brushRef="#br0">160 93 13389,'0'0'12262,"5"3"-11696,-2-1-541,-1 1 1,1-1-1,-1 0 0,0 1 1,0-1-1,0 1 1,0 0-1,-1-1 0,1 1 1,-1 0-1,1 0 1,-1 0-1,0 0 1,0 0-1,0 1 0,-1-1 1,1 0-1,-1 0 1,0 1-1,0 4 0,5 25 34,10 38 300,17 103 1129,-30-152-1463,5 33 131,-7-53-196,1 1-1,-1 0 0,1 0 0,0 0 1,0-1-1,0 1 0,0 0 0,1-1 1,-1 1-1,1-1 0,-1 0 0,1 1 1,4 3-1,-6-6-107,0 0 0,1 1 0,-1-1 0,0 0 0,0 0 0,0 0 0,1 0 0,-1 0 0,0 0 0,0 1 0,1-1 0,-1 0 0,0 0 0,0 0 0,1 0 0,-1 0 0,0 0 0,1 0 0,-1 0 0,0 0 0,0 0 0,1 0 0,-1 0 0,0-1 0,0 1 0,1 0 0,-1 0 0,0 0 1,0 0-1,1 0 0,-1 0 0,0 0 0,0-1 0,0 1 0,1 0 0,-1 0 0,0 0 0,0-1 0,0 1 0,0 0 0,0 0 0,1-1 0,-1 1 0,0 0 0,0 0 0,0 0 0,0-1 0,0 1 0,0 0 0,0-1 0,0 1 0,0 0 0,0 0 0,0-1 0,0 1 0,0 0 0,0 0 0,0-1 0,0 1 0,0 0 0,0 0 0,0-1 0,-1 1 0,1-11-6509</inkml:trace>
  <inkml:trace contextRef="#ctx0" brushRef="#br0" timeOffset="1">1 1 16143,'0'0'8552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3.929"/>
    </inkml:context>
    <inkml:brush xml:id="br0">
      <inkml:brushProperty name="width" value="0.025" units="cm"/>
      <inkml:brushProperty name="height" value="0.025" units="cm"/>
    </inkml:brush>
  </inkml:definitions>
  <inkml:trace contextRef="#ctx0" brushRef="#br0">69 0 16624,'0'0'8071,"-48"19"-6821,39-5-578,1 1-448,5 1-192,3 1-32,2 0-512,9 1-705,4-1-577,1-2-512,-3-5-1474,-3-8-3394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9.346"/>
    </inkml:context>
    <inkml:brush xml:id="br0">
      <inkml:brushProperty name="width" value="0.025" units="cm"/>
      <inkml:brushProperty name="height" value="0.025" units="cm"/>
    </inkml:brush>
  </inkml:definitions>
  <inkml:trace contextRef="#ctx0" brushRef="#br0">57 66 12460,'0'0'4826,"2"-8"-2616,2-2-1347,3-14-57,-5 0 4502,-4 24-5241,1 1-1,0-1 1,0 0-1,0 0 1,-1 1-1,1-1 1,0 1 0,0-1-1,0 1 1,0-1-1,0 1 1,0 0-1,0-1 1,0 1 0,0 0-1,-1 1 1,-4 6-52,0 1-1,0-1 1,1 1 0,0 1 0,1-1-1,0 1 1,1-1 0,-1 1 0,2 0 0,0 0-1,0 1 1,0 14 0,2-25-10,1 1 1,0 0-1,0 0 1,0-1-1,0 1 1,-1 0-1,1-1 0,0 1 1,0-1-1,0 0 1,0 1-1,1-1 1,-1 0-1,0 1 0,0-1 1,0 0-1,0 0 1,0 0-1,0 0 1,0 0-1,0 0 0,1 0 1,-1 0-1,0-1 1,0 1-1,1-1 1,33-5 247,-9-10-183,-23 13-76,0 1 0,0 0-1,0-1 1,1 1 0,-1 1-1,1-1 1,0 0-1,-1 1 1,1 0 0,7-2-1,-10 5-13,0 1 0,0-1 1,-1 0-1,1 0 0,-1 1 0,1-1 0,-1 0 0,0 1 0,0-1 0,0 1 0,0-1 0,0 0 0,-1 1 0,1-1 0,-2 4 0,1 2 240,6-23 370,20-99 120,-24 114-735,1 1 0,0 0-1,-1 0 1,1 0-1,-1 0 1,1 0-1,-1 1 1,1-1-1,-1 0 1,0 1-1,1-1 1,-1 1-1,0-1 1,0 1-1,1 3 1,6 4-5,-6-7 46,0 0 0,0 0 1,0 0-1,0 0 0,1-1 0,-1 1 1,0-1-1,1 0 0,-1 0 1,1 0-1,-1 0 0,1 0 0,0 0 1,-1-1-1,1 1 0,0-1 1,-1 1-1,1-1 0,0 0 0,0 0 1,-1-1-1,1 1 0,0-1 1,-1 1-1,1-1 0,0 0 0,-1 0 1,1 0-1,-1 0 0,1 0 1,3-3-1,3-3 82,-1 0 0,1-1 1,-1 0-1,0-1 0,12-17 0,-16 20-93,-5 77-282,1-66 205,-4 40 417,4-44-371,-1-1 0,1 1-1,0 0 1,0 0 0,0-1 0,0 1-1,0 0 1,0 0 0,0-1-1,0 1 1,1 0 0,-1-1 0,0 1-1,0 0 1,1-1 0,-1 1 0,0 0-1,1-1 1,-1 1 0,0 0 0,1-1-1,-1 1 1,1-1 0,-1 1-1,1-1 1,-1 1 0,1-1 0,0 1-1,-1-1 1,1 0 0,0 1 0,-1-1-1,1 0 1,0 0 0,-1 1 0,1-1-1,0 0 1,-1 0 0,1 0-1,0 0 1,0 0 0,-1 0 0,1 0-1,0 0 1,-1 0 0,1 0 0,1-1-1,-1 1-272,0-1 0,0 0 0,0 1 0,0-1 0,0 0 0,0 0 0,0 0-1,0 0 1,0 0 0,-1 0 0,1 0 0,0 0 0,-1-1 0,1 1 0,-1 0 0,1 0-1,-1 0 1,0-1 0,1 1 0,-1 0 0,0-3 0,2-32-5654,-2 28 4078,1-28-4488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49.722"/>
    </inkml:context>
    <inkml:brush xml:id="br0">
      <inkml:brushProperty name="width" value="0.025" units="cm"/>
      <inkml:brushProperty name="height" value="0.025" units="cm"/>
    </inkml:brush>
  </inkml:definitions>
  <inkml:trace contextRef="#ctx0" brushRef="#br0">1 0 13997,'0'0'12332,"54"44"-18226,-37-34 1186,3-1-897,-1-1-3172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0:50.080"/>
    </inkml:context>
    <inkml:brush xml:id="br0">
      <inkml:brushProperty name="width" value="0.025" units="cm"/>
      <inkml:brushProperty name="height" value="0.025" units="cm"/>
    </inkml:brush>
  </inkml:definitions>
  <inkml:trace contextRef="#ctx0" brushRef="#br0">8 1 5349,'0'0'19699,"4"0"-18728,-4 0-950,1 0 0,-1 0 0,1 0 0,-1 0-1,1 0 1,-1 0 0,1 0 0,-1 0 0,1 0-1,-1 0 1,1 0 0,-1 0 0,0 0 0,1 0-1,-1 0 1,1 1 0,-1-1 0,1 0 0,-1 0-1,0 1 1,1-1 0,-1 0 0,0 1 0,1-1-1,-1 0 1,0 1 0,1-1 0,-1 0 0,0 1 0,0-1-1,0 1 1,1-1 0,-1 0 0,0 1 0,0-1-1,0 1 1,0 0 0,-8 20 416,-6 15-634,14-35 109,-1 0 1,1 1 0,0-1-1,-1 0 1,1 1-1,0-1 1,0 0 0,0 1-1,0-1 1,0 0 0,0 1-1,0-1 1,1 0 0,-1 1-1,0-1 1,1 0 0,-1 1-1,1-1 1,-1 0 0,1 0-1,0 0 1,-1 0 0,1 1-1,0-1 1,0 0 0,0 0-1,0 0 1,0 0-1,0-1 1,0 1 0,2 1-1,3 0-161,-1-1-1,0 0 1,0 0-1,0 0 0,0-1 1,1 0-1,5 0 1,-7-1 159,0 1 0,1 0 0,-1 0 0,0 0 0,0 1 0,1-1 0,-1 1-1,0 0 1,0 0 0,0 1 0,7 2 0,-10-2 156,0-1 1,0 0-1,0 0 0,0 1 0,0-1 0,0 0 0,0 1 0,0-1 0,-1 1 0,1-1 0,-1 1 0,1-1 0,-1 1 0,0 0 1,0-1-1,1 1 0,-1-1 0,0 1 0,0 0 0,-1-1 0,1 1 0,0-1 0,0 1 0,-1 0 0,1-1 0,-1 1 0,1-1 1,-1 1-1,0-1 0,0 0 0,0 1 0,-1 1 0,-3 4 433,1 0-1,-1-1 1,0 0 0,0 0 0,-7 6-1,9-9-321,-1 1-8,0 0-1,0-1 1,0 1 0,-1-1-1,1 0 1,-1 0 0,0 0-1,0-1 1,0 1 0,0-1-1,0 0 1,0-1-1,0 1 1,-8 0 0,12-15-14108,3 6 5675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2.741"/>
    </inkml:context>
    <inkml:brush xml:id="br0">
      <inkml:brushProperty name="width" value="0.025" units="cm"/>
      <inkml:brushProperty name="height" value="0.025" units="cm"/>
    </inkml:brush>
  </inkml:definitions>
  <inkml:trace contextRef="#ctx0" brushRef="#br0">268 182 3459,'5'-9'5670,"3"-3"-4791,31-60 4461,-35 64-4353,0 0 0,-1 0 0,0 0 0,0-1 0,-1 1 0,0-1-1,0-13 1,-2 21-911,-1 1-1,1-1 1,-1 0-1,1 1 1,-1-1-1,1 1 1,-1-1-1,0 1 0,1-1 1,-1 1-1,0-1 1,1 1-1,-1 0 1,0-1-1,0 1 1,1 0-1,-1 0 1,0-1-1,0 1 1,0 0-1,1 0 0,-1 0 1,0 0-1,0 0 1,0 0-1,1 0 1,-1 0-1,0 1 1,0-1-1,0 0 1,1 0-1,-1 1 1,0-1-1,-1 1 0,-31 10 114,16-1-190,1 1 0,1 1 0,0 0 0,1 1 0,0 1 0,1 0 0,0 0 0,-12 21 0,0 2 27,2 1 0,-26 60 0,41-82-9,1 0 0,1 0 0,0 0 0,2 1 0,0 0 0,0 0 0,2 0 0,0 0 0,1 0 0,1 27 0,1-41-10,0 0 0,0 0-1,0 0 1,0 0 0,0 0 0,0 0 0,1-1 0,0 1-1,-1-1 1,1 1 0,0-1 0,0 1 0,0-1 0,0 0 0,1 0-1,-1 0 1,1 0 0,-1 0 0,1-1 0,0 1 0,-1-1-1,1 0 1,0 0 0,0 0 0,0 0 0,0 0 0,0 0-1,0-1 1,0 0 0,5 1 0,-2-1 24,0 0 0,0 0 0,0 0 0,0-1 0,0 0 0,0 0 0,0 0 0,0-1 1,0 0-1,0 0 0,-1 0 0,1-1 0,-1 1 0,9-8 0,-7 4 19,0 0 0,-1 0 1,0-1-1,0 0 0,-1 0 1,0 0-1,0-1 0,-1 0 1,0 0-1,0 0 0,-1 0 0,0-1 1,0 1-1,-1-1 0,0 0 1,-1 0-1,0 1 0,0-15 0,-1 22-50,0 1-1,0-1 0,0 0 0,0 1 0,0-1 0,0 0 1,0 1-1,0-1 0,0 0 0,-1 1 0,1-1 0,0 1 1,0-1-1,-1 0 0,1 1 0,0-1 0,-1 1 0,1-1 1,-1 1-1,1-1 0,0 1 0,-1-1 0,0 1 0,1-1 1,-1 1-1,1 0 0,-1-1 0,1 1 0,-1 0 0,0 0 1,1-1-1,-1 1 0,1 0 0,-1 0 0,0 0 0,1 0 1,-1 0-1,0 0 0,1 0 0,-1 0 0,0 0 0,1 0 1,-1 0-1,0 0 0,1 0 0,-1 0 0,0 1 0,1-1 0,-1 0 1,0 1-1,0-1 0,-1 1-15,0 0 0,0 0 0,0 0 0,0 1 0,0-1 0,0 0 0,0 1 0,0 0 0,1-1 0,-1 1 0,1 0 0,-1 0 0,1-1 1,-2 4-1,2-4 12,1-1 1,-1 1 0,1 0 0,-1-1-1,1 1 1,-1 0 0,1-1 0,0 1 0,0 0-1,-1 0 1,1-1 0,0 1 0,0 0-1,0 0 1,-1-1 0,1 1 0,0 0 0,0 0-1,0 0 1,1-1 0,-1 1 0,0 0-1,0 0 1,0-1 0,0 1 0,1 0 0,-1 0-1,0-1 1,1 1 0,-1 0 0,1-1-1,-1 1 1,0 0 0,1-1 0,0 1 0,-1-1-1,1 1 1,-1-1 0,1 1 0,0-1-1,-1 1 1,1-1 0,0 0 0,-1 1 0,1-1-1,0 0 1,0 1 0,-1-1 0,1 0 0,0 0-1,0 0 1,-1 0 0,1 0 0,0 0-1,0 0 1,0 0 0,-1 0 0,1 0 0,0 0-1,0-1 1,-1 1 0,3-1 0,4 0-24,1-2 0,-1 1 1,1-1-1,13-7 0,30-24-169,-40 26 143,0 0 0,0 0 1,1 1-1,0 1 0,24-9 1,-36 14 44,1 1 0,0 0 1,0 0-1,-1 0 0,1 0 1,0 0-1,0 0 0,0 0 0,-1 0 1,1 0-1,0 0 0,0 0 1,0 0-1,-1 0 0,1 1 1,0-1-1,0 0 0,-1 1 0,1-1 1,0 0-1,-1 1 0,1-1 1,0 1-1,-1-1 0,1 1 1,-1-1-1,1 1 0,-1-1 0,1 1 1,-1 0-1,1 0 0,6 32 110,-16 36 320,-1-37-366,8-27-156,-1 1 0,1 0 1,1 0-1,-1 0 0,1 1 1,0-1-1,0 0 0,1 0 1,-1 1-1,2 5 0,1-13-1018,0-1 0,0 0 0,0 0 0,0 0 0,-1 0-1,1 0 1,-1 0 0,1-1 0,-1 1 0,2-4 0,6-21-12234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3.725"/>
    </inkml:context>
    <inkml:brush xml:id="br0">
      <inkml:brushProperty name="width" value="0.025" units="cm"/>
      <inkml:brushProperty name="height" value="0.025" units="cm"/>
    </inkml:brush>
  </inkml:definitions>
  <inkml:trace contextRef="#ctx0" brushRef="#br0">53 30 9865,'0'0'11376,"-8"8"-10329,-36 33-732,45-38 4795,10-3-4062,13 0-1163,-15 3 176,0 0 0,0-1 0,0 0 0,0 0-1,0-1 1,0 0 0,0-1 0,1 0 0,-1-1 0,10-1 0,-16 2-43,1 0-1,-1-1 0,0 0 1,0 1-1,0-1 0,0 0 1,0 0-1,0-1 1,-1 1-1,1-1 0,0 1 1,-1-1-1,1 0 0,-1 0 1,1 0-1,-1 0 1,0-1-1,0 1 0,0 0 1,0-1-1,0 0 0,-1 1 1,1-1-1,-1 0 1,0 0-1,1 0 0,-1 0 1,-1 0-1,1 0 0,0 0 1,-1 0-1,1-5 1,-1 7-14,-1 0 0,1 0 0,0 0 0,0 0 0,-1 0 0,1 0 0,-1 0 1,1 0-1,-1 0 0,1 0 0,-1 0 0,1 0 0,-1 1 0,0-1 0,0 0 0,1 0 1,-1 1-1,0-1 0,0 0 0,0 1 0,0-1 0,0 1 0,0-1 0,0 1 0,0 0 1,0-1-1,0 1 0,0 0 0,0 0 0,0 0 0,0-1 0,0 1 0,0 0 0,0 0 1,0 1-1,0-1 0,0 0 0,0 0 0,0 0 0,-2 1 0,-1 0-21,0-1 0,0 1 1,0 0-1,0 1 0,0-1 0,1 0 0,-1 1 0,0 0 0,-6 4 1,0 4 28,1 0 0,0 0 0,0 1 0,1 0 0,1 1 0,-1 0 0,2 0 0,0 0 1,0 1-1,1 0 0,1 0 0,0 0 0,1 1 0,-2 14 0,6-27-7,-1-1 0,1 1 0,0 0 0,-1 0 0,1-1 1,0 1-1,-1 0 0,1-1 0,0 1 0,0 0 0,-1-1 0,1 1 0,0-1 0,0 0 0,0 1 0,0-1 0,0 0 0,0 1 0,0-1 0,0 0 1,0 0-1,0 0 0,0 0 0,0 0 0,0 0 0,0 0 0,0 0 0,0 0 0,-1 0 0,1-1 0,0 1 0,0 0 0,2-1 0,37-10 143,-22 2-115,0-1-1,0-1 0,-1-1 0,17-15 0,-18 14-30,1 0 1,1 1 0,34-18-1,-52 30-6,0 0 0,1-1 0,-1 1-1,1 0 1,-1 0 0,1 0 0,-1-1-1,1 1 1,-1 0 0,0 0 0,1 0 0,-1 0-1,1 0 1,-1 0 0,1 0 0,-1 0-1,1 0 1,-1 0 0,1 0 0,-1 0 0,1 1-1,-1-1 1,1 0 0,-1 0 0,1 0-1,-1 1 1,0-1 0,1 0 0,-1 0 0,1 1-1,-1-1 1,0 0 0,1 1 0,-1-1-1,0 1 1,0-1 0,1 0 0,-1 1 0,0-1-1,0 1 1,1-1 0,-1 1 0,0-1-1,0 1 1,0 32-15,-16 34 121,13-60-89,-6 23-37,13-21 19,12-13 37,-5-2-27,0-1-1,-1 0 0,18-15 0,-23 17-24,1-1 0,0 1-1,0 0 1,0 1 0,1 0 0,-1 0-1,1 0 1,0 1 0,0 0 0,1 0-1,-1 0 1,1 1 0,8-1 0,-16 3 13,1 1 0,0-1 1,0 0-1,0 0 1,-1 1-1,1-1 1,0 0-1,0 1 0,-1-1 1,1 1-1,0-1 1,-1 1-1,1 0 1,-1-1-1,1 1 0,0 0 1,-1-1-1,0 1 1,1 0-1,-1-1 1,1 1-1,-1 0 0,0 0 1,1 0-1,-1-1 1,0 1-1,0 0 1,0 0-1,0 0 0,0 0 1,0-1-1,0 1 1,0 1-1,0 38 198,-1-28-132,1-11-54,1-1 0,-1 1 0,0 0 0,1-1 0,-1 1 0,1-1 0,-1 1 0,1-1 0,-1 1 0,1-1 0,-1 0 0,1 1 0,-1-1-1,1 0 1,0 1 0,-1-1 0,1 0 0,0 1 0,-1-1 0,1 0 0,0 0 0,-1 0 0,1 0 0,0 0 0,-1 0 0,1 0 0,0 0 0,-1 0 0,1 0 0,0 0 0,-1 0-1,1-1 1,0 1 0,-1 0 0,1 0 0,-1-1 0,1 1 0,0 0 0,-1-1 0,2 0 0,27-12 145,-13 1-110,-7 4-50,-1 1-1,1 0 1,0 1-1,1 0 1,0 0-1,0 1 1,0 0-1,0 1 1,1 0-1,-1 1 1,1 0-1,18-2 1,-29 5-6,1 0 1,0 0 0,-1 0-1,1 0 1,-1 0 0,1 0-1,0 1 1,-1-1 0,1 0-1,-1 0 1,1 1 0,-1-1 0,1 0-1,-1 1 1,1-1 0,-1 0-1,1 1 1,-1-1 0,1 1-1,-1-1 1,0 1 0,1-1 0,-1 1-1,0-1 1,1 1 0,-1-1-1,0 1 1,0 0 0,0-1-1,1 1 1,-1-1 0,0 1-1,0 0 1,0 29 1572,1-3-2721,-1-27 927,0 1 0,0-1-1,0 1 1,0 0 0,0-1-1,0 1 1,1-1 0,-1 1 0,0-1-1,0 1 1,1-1 0,-1 0 0,0 1-1,0-1 1,1 1 0,-1-1 0,0 1-1,1-1 1,-1 0 0,1 1 0,-1-1-1,1 0 1,-1 0 0,0 1-1,1-1 1,-1 0 0,1 0 0,-1 1-1,1-1 1,-1 0 0,1 0 0,0 0-1,0 0 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4.675"/>
    </inkml:context>
    <inkml:brush xml:id="br0">
      <inkml:brushProperty name="width" value="0.025" units="cm"/>
      <inkml:brushProperty name="height" value="0.025" units="cm"/>
    </inkml:brush>
  </inkml:definitions>
  <inkml:trace contextRef="#ctx0" brushRef="#br0">112 98 3043,'12'-34'12016,"-10"30"-11298,-1 0 0,0-1-1,-1 1 1,1 0 0,-1-1 0,0 1 0,0-1 0,0 1-1,-1-1 1,-1-5 0,2 9-638,-1 1 0,1-1 0,0 0 0,-1 1 0,1-1 0,-1 1 0,1-1 0,-1 1 0,0-1 0,1 1 0,-1-1 0,1 1 0,-1 0 0,0-1 0,1 1 0,-1 0 0,0-1 0,1 1 0,-1 0 0,0 0 0,0 0 0,1-1 0,-1 1 0,0 0 0,0 0 0,1 0 0,-1 0 0,0 1 0,1-1 0,-1 0 0,0 0 0,0 0 0,1 1 0,-1-1 0,0 0 0,1 0 0,-1 1 0,0-1 0,0 2 0,-26 16 291,19-9-357,0 1-1,1 0 1,0 0 0,1 0-1,0 1 1,1 0-1,0 0 1,1 1-1,0-1 1,1 1-1,0 0 1,0 0-1,2 0 1,-1 23-1,2-34-11,0 0-1,1 0 0,-1 1 1,1-1-1,-1 0 0,1 0 1,0 0-1,-1 0 0,1 0 1,0 0-1,0 0 0,0 0 0,0 0 1,0 0-1,0 0 0,0 0 1,0-1-1,0 1 0,0-1 1,1 1-1,-1 0 0,0-1 1,0 0-1,1 1 0,-1-1 1,0 0-1,0 0 0,1 1 1,-1-1-1,0 0 0,1 0 1,-1-1-1,0 1 0,0 0 1,2-1-1,4 1 29,1-1 1,-1 0-1,0-1 0,0 0 1,10-3-1,2-5 26,0 0 0,-1-1 0,33-26 1,30-19-15,-81 55-42,1 0 0,0 1 0,0-1 0,0 0 0,0 1 0,-1-1 0,1 1 0,0-1 0,0 1 0,0-1-1,0 1 1,0 0 0,0 0 0,1-1 0,-1 1 0,0 0 0,0 0 0,0 0 0,0 0 0,0 0 0,0 0 0,0 0 0,0 1 0,0-1 0,0 0 0,0 1 0,0-1 0,0 0 0,0 1 0,0-1 0,0 1 0,0 0 0,0-1 0,1 2 0,-1 1 49,1 1 1,-1-1-1,0 1 0,0-1 1,0 1-1,-1-1 0,1 1 1,-1 5-1,0-5 23,1 0 0,-1-1-1,1 1 1,-1 0 0,1-1 0,0 1-1,0 0 1,1-1 0,1 5 0,-2-7-50,0-1 0,0 1 0,0 0 0,0 0-1,1-1 1,-1 1 0,0-1 0,0 1 0,1-1 0,-1 1 0,0-1 0,0 0 0,1 1 0,-1-1 0,0 0 0,1 0-1,-1 0 1,0 0 0,1 0 0,-1-1 0,0 1 0,1 0 0,-1 0 0,0-1 0,0 1 0,1-1 0,-1 1 0,0-1 0,0 0-1,0 0 1,0 1 0,2-3 0,7-3 58,0 0-1,-1-1 1,0 0-1,12-13 1,-17 15-84,1 0 0,-1 0-1,1 0 1,0 1 0,0 0 0,1 0 0,-1 0 0,1 1 0,0 0 0,0 0 0,0 0 0,0 1 0,0 0 0,1 0 0,-1 1 0,1-1 0,-1 1 0,8 0 0,-13 2 20,0-1 1,1 0 0,-1 1 0,1-1-1,-1 1 1,0 0 0,1-1 0,-1 1-1,0 0 1,0 0 0,0 0 0,1 0 0,-1 0-1,0 0 1,0 0 0,0 0 0,-1 0-1,1 1 1,0-1 0,0 0 0,-1 1-1,1-1 1,0 0 0,-1 1 0,0-1 0,1 3-1,-1-3-119,1 1 0,-1-1 0,0 1 0,1-1 0,-1 0 0,1 1 0,-1-1 0,1 0 0,0 0 0,0 1 0,0-1 0,-1 0-1,1 0 1,0 0 0,0 0 0,0 0 0,1 0 0,-1 0 0,0 0 0,0-1 0,0 1 0,1 0 0,-1-1 0,0 1 0,1-1 0,-1 1-1,0-1 1,1 1 0,-1-1 0,1 0 0,2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5.845"/>
    </inkml:context>
    <inkml:brush xml:id="br0">
      <inkml:brushProperty name="width" value="0.025" units="cm"/>
      <inkml:brushProperty name="height" value="0.025" units="cm"/>
    </inkml:brush>
  </inkml:definitions>
  <inkml:trace contextRef="#ctx0" brushRef="#br0">1 148 9673,'0'0'3283,"0"-8"-1019,1-25 368,-2 33-2556,1-1 0,0 1 1,0-1-1,0 1 0,0-1 1,0 1-1,0-1 0,0 1 1,1-1-1,-1 1 0,0-1 1,0 1-1,0-1 0,0 1 1,1-1-1,-1 1 0,0 0 1,0-1-1,1 1 0,-1-1 1,0 1-1,1 0 0,-1-1 1,0 1-1,1 0 0,-1-1 1,0 1-1,1 0 0,-1-1 1,1 1-1,-1 0 0,1 0 1,-1 0-1,1 0 0,-1-1 0,1 1 1,-1 0-1,1 0 0,-1 0 1,1 0-1,-1 0 0,1 0 1,-1 0-1,1 0 0,-1 0 1,1 0-1,-1 1 0,1-1 1,-1 0-1,0 0 0,1 0 1,-1 1-1,1-1 0,-1 0 1,1 0-1,-1 1 0,0-1 1,1 0-1,-1 1 0,0-1 1,1 0-1,-1 1 0,0-1 1,1 1-1,-1-1 0,0 1 1,4 6 172,0 1 1,0-1-1,-1 1 1,-1-1-1,1 1 1,-1 0-1,0 0 1,-1 0-1,1 9 1,0 80 234,-2-73-426,0 21-178,0 68 192,-3-39-3542,1-110-1933,-9-30 1722,0 4 1891,6 29 847,-1-9 2725,-1-78 0,7 109-1113,0 0-1,1 1 1,1-1-1,-1 1 1,2-1-1,0 1 1,0 0-1,0 0 1,1 0-1,1 0 1,0 1-1,10-16 1,-12 22-501,0 0 1,1 0-1,-1 0 1,1 0-1,-1 0 0,1 1 1,0-1-1,7-2 1,-10 4-166,0 1 0,0-1 0,0 1 1,-1 0-1,1-1 0,0 1 0,0 0 1,0 0-1,0 0 0,0 0 0,0 0 1,-1 0-1,1 0 0,0 0 0,0 0 1,0 0-1,0 0 0,0 1 0,0-1 1,-1 0-1,1 1 0,0-1 0,0 0 1,0 1-1,-1-1 0,1 1 0,0-1 1,-1 1-1,1 0 0,0-1 0,-1 1 1,1 0-1,-1-1 0,1 1 0,-1 0 1,1 0-1,-1-1 0,0 1 1,1 0-1,-1 0 0,0 0 0,1 0 1,-1 0-1,0-1 0,0 1 0,0 0 1,0 0-1,0 0 0,0 0 0,0 1 1,0 14 39,-1 0 0,0 0 0,-1-1 0,0 1 0,-2 0 0,0-1 0,-8 21 0,5-14 29,1-1 0,-7 42 0,13-60-72,-1-1 0,1 1 0,0 0-1,0-1 1,0 1 0,0 0 0,0 0 0,1-1 0,-1 1-1,1 0 1,0-1 0,0 1 0,0-1 0,0 1 0,0-1-1,0 1 1,1-1 0,-1 0 0,1 0 0,0 1 0,0-1-1,0 0 1,2 1 0,2 1 2,0-1 1,0 1-1,1-2 0,-1 1 0,1-1 0,0 0 1,-1 0-1,9 0 0,9 3-184,0-1-1,1-1 0,-1-2 1,33-1-1,-52-2 193,0 1 0,-1-1 0,1 1 0,-1-1 0,0-1 0,0 1 0,0-1 0,0 1 0,0-1 0,0 0 0,0-1 0,-1 1 0,0 0 0,0-1 0,0 0 0,4-6 0,40-70 230,-44 74-228,0 2 59,-1 0-1,0 0 1,-1 0 0,1 0-1,-1 0 1,0 0-1,0-1 1,0 1 0,0 0-1,-1-1 1,0 1 0,0-6-1,0 9-46,-1 1 0,1 0 0,0-1 0,-1 1 0,1 0 0,0-1 0,-1 1 0,1 0 0,0 0 0,-1 0 0,1-1 0,-1 1 0,1 0 0,-1 0 0,1 0 0,0 0 0,-1 0 0,1 0 1,-1 0-1,1 0 0,-1 0 0,1 0 0,-1 0 0,1 0 0,-1 0 0,1 0 0,-1 0 0,1 0 0,0 0 0,-1 0 0,1 1 0,-1-1 0,1 0 0,-1 1 0,-15 7 64,8 0-74,0 0 0,0 0-1,1 1 1,0 0 0,1 1-1,0-1 1,0 1 0,-5 15-1,4-9 124,0 1 0,2 0-1,0 0 1,-5 30-1,10-46-126,-1 1 0,1-1-1,0 1 1,-1-1-1,1 1 1,0-1 0,0 1-1,0-1 1,0 0 0,0 1-1,0-1 1,1 1 0,-1-1-1,0 1 1,1-1 0,-1 1-1,1-1 1,0 0 0,-1 1-1,1-1 1,0 0 0,0 0-1,0 0 1,0 1 0,0-1-1,0 0 1,0 0-1,0 0 1,0 0 0,0-1-1,1 1 1,-1 0 0,2 0-1,0-1 4,-1 0-1,1 0 0,0 0 1,0 0-1,0-1 0,-1 1 1,1-1-1,0 0 0,-1 1 1,1-1-1,-1-1 0,1 1 0,-1 0 1,1-1-1,-1 1 0,0-1 1,4-3-1,33-32-1683,-30 21-2150,-5 0-4198,-3 3-6171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6.621"/>
    </inkml:context>
    <inkml:brush xml:id="br0">
      <inkml:brushProperty name="width" value="0.025" units="cm"/>
      <inkml:brushProperty name="height" value="0.025" units="cm"/>
    </inkml:brush>
  </inkml:definitions>
  <inkml:trace contextRef="#ctx0" brushRef="#br0">24 1 16303,'0'0'8318,"-3"12"-8089,-3 17 180,0 2-1,2-1 0,0 48 1,4-77-403,0 0 0,0 0 1,0 0-1,0 0 1,0 0-1,0 0 0,1-1 1,-1 1-1,0 0 0,1 0 1,-1 0-1,0-1 0,1 1 1,-1 0-1,1 0 0,-1-1 1,1 1-1,-1 0 0,1-1 1,0 1-1,-1-1 1,1 1-1,0-1 0,-1 1 1,1-1-1,0 1 0,0-1 1,0 1-1,-1-1 0,1 0 1,0 0-1,0 1 0,0-1 1,0 0-1,0 0 1,-1 0-1,1 0 0,0 0 1,0 0-1,0 0 0,0 0 1,0-1-1,-1 1 0,1 0 1,0 0-1,0-1 0,1 0 1,2 0 33,0-1 0,1 0 1,-1 0-1,0 0 0,-1 0 0,1-1 1,0 1-1,4-5 0,7-11 10,0-1 1,-2 0-1,0-1 0,-1 0 1,-1-1-1,12-31 0,-36 124-429,9-54 475,1 1 1,-2 30-1,5-49-93,0 1 0,0-1 0,0 1 0,0-1 0,0 0 0,0 1 0,0-1 0,0 1 0,0-1 0,0 0 0,1 1 0,-1-1 0,0 0 0,0 1 0,0-1 0,0 1 0,1-1 0,-1 0 0,0 1 0,0-1 0,1 0 0,-1 0 0,0 1 0,1-1 0,-1 0 0,0 0 0,1 1 0,-1-1 0,0 0 0,1 0 0,-1 0 0,0 1 0,1-1 0,-1 0 0,1 0 0,-1 0 0,0 0 0,1 0 0,0 0 0,20-7 89,17-18 43,-3-12-144,-29 30-41,1-1 1,-1 1 0,1 0 0,0 0 0,1 1 0,0 0-1,0 0 1,0 1 0,0 0 0,13-5 0,-20 10 38,0 0 1,0 0 0,0 0-1,0 1 1,0-1-1,0 0 1,0 1 0,-1-1-1,1 0 1,0 1 0,0-1-1,0 1 1,0 0-1,-1-1 1,1 1 0,0-1-1,-1 1 1,1 0 0,-1 0-1,1-1 1,0 1-1,-1 0 1,1 0 0,-1 0-1,0 0 1,1-1 0,-1 1-1,0 0 1,0 0-1,1 0 1,-1 0 0,0 0-1,0 0 1,0 0 0,0 0-1,0 0 1,0 0-1,-1 1 1,1 53 104,-1-41-23,1-10-31,0 0 1,1 1-1,-1-1 1,1 0-1,0 0 1,0 1-1,0-1 1,3 7-1,-3-11-29,-1 1 0,0-1 0,0 1-1,1-1 1,-1 1 0,0-1 0,1 1 0,-1-1-1,1 0 1,-1 1 0,0-1 0,1 0 0,-1 1-1,1-1 1,-1 0 0,1 0 0,-1 1 0,1-1-1,0 0 1,-1 0 0,1 0 0,-1 0-1,1 0 1,-1 0 0,1 0 0,-1 0 0,2 0-1,-1 0 9,1-1-1,0 0 0,-1 0 1,1 1-1,-1-1 0,1 0 1,-1 0-1,0-1 0,1 1 1,-1 0-1,0 0 0,0-1 1,2-2-1,30-51 180,-27 43-193,0 1 0,1-1 1,12-14-1,-15 68-352,-4-41 345,0 3 27,0 1-1,0-1 1,0 1 0,1 0 0,-1-1 0,1 1-1,2 7 1,-2-12-17,-1 1-1,0-1 0,1 0 1,-1 1-1,0-1 1,1 1-1,-1-1 0,0 0 1,1 1-1,-1-1 1,1 0-1,-1 1 1,0-1-1,1 0 0,-1 0 1,1 0-1,-1 1 1,1-1-1,-1 0 1,1 0-1,-1 0 0,1 0 1,-1 0-1,1 0 1,-1 0-1,1 0 1,0 0-1,23-13 123,-14 5-213,-8 6-77,-1 1 0,1-1-1,0 1 1,0-1 0,-1 1-1,1-1 1,0 1 0,0 0-1,0 0 1,1 0 0,-1 0-1,0 1 1,0-1 0,0 0-1,3 1 1,-3 40-1505,-6-28-7384,1-12 4874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6.948"/>
    </inkml:context>
    <inkml:brush xml:id="br0">
      <inkml:brushProperty name="width" value="0.025" units="cm"/>
      <inkml:brushProperty name="height" value="0.025" units="cm"/>
    </inkml:brush>
  </inkml:definitions>
  <inkml:trace contextRef="#ctx0" brushRef="#br0">4 61 10890,'0'0'8777,"-2"-52"-5735,2 46-863,-1 4-1122,7 2-3716,2 4-608,1 3-2434,0-1-4197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7.339"/>
    </inkml:context>
    <inkml:brush xml:id="br0">
      <inkml:brushProperty name="width" value="0.025" units="cm"/>
      <inkml:brushProperty name="height" value="0.025" units="cm"/>
    </inkml:brush>
  </inkml:definitions>
  <inkml:trace contextRef="#ctx0" brushRef="#br0">63 0 4901,'0'0'21278,"-7"11"-20648,1-1-451,0 1-1,0-1 1,1 1 0,1 0-1,-1 1 1,2-1-1,0 1 1,-3 21-1,-6 311-110,12-313-109,4-10-24,-4-21 64,0 0 0,1 0 0,-1 0 0,0 0 0,0 0 1,0 0-1,1 0 0,-1 1 0,0-1 0,0 0 0,1 0 0,-1 0 0,0 0 0,0 0 0,1-1 0,-1 1 0,0 0 0,0 0 0,0 0 0,1 0 0,-1 0 1,0 0-1,0 0 0,1 0 0,-1 0 0,0-1 0,0 1 0,0 0 0,0 0 0,1 0 0,-1 0 0,0-1 0,0 1 0,0 0 0,0 0 0,0 0 0,1-1 1,-1 1-1,0 0 0,0-1 0,16-35 40,12-106-755,-7 29 215,-21 112 501,0 1 1,-1 0-1,1 0 1,0-1-1,0 1 1,0 0-1,0-1 1,0 1-1,0 0 1,1-1-1,-1 1 1,0 0-1,0 0 1,0-1-1,0 1 1,0 0 0,0-1-1,0 1 1,1 0-1,-1 0 1,0-1-1,0 1 1,0 0-1,0 0 1,1 0-1,-1-1 1,0 1-1,0 0 1,1 0-1,-1 0 1,0 0-1,0-1 1,1 1-1,-1 0 1,0 0-1,1 0 1,-1 0-1,0 0 1,0 0-1,1 0 1,-1 0 0,0 0-1,1 0 1,-1 0-1,0 0 1,1 0-1,-1 0 1,0 0-1,0 0 1,1 0-1,-1 0 1,0 1-1,0-1 1,1 0-1,-1 0 1,0 0-1,0 0 1,1 1-1,-1-1 1,0 0-1,0 0 1,1 0-1,-1 1 1,0-1-1,0 1 1,18 25 68,-3-5-17,-13-18-36,1-1 1,-1 0 0,1 0 0,0-1-1,0 1 1,0-1 0,0 1 0,0-1 0,1 0-1,-1 0 1,0 0 0,0 0 0,1-1 0,-1 0-1,0 1 1,1-1 0,-1 0 0,1-1 0,-1 1-1,0 0 1,1-1 0,-1 0 0,0 0-1,6-2 1,-2 0 88,-1-1-1,0 1 1,1-1-1,-1 0 1,-1 0-1,1-1 1,-1 0-1,1 0 1,-1 0-1,6-9 1,-2 1 255,-1 0 1,0 0-1,10-22 0,-18 34-173,0 17-91,-17 135-1217,33-181-15486,-9 4 3725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4.626"/>
    </inkml:context>
    <inkml:brush xml:id="br0">
      <inkml:brushProperty name="width" value="0.025" units="cm"/>
      <inkml:brushProperty name="height" value="0.025" units="cm"/>
    </inkml:brush>
  </inkml:definitions>
  <inkml:trace contextRef="#ctx0" brushRef="#br0">52 0 16912,'0'0'2178,"-8"9"-1617,4-5-425,0 1 1,0 0-1,0 0 1,0 1 0,1-1-1,0 1 1,0 0-1,0 0 1,1 0 0,0 0-1,0 0 1,0 0-1,1 1 1,0-1 0,0 0-1,1 11 1,2 23 723,2 0 0,9 42 0,-7-50-640,-1-1-1,-1 1 1,-2 0-1,-2 42 1,-6-47-43,3-19-53,2-17 189,14-94-831,-6 57-50,1-62-1,-8 94 598,0 1 173,7 17 76,14 11-40,-7-8-174,-1 0 1,1-1-1,0-1 0,0 0 0,1-1 0,0 0 0,-1-1 0,28 1 0,-33-3-43,1-1 0,-1-1 0,0 0 0,0 0 0,0-1 0,0 0 0,-1 0 0,1-1 0,0 0 0,-1-1 0,0 1 0,0-2 0,0 1 0,0-1 0,11-10 0,-17 14-16,1-2 15,1 0 0,-1 0 0,1 0-1,-1 0 1,0-1 0,0 1 0,-1-1 0,1 0 0,-1 1 0,1-1 0,-1 0-1,-1-1 1,3-5 0,-4 9-2,-1 1 1,0 0-1,0 0 0,0 0 0,0 0 1,1 0-1,-1 0 0,0 0 1,0 0-1,0 0 0,0 0 0,1 0 1,-1 0-1,0 1 0,0-1 0,0 0 1,1 0-1,-1 1 0,0-1 1,0 1-1,1-1 0,-1 1 0,0-1 1,1 1-1,-1 0 0,-4 4 41,0 0-1,1 0 1,0 0-1,0 1 1,0 0-1,1 0 0,0 0 1,0 0-1,0 0 1,1 0-1,0 1 1,0-1-1,1 1 1,-1 0-1,2-1 1,-1 1-1,1 0 0,0 0 1,1 9-1,-1-15-125,0-1 0,0 1-1,1 0 1,-1 0-1,0-1 1,1 1 0,-1 0-1,0-1 1,1 1 0,-1 0-1,1-1 1,-1 1-1,1 0 1,0-1 0,-1 1-1,1-1 1,-1 1 0,1-1-1,0 0 1,0 1-1,-1-1 1,1 1 0,0-1-1,0 0 1,-1 0-1,1 0 1,1 1 0,-1-1-209,0 0 0,0 0 1,-1 0-1,1 0 1,0 0-1,-1 0 0,1-1 1,0 1-1,0 0 0,-1 0 1,1-1-1,0 1 1,-1 0-1,1-1 0,0 1 1,-1 0-1,1-1 0,-1 1 1,1-1-1,-1 1 0,1-1 1,-1 1-1,1-1 1,-1 0-1,1 1 0,-1-1 1,0 0-1,1 1 0,-1-1 1,1-1-1,3-18-8105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7.687"/>
    </inkml:context>
    <inkml:brush xml:id="br0">
      <inkml:brushProperty name="width" value="0.025" units="cm"/>
      <inkml:brushProperty name="height" value="0.025" units="cm"/>
    </inkml:brush>
  </inkml:definitions>
  <inkml:trace contextRef="#ctx0" brushRef="#br0">4 35 4837,'0'0'23894,"-3"-34"-34656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8.366"/>
    </inkml:context>
    <inkml:brush xml:id="br0">
      <inkml:brushProperty name="width" value="0.025" units="cm"/>
      <inkml:brushProperty name="height" value="0.025" units="cm"/>
    </inkml:brush>
  </inkml:definitions>
  <inkml:trace contextRef="#ctx0" brushRef="#br0">128 53 3716,'0'0'13692,"2"-8"-10958,2-1-1882,3-8 10,-5-1 3029,-23 27-2444,7 3-1455,1 1 1,0 0-1,0 0 1,-13 20-1,21-26 24,0 0 0,1 0 0,-1 1 0,1 0 0,1-1 0,-1 1 0,1 0 0,1 1 0,-1-1 0,2 0 0,-2 12 1,3-19-14,0-1 1,0 1 0,1 0 0,-1 0 0,0 0 0,1-1 0,-1 1-1,1 0 1,-1-1 0,1 1 0,-1 0 0,1-1 0,-1 1 0,1-1-1,0 1 1,-1-1 0,1 1 0,0-1 0,-1 1 0,1-1 0,0 0 0,0 1-1,-1-1 1,1 0 0,0 0 0,0 1 0,0-1 0,-1 0 0,1 0-1,0 0 1,0 0 0,0 0 0,0 0 0,-1 0 0,1-1 0,0 1-1,0 0 1,0 0 0,-1-1 0,1 1 0,1-1 0,37-12 26,15-17-1936,-2-6-5360,-31 18 524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9.190"/>
    </inkml:context>
    <inkml:brush xml:id="br0">
      <inkml:brushProperty name="width" value="0.025" units="cm"/>
      <inkml:brushProperty name="height" value="0.025" units="cm"/>
    </inkml:brush>
  </inkml:definitions>
  <inkml:trace contextRef="#ctx0" brushRef="#br0">71 270 13613,'0'0'10789,"-9"7"-10757,1-1-31,1 0-1,0 0 1,0 1 0,-7 9 0,12-14-4,0 0 0,0 1 0,0-1 0,1 1 0,-1 0 0,1-1 0,0 1 0,-1 0 0,1 0 0,1 0 0,-1 0 0,0 0 0,1 0 0,-1 0 0,1 0 0,0 0 1,0 0-1,0 0 0,1 0 0,-1 0 0,1 0 0,1 4 0,-2-6 4,1-1 0,0 1 1,-1-1-1,1 1 0,0-1 1,-1 0-1,1 1 0,0-1 0,0 0 1,0 1-1,-1-1 0,1 0 1,0 0-1,0 0 0,0 1 1,-1-1-1,1 0 0,0 0 0,0 0 1,0-1-1,0 1 0,-1 0 1,1 0-1,0 0 0,0-1 1,0 1-1,-1 0 0,1-1 0,0 1 1,0 0-1,-1-1 0,2 0 1,24-14 104,46-54-4494,-71 68 3876,-7 60-663,6-59 1172,1 1-1,-1-1 1,0 0-1,1 0 1,-1 0-1,1 0 1,-1 1-1,1-1 1,-1 0-1,1 0 1,-1 0-1,0 0 1,1 0-1,-1 0 1,1 0-1,-1 0 1,1 0-1,-1 0 1,1-1-1,-1 1 1,0 0-1,1 0 1,-1 0-1,1 0 1,-1-1-1,0 1 1,1 0-1,-1 0 1,0-1-1,1 1 1,-1 0-1,0-1 1,1 1-1,-1 0 1,1-1-1,15-12-30,5-10-317,-2-1 1,-1 0-1,-1-2 1,-1 0-1,21-49 1,-25 48 1113,-2 0 0,-1-1 1,7-38-1,-44 196 1021,-18 98 1707,45-178-3241,20-128 455,-15 42-682,5-19-302,-9 56 248,0 1 1,0 0 0,0 0-1,0 0 1,0 0 0,0-1-1,1 1 1,-1 0 0,1 0-1,-1 0 1,1-1 0,0 1-1,0 0 1,0-1-1,0 1 1,0-1 0,0 1-1,0-1 1,0 1 0,3 1-1,-2 0 40,0-1-1,1 0 1,-1 0-1,1 0 1,0 0-1,-1 0 0,1 0 1,0-1-1,0 1 1,6 1-1,-6-2 21,1-1 1,-1 0-1,1 0 0,0 0 0,-1 0 0,1 0 0,-1-1 0,1 1 0,-1-1 1,1 0-1,-1 0 0,1-1 0,-1 1 0,0-1 0,0 1 0,0-1 0,0 0 1,0 0-1,0-1 0,0 1 0,0 0 0,3-5 0,2-4 151,0 0 0,-1-1-1,0 0 1,8-20 0,-3 7 109,-25 74-195,6-17 10,-2-5-28,5-18 30,0 0 0,1 0 0,0 1 1,1-1-1,0 0 0,1 1 0,-1 0 0,2-1 0,0 20 0,3-30-302,-1 0 1,0 0-1,0-1 1,1 1-1,-1 0 1,0-1-1,0 0 1,0 0-1,-1 0 1,1 1 0,0-2-1,2-2 1,25-58-8528,-15 24 619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9.549"/>
    </inkml:context>
    <inkml:brush xml:id="br0">
      <inkml:brushProperty name="width" value="0.025" units="cm"/>
      <inkml:brushProperty name="height" value="0.025" units="cm"/>
    </inkml:brush>
  </inkml:definitions>
  <inkml:trace contextRef="#ctx0" brushRef="#br0">37 1 4708,'0'0'20083,"-36"61"-20723,36-48-1474,3 1-1698,1-3-3715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19.926"/>
    </inkml:context>
    <inkml:brush xml:id="br0">
      <inkml:brushProperty name="width" value="0.025" units="cm"/>
      <inkml:brushProperty name="height" value="0.025" units="cm"/>
    </inkml:brush>
  </inkml:definitions>
  <inkml:trace contextRef="#ctx0" brushRef="#br0">17 0 3491,'0'0'11905,"-1"9"-9594,-3 16-1023,-8 65 3686,12-90-4941,1 1 0,-1 0-1,0 0 1,0 0-1,1 0 1,-1 0 0,1 0-1,-1-1 1,1 1 0,-1 0-1,1 0 1,-1-1-1,1 1 1,0 0 0,-1-1-1,1 1 1,0-1 0,0 1-1,-1-1 1,1 1-1,0-1 1,0 1 0,0-1-1,0 0 1,0 1-1,-1-1 1,1 0 0,0 0-1,0 0 1,0 0 0,0 0-1,0 0 1,0 0-1,0 0 1,0 0 0,0 0-1,0 0 1,0 0 0,1-1-1,40-11 745,7-15-591,-38 20-187,0 0 0,1 1 0,0 0 0,0 1 0,0 0 0,0 1 0,1 0 0,-1 1 0,18-2 0,-29 5 12,0 1-1,0-1 0,0 0 1,-1 0-1,1 1 0,0-1 1,0 0-1,-1 1 0,1-1 0,0 1 1,-1-1-1,1 1 0,0-1 1,-1 1-1,1-1 0,-1 1 0,1 0 1,-1-1-1,1 1 0,-1 0 1,1-1-1,-1 1 0,0 0 0,1 0 1,-1-1-1,0 1 0,0 0 1,0 0-1,1 0 0,-1-1 0,0 1 1,0 0-1,0 1 0,0 38 1244,-1-16-119,1-24-1122,1 0 0,-1 0 0,0 1 0,0-1 0,1 0 1,-1 0-1,0 1 0,1-1 0,-1 0 0,0 0 0,1 0 0,-1 1 0,1-1 0,-1 0 0,0 0 0,1 0 0,-1 0 1,1 0-1,-1 0 0,0 0 0,1 0 0,-1 0 0,1 0 0,-1 0 0,0 0 0,1 0 0,-1 0 0,0 0 0,1-1 1,-1 1-1,1 0 0,-1 0 0,0 0 0,1-1 0,-1 1 0,0 0 0,0 0 0,1-1 0,-1 1 0,16-10 238,-11 5-266,-2 2-52,-1 0 0,1 1 0,-1-1 0,1 1 0,0 0 0,0 0 0,0 0 0,0 0 0,0 0 1,1 1-1,-1-1 0,0 1 0,1 0 0,-1 0 0,1 0 0,3 0 0,-5 5 22,-1 0 0,0 0 0,0 0 0,-1 1 0,1-1 0,-1 0 0,0 1 0,0-1 0,-1 7 0,0-5-39,1-4-383,0 10 194,2-8-6701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2:21.096"/>
    </inkml:context>
    <inkml:brush xml:id="br0">
      <inkml:brushProperty name="width" value="0.025" units="cm"/>
      <inkml:brushProperty name="height" value="0.025" units="cm"/>
    </inkml:brush>
  </inkml:definitions>
  <inkml:trace contextRef="#ctx0" brushRef="#br0">977 29 6919,'-16'-5'1788,"1"-1"-1713,0 2 0,-1 0 0,1 1 0,-1 0 1,0 1-1,0 1 0,0 1 0,0 0 0,0 1 0,0 1 1,0 0-1,-26 8 0,13 1-44,0 2 1,1 1-1,1 2 0,0 0 1,1 2-1,1 1 1,0 1-1,-31 34 1,6-1 781,3 2 0,-63 98 0,62-78 291,3 2-1,-38 90 1,68-135-889,3 1 0,1 1 0,1 0 1,2 1-1,1-1 0,2 1 1,1 1-1,2 43 0,2-70-197,1 0 0,0 0 0,0 0 0,1 0 0,1 0 0,-1 0 0,2 0 0,-1 0 0,1-1 0,0 0 0,1 0 0,0 0 0,0 0 0,0-1 0,1 0 0,1 0 0,9 9 0,-5-8-11,0-1 1,0 0-1,1 0 0,0-1 0,0-1 1,0 0-1,1 0 0,0-2 0,0 1 1,0-2-1,22 3 0,-2-4 26,1 0 0,0-3 1,0-1-1,0-1 0,-1-2 0,0-1 0,0-2 1,-1-1-1,0-1 0,0-2 0,-1-2 0,50-31 1,-15 3 113,-3-2 1,-2-4-1,-1-2 1,76-86-1,-72 66 508,60-87 0,-99 121-423,-1-1 1,-2 0-1,-2-2 0,24-67 1,-39 92-111,0-1-1,-1 0 1,-1 1 0,0-1-1,-2 0 1,1-1-1,-3-28 1,0 39-87,0-1 0,0 1 0,-1 0 0,1 0 0,-1 0 0,-1 0 0,1 0 0,-1 0 0,0 1 0,0-1 0,-1 1 0,0 0 0,0 0 0,0 0 0,0 1 0,-1-1 0,1 1 0,-1 0 0,0 1 0,-1-1 0,1 1 0,-7-3 0,-7-2-77,-1 1 0,0 1 1,0 1-1,-1 0 0,1 2 1,-1 1-1,0 0 0,0 1 1,1 2-1,-35 4 0,-3 3-1309,0 3 0,-82 27 1,113-29 523,-48 11-5105,47-18-1734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6.266"/>
    </inkml:context>
    <inkml:brush xml:id="br0">
      <inkml:brushProperty name="width" value="0.025" units="cm"/>
      <inkml:brushProperty name="height" value="0.025" units="cm"/>
    </inkml:brush>
  </inkml:definitions>
  <inkml:trace contextRef="#ctx0" brushRef="#br0">0 0 3844,'0'0'17221,"0"11"-16783,1 4-263,1 1-1,0 0 1,1-1 0,1 1 0,0-1-1,1 0 1,1 0 0,11 22 0,77 115-1347,-62-103-996,-21-29-1472,-13-8-2441,-7-7 1415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6.603"/>
    </inkml:context>
    <inkml:brush xml:id="br0">
      <inkml:brushProperty name="width" value="0.025" units="cm"/>
      <inkml:brushProperty name="height" value="0.025" units="cm"/>
    </inkml:brush>
  </inkml:definitions>
  <inkml:trace contextRef="#ctx0" brushRef="#br0">78 419 3331,'-9'-11'4282,"6"7"-4055,-7-8 606,1 1-1,0-2 1,1 1 0,-8-18-1,14 26-596,0-1 0,0 0 0,0 0 0,1 0 0,0 0-1,0 0 1,0 0 0,0 0 0,1 0 0,0-1-1,0 1 1,0 0 0,1 0 0,0 0 0,0 0 0,0 0-1,1 0 1,-1 0 0,4-6 0,3-2 54,0 0 1,1 1-1,1 0 1,0 0-1,1 1 1,0 0-1,1 1 0,19-14 1,-5 7-26,0 1-1,1 0 1,38-14 0,-56 26-240,2 0 0,-1 1 0,0 0 1,1 0-1,-1 1 0,1 1 0,0 0 1,0 0-1,0 1 0,-1 0 0,1 1 1,12 2-1,-17-1 4,-1 0 1,1 0 0,-1 0-1,0 0 1,0 1-1,0 0 1,0 0-1,0 0 1,-1 1 0,1 0-1,-1 0 1,0 0-1,0 0 1,-1 1 0,1-1-1,-1 1 1,0 0-1,0 0 1,-1 0-1,1 0 1,-1 1 0,0-1-1,-1 0 1,2 8-1,1 6 394,0 1 0,-2 0 0,0 0 0,-2 0 0,0-1-1,-1 1 1,-1 0 0,-5 21 0,1-13 205,-2 0 0,-1 0 0,-1-1 0,-25 50 0,30-69-506,0 0 1,-1-1-1,1 1 1,-2-1-1,-6 7 1,11-12-274,0 0 1,0 0-1,0-1 1,0 1-1,0 0 0,0-1 1,0 0-1,-1 1 1,1-1-1,0 0 1,-1 0-1,1 0 0,-1-1 1,1 1-1,-1 0 1,1-1-1,-1 0 1,0 0-1,1 0 0,-1 0 1,0 0-1,-4-1 1,7-2-679,-1 1 0,1-1 0,0 0 0,0 1 1,0-1-1,0 0 0,0 0 0,1 1 1,-1-1-1,1 0 0,1-3 0,9-17-5070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7.287"/>
    </inkml:context>
    <inkml:brush xml:id="br0">
      <inkml:brushProperty name="width" value="0.025" units="cm"/>
      <inkml:brushProperty name="height" value="0.025" units="cm"/>
    </inkml:brush>
  </inkml:definitions>
  <inkml:trace contextRef="#ctx0" brushRef="#br0">37 480 8360,'0'0'12209,"-5"10"-11371,5-10-838,-7 16 240,1-1-1,0 1 0,-4 22 1,9-34-188,0 0 1,1 0-1,-1 0 1,1 0-1,0 0 1,0 0-1,1 1 1,-1-1-1,1 0 1,2 5-1,-3-7-46,1-1-1,0 1 1,0-1 0,0 1-1,-1-1 1,2 0-1,-1 0 1,0 1 0,0-1-1,0 0 1,1 0 0,-1 0-1,0 0 1,1 0-1,-1-1 1,1 1 0,-1 0-1,1-1 1,-1 1 0,1-1-1,-1 1 1,1-1-1,0 0 1,-1 1 0,1-1-1,3 0 1,-2-1 19,0 1-1,0-1 1,0 0 0,0 0-1,0 0 1,0 0 0,0-1-1,0 1 1,0-1 0,-1 0-1,1 0 1,-1 0 0,1 0 0,-1 0-1,0 0 1,0-1 0,0 1-1,0-1 1,0 1 0,0-1-1,-1 0 1,2-3 0,6-11 167,-1 0 1,8-25-1,-14 37-189,3-8 64,-1-1 1,0 1 0,-1-1 0,-1 0 0,0 0-1,-1 0 1,0 0 0,-1 0 0,-4-25 0,4 38-50,0 1 0,0-1 0,0 0 0,0 0 1,0 1-1,0-1 0,-1 0 0,1 1 1,0-1-1,0 0 0,-1 0 0,1 1 1,-1-1-1,1 1 0,0-1 0,-1 0 0,1 1 1,-1-1-1,0 1 0,1-1 0,-1 1 1,1-1-1,-1 1 0,0 0 0,1-1 1,-1 1-1,0 0 0,1-1 0,-1 1 0,0 0 1,0 0-1,1 0 0,-1 0 0,0 0 1,0 0-1,0 0-17,0 0 0,0 1 1,0-1-1,0 1 0,0 0 0,1-1 1,-1 1-1,0 0 0,1-1 0,-1 1 1,0 0-1,1 0 0,-1 0 0,1-1 1,-1 1-1,1 0 0,-1 0 0,1 0 1,0 0-1,-1 0 0,1 0 0,0 0 1,0 0-1,0 0 0,0 2 0,-1 2 29,1 0 0,0 0-1,0-1 1,1 1 0,0 0-1,-1 0 1,1 0 0,1 0 0,2 7-1,-3-11-21,-1 0 0,1 0 1,-1-1-1,1 1 0,-1 0 0,1-1 0,-1 1 0,1 0 0,-1-1 0,1 1 0,0-1 0,-1 1 1,1-1-1,0 0 0,0 1 0,-1-1 0,1 1 0,0-1 0,0 0 0,0 0 0,-1 0 0,1 1 1,0-1-1,1 0 0,0-1 3,0 1-1,0-1 1,0 1 0,0-1 0,0 0 0,0 0 0,0 0-1,0 0 1,0 0 0,0-1 0,-1 1 0,1-1 0,0 1-1,1-3 1,8-9 48,1 0 1,-2-1-1,0-1 0,-1 0 0,0 0 0,-1-1 1,6-18-1,-1-1-5,-2 1 0,10-53-1,-15 47 86,-1-44 0,-1 130 44,3-1 1,13 54-1,-16-82-59,2 0 0,0 0 0,0 0 0,2 0 0,0-1 0,1 0 0,1-1 0,18 23 0,-26-35-116,0-1 0,0 1 0,0-1 0,1 1 0,-1-1 0,1 0 1,0 0-1,0 0 0,0 0 0,0-1 0,0 1 0,0-1 0,0 0 1,0 0-1,0 0 0,1 0 0,-1 0 0,0-1 0,1 1 0,6-1 0,-9-1-2,0 0-1,-1 0 1,1 1-1,0-1 0,0 0 1,-1 0-1,1 0 1,-1 0-1,1 0 0,-1 0 1,0-1-1,1 1 1,-1 0-1,0 0 1,1 0-1,-1 0 0,0 0 1,0 0-1,0-1 1,0 1-1,0 0 0,-1 0 1,1 0-1,0 0 1,0 0-1,-1-1 0,0 0 1,-10-33-109,4 28 78,1-1 1,-1 1-1,0 0 1,0 1-1,-1 0 1,0 0-1,0 1 1,0-1-1,-1 2 1,0-1-1,0 1 1,-17-5-1,9 4-149,0 0-1,-1 2 1,1 0-1,-32-2 1,62 4-27,0-1 0,-1 0 0,1-1 0,-1 0 0,0-1 0,1-1 0,11-6 0,12-8-3521,-6 1-3349,-11 4-2928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8.217"/>
    </inkml:context>
    <inkml:brush xml:id="br0">
      <inkml:brushProperty name="width" value="0.025" units="cm"/>
      <inkml:brushProperty name="height" value="0.025" units="cm"/>
    </inkml:brush>
  </inkml:definitions>
  <inkml:trace contextRef="#ctx0" brushRef="#br0">94 239 2851,'0'0'19501,"-8"-6"-18412,-25-17-139,33 22-932,-1 1 0,0 0 0,1-1 0,-1 1 0,0 0 0,1 0 0,-1 0-1,0 0 1,1 0 0,-1 0 0,0 0 0,1 0 0,-1 0 0,0 0 0,1 0 0,-1 0 0,0 0 0,1 1 0,-1-1 0,0 0 0,1 0-1,-1 1 1,0-1 0,1 1 0,-1-1 0,1 0 0,-1 1 0,1-1 0,-1 1 0,1-1 0,-1 1 0,1-1 0,0 1 0,-1 0-1,1-1 1,-1 2 0,-10 24 341,9-21-340,-2 10-15,0 0 0,0 1 0,2 0 0,0 0 0,1-1 0,0 1 0,3 23 0,-2-37-1,-1-1 0,1 0-1,0 0 1,0 0 0,1 0 0,-1 0 0,0 0-1,0 1 1,0-1 0,1 0 0,-1 0 0,1 0-1,-1 0 1,0 0 0,1 0 0,0 0 0,-1 0-1,1 0 1,0 0 0,-1-1 0,1 1-1,0 0 1,0 0 0,0-1 0,0 1 0,0 0-1,0-1 1,0 1 0,0-1 0,0 1 0,0-1-1,0 0 1,0 1 0,0-1 0,0 0 0,0 0-1,0 0 1,0 1 0,1-1 0,-1-1 0,0 1-1,0 0 1,1 0 0,3-1 17,-1-1 0,-1 1 0,1-1-1,0 0 1,0 0 0,0 0 0,-1 0 0,1 0 0,-1-1 0,6-5 0,18-22 84,25-36 0,-33 40-60,1 1 0,1 1 0,25-22 0,-44 44-31,1 0-1,-1 0 0,1 0 1,-1 0-1,1 1 1,0-1-1,0 1 1,-1-1-1,1 1 1,0 0-1,0 0 0,4 0 1,-6 1 5,1 0 1,-1 0-1,0 0 1,1 0-1,-1 1 0,0-1 1,1 0-1,-1 1 1,0-1-1,1 1 0,-1-1 1,0 1-1,0-1 1,0 1-1,0 0 0,1 0 1,-1 0-1,0 0 1,1 1-1,2 4 54,0 0 0,-1 1 1,0-1-1,0 1 0,0-1 0,-1 1 0,0 0 1,2 10-1,-4-18-60,0 1 1,0-1-1,1 1 1,-1-1-1,0 1 1,0-1-1,1 1 1,-1-1-1,1 1 1,-1-1-1,0 1 1,1-1-1,-1 1 1,1 0-1,-1-1 1,1 1-1,-1 0 1,1-1-1,-1 1 1,1 0-1,-1 0 1,1-1-1,-1 1 1,1 0-1,0 0 1,-1 0-1,1 0 1,-1 0-1,1 0 1,-1 0-1,1 0 1,0 0-1,-1 0 1,1 0-1,-1 0 1,1 1-1,0-1 1,-1 0-1,1 0 1,-1 0-1,1 1 1,-1-1-1,1 0 1,-1 1-1,1-1 1,-1 0-1,0 1 1,1-1-1,-1 1 1,1-1-1,-1 1 1,0-1-1,1 1 1,-1-1-1,0 1 1,0-1-1,1 1 1,-1-1-1,0 1 1,0 0-1,0-1 1,0 1-1,0-1 0,0 1 1,0-1-1,0 1 1,0 0-1,0-1 1,0 1-1,26-46 379,-24 40-370,11-24 47,-10 20-67,1 0 0,0 0-1,0 0 1,1 1 0,0-1 0,1 1 0,-1 0-1,14-12 1,-19 19-9,1 0-1,0 1 0,0-1 1,0 0-1,0 1 1,0-1-1,0 1 0,0-1 1,0 1-1,0 0 1,0-1-1,0 1 0,0 0 1,0-1-1,0 1 1,0 0-1,0 0 0,0 0 1,0 0-1,0 0 1,0 0-1,1 1 0,-1-1 1,0 0-1,0 0 1,0 1-1,1 0 0,19 23 91,1 0 173,-21-23-246,0-1 1,1 1-1,-1-1 1,0 1-1,0-1 1,1 0-1,-1 0 1,0 1-1,0-1 1,1 0-1,-1 0 1,0 0-1,0-1 1,1 1-1,-1 0 1,0 0-1,0-1 1,1 1-1,-1-1 1,0 1-1,0-1 1,0 1-1,0-1 1,0 0 0,0 1-1,2-2 1,2-3 14,0 0 1,0 0 0,0 0 0,-1-1 0,0 0 0,0 0 0,0 0 0,4-10 0,-4 8-58,1 0 0,-1 1 0,1-1 0,1 1 0,6-7 0,-12 13 10,1 1 1,-1-1-1,0 1 0,1-1 0,-1 1 0,1-1 1,-1 1-1,1-1 0,0 1 0,-1 0 0,1-1 0,-1 1 1,1 0-1,0-1 0,-1 1 0,1 0 0,0 0 1,-1 0-1,1 0 0,0 0 0,-1-1 0,1 1 1,0 0-1,-1 1 0,1-1 0,0 0 0,-1 0 0,1 0 1,0 0-1,-1 0 0,1 1 0,0-1 0,0 1 1,12 18-1723,-7-8-2224,0-4-3384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4.965"/>
    </inkml:context>
    <inkml:brush xml:id="br0">
      <inkml:brushProperty name="width" value="0.025" units="cm"/>
      <inkml:brushProperty name="height" value="0.025" units="cm"/>
    </inkml:brush>
  </inkml:definitions>
  <inkml:trace contextRef="#ctx0" brushRef="#br0">1 0 19026,'0'0'3908,"63"46"-4165,-26-27-1857,-3-3-2210,-3-3-4580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9.109"/>
    </inkml:context>
    <inkml:brush xml:id="br0">
      <inkml:brushProperty name="width" value="0.025" units="cm"/>
      <inkml:brushProperty name="height" value="0.025" units="cm"/>
    </inkml:brush>
  </inkml:definitions>
  <inkml:trace contextRef="#ctx0" brushRef="#br0">97 251 3331,'0'0'11483,"-2"-8"-8979,-8-24-332,10 31-2039,0 0-1,-1 0 0,1 0 0,0 1 0,-1-1 0,1 0 0,-1 0 0,1 1 0,-1-1 0,1 0 1,-1 1-1,1-1 0,-1 0 0,0 1 0,1-1 0,-1 1 0,0-1 0,1 1 0,-1-1 1,0 1-1,0 0 0,0-1 0,1 1 0,-1 0 0,0 0 0,0 0 0,0-1 0,0 1 0,1 0 1,-1 0-1,0 0 0,0 0 0,0 0 0,0 1 0,1-1 0,-1 0 0,-2 1 0,1-1-10,1 1-1,-1 0 1,0 0-1,1 0 0,-1 0 1,0 0-1,1 0 1,-1 1-1,1-1 0,-1 0 1,1 1-1,-2 2 1,-3 6-92,1 0 0,1 0 0,0 0 0,0 1 0,1-1 0,0 1 0,0 0-1,2 0 1,-1 0 0,1 1 0,1-1 0,1 13 0,-1-24-30,1 1 1,-1-1-1,0 0 0,1 1 0,-1-1 0,0 0 0,1 1 0,-1-1 0,1 0 0,-1 1 0,1-1 0,-1 0 0,1 0 0,-1 0 1,1 1-1,-1-1 0,1 0 0,-1 0 0,1 0 0,-1 0 0,1 0 0,-1 0 0,1 0 0,-1 0 0,1 0 0,-1 0 0,1 0 1,-1-1-1,1 1 0,-1 0 0,1 0 0,-1 0 0,2-1 0,16-7 51,-6-1 11,-1 0 1,20-22-1,24-19-150,-52 47 57,1 0 0,0 1 0,0 0 0,0-1 0,0 2 0,0-1 0,0 0 0,1 1 0,-1-1 0,1 1 0,-1 1 0,8-2-1,-10 3 13,-1-1 0,1 1 0,0 0-1,-1-1 1,1 1 0,0 0 0,-1 0-1,1 0 1,-1 0 0,1 1 0,-1-1-1,0 0 1,1 0 0,0 3 0,13 7 115,-15-10-84,0-1 0,1 0 1,-1 0-1,1 0 0,-1 0 1,0 0-1,1 0 0,-1-1 0,0 1 1,1 0-1,-1 0 0,1 0 1,-1 0-1,0 0 0,1 0 0,-1-1 1,0 1-1,1 0 0,-1 0 1,0-1-1,1 1 0,-1 0 0,0 0 1,0-1-1,1 1 0,-1 0 1,0-1-1,0 1 0,0 0 1,1-1-1,-1 1 0,0 0 0,0-1 1,0 1-1,0-1 0,0 1 1,0 0-1,0-1 0,0 0 0,5-16 215,-1 0 0,4-33-1,-7 43-172,0-1 0,-1 0 0,0 1-1,-1-1 1,1 0 0,-2 1-1,1-1 1,-1 1 0,-3-9 0,5 18-59,0 0 0,-1 0 1,1-1-1,0 1 0,0 0 1,0 0-1,0 0 1,0 0-1,1-1 0,-1 1 1,1 0-1,-1 0 0,1 0 1,-1-1-1,1 1 1,0 0-1,0-1 0,0 1 1,0-1-1,0 1 0,0-1 1,0 1-1,1-1 1,-1 0-1,0 0 0,1 1 1,-1-1-1,1 0 0,2 1 1,-1-1 10,-1 0 1,1-1-1,-1 1 1,1-1-1,-1 0 0,1 1 1,-1-1-1,1 0 1,-1-1-1,1 1 1,-1 0-1,1-1 1,-1 1-1,1-1 1,-1 0-1,0 0 0,1 0 1,-1 0-1,0 0 1,0 0-1,0-1 1,0 1-1,0-1 1,0 0-1,0 1 0,0-1 1,-1 0-1,1 0 1,0 0-1,-1 0 1,0 0-1,1 0 1,0-4-1,6-8 35,-1-1 0,-1 0-1,9-29 1,-13 36-34,-2 8-10,0-1-1,0 1 0,0 0 0,0 0 1,0-1-1,0 1 0,0 0 0,0-1 1,0 1-1,0 0 0,0-1 0,0 1 1,0 0-1,0 0 0,1-1 0,-1 1 1,0 0-1,0 0 0,0-1 0,0 1 0,1 0 1,-1 0-1,0-1 0,0 1 0,1 0 1,-1 0-1,0 0 0,0-1 0,1 1 1,-1 0-1,0 0 0,1 0 0,-1 0 1,0 0-1,0 0 0,1 0 0,-1 0 1,0 0-1,1 0 0,-1 0 0,0 0 1,1 0-1,-1 0 0,1 0 0,8 14-150,3 26 77,-12-39 88,3 10-9,-1 0 9,1 0 0,0 0 0,0 0 0,1-1 0,1 1 0,0-1 0,0 0 0,10 13 0,-15-22-47,1 0 0,-1-1 0,0 1-1,1 0 1,-1-1 0,1 1 0,0 0 0,-1-1-1,1 1 1,-1-1 0,1 1 0,0-1 0,-1 1-1,1-1 1,0 1 0,0-1 0,-1 0 0,1 1-1,0-1 1,0 0 0,0 0 0,0 1 0,-1-1 0,1 0-1,0 0 1,0 0 0,0 0 0,0 0 0,-1 0-1,1 0 1,0-1 0,0 1 0,0 0 0,0 0-1,-1-1 1,1 1 0,0 0 0,0-1 0,-1 1-1,1-1 1,0 1 0,-1-1 0,1 1 0,0-1-1,-1 0 1,1 1 0,-1-1 0,1 0 0,-1 1-1,1-1 1,-1 0 0,0 0 0,1 1 0,-1-2-1,2-3-829,0 0-1,0 0 0,-1-1 0,0 1 0,0 0 0,0 0 0,0-7 0,-1-21-5902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9.610"/>
    </inkml:context>
    <inkml:brush xml:id="br0">
      <inkml:brushProperty name="width" value="0.025" units="cm"/>
      <inkml:brushProperty name="height" value="0.025" units="cm"/>
    </inkml:brush>
  </inkml:definitions>
  <inkml:trace contextRef="#ctx0" brushRef="#br0">0 1 7175,'0'0'15262,"12"4"-15155,60 11-575,-10-14-3596,-39-3 1213,-9 5 4119,-11 6 1773,-15 10-576,6-13-2117,0 1-1,1 0 1,0 0-1,0 1 0,0-1 1,1 1-1,0 0 1,1 0-1,0 1 0,0-1 1,1 1-1,-3 16 1,6-24-357,-1 0 1,0-1-1,1 1 1,-1 0-1,1-1 1,-1 1-1,1-1 1,-1 1-1,1-1 1,-1 1-1,1-1 1,0 1-1,-1-1 1,1 1-1,0-1 1,-1 0-1,1 1 0,0-1 1,0 0-1,-1 0 1,1 0-1,0 1 1,0-1-1,-1 0 1,1 0-1,0 0 1,0 0-1,-1 0 1,1 0-1,0-1 1,0 1-1,-1 0 1,1 0-1,0 0 1,0-1-1,-1 1 1,1 0-1,0-1 1,0 0-1,33-11-974,-22 5 433,-5 2 216,1 1 0,-1 0 0,0 1-1,1 0 1,0 0 0,0 0 0,0 1 0,0 0-1,14-1 1,-21 4 346,0-1 0,0 0 1,-1 1-1,1-1 0,0 1 0,0 0 0,0-1 0,-1 1 0,1-1 1,0 1-1,-1 0 0,1 0 0,0-1 0,-1 1 0,1 0 0,-1 0 1,1 0-1,-1 0 0,0 0 0,1-1 0,-1 1 0,0 0 0,1 0 1,-1 0-1,0 0 0,0 0 0,0 0 0,0 0 0,0 0 0,0 1 0,0 40 1054,0-32-602,0 4-22,0 1 0,-1-1 0,-1 1-1,0-1 1,-1 0 0,-1 0 0,0 0 0,-7 17 0,14-64-6903,-3 13 3590,5-12-3342,2-5-1613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19.938"/>
    </inkml:context>
    <inkml:brush xml:id="br0">
      <inkml:brushProperty name="width" value="0.025" units="cm"/>
      <inkml:brushProperty name="height" value="0.025" units="cm"/>
    </inkml:brush>
  </inkml:definitions>
  <inkml:trace contextRef="#ctx0" brushRef="#br0">66 211 4132,'0'0'19923,"30"67"-18354,-24-43-576,5-1-608,-2-3-321,2-3-32,0-5-705,-1-6-1249,-2-5-512,-3-1-481,-5-13-2210,0-10-4292</inkml:trace>
  <inkml:trace contextRef="#ctx0" brushRef="#br0" timeOffset="1">0 0 8584,'0'0'17040,"27"2"-18513,-9 3-1186,1 0-1761,-1-2-2851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20.296"/>
    </inkml:context>
    <inkml:brush xml:id="br0">
      <inkml:brushProperty name="width" value="0.025" units="cm"/>
      <inkml:brushProperty name="height" value="0.025" units="cm"/>
    </inkml:brush>
  </inkml:definitions>
  <inkml:trace contextRef="#ctx0" brushRef="#br0">50 0 3716,'0'0'20184,"-6"9"-18065,3-5-1889,-25 37 1252,26-39-1437,1 1 0,-1-1 0,1 1 0,0 0 0,0-1 0,0 1 0,0 0 0,0 0 0,1 0 0,-1 0 0,1 0 0,0-1 0,0 1 0,0 0 0,0 0 0,1 5 0,5-7-364,0 0 0,-1 0 0,1 0 0,0-1 0,0 0 0,-1-1 1,9 0-1,44-12-1678,-43 9 1640,1 1 1,-1 0 0,29-1 0,-43 4 419,1 0 1,-1 1-1,1-1 1,-1 1 0,1-1-1,-1 1 1,0 0-1,1-1 1,-1 1-1,0 0 1,0 0 0,1 0-1,-1 0 1,0 0-1,0 0 1,0 0-1,0 1 1,0-1 0,-1 0-1,1 0 1,0 1-1,0-1 1,-1 0 0,1 1-1,-1-1 1,1 1-1,-1-1 1,0 1-1,0-1 1,1 1 0,-1-1-1,0 1 1,0-1-1,-1 1 1,1-1-1,0 1 1,-1 1 0,1 6 377,-1-1 1,0 0 0,-1 0-1,0 0 1,-5 14 0,1-8 346,-1-1 1,-16 25 0,-4-10-1248,25-27 55,0 0 0,0 1 0,0-1-1,0 0 1,0 0 0,-1 0 0,1 0 0,0-1-1,0 1 1,-1-1 0,1 1 0,-4-1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4.980"/>
    </inkml:context>
    <inkml:brush xml:id="br0">
      <inkml:brushProperty name="width" value="0.025" units="cm"/>
      <inkml:brushProperty name="height" value="0.025" units="cm"/>
    </inkml:brush>
  </inkml:definitions>
  <inkml:trace contextRef="#ctx0" brushRef="#br0">147 216 5958,'0'0'14499,"-9"-4"-13357,4 2-1054,1 0 0,-1 0 1,-1 0-1,1 0 0,0 1 0,0 0 0,-1 0 0,1 0 0,-8 1 1,10 0-37,-1 1 0,1-1 1,0 1-1,0 0 0,0 0 1,0 0-1,0 0 0,0 1 1,0-1-1,0 1 0,1 0 1,-1 0-1,0 0 0,1 0 1,0 0-1,-1 0 0,1 1 1,0-1-1,0 1 0,-2 4 1,0 0 66,1-1 0,1 1 0,-1 0 0,1-1 0,1 1 0,-1 0 0,1 0-1,0 0 1,1 1 0,-1-1 0,1 0 0,2 12 0,-2-17-75,1 0 0,-1 0 0,1-1-1,-1 1 1,1 0 0,-1 0 0,1-1-1,0 1 1,0 0 0,0-1 0,0 1-1,0-1 1,0 1 0,0-1 0,0 0-1,1 1 1,-1-1 0,0 0 0,1 0-1,2 2 1,-1-3-16,-1 1 0,0-1 0,1 0 0,-1 0 0,1 0 0,-1 0 0,1 0 0,-1-1 0,0 1 0,1-1 0,-1 1 0,1-1 0,-1 0 0,0 0 0,0 0 0,0 0 0,0-1 0,1 1 0,-2 0 0,4-4 0,7-5 146,0 0 0,0-1-1,-2-1 1,1 0 0,-1 0-1,-1-1 1,0 0 0,10-23-1,-1-1-19,-2-1-1,13-44 0,-14 12 1155,-7 103-934,-2 22-394,-1 3 57,2 0 0,3-1 0,28 93 0,-38-149-36,1 0 0,-1 1 0,0-1 0,1 0 0,-1 0-1,1 1 1,-1-1 0,1 0 0,0 0 0,-1 0 0,1 0 0,0 0-1,0 0 1,0 0 0,0 0 0,0 0 0,0 0 0,0 0 0,0 0 0,0-1-1,0 1 1,2 0 0,-2-1-82,0 0 0,0-1 0,0 1 0,0-1 0,0 1-1,0-1 1,-1 1 0,1-1 0,0 0 0,0 1 0,-1-1 0,1 0 0,0 0-1,-1 1 1,1-1 0,-1 0 0,1 0 0,-1 0 0,1 0 0,-1 0 0,1-1-1,3-9-2283,-1 1 0,0-1-1,3-19 1,-3 0-6753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5.340"/>
    </inkml:context>
    <inkml:brush xml:id="br0">
      <inkml:brushProperty name="width" value="0.025" units="cm"/>
      <inkml:brushProperty name="height" value="0.025" units="cm"/>
    </inkml:brush>
  </inkml:definitions>
  <inkml:trace contextRef="#ctx0" brushRef="#br0">0 18 8264,'0'0'20339,"38"4"-28987,-32-26-577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5.680"/>
    </inkml:context>
    <inkml:brush xml:id="br0">
      <inkml:brushProperty name="width" value="0.025" units="cm"/>
      <inkml:brushProperty name="height" value="0.025" units="cm"/>
    </inkml:brush>
  </inkml:definitions>
  <inkml:trace contextRef="#ctx0" brushRef="#br0">1 9 9161,'0'0'9342,"0"10"-6235,3 40-708,7 102 978,-7-133-3321,0 0 0,1 0 0,1 0 0,0-1 0,15 32 0,-19-49-71,-1 1 1,1-1-1,-1 0 0,1 0 0,0 1 0,-1-1 0,1 0 0,0 0 0,0 0 1,0 0-1,0 0 0,0 0 0,0 0 0,0 0 0,0 0 0,0-1 0,0 1 1,1 0-1,-1-1 0,0 1 0,2 0 0,-2-1-8,0-1 0,0 1 1,0 0-1,0-1 0,0 1 0,-1-1 0,1 1 0,0-1 0,0 1 1,-1-1-1,1 0 0,0 1 0,-1-1 0,1 0 0,0 0 0,-1 1 1,1-1-1,-1 0 0,0 0 0,1 0 0,-1 0 0,1-1 0,2-8-368,1 0 0,-2-1-1,4-20 1,0-43-2785,-3-1-1,-7-85 1,4 220 9231,3 75-2010,-2-122-3854,0-1 0,1 0 0,1 1 0,0-1 0,0-1 0,2 1 0,-1 0 0,13 20 0,-16-30-330,1 1-1,0-1 0,0 0 1,0 0-1,0-1 1,1 1-1,-1 0 1,0-1-1,5 3 1,9-1-3632,-3-13-4761,-5-8-4115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6.021"/>
    </inkml:context>
    <inkml:brush xml:id="br0">
      <inkml:brushProperty name="width" value="0.025" units="cm"/>
      <inkml:brushProperty name="height" value="0.025" units="cm"/>
    </inkml:brush>
  </inkml:definitions>
  <inkml:trace contextRef="#ctx0" brushRef="#br0">0 12 7303,'0'0'18898,"50"-12"-31166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6.365"/>
    </inkml:context>
    <inkml:brush xml:id="br0">
      <inkml:brushProperty name="width" value="0.025" units="cm"/>
      <inkml:brushProperty name="height" value="0.025" units="cm"/>
    </inkml:brush>
  </inkml:definitions>
  <inkml:trace contextRef="#ctx0" brushRef="#br0">0 144 13453,'3'-8'4297,"2"-4"-3282,1 0 1,0 1-1,0 0 0,1 0 1,14-15-1,-18 21-794,1 1 0,1-1 0,-1 1-1,0 0 1,1 0 0,0 1 0,0 0 0,0-1 0,0 1-1,1 1 1,-1-1 0,1 1 0,-1 0 0,1 1-1,12-3 1,-17 4-215,0 0-1,0 0 1,0 1-1,-1-1 0,1 0 1,0 1-1,0-1 1,0 0-1,0 1 1,0-1-1,0 1 0,-1 0 1,1-1-1,0 1 1,0 0-1,-1-1 1,1 1-1,0 0 1,-1 0-1,1-1 0,-1 1 1,1 0-1,-1 0 1,1 0-1,-1 0 1,0 0-1,1 0 0,-1 0 1,0 0-1,0 0 1,0 0-1,0 0 1,0 0-1,0 0 0,0 0 1,0 2-1,-4 41 494,-2-22-139,0 0 1,-16 34-1,15-43-166,1 1-1,0 0 1,1 0-1,1 0 1,0 1-1,1-1 0,1 1 1,0 0-1,1 21 1,1-35-193,0 0-1,1 0 1,-1-1 0,1 1 0,-1 0 0,1 0-1,-1-1 1,1 1 0,-1 0 0,1-1 0,0 1-1,-1-1 1,1 1 0,0-1 0,0 1 0,-1-1-1,1 0 1,0 1 0,0-1 0,-1 0-1,1 1 1,0-1 0,0 0 0,0 0 0,0 0-1,0 0 1,0 0 0,-1 0 0,1 0 0,0 0-1,0 0 1,0 0 0,0 0 0,0-1 0,1 0-1,32-10-156,-22 1-704,0 0 0,0 0 1,-1-1-1,0 0 0,16-24 1,18-32-9054,-24 31 2573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6.706"/>
    </inkml:context>
    <inkml:brush xml:id="br0">
      <inkml:brushProperty name="width" value="0.025" units="cm"/>
      <inkml:brushProperty name="height" value="0.025" units="cm"/>
    </inkml:brush>
  </inkml:definitions>
  <inkml:trace contextRef="#ctx0" brushRef="#br0">71 38 8392,'0'0'13944,"-8"7"-12273,3-3-1475,0 0 0,0 1 1,0-1-1,1 1 0,-1 0 0,1 1 1,1-1-1,-1 1 0,1-1 0,0 1 1,0 0-1,1 1 0,-1-1 0,1 0 1,1 0-1,-2 9 0,2-8-146,0 1 1,1 0-1,0 0 0,0 0 1,1 0-1,0-1 0,0 1 0,1 0 1,0-1-1,0 1 0,6 12 1,-6-17-45,0 0 1,0 0 0,0 0 0,1 0 0,-1 0 0,1-1 0,0 1-1,0-1 1,0 0 0,0 0 0,0 0 0,0 0 0,0-1 0,1 1-1,-1-1 1,0 0 0,1 1 0,0-2 0,-1 1 0,1 0 0,-1-1-1,1 0 1,0 0 0,-1 0 0,1 0 0,0 0 0,3-2 0,-4 2 56,0-1 1,0 0 0,-1 0-1,1-1 1,0 1 0,-1 0 0,1-1-1,-1 0 1,0 0 0,0 1-1,1-1 1,-1 0 0,0-1-1,-1 1 1,1 0 0,0-1 0,-1 1-1,1-1 1,-1 1 0,0-1-1,0 1 1,0-1 0,0 0 0,0 0-1,0 0 1,0-5 0,2-9 131,-1-1 0,-1 1 0,0-19 0,-1 34-192,0-13 45,-1 1-1,0 0 1,-1-1-1,-5-17 0,6 28-150,0 0-1,-1 1 0,1-1 0,-1 1 0,0 0 1,0-1-1,0 1 0,0 0 0,-5-5 0,5 6-64,1 1-1,0 0 1,-1 0-1,0 0 0,1 0 1,-1 1-1,0-1 0,1 0 1,-1 1-1,0-1 0,0 1 1,1-1-1,-1 1 1,0 0-1,0 0 0,0 0 1,0 0-1,1 0 0,-1 0 1,0 0-1,-2 1 0,2 0-256,1-1-1,-1 1 1,1 0-1,-1 0 1,1-1-1,0 1 1,0 0-1,-1 0 1,1 0-1,0 0 1,0 0-1,0 1 1,0-1-1,0 0 1,0 0-1,0 3 1,-8 12-7134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5.357"/>
    </inkml:context>
    <inkml:brush xml:id="br0">
      <inkml:brushProperty name="width" value="0.025" units="cm"/>
      <inkml:brushProperty name="height" value="0.025" units="cm"/>
    </inkml:brush>
  </inkml:definitions>
  <inkml:trace contextRef="#ctx0" brushRef="#br0">165 0 14414,'0'0'4025,"-9"1"-2739,-6-1-503,-1 2 0,1 0 0,0 1 0,-22 7 0,32-8-642,1-1 0,0 1 1,0 0-1,0 0 0,1 0 0,-1 1 0,0 0 0,1-1 1,-1 1-1,-3 5 0,5-6-157,1 0 1,0 0-1,0 1 1,-1-1-1,1 0 0,1 0 1,-1 1-1,0-1 1,1 0-1,-1 1 1,1-1-1,0 0 0,-1 1 1,1-1-1,0 1 1,1-1-1,-1 1 1,0-1-1,1 0 0,-1 1 1,2 2-1,-1-3 18,0-1 0,0 1 0,0 0-1,1 0 1,-1-1 0,1 1 0,-1 0-1,1-1 1,-1 0 0,1 1 0,0-1 0,0 0-1,0 0 1,0 0 0,0 0 0,0 0 0,0 0-1,0-1 1,0 1 0,0-1 0,3 1-1,50 5 183,-54-6-183,21 1-94,4 0-574,45-3-1,-66 2 132,0-1 0,0 1 0,0-1 0,0 0 0,0-1 0,0 1 0,0-1 0,0 0 0,0-1 0,-1 1 0,1-1 0,-1 1 0,0-2 0,1 1 0,3-4 0,1-9-4092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7.574"/>
    </inkml:context>
    <inkml:brush xml:id="br0">
      <inkml:brushProperty name="width" value="0.025" units="cm"/>
      <inkml:brushProperty name="height" value="0.025" units="cm"/>
    </inkml:brush>
  </inkml:definitions>
  <inkml:trace contextRef="#ctx0" brushRef="#br0">84 36 4388,'-3'-21'13833,"-6"12"-7955,8 9-5811,-1 0-1,1 0 0,0 1 0,0-1 1,0 0-1,-1 1 0,1-1 1,0 1-1,0-1 0,0 1 0,0-1 1,0 1-1,0 0 0,0 0 1,0-1-1,0 1 0,0 0 0,0 0 1,0 0-1,1 0 0,-1 0 1,0 0-1,1 0 0,-1 0 0,1 1 1,-1-1-1,0 1 0,-7 18 40,0 0 1,1 1-1,1-1 0,1 2 0,1-1 1,1 0-1,0 1 0,2-1 0,2 38 1,-1-57-77,0 1 1,0 0-1,0-1 1,1 1 0,-1-1-1,1 1 1,-1 0 0,1-1-1,0 1 1,0-1-1,0 0 1,1 1 0,-1-1-1,0 0 1,1 1 0,-1-1-1,1 0 1,0 0-1,0 0 1,0-1 0,0 1-1,0 0 1,0-1 0,0 1-1,1-1 1,-1 0-1,0 0 1,4 1 0,-3-1 24,0-1-1,1 1 1,-1-1 0,0 0 0,0 0 0,0 0 0,1-1 0,-1 1-1,0-1 1,0 0 0,0 0 0,0 0 0,0 0 0,0 0 0,0-1-1,0 1 1,0-1 0,-1 0 0,1 0 0,-1 0 0,1 0 0,-1 0-1,3-3 1,2-5 122,0 0 0,0 0 0,-1 0 0,0-1 0,-1 0 0,0 0-1,-1-1 1,0 1 0,-1-1 0,0 0 0,1-14 0,-3 19-117,0 0-1,0 0 1,0 0 0,-1-1 0,-1 1 0,1 0 0,-1 0 0,0 0-1,-1 0 1,1 0 0,-1 0 0,-1 0 0,1 1 0,-1-1-1,-1 1 1,1-1 0,-1 1 0,0 0 0,0 1 0,-7-8 0,9 12-86,0-1 1,-1 0 0,1 1 0,-1-1-1,0 1 1,1 0 0,-1 0 0,0 0-1,0 0 1,0 0 0,1 0 0,-1 1 0,0 0-1,0-1 1,0 1 0,0 0 0,0 0-1,-6 2 1,8-2-129,0 0-1,-1 1 1,1-1-1,0 1 0,-1 0 1,1-1-1,0 1 1,0 0-1,-1 0 1,1 0-1,0 0 1,0 0-1,0 0 1,0 0-1,0 0 1,-1 1-1,2 0-276,-1 0 0,0-1 1,1 1-1,-1 0 0,1-1 0,-1 1 0,1 0 0,0 0 0,0-1 0,0 1 1,0 0-1,0 0 0,0-1 0,0 1 0,1 0 0,0 2 0,3 4-4672,3-2-2067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3:47.900"/>
    </inkml:context>
    <inkml:brush xml:id="br0">
      <inkml:brushProperty name="width" value="0.025" units="cm"/>
      <inkml:brushProperty name="height" value="0.025" units="cm"/>
    </inkml:brush>
  </inkml:definitions>
  <inkml:trace contextRef="#ctx0" brushRef="#br0">1 0 19314,'0'0'10202,"1"9"-9311,4 19-398,2-1 0,1-1-1,1 1 1,1-1 0,25 44-1,26 28-1504,8-10-5234,-62-81-230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3.572"/>
    </inkml:context>
    <inkml:brush xml:id="br0">
      <inkml:brushProperty name="width" value="0.025" units="cm"/>
      <inkml:brushProperty name="height" value="0.025" units="cm"/>
    </inkml:brush>
  </inkml:definitions>
  <inkml:trace contextRef="#ctx0" brushRef="#br0">159 200 4773,'-13'5'6763,"-5"2"-5307,-10 2 605,1 2 0,-39 21 0,66-32-2018,0 0-1,0 0 0,-1 0 0,1 0 1,0 0-1,-1 0 0,1 0 0,0 0 1,-1 1-1,1-1 0,0 0 0,0 0 1,-1 0-1,1 0 0,0 1 0,0-1 0,-1 0 1,1 0-1,0 0 0,0 1 0,0-1 1,-1 0-1,1 0 0,0 1 0,0-1 1,0 0-1,0 0 0,0 1 0,-1-1 0,1 0 1,0 1-1,0-1 0,0 0 0,0 1 1,0-1-1,0 0 0,0 0 0,0 1 1,0-1-1,0 0 0,0 1 0,0-1 0,0 0 1,1 1-1,-1-1 0,0 0 0,0 1 1,19 3 723,29-5-9,24-11-112,0-3 1,-1-3 0,127-50 0,-152 51-1179,66-35 0,-95 42-1135,-1 0 0,-1 0 0,0-2 0,14-12 0,-2-5-5555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3.900"/>
    </inkml:context>
    <inkml:brush xml:id="br0">
      <inkml:brushProperty name="width" value="0.025" units="cm"/>
      <inkml:brushProperty name="height" value="0.025" units="cm"/>
    </inkml:brush>
  </inkml:definitions>
  <inkml:trace contextRef="#ctx0" brushRef="#br0">0 14 5733,'0'0'15546,"8"1"-14334,39 1-50,-1-2 0,61-7 1,37-1-1106,-143 7-59,0 1 0,0 0 0,0 0 0,0 0 1,0 0-1,0 0 0,0 0 0,0 0 0,0 0 0,1 0 0,-1 1 0,0-1 0,0 0 0,0 1 0,0-1 0,0 1 0,0-1 0,0 1 0,0-1 0,-1 1 0,1 0 0,0-1 0,0 1 0,0 0 0,-1 0 0,1 0 0,0 0 0,-1 0 1,1-1-1,-1 1 0,1 0 0,-1 0 0,1 0 0,-1 0 0,0 1 0,1-1 0,-1 0 0,0 0 0,0 0 0,0 0 0,0 0 0,0 0 0,0 0 0,0 0 0,0 0 0,0 0 0,-1 1 0,1-1 0,0 0 0,-1 0 0,1 0 0,-1 0 0,1 0 1,-2 1-1,-2 8 36,-1-1 0,0 0 1,-1 0-1,-10 12 0,-29 34-105,-40 51 487,32-33-4610,44-60-1112</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5.085"/>
    </inkml:context>
    <inkml:brush xml:id="br0">
      <inkml:brushProperty name="width" value="0.025" units="cm"/>
      <inkml:brushProperty name="height" value="0.025" units="cm"/>
    </inkml:brush>
  </inkml:definitions>
  <inkml:trace contextRef="#ctx0" brushRef="#br0">364 27 4324,'0'0'11200,"-8"-5"-9892,5 2-1226,-1 0-1,0 1 1,0 0 0,0 0-1,0 0 1,-1 0 0,1 1-1,0 0 1,-1 0 0,1 0-1,-1 0 1,1 1-1,-1-1 1,1 1 0,-1 0-1,1 1 1,-1-1 0,1 1-1,-1 0 1,1 0 0,-1 0-1,1 0 1,0 1 0,0 0-1,0 0 1,-7 4 0,-7 5 89,1 1 0,1 1 1,-1 0-1,2 1 0,0 1 1,1 0-1,0 1 0,1 0 0,1 1 1,1 1-1,0 0 0,1 0 1,1 1-1,1 1 0,1-1 1,1 1-1,0 0 0,1 0 1,2 1-1,0 0 0,-1 25 1,4-42-159,0 0 1,0 0 0,0 0-1,1 0 1,-1-1 0,1 1 0,0 0-1,0 0 1,0-1 0,0 1 0,1 0-1,0-1 1,-1 1 0,1-1-1,0 0 1,1 0 0,-1 0 0,1 0-1,-1 0 1,1 0 0,0 0-1,0-1 1,0 0 0,0 1 0,1-1-1,-1-1 1,0 1 0,1 0 0,0-1-1,-1 1 1,1-1 0,0 0-1,0 0 1,-1-1 0,1 1 0,0-1-1,0 0 1,0 0 0,7-1-1,0 0 43,0 0-1,0-1 1,0 0-1,0-1 0,-1 0 1,1-1-1,-1 0 0,0 0 1,0-1-1,-1-1 0,1 1 1,-1-2-1,11-9 0,-14 10 15,-1 1 0,0-1 0,0-1-1,0 1 1,-1-1 0,0 1-1,0-1 1,-1 0 0,0-1-1,0 1 1,-1-1 0,0 1 0,0-1-1,0 0 1,-1 1 0,-1-1-1,1-10 1,-1 17-67,0 1 0,0-1 0,0 1 0,0-1-1,0 1 1,0-1 0,0 1 0,0-1 0,0 1 0,0-1 0,0 1 0,-1-1-1,1 1 1,0-1 0,0 1 0,-1-1 0,1 1 0,0-1 0,0 1 0,-1 0-1,1-1 1,-1 1 0,1-1 0,0 1 0,-1 0 0,1-1 0,-1 1 0,1 0 0,-1 0-1,1-1 1,-1 1 0,1 0 0,-1 0 0,1 0 0,-1-1 0,1 1 0,-1 0-1,1 0 1,-1 0 0,1 0 0,-1 0 0,1 0 0,-1 0 0,1 0 0,-1 1-1,1-1 1,-1 0 0,1 0 0,-1 0 0,1 0 0,-1 1 0,1-1 0,-1 0-1,1 0 1,-1 1 0,1-1 0,0 0 0,-1 1 0,1-1 0,-1 1 0,1-1 0,0 0-1,0 1 1,-1-1 0,1 1 0,0-1 0,-1 1 0,-7 15-143,8-16 140,0 1 0,0-1 0,0 1 0,0-1 0,0 0-1,0 1 1,0-1 0,0 1 0,0-1 0,1 0 0,-1 1 0,0-1 0,0 0 0,1 1 0,-1-1 0,0 0 0,0 1 0,1-1 0,-1 0 0,0 1 0,1-1-1,-1 0 1,0 0 0,1 0 0,-1 1 0,0-1 0,1 0 0,-1 0 0,1 0 0,-1 0 0,1 0 0,-1 0 0,0 0 0,1 1 0,-1-1 0,1 0 0,-1-1-1,1 1 1,7 0 1,0 0-1,0-1 0,0 0 0,0 0 0,0-1 1,0 0-1,0 0 0,-1-1 0,9-4 0,29-9-194,-44 15 192,0 1 0,0 0 0,0-1 0,-1 1 0,1 0 0,0 0 0,0 0 0,0 0 0,0 0 0,0 0-1,0 0 1,-1 0 0,1 1 0,0-1 0,0 0 0,0 0 0,0 1 0,0-1 0,-1 0 0,1 1 0,0-1 0,0 1 0,-1-1 0,1 1-1,0-1 1,-1 1 0,1 0 0,-1-1 0,1 1 0,0 0 0,-1-1 0,0 1 0,1 0 0,0 1 0,0 2 65,0 0 0,0 1 1,0-1-1,0 0 0,-1 0 1,0 1-1,0-1 0,0 5 1,-2 9 378,0 0 1,-10 35 0,1-24-180,7-21-197,1 0-1,0 0 0,1 0 1,-1 1-1,2-1 0,-2 10 1,3-17-118,1-1 0,-1 0 0,1 0 0,-1 1 0,1-1 1,-1 0-1,0 0 0,1 1 0,-1-1 0,1 0 0,-1 0 1,1 0-1,-1 0 0,1 0 0,-1 0 0,1 0 0,-1 0 0,1 0 1,-1 0-1,1 0 0,-1 0 0,1 0 0,-1-1 0,1 1 1,-1 0-1,1 0 0,-1 0 0,1-1 0,-1 1 0,0 0 0,1 0 1,-1-1-1,0 1 0,1 0 0,-1-1 0,0 1 0,1-1 1,-1 0-1,19-12-3836,-3-7-1034,1-6-3005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5.413"/>
    </inkml:context>
    <inkml:brush xml:id="br0">
      <inkml:brushProperty name="width" value="0.025" units="cm"/>
      <inkml:brushProperty name="height" value="0.025" units="cm"/>
    </inkml:brush>
  </inkml:definitions>
  <inkml:trace contextRef="#ctx0" brushRef="#br0">125 1 14318,'0'0'9774,"-4"10"-9069,-31 77 255,-20 55-548,47-119-435,2-1-1,1 1 0,0 0 1,-1 32-1,6-54-114,-1 1-1,1-1 0,0 1 1,0-1-1,0 1 0,0-1 1,1 1-1,-1-1 0,0 1 1,1-1-1,-1 1 0,0-1 1,1 0-1,0 1 0,-1-1 1,1 1-1,0-1 0,0 0 1,0 0-1,0 0 0,0 1 1,0-1-1,0 0 0,0 0 1,0 0-1,1-1 0,0 2 1,1-1-507,-1-1 1,1 1-1,0-1 1,-1 0-1,1 1 1,0-2-1,-1 1 1,1 0-1,0 0 1,-1-1-1,1 1 1,-1-1-1,1 0 1,-1 0-1,5-2 1,17-11-8042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5.771"/>
    </inkml:context>
    <inkml:brush xml:id="br0">
      <inkml:brushProperty name="width" value="0.025" units="cm"/>
      <inkml:brushProperty name="height" value="0.025" units="cm"/>
    </inkml:brush>
  </inkml:definitions>
  <inkml:trace contextRef="#ctx0" brushRef="#br0">107 11 4100,'0'0'13501,"-9"4"-11606,2-1-1602,0 1 1,0 0 0,1 0-1,-1 0 1,1 1-1,0 0 1,0 0-1,1 1 1,-9 9 0,11-11-163,0 0 1,1 0-1,-1 0 1,1 1 0,-1-1-1,1 1 1,1-1-1,-1 1 1,1-1 0,-1 1-1,1 0 1,1 0-1,-1 0 1,1-1 0,0 1-1,0 0 1,0 0 0,0 0-1,3 7 1,-2-10-103,0 1 1,0-1 0,1 0-1,-1 0 1,1 0 0,0 0-1,-1-1 1,1 1-1,0 0 1,0-1 0,0 1-1,0-1 1,1 0 0,-1 1-1,0-1 1,1 0 0,-1-1-1,0 1 1,1 0-1,-1-1 1,1 1 0,-1-1-1,1 0 1,-1 1 0,1-1-1,-1-1 1,4 1 0,0 0 72,1 0 0,-1-1 0,1 1 1,-1-1-1,0-1 0,1 1 0,-1-1 1,0 0-1,9-5 0,-10 3-38,0 0 1,0 0-1,0 0 0,-1-1 0,0 0 1,0 0-1,0 0 0,-1-1 1,1 1-1,-1-1 0,0 0 0,-1 1 1,0-1-1,0-1 0,0 1 0,0 0 1,-1 0-1,0-1 0,0 1 0,-1 0 1,0-1-1,0 1 0,-1-1 1,1 1-1,-4-12 0,3 17-141,1-1 0,-1 0 0,0 1-1,0-1 1,0 1 0,0-1 0,0 1 0,0 0 0,0-1 0,-1 1-1,1 0 1,0 0 0,-3-2 0,-14-2-4640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6.115"/>
    </inkml:context>
    <inkml:brush xml:id="br0">
      <inkml:brushProperty name="width" value="0.025" units="cm"/>
      <inkml:brushProperty name="height" value="0.025" units="cm"/>
    </inkml:brush>
  </inkml:definitions>
  <inkml:trace contextRef="#ctx0" brushRef="#br0">76 0 5669,'0'0'16677,"-4"13"-15150,-7 20-723,2-10-59,1 2 0,1-1 0,1 1 0,1-1 1,-3 51-1,8-74-746,0 0 1,1 1 0,-1-1 0,0 0-1,0 0 1,1 1 0,-1-1 0,1 0-1,-1 0 1,1 0 0,-1 1 0,1-1-1,0 0 1,0 0 0,-1 0-1,1 0 1,0 0 0,0 0 0,0 0-1,0-1 1,0 1 0,0 0 0,2 1-1,1-1-85,-1 0-1,0 0 1,0-1-1,0 1 1,0 0-1,1-1 1,-1 0-1,0 0 1,5 0-1,8-2-819,-1-1 0,0 0 0,17-7 0,-27 9 437,-2 0 354,0 0 0,0 0 0,-1 1 0,1-1 0,0 1 0,0-1 0,0 1 0,0 0 0,5 1 0,-8-1 133,1 0 0,-1 0 0,1 1 0,0-1 0,-1 0 0,1 0 1,-1 1-1,1-1 0,-1 0 0,1 1 0,-1-1 0,1 0 0,-1 1 0,1-1 1,-1 1-1,1-1 0,-1 1 0,0-1 0,1 1 0,-1-1 0,0 1 0,1 0 0,-1-1 1,0 1-1,0-1 0,0 1 0,1 0 0,-2 2 133,1 0 1,-1 0-1,1-1 1,-1 1-1,0 0 0,0-1 1,0 1-1,0 0 0,-1-1 1,1 1-1,-1-1 1,1 0-1,-1 0 0,0 0 1,0 1-1,0-2 0,-4 4 1,-10 10 891,0-2 0,-22 15-1,34-26-958,0 1 0,0-1 0,0 1 0,-1-1 0,1-1-1,0 1 1,-1 0 0,1-1 0,-1 0 0,0 0 0,1-1-1,-1 1 1,0-1 0,1 0 0,-1 0 0,-7-2-1,10 2-196,1-1 0,0 1 0,0-1 0,0 0-1,-1 0 1,1 1 0,0-1 0,0 0-1,0 0 1,0 0 0,1 0 0,-1-1 0,0 1-1,0 0 1,0 0 0,1 0 0,-1-1-1,1 1 1,-1 0 0,1-1 0,0 1 0,-1 0-1,1-1 1,0 1 0,0-1 0,0 1-1,0 0 1,0-1 0,0 1 0,0 0 0,0-1-1,2-2 1,-2 1-815,1-1-1,0 1 1,0 0-1,0-1 1,0 1-1,1 0 1,-1 0-1,1 0 1,0 0-1,0 0 1,0 0-1,3-3 1,13-7-6653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6.471"/>
    </inkml:context>
    <inkml:brush xml:id="br0">
      <inkml:brushProperty name="width" value="0.025" units="cm"/>
      <inkml:brushProperty name="height" value="0.025" units="cm"/>
    </inkml:brush>
  </inkml:definitions>
  <inkml:trace contextRef="#ctx0" brushRef="#br0">96 25 5093,'0'0'20344,"-9"-1"-19938,4 1-353,1 0 0,-1 0 0,0 1 0,0-1-1,1 1 1,-1 0 0,1 0 0,-1 1 0,1-1 0,-8 5 0,10-5-19,0 0 0,0 0 0,0 0 1,0 0-1,1 1 0,-1-1 0,0 1 0,1 0 1,0-1-1,-1 1 0,1 0 0,0 0 0,0 0 1,0 0-1,0 0 0,0 0 0,0 0 0,0 0 1,1 0-1,-1 0 0,1 0 0,0 0 0,-1 1 1,1-1-1,0 0 0,0 0 0,1 0 1,-1 1-1,0-1 0,1 0 0,0 4 0,0-5-25,0 0-1,0 0 0,0 0 0,0-1 0,0 1 1,0 0-1,0 0 0,0-1 0,1 1 1,-1 0-1,0-1 0,0 1 0,0-1 1,1 0-1,-1 1 0,0-1 0,1 0 0,-1 0 1,0 0-1,0 0 0,1 0 0,-1 0 1,2 0-1,33-3 227,-27-1-216,0 0 0,0 0 0,-1 0 0,1-1 0,-1-1 0,0 1 0,0-1 0,-1-1 0,0 1 0,0-1 0,0-1 0,-1 1 0,0-1 0,-1 0 0,6-10 0,-10 17-14,-14 36-122,11-31 166,0 0 0,1 1 0,0-1-1,0 1 1,0-1 0,0 1 0,1 0 0,-1-1 0,1 1 0,0 0 0,1-1 0,-1 1-1,1 0 1,2 6 0,-2-8-164,1-1-1,0 0 1,0 1 0,0-1-1,0 0 1,0 0-1,0 0 1,0 0 0,1-1-1,-1 1 1,1-1 0,-1 1-1,1-1 1,0 0-1,-1 0 1,1 0 0,0 0-1,0 0 1,0-1 0,0 1-1,0-1 1,-1 0-1,1 0 1,3 0 0,28 0-4092,5-4-3966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6.845"/>
    </inkml:context>
    <inkml:brush xml:id="br0">
      <inkml:brushProperty name="width" value="0.025" units="cm"/>
      <inkml:brushProperty name="height" value="0.025" units="cm"/>
    </inkml:brush>
  </inkml:definitions>
  <inkml:trace contextRef="#ctx0" brushRef="#br0">6 1 12588,'0'0'10666,"-1"54"-9225,1-19-127,0 7-193,0 0 32,-2 1-128,1 0-481,-1-3-448,2-3-64,0-4-96,7-5-768,5-10-1090,0-9-1986,0-9-4132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6.123"/>
    </inkml:context>
    <inkml:brush xml:id="br0">
      <inkml:brushProperty name="width" value="0.025" units="cm"/>
      <inkml:brushProperty name="height" value="0.025" units="cm"/>
    </inkml:brush>
  </inkml:definitions>
  <inkml:trace contextRef="#ctx0" brushRef="#br0">112 237 12075,'0'0'4976,"2"-9"-2547,4-45 1543,-7 53-3942,1 0 1,0 0 0,-1 1 0,1-1 0,-1 0-1,1 0 1,-1 0 0,1 1 0,-1-1 0,0 0 0,1 1-1,-1-1 1,0 1 0,1-1 0,-1 1 0,0-1 0,0 1-1,0-1 1,1 1 0,-1-1 0,0 1 0,0 0-1,0 0 1,0 0 0,0-1 0,0 1 0,0 0 0,0 0-1,0 0 1,1 0 0,-1 0 0,0 1 0,0-1 0,0 0-1,0 0 1,-1 1 0,-2 0-63,0-1-1,0 1 1,0 0-1,0 0 1,0 0-1,0 1 1,-6 2-1,5 1 69,1-1-1,-1 1 1,1 0-1,0 0 0,0 1 1,1-1-1,0 1 1,0-1-1,0 1 1,0 0-1,-1 8 0,2-9 4,1-1 0,-1 0-1,1 1 1,1-1 0,-1 1-1,1-1 1,-1 0 0,1 1-1,0 0 1,1-1 0,-1 0-1,1 1 1,0-1 0,0 1-1,0-1 1,1 0 0,2 6-1,-2-8-25,0 0 0,0 0 0,0 0 0,0 0 0,1-1 0,-1 1 0,1-1 0,-1 1 0,1-1-1,-1 0 1,1 0 0,-1 0 0,1 0 0,0-1 0,0 1 0,-1-1 0,1 1 0,0-1 0,0 0-1,0 0 1,0 0 0,-1-1 0,1 1 0,0-1 0,0 1 0,3-3 0,4 1-9,-1-1 1,0 0-1,1-1 0,-2 0 1,1-1-1,11-7 0,-8 3-178,-1 0 0,-1 0-1,12-14 1,-19 21 115,-1-1 0,0 0 0,1 0 0,-1 1-1,0-1 1,0 0 0,-1-1 0,1 1 0,-1 0 0,0 0 0,1-1 0,-1 1 0,-1-1 0,1 1-1,0-1 1,-1 1 0,0-1 0,0-5 0,0 9 35,-1-1 0,1 1-1,-1-1 1,1 1 0,-1 0 0,1-1-1,-1 1 1,1 0 0,-1-1 0,1 1 0,-1 0-1,1 0 1,-1-1 0,1 1 0,-1 0-1,0 0 1,1 0 0,-1 0 0,1 0-1,-1 0 1,0 0 0,1 0 0,-1 0 0,1 0-1,-1 0 1,0 0 0,1 0 0,-1 0-1,1 1 1,-1-1 0,1 0 0,-1 0 0,0 1-1,1-1 1,-1 0 0,1 1 0,-1 0-1,-20 11 129,20-11-93,0 0 0,0 0 0,0 0-1,0 0 1,0 1 0,0-1 0,1 0-1,-1 0 1,0 1 0,1-1 0,-1 0 0,1 1-1,-1-1 1,1 1 0,-1-1 0,1 0-1,0 1 1,0-1 0,0 1 0,0-1 0,0 1-1,0 2 1,1-3-1,0 0-1,0 0 1,-1-1-1,1 1 1,0 0-1,0 0 1,0 0-1,0-1 1,0 1 0,0-1-1,0 1 1,0-1-1,1 1 1,-1-1-1,0 1 1,0-1-1,0 0 1,1 0-1,-1 1 1,2-1-1,4 0-44,0 0 1,-1 0-1,1-1 0,0 0 0,-1 0 0,1 0 0,-1-1 0,12-4 0,-6-1-224,1 0 0,-1-1 0,-1 0-1,1-1 1,-1-1 0,-1 0 0,0 0 0,13-18 0,-18 22 368,-1-1 0,0 1-1,0-1 1,0 0 0,-1 0 0,0 0 0,-1 0-1,1 0 1,-1-1 0,-1 1 0,1-1-1,-1 0 1,-1 1 0,1-1 0,-2 0 0,1 1-1,-2-12 1,2 19-87,0 0-1,0 0 1,0-1-1,0 1 0,-1 0 1,1 0-1,0 0 1,0 0-1,0-1 1,0 1-1,0 0 1,0 0-1,0 0 1,-1 0-1,1 0 1,0-1-1,0 1 1,0 0-1,0 0 1,-1 0-1,1 0 1,0 0-1,0 0 1,0 0-1,0 0 1,-1 0-1,1 0 1,0-1-1,0 1 1,0 0-1,-1 0 1,1 0-1,0 0 1,0 0-1,0 0 1,-1 1-1,1-1 1,0 0-1,0 0 1,0 0-1,-1 0 1,1 0-1,0 0 1,0 0-1,0 0 0,0 0 1,-1 0-1,1 1 1,0-1-1,0 0 1,0 0-1,0 0 1,0 0-1,0 0 1,-1 1-1,1-1 1,-8 10 120,0 11 14,2 0-1,0 0 1,2 0 0,0 1 0,1 0 0,2 0 0,0 0 0,1 0 0,3 22-1,-2-38-148,0 0 0,0 0-1,0 0 1,1 0-1,-1 0 1,5 8 0,-5-12 6,-1-1 1,1 0 0,-1 0 0,1 0 0,-1 1 0,1-1 0,0 0 0,0 0 0,0 0 0,-1 0 0,1 0 0,0 0 0,0-1 0,0 1 0,1 0 0,-1 0 0,0-1 0,0 1 0,0 0 0,0-1 0,1 0 0,-1 1 0,0-1 0,0 0 0,1 1-1,-1-1 1,0 0 0,1 0 0,-1 0 0,0 0 0,1 0 0,-1 0 0,0-1 0,0 1 0,1 0 0,-1-1 0,1 0 0,0 0 9,0-1-1,0 1 1,-1-1-1,1 0 1,-1 0-1,0 1 1,1-1-1,-1 0 1,0 0-1,0 0 1,0-1-1,0 1 1,-1 0-1,1 0 1,0 0-1,-1-1 1,0 1-1,1 0 1,-1 0-1,0-3 1,-2-49 102,0 47-127,0 1 1,0-1-1,-1 1 0,1 0 1,-2 0-1,1 0 0,-1 0 1,1 0-1,-2 1 1,1-1-1,-1 1 0,-6-6 1,10 10-42,8 2-15,1 1 0,-1-1 0,0 1 0,1 1 0,-1-1 0,11 7 0,24 7 42,-28-13-110,0 0 0,0 0 0,1-2 0,-1 0 0,1 0-1,-1-2 1,27-3 0,-39 4 151,-1-1-1,1 0 1,0 1-1,-1-1 0,1 0 1,0 0-1,-1 0 1,1 0-1,-1 0 1,0 0-1,1 0 1,-1 0-1,0-1 0,0 1 1,0-1-1,1 1 1,-2-1-1,3-2 1,-3 3 300,-20 24 214,18-18-496,0 0-1,1 0 1,-1 0-1,1 0 0,0 0 1,1 0-1,-1 0 1,1 1-1,0-1 0,0 0 1,1 0-1,-1 0 1,1 1-1,2 4 0,-3-8-136,1-1 0,0 1-1,-1 0 1,1-1-1,0 1 1,0-1 0,0 1-1,0-1 1,0 1-1,0-1 1,1 0-1,-1 1 1,0-1 0,1 0-1,-1 0 1,1 0-1,2 1 1,-2-1-226,1 0 1,-1-1-1,0 0 0,1 0 1,-1 1-1,0-1 0,1 0 1,-1-1-1,0 1 1,1 0-1,-1-1 0,0 1 1,0-1-1,1 0 0,-1 0 1,0 0-1,3-2 0,14-13-4634,-3-8-2124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8.221"/>
    </inkml:context>
    <inkml:brush xml:id="br0">
      <inkml:brushProperty name="width" value="0.025" units="cm"/>
      <inkml:brushProperty name="height" value="0.025" units="cm"/>
    </inkml:brush>
  </inkml:definitions>
  <inkml:trace contextRef="#ctx0" brushRef="#br0">209 11 3171,'0'0'24194,"0"0"-24191,0-1 0,0 1 1,0 0-1,0-1 1,0 1-1,0 0 0,0-1 1,0 1-1,-1-1 1,1 1-1,0 0 0,0-1 1,0 1-1,0 0 1,0-1-1,-1 1 1,1 0-1,0-1 0,0 1 1,0 0-1,-1-1 1,1 1-1,0 0 0,-1 0 1,1-1-1,0 1 1,-1 0-1,1 0 0,0 0 1,-1-1-1,1 1 1,0 0-1,-1 0 0,1 0 1,-1 0-1,-4 5 7,-1 0 0,1 0 0,1 1 0,-1 0 0,1-1 0,0 2 0,0-1 0,0 0 0,-2 9-1,-1-2 26,-3 4 132,1 1 0,1 0 0,1 1-1,0 0 1,1 0 0,-4 26 0,9-33-128,-1 1-1,2-1 0,0 0 0,1 0 1,0 0-1,0 0 0,1 0 1,1 0-1,0 0 0,1-1 1,8 19-1,-12-29-32,1-1 1,0 1-1,-1 0 1,1-1-1,-1 1 1,0 0-1,1 0 1,-1 0-1,0-1 1,1 1-1,-1 0 1,0 0-1,0 0 1,1 0-1,-1 0 1,0 0-1,0 0 0,0-1 1,0 1-1,-1 0 1,1 0-1,0 2 1,-16-13 310,-21-27 141,25 23-478,3 5-19,1-1-1,0 0 1,0 0-1,1-1 1,-6-13-1,12 23-18,13 2-54,0 0 1,-1 1-1,19 5 1,25 3 231,-43-9-98,1-1 0,-1-1 0,0 0 0,0-1 0,1 0 0,-1-1 0,-1 0 1,19-7-1,-25 7-3,0 1 1,0-1-1,0 1 1,0-2-1,0 1 1,-1 0-1,1-1 1,-1 0-1,0 0 1,0 0-1,0-1 1,-1 1-1,1-1 1,-1 0-1,-1 0 1,1 0-1,0 0 1,-1 0-1,0-1 1,2-8 0,-6 24-168,-11 74 397,13-83-234,0 0 0,1-1-1,-1 1 1,0 0 0,1-1 0,-1 1 0,1-1 0,-1 1-1,1-1 1,-1 1 0,1-1 0,-1 1 0,1-1 0,-1 1-1,1-1 1,-1 0 0,1 1 0,0-1 0,-1 0 0,1 1-1,0-1 1,-1 0 0,1 0 0,0 0 0,0 0 0,-1 0 0,1 1-1,0-1 1,-1-1 0,1 1 0,0 0 0,-1 0 0,1 0-1,0 0 1,0 0 0,-1-1 0,1 1 0,0 0 0,-1 0-1,1-1 1,0 0 0,32-11 211,-9-3-175,29-15 9,-50 28-71,0 1 1,0 0-1,0 0 0,0 0 1,0 0-1,0 1 1,0-1-1,1 1 0,-1-1 1,0 1-1,0 0 1,0 1-1,1-1 0,-1 0 1,4 2-1,-6-1 6,0 0 0,0 0 0,0 1 0,0-1 0,-1 0 0,1 1 0,0-1 0,0 1 0,-1-1 0,1 1 0,-1-1 0,1 1 0,-1-1 0,0 1 0,0-1 0,1 1 0,-1 0 0,0-1 0,0 1 0,-1-1 0,1 1 0,-1 2 0,2 19 57,-1-23-50,1 1-1,-1-1 1,0 1-1,0-1 0,0 0 1,0 1-1,0-1 1,0 1-1,1-1 1,-1 1-1,0-1 0,0 0 1,1 1-1,-1-1 1,0 0-1,1 1 0,-1-1 1,0 0-1,1 1 1,-1-1-1,0 0 0,1 0 1,-1 1-1,1-1 1,-1 0-1,1 0 1,-1 0-1,0 1 0,1-1 1,-1 0-1,1 0 1,0 0-1,4-1 33,1 1-1,-1-1 1,1-1-1,-1 1 1,0-1 0,0 0-1,1 0 1,-1 0-1,6-5 1,-6 4-347,0 0-1,0 1 1,0-1 0,1 1-1,-1 0 1,1 1 0,-1-1-1,1 1 1,8 0 0,-9 9-903,-5-4-1744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8.575"/>
    </inkml:context>
    <inkml:brush xml:id="br0">
      <inkml:brushProperty name="width" value="0.025" units="cm"/>
      <inkml:brushProperty name="height" value="0.025" units="cm"/>
    </inkml:brush>
  </inkml:definitions>
  <inkml:trace contextRef="#ctx0" brushRef="#br0">1 0 6246,'0'0'14958</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8.904"/>
    </inkml:context>
    <inkml:brush xml:id="br0">
      <inkml:brushProperty name="width" value="0.025" units="cm"/>
      <inkml:brushProperty name="height" value="0.025" units="cm"/>
    </inkml:brush>
  </inkml:definitions>
  <inkml:trace contextRef="#ctx0" brushRef="#br0">97 26 8488,'0'0'15812,"-9"1"-15411,3-1-309,1 1 0,-1 0 0,1 1 0,0-1 0,-1 1 0,1 0 0,0 1 1,0-1-1,-6 5 0,8-5-31,1-1 1,0 1-1,0 0 1,0 0-1,0 0 1,0 1-1,1-1 1,-1 0-1,1 1 1,-1-1-1,1 1 1,0-1-1,0 1 1,0-1-1,0 1 1,0 0-1,1 0 0,-1-1 1,1 1-1,0 0 1,0 0-1,0 0 1,0-1-1,0 1 1,1 3-1,0-4-70,0-1 0,-1 1 0,1-1 0,0 0 0,0 0 0,0 1 0,0-1 0,0 0 0,0 0 0,0 0 0,0 0 0,1 0 0,-1 0 0,0 0 0,1-1 1,-1 1-1,0 0 0,1-1 0,-1 1 0,1-1 0,-1 1 0,1-1 0,-1 0 0,1 1 0,-1-1 0,3 0 0,49 1-2876,-42-1 1203,-6 0 454,0 0 1,0 0 0,0-1 0,0 0 0,0 0 0,-1 0-1,10-4 1,13-7-6145</inkml:trace>
  <inkml:trace contextRef="#ctx0" brushRef="#br0" timeOffset="1">332 0 5189,'0'0'18065,"-7"10"-15956,-25 30-711,30-37-1287,0 0 0,1 0 0,-1 1 0,1-1 0,0 1 0,0 0 0,0-1 0,0 1 0,1 0 0,0-1 0,-1 1 0,2 0 0,-1-1 0,0 1 0,1 0 0,-1 0 0,1-1 0,0 1 0,1 3 0,-1-5-186,0 0-1,0-1 1,-1 1 0,1 0 0,0-1 0,0 1 0,1-1-1,-1 1 1,0-1 0,0 1 0,1-1 0,-1 0 0,1 0-1,3 3 1,-4-4-155,0 0-1,0 1 1,1-1-1,-1 0 0,0 1 1,0-1-1,1 0 1,-1 0-1,0 0 1,1 0-1,-1 0 0,0-1 1,0 1-1,1 0 1,-1-1-1,0 1 1,0 0-1,1-1 1,-1 0-1,0 1 0,0-1 1,0 0-1,2-1 1,-1 0-585,0 0-1,0-1 1,0 1 0,-1-1 0,1 1 0,0-1 0,-1 0-1,0 0 1,2-3 0,5-17-4897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9.232"/>
    </inkml:context>
    <inkml:brush xml:id="br0">
      <inkml:brushProperty name="width" value="0.025" units="cm"/>
      <inkml:brushProperty name="height" value="0.025" units="cm"/>
    </inkml:brush>
  </inkml:definitions>
  <inkml:trace contextRef="#ctx0" brushRef="#br0">32 0 8776,'0'0'15599,"-32"23"-15631,32-6-1121,1 1-865,5-1-1569,0 0-3973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09.590"/>
    </inkml:context>
    <inkml:brush xml:id="br0">
      <inkml:brushProperty name="width" value="0.025" units="cm"/>
      <inkml:brushProperty name="height" value="0.025" units="cm"/>
    </inkml:brush>
  </inkml:definitions>
  <inkml:trace contextRef="#ctx0" brushRef="#br0">73 242 4388,'0'0'19475,"-8"5"-18541,1 0-633,-1 1 0,1-1 0,1 1 0,-12 12 0,16-17-257,1 1-1,-1 0 0,0 0 1,1 0-1,-1 1 0,1-1 0,0 0 1,0 0-1,0 1 0,0-1 1,0 1-1,0-1 0,0 1 1,1-1-1,0 1 0,-1-1 0,1 1 1,0 0-1,0-1 0,0 1 1,1-1-1,-1 1 0,0 0 0,1-1 1,0 1-1,1 2 0,-1-4-35,0 0 0,1 1-1,-1-1 1,1 0 0,-1 0-1,1 0 1,0 0 0,-1 0 0,1 0-1,0-1 1,0 1 0,-1 0-1,1-1 1,0 0 0,0 1-1,0-1 1,0 0 0,0 0-1,0 0 1,-1 0 0,1 0 0,0-1-1,4 0 1,43-12 117,-35 5-168,-1-1 1,1 0-1,-1-1 0,-1 0 0,0-1 1,0-1-1,-1 1 0,-1-2 1,14-20-1,-27 40 162,-1 0 1,1 0-1,0 1 0,0-1 1,1 1-1,-2 12 0,4-19-96,-1 1-1,1-1 0,0 1 0,-1-1 1,1 1-1,0-1 0,0 1 0,0-1 1,0 1-1,0-1 0,1 1 1,-1-1-1,0 1 0,1-1 0,-1 1 1,1-1-1,-1 0 0,1 1 0,0-1 1,0 0-1,0 1 0,0-1 0,-1 0 1,1 0-1,1 0 0,-1 0 0,0 0 1,0 0-1,0 0 0,1 0 1,-1 0-1,0-1 0,1 1 0,-1 0 1,0-1-1,1 1 0,-1-1 0,1 1 1,-1-1-1,1 0 0,-1 0 0,1 0 1,2 0-1,5-1 11,0 0 0,0-1-1,0 0 1,0 0 0,-1-1 0,1 0 0,-1-1 0,0 0-1,1 0 1,-2-1 0,1 0 0,-1 0 0,1-1 0,-1 0 0,-1 0-1,1-1 1,-1 0 0,-1 0 0,1 0 0,6-13 0,-3 6-48,0 0 1,-2-1 0,0 0 0,0 0 0,-2 0 0,0-1-1,0 0 1,-2 0 0,0 0 0,2-28 0,-5 43 5,0-1 0,0 0 0,0 0 0,0 0 0,-1 1 1,1-1-1,0 0 0,-1 0 0,1 1 0,-1-1 0,0 0 1,1 1-1,-1-1 0,0 1 0,-1-3 0,1 4 1,1-1-1,-1 1 1,0-1 0,1 1-1,-1 0 1,0-1 0,0 1-1,1 0 1,-1-1 0,0 1-1,0 0 1,1 0 0,-1 0-1,0 0 1,0-1-1,0 1 1,1 0 0,-1 0-1,0 1 1,0-1 0,0 0-1,1 0 1,-2 1 0,-2 0-7,0 1 1,1-1 0,-1 1 0,1 1 0,-1-1-1,1 0 1,0 1 0,0-1 0,0 1 0,0 0-1,-3 5 1,-4 5 204,1 0 1,1 1-1,0 0 0,1 1 0,-8 21 0,12-27-106,0 0 0,1 1 0,0-1 1,1 0-1,0 1 0,0-1 0,1 0 0,0 1 0,0-1 0,4 18 0,-3-23-91,1 0 0,-1-1 1,1 1-1,0 0 0,0-1 0,0 1 0,0-1 0,1 0 0,0 1 0,-1-1 0,1 0 1,0-1-1,0 1 0,1 0 0,-1-1 0,0 0 0,6 3 0,-2-2-618,1 1-1,-1-1 0,1-1 1,-1 0-1,1 0 0,0 0 1,0-1-1,9 1 0,17-2-4728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0.088"/>
    </inkml:context>
    <inkml:brush xml:id="br0">
      <inkml:brushProperty name="width" value="0.025" units="cm"/>
      <inkml:brushProperty name="height" value="0.025" units="cm"/>
    </inkml:brush>
  </inkml:definitions>
  <inkml:trace contextRef="#ctx0" brushRef="#br0">83 120 4516,'0'0'748,"7"-10"4910,2-1-4144,26-37 2713,-17 9 2385,-17 38-6520,-1 1 0,0 0 0,0-1 0,0 1-1,0 0 1,0 0 0,0-1 0,0 1 0,0 0-1,0-1 1,0 1 0,0 0 0,0-1 0,0 1 0,0 0-1,0-1 1,0 1 0,0 0 0,0-1 0,0 1-1,0 0 1,0-1 0,0 1 0,-1 0 0,1 0 0,0-1-1,0 1 1,0 0 0,-1 0 0,1-1 0,0 1-1,0 0 1,-1 0 0,1 0 0,0-1 0,0 1-1,-1 0 1,1 0 0,0 0 0,-1 0 0,1 0 0,0 0-1,-1-1 1,-18 5 931,-18 15-1057,27-10 42,1 0 0,-1 1 0,2 0 1,-1 1-1,-12 21 0,17-27-10,1 1 0,1-1 0,-1 1 0,1-1 0,0 1-1,0 0 1,0 0 0,1 0 0,0 0 0,0 0 0,1 0 0,-1 0 0,1 1 0,1-1 0,0 8 0,1-12-19,-1 0-1,0 0 1,1 0 0,-1-1-1,1 1 1,0 0 0,-1-1-1,1 1 1,0-1-1,0 1 1,0-1 0,0 0-1,0 0 1,0 0 0,0 0-1,1 0 1,-1-1 0,0 1-1,0-1 1,1 1-1,-1-1 1,0 0 0,1 0-1,4 0 1,59-2-3006,-57 0 1682,0 1 0,0-2 0,-1 1-1,1-1 1,-1 0 0,12-6 0,14-11-7047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0.603"/>
    </inkml:context>
    <inkml:brush xml:id="br0">
      <inkml:brushProperty name="width" value="0.025" units="cm"/>
      <inkml:brushProperty name="height" value="0.025" units="cm"/>
    </inkml:brush>
  </inkml:definitions>
  <inkml:trace contextRef="#ctx0" brushRef="#br0">65 0 14894,'0'0'8461,"-9"10"-6875,9-10-1585,-5 5 183,-1 1-1,1 0 0,1 0 1,-1 1-1,1-1 1,0 1-1,1 0 1,-1 0-1,1 0 0,1 0 1,0 1-1,0-1 1,0 1-1,1 0 1,-1 9-1,1-1-144,1-11-30,0 0-1,-1 0 0,2 0 1,-1 0-1,1 0 0,-1 0 1,1 0-1,1 0 0,1 7 1,-3-12-5,1 0 0,-1 1 1,0-1-1,0 0 0,1 0 0,-1 1 1,0-1-1,1 0 0,-1 0 1,0 1-1,1-1 0,-1 0 0,0 0 1,1 0-1,-1 0 0,0 1 0,1-1 1,-1 0-1,1 0 0,-1 0 0,0 0 1,1 0-1,-1 0 0,0 0 1,1 0-1,-1 0 0,1 0 0,-1 0 1,0-1-1,1 1 0,-1 0 0,0 0 1,1 0-1,-1 0 0,0 0 1,1-1-1,-1 1 0,0 0 0,1 0 1,-1-1-1,0 1 0,0 0 0,1-1 1,-1 1-1,0 0 0,0 0 0,1-1 1,-1 1-1,0-1 0,0 1 1,12-18 76,-3 3-127,-1-1 0,-1 0 1,0 0-1,-1-1 0,-1 1 1,-1-1-1,0 0 0,2-25 1,-10 73-196,3-27 250,0-1 0,0 0 0,1 1 0,-1-1-1,1 1 1,0-1 0,0 1 0,0-1 0,2 7 0,-1-9-2,-1 0 1,1 0 0,0 0-1,0 0 1,1 0 0,-1 0-1,0 0 1,0 0 0,0 0-1,0-1 1,1 1 0,-1-1-1,0 1 1,1-1 0,-1 1-1,0-1 1,1 0 0,-1 0-1,1 1 1,-1-1 0,0 0-1,1 0 1,-1 0 0,1-1-1,-1 1 1,0 0-1,1-1 1,-1 1 0,1 0-1,1-2 1,2 0 13,1 0 1,-1 0-1,0-1 0,-1 0 0,1 0 0,0 0 1,-1 0-1,0-1 0,0 1 0,0-1 0,0 0 1,0-1-1,-1 1 0,0-1 0,5-7 0,13-15 41,-21 26-66,0 1 1,0 0-1,0 0 1,0 0-1,0 0 1,0 0-1,0 0 1,1 0-1,-1 0 1,0 0 0,0 0-1,0 0 1,0 0-1,0 0 1,1 0-1,-1 0 1,0 0-1,0 0 1,0 0-1,0 0 1,0 0 0,0 0-1,1 0 1,-1 0-1,0 0 1,0 0-1,0 0 1,0 0-1,0 0 1,0 0-1,1 1 1,-1-1 0,0 0-1,0 0 1,0 0-1,0 0 1,0 0-1,0 0 1,0 0-1,0 0 1,0 1-1,0-1 1,1 0 0,-1 0-1,0 0 1,0 0-1,0 0 1,0 1-1,0-1 1,0 0-1,0 0 1,0 0 0,0 0-1,0 0 1,0 0-1,0 1 1,0-1-1,0 0 1,0 0-1,-1 0 1,4 20-79,-2 25 111,-1-42-22,-4 43 72,2-36 14,1 0 0,0 0-1,1-1 1,0 1 0,0 0 0,1 0 0,3 15 0,-3-24-88,-1 1-1,1-1 0,0 1 0,0-1 0,0 0 0,0 0 0,0 1 1,0-1-1,0 0 0,1 0 0,-1 0 0,0 0 0,0 0 1,1 0-1,-1-1 0,1 1 0,-1 0 0,1-1 0,-1 1 0,1-1 1,-1 0-1,1 1 0,-1-1 0,1 0 0,-1 0 0,1 0 0,0 0 1,-1 0-1,1 0 0,-1 0 0,1-1 0,0 1 0,-1-1 1,3 0-1,0 0-180,1-1 1,0 1 0,-1-1-1,0 0 1,1 0 0,-1-1 0,0 1-1,0-1 1,0 0 0,4-5-1,-3 2-754,-1 0 0,0 0 0,0-1 0,0 1-1,-1-1 1,0 0 0,-1 0 0,0 0-1,0 0 1,0-1 0,0-8 0,3-25-5647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0.946"/>
    </inkml:context>
    <inkml:brush xml:id="br0">
      <inkml:brushProperty name="width" value="0.025" units="cm"/>
      <inkml:brushProperty name="height" value="0.025" units="cm"/>
    </inkml:brush>
  </inkml:definitions>
  <inkml:trace contextRef="#ctx0" brushRef="#br0">1 0 10890,'0'0'14062,"17"62"-15760,3-48-1089,3 1-1729,0-4-2531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1.287"/>
    </inkml:context>
    <inkml:brush xml:id="br0">
      <inkml:brushProperty name="width" value="0.025" units="cm"/>
      <inkml:brushProperty name="height" value="0.025" units="cm"/>
    </inkml:brush>
  </inkml:definitions>
  <inkml:trace contextRef="#ctx0" brushRef="#br0">170 7 4068,'0'0'18620,"-11"0"-16970,-2-1-1306,-2 1 243,-1-1 0,0 2 0,-19 3 0,32-4-545,0 0 1,0 1-1,0-1 0,0 1 0,0 0 1,0 0-1,0 0 0,0 1 0,0-1 0,1 0 1,-1 1-1,1 0 0,-1 0 0,1 0 1,-1 0-1,1 0 0,0 0 0,0 0 0,0 1 1,0-1-1,1 1 0,-1 0 0,1-1 0,-1 1 1,0 3-1,2-5-64,0 0 0,0 0 0,0 0 0,0 0 0,0 0 0,0 0 1,0 0-1,1 0 0,-1-1 0,0 1 0,1 0 0,-1 0 0,1 0 0,-1 0 0,1 0 0,-1-1 0,1 1 1,-1 0-1,1 0 0,0-1 0,0 1 0,-1 0 0,1-1 0,0 1 0,0-1 0,0 1 0,-1-1 0,1 1 1,0-1-1,0 0 0,0 1 0,0-1 0,0 0 0,0 0 0,0 0 0,1 0 0,45 6-2196,-36-5 1371,15 0-738,42 6-987,-63-6 2572,-1-1 0,1 1 0,-1 1-1,0-1 1,1 1 0,-1-1 0,0 1 0,0 0 0,0 1 0,-1-1 0,7 6 0,-9-7 117,0 0 0,0 1 0,0-1 0,0 1 0,0-1 0,0 1 0,-1-1 0,1 1 0,-1 0 0,1-1-1,-1 1 1,0 0 0,1-1 0,-1 1 0,0 0 0,0-1 0,0 1 0,0 0 0,-1-1 0,1 1 0,0 0 0,-1-1 0,1 1 0,-1 0 0,0-1 0,1 1 0,-1-1 0,0 1 0,0-1 0,0 0 0,0 1 0,0-1 0,0 0 0,-3 3 0,-4 4 718,0 0 0,-1 0 0,-17 11 0,20-14-411,4-4-318,-32 21 878,33-21-991,0 0 0,-1 0 0,1-1 0,-1 1 0,1 0 1,0-1-1,-1 1 0,1-1 0,-1 1 0,0-1 1,1 0-1,-1 0 0,1 1 0,-1-1 0,1 0 0,-1-1 1,0 1-1,1 0 0,-1 0 0,1-1 0,-3 0 0,4 1-108,0-1 0,-1 1 0,1-1 0,0 0 0,0 1 0,0-1 0,0 1 0,0-1 0,0 0 0,0 1 0,0-1 0,0 0 1,0 1-1,0-1 0,0 1 0,0-1 0,0 0 0,0 1 0,1-1 0,-1 1 0,0-1 0,1 0 0,-1 1 0,0-1 0,1 1 0,-1-1 0,0 1 0,1-1 0,12-16-2573,-12 17 2539,18-22-4143,4-3-2509</inkml:trace>
  <inkml:trace contextRef="#ctx0" brushRef="#br0" timeOffset="1">398 1 4292,'0'0'9769,"4"60"-5925,-10-29-929,-3 5-385,1-1-96,3-3-640,3-4-833,0-9-801,2-4-128,0-6-32,2-7-704,3-2-610,0-1-768,0-13-1281,1-8-2178,-1-8-2947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1.631"/>
    </inkml:context>
    <inkml:brush xml:id="br0">
      <inkml:brushProperty name="width" value="0.025" units="cm"/>
      <inkml:brushProperty name="height" value="0.025" units="cm"/>
    </inkml:brush>
  </inkml:definitions>
  <inkml:trace contextRef="#ctx0" brushRef="#br0">0 0 13581,'0'0'9897,"15"50"-13612,-3-40-4197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6.467"/>
    </inkml:context>
    <inkml:brush xml:id="br0">
      <inkml:brushProperty name="width" value="0.025" units="cm"/>
      <inkml:brushProperty name="height" value="0.025" units="cm"/>
    </inkml:brush>
  </inkml:definitions>
  <inkml:trace contextRef="#ctx0" brushRef="#br0">0 1 15407,'0'0'6566,"17"58"-6566,4-33-769,4-3-1857,1-5-2948,0-3-3362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1.989"/>
    </inkml:context>
    <inkml:brush xml:id="br0">
      <inkml:brushProperty name="width" value="0.025" units="cm"/>
      <inkml:brushProperty name="height" value="0.025" units="cm"/>
    </inkml:brush>
  </inkml:definitions>
  <inkml:trace contextRef="#ctx0" brushRef="#br0">27 0 6342,'0'0'15647,"3"5"-15455,0 3-165,0 0 0,-1 0-1,0 0 1,0 0 0,-1 1 0,0-1-1,-1 16 1,1-11-6,-1-10-34,1-1-1,-1 0 1,1 0 0,0 0 0,0-1-1,0 1 1,0 0 0,0 0-1,0 0 1,1-1 0,-1 1 0,1 0-1,-1-1 1,1 0 0,-1 1 0,1-1-1,0 0 1,-1 0 0,1 0-1,3 2 1,46 19-1095,-34-16 835,6 3 365,45 21-411,-65-29 397,-1 0-1,0 1 1,1-1-1,-1 1 1,0 0-1,0-1 1,0 1-1,0 0 1,0 0-1,0 0 1,-1 1-1,1-1 1,-1 0-1,1 1 1,-1-1-1,0 1 1,0-1-1,0 1 1,0 0-1,0-1 1,0 5-1,-2-4 240,0 0-1,1 0 0,-1 0 0,0-1 1,-1 1-1,1 0 0,0-1 0,-1 1 1,0-1-1,1 0 0,-1 1 0,0-1 1,0 0-1,0 0 0,-1 0 1,1-1-1,0 1 0,-1 0 0,1-1 1,-6 3-1,-62 27 2385,57-26-2125,-70 22 328,25-20-4200,53-7-4044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14.687"/>
    </inkml:context>
    <inkml:brush xml:id="br0">
      <inkml:brushProperty name="width" value="0.025" units="cm"/>
      <inkml:brushProperty name="height" value="0.025" units="cm"/>
    </inkml:brush>
  </inkml:definitions>
  <inkml:trace contextRef="#ctx0" brushRef="#br0">876 0 12812,'-12'13'1084,"-3"1"-992,1 2 0,1 0 0,0 0 0,1 1 0,1 0-1,1 1 1,0 1 0,-8 24 0,-52 259-134,39-150 95,-230 1222 48,184-866-230,-77 532 902,39 1 1060,85-573-1592,21 1-1,91 845 0,-32-1009-240,-39-258 0,2 0 0,2-2 0,1 0 0,32 58 0,-42-90 2,2-1 0,0 0-1,0 0 1,1-1 0,0 0-1,1 0 1,1-1 0,-1-1 0,1 0-1,1 0 1,0-1 0,0-1-1,13 7 1,-13-10 16,0 1 0,0-2 0,0 0 0,0 0-1,1-1 1,-1 0 0,1-1 0,-1-1 0,1 0 0,-1-1-1,1 0 1,-1-1 0,1 0 0,-1-1 0,13-4 0,-3-2 3,-1 0 1,0-2 0,-1 0-1,0-1 1,-1-2 0,0 1-1,-1-2 1,-1-1 0,0 0-1,-1-1 1,17-24 0,3-8 31,-2-1 1,-2-2 0,28-64 0,17-58 219,64-217-1,26-196 563,-153 533-774,374-1458 1081,-93-22-848,-231 873-1059,-59 498 634,-7 1 0,-26-173 0,15 239 288,-5 2-1,-4 0 1,-4 1 0,-74-174 0,76 218-67,-2 0 0,-2 1 1,-2 2-1,-2 1 0,-2 2 1,-2 1-1,-2 1 0,-1 3 1,-2 1-1,-48-33 0,34 34-139,-2 2-1,-2 2 1,-76-28-1,-195-47-6643,242 84 206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6.680"/>
    </inkml:context>
    <inkml:brush xml:id="br0">
      <inkml:brushProperty name="width" value="0.025" units="cm"/>
      <inkml:brushProperty name="height" value="0.025" units="cm"/>
    </inkml:brush>
  </inkml:definitions>
  <inkml:trace contextRef="#ctx0" brushRef="#br0">238 40 4356,'0'0'9006,"-8"-6"-5835,1 1-2780,0 1 0,-1 0 1,1 0-1,-1 0 0,1 1 0,-1 1 0,-9-3 0,13 4-208,1 1-1,-1-1 0,0 1 0,0-1 0,0 1 0,1 1 1,-1-1-1,0 0 0,0 1 0,0 0 0,1 0 1,-1 0-1,0 0 0,1 1 0,-1-1 0,1 1 0,0 0 1,0 0-1,-1 0 0,1 1 0,-3 2 0,-2 5-22,0 0 0,0 0 0,1 1 0,0 0 0,1 0 0,1 1 0,0 0 0,0 0 0,1 0 0,1 0 0,0 0 0,0 1 0,0 15-1,1-4-52,0 1-1,2 0 1,1 0-1,1 0 0,9 45 1,-8-58-100,1 0-1,0-1 1,0 1 0,1-1 0,1 0 0,0 0 0,0-1 0,1 0-1,0 0 1,16 16 0,-20-23-103,0 0 1,1 0-1,0 0 0,-1-1 0,1 1 0,0-1 1,0 0-1,0 0 0,0 0 0,1-1 0,-1 1 1,1-1-1,-1 0 0,0 0 0,1-1 1,0 1-1,-1-1 0,1 0 0,-1-1 0,1 1 1,-1-1-1,1 1 0,-1-1 0,1-1 0,-1 1 1,0-1-1,0 1 0,0-1 0,0 0 1,0-1-1,0 1 0,4-4 0,4-4-1002,0 0 0,-1-2 0,0 1 0,0-1 1,-1-1-1,-1 0 0,0 0 0,8-17 0,7-20-4988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7.305"/>
    </inkml:context>
    <inkml:brush xml:id="br0">
      <inkml:brushProperty name="width" value="0.025" units="cm"/>
      <inkml:brushProperty name="height" value="0.025" units="cm"/>
    </inkml:brush>
  </inkml:definitions>
  <inkml:trace contextRef="#ctx0" brushRef="#br0">61 272 12236,'0'0'7698,"-8"8"-6898,5-4-754,-2 1 93,0 0 0,1 1 0,0-1 0,-1 1 0,2 0 0,-1 0 0,1 0 0,0 1 0,0-1 0,1 1-1,0 0 1,0 0 0,0-1 0,0 10 0,2-5 125,3 61 247,-3-69-495,0 0 1,1 0-1,0-1 0,-1 1 0,1 0 0,0-1 1,0 1-1,0-1 0,1 1 0,-1-1 1,1 1-1,-1-1 0,1 0 0,0 0 0,0 0 1,0 0-1,0 0 0,0 0 0,0 0 0,1-1 1,-1 1-1,3 0 0,-4-2 14,0 0-1,-1 0 1,1 0 0,0 0-1,0 0 1,-1 0 0,1 0-1,0 0 1,0-1 0,-1 1-1,1 0 1,0-1 0,-1 1-1,1 0 1,0-1 0,-1 1-1,1-1 1,-1 1 0,1-1-1,-1 0 1,1 1 0,-1-1-1,1 1 1,-1-1 0,1 0-1,-1 1 1,0-1 0,1 0-1,-1 1 1,0-1 0,0 0-1,1 0 1,-1 1 0,0-1-1,0 0 1,0-1 0,7-40 486,-5 29-358,2-14-5,17-70 64,-18 89-207,-1 0 1,1 0-1,1 0 1,-1 0 0,1 1-1,1 0 1,-1-1-1,1 2 1,7-8 0,-11 12-9,0 1 0,0 0 0,1 0 1,-1 0-1,0 0 0,1 0 0,-1 0 1,1 0-1,-1 0 0,1 0 0,0 1 1,-1-1-1,1 1 0,0-1 1,-1 1-1,1 0 0,0 0 0,-1-1 1,1 1-1,0 0 0,0 0 0,-1 1 1,1-1-1,0 0 0,0 1 1,-1-1-1,1 1 0,-1-1 0,1 1 1,0 0-1,-1 0 0,1-1 0,-1 1 1,1 0-1,-1 1 0,0-1 1,0 0-1,1 0 0,-1 0 0,1 3 1,7 6 49,0 2 0,-2-1-1,1 1 1,6 16 0,1-2-9,-22-60 619,-3 2-472,-3 0 1,-1 0 0,-20-34 0,33 65-212,14 23-102,-11-20 118,0 1 0,0-1 0,1 0 1,-1 0-1,0 0 0,1 0 0,-1 0 1,1-1-1,-1 1 0,1-1 0,0 1 1,0-1-1,0 0 0,5 1 0,-6-2 6,-1 0 0,0-1 0,1 1 0,-1 0 0,0-1 0,1 1 0,-1-1 0,0 0 0,0 1 0,1-1 0,-1 0 0,0 0 0,0 0 0,0 0 0,0 0 0,0 0 0,0 0 0,0 0 0,-1 0 0,1 0 0,0 0 0,-1-1 0,1 1 0,0 0 0,-1-1 0,0 1 0,1 0 0,-1-1 0,0 1 0,1-1 0,-1 1 0,0 0 0,0-2 0,5-37-85,6-34-1985,-9 70 1413,-1 1 0,0-1 1,1 1-1,0-1 0,-1 1 0,2 0 0,-1-1 0,0 1 0,4-4 0,6 0-4367,-2 5-1196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7.787"/>
    </inkml:context>
    <inkml:brush xml:id="br0">
      <inkml:brushProperty name="width" value="0.025" units="cm"/>
      <inkml:brushProperty name="height" value="0.025" units="cm"/>
    </inkml:brush>
  </inkml:definitions>
  <inkml:trace contextRef="#ctx0" brushRef="#br0">10 125 11018,'0'0'8611,"-3"10"-8013,2-4-457,-1-1-1,1 1 1,0 0-1,0 0 1,0 0 0,1 0-1,0 0 1,1 0-1,-1 0 1,1-1-1,0 1 1,0 0 0,1 0-1,0 0 1,0-1-1,0 1 1,0-1 0,1 0-1,0 0 1,4 6-1,-6-10-99,-1-1-1,0 1 1,1 0-1,-1-1 1,1 1 0,-1-1-1,1 1 1,-1 0-1,1-1 1,0 0-1,-1 1 1,1-1 0,0 1-1,-1-1 1,1 0-1,0 1 1,-1-1-1,1 0 1,0 0-1,0 1 1,-1-1 0,1 0-1,0 0 1,0 0-1,0 0 1,-1 0-1,1 0 1,0 0-1,0 0 1,-1 0 0,1-1-1,0 1 1,0 0-1,-1 0 1,1-1-1,0 1 1,-1-1-1,1 1 1,0 0 0,-1-1-1,1 1 1,-1-1-1,1 1 1,0-1-1,-1 0 1,0 1-1,1-1 1,-1 1 0,1-1-1,-1 0 1,0 1-1,1-2 1,22-45 684,-19 36-519,1 0-188,0 0 1,1 0-1,0 1 1,1-1 0,10-12-1,-16 22-24,0 0 0,1-1 0,-1 1 0,0 0-1,1 0 1,-1 0 0,1 0 0,-1 0 0,1 1 0,0-1-1,-1 0 1,1 1 0,0-1 0,0 1 0,-1-1-1,1 1 1,0 0 0,2 0 0,-1 0 9,-1 1 0,0 0 0,0 0 0,0 0 0,0 0 0,1 0 1,-2 0-1,1 0 0,0 1 0,0-1 0,0 1 0,0 0 0,-1-1 0,1 1 0,-1 0 1,0 0-1,1 0 0,0 3 0,15 30 176,-14-29-131,-1 0 1,1 0-1,-1 0 0,2 0 1,-1-1-1,1 1 0,0-1 1,6 7-1,-9-14 27,0 0 0,0 0 0,0 0 1,-1 0-1,1 0 0,-1 0 0,1 0 0,-1 0 0,0-1 1,1 1-1,-1-4 0,-1-47 301,-1 38-370,2 1-1,0-1 1,0 1 0,2-1 0,-1 1-1,2 0 1,5-18 0,-8 32-11,0-1 1,0 0 0,0 1-1,0-1 1,1 0 0,-1 0-1,0 1 1,0-1 0,1 0-1,-1 1 1,1-1 0,-1 1-1,0-1 1,1 0 0,-1 1-1,1-1 1,0 1 0,-1-1-1,1 1 1,-1-1 0,1 1-1,0 0 1,-1-1 0,1 1-1,0 0 1,-1 0 0,1-1-1,0 1 1,-1 0 0,1 0-1,0 0 1,0 0 0,-1 0-1,1 0 1,0 0 0,0 0-1,-1 0 1,1 0-1,0 0 1,-1 0 0,1 1-1,0-1 1,0 0 0,-1 0-1,1 1 1,0-1 0,-1 0-1,1 1 1,-1-1 0,1 1-1,-1-1 1,1 1 0,-1-1-1,2 2 1,30 41 67,-21-27-47,-11-17-37,0 0 1,1 0 0,-1 0-1,0 0 1,1 0 0,-1 0 0,1-1-1,-1 1 1,1 0 0,0 0-1,-1 1 1,1-1 0,0 0-1,-1 0 1,1 0 0,0 0 0,0 1-1,0-1 1,0 0 0,0 1-1,1-2 1,13-7-4498,-9 7-121,-1 0-2637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8.143"/>
    </inkml:context>
    <inkml:brush xml:id="br0">
      <inkml:brushProperty name="width" value="0.025" units="cm"/>
      <inkml:brushProperty name="height" value="0.025" units="cm"/>
    </inkml:brush>
  </inkml:definitions>
  <inkml:trace contextRef="#ctx0" brushRef="#br0">17 89 13549,'0'0'6214,"-2"8"-5638,-5 86 1327,7-85-1620,0 0-1,0 0 1,1 1 0,1-1 0,-1 0-1,2 0 1,-1 0 0,1 0-1,5 10 1,-8-18-264,1 0 0,-1 0 0,0 0 0,1 0 0,0 0 0,-1 0 0,1 0 0,-1 0 1,1 0-1,0 0 0,0 0 0,0 0 0,-1 0 0,1 0 0,0 0 0,0-1 0,0 1 0,0 0 0,0-1 0,1 1 0,-1-1 0,0 0 0,0 1 0,0-1 0,0 0 0,1 1 0,-1-1 1,0 0-1,0 0 0,0 0 0,1 0 0,-1 0 0,0 0 0,0 0 0,0-1 0,1 1 0,-1 0 0,0-1 0,0 1 0,0-1 0,0 1 0,0-1 0,0 1 0,0-1 0,0 0 0,1-1 0,2-2 57,0 0-1,-1 0 1,1 0-1,-1-1 1,0 1-1,-1-1 1,1 0-1,3-10 1,0-4 172,-1 0 0,-1 0 0,-1-1 0,-1 0 0,0 0 0,-1 0-1,-1 0 1,-5-31 0,5 49-219,0 0 0,0 0 0,0 0-1,0 0 1,-1 0 0,1 0 0,-1 1 0,1-1-1,-1 0 1,0 0 0,0 0 0,1 1-1,-1-1 1,-1 0 0,1 1 0,0-1 0,0 1-1,0-1 1,-1 1 0,1 0 0,-1 0-1,1-1 1,-1 1 0,1 0 0,-1 0 0,0 1-1,0-1 1,1 0 0,-1 0 0,0 1-1,0-1 1,0 1 0,0 0 0,0-1-1,0 1 1,1 0 0,-1 0 0,-3 1 0,2 0-27,-1 0 0,1 0 0,-1 0 0,1 1 1,-1-1-1,1 1 0,0 0 0,0 0 0,0 1 0,0-1 1,0 1-1,0-1 0,1 1 0,-1 0 0,1 0 1,0 0-1,0 0 0,-3 5 0,2-2-304,1 0-1,0 0 1,0 1-1,0-1 1,1 0-1,-1 1 1,2-1-1,-1 12 1,11-27-7332,-1-13 283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8.652"/>
    </inkml:context>
    <inkml:brush xml:id="br0">
      <inkml:brushProperty name="width" value="0.025" units="cm"/>
      <inkml:brushProperty name="height" value="0.025" units="cm"/>
    </inkml:brush>
  </inkml:definitions>
  <inkml:trace contextRef="#ctx0" brushRef="#br0">0 1477 18129,'0'0'3443,"15"-10"-2482,59-44 378,-2-4 0,87-91 0,-24 22-1106,258-196-422,-47 41-802,-298 239 1015,-1-2-1,59-73 1,-89 97-113,-2-1 1,0 0-1,-2-1 1,0 0-1,-2-1 1,-1 0-1,0-1 0,10-47 1,-19 66-3825,-1 0-3470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29.182"/>
    </inkml:context>
    <inkml:brush xml:id="br0">
      <inkml:brushProperty name="width" value="0.025" units="cm"/>
      <inkml:brushProperty name="height" value="0.025" units="cm"/>
    </inkml:brush>
  </inkml:definitions>
  <inkml:trace contextRef="#ctx0" brushRef="#br0">18 66 9065,'0'0'9539,"-3"-10"-7371,-1 0-1520,2 6-368,1 0 0,-1 1 1,1-1-1,0 0 0,0 0 1,0 0-1,1-1 0,-1-7 1,2 12-197,0 0-1,0-1 1,0 1 0,0 0 0,0 0 0,0 0 0,0 0 0,0 0-1,0 0 1,0 0 0,0 0 0,0 0 0,0 0 0,0 1 0,0-1-1,0 0 1,0 1 0,0-1 0,0 0 0,0 1 0,0-1 0,0 1-1,1 1 1,12 10 342,-1 2 1,0-1-1,0 2 0,-2 0 0,1 0 1,-2 1-1,14 27 0,-3-7 93,-9-14-298,-8-14-210,0 0 0,0 0 0,1-1 0,0 1 0,0-1 0,1 0 0,0 0 0,0-1 0,1 0 0,13 10 0,-20-16-101,1 1 0,-1-1 0,1 0-1,-1 1 1,1-1 0,-1 0 0,1 0 0,0 0 0,-1 1 0,1-1 0,-1 0 0,1 0-1,0 0 1,-1 0 0,1 0 0,-1 0 0,1 0 0,0 0 0,-1-1 0,1 1 0,-1 0-1,1 0 1,0 0 0,-1-1 0,1 1 0,-1 0 0,1 0 0,-1-1 0,1 1 0,-1-1-1,1 1 1,-1 0 0,0-1 0,1 1 0,-1-1 0,0 1 0,1-1 0,-1 1 0,0-1-1,1 1 1,-1-2 0,3-26-7178,-3 25 6331,-2-41-16370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5.517"/>
    </inkml:context>
    <inkml:brush xml:id="br0">
      <inkml:brushProperty name="width" value="0.025" units="cm"/>
      <inkml:brushProperty name="height" value="0.025" units="cm"/>
    </inkml:brush>
  </inkml:definitions>
  <inkml:trace contextRef="#ctx0" brushRef="#br0">1 816 7847,'0'0'13736,"0"-8"-12850,5-14-535,0 0 0,1 0 0,2 1 0,0 0 0,1 0 0,13-20 1,7-20-34,41-106 5,81-165 214,-146 323-555,-3 3-106,1 1 0,-1-1-1,2 1 1,-1-1 0,1 1-1,-1 0 1,1 1 0,1-1-1,-1 1 1,1-1 0,-1 1-1,9-4 1,-13 7-21,0 1-1,1 0 1,-1 0-1,1 0 1,-1 0-1,1 0 1,-1 0-1,1 0 1,-1 0-1,0 0 1,1 1 0,-1-1-1,1 0 1,-1 0-1,0 0 1,1 0-1,-1 1 1,1-1-1,-1 0 1,0 0-1,1 1 1,-1-1-1,0 0 1,1 1-1,-1-1 1,0 0-1,0 1 1,1-1 0,-1 0-1,0 1 1,0-1-1,0 0 1,1 1-1,-1-1 1,0 1-1,0-1 1,0 1-1,0-1 1,0 0-1,0 1 1,0-1-1,0 1 1,0-1-1,0 1 1,0-1 0,0 0-1,0 1 1,0-1-1,0 1 1,-1-1-1,1 1 1,0-1-1,0 0 1,0 1-1,-1-1 1,1 0-1,0 1 1,0-1-1,-1 1 1,-7 16-5476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5.871"/>
    </inkml:context>
    <inkml:brush xml:id="br0">
      <inkml:brushProperty name="width" value="0.025" units="cm"/>
      <inkml:brushProperty name="height" value="0.025" units="cm"/>
    </inkml:brush>
  </inkml:definitions>
  <inkml:trace contextRef="#ctx0" brushRef="#br0">133 0 12908,'0'0'6171,"-9"7"-5573,9-7-599,-4 3 142,0 0 0,1 0 0,-1 0 0,1 1-1,-1 0 1,1-1 0,0 1 0,1 0 0,-1 0-1,1 1 1,0-1 0,0 0 0,0 1 0,0 0 0,1-1-1,-1 1 1,2 0 0,-2 7 0,-7 118 916,-36 179 0,43-295-989,-16 101 359,17-105-400,0 1 0,1 0-1,0-1 1,1 1 0,0 0 0,1-1 0,0 1 0,5 14 0,-6-22-30,0-1 1,0 0 0,0 0-1,0 1 1,0-1 0,1 0-1,-1 0 1,0 0 0,1-1-1,0 1 1,-1 0 0,1 0-1,0-1 1,0 1 0,0-1-1,0 0 1,0 1 0,0-1 0,0 0-1,1 0 1,-1 0 0,0-1-1,4 2 1,-2-2 2,0 0-1,0-1 1,0 1 0,0-1 0,0 0-1,-1 0 1,1 0 0,0 0-1,-1-1 1,1 1 0,0-1 0,-1 0-1,4-3 1,9-7-6,0 0 0,-1-2-1,0 0 1,16-21 0,62-77-565,41-48-3812,-79 100-1105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6.853"/>
    </inkml:context>
    <inkml:brush xml:id="br0">
      <inkml:brushProperty name="width" value="0.025" units="cm"/>
      <inkml:brushProperty name="height" value="0.025" units="cm"/>
    </inkml:brush>
  </inkml:definitions>
  <inkml:trace contextRef="#ctx0" brushRef="#br0">92 1 16816,'-8'1'1719,"4"0"-1656,-41 10 2375,43-10-2225,0 0 1,0 0-1,0 0 0,0 0 1,0 0-1,0 0 1,0 1-1,0-1 1,1 0-1,-1 1 0,0 0 1,1-1-1,-1 1 1,1 0-1,0 0 1,0 0-1,0-1 0,0 2 1,0-1-1,0 0 1,-1 2-1,2-3-208,1 0 0,-1 1 0,0-1 0,0 0 0,1 0 0,-1 0 0,1 0 0,-1 0 0,1 0 0,-1-1 0,1 1 0,-1 0 0,1 0 0,0 0 0,0 0 0,-1-1 0,1 1 0,0 0 0,0 0 0,0-1 0,0 1 0,0-1 0,0 1 0,0-1 0,0 0 0,0 1 0,0-1 0,0 0 0,0 1 0,0-1 0,1 0 0,40 7 52,-38-6-55,186 4-3455,-119-6 8289,-70 4-4681,-1 0 1,1 0 0,-1 0 0,1 0 0,0 0 0,1 0 0,-1 0 0,0 0-1,3 2 1,4-1-260,0 0 0,1-1 0,0 0 0,0-1-1,-1 0 1,1 0 0,1-1 0,-1 0 0,12 0 0,-10-1-401,-1 1 0,0 0 0,1 0 1,-1 1-1,0 1 0,15 5 0,-24-7 365,0 0-1,0 0 0,0 0 0,0 0 0,0 0 1,0 0-1,-1 0 0,1 0 0,0 1 1,-1-1-1,1 0 0,-1 1 0,1-1 0,-1 0 1,0 1-1,0-1 0,1 0 0,-1 1 1,0-1-1,0 0 0,0 1 0,0-1 0,-1 1 1,1-1-1,0 0 0,-1 1 0,1-1 0,-1 0 1,1 1-1,-1-1 0,1 0 0,-1 0 1,0 0-1,-1 2 0,-7 3-4930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6.554"/>
    </inkml:context>
    <inkml:brush xml:id="br0">
      <inkml:brushProperty name="width" value="0.025" units="cm"/>
      <inkml:brushProperty name="height" value="0.025" units="cm"/>
    </inkml:brush>
  </inkml:definitions>
  <inkml:trace contextRef="#ctx0" brushRef="#br0">1 369 6598,'0'0'10031,"-1"15"-9753,2 3-107,0 1 1,2-1-1,0 0 0,1 0 1,0 0-1,2 0 1,0-1-1,9 18 0,8 11-35,37 53-1,-48-81-93,1 0 0,2-1 0,0 0 0,0-1 1,26 20-1,-38-34-3,-1 0 1,0 0-1,1-1 0,-1 1 1,1 0-1,0-1 1,-1 0-1,1 1 1,0-1-1,0 0 1,0-1-1,0 1 0,0 0 1,0-1-1,0 0 1,0 0-1,0 0 1,5 0-1,-6-1 14,0 0 1,0 0-1,0 0 1,0 0-1,0 0 1,0-1-1,-1 1 0,1-1 1,0 1-1,-1-1 1,1 0-1,-1 1 1,0-1-1,1 0 0,-1 0 1,0 0-1,0 0 1,0 0-1,0-2 0,4-12 203,-1 0 0,-1 0 0,0 0 0,-1 0-1,0-23 1,-1-29 166,-3 0 1,-19-119-1,12 140-179,-2 1 0,-2 0 0,-2 0 0,-36-76 0,49 117-223,-1 0 50,1-1-1,-1 1 1,0 0-1,0 0 1,0 0-1,-1 0 1,0 0 0,0 1-1,0 0 1,-9-7-1,13 11-54,0-1-1,0 1 0,-1 0 1,1 0-1,0 0 0,-1 0 1,1 0-1,0 0 0,0 0 1,-1 0-1,1 0 0,0 0 1,-1 0-1,1 0 1,0 0-1,-1 0 0,1 0 1,0 0-1,0 0 0,-1 0 1,1 0-1,0 0 0,-1 1 1,1-1-1,0 0 0,0 0 1,-1 0-1,1 0 0,0 1 1,0-1-1,0 0 1,-1 0-1,1 1 0,0-1 1,0 0-1,0 0 0,0 1 1,-1-1-1,1 0 0,0 0 1,0 1-1,0-1 0,0 0 1,0 1-1,0-1 0,0 0 1,0 1-1,0-1 1,0 0-1,0 0 0,0 1 1,0-1-1,0 22 68,0-19-23,1 13-61,1-1 0,0 0 1,2 0-1,-1 0 0,2 0 0,11 25 0,51 85-42,-45-86 37,4 8-51,2-2-1,49 62 0,-57-89-449,-20-18 401,1 0 1,-1 1-1,0-1 0,1 1 0,-1-1 0,0 0 0,1 1 0,-1-1 0,0 0 0,1 0 0,-1 1 0,1-1 0,-1 0 0,0 0 0,1 1 0,-1-1 0,1 0 0,-1 0 0,1 0 0,-1 0 0,1 0 0,-1 0 0,1 0 0,-1 0 0,1 0 0,-1 0 0,1 0 0,-1 0 0,1 0 0,-1 0 0,0 0 0,1-1 0,-1 1 0,1 0 0,-1 0 0,1-1 0,-1 1 0,0 0 1,1 0-1,-1-1 0,1 1 0,-1 0 0,0-1 0,0 1 0,1 0 0,-1-1 0,0 1 0,1-2 0,0-18-5184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6.914"/>
    </inkml:context>
    <inkml:brush xml:id="br0">
      <inkml:brushProperty name="width" value="0.025" units="cm"/>
      <inkml:brushProperty name="height" value="0.025" units="cm"/>
    </inkml:brush>
  </inkml:definitions>
  <inkml:trace contextRef="#ctx0" brushRef="#br0">0 77 17296,'0'0'887,"1"9"-679,1 6-19,0 0 1,2 0-1,-1 0 1,2-1-1,0 1 1,9 16-1,53 92 1485,-22-43-1017,-23-35-13,19 33 2096,-35-74-2134,-4-13-150,2-96 484,-4 0 0,-27-193-1,22 279-2839,3 38-913,3 40-4230,-1-59 7039,1 41-6883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7.289"/>
    </inkml:context>
    <inkml:brush xml:id="br0">
      <inkml:brushProperty name="width" value="0.025" units="cm"/>
      <inkml:brushProperty name="height" value="0.025" units="cm"/>
    </inkml:brush>
  </inkml:definitions>
  <inkml:trace contextRef="#ctx0" brushRef="#br0">0 386 12908,'0'0'5776,"10"-6"-3726,1-3-1543,0 0-1,-1 0 1,0-1-1,0 0 1,-1-1 0,0 0-1,-1-1 1,7-13-1,-8 14-298,1 0-1,0 0 0,0 0 1,1 1-1,16-14 1,-23 22-181,-1 1 0,1 0 0,-1 0 1,1 0-1,-1 0 0,1 0 0,0 0 1,-1 0-1,1 0 0,0 0 0,0 1 0,0-1 1,-1 1-1,1 0 0,0-1 0,0 1 1,0 0-1,0 0 0,0 0 0,0 0 1,0 0-1,0 1 0,-1-1 0,1 1 1,0-1-1,0 1 0,0 0 0,-1-1 1,1 1-1,0 0 0,-1 0 0,1 0 0,0 0 1,-1 1-1,0-1 0,1 0 0,-1 1 1,0-1-1,1 1 0,-1-1 0,0 1 1,0-1-1,0 1 0,-1 0 0,1 0 1,0-1-1,0 5 0,7 12 271,13 32 50,-14-44-94,-10-32 186,-1 7-311,-2 0 0,0 0-1,-1 0 1,-1 1 0,0 0 0,-2 1-1,-19-30 1,32 51-156,0-1-1,0 0 1,0 0 0,1-1-1,-1 1 1,1-1-1,0 1 1,7 2-1,-9-4-115,0-1 0,0 1-1,0 0 1,0-1 0,1 1-1,-1-1 1,0 0 0,0 0-1,0 0 1,1 0-1,-1 0 1,0 0 0,0-1-1,1 1 1,-1-1 0,0 1-1,0-1 1,0 0 0,0 0-1,0 0 1,0 0 0,0 0-1,0 0 1,0-1 0,-1 1-1,1 0 1,0-1-1,1-1 1,7-10-2649,-1 0 0,0 0 0,11-22 0,-5 7-3171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8.022"/>
    </inkml:context>
    <inkml:brush xml:id="br0">
      <inkml:brushProperty name="width" value="0.025" units="cm"/>
      <inkml:brushProperty name="height" value="0.025" units="cm"/>
    </inkml:brush>
  </inkml:definitions>
  <inkml:trace contextRef="#ctx0" brushRef="#br0">12 345 9705,'0'0'9246,"-3"12"-8135,0 1-760,1 0 0,0 0 1,1 0-1,1 0 0,1 18 0,0-23-209,0-1-1,0 0 0,0 0 0,1 0 0,1 0 0,-1 0 0,1 0 1,0 0-1,0-1 0,1 1 0,0-1 0,0 0 0,6 6 1,-9-11-136,-1 0 1,1 0 0,0 0-1,-1-1 1,1 1 0,0 0-1,0-1 1,-1 1 0,1-1-1,0 1 1,0 0 0,0-1 0,0 0-1,-1 1 1,1-1 0,0 0-1,0 1 1,0-1 0,0 0-1,0 0 1,0 0 0,0 0-1,0 0 1,0 0 0,0 0 0,0 0-1,0 0 1,0 0 0,1-1-1,0 0 5,-1 0-1,1-1 0,-1 1 0,0 0 1,1-1-1,-1 1 0,0-1 0,0 1 1,0-1-1,0 0 0,0 1 1,0-1-1,0-3 0,3-8 55,0 1-1,-1-1 1,1-15 0,1-10 280,-2 1 1,-1-1 0,-7-72-1,-4 89 221,4 17-122,3 14-50,2 7-375,1 0-1,0-1 0,2 1 0,0-1 0,0 0 0,2 0 0,0 0 1,1-1-1,13 25 0,-19-39-7,0 0 1,0 0-1,1 0 0,-1-1 1,1 1-1,-1 0 1,1 0-1,-1-1 0,1 1 1,-1 0-1,1-1 1,0 1-1,-1 0 0,1-1 1,0 1-1,-1-1 1,1 1-1,0-1 0,0 0 1,0 1-1,1 0 0,6-13 152,-4-32 38,-3 26-161,0-13-22,-1-1 0,-1 1 0,-7-40 0,11 86-39,1 0 0,0-1 0,1 0 0,1 0 1,0 0-1,1-1 0,0 0 0,1 0 0,0-1 0,13 14 0,-20-25 23,-1 0 0,1-1-1,-1 1 1,1 0 0,-1-1 0,1 1-1,0-1 1,-1 1 0,1-1-1,0 1 1,0-1 0,0 1-1,-1-1 1,1 0 0,0 0 0,0 1-1,0-1 1,0 0 0,-1 0-1,1 0 1,0 0 0,0 0-1,0 0 1,0 0 0,0 0-1,-1 0 1,1 0 0,0-1 0,0 1-1,0 0 1,0 0 0,-1-1-1,1 1 1,0-1 0,0 1-1,-1-1 1,1 1 0,0-1 0,-1 1-1,1-1 1,-1 0 0,1 1-1,0-1 1,-1 0 0,0 1-1,1-1 1,-1 0 0,1 0 0,-1 1-1,0-1 1,1 0 0,-1 0-1,0 0 1,0 0 0,0 0-1,0 1 1,0-1 0,0-2 0,7-59 343,-6 53-316,0-15 26,-2 18-54,1-1 1,0 1-1,1-1 1,0 1-1,0-1 1,0 1-1,1-1 1,0 1-1,3-7 1,-5 12-6,1 1 1,-1-1-1,0 0 1,1 1-1,-1-1 1,1 0-1,0 1 1,-1-1 0,1 1-1,-1-1 1,1 1-1,0 0 1,-1-1-1,1 1 1,0-1-1,-1 1 1,1 0-1,0 0 1,0-1-1,-1 1 1,1 0-1,0 0 1,0 0-1,-1 0 1,1 0-1,0 0 1,0 0-1,-1 0 1,1 0-1,0 0 1,0 1-1,-1-1 1,1 0-1,0 0 1,0 1-1,-1-1 1,1 0-1,0 1 1,-1-1-1,1 1 1,-1-1-1,1 1 1,0-1-1,-1 1 1,1-1 0,-1 1-1,0 0 1,2 1-1,27 38-4,-23-29 32,-5-11-22,-1 0 0,0 1-1,0-1 1,0 1 0,0-1 0,1 0-1,-1 1 1,0-1 0,0 0 0,1 1-1,-1-1 1,0 0 0,1 0 0,-1 1-1,0-1 1,1 0 0,-1 0 0,0 1-1,1-1 1,-1 0 0,0 0 0,1 0-1,-1 0 1,1 0 0,-1 0 0,0 1-1,1-1 1,-1 0 0,1 0 0,-1 0-1,0 0 1,1 0 0,-1-1 0,1 1 0,-1 0-1,1 0 1,-1 0 0,0 0 0,1 0-1,-1 0 1,0-1 0,1 1 0,-1 0-1,0 0 1,1-1 0,-1 1 0,0 0-1,1 0 1,-1-1 0,0 1 0,0 0-1,1-1 1,-1 1 0,0 0 0,0-1-1,0 1 1,1-1 0,-1 1 0,0 0-1,0-1 1,0 1 0,0-1 0,0 1-1,0 0 1,0-1 0,0 1 0,0-1-1,0 0 1,6-39 287,-5 32-197,1-13-3,9-50 227,-10 65-300,0 1-1,1 0 1,-1 0-1,1 0 1,0 0 0,1 0-1,-1 0 1,1 1-1,0-1 1,4-4-1,-6 8-15,0 0 0,0 1 0,-1-1 0,1 1 0,0-1 0,0 1 0,0-1 0,0 1 0,-1-1 0,1 1 0,0 0 0,0-1 0,0 1 0,0 0 0,0 0 0,0 0 0,0-1 0,0 1 0,0 0 0,0 1-1,0-1 1,0 0 0,0 0 0,0 0 0,0 0 0,0 1 0,0-1 0,0 1 0,0-1 0,0 0 0,-1 1 0,1-1 0,0 1 0,0 0 0,0-1 0,-1 1 0,1 0 0,0-1 0,-1 1 0,1 0 0,0 1-1,24 38 27,-22-34-12,8 20 55,-8-18-54,1 0 0,0-1 1,0 1-1,0-1 0,10 13 0,-18-49-2230,-2 13-298,-1 1 1,-1 0-1,0 1 1,-13-17 0,18 26 1487,-24-32-7767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8.369"/>
    </inkml:context>
    <inkml:brush xml:id="br0">
      <inkml:brushProperty name="width" value="0.025" units="cm"/>
      <inkml:brushProperty name="height" value="0.025" units="cm"/>
    </inkml:brush>
  </inkml:definitions>
  <inkml:trace contextRef="#ctx0" brushRef="#br0">1 0 10410,'0'0'12075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8.805"/>
    </inkml:context>
    <inkml:brush xml:id="br0">
      <inkml:brushProperty name="width" value="0.025" units="cm"/>
      <inkml:brushProperty name="height" value="0.025" units="cm"/>
    </inkml:brush>
  </inkml:definitions>
  <inkml:trace contextRef="#ctx0" brushRef="#br0">1 314 705,'0'0'19730,"7"2"-18641,-4-1-989,1 0-1,0 0 0,0-1 1,-1 1-1,1-1 0,0 0 0,0 0 1,0 0-1,0 0 0,0-1 1,-1 0-1,1 1 0,0-2 0,-1 1 1,1 0-1,0-1 0,-1 1 1,0-1-1,1 0 0,-1 0 1,0 0-1,0-1 0,0 1 0,0-1 1,0 1-1,-1-1 0,1 0 1,-1 0-1,4-7 0,0-1 59,0-2 0,-1 1-1,-1 0 1,1-1-1,-2 0 1,0 0 0,-1 0-1,0-1 1,-1 1 0,0 0-1,-1-1 1,-1 1 0,0 0-1,-3-14 1,3 23-143,0 0-1,0 1 1,-1-1-1,0 1 1,1-1-1,-1 1 1,0-1 0,-1 1-1,1 0 1,-1 0-1,1 0 1,-1 0-1,0 1 1,0-1-1,0 1 1,0 0 0,-1-1-1,1 1 1,-5-1-1,6 2-14,0 0 1,1 0-1,-1 1 0,0-1 0,0 1 0,0 0 1,0-1-1,0 1 0,1 0 0,-1 0 0,0 0 1,0 0-1,0 0 0,0 1 0,0-1 0,0 1 1,1-1-1,-1 1 0,0 0 0,0-1 0,1 1 1,-1 0-1,0 0 0,1 0 0,-1 0 0,1 1 0,-1-1 1,1 0-1,0 1 0,0-1 0,-1 1 0,1-1 1,0 1-1,0-1 0,0 1 0,1 0 0,-1-1 1,0 1-1,0 3 0,-2 6-13,1-1 0,0 1 0,1 0 0,0 0 1,0 0-1,1-1 0,1 1 0,0 0 0,0 0 0,1-1 0,5 16 0,-5-20 4,0 0-1,0-1 1,1 1 0,-1-1-1,1 1 1,1-1 0,-1 0-1,1 0 1,7 7-1,-8-9 3,0-1 0,-1 0 0,1 0-1,1 0 1,-1 0 0,0-1 0,0 1-1,0-1 1,1 0 0,-1 0 0,1 0-1,-1 0 1,1-1 0,-1 1 0,1-1-1,-1 0 1,7 0 0,-6-1-139,0 0-1,1 0 1,-1-1 0,1 1 0,-1-1-1,0 0 1,0 0 0,0 0 0,0-1-1,0 1 1,-1-1 0,1 0 0,-1 0-1,0 0 1,0-1 0,4-4 0,5-8-2758,-1 0 1,12-25-1,-23 41 2901,24-49-10909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9.317"/>
    </inkml:context>
    <inkml:brush xml:id="br0">
      <inkml:brushProperty name="width" value="0.025" units="cm"/>
      <inkml:brushProperty name="height" value="0.025" units="cm"/>
    </inkml:brush>
  </inkml:definitions>
  <inkml:trace contextRef="#ctx0" brushRef="#br0">0 51 4484,'0'0'-544,"3"-48"-1859,2 45 1218</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39.835"/>
    </inkml:context>
    <inkml:brush xml:id="br0">
      <inkml:brushProperty name="width" value="0.025" units="cm"/>
      <inkml:brushProperty name="height" value="0.025" units="cm"/>
    </inkml:brush>
  </inkml:definitions>
  <inkml:trace contextRef="#ctx0" brushRef="#br0">1 201 4516,'0'0'12268,"3"15"-10453,14 34-833,1-1 0,2-1 1,3 0-1,45 68 0,-68-113-957,1-1 0,0 0-1,0 1 1,0-1 0,0 0-1,0 1 1,0-1 0,0 0 0,0 0-1,1 0 1,-1 0 0,0 0-1,1 0 1,-1-1 0,0 1-1,1 0 1,-1-1 0,1 1 0,-1-1-1,3 1 1,-3-1-3,0 0-1,0-1 1,0 1-1,0-1 1,0 1 0,-1-1-1,1 0 1,0 1-1,0-1 1,0 0 0,-1 1-1,1-1 1,0 0-1,-1 0 1,1 0-1,-1 1 1,1-1 0,-1 0-1,1 0 1,-1 0-1,0 0 1,1-2 0,2-10 210,0 1 1,-1-1 0,1-20-1,-3 31-208,3-52 235,-1 0 0,-3 0 0,-2 0 0,-3 0 0,-19-81 0,78 296 130,-47-145-395,1 0 1,1 0 0,1-1 0,0 0-1,1-1 1,0 0 0,22 21 0,-31-33 0,0-1 1,0 0 0,0 0 0,0 0 0,1 0 0,-1 0 0,0 0-1,1 0 1,-1 0 0,0-1 0,1 1 0,-1 0 0,1-1 0,0 1 0,-1-1-1,1 0 1,-1 1 0,1-1 0,-1 0 0,1 0 0,0 0 0,-1 0 0,1 0-1,2-1 1,-3 0 21,1 0 0,-1 0 0,1 0-1,-1 0 1,1-1 0,-1 1 0,0-1 0,0 1-1,0-1 1,1 1 0,-1-1 0,-1 0-1,1 1 1,0-1 0,0 0 0,0-3 0,3-9 239,-2 0 0,1 0 0,0-29 0,-2 11 22,1 4-184,-2 0 1,-3-30 0,3 52-62,-1 0 0,0 0 0,0 0 0,-1 0 0,1 0 0,-1 0-1,-1 1 1,1-1 0,-1 0 0,0 1 0,0 0 0,-1 0 0,1 0 0,-1 0 0,-5-5 0,8 10-37,0-1-1,1 0 0,-1 0 1,0 1-1,0-1 1,0 0-1,1 1 1,-1-1-1,0 1 0,0-1 1,0 1-1,0-1 1,0 1-1,0 0 1,0-1-1,0 1 0,0 0 1,0 0-1,0 0 1,0 0-1,0 0 1,0 0-1,0 0 1,0 0-1,0 0 0,0 0 1,0 0-1,0 1 1,0-1-1,0 1 1,0-1-1,0 0 0,0 1 1,1-1-1,-1 1 1,0 0-1,0-1 1,0 1-1,1 0 1,-1-1-1,0 1 0,1 0 1,-1 0-1,1 0 1,-1 0-1,1-1 1,-1 1-1,1 0 0,-1 0 1,1 0-1,0 0 1,0 0-1,-1 0 1,1 0-1,0 0 0,0 0 1,0 2-1,0-1-277,0 0-1,0 0 0,0 0 0,0 0 0,0 0 1,0 1-1,1-1 0,-1 0 0,1 0 0,-1 0 1,1 0-1,0-1 0,1 3 0,-1-2-174,-1-1 0,1 0 0,0 0-1,0 0 1,0 0 0,0 0 0,0 0 0,0-1-1,0 1 1,0 0 0,0 0 0,0-1 0,1 1 0,-1-1-1,0 1 1,0-1 0,1 1 0,-1-1 0,0 0-1,1 1 1,-1-1 0,2 0 0,8 0-7465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44:40.472"/>
    </inkml:context>
    <inkml:brush xml:id="br0">
      <inkml:brushProperty name="width" value="0.025" units="cm"/>
      <inkml:brushProperty name="height" value="0.025" units="cm"/>
    </inkml:brush>
  </inkml:definitions>
  <inkml:trace contextRef="#ctx0" brushRef="#br0">33 545 16207,'0'0'7303,"-5"8"-6587,0 4-658,1-1 0,0 1 0,0 0 1,1 0-1,1 0 0,0 0 1,0 0-1,1 0 0,1 1 0,0-1 1,3 22-1,10 29 126,-13-58-171,2-1 1,-1-1-1,0 1 1,1 0-1,-1 0 1,1 0 0,0-1-1,1 1 1,-1-1-1,0 1 1,1-1-1,0 0 1,3 3 0,-6-6-12,1 1 0,0-1 0,-1 0 0,1 1 0,-1-1 0,1 0 0,0 0 0,-1 1 0,1-1 0,0 0 0,-1 0 0,1 0 0,0 0 0,-1 0 0,1 0 0,0 0 0,-1 0 0,1 0 0,0 0 0,-1 0 0,1 0 0,0-1 0,-1 1 0,1 0 0,-1 0 0,1-1 0,0 1 0,-1 0 0,1-1 0,-1 1 0,1 0 0,-1-1 0,1 1 0,-1-1 0,1 1 0,-1-1 0,1 1 0,-1-1 0,0 0 0,1 0 0,9-25 134,-5-5 31,0 0-1,-2 0 0,-2 0 0,0 0 1,-2 0-1,-6-32 0,2 41 8,5 22-172,0 0 0,0 0 0,0 0 0,0 0 1,0 0-1,0 0 0,0 0 0,0 0 0,0 0 1,0 1-1,0-1 0,0 0 0,0 0 0,0 0 1,0 0-1,0 0 0,-1 0 0,1 0 0,0 0 0,0 0 1,0 0-1,0 0 0,0 0 0,0 0 0,0 0 1,0 0-1,0 0 0,0 0 0,0 0 0,0 0 1,-1-1-1,1 1 0,0 0 0,0 0 0,0 0 0,0 0 1,0 0-1,0 0 0,0 0 0,0 0 0,0 0 1,0 0-1,0 0 0,0 0 0,0 0 0,0 0 1,0 0-1,0 0 0,4 37 6,2-15-28,-2-5 19,0 1-1,1-1 1,1-1 0,1 1 0,15 26 0,-22-43 2,0 1 0,1 0 1,-1-1-1,0 1 0,1-1 1,-1 1-1,1 0 0,-1-1 0,0 1 1,1-1-1,-1 0 0,1 1 0,0-1 1,-1 1-1,1-1 0,-1 0 1,1 1-1,0-1 0,-1 0 0,1 0 1,-1 1-1,1-1 0,0 0 1,-1 0-1,1 0 0,0 0 0,0 0 1,-1 0-1,1 0 0,0 0 1,-1 0-1,1 0 0,0 0 0,-1-1 1,1 1-1,0 0 0,-1 0 1,1-1-1,-1 1 0,1 0 0,0-1 1,-1 1-1,1 0 0,-1-1 0,1 1 1,-1-1-1,1 1 0,-1-1 1,0 1-1,1-1 0,-1 0 0,0 1 1,1-1-1,-1 1 0,0-1 1,0 0-1,1 1 0,-1-2 0,16-46 220,-14 40-149,7-29 20,-7 25-71,0 1-1,1-1 1,1 1 0,-1 0-1,2 0 1,0 0-1,0 1 1,13-20 0,-17 29-18,0 0 0,0 0 0,0 0 0,0 0 0,0 0 0,1 0 0,-1 0 0,0 0 0,0 0 1,1 1-1,-1-1 0,1 1 0,-1-1 0,0 1 0,1-1 0,-1 1 0,1 0 0,-1-1 0,1 1 0,-1 0 0,1 0 1,-1 0-1,1 0 0,-1 1 0,1-1 0,-1 0 0,1 1 0,-1-1 0,2 1 0,3 3 29,0-1 0,0 1-1,-1 0 1,0 0 0,8 8-1,-10-9-12,0 0-1,1 0 1,-1 0-1,1 0 1,0 0-1,0-1 0,0 0 1,8 4-1,-11-7 48,-1 0 0,1 0-1,0 0 1,0 0 0,-1 0 0,1 0-1,-1 0 1,1 0 0,-1 0 0,0 0-1,1 0 1,-1-1 0,0 1 0,0 0-1,1 0 1,-1 0 0,0-1-1,0 1 1,-1 0 0,1 0 0,0-1-1,0 1 1,-1-1 0,1-2 155,0-16 241,-1 0-1,-1 1 0,-9-38 1,9 48-408,0 1 0,-1-1 0,-1 1 0,0 0 0,0 0-1,0 0 1,-1 0 0,0 1 0,0 0 0,-1 0 0,-7-7 0,13 14-53,0-1 0,-1 1-1,1-1 1,0 1 0,-1-1-1,1 1 1,0-1 0,0 1-1,-1-1 1,1 1 0,0-1-1,0 0 1,0 1 0,0-1-1,0 1 1,0-1 0,0 0-1,0 1 1,0-1 0,0 0-1,0 1 1,0-1 0,0 1-1,0-1 1,1 1 0,-1-1-1,0 0 1,0 1 0,1-1-1,-1 1 1,0-1 0,1 1-1,-1-1 1,1 1 0,-1-1-1,1 1 1,21-21-50,-14 15 57,9-9-170,90-90-1933,-93 89-480,-1-1 0,18-30-1,-3-9-9184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3:55.403"/>
    </inkml:context>
    <inkml:brush xml:id="br0">
      <inkml:brushProperty name="width" value="0.025" units="cm"/>
      <inkml:brushProperty name="height" value="0.025" units="cm"/>
    </inkml:brush>
  </inkml:definitions>
  <inkml:trace contextRef="#ctx0" brushRef="#br0">245 54 5445,'0'0'3305,"0"-9"-2211,-3-24-517,3 33-524,0-1 0,0 1 0,0-1 0,-1 1 0,1-1 0,0 1 0,0-1 0,0 1 0,-1-1 0,1 1 0,0-1 0,-1 1 0,1-1 0,0 1 1,-1-1-1,1 1 0,0 0 0,-1-1 0,1 1 0,-1 0 0,1-1 0,-1 1 0,1 0 0,-1-1 0,1 1 0,-1 0 0,1 0 0,-1 0 0,1 0 1,-1-1-1,1 1 0,-1 0 0,1 0 0,-1 0 0,0 0 0,1 0 0,-1 0 0,1 0 0,-1 1 0,1-1 0,-1 0 0,1 0 0,-1 0 0,1 0 1,-1 1-1,1-1 0,-1 0 0,1 1 0,-1-1 0,1 0 0,-1 1 0,1-1 0,0 0 0,-1 1 0,1-1 0,0 1 0,-1-1 0,1 1 0,-1 0 1,-20 24 952,11-4-642,1 1 1,1 0-1,1 0 0,0 0 0,2 1 0,-4 36 0,0 148 803,8-123-756,-5 380 138,-10 214-452,-20 99 71,27-545 16,-30 578 905,32-670-1128,-10 355 266,19-336-116,24 178 1,-23-313-104,70 627-48,-72-641 417,0 4-2278,-1-14 1815,0 0 0,0 0 0,0 0 1,0 0-1,0 1 0,-1-1 0,1 0 1,0 0-1,0 0 0,0 0 0,-1 0 1,1 0-1,0 0 0,0 0 0,0 0 1,-1 0-1,1 0 0,0 0 1,0 0-1,0 0 0,-1 0 0,1 0 1,0 0-1,0 0 0,0 0 0,-1 0 1,1 0-1,0 0 0,0 0 0,0 0 1,-1 0-1,1-1 0,0 1 0,0 0 1,0 0-1,0 0 0,0 0 0,-1 0 1,1-1-1,0 1 0,0 0 0,0 0 1,0 0-1,0 0 0,0-1 0,0 1 1,0 0-1,-1 0 0,1 0 1,0-1-1,0 1 0,0 0 0,0 0 1,0 0-1,0-1 0,-10-12-4863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9.574"/>
    </inkml:context>
    <inkml:brush xml:id="br0">
      <inkml:brushProperty name="width" value="0.025" units="cm"/>
      <inkml:brushProperty name="height" value="0.025" units="cm"/>
    </inkml:brush>
  </inkml:definitions>
  <inkml:trace contextRef="#ctx0" brushRef="#br0">18 0 15214,'0'0'5147,"-1"9"-4747,-5 26-233,3-22-146,0 0 0,1 1 0,1-1 0,0 0 1,1 1-1,0-1 0,3 19 0,-2-30-51,0-1 0,0 1 0,0 0 0,0-1 0,0 1 0,0-1 1,1 1-1,-1-1 0,0 1 0,1-1 0,-1 0 0,1 0 0,0 0 0,-1 0 0,1 0 0,0 0 0,0 0 0,-1 0 0,1-1 0,0 1 0,0-1 0,0 1 0,0-1 0,0 0 0,0 0 0,0 0 0,-1 0 0,1 0 0,0 0 0,0 0 0,0-1 0,3 0 0,2-1-252,0 1-1,0-1 0,-1 0 0,1-1 1,-1 1-1,1-1 0,9-7 0,-4 1-1648,0-1 0,-1-1 0,15-16 0,-1-5-3258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43.204"/>
    </inkml:context>
    <inkml:brush xml:id="br0">
      <inkml:brushProperty name="width" value="0.025" units="cm"/>
      <inkml:brushProperty name="height" value="0.025" units="cm"/>
    </inkml:brush>
  </inkml:definitions>
  <inkml:trace contextRef="#ctx0" brushRef="#br0">0 235 4933,'0'0'7073,"5"-10"-6699,-1 3-298,1-1 0,-1 0 0,1 1 0,1 0 0,0 0 0,0 0 0,0 1 0,1 0 0,-1 0 0,1 1 0,1 0 0,-1 0 0,1 0 0,0 1 0,0 0 0,9-2 0,15-2-32,0 3 1,0 1-1,0 1 1,0 1-1,55 5 1,-8-1-24,-24 0-76,-38 0 26,0-1 1,0 0-1,0-2 0,0 0 1,0-1-1,0 0 0,-1-1 1,1-1-1,18-8 0,-19 0 113,-15 12-81,-1 0 0,0 0 0,0 0 0,0-1 0,0 1 0,0 0 0,0 0 0,0 0 0,0-1 0,0 1 0,0 0 0,0 0 0,0 0-1,0-1 1,0 1 0,0 0 0,0 0 0,0 0 0,0 0 0,0-1 0,-1 1 0,1 0 0,0 0 0,0 0 0,0 0 0,0-1 0,0 1 0,0 0 0,0 0 0,-1 0 0,1 0 0,0 0 0,0-1 0,0 1 0,0 0 0,-1 0 0,1 0 0,0 0 0,0 0 0,0 0 0,0 0 0,-1 0 0,1 0 0,0 0 0,-4-1 6,1 1 1,0-1 0,-1 1 0,1 0-1,0 0 1,0 0 0,-1 1 0,1-1-1,-4 2 1,-25 8 45,1 1 0,-44 23 0,-35 12 885,87-38-708,0-2 0,-1-1 0,0 0 0,0-2-1,0-1 1,-31-1 0,54-1-228,1 0 0,-1 0 0,1-1-1,-1 1 1,1 0 0,-1 0 0,1 0 0,-1-1-1,1 1 1,-1 0 0,1-1 0,-1 1 0,1-1 0,0 1-1,-1 0 1,1-1 0,0 1 0,-1-1 0,1 1-1,0-1 1,-1 1 0,1-1 0,0 1 0,0-1 0,0 1-1,0-1 1,-1 1 0,1-1 0,0 0 0,0 1-1,0-1 1,0 1 0,0-1 0,0 1 0,0-1 0,1 0-1,-1 1 1,0-1 0,0 1 0,0-1 0,1 1-1,-1-1 1,0 1 0,0-1 0,1 1 0,-1-1 0,1 0-1,15-26-58,-2 14 54,1 0 0,0 1 0,0 1-1,1 0 1,1 2 0,0 0 0,0 0 0,0 2-1,28-9 1,-5 5-9,0 1 0,1 2-1,54-4 1,-195 43 255,8 0-26,5-8 339,-141 21 0,252-49-2232,0-2 1,0 0-1,41-20 1,-22 5-1653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7:31.767"/>
    </inkml:context>
    <inkml:brush xml:id="br0">
      <inkml:brushProperty name="width" value="0.025" units="cm"/>
      <inkml:brushProperty name="height" value="0.025" units="cm"/>
    </inkml:brush>
  </inkml:definitions>
  <inkml:trace contextRef="#ctx0" brushRef="#br0">677 95 2402,'-66'2'89,"21"1"459,-1-3 0,-47-5 0,80 3-98,1 0 0,-1 0 1,1-2-1,0 1 0,0-1 0,0-1 1,0 0-1,1-1 0,0 0 0,0-1 1,0 0-1,-10-9 0,21 16-445,0-1 1,0 1-1,0 0 1,0 0-1,0 0 0,0 0 1,0 0-1,0-1 0,0 1 1,0 0-1,0 0 0,0 0 1,0 0-1,0-1 0,0 1 1,0 0-1,0 0 0,0 0 1,0 0-1,0 0 1,0 0-1,0-1 0,1 1 1,-1 0-1,0 0 0,0 0 1,0 0-1,0 0 0,0 0 1,0 0-1,0-1 0,1 1 1,-1 0-1,0 0 0,0 0 1,0 0-1,0 0 1,0 0-1,0 0 0,1 0 1,-1 0-1,0 0 0,0 0 1,0 0-1,0 0 0,0 0 1,1 0-1,-1 0 0,0 0 1,0 0-1,0 0 0,0 0 1,0 0-1,1 0 1,-1 0-1,0 0 0,0 0 1,0 1-1,0-1 0,0 0 1,0 0-1,1 0 0,-1 0 1,0 0-1,0 0 0,24 2 367,25 5 40,62 8-355,0-4 0,189-8 0,-99-4 23,1207 16 958,-158-3-864,-743 4-118,-6 43-112,-486-57 36,-8-1-3,0 0-1,1 0 1,-1 1 0,0 0 0,1 1-1,-1-1 1,0 1 0,8 5-1,-41-2-211,-1280-18 435,2-85-518,989 70 73,-585-8 266,1 52 76,881-17-93,13-1-4,0 1-1,0 0 1,0 0-1,0 1 1,0 0-1,0-1 1,0 2-1,-7 1 1,12-3-5,1 0 1,-1 0 0,0 0-1,0 0 1,1 0-1,-1 0 1,0 0-1,0 0 1,1 0-1,-1 1 1,0-1 0,0 0-1,0 0 1,1 0-1,-1 0 1,0 0-1,0 0 1,1 1 0,-1-1-1,0 0 1,0 0-1,0 0 1,0 0-1,1 1 1,-1-1-1,0 0 1,0 0 0,0 0-1,0 1 1,0-1-1,0 0 1,0 0-1,0 1 1,0-1-1,1 0 1,-1 0 0,0 1-1,0-1 1,0 0-1,0 0 1,0 1-1,-1-1 1,1 0 0,0 0-1,0 1 1,0-1-1,0 0 1,0 0-1,0 0 1,0 1-1,0-1 1,0 0 0,-1 0-1,1 0 1,0 1-1,0-1 1,0 0-1,0 0 1,-1 0-1,1 0 1,0 1 0,0-1-1,0 0 1,-1 0-1,1 0 1,-1 0-1,23 6-92,74 5 154,-1-4-1,123-7 1,-96-2-30,313 2 7,2120 26-9,-1234-12-317,-1198-14 8,-401-16-63,93 2 363,-1653-49 286,1473 54-327,45 7-111,-71-3-3144,290-3-249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46.797"/>
    </inkml:context>
    <inkml:brush xml:id="br0">
      <inkml:brushProperty name="width" value="0.025" units="cm"/>
      <inkml:brushProperty name="height" value="0.025" units="cm"/>
    </inkml:brush>
  </inkml:definitions>
  <inkml:trace contextRef="#ctx0" brushRef="#br0">4458 620 10474,'-16'-10'96,"-307"-167"144,291 163-360,-1 2-1,0 2 1,-66-12 0,-108-4 76,118 17 25,-67-10 569,0-8-1,-213-64 1,196 39-35,-3 8 1,-2 8-1,-305-22 0,232 46-304,-268 21 0,423 1-21,1 4 0,1 4 0,0 5 0,2 3 1,1 5-1,1 3 0,-138 75 0,203-96-155,2 1 0,0 2 0,1 0 0,1 1 0,0 1 1,-32 36-1,42-39-15,0 0 1,1 0-1,1 1 0,0 0 1,1 0-1,1 1 1,1 0-1,0 0 1,1 1-1,1 0 1,-2 19-1,3 7-2,1 0 0,2-1 0,3 1 0,1 0 0,2-1-1,1 0 1,3 0 0,2-1 0,18 45 0,8 3 39,3-1-1,4-3 1,58 82 0,-69-116-25,2-2 1,2-2-1,2-1 1,3-3-1,1-1 1,2-2-1,2-2 1,2-2-1,1-3 1,1-2-1,75 34 1,-11-19-94,2-4 1,3-6-1,0-6 1,2-4-1,155 12 1,632-3-357,-726-39 537,-1-9-1,-1-7 0,-1-9 1,185-52-1,-237 44-115,-1-7 0,-2-5 0,-3-5 0,-2-6 0,-2-5 0,131-94 0,-210 129-11,-1-1-1,-2-2 1,0-2 0,-3-1 0,-1-2 0,47-67 0,-68 86 21,-1 0 1,-1-1-1,-1 0 1,-1-1 0,0 0-1,-2-1 1,0 1 0,-1-1-1,-2 0 1,0 0 0,-1-1-1,-1 1 1,0-1 0,-2 1-1,-1 0 1,-1-1 0,-9-37-1,1 27 111,-2 0 0,0 0 0,-3 2 0,0 0 0,-2 0 0,-1 2 0,-1 0 0,-2 2 0,-44-45 0,10 20 130,-2 3 0,-1 2-1,-94-54 1,53 44-266,-2 4 0,-2 5 0,-2 4 0,-2 5 0,-1 5 0,-2 5 0,-1 4 0,-163-13 0,168 31-1072,0 4 0,0 4-1,0 6 1,0 4 0,-143 35 0,29 12-3054,9 3-2963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59.611"/>
    </inkml:context>
    <inkml:brush xml:id="br0">
      <inkml:brushProperty name="width" value="0.025" units="cm"/>
      <inkml:brushProperty name="height" value="0.025" units="cm"/>
    </inkml:brush>
  </inkml:definitions>
  <inkml:trace contextRef="#ctx0" brushRef="#br0">734 318 2402,'6'-22'583,"-1"-1"0,-1 1 0,-1-1 0,-1 0 0,-1-37 0,-2 55-487,1 0 0,-1 0 0,0 0 0,0 0 0,0 0 0,-1 0 0,0 0 0,0 0 0,0 0 0,-1 1 0,1-1 0,-1 1 1,0 0-1,0 0 0,-1 0 0,1 0 0,-1 0 0,0 1 0,0-1 0,0 1 0,0 0 0,-1 1 0,1-1 0,-1 1 0,0-1 0,1 2 0,-1-1 1,0 0-1,0 1 0,-9-1 0,2 0-2,-1 0 1,0 1-1,0 0 0,0 2 1,1-1-1,-1 1 1,0 1-1,1 1 0,-1-1 1,1 2-1,0 0 1,0 0-1,-21 11 0,14-3-82,1 0 0,1 1-1,-1 0 1,2 2 0,0 0-1,1 1 1,-19 24-1,-1 9 73,2 1-1,3 2 1,1 0 0,3 2-1,3 2 1,1 0-1,3 0 1,-13 71-1,13-25 298,4 2-1,4-1 1,6 196 0,10-212-348,3 0 0,4-1 1,4 0-1,4-1 0,3-1 1,4-1-1,63 131 0,-75-184-147,1-1 0,27 36 0,-38-58 101,0-1 1,0 1-1,0-1 1,1-1 0,0 1-1,1-1 1,-1 0 0,1 0-1,0-1 1,0 0-1,0 0 1,1-1 0,0 0-1,15 5 1,-19-8 20,0 1 0,0-1 0,1 0 0,-1 0 0,0-1 0,0 1 0,0-1 0,0 0 0,0 0 0,0 0 0,0-1 0,-1 1 0,1-1 0,0 0 0,-1 0 1,1 0-1,-1-1 0,0 1 0,1-1 0,2-3 0,5-6 163,0-1-1,0-1 1,14-23 0,-22 31-110,51-85 1045,50-116 0,29-109 277,-87 202-990,146-406 572,-173 454-935,-3 0 0,-3-2 0,-3 0-1,-3 0 1,-3-1 0,-5-71 0,-1 115-45,-1 0 1,-1 0-1,-1 1 1,-1 0-1,-2 0 0,0 0 1,-1 1-1,-2 0 1,0 0-1,-16-21 0,18 30-101,-2 1-1,0-1 0,-1 2 0,0 0 1,0 0-1,-2 1 0,1 0 0,-1 1 1,-1 1-1,0 1 0,0 0 0,-1 0 1,0 2-1,0 0 0,-23-5 0,2 4-1266,-1 2-1,0 2 1,1 1-1,-1 2 1,-52 6-1,35 2-6666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0:49.848"/>
    </inkml:context>
    <inkml:brush xml:id="br0">
      <inkml:brushProperty name="width" value="0.025" units="cm"/>
      <inkml:brushProperty name="height" value="0.025" units="cm"/>
    </inkml:brush>
  </inkml:definitions>
  <inkml:trace contextRef="#ctx0" brushRef="#br0">731 56 3299,'0'0'3128,"-7"-8"-2588,3 3-454,1 2 23,0-1 1,0 1-1,-1-1 0,1 1 0,-1 0 1,1 1-1,-1-1 0,0 0 0,0 1 0,0 0 1,0 0-1,0 0 0,-1 1 0,1-1 0,-1 1 1,-7-1-1,-11 2 453,8-1-377,-1 1 0,1 1 0,0 0-1,-15 4 1,24-3-152,0 0 0,0 0-1,0 1 1,0 0 0,1 0-1,-1 0 1,1 1 0,-1 0-1,1 0 1,1 0 0,-1 0-1,-7 10 1,-28 40 222,1 1 1,4 3-1,-33 70 0,-43 69 1361,86-156-1241,1 0 0,2 2 1,3 0-1,-16 48 0,25-59-311,2 1 1,1 0 0,2 0-1,1 1 1,1-1-1,3 52 1,1-76-72,-1-1 1,2 1-1,-1-1 1,1 1-1,0-1 1,1 0-1,0 1 1,0-2 0,1 1-1,0 0 1,0-1-1,1 1 1,0-1-1,0 0 1,9 9-1,-6-9 16,1-1-1,-1 1 1,1-2 0,1 1-1,-1-1 1,1 0-1,-1-1 1,1 0-1,0-1 1,1 0 0,12 2-1,-2-2 7,0-1 0,1-1 0,-1-1-1,0 0 1,0-2 0,0-1 0,0 0 0,0-2-1,0 0 1,-1-1 0,0-1 0,19-10 0,-9 0-13,0-1-1,-2-2 1,0-1 0,-2-1-1,0-1 1,-1-1 0,-2-1 0,0-2-1,-2 0 1,-1-1 0,24-46-1,-29 47 10,-2 0 0,0 0 0,-2-1-1,-2-1 1,0 0 0,-2 0 0,-1-1-1,-1 1 1,-2-1 0,-1 0-1,-1-1 1,-2 1 0,-6-44 0,4 57 17,-2-1 0,0 1 0,-1 0 1,0 1-1,-2 0 0,0 0 1,0 0-1,-2 1 0,0 0 0,0 1 1,-1 0-1,-14-13 0,14 17 26,0 0 0,-1 1 1,0 0-1,-1 1 0,1 0 0,-1 1 0,-1 1 0,0 0 1,0 0-1,0 2 0,0 0 0,-1 0 0,1 1 0,-26-1 0,18 3-164,-1 2 0,-37 5-1,-7 7-3086,42-10-834</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01.675"/>
    </inkml:context>
    <inkml:brush xml:id="br0">
      <inkml:brushProperty name="width" value="0.025" units="cm"/>
      <inkml:brushProperty name="height" value="0.025" units="cm"/>
    </inkml:brush>
  </inkml:definitions>
  <inkml:trace contextRef="#ctx0" brushRef="#br0">582 327 4228,'0'0'3038,"-8"-5"-2227,-114-87 2259,119 89-3044,0 1 1,0 0 0,0 0 0,0 0 0,-1 0 0,1 1-1,-1-1 1,1 1 0,-1 0 0,1 0 0,-1 0 0,0 0 0,1 1-1,-1-1 1,0 1 0,0 0 0,1 0 0,-1 1 0,0-1 0,0 1-1,1 0 1,-1 0 0,1 0 0,-1 0 0,1 0 0,-1 1-1,1 0 1,0-1 0,-1 1 0,1 1 0,0-1 0,1 0 0,-1 1-1,-3 2 1,-10 12-39,0 0-1,1 0 0,1 2 1,-16 26-1,19-29 92,-19 33-12,1 0-1,3 2 1,2 1-1,3 1 0,-27 97 1,32-80 173,3 1 1,3 0 0,4 1-1,2 83 1,5-125-217,2 0 1,1 1 0,1-1 0,2 0-1,1-1 1,20 51 0,-19-61-8,0 0 0,1 0 1,1-1-1,0 0 0,2-1 0,0 0 1,1-1-1,0 0 0,2-1 0,25 19 1,-34-29-5,0 0 0,0-1 0,0 0 1,1-1-1,0 0 0,-1 0 0,1 0 1,0-1-1,0 0 0,1-1 1,-1 1-1,0-2 0,0 1 0,1-1 1,-1-1-1,0 1 0,1-1 0,-1-1 1,0 1-1,0-1 0,0-1 0,0 0 1,0 0-1,-1 0 0,1-1 0,-1 0 1,0-1-1,0 1 0,-1-1 0,9-9 1,15-15 110,-1-2 0,-2-1 0,-1-1 1,41-71-1,-28 32 142,47-121 0,-60 118-53,-3-1 1,-4-1-1,-3-1 1,-3-1-1,-4 1 1,-3-2 0,-7-129-1,-1 172-152,-2 0 0,-1 0 1,-2 0-1,-13-40 0,17 65-62,-1 1 0,-1-1 0,1 1 0,-2 0 0,0 0 0,0 1 0,-1-1 0,0 1 0,0 1 0,-1-1 0,-1 2 0,0-1-1,0 1 1,0 0 0,-1 1 0,-15-9 0,19 13-104,-1 0-1,0 1 0,0 0 0,0 0 0,0 0 0,-1 1 1,1 0-1,0 1 0,-1 0 0,1 0 0,-11 1 0,3 2-1294,0 0-1,0 1 0,0 1 0,-19 9 0,7-5-4204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11.091"/>
    </inkml:context>
    <inkml:brush xml:id="br0">
      <inkml:brushProperty name="width" value="0.025" units="cm"/>
      <inkml:brushProperty name="height" value="0.025" units="cm"/>
    </inkml:brush>
  </inkml:definitions>
  <inkml:trace contextRef="#ctx0" brushRef="#br0">516 128 4036,'0'0'149,"-9"-7"-704,-4-4 166,3 3 625,-1 0 1,1 0-1,-23-11 0,29 17-29,1 0-1,-1 1 1,0-1-1,0 1 1,0 0-1,0 0 1,0 1-1,0-1 0,0 1 1,0 0-1,0 0 1,0 0-1,0 0 1,0 1-1,-1 0 1,1 0-1,1 0 1,-8 2-1,-4 6 15,0 0 0,1 1-1,0 0 1,0 1 0,1 1 0,1 0 0,0 0-1,-16 22 1,-75 121 1417,87-124-1392,1 0 0,1 1 1,2 0-1,1 1 0,2 0 1,1 1-1,-7 66 0,8 16-88,7 119 0,3-92-15,-3-142-151,10 234 1211,-7-208-1019,2 0 0,1 0 0,1 0-1,2-1 1,0 0 0,20 36 0,-12-31-185,1-1 0,2-1 0,0-1 0,2 0 1,26 24-1,-37-41 11,1 0-1,0-1 1,0-1 0,1 0 0,0-1 0,0 0 0,1-1 0,0 0 0,1-1 0,-1-1 0,1 0 0,0-1 0,27 4 0,-24-7-3,1 0 1,-1-1 0,1 0 0,-1-2-1,0 0 1,0-2 0,0 1 0,0-2-1,0-1 1,-1 0 0,0-1 0,0-1-1,-1 0 1,0-1 0,0-1 0,-1-1 0,0 0-1,-1-1 1,-1 0 0,0-1 0,12-15-1,5-10 47,-2-1 0,-2-1 0,37-74 0,-29 37-28,32-102-1,-46 110 0,-3 0-1,-3-1 1,-3 0-1,-3-1 0,-3 0 1,-7-115-1,-2 148 95,-2 0 1,-1 1-1,-2 0 1,-2 0-1,-1 1 0,-2 1 1,-1 0-1,-36-59 1,37 71-76,-1 1 1,-1 0 0,-1 1 0,0 1 0,-2 1 0,0 1 0,-1 0 0,-1 1 0,-1 1-1,0 2 1,-1 0 0,-1 1 0,-32-13 0,43 21-154,0 1 0,0 1-1,0-1 1,-1 2 0,1 0 0,-1 1-1,0 0 1,1 1 0,-1 0 0,0 1 0,1 1-1,-1 0 1,1 1 0,0 1 0,-1 0-1,2 0 1,-1 1 0,0 1 0,1 0-1,0 1 1,1 0 0,-1 1 0,1 0 0,1 1-1,-19 20 1,-24 37-2325,4 7-1869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24.144"/>
    </inkml:context>
    <inkml:brush xml:id="br0">
      <inkml:brushProperty name="width" value="0.025" units="cm"/>
      <inkml:brushProperty name="height" value="0.025" units="cm"/>
    </inkml:brush>
  </inkml:definitions>
  <inkml:trace contextRef="#ctx0" brushRef="#br0">1473 59 12396,'-5'-7'251,"-15"-24"-182,19 29-57,0 1 0,1 0 0,-1 0-1,0-1 1,0 1 0,0 0 0,0 0 0,0 0 0,0 0 0,0 0 0,-1 0 0,1 0 0,0 1 0,0-1 0,-1 0 0,1 1 0,0-1 0,-1 1-1,1-1 1,-1 1 0,1-1 0,-1 1 0,1 0 0,-1 0 0,1 0 0,0 0 0,-1 0 0,1 0 0,-3 1 0,2 2-22,0 1 0,0 0 0,1-1 0,0 1 0,0 0 1,0 0-1,0 0 0,1 0 0,-1 0 0,1 0 0,0 0 0,0 0 1,1 6-1,-1 2 46,-10 211 221,-10-1-1,-67 310 0,-8-171 136,-13 62 241,103-401-565,1 1 1,0-1-1,2 1 0,0 0 0,3 27 1,-1-45-69,1 0 1,0-1-1,0 1 0,0 0 1,0 0-1,1-1 1,0 1-1,0-1 0,0 1 1,0-1-1,1 0 1,0 0-1,0 0 0,0 0 1,0 0-1,0-1 1,1 1-1,0-1 0,0 0 1,0 0-1,0 0 1,0-1-1,0 0 0,1 1 1,-1-1-1,1-1 1,-1 1-1,1-1 0,9 2 1,13 1 7,0-1 0,0-1 0,0-2 0,43-4 0,110-25 29,12 0 14,336 28 127,-352 8 139,234-21-1,308-103-2,-53 6 696,-343 74-884,510-71-124,-695 84 11,-18 2-14,2 4 1,135-1-1,-228 20 146,-23 0-125,0-1-1,1 1 1,-1-1 0,0 0-1,0-1 1,0 1 0,1-1 0,-1 0-1,0 0 1,0-1 0,0 1-1,0-1 1,0 0 0,-1-1 0,1 1-1,-1-1 1,1 0 0,-1 0-1,7-6 1,2-6-10,1 0-1,-2-1 1,0 0-1,-1-1 0,-1 0 1,0-1-1,-1 0 1,-1-1-1,-1 1 1,6-27-1,5-26 51,11-104 0,-20 95 170,-2 0-1,-4 0 1,-9-93 0,0 132 73,-3 0-1,-1 1 1,-18-47 0,-10-35-260,34 105-47,-1 0 0,0 0 0,-2 1 0,0 0 0,0 0 0,-13-19 0,14 27 3,0 0-1,-1 1 0,1 0 1,-2 0-1,1 0 1,-1 1-1,0 0 1,0 0-1,-1 1 1,1 1-1,-1-1 1,-17-5-1,-18-2 13,0 3 1,-1 1-1,0 2 0,0 2 1,-73 3-1,28 0 6,-512-38 94,-131-2-184,39 76-98,-368 119-8,250-33 507,617-95-241,-475 73 389,471-60-987,-257 86 0,355-93-2515,12-8-2729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43.132"/>
    </inkml:context>
    <inkml:brush xml:id="br0">
      <inkml:brushProperty name="width" value="0.025" units="cm"/>
      <inkml:brushProperty name="height" value="0.025" units="cm"/>
    </inkml:brush>
  </inkml:definitions>
  <inkml:trace contextRef="#ctx0" brushRef="#br0">2940 155 10922,'-22'-18'2,"0"1"0,-1 2 0,-1 0 0,0 1 0,-1 1 0,-1 2 0,0 0 0,0 2-1,-1 1 1,0 1 0,0 1 0,-1 2 0,-52-3 0,-5 12 9,0 2 1,1 5-1,-97 26 0,6-2 72,75-19 22,-440 96 769,457-90-625,1 5 1,2 2-1,1 4 1,-105 62-1,92-39 85,3 4 0,-133 117 0,186-144-327,1 1 0,2 2-1,1 1 1,2 2 0,2 0 0,2 2-1,1 1 1,-19 50 0,25-39-63,2 2 1,3 0 0,2 1 0,3 0 0,3 1 0,2 0-1,2-1 1,8 79 0,-2-105 61,0-1-1,2-1 0,1 1 1,2-1-1,1 0 1,0-1-1,3 0 1,19 33-1,-8-23-9,1-1 0,2-2 0,2 0 0,63 58 0,-26-36-9,122 80 1,77 24 45,-155-97-14,2-4-1,3-6 0,2-4 0,226 62 0,-76-58 62,540 37 0,-630-83-70,-1-8-1,0-7 0,250-43 1,-237 13 7,332-111 1,-401 102 27,-1-4-1,-3-6 1,183-119-1,-163 81-5,141-126 0,-225 173-38,-1-3 0,-3-2 1,-2-2-1,-3-2 0,48-80 1,-74 106-12,-2 0 1,-1 0-1,-1-1 1,-2-1-1,-1 0 1,-2-1-1,8-61 1,-14 71 19,-2 1 1,0 0 0,-1-1 0,-1 1 0,-2 0-1,0-1 1,-1 2 0,-1-1 0,-1 1-1,-1 0 1,0 0 0,-20-31 0,4 16 38,-1 2 1,-2 1 0,-1 1-1,-2 1 1,-1 2 0,-1 0-1,-2 3 1,-42-26 0,-46-22 56,-139-61 0,257 133-109,-167-74-52,-2 7-1,-214-54 0,-372-55-314,515 125 443,68 17 183,-303-24 0,369 56-140,0 4 1,1 5-1,-1 5 1,-110 24-1,-8 21-47,3 11-1,3 9 0,3 9 1,-371 203-1,548-264-416,1 2 1,1 2-1,-41 36 1,62-46 49,1 1 1,1 1 0,1 0-1,1 1 1,1 1 0,0 0-1,-18 40 1,14-16-22,1 0-1,3 0 1,2 2 0,1-1-1,3 1 1,2 1 0,2 0-1,1-1 1,3 1 0,13 93-1,-8-116 293,2-1-1,0 0 0,2 0 0,1-1 0,1 0 0,0-1 0,2 0 0,1-1 0,0 0 0,32 33 0,13 6 172,126 99-1,-75-70 59,237 252 770,-72-66-280,-209-215-420,3-3 1,103 65 0,-85-73-236,2-5-1,1-3 0,2-4 0,2-4 0,1-4 1,121 20-1,600 50-118,-753-94 97,39 4-11,615 34 39,-587-43-69,0-6-1,0-6 1,191-41-1,-173 14 53,-2-7-1,186-85 0,-150 43 108,219-140 0,-324 177-135,-1-2 0,-3-5 0,-2-2 0,-4-3 0,-1-3 0,99-133 0,-134 156 82,-2-2 1,-2-1 0,-2-2-1,-2 0 1,-2-1 0,-2-2 0,-3 1-1,-1-2 1,-3 0 0,-3-1 0,-1 0-1,-3 0 1,-2-61 0,-4 92 6,-1 0 1,-1 0 0,-1 0 0,-1 0-1,-1 0 1,-1 1 0,-1 0-1,-1 1 1,-1-1 0,-13-19 0,7 15-35,-2 0 0,-1 2 0,-1 1 0,-1 0 0,-1 1 0,-44-32 0,15 20-204,-1 2-1,-2 3 0,0 2 0,-2 2 1,-1 3-1,0 2 0,-62-11 1,8 9-202,-1 5 1,0 5-1,-1 5 1,-121 9 0,-452 65-3506,608-58 2922,-201 25-5561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3:14.003"/>
    </inkml:context>
    <inkml:brush xml:id="br0">
      <inkml:brushProperty name="width" value="0.025" units="cm"/>
      <inkml:brushProperty name="height" value="0.025" units="cm"/>
    </inkml:brush>
  </inkml:definitions>
  <inkml:trace contextRef="#ctx0" brushRef="#br0">2349 139 6054,'-127'-1'4814,"92"3"-4582,0 2-1,0 1 0,1 2 0,0 1 0,1 2 0,-45 18 0,-16 14-327,2 4 0,2 5 0,3 3 0,2 3 0,-118 105 0,142-105 212,1 3-1,4 3 1,2 2-1,3 2 0,4 3 1,2 1-1,-41 90 0,73-132-82,1 0 0,1 1 0,2 1 0,1-1-1,1 2 1,2-1 0,1 1 0,1-1 0,2 1-1,1 0 1,2 0 0,1 0 0,14 61 0,-4-39-47,3 0 0,2-1 0,2-1 0,3 0 0,1-2 0,38 56 0,-37-69 8,2-2 1,2 0-1,0-2 0,2-1 0,2-2 0,1-1 1,1-2-1,51 31 0,-6-15 196,1-3-1,2-4 1,1-3-1,2-5 1,1-3 0,153 24-1,-35-24 141,377-2-1,-399-30-173,-1-8 0,180-39-1,351-113 515,-499 106-490,241-103 0,-328 108-138,-2-6 0,-3-5 1,119-87-1,-133 77 10,-3-5 0,-4-4 0,127-140 0,-212 207-33,0 0 1,-2-2-1,0 0 1,-1-1-1,-1 0 1,-2 0-1,15-45 1,-20 53-6,-2-1 1,0-1 0,-1 1 0,0 0 0,-1 0-1,-1-1 1,-1 1 0,0 0 0,0-1 0,-2 1-1,0 0 1,-1 0 0,-11-28 0,2 16-3,-1 1 1,-2 1-1,0 0 0,-2 1 1,-1 0-1,0 2 0,-2 0 1,-37-30-1,-10-1-1,-128-75 0,33 36 233,-4 8-1,-4 7 0,-2 8 1,-4 7-1,-2 8 0,-2 8 1,-214-26-1,176 47-104,-1 9 0,-1 10 0,0 9 0,1 11 0,-380 71 1,288-14-1623,-511 188 1,465-115-2596,-359 204 1,509-234-824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59.916"/>
    </inkml:context>
    <inkml:brush xml:id="br0">
      <inkml:brushProperty name="width" value="0.025" units="cm"/>
      <inkml:brushProperty name="height" value="0.025" units="cm"/>
    </inkml:brush>
  </inkml:definitions>
  <inkml:trace contextRef="#ctx0" brushRef="#br0">46 42 4068,'5'-22'5093,"-5"9"-833,0 7-705,-6 6-1185,-8 0-736,-1 4-769,5 7-385,5 3-192,5-2-63,2 2-97,18-3 32,11 0-96,1-3-288,2-5-1826,-8 0-2947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00.040"/>
    </inkml:context>
    <inkml:brush xml:id="br0">
      <inkml:brushProperty name="width" value="0.025" units="cm"/>
      <inkml:brushProperty name="height" value="0.025" units="cm"/>
    </inkml:brush>
  </inkml:definitions>
  <inkml:trace contextRef="#ctx0" brushRef="#br0">981 236 4708,'0'0'3027,"-6"-10"-4255,0 0 965,1 0 0,0 0 0,0-1 0,1 1 0,0-1 0,-3-21 0,6 26 350,0 0 0,0 0 0,-1 0 0,1 0 0,-1 1 0,-1-1 0,1 0 0,-1 1 1,0-1-1,0 1 0,0 0 0,-1 0 0,0 0 0,0 1 0,0-1 0,-9-7 0,5 8 132,1 0-1,-1 0 0,0 0 0,1 1 1,-2 0-1,1 1 0,0 0 1,0 0-1,-1 0 0,1 1 0,-16 0 1,2 1-95,0 0 1,-1 2 0,1 0 0,0 1-1,0 2 1,0 0 0,0 1 0,1 1-1,0 1 1,1 1 0,0 1 0,0 1 0,1 0-1,0 2 1,1 0 0,0 1 0,2 1-1,-1 0 1,2 1 0,0 1 0,1 0-1,1 1 1,0 1 0,1 0 0,1 1-1,-10 25 1,1 14-134,2 0 0,3 1-1,-12 98 1,9 188 174,20-311-161,1 0-1,1 0 1,2-1-1,2 1 1,1-2 0,1 1-1,2-1 1,2-1-1,17 32 1,18 20 101,2-3 1,65 77 0,-94-128-59,2-2 0,1-1 0,1-1 1,1-1-1,1-1 0,46 30 0,-57-44-29,0-1 0,0-1 0,1 0-1,0-1 1,0-1 0,1 0 0,0-2 0,0 0 0,0-1-1,0-1 1,1-1 0,-1-1 0,0 0 0,22-4 0,-24 0-7,0 0 1,0-2 0,0 1 0,-1-2 0,0 0 0,-1-1 0,1-1 0,-2 0 0,1-1 0,-1-1 0,13-12 0,8-11 0,-1-1 1,51-68 0,-56 62-23,-2-2-1,-1 0 1,-3-2 0,-1-1-1,-3 0 1,-2-2 0,-1 0-1,-3 0 1,-2-2 0,-2 1-1,-2-1 1,-3 0 0,-1-1-1,-3 1 1,-7-54 0,1 61 39,-3 0 1,-1 0 0,-2 2 0,-2-1-1,-2 2 1,-33-62 0,4 22 311,-4 3 1,-64-78 0,90 125-120,-1 1-1,-1 1 1,-41-34 0,56 54-181,0 0-1,-1 1 0,0 0 1,-1 1-1,1 0 0,-1 1 0,0 0 1,-1 1-1,1 0 0,-1 1 1,0 1-1,1 0 0,-19-1 1,9 4-34,1 1 0,0 1 0,0 1 1,1 1-1,-1 1 0,1 0 0,0 2 1,0 0-1,1 1 0,0 1 0,-33 24 1,-9 12-20,-106 102 1,124-108-11,2 3 1,3 1 0,1 1-1,2 3 1,2 0 0,2 2-1,3 2 1,-28 68 0,35-62 12,2 0 0,3 1 0,2 1 0,3 0 0,3 1 0,2 0 0,3 83 0,4-107-11,3-1 1,1 1-1,1-1 0,2 0 1,2-1-1,1 0 0,1-1 1,2 0-1,2 0 0,1-2 1,1 0-1,2-1 0,37 44 1,-46-62-2,1 0 1,0-1-1,1-1 1,0 0-1,1 0 1,0-2-1,1 0 1,0 0-1,0-1 1,1-1-1,0-1 1,1 0-1,-1-1 1,1-1-1,0 0 1,0-1-1,0-1 1,0-1-1,1 0 1,-1-1-1,0-1 1,0-1-1,0 0 1,0-2-1,0 0 1,0 0-1,-1-2 1,1 0-1,-2 0 1,20-12-1,-4-1-230,0-1 0,-1-2 0,0-1 0,40-42 0,-44 37-828,-1-1-1,-1-1 1,-2-1 0,26-48 0,12-53-5504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07.067"/>
    </inkml:context>
    <inkml:brush xml:id="br0">
      <inkml:brushProperty name="width" value="0.025" units="cm"/>
      <inkml:brushProperty name="height" value="0.025" units="cm"/>
    </inkml:brush>
  </inkml:definitions>
  <inkml:trace contextRef="#ctx0" brushRef="#br0">197 1457 1537,'-9'0'1276,"-35"1"-139,-62 0 5335,73-2-2583,29-1-2095,11-1-218,30-7-1477,-1-2 0,0-1 0,0-2 0,41-25 0,130-89 83,-183 114-165,981-695 164,-835 586-186,-51 35 28,-47 32 19,2 4 0,125-68 0,-185 115-152,1 0 0,1 2 0,-1-1 0,1 2 0,-1 0 0,1 1 0,0 1 0,20 1 0,-11-1-998,-20 1 478,0-1-1,0 1 1,0-1 0,0 0-1,0 0 1,0 0-1,-1-1 1,1 0-1,8-4 1,12-13-5536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04.816"/>
    </inkml:context>
    <inkml:brush xml:id="br0">
      <inkml:brushProperty name="width" value="0.025" units="cm"/>
      <inkml:brushProperty name="height" value="0.025" units="cm"/>
    </inkml:brush>
  </inkml:definitions>
  <inkml:trace contextRef="#ctx0" brushRef="#br0">470 1344 5029,'-5'-8'-550,"-25"-42"569,2 0 0,3-2 0,-32-92 0,-39-180-389,52 155-1667,-28-102 4886,47 194 1366,-49-107-1,64 170-3037,6 23 127,7 30-347,18 57 52,36 106 0,-21-84-539,-7-14-43,306 934 1313,-178-635-1664,223 528 104,-355-874-155,102 202 78,-232-440-14324,71 129 10703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05.312"/>
    </inkml:context>
    <inkml:brush xml:id="br0">
      <inkml:brushProperty name="width" value="0.025" units="cm"/>
      <inkml:brushProperty name="height" value="0.025" units="cm"/>
    </inkml:brush>
  </inkml:definitions>
  <inkml:trace contextRef="#ctx0" brushRef="#br0">228 295 993,'-70'-87'7094,"16"22"-6362,-49-78-1,197 270 3273,175 379-1382,-55-91-1251,135 178-912,-309-532-430,-27-43-327,0 1 0,16 34 1,-28-52-24,-21-19 124,5-8 268,0 0 0,2-1 0,1-1 0,1 0 0,-12-48 0,5 19-54,-34-113-212,-51-294 0,75 333-4524,12 79 416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06.091"/>
    </inkml:context>
    <inkml:brush xml:id="br0">
      <inkml:brushProperty name="width" value="0.025" units="cm"/>
      <inkml:brushProperty name="height" value="0.025" units="cm"/>
    </inkml:brush>
  </inkml:definitions>
  <inkml:trace contextRef="#ctx0" brushRef="#br0">0 457 8456,'2'11'4319,"1"7"-4152,1 0 1,1-1-1,0 0 1,1 0-1,1 0 1,1-1-1,16 25 1,354 442 1124,-373-477-1272,163 181 403,-129-148-380,2-2-1,69 50 1,-69-63-78,-40-24 26,0 1 0,0 0 1,0-1-1,0 1 1,0 0-1,1-1 1,-1 1-1,0-1 0,0 0 1,1 1-1,-1-1 1,0 0-1,1 0 1,-1 0-1,0 0 0,1 0 1,-1 0-1,0 0 1,0 0-1,1-1 0,-1 1 1,0 0-1,0-1 1,1 1-1,-1-1 1,0 1-1,0-1 0,0 0 1,0 1-1,0-1 1,2-1-1,-1-7 68,0 0 0,-1 1-1,0-1 1,-1 0 0,0 0-1,0 0 1,0 1 0,-4-16 0,-63-278 2417,18 107-1771,-21-367-86,49 332-3448,8 124-3224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5.939"/>
    </inkml:context>
    <inkml:brush xml:id="br0">
      <inkml:brushProperty name="width" value="0.025" units="cm"/>
      <inkml:brushProperty name="height" value="0.025" units="cm"/>
    </inkml:brush>
  </inkml:definitions>
  <inkml:trace contextRef="#ctx0" brushRef="#br0">95 157 9513,'-11'1'1740,"-9"-2"-1193,-43 2 2467,352-41-1844,351-38 73,-1459 101 1629,810-25-2698,12-2-70,15-3-104,73-8 25,0 4 1,133 2 0,-131 6-7,232-8 13,-578 14 421,93 9-25,-165 34-1,290-36-434,35-10 4,0 0 1,0 0-1,0 0 0,1-1 1,-1 1-1,0 0 1,0 0-1,0 0 0,0 0 1,0 0-1,1 0 1,-1 0-1,0 0 0,0 0 1,0 0-1,0 0 1,1 0-1,-1 0 0,0 0 1,0 0-1,0 0 1,0 0-1,1 0 0,-1 0 1,0 0-1,0 0 1,0 0-1,0 1 0,1-1 1,-1 0-1,0 0 1,0 0-1,0 0 0,0 0 1,0 0-1,0 0 1,1 1-1,-1-1 0,0 0 1,0 0-1,0 0 1,0 0-1,0 0 0,0 1 1,0-1-1,0 0 1,0 0-1,0 0 0,0 0 1,0 1-1,0-1 1,0 0-1,0 0 0,0 0 1,0 0-1,0 1 0,0-1 1,0 0-1,0 0 1,0 0-1,0 0 0,0 1 1,0-1-1,0 0 1,0 0-1,0 0 0,-1 0 1,68 3-311,177-5-2062,289-39-1,-516 38 2133,-10 3 149,-1-1 0,1 1 0,-1-2 0,1 1 0,-1-1 0,0 0 0,0 0 0,11-6 0,-17 3 59,-10 1 32,-17-1 57,-112 5 408,0 5 0,-163 28 0,152-15-2515,69-10-2138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2.735"/>
    </inkml:context>
    <inkml:brush xml:id="br0">
      <inkml:brushProperty name="width" value="0.025" units="cm"/>
      <inkml:brushProperty name="height" value="0.025" units="cm"/>
    </inkml:brush>
  </inkml:definitions>
  <inkml:trace contextRef="#ctx0" brushRef="#br0">1 176 8616,'0'0'459,"1"-8"662,-1 4-1022,1 1 1,-1-1-1,1 1 0,0-1 0,1 1 0,-1 0 0,0 0 0,1 0 1,0 0-1,0 0 0,0 0 0,0 0 0,4-4 0,0 1 41,1 0 0,0 1-1,1 0 1,-1 0 0,13-6-1,16-7 981,72-25 0,-95 39-947,1 0 0,0 0 0,0 2 0,0-1-1,0 2 1,0 0 0,0 1 0,28 3 0,-41-3-163,1 0 0,-1 0-1,0 1 1,0-1 0,0 1 0,0-1-1,1 1 1,-1-1 0,0 1 0,0 0-1,0-1 1,0 1 0,0 0 0,0 0-1,-1 0 1,1 0 0,0-1 0,0 1-1,-1 1 1,1-1 0,0 0 0,-1 0-1,1 0 1,-1 0 0,1 0 0,-1 0-1,0 1 1,0-1 0,1 0 0,-1 0-1,0 1 1,0-1 0,0 0 0,0 0-1,0 1 1,-1-1 0,1 0 0,0 0-1,0 0 1,-1 2 0,-1 2 21,1-1 1,-1 1-1,0 0 1,0-1-1,0 1 1,-1-1-1,0 0 1,-5 7-1,-7 4 43,-2 0 0,0-1-1,-33 21 1,-15 11 485,64-46-548,0 1 0,0 0 0,0-1-1,0 1 1,0 0 0,0 0 0,0 0 0,0 0-1,0 0 1,0 0 0,0 0 0,1 1-1,-1-1 1,0 0 0,1 0 0,-1 1-1,1-1 1,0 0 0,-1 1 0,1 1-1,0-2-7,1-1-1,-1 1 0,0 0 0,1 0 0,0-1 1,-1 1-1,1 0 0,-1-1 0,1 1 0,0 0 1,-1-1-1,1 1 0,0-1 0,0 0 0,-1 1 1,1-1-1,0 1 0,0-1 0,0 0 0,0 0 1,-1 1-1,3-1 0,11 2-84,-1-1 1,1 0-1,16-1 0,-14 0-129,-1 1-9,3-1 52,1 1 0,0 0 0,0 2-1,0 0 1,24 8 0,-39-9 161,0-1 1,0 1 0,0 0 0,0 0 0,-1 1 0,1-1-1,-1 0 1,1 1 0,-1 0 0,0 0 0,0 0-1,-1 0 1,1 1 0,0-1 0,-1 1 0,0 0 0,0-1-1,0 1 1,0 0 0,-1 0 0,1 0 0,-1 0-1,0 1 1,-1-1 0,1 0 0,-1 0 0,1 1 0,-1-1-1,-1 7 1,1-7 55,-1 1-1,0-1 0,1 1 1,-2-1-1,1 0 0,0 1 1,-1-1-1,0 0 1,0 0-1,0 0 0,-1 0 1,1 0-1,-1-1 0,-5 7 1,1-4 150,0 1 0,-1-1 0,1-1 0,-1 1 0,-1-1 0,-13 6 0,-6 0 674,-1-1 0,-1-1 0,-40 7 0,31-9-227,-1-1 0,-56 1 0,102-8-1377,0 0 0,0 0 0,0-1 0,-1 0 0,1 0 0,9-5 0,4-2-1375,31-11-3729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3.485"/>
    </inkml:context>
    <inkml:brush xml:id="br0">
      <inkml:brushProperty name="width" value="0.025" units="cm"/>
      <inkml:brushProperty name="height" value="0.025" units="cm"/>
    </inkml:brush>
  </inkml:definitions>
  <inkml:trace contextRef="#ctx0" brushRef="#br0">289 0 8488,'0'0'3812,"-27"56"-3588,5-29 0,-5 5-160,0 3-32,-2 1 192,-1 3 481,3-1-192,3-4-289,3-4 64,4-7-160,4-1-64,5-8-128,1-7-1505,2-7-1186,0 0-3619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3.857"/>
    </inkml:context>
    <inkml:brush xml:id="br0">
      <inkml:brushProperty name="width" value="0.025" units="cm"/>
      <inkml:brushProperty name="height" value="0.025" units="cm"/>
    </inkml:brush>
  </inkml:definitions>
  <inkml:trace contextRef="#ctx0" brushRef="#br0">191 64 10922,'0'0'2184,"-10"5"-1853,4-1-299,0 0 1,0 0 0,1 0 0,0 1-1,0-1 1,0 1 0,0 1-1,1-1 1,0 0 0,0 1-1,0 0 1,1 0 0,0 0-1,0 1 1,-3 8 0,3-6 189,0 0 1,0 0-1,1 0 1,0 0-1,1 1 0,0-1 1,1 0-1,0 19 1,1-27-179,-1 0 0,0-1 0,1 1 1,-1-1-1,0 1 0,1-1 0,-1 1 0,1-1 0,-1 1 1,1-1-1,-1 1 0,1-1 0,-1 0 0,1 1 1,-1-1-1,1 0 0,0 1 0,-1-1 0,1 0 1,-1 0-1,1 0 0,0 0 0,-1 1 0,1-1 1,0 0-1,-1 0 0,1 0 0,0 0 0,-1-1 0,1 1 1,0 0-1,-1 0 0,1 0 0,0 0 0,-1-1 1,2 1-1,23-10 1054,-15 3-1007,-1 1 0,1-1 0,-2-1 0,1 0 0,-1 0 0,0-1 0,-1 0 0,0 0 0,-1 0 0,1-1 0,-2 0 0,1-1 0,-2 1 0,1-1 0,-1 0 0,-1 0 0,0 0 0,-1 0 0,2-13 0,-4 21-76,-1 1 0,1-1 0,0 1 0,-1-1 0,1 1 1,-1-1-1,0 1 0,0-1 0,0 1 0,0 0 0,0 0 0,0-1 0,-1 1 0,1 0 0,-1 0 0,0 0 0,1 0 0,-1 1 0,0-1 0,0 0 0,0 1 0,0-1 0,0 1 0,-1 0 0,1 0 0,0-1 0,-1 2 0,1-1 0,0 0 0,-1 0 0,1 1 0,-1-1 0,0 1 0,1 0 0,-1 0 0,1 0 0,-5 1 0,0-1-23,-1 0 1,1 1-1,-1 0 0,1 0 0,0 1 0,-1 0 1,1 0-1,0 1 0,0 0 0,1 0 1,-1 0-1,-8 7 0,6-2 14,0 1 0,0 0-1,1 0 1,1 1 0,-1 0-1,2 0 1,-1 1 0,1-1-1,1 1 1,0 1 0,-5 18-1,8-25-173,1 0 0,0 0 0,1 0 0,-1 0 0,1 1-1,0-1 1,0 0 0,1 0 0,-1 0 0,1 0 0,0 0 0,4 10-1,-3-12-243,0 1 0,0 0-1,1-1 1,-1 1 0,1-1-1,0 0 1,0 1 0,0-2-1,0 1 1,1 0 0,-1-1-1,1 1 1,0-1 0,-1 0-1,1 0 1,0 0 0,7 1 0,28 7-5012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4.186"/>
    </inkml:context>
    <inkml:brush xml:id="br0">
      <inkml:brushProperty name="width" value="0.025" units="cm"/>
      <inkml:brushProperty name="height" value="0.025" units="cm"/>
    </inkml:brush>
  </inkml:definitions>
  <inkml:trace contextRef="#ctx0" brushRef="#br0">120 85 12172,'0'0'1297,"-9"4"214,2 0-1615,2-1 562,-1-1 1,1 1-1,-1-1 0,1 0 0,-1 0 0,-10 1 0,15-3-355,-1 0 0,1 0 0,-1 0 0,1 0-1,-1-1 1,1 1 0,-1 0 0,1-1 0,-1 1-1,1-1 1,0 1 0,-1-1 0,1 0 0,0 1-1,-1-1 1,1 0 0,0 0 0,0 0 0,0 0 0,0 0-1,0 0 1,0 0 0,0-1 0,0 1 0,0 0-1,0 0 1,1-1 0,-1 1 0,1-1 0,-1 1-1,1 0 1,-1-1 0,1 1 0,0-1 0,0 1 0,-1-3-1,-1-24 388,-5-19-195,7 48-318,0-1-1,-1 0 1,1 0-1,0 0 1,0 0-1,0 0 1,0 0-1,0 1 1,0-1-1,0 0 1,0 0-1,0 0 1,-1 0-1,1 0 1,0 0-1,0 0 1,0 0-1,0 0 1,0 0-1,-1 1 1,1-1-1,0 0 1,0 0-1,0 0 1,0 0-1,0 0 1,-1 0-1,1 0 1,0 0-1,0 0 1,0 0-1,0 0 1,-1 0-1,1-1 1,0 1-1,0 0 1,0 0-1,0 0 1,0 0-1,0 0 1,-1 0-1,1 0 1,0 0-1,0 0 1,-2 18-4052,2-17 3175,0 9-5843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1.439"/>
    </inkml:context>
    <inkml:brush xml:id="br0">
      <inkml:brushProperty name="width" value="0.025" units="cm"/>
      <inkml:brushProperty name="height" value="0.025" units="cm"/>
    </inkml:brush>
  </inkml:definitions>
  <inkml:trace contextRef="#ctx0" brushRef="#br0">136 15 11115,'0'0'103,"0"-1"0,0 1 0,0-1 1,0 0-1,0 1 0,0-1 1,0 1-1,0-1 0,0 1 1,-1-1-1,1 1 0,0-1 1,0 1-1,0-1 0,-1 1 1,1-1-1,0 1 0,-1-1 0,1 1 1,0-1-1,-1 1 0,1 0 1,-1-1-1,1 1 0,0 0 1,-1-1-1,1 1 0,-1 0 1,1 0-1,-1-1 0,1 1 1,-2 0-1,-20 3 435,-20 22-962,37-21 578,-1 1 1,1 0-1,0 0 1,1 0-1,-1 1 1,1-1-1,0 1 1,0 0-1,1 0 1,0 1-1,0-1 1,0 1-1,1-1 1,0 1-1,-1 9 1,3-15-149,1 0 0,0-1 1,-1 1-1,1 0 1,0 0-1,-1-1 1,1 1-1,0 0 1,0-1-1,0 1 0,0 0 1,0-1-1,0 1 1,-1-1-1,1 0 1,0 1-1,0-1 1,0 0-1,1 0 0,-1 1 1,0-1-1,0 0 1,0 0-1,0 0 1,0 0-1,0 0 1,0-1-1,0 1 0,0 0 1,0 0-1,1-1 1,40-7 176,25-21-7,-56 23-194,-1 0 0,1 1-1,0 0 1,0 1-1,1 1 1,-1-1 0,1 2-1,18-3 1,-29 5 14,0 1 0,0-1 1,0 0-1,0 0 0,0 1 0,0-1 1,0 1-1,0-1 0,0 1 0,0-1 0,0 1 1,0-1-1,-1 1 0,1 0 0,0 0 1,0-1-1,-1 1 0,1 0 0,0 0 1,-1 0-1,1 0 0,-1 0 0,1-1 1,-1 1-1,1 0 0,-1 0 0,0 0 1,0 1-1,1-1 0,-1 0 0,0 1 0,3 40 139,-4-32-90,2 9-93,0-1 168,-1-1 0,-1 1 1,0-1-1,-1 1 0,-7 25 0,8-38 17,0-1 0,-1 0 1,0 0-1,0-1 0,0 1 0,0 0 0,-1-1 0,1 1 0,-1-1 0,0 0 0,0 0 1,0 0-1,-1 0 0,1 0 0,-1-1 0,1 0 0,-1 1 0,0-1 0,0-1 0,0 1 0,0 0 1,0-1-1,0 0 0,0 0 0,0 0 0,-1-1 0,1 1 0,-5-1 0,4 0-100,0-1 0,0 1 0,1-1 0,-1 0 0,0 0 1,1-1-1,-1 1 0,1-1 0,-1 0 0,1 0 0,0-1 0,0 1 0,0-1 0,0 0 0,0 0 0,0 0 0,1 0 0,0-1 0,0 0 0,0 1 0,0-1 0,0 0 0,-2-6 0,1 4-46,2 1-1,-1-1 1,1 0-1,-1 1 1,1-1 0,1 0-1,-1 0 1,1-1-1,1 1 1,-1 0 0,1 0-1,0 0 1,0-1-1,0 1 1,1 0 0,0 0-1,1 0 1,2-8-1,-2 11 6,0 0 0,0-1 0,0 1 0,1 1 0,-1-1 0,1 0 0,0 1 0,-1-1 0,1 1 0,1 0 0,-1 0 0,0 0 0,0 0 0,1 0 0,-1 1 0,7-2 0,65-15-696,-56 14 43,80-18-4809,-49 6 159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0.927"/>
    </inkml:context>
    <inkml:brush xml:id="br0">
      <inkml:brushProperty name="width" value="0.025" units="cm"/>
      <inkml:brushProperty name="height" value="0.025" units="cm"/>
    </inkml:brush>
  </inkml:definitions>
  <inkml:trace contextRef="#ctx0" brushRef="#br0">0 83 4100,'245'-4'8936,"-70"-3"-6520,215-39 0,-358 38-2138,17-1-1010,-48 5-4115,-1 0 416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1.271"/>
    </inkml:context>
    <inkml:brush xml:id="br0">
      <inkml:brushProperty name="width" value="0.025" units="cm"/>
      <inkml:brushProperty name="height" value="0.025" units="cm"/>
    </inkml:brush>
  </inkml:definitions>
  <inkml:trace contextRef="#ctx0" brushRef="#br0">26 92 2018,'0'0'3267,"-21"-49"-3235,19 26-737,0 3-1569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1.629"/>
    </inkml:context>
    <inkml:brush xml:id="br0">
      <inkml:brushProperty name="width" value="0.025" units="cm"/>
      <inkml:brushProperty name="height" value="0.025" units="cm"/>
    </inkml:brush>
  </inkml:definitions>
  <inkml:trace contextRef="#ctx0" brushRef="#br0">0 13 5221,'0'0'8488,"10"-4"-7223,-5 3-1085,-3-1-104,0 1 0,0 0-1,1 1 1,-1-1-1,0 0 1,1 1-1,-1-1 1,1 1-1,-1 0 1,1-1-1,-1 1 1,1 1 0,-1-1-1,1 0 1,-1 1-1,1-1 1,-1 1-1,0-1 1,1 1-1,-1 0 1,0 0-1,1 0 1,-1 1 0,0-1-1,0 0 1,0 1-1,3 3 1,54 61 315,-3 3 0,89 144 0,-56-76-347,-74-116-363,52 83-739,-31-31-6347,-35-68 2665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41.971"/>
    </inkml:context>
    <inkml:brush xml:id="br0">
      <inkml:brushProperty name="width" value="0.025" units="cm"/>
      <inkml:brushProperty name="height" value="0.025" units="cm"/>
    </inkml:brush>
  </inkml:definitions>
  <inkml:trace contextRef="#ctx0" brushRef="#br0">1 123 9001,'0'0'3069,"2"11"-2012,5 8-531,1 1 1,1-2-1,1 1 0,0-1 0,1-1 0,20 24 1,-10-12-372,-9-12-94,0 0 0,2 0-1,0-1 1,28 24 0,-39-38 30,-1-1 1,1 1 0,-1-1 0,1 1-1,0-1 1,0 0 0,0 0 0,0 0-1,0-1 1,0 1 0,0-1 0,0 0-1,0 1 1,0-1 0,0-1 0,0 1 0,0 0-1,0-1 1,0 1 0,0-1 0,0 0-1,0 0 1,-1 0 0,1 0 0,0-1-1,0 1 1,-1-1 0,1 0 0,-1 0-1,0 0 1,1 0 0,-1 0 0,0 0-1,2-3 1,9-10 110,-2 1 0,0-2 0,0 1 0,9-21 0,-18 31-222,40-84 51,-30 59-117,1 0 1,19-27 0,-26 47-527,0 1 0,1 1 0,1-1 0,-1 1 0,15-12 0,0 3-3056,0-1-917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7.559"/>
    </inkml:context>
    <inkml:brush xml:id="br0">
      <inkml:brushProperty name="width" value="0.025" units="cm"/>
      <inkml:brushProperty name="height" value="0.025" units="cm"/>
    </inkml:brush>
  </inkml:definitions>
  <inkml:trace contextRef="#ctx0" brushRef="#br0">0 0 5189,'0'0'6614,"2"10"-5947,27 142 1984,94 278-1,-94-347-2331,-3 1-1,-4 2 0,-3 0 0,13 168 0,-32-66 841,-41 322-1,26-401-976,4 0-1,7 200 1,15-253-79,-8-44-831,0 0 0,-1 0 1,1 20-1,-15-40-5732,-5-11 1095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7.904"/>
    </inkml:context>
    <inkml:brush xml:id="br0">
      <inkml:brushProperty name="width" value="0.025" units="cm"/>
      <inkml:brushProperty name="height" value="0.025" units="cm"/>
    </inkml:brush>
  </inkml:definitions>
  <inkml:trace contextRef="#ctx0" brushRef="#br0">5 132 9289,'0'0'10196,"-2"13"-9908,0 19-161,2 0-1,1 1 0,2-1 1,1 0-1,10 38 0,3 35-25,-10-57 17,1 1-1,2-1 1,3-1-1,20 52 1,-32-97-111,-1 0-1,1 0 1,0 0 0,0 0 0,0 0-1,0 0 1,0 0 0,0 0-1,0 0 1,1-1 0,-1 1-1,1 0 1,-1-1 0,1 1-1,-1-1 1,1 0 0,0 0-1,0 1 1,0-1 0,0 0-1,0 0 1,0-1 0,0 1 0,0 0-1,0-1 1,0 1 0,4-1-1,-4-1 9,1 0-1,-1 0 0,1 0 0,-1-1 0,0 1 1,1-1-1,-1 0 0,0 1 0,0-1 0,0 0 1,0 0-1,0 0 0,-1-1 0,1 1 1,0 0-1,-1-1 0,0 1 0,0-1 0,0 1 1,2-6-1,89-261 880,-7 16-1334,-49 165-1199,-1 3-3438,-10 15-5659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7:11.942"/>
    </inkml:context>
    <inkml:brush xml:id="br0">
      <inkml:brushProperty name="width" value="0.025" units="cm"/>
      <inkml:brushProperty name="height" value="0.025" units="cm"/>
    </inkml:brush>
  </inkml:definitions>
  <inkml:trace contextRef="#ctx0" brushRef="#br0">198 1306 4516,'0'0'6316,"-25"4"501,27-9-6804,1-1 1,0 0 0,0 1 0,0 0 0,0-1-1,1 2 1,0-1 0,0 0 0,0 1 0,0-1-1,11-6 1,-6 2-8,25-27 234,53-74 1,-29 34-130,-6 12-77,261-354 60,-236 310-92,3 3 0,108-107 0,-185 209 8,-1 1 1,0-1 0,0 1-1,0-1 1,0 0 0,0 0-1,0 0 1,-1 0 0,0 0-1,1-1 1,-1 1 0,0 0-1,-1 0 1,2-8 0,-4 11-16,1 0 0,0 0 0,0 0 1,0 0-1,-1 0 0,1 1 0,0-1 0,0 0 1,0 1-1,-1-1 0,1 0 0,0 1 1,0 0-1,0-1 0,0 1 0,0-1 0,0 1 1,-1 1-1,-88 86-117,5 3 0,-123 170 1,66-76 32,-119 162 113,-6 8 16,251-336-10,-39 55 31,54-73-61,2-4 1,0 0 0,1 1 0,-1-1 0,1 0 0,-1 1 0,1-1 0,0 1 0,0-1 0,3-3 0,3-4 21,205-331 98,-15 22-107,313-348-181,-465 610 112,-36 46 26,-7 9 16,0-1 0,0 0-1,0 0 1,-1 0 0,1 0 0,-1 0 0,0-1 0,0 1 0,0-1 0,0 0 0,-1 1 0,2-6 0,-33 32-66,-9 21-1623,3 2 1,-46 74 0,19-26-2662,26-42 35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7:12.770"/>
    </inkml:context>
    <inkml:brush xml:id="br0">
      <inkml:brushProperty name="width" value="0.025" units="cm"/>
      <inkml:brushProperty name="height" value="0.025" units="cm"/>
    </inkml:brush>
  </inkml:definitions>
  <inkml:trace contextRef="#ctx0" brushRef="#br0">66 300 6470,'-33'-3'722,"0"0"3617,33 3-3987,37-13 1469,61-37-789,130-60-297,-150 76-703,-20 8 16,107-33 0,-139 57-36,-25 2-10,0 1-1,-1-1 1,1 0-1,0 1 1,-1-1-1,1 0 1,-1 1-1,1-1 1,-1 1-1,1-1 1,-1 0-1,1 1 1,-1 0-1,1-1 1,-1 1-1,0-1 1,1 1-1,-1-1 0,0 1 1,1 0-1,-1-1 1,0 2-1,1 2 10,-1 0 0,0 0 0,-1 0 0,1 0-1,-1 0 1,0 0 0,0-1 0,0 1 0,0 0-1,-3 5 1,-37 86-140,-24 67 699,58-139-1210,0 0 0,2 0-1,1 0 1,0 1 0,1 29 0,3-38-2147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0.976"/>
    </inkml:context>
    <inkml:brush xml:id="br0">
      <inkml:brushProperty name="width" value="0.025" units="cm"/>
      <inkml:brushProperty name="height" value="0.025" units="cm"/>
    </inkml:brush>
  </inkml:definitions>
  <inkml:trace contextRef="#ctx0" brushRef="#br0">0 4505 9897,'0'0'4223,"1"-13"-2824,3-39-1015,3 0 1,23-93 0,48-114 1112,-71 237-1303,357-920 2064,68 22-2243,-388 828 45,825-1559 57,-816 1562-134,83-156 77,-128 222-204,-17 28-1441,-24 34-3513,29-35 4206,-27 34-6128</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1.519"/>
    </inkml:context>
    <inkml:brush xml:id="br0">
      <inkml:brushProperty name="width" value="0.025" units="cm"/>
      <inkml:brushProperty name="height" value="0.025" units="cm"/>
    </inkml:brush>
  </inkml:definitions>
  <inkml:trace contextRef="#ctx0" brushRef="#br0">16 156 12684,'0'0'1335,"8"-7"-689,25-22-65,-33 29-558,1-1 0,-1 1 0,0 0 0,0 0 0,0-1 0,1 1 0,-1 0 0,0 0 0,0-1-1,1 1 1,-1 0 0,0 0 0,1 0 0,-1-1 0,0 1 0,0 0 0,1 0 0,-1 0-1,0 0 1,1 0 0,-1 0 0,0 0 0,1 0 0,-1 0 0,0 0 0,1 0 0,-1 0 0,0 0-1,1 0 1,-1 0 0,0 0 0,1 0 0,-1 0 0,0 0 0,1 1 0,-1-1 0,0 0 0,1 0-1,-1 0 1,0 1 0,0-1 0,1 0 0,-1 0 0,0 1 0,0-1 0,1 0 0,-1 0 0,0 1-1,0-1 1,0 0 0,0 1 0,0-1 0,1 1 0,0 18 110,-1-15-13,-1 62 211,-3 0 0,-26 126 0,16-114 422,-8 119-1,22-188-674,-1 4 99,1 0-1,0 0 1,1 0-1,1 0 1,4 22-1,-5-32-157,0-1-1,0 0 1,0 0-1,0 0 1,0 0-1,0 1 0,0-2 1,1 1-1,-1 0 1,1 0-1,-1 0 0,1-1 1,0 1-1,0-1 1,0 1-1,0-1 0,0 0 1,0 0-1,0 0 1,0 0-1,0 0 1,1 0-1,-1 0 0,0-1 1,0 1-1,1-1 1,-1 0-1,0 0 0,1 0 1,-1 0-1,1 0 1,-1 0-1,0 0 0,1-1 1,-1 0-1,0 1 1,0-1-1,1 0 1,2-1-1,3-2 60,1 1 1,-1-1-1,0 0 0,0-1 1,0 0-1,-1 0 1,14-13-1,44-53 559,-39 41-406,480-501 874,-399 425-4565,-12 6-4552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2.104"/>
    </inkml:context>
    <inkml:brush xml:id="br0">
      <inkml:brushProperty name="width" value="0.025" units="cm"/>
      <inkml:brushProperty name="height" value="0.025" units="cm"/>
    </inkml:brush>
  </inkml:definitions>
  <inkml:trace contextRef="#ctx0" brushRef="#br0">217 18 11755,'0'0'2584,"-8"-2"-1356,0 0-1063,0 0 1,1 1-1,-1 0 1,0 0-1,0 1 1,0 0-1,0 0 1,0 1-1,0 0 1,0 1-1,1-1 1,-1 1-1,0 1 1,1 0-1,0 0 1,-1 0-1,1 1 1,-7 5-1,7-5-111,1 2 0,0-1 1,0 1-1,-10 10 0,15-14-29,-1 1 0,1-1-1,-1 0 1,1 0 0,0 1 0,-1-1 0,1 1-1,1-1 1,-1 1 0,0-1 0,0 1 0,1 0-1,0-1 1,-1 1 0,1 0 0,0-1-1,1 1 1,-1 4 0,1-6-7,0 0-1,-1 1 1,1-1-1,0 0 1,0 0 0,0 1-1,0-1 1,0 0-1,0 0 1,0 0 0,1 0-1,-1 0 1,0-1-1,0 1 1,1 0 0,-1-1-1,0 1 1,1 0-1,-1-1 1,1 0 0,-1 1-1,1-1 1,-1 0-1,1 0 1,1 0 0,46 2 386,-38-3-172,0 0-66,0 0-1,0-1 1,0 0-1,0-1 1,-1 0-1,1-1 1,-1 0-1,0 0 1,0-1-1,0-1 1,-1 0-1,0 0 1,16-14-1,-17 7 2060,-8-5-9202,1 3-4557,6 10 7967,9 3 3529,92 1 15312,-108 4-15194,0 0 0,-1-1 0,1 1 0,-1-1 0,0 1 0,1-1 0,-1 1 0,-1-1 0,1 0 0,-2 4 0,-7 6 42,7-8-18,0-1 0,1 0 0,-1 1 0,1-1 0,-1 1 0,1 0-1,0 0 1,-2 8 0,34-24 1007,-11 0-1014,-11 8-78,0 0 1,-1-1-1,0 0 0,0 0 1,0 0-1,0-1 0,-1 0 1,0 0-1,0-1 0,8-12 0,-14 19 13,1-1-1,-1 1 0,0-1 1,0 1-1,0 0 0,0-1 0,0 1 1,0-1-1,0 1 0,0-1 1,0 1-1,0 0 0,0-1 1,0 1-1,0-1 0,0 1 0,0-1 1,-1 1-1,1 0 0,0-1 1,0 1-1,0 0 0,-1-1 0,1 1 1,0 0-1,-1-1 0,1 1 1,0 0-1,0-1 0,-1 1 0,1 0 1,0 0-1,-1-1 0,1 1 1,-1 0-1,1 0 0,-1-1 0,-24-2 157,-24 10-305,46-6 111,1 1-1,-1-1 0,0 0 0,1 1 1,0 0-1,-1-1 0,1 1 1,0 0-1,0 0 0,0 0 0,0 0 1,0 1-1,-2 4 0,4-7-9,-1 1 0,1 0 0,0-1 0,0 1 0,0 0 0,0-1 0,-1 1 0,1 0-1,0-1 1,0 1 0,1 0 0,-1-1 0,0 1 0,0 0 0,0-1 0,0 1 0,0 0 0,1-1 0,-1 1 0,0 0 0,1-1-1,0 2 1,0-1-58,0 0-1,1 0 0,-1 1 0,1-1 0,-1 0 1,1 0-1,-1-1 0,1 1 0,0 0 1,-1 0-1,1-1 0,3 1 0,10 2-1864,1 0 0,-1-2 0,32 0 0,-46-1 1837,35 0-4403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8.971"/>
    </inkml:context>
    <inkml:brush xml:id="br0">
      <inkml:brushProperty name="width" value="0.025" units="cm"/>
      <inkml:brushProperty name="height" value="0.025" units="cm"/>
    </inkml:brush>
  </inkml:definitions>
  <inkml:trace contextRef="#ctx0" brushRef="#br0">22 0 5317,'0'0'14264,"-2"8"-13137,-4 16-818,1-1 1,1 1-1,2-1 1,0 39-1,8 104-25,4-85-210,-9-75-210,0 1 0,1-1 0,-1 1 0,2-1 0,-1 0 0,1 0-1,0 0 1,0 0 0,7 10 0,-8-25-4542,-1-38-413,-8 3-146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9.317"/>
    </inkml:context>
    <inkml:brush xml:id="br0">
      <inkml:brushProperty name="width" value="0.025" units="cm"/>
      <inkml:brushProperty name="height" value="0.025" units="cm"/>
    </inkml:brush>
  </inkml:definitions>
  <inkml:trace contextRef="#ctx0" brushRef="#br0">2 189 9737,'0'0'2317,"0"-9"560,0-1-2500,-1 7-131,1 0 0,-1 0-1,1 0 1,0-1 0,0 1-1,1 0 1,-1 0-1,1 0 1,-1 0 0,1 0-1,0 0 1,0 0 0,0 0-1,1 0 1,-1 0 0,1 0-1,-1 0 1,1 1-1,0-1 1,0 1 0,0 0-1,1-1 1,-1 1 0,0 0-1,1 0 1,-1 0 0,1 1-1,0-1 1,4-2-1,15-6-55,104-45 620,-108 49-1839,0 0 0,30-4 0,-43 12-4941,-10 5 1205,-11 8-2047</inkml:trace>
  <inkml:trace contextRef="#ctx0" brushRef="#br0" timeOffset="1">40 297 11691,'0'0'6630,"47"18"-5124,-12-33 95,3-7-287,1-3-418,1 3-639,-6 4-193,-5 7-481,-8 10-1152,-9 1-1602,-11 9-3331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4:59.660"/>
    </inkml:context>
    <inkml:brush xml:id="br0">
      <inkml:brushProperty name="width" value="0.025" units="cm"/>
      <inkml:brushProperty name="height" value="0.025" units="cm"/>
    </inkml:brush>
  </inkml:definitions>
  <inkml:trace contextRef="#ctx0" brushRef="#br0">0 181 13997,'0'0'6278,"76"-27"-5093,-34 2-864,3-2-257,0 1-224,2-2-1410,-5 2-1697,-5 5-2402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1.721"/>
    </inkml:context>
    <inkml:brush xml:id="br0">
      <inkml:brushProperty name="width" value="0.025" units="cm"/>
      <inkml:brushProperty name="height" value="0.025" units="cm"/>
    </inkml:brush>
  </inkml:definitions>
  <inkml:trace contextRef="#ctx0" brushRef="#br0">210 232 1986,'6'-14'3587,"-2"6"-2655,27-75 6572,-29 76-6831,0-1 0,0 1 0,-1 0 0,0-1 0,0 1 0,-1-1 0,0 1 0,0-1 0,-1 1 0,0-1 0,-3-9 0,4 16-574,-1-1 0,0 0-1,0 1 1,0-1 0,0 0 0,0 1 0,0 0 0,0-1 0,-1 1-1,1 0 1,0-1 0,-1 1 0,1 0 0,-1 0 0,1 0 0,-1 0-1,0 0 1,1 1 0,-1-1 0,0 0 0,1 1 0,-1 0 0,0-1-1,0 1 1,0 0 0,0 0 0,1 0 0,-1 0 0,0 0 0,0 0-1,0 0 1,-2 1 0,-1 0-41,0 1 1,0-1-1,0 1 0,0 0 0,1 0 0,-1 0 0,1 0 1,-1 1-1,1 0 0,-7 6 0,-5 10-42,1 0 0,0 1 0,2 1 0,0 1 0,2 0 0,0 0 0,1 1 0,2 0 0,0 1 0,1 0 0,2 0 0,0 1 0,2-1 0,-1 30 0,4-53-17,0 0-1,0-1 1,0 1-1,0-1 1,0 1-1,0 0 1,0-1-1,0 1 1,0-1-1,0 1 1,0-1-1,0 1 1,1 0-1,-1-1 1,0 1-1,0-1 1,1 1-1,-1-1 1,0 1-1,1-1 1,-1 1-1,0-1 1,1 0-1,-1 1 0,1-1 1,-1 1-1,0-1 1,1 0-1,-1 1 1,1-1-1,0 1 1,18-8 6,17-25 129,25-54-5,-37 50-111,36-42 1,-58 76-21,-1 1 0,0-1 0,1 1 0,-1 0 1,0-1-1,1 1 0,0 0 0,-1 0 0,1 0 0,0 0 1,-1 0-1,1 0 0,3 0 0,-4 1-2,0 0 0,0 0 0,-1 0 0,1 0 0,0 0 0,-1 0 0,1 0 0,-1 1 0,1-1 0,0 0 0,-1 0 0,1 1 0,0-1 0,-1 0 0,1 1 0,-1-1 0,1 1 0,-1-1 0,1 1 0,-1-1 0,1 1 0,-1-1 0,0 1 0,1-1 0,0 2 0,1 5-13,0-1 0,0 1-1,0 0 1,0 0-1,0 13 1,-1-12 43,9 75 45,-3 1 0,-7 144 0,-2-206 37,-1-1-1,-7 25 1,8-39-91,0 0 1,0 0 0,-1 0 0,0-1-1,0 1 1,-1-1 0,1 1 0,-1-1-1,-1 0 1,-5 6 0,10-12-17,-1 1 0,1 0 0,-1-1-1,0 1 1,1 0 0,-1-1 0,0 1 0,0-1 0,1 1 0,-1-1 0,0 1-1,0-1 1,0 0 0,0 1 0,0-1 0,1 0 0,-1 0 0,0 0 0,0 0 0,0 0-1,0 0 1,0 0 0,0 0 0,0 0 0,0 0 0,0 0 0,1 0 0,-1-1-1,0 1 1,0 0 0,0-1 0,0 1 0,0-1 0,1 1 0,-1-1 0,0 1-1,1-1 1,-1 1 0,0-1 0,1 0 0,-1 0 0,0 1 0,1-1 0,-1 0 0,1 0-1,-1 1 1,1-1 0,0 0 0,-1-2 0,-13-45-403,11 18 357,0 0 0,2 0 0,2-1 0,0 1 0,2 0 0,2 1 0,0-1 0,2 1-1,1 0 1,2 0 0,0 1 0,2 0 0,1 1 0,1 0 0,2 1 0,0 1 0,26-30 0,-39 51 41,0 0 0,0 0 0,0 1 1,1-1-1,-1 1 0,1 0 0,-1 0 0,1 0 0,0 1 1,0-1-1,1 1 0,-1 0 0,9-3 0,-13 6-3,1-1-1,0 0 0,-1 0 0,1 1 1,-1-1-1,1 0 0,0 1 1,-1-1-1,1 0 0,-1 1 0,1-1 1,-1 1-1,1-1 0,-1 1 0,1-1 1,-1 1-1,0 0 0,1-1 1,-1 1-1,0 0 0,1-1 0,-1 1 1,0-1-1,0 1 0,0 0 0,0 0 1,1-1-1,-1 1 0,0 0 1,0-1-1,0 1 0,0 0 0,-1-1 1,1 2-1,0 31-157,-1-29 152,-1 14 19,-1 0-1,-1 0 1,-10 29 0,8-32 66,2 0 0,0 1 1,0-1-1,-2 33 0,11-44 94,5-11-22,7-10 182,-6 2-104,-1 0 1,-1 0 0,0-1 0,-1-1 0,-1 0-1,0 0 1,-2 0 0,0 0 0,0-1-1,-2 0 1,0 0 0,-1 0 0,-1-1 0,-2-26-1,1 42-207,0 0 0,0 0-1,-1 1 1,1-1 0,-1 0-1,0 0 1,0 1 0,0-1-1,0 0 1,0 1-1,-1-1 1,1 1 0,-1 0-1,1-1 1,-1 1 0,0 0-1,0 0 1,0 0 0,0 0-1,-1 0 1,1 0-1,0 1 1,-1-1 0,1 1-1,-1 0 1,1 0 0,-1 0-1,0 0 1,1 0 0,-5-1-1,6 3-68,0-1-1,1 0 1,-1 0 0,1 1-1,-1-1 1,0 0 0,1 1-1,-1-1 1,1 1-1,-1-1 1,1 0 0,-1 1-1,1-1 1,0 1 0,-1 0-1,1-1 1,0 1 0,-1-1-1,1 1 1,0-1-1,-1 1 1,1 0 0,0-1-1,0 1 1,0 0 0,0-1-1,0 1 1,0 0-1,0-1 1,0 1 0,0 0-1,0-1 1,0 1 0,0 0-1,0-1 1,0 1 0,1-1-1,-1 1 1,1 1-1,-1 0-259,0-1 0,1 1 0,-1 0 0,1 0 0,-1-1 0,1 1 0,0 0-1,0-1 1,0 1 0,0 0 0,0-1 0,0 0 0,0 1 0,3 2 0,-1-3-736,0 0 1,1 0 0,-1 0-1,1-1 1,-1 1-1,0-1 1,1 0 0,5 0-1,-6 0 15,20 0-8675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2.076"/>
    </inkml:context>
    <inkml:brush xml:id="br0">
      <inkml:brushProperty name="width" value="0.025" units="cm"/>
      <inkml:brushProperty name="height" value="0.025" units="cm"/>
    </inkml:brush>
  </inkml:definitions>
  <inkml:trace contextRef="#ctx0" brushRef="#br0">60 4 14318,'0'0'6635,"-8"12"-5813,1-1-586,0 0-1,1 0 0,1 1 1,0-1-1,0 1 0,1 0 1,1 0-1,0 1 0,1-1 1,0 1-1,0 14 0,2-25-221,-1 1 1,2-1-1,-1 1 0,0-1 0,1 1 1,-1-1-1,1 1 0,-1-1 0,1 0 0,0 1 1,0-1-1,0 0 0,1 0 0,-1 1 1,1-1-1,-1 0 0,1 0 0,3 3 0,-4-4 0,1-1-1,-1 1 0,1 0 0,-1-1 1,1 0-1,-1 1 0,1-1 0,0 0 1,-1 0-1,1 1 0,-1-1 0,1 0 1,0-1-1,-1 1 0,1 0 0,-1 0 1,1-1-1,-1 1 0,1-1 0,-1 1 1,1-1-1,-1 0 0,1 0 0,-1 0 1,0 1-1,1-1 0,-1 0 0,0 0 1,0-1-1,0 1 0,2-2 0,3-4 168,-1 1-1,0-1 0,0 0 1,-1 0-1,1-1 1,-2 1-1,1-1 0,3-13 1,-5 16-81,0-1 0,0 0-1,-1 1 1,0-1 0,-1 0 0,1 0 0,-1 0 0,0 0 0,0 0-1,-1 0 1,0 0 0,0 1 0,-2-9 0,2 12-66,0 0 0,0 0 0,0 1-1,-1-1 1,1 0 0,0 0 0,-1 1 0,1-1 0,-1 1 0,1-1 0,-1 1 0,0-1 0,0 1 0,0 0 0,0 0-1,0 0 1,0 0 0,0 0 0,0 1 0,-4-2 0,-44-1-2820,35 3-1322,18-1-691,1-6-2734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2.935"/>
    </inkml:context>
    <inkml:brush xml:id="br0">
      <inkml:brushProperty name="width" value="0.025" units="cm"/>
      <inkml:brushProperty name="height" value="0.025" units="cm"/>
    </inkml:brush>
  </inkml:definitions>
  <inkml:trace contextRef="#ctx0" brushRef="#br0">44 151 8872,'3'-12'2291,"9"-63"1710,-7 13 3496,-5 60-5815,-1 5-534,-5 23-673,0 0 1,2 0-1,1 0 0,1 51 1,-1-5 168,-33 407 819,35-466-1447,0-9-9,1 1 0,-1-1 1,1 1-1,0-1 1,0 1-1,1-1 0,1 9 1,-2-13-11,1 0 0,-1 1 0,0-1 1,1 0-1,-1 0 0,0 0 0,1 0 0,-1 0 1,0 0-1,1 0 0,-1 0 0,1 0 0,-1 0 1,0 0-1,1 0 0,-1 0 0,0-1 0,1 1 1,-1 0-1,0 0 0,1 0 0,-1 0 0,0-1 1,0 1-1,1 0 0,-1 0 0,0-1 0,1 1 1,-1 0-1,0 0 0,0-1 0,0 1 0,1 0 1,-1-1-1,0 1 0,0 0 0,0-1 0,0 1 1,0 0-1,0-1 0,0 1 0,1-1 0,8-15-474,22-53-4973,-11 24-4694,-9 20 34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3.309"/>
    </inkml:context>
    <inkml:brush xml:id="br0">
      <inkml:brushProperty name="width" value="0.025" units="cm"/>
      <inkml:brushProperty name="height" value="0.025" units="cm"/>
    </inkml:brush>
  </inkml:definitions>
  <inkml:trace contextRef="#ctx0" brushRef="#br0">75 1 15214,'0'0'7698,"-8"8"-7377,1 0-221,0 1 0,1 0 1,0 0-1,0 1 0,1-1 0,0 1 1,1 0-1,0 1 0,0-1 1,1 1-1,1 0 0,0-1 0,-1 18 1,3-23 24,-2 7 74,2-1 1,-1 1-1,2-1 1,1 16-1,-2-26-189,0 0 0,1 1 0,-1-1 0,0 1 0,0-1 0,1 0 0,-1 1 0,1-1 0,-1 0 0,1 0 0,-1 1 0,1-1 0,0 0 0,0 0 0,0 0 0,-1 0-1,1 0 1,0 0 0,0 0 0,1 0 0,-1 0 0,0 0 0,0-1 0,0 1 0,0 0 0,1-1 0,-1 1 0,0-1 0,1 1 0,-1-1 0,0 0 0,1 0 0,-1 1 0,1-1 0,-1 0 0,0 0 0,1 0 0,-1-1 0,0 1 0,1 0 0,-1 0 0,1-1 0,-1 1 0,0-1 0,0 1 0,2-1-1,1-2 57,-1 1-1,1 0 0,-1-1 1,0 1-1,0-1 0,0 0 1,0 0-1,0 0 0,-1-1 1,1 1-1,-1-1 0,0 1 1,0-1-1,0 0 0,-1 0 1,3-6-1,1-5 131,-1 1 0,-1-1 0,3-19 1,-5 21-48,1 1 0,-2-1 0,0 1 0,-2-15 0,2 25-154,0 0-1,0 1 1,0-1-1,0 0 1,-1 1-1,1-1 1,-1 0-1,1 1 0,-1-1 1,1 1-1,-1-1 1,0 1-1,0-1 1,0 1-1,0 0 1,0-1-1,0 1 0,0 0 1,0 0-1,-1-1 1,1 1-1,0 0 1,-1 0-1,1 1 1,-1-1-1,1 0 0,-1 0 1,1 1-1,-1-1 1,1 1-1,-1-1 1,0 1-1,1 0 1,-1 0-1,0-1 0,1 1 1,-1 0-1,0 1 1,1-1-1,-1 0 1,-2 1-1,3-1-94,0 1-1,0 0 1,0 0-1,0 0 1,0-1-1,0 1 1,0 0-1,0 0 1,0 0-1,1 1 1,-1-1-1,0 0 1,1 0-1,-1 0 1,1 0-1,-1 1 1,1-1-1,-1 0 1,1 0-1,0 1 1,0-1-1,0 0 1,-1 1-1,2 1 1,-2-1-427,1 0 1,0 0-1,0 0 1,0 1-1,0-1 1,0 0-1,1 0 1,-1 0-1,0 0 1,1 1-1,0-1 1,0 0-1,-1 0 1,3 2-1,5 1-5655</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3.680"/>
    </inkml:context>
    <inkml:brush xml:id="br0">
      <inkml:brushProperty name="width" value="0.025" units="cm"/>
      <inkml:brushProperty name="height" value="0.025" units="cm"/>
    </inkml:brush>
  </inkml:definitions>
  <inkml:trace contextRef="#ctx0" brushRef="#br0">17 1 13773,'0'0'7404,"0"9"-6694,-12 248 3566,9-219-3939,1 51-1,2-88-336,0-1-1,0 0 1,0 1-1,0-1 1,0 0-1,0 1 1,1-1-1,-1 0 1,0 1-1,0-1 1,0 0-1,0 0 1,1 1-1,-1-1 1,0 0-1,0 0 1,0 1 0,1-1-1,-1 0 1,0 0-1,0 0 1,1 1-1,-1-1 1,0 0-1,1 0 1,-1 0-1,0 0 1,0 0-1,1 0 1,-1 1-1,0-1 1,1 0-1,-1 0 1,0 0-1,1 0 1,-1 0-1,0 0 1,1 0 0,-1 0-1,0 0 1,1-1-1,-1 1 1,0 0-1,1 0 1,-1 0-1,0 0 1,0 0-1,1-1 1,-1 1-1,0 0 1,0 0-1,1 0 1,-1-1-1,0 1 1,1 0-1,15-13 65,13-21-221,27-29-520,-54 60 631,1 1 1,-1-1-1,1 1 1,0 0-1,0 0 0,0 0 1,1 0-1,-1 1 1,0-1-1,1 1 1,-1 0-1,0 0 0,1 0 1,0 0-1,-1 1 1,1-1-1,6 1 1,-9 1 34,0-1 0,0 1 0,0-1 0,0 1 0,0 0 0,0 0 0,0 0 0,0 0 0,-1-1 0,1 1 0,0 0 0,-1 0 0,1 1 0,0-1 0,-1 0 0,1 0 0,-1 0 0,0 0 0,1 0 0,-1 1 0,0-1 0,0 0 0,1 0 1,-1 0-1,0 1 0,-1 1 0,1 42 278,-1-37-142,0 3 111,-1 0 1,0 1-1,-1-1 1,0 0-1,-1-1 1,0 1-1,-11 19 1,13-25-141,-1-1 1,1 1-1,-1-1 1,0 0-1,0 0 1,0 0-1,-1 0 1,1 0-1,-1-1 1,0 0-1,0 0 1,0 0-1,0 0 1,-1 0-1,1-1 1,-1 0-1,1 0 1,-1 0-1,0-1 1,-5 2-1,8-3-220,1 0-1,-1-1 1,1 1 0,-1 0-1,1-1 1,-1 1 0,1-1 0,-1 1-1,1-1 1,0 0 0,-1 1-1,1-1 1,0 0 0,-1 0 0,1 0-1,0 0 1,0 0 0,0 0-1,0-1 1,0 1 0,0 0-1,0 0 1,0-1 0,1 1 0,-1-1-1,0 1 1,1-1 0,-1 1-1,1-1 1,0 1 0,-1-1-1,1 1 1,0-3 0,-1-4-1510,0-1 0,1 1 0,0 0 0,0 0 1,2-10-1,4-5-5594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4.226"/>
    </inkml:context>
    <inkml:brush xml:id="br0">
      <inkml:brushProperty name="width" value="0.025" units="cm"/>
      <inkml:brushProperty name="height" value="0.025" units="cm"/>
    </inkml:brush>
  </inkml:definitions>
  <inkml:trace contextRef="#ctx0" brushRef="#br0">94 464 11915,'0'0'9737,"-9"7"-8744,0 2-761,0 1 0,1 0-1,-1 0 1,2 1 0,-12 21-1,15-26-87,1 0 0,0 1-1,0 0 1,1-1 0,0 1-1,0 0 1,0 0 0,1 0-1,0 1 1,0-1 0,1 0-1,0 0 1,0 0-1,2 10 1,-1-16-135,-1-1 0,0 1 0,1-1 0,-1 1 0,0-1 0,1 0 0,-1 1 0,1-1 0,-1 0 0,0 1 0,1-1 0,-1 0 0,1 1-1,-1-1 1,1 0 0,-1 0 0,1 0 0,0 1 0,-1-1 0,1 0 0,-1 0 0,1 0 0,-1 0 0,1 0 0,-1 0 0,1 0 0,-1 0 0,1 0 0,0 0 0,-1 0 0,1-1 0,-1 1 0,1 0 0,-1 0-1,1 0 1,-1-1 0,1 1 0,-1 0 0,1-1 0,20-12 461,-10 3-334,-1-1 1,-1 0-1,0-1 1,0 0-1,-1 0 1,-1-1-1,10-23 1,-5 5-176,-1-1 1,8-39-1,-22 93-278,0 0 0,1 25 0,1-15 276,1-20 42,1 50 136,-1-61-136,0 0 0,0-1 0,1 1 0,-1 0-1,0-1 1,1 1 0,-1-1 0,1 1 0,-1-1-1,1 1 1,-1-1 0,1 1 0,-1-1 0,1 1-1,-1-1 1,1 1 0,0-1 0,-1 0 0,1 0 0,0 1-1,-1-1 1,1 0 0,0 0 0,-1 0 0,1 1-1,0-1 1,-1 0 0,1 0 0,0 0 0,0 0-1,-1 0 1,1-1 0,0 1 0,-1 0 0,1 0 0,0 0-1,-1-1 1,1 1 0,0 0 0,-1 0 0,1-1-1,0 1 1,-1-1 0,1 1 0,-1-1 0,1 1-1,-1-1 1,1 0 0,30-24 98,-13 2-82,-1-1 0,-2-1 0,0-1 0,-1 0 0,-2-1 0,11-33 0,-2-5-18,20-103 1,-37 147-92,0 0 0,-2 0 0,0 0 0,-2-34 0,-9 67 119,-5 24 358,1 1 0,3 0 1,1 1-1,1 0 0,2 1 0,-1 58 0,7-88-309,-1 0-1,2 0 1,-1 0-1,1 0 1,0 0 0,1-1-1,0 1 1,1 0-1,0-1 1,4 10 0,-4-14-130,-1 0 1,1-1 0,0 1-1,0-1 1,0 0 0,0 0-1,1 0 1,-1 0 0,1-1-1,0 1 1,-1-1 0,1 0-1,0 0 1,1 0 0,-1-1-1,0 0 1,0 1 0,1-2-1,-1 1 1,1 0 0,-1-1-1,6 0 1,-5 1-352,28-3-5217,-22-9-1569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6.126"/>
    </inkml:context>
    <inkml:brush xml:id="br0">
      <inkml:brushProperty name="width" value="0.025" units="cm"/>
      <inkml:brushProperty name="height" value="0.025" units="cm"/>
    </inkml:brush>
  </inkml:definitions>
  <inkml:trace contextRef="#ctx0" brushRef="#br0">30 48 14830,'0'0'1548,"-2"-8"422,-6-27-91,3 30-328,2 16-969,-1 14-313,3 72 377,5-1 0,4 0 0,41 188 0,-43-268-222,-4-37 16,-6-40-97,-1 26-318,-1 1 1,-2 0 0,-2 1 0,-1-1 0,-20-42-1,33 81-126,1 2 44,1 0 1,0 0-1,0-1 1,0 1-1,6 5 1,-8-9 54,1-1 1,0 0-1,-1 0 1,1 0-1,0-1 1,0 1-1,0 0 1,0-1-1,1 0 1,-1 0-1,0 0 1,0 0-1,1-1 1,-1 1 0,4-1-1,-1 1 5,-1-1 1,1 0-1,-1-1 1,1 1-1,-1-1 1,1 0-1,-1-1 1,1 1-1,-1-1 0,0 0 1,0 0-1,0-1 1,0 1-1,0-1 1,0-1-1,-1 1 0,7-6 1,3-5 46,0-1-1,-2-1 1,18-27 0,17-20 100,-46 63-149,-1-1 1,0 1-1,1-1 1,-1 1-1,0 0 0,1-1 1,-1 1-1,0-1 1,1 1-1,-1 0 1,1-1-1,-1 1 0,1 0 1,-1 0-1,1-1 1,-1 1-1,1 0 0,-1 0 1,1 0-1,-1 0 1,1 0-1,-1-1 0,1 1 1,0 0-1,-1 0 1,1 0-1,-1 1 0,1-1 1,-1 0-1,1 0 1,-1 0-1,1 0 0,-1 0 1,1 1-1,-1-1 1,1 0-1,-1 0 0,1 1 1,-1-1-1,1 0 1,-1 1-1,0-1 0,1 0 1,-1 1-1,0-1 1,1 1-1,-1-1 0,0 1 1,1-1-1,-1 1 1,0-1-1,0 1 0,0-1 1,1 2-1,9 33 278,-9-29-160,2 7 67,-1-3-126,0-1 1,0 1-1,1-1 1,8 16-1,-11-24-40,0 0-1,1 0 1,0 0-1,-1 0 1,1 0-1,0 0 0,-1 0 1,1 0-1,0 0 1,0 0-1,0-1 1,0 1-1,0 0 1,0-1-1,0 1 1,0 0-1,0-1 0,0 0 1,0 1-1,0-1 1,0 1-1,0-1 1,0 0-1,1 0 1,-1 0-1,0 0 1,0 0-1,0 0 0,0 0 1,0 0-1,1 0 1,-1-1-1,0 1 1,0 0-1,0-1 1,0 1-1,0-1 1,0 1-1,0-1 0,0 1 1,0-1-1,0 0 1,0 1-1,0-1 1,0 0-1,-1 0 1,1 0-1,1-2 1,8-8 152,0 0 1,-1-1 0,0 0-1,-1-1 1,7-14 0,-10 16-168,1 0 0,0 1 1,1-1-1,0 1 0,1 1 0,0-1 1,1 1-1,12-10 0,-20 18-13,0 0 0,0 0 0,0 1 0,0-1 0,0 0 0,0 1 0,0-1 0,0 1 0,0-1 0,0 1 0,1 0 0,-1-1 0,0 1 0,0 0 0,0 0 0,1 0 0,-1 0 0,0 0 0,0 0 0,1 0 0,-1 0 0,0 0 0,0 1 0,0-1 0,0 1 0,1-1 0,-1 0 0,0 1 0,0 0 0,0-1 0,0 1 0,0 0 0,0-1 0,0 1 0,0 0 0,0 0 0,-1 0 0,1 0 0,0 0 0,-1 0 0,1 0 0,0 0 0,-1 0 0,1 0 0,-1 0 0,0 1 0,1-1 0,-1 0 0,0 0 0,0 0 0,1 3 0,2 11 40,0 0-1,-1 1 1,-1 21 0,1-13-15,2-15-135,2-19-209,4-20-974,-7 10-1129,0 0 0,-1-1-1,-1-22 1,-1-1-4430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2.494"/>
    </inkml:context>
    <inkml:brush xml:id="br0">
      <inkml:brushProperty name="width" value="0.025" units="cm"/>
      <inkml:brushProperty name="height" value="0.025" units="cm"/>
    </inkml:brush>
  </inkml:definitions>
  <inkml:trace contextRef="#ctx0" brushRef="#br0">95 228 9001,'0'0'9705,"-8"-3"-9849,6 2 141,-1 0 0,1 1 1,0-1-1,-1 1 1,1-1-1,0 1 1,-1 0-1,1 0 1,0 0-1,-1 0 0,1 0 1,0 1-1,-1-1 1,1 1-1,0-1 1,-1 1-1,1 0 0,0 0 1,0 0-1,-4 2 1,3 0 46,0 0 1,0 0-1,0 0 1,1 1-1,-1-1 1,1 1-1,0-1 1,0 1-1,0 0 1,0 0-1,1 0 1,0 0-1,0 0 1,-1 5-1,1-8-8,1 0 0,0-1 0,-1 1-1,1-1 1,0 1 0,0 0-1,0-1 1,0 1 0,-1 0-1,1-1 1,0 1 0,0-1-1,0 1 1,0 0 0,0-1 0,1 1-1,-1 0 1,0-1 0,0 1-1,0 0 1,0-1 0,1 1-1,-1-1 1,0 1 0,1-1-1,-1 1 1,0 0 0,1-1-1,-1 1 1,1-1 0,-1 0 0,1 1-1,-1-1 1,1 1 0,-1-1-1,2 1 1,0-1 7,0 0-1,0 0 1,0 0-1,0 0 1,0-1-1,0 1 1,0-1-1,0 1 1,0-1-1,0 0 1,4-1-1,51-34 316,-17 5-292,51-52 0,-77 69-53,-1 0 1,0-1-1,-1-1 0,-1 0 0,-1 0 0,15-33 0,-23 35 119,-12 18-55,-14 18 35,7-1 210,0 1-1,-24 46 1,35-57-181,1 0-1,0 0 1,1 1 0,1 0-1,0 0 1,0 0 0,1 0 0,-1 24-1,3-35-170,0 1 0,1-1 0,-1 0 0,0 1 1,0-1-1,1 0 0,-1 1 0,1-1 0,-1 0 0,1 1 0,-1-1 0,1 0 0,0 0 0,0 0 0,0 0 0,0 0 0,-1 0 0,1 0 1,0 0-1,1 0 0,-1 0 0,0 0 0,0 0 0,0-1 0,0 1 0,1-1 0,-1 1 0,0-1 0,3 1 0,0 0-643,0 0 0,0 0 0,0-1 0,0 0 0,0 0 0,0 0 0,0 0 0,0-1 0,7-1 0,14-7-6198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6.469"/>
    </inkml:context>
    <inkml:brush xml:id="br0">
      <inkml:brushProperty name="width" value="0.025" units="cm"/>
      <inkml:brushProperty name="height" value="0.025" units="cm"/>
    </inkml:brush>
  </inkml:definitions>
  <inkml:trace contextRef="#ctx0" brushRef="#br0">10 1 14318,'0'0'8488,"-10"46"-19379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6.855"/>
    </inkml:context>
    <inkml:brush xml:id="br0">
      <inkml:brushProperty name="width" value="0.025" units="cm"/>
      <inkml:brushProperty name="height" value="0.025" units="cm"/>
    </inkml:brush>
  </inkml:definitions>
  <inkml:trace contextRef="#ctx0" brushRef="#br0">127 61 14798,'0'0'4164,"-9"-1"-2370,0 0-1484,6 0-257,0 1 0,0-1 1,0 1-1,0-1 0,0 1 1,-1 0-1,1 0 1,0 1-1,0-1 0,0 1 1,0-1-1,0 1 0,0 0 1,0 0-1,0 0 1,0 1-1,0-1 0,1 1 1,-1-1-1,0 1 0,1 0 1,-1 0-1,1 0 1,0 0-1,0 1 0,0-1 1,0 1-1,-2 3 0,0 2 46,0 0 0,0 1 0,1-1-1,0 1 1,1 0 0,0 0 0,0 0-1,1 0 1,0 1 0,0-1 0,1 0 0,1 0-1,1 13 1,-1-20-79,0-1-1,-1 0 0,1 1 1,0-1-1,0 0 1,0 0-1,0 0 1,0 0-1,0 0 1,1 0-1,-1 0 1,0 0-1,0 0 1,1 0-1,-1-1 1,0 1-1,1-1 1,-1 1-1,1-1 1,-1 1-1,1-1 1,-1 0-1,1 0 1,-1 0-1,1 1 1,-1-2-1,1 1 0,-1 0 1,3-1-1,3 1 39,-1-1 0,0 0-1,0-1 1,-1 1-1,1-1 1,8-4 0,-2-1-4,-1-1 1,0-1-1,0 0 1,0-1-1,-1 0 1,-1 0-1,0-1 1,0 0-1,-1 0 1,0-1-1,10-22 1,15-21 1122,-29 90-857,-3 53-197,-1-87-121,0-1 0,0 1 0,0 0 1,1-1-1,-1 1 0,0-1 0,0 1 0,1-1 0,-1 1 1,0-1-1,1 1 0,-1-1 0,0 1 0,1-1 1,-1 1-1,1-1 0,-1 0 0,1 1 0,-1-1 0,1 0 1,-1 1-1,1-1 0,-1 0 0,1 0 0,0 0 1,-1 1-1,1-1 0,-1 0 0,1 0 0,0 0 0,-1 0 1,1 0-1,-1 0 0,1 0 0,0 0 0,-1 0 1,1 0-1,-1-1 0,1 1 0,0 0 0,-1 0 1,1-1-1,0 1 0,26-14 190,-13-1-111,1 0 0,13-20-1,-18 22-40,0 1 0,0 0-1,1 1 1,0 0 0,19-14 0,-29 25-39,-1-1 1,1 1 0,-1-1 0,1 1 0,-1-1 0,1 1 0,-1-1 0,1 1 0,0-1 0,-1 1 0,1-1 0,0 1-1,0 0 1,-1 0 0,1-1 0,0 1 0,0 0 0,-1 0 0,1 0 0,0 0 0,0 0 0,-1 0 0,1 0 0,0 0 0,0 0-1,-1 0 1,1 0 0,0 1 0,0-1 0,-1 0 0,1 0 0,0 1 0,-1-1 0,1 0 0,0 1 0,-1-1 0,1 1 0,0-1-1,-1 1 1,1-1 0,-1 1 0,1 0 0,-1-1 0,1 1 0,-1-1 0,0 1 0,1 0 0,-1 0 0,0-1 0,1 1 0,-1 0-1,0-1 1,0 1 0,0 1 0,1 50-354,-2-37-138,10-13-8575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7.539"/>
    </inkml:context>
    <inkml:brush xml:id="br0">
      <inkml:brushProperty name="width" value="0.025" units="cm"/>
      <inkml:brushProperty name="height" value="0.025" units="cm"/>
    </inkml:brush>
  </inkml:definitions>
  <inkml:trace contextRef="#ctx0" brushRef="#br0">164 50 11115,'0'0'5893,"1"-9"-3256,0 5-2350,-1-22 1323,-1 26-1555,1-1 0,0 0 0,-1 1 1,1-1-1,0 0 0,-1 1 1,1-1-1,-1 1 0,1-1 1,-1 1-1,1-1 0,-1 1 1,1-1-1,-1 1 0,1 0 0,-1-1 1,0 1-1,1 0 0,-1-1 1,0 1-1,1 0 0,-1 0 1,0 0-1,1 0 0,-1-1 1,0 1-1,1 0 0,-1 0 0,0 0 1,1 1-1,-1-1 0,0 0 1,0 0-1,1 0 0,-1 0 1,0 1-1,1-1 0,-1 0 1,1 0-1,-2 1 0,-4 2-21,0 0 0,1 0 0,-1 1 1,1 0-1,-1 0 0,1 0 0,0 1 0,1-1 0,-1 1 0,1 0 0,0 0 0,-4 8 0,-4 5-14,0 2-1,-10 26 1,17-34-21,0 1 0,1-1-1,1 1 1,0 0 0,0-1 0,2 1 0,0 1 0,0 23-1,1-36-1,0 0 0,0 0-1,0 0 1,1 0-1,-1 0 1,0 0 0,0 0-1,1 0 1,-1 0-1,1 0 1,-1 0 0,1 0-1,-1 0 1,1-1 0,-1 1-1,1 0 1,0 0-1,0 0 1,-1-1 0,1 1-1,0 0 1,0-1-1,0 1 1,0-1 0,0 1-1,1 0 1,0 0-1,1-1-1,-1 0 1,1 1 0,-1-1-1,1 0 1,-1 0 0,1-1-1,-1 1 1,1 0 0,-1-1-1,3 0 1,4-2-104,-1 0 0,1-1 1,-1 1-1,0-2 0,11-6 0,45-47-3542,-27 14-2650,-10 5-1751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8.099"/>
    </inkml:context>
    <inkml:brush xml:id="br0">
      <inkml:brushProperty name="width" value="0.025" units="cm"/>
      <inkml:brushProperty name="height" value="0.025" units="cm"/>
    </inkml:brush>
  </inkml:definitions>
  <inkml:trace contextRef="#ctx0" brushRef="#br0">32 148 15759,'0'0'3048,"-4"9"-1916,-2 8-714,0 1 0,2-1 0,0 1 0,1 0-1,1 0 1,-1 25 0,11 63 303,-8-105-80,2-16 362,7-57-773,0-109-1,28 233-709,-36-51 481,1 1 0,0 0 1,-1-1-1,1 1 0,0-1 1,0 1-1,0-1 0,0 0 1,0 0-1,0 0 0,0 0 1,0 0-1,1-1 0,-1 1 1,0 0-1,0-1 0,1 0 1,-1 1-1,0-1 0,1 0 1,2-1-1,-2 0 16,1 0-1,-1 0 1,1 0 0,-1-1-1,1 1 1,-1-1 0,0 0-1,0 0 1,1 0-1,-1 0 1,5-6 0,1-2 25,-1 0 0,0 0 0,0-1 0,-1 0 0,0-1 0,7-16 0,21-70 625,-43 193-608,6-81-60,-2 8 121,1 1 1,1-1-1,1 1 0,1 0 0,4 25 1,-4-47-112,0 1 0,0-1 1,0 0-1,1 0 0,-1 0 0,0 0 1,1 0-1,-1 0 0,1 0 0,-1 0 1,1 0-1,-1-1 0,1 1 0,0 0 1,-1 0-1,1 0 0,0-1 1,0 1-1,0 0 0,-1-1 0,1 1 1,0 0-1,0-1 0,0 1 0,0-1 1,0 0-1,0 1 0,0-1 0,0 0 1,0 0-1,0 1 0,1-1 1,-1 0-1,0 0 0,0 0 0,0 0 1,0-1-1,0 1 0,0 0 0,0 0 1,0-1-1,0 1 0,0 0 0,0-1 1,0 1-1,0-1 0,0 1 1,0-1-1,1-1 0,3-1 30,0 0 0,0 0 0,-1-1-1,1 0 1,-1 0 0,0 0 0,6-8 0,-6 5-344,-1 1 0,1 0 0,-2-1-1,1 0 1,-1 1 0,0-1 0,2-11 0,-4-27-7002,-4 26 506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8.487"/>
    </inkml:context>
    <inkml:brush xml:id="br0">
      <inkml:brushProperty name="width" value="0.025" units="cm"/>
      <inkml:brushProperty name="height" value="0.025" units="cm"/>
    </inkml:brush>
  </inkml:definitions>
  <inkml:trace contextRef="#ctx0" brushRef="#br0">1 1 15439,'0'0'9032,"2"58"-20274,-2-43-1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8.817"/>
    </inkml:context>
    <inkml:brush xml:id="br0">
      <inkml:brushProperty name="width" value="0.025" units="cm"/>
      <inkml:brushProperty name="height" value="0.025" units="cm"/>
    </inkml:brush>
  </inkml:definitions>
  <inkml:trace contextRef="#ctx0" brushRef="#br0">0 1 15887,'0'0'8360,"8"45"-8712,-8-33-641,0-1 0,0-2-64,0-1-321,-1-5-1280,-3-3-2851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9.285"/>
    </inkml:context>
    <inkml:brush xml:id="br0">
      <inkml:brushProperty name="width" value="0.025" units="cm"/>
      <inkml:brushProperty name="height" value="0.025" units="cm"/>
    </inkml:brush>
  </inkml:definitions>
  <inkml:trace contextRef="#ctx0" brushRef="#br0">164 54 8104,'0'0'10954,"0"-9"-8909,2-24-348,-2 33-1640,0-1 0,0 1 1,0-1-1,0 0 0,0 1 0,0-1 0,-1 1 0,1-1 0,0 1 0,0-1 0,-1 1 0,1 0 0,0-1 0,0 1 1,-1-1-1,1 1 0,-1 0 0,1-1 0,0 1 0,-1 0 0,1-1 0,-1 1 0,1 0 0,-1-1 0,1 1 1,-1 0-1,1 0 0,-1 0 0,1 0 0,-1-1 0,1 1 0,-1 0 0,1 0 0,-1 0 0,1 0 0,-1 0 1,1 0-1,-1 0 0,0 0 0,-17 4 334,5 3-314,2 1 0,-1 0 0,1 1 0,0 0 1,1 0-1,0 1 0,0 0 0,1 1 0,1 0 0,-12 19 1,19-29-76,1 1 0,-1-1 0,0 0 0,0 0 0,1 0 1,-1 0-1,1 0 0,-1 1 0,1-1 0,-1 0 1,1 0-1,0 1 0,0-1 0,0 0 0,0 1 0,0-1 1,0 0-1,0 1 0,0-1 0,0 0 0,0 1 1,1 1-1,0-3 2,0 1 0,0 0 0,0 0 0,-1-1 0,1 1 0,0-1 0,0 1 0,0-1 0,0 1 0,1-1 0,-1 1 0,0-1 0,0 0 0,0 1 0,0-1 0,0 0-1,0 0 1,1 0 0,-1 0 0,1 0 0,11-2-44,0 1 0,-1-2-1,20-5 1,-24 6-93,4-2 53,1 1 0,-1 1 0,0 0 0,1 1 0,-1 0 0,1 1 0,0 0 0,15 3 0,-26-2 76,-1-1 1,1 1-1,-1 0 1,1 0 0,0 0-1,-1 0 1,0 0-1,1 0 1,-1 0-1,0 0 1,1 0-1,-1 1 1,0-1 0,0 0-1,0 1 1,0-1-1,0 1 1,-1-1-1,1 1 1,0 0 0,-1-1-1,1 1 1,-1 0-1,1-1 1,-1 1-1,0 0 1,0 0-1,0-1 1,0 1 0,0 0-1,0 0 1,0-1-1,-1 1 1,1 0-1,-1-1 1,1 1 0,-1 0-1,0-1 1,0 3-1,-2 3 198,0 0-1,0 0 0,0 0 1,-1 0-1,0 0 0,-1-1 1,-7 9-1,-45 36 1905,52-47-2002,1-1 0,-1 0 0,0 0 0,0 0 1,0 0-1,0-1 0,-1 0 0,1 0 0,0 0 0,-1-1 0,-6 2 0,11-5-255,1 1 0,0-1 0,0 1 0,0-1-1,0 1 1,0-1 0,1 1 0,-1-1 0,0 1 0,1-1-1,-1 1 1,1 0 0,-1-1 0,1 1 0,1-2 0,49-69-8425,-29 39 2295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09.659"/>
    </inkml:context>
    <inkml:brush xml:id="br0">
      <inkml:brushProperty name="width" value="0.025" units="cm"/>
      <inkml:brushProperty name="height" value="0.025" units="cm"/>
    </inkml:brush>
  </inkml:definitions>
  <inkml:trace contextRef="#ctx0" brushRef="#br0">15 173 15118,'0'0'7335,"-8"50"-6598,6-23 512,-1 5-192,1 0-640,2 2-257,0-4-96,0-4-64,2-5-545,3-6-512,-1-7-512,1-8-193,1 0-704,-1-17-2115,-1-8-3682</inkml:trace>
  <inkml:trace contextRef="#ctx0" brushRef="#br0" timeOffset="1">0 1 15631,'0'0'9128,"5"-1"-13900,2 17-705,-2-2-3652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10.065"/>
    </inkml:context>
    <inkml:brush xml:id="br0">
      <inkml:brushProperty name="width" value="0.025" units="cm"/>
      <inkml:brushProperty name="height" value="0.025" units="cm"/>
    </inkml:brush>
  </inkml:definitions>
  <inkml:trace contextRef="#ctx0" brushRef="#br0">104 1 10730,'0'0'16827,"-6"0"-16640,2 1-183,-1 1 1,1-1 0,0 1 0,-1 0 0,1 0 0,0 0-1,0 1 1,1-1 0,-1 1 0,1 0 0,-1 0-1,1 0 1,0 1 0,0-1 0,-4 7 0,3-5 10,0 0 1,1 0-1,-1 1 0,1 0 1,0 0-1,1 0 1,0 0-1,0 0 1,0 0-1,0 1 0,1-1 1,0 7-1,1-12-17,0 0 0,0 0 0,1-1 0,-1 1 0,0 0 0,1 0 0,-1 0 0,1-1 0,-1 1 0,1 0 0,0-1 0,-1 1 0,1 0 0,0-1 0,-1 1 0,1-1 0,0 1 0,-1-1 0,1 1 0,0-1 0,0 0 0,0 1 0,0-1 0,-1 0 0,1 0 0,0 1 1,0-1-1,0 0 0,0 0 0,0 0 0,0 0 0,1 0 0,38-1-123,-29 0-21,49-10-580,-52 9 677,-1 0-1,0 0 1,1 0-1,0 1 1,-1 0-1,1 0 1,0 1-1,-1 0 0,1 1 1,11 1-1,-18-1 55,0 0 0,0 0 0,0 0 0,0-1 0,0 1 0,0 1 0,0-1 0,-1 0 0,1 0 0,0 0 0,-1 0 0,1 0 1,-1 1-1,1-1 0,-1 0 0,1 0 0,-1 1 0,0-1 0,0 0 0,0 1 0,0-1 0,0 0 0,0 1 0,0-1 0,0 0 0,0 1 0,-1-1 0,1 0 0,-1 0 0,0 2 0,-14 39 1169,6-28-814,0 0 1,-1-1-1,0 0 1,-1-1-1,-1 0 1,0-1 0,0-1-1,-1 1 1,0-2-1,-17 10 1,10-14-1876,14-8-2059,3-3-3316,3-8-3552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1.571"/>
    </inkml:context>
    <inkml:brush xml:id="br0">
      <inkml:brushProperty name="width" value="0.025" units="cm"/>
      <inkml:brushProperty name="height" value="0.025" units="cm"/>
    </inkml:brush>
  </inkml:definitions>
  <inkml:trace contextRef="#ctx0" brushRef="#br0">80 330 9065,'-9'4'2124,"-10"6"-1999,-20 11 5925,27-15-358,48-25-3989,7-3-1447,232-127 374,-100 39-4607,-165 103 2375,0-1-1,0 0 0,17-17 0,-13 3-4365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2.867"/>
    </inkml:context>
    <inkml:brush xml:id="br0">
      <inkml:brushProperty name="width" value="0.025" units="cm"/>
      <inkml:brushProperty name="height" value="0.025" units="cm"/>
    </inkml:brush>
  </inkml:definitions>
  <inkml:trace contextRef="#ctx0" brushRef="#br0">199 1 14670,'0'0'2525,"-12"-1"-945,-1 1-1135,-1 1-1,1 0 1,0 1 0,-1 1 0,-23 7-1,33-9-388,-1 0 1,1 0-1,-1 1 0,1 0 0,0 0 0,0 0 1,0 0-1,0 1 0,0-1 0,0 1 0,1 0 1,0 0-1,-1 1 0,1-1 0,0 1 0,0-1 1,1 1-1,-1 0 0,1 0 0,0 0 0,0 0 1,0 1-1,1-1 0,-2 6 0,3-8-58,1-1 0,-1 0-1,1 1 1,0-1-1,0 1 1,-1-1 0,1 0-1,0 0 1,0 1-1,0-1 1,0 0 0,0 0-1,1 0 1,-1 0 0,0 0-1,0 0 1,1-1-1,-1 1 1,0 0 0,1 0-1,-1-1 1,1 1-1,-1-1 1,1 0 0,-1 1-1,1-1 1,-1 0 0,1 0-1,0 0 1,2 0-1,56 3-43,-56-3 1,31-1-471,-20 0 270,0 1 0,-1 0 0,1 1 0,0 0 1,27 7-1,-42-8 264,1 0 1,0 1-1,-1-1 1,1 0 0,-1 0-1,1 0 1,-1 0-1,1 1 1,-1-1 0,0 0-1,1 0 1,-1 1-1,1-1 1,-1 0-1,1 1 1,-1-1 0,0 1-1,1-1 1,-1 0-1,0 1 1,1-1 0,-1 1-1,0-1 1,0 1-1,0-1 1,1 1 0,-1-1-1,0 1 1,0-1-1,0 1 1,0-1 0,0 1-1,0-1 1,0 1-1,0 0 1,0-1 0,0 1-1,0-1 1,0 1-1,0-1 1,-1 1-1,1-1 1,0 1 0,0-1-1,0 1 1,-1-1-1,1 1 1,0-1 0,-1 0-1,1 1 1,0-1-1,-1 1 1,1-1 0,-1 0-1,1 1 1,0-1-1,-1 0 1,1 0 0,-1 1-1,1-1 1,-1 0-1,1 0 1,-2 1-1,-32 18 971,26-15-905,-11 5 447,0-1 1,-1-1-1,0 0 0,0-2 1,-33 5-1,78-12-3446,42-10-4969,-28-1 452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1.914"/>
    </inkml:context>
    <inkml:brush xml:id="br0">
      <inkml:brushProperty name="width" value="0.025" units="cm"/>
      <inkml:brushProperty name="height" value="0.025" units="cm"/>
    </inkml:brush>
  </inkml:definitions>
  <inkml:trace contextRef="#ctx0" brushRef="#br0">0 83 14958,'0'0'5536,"15"-6"-5114,28-11-86,1 3 0,0 1 1,0 3-1,1 1 0,84-4 1,-127 13-339,0-1 1,0 1-1,1 0 1,-1 0-1,0 1 0,0-1 1,0 0-1,0 1 1,1 0-1,-1-1 1,0 1-1,0 0 1,0 0-1,0 0 0,-1 0 1,1 0-1,0 1 1,0-1-1,-1 0 1,1 1-1,0-1 1,-1 1-1,0 0 1,2 2-1,-1-1 4,-1 1 0,0-1 1,0 1-1,-1-1 0,1 1 0,-1-1 1,0 1-1,0-1 0,0 1 0,0 0 1,0-1-1,-1 1 0,-1 4 0,-3 9 36,-1 0 0,0-1-1,-1 0 1,-1-1 0,-10 16 0,-68 84 132,65-90-146,0 1 0,2 1 0,0 0 0,2 1 0,-14 34 1,29-57-636,0 1 1,1-1 0,0 1 0,0-1 0,0 1 0,0 8 0,1-9-6415</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2.860"/>
    </inkml:context>
    <inkml:brush xml:id="br0">
      <inkml:brushProperty name="width" value="0.025" units="cm"/>
      <inkml:brushProperty name="height" value="0.025" units="cm"/>
    </inkml:brush>
  </inkml:definitions>
  <inkml:trace contextRef="#ctx0" brushRef="#br0">1 0 17521,'0'0'2594,"26"63"-2017,-14-23-321,-2 2-160,2 3-64,0-1 32,3-2-192,-2-6-705,-2-7-1025,-2-8-2081,-6-11-930</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3.219"/>
    </inkml:context>
    <inkml:brush xml:id="br0">
      <inkml:brushProperty name="width" value="0.025" units="cm"/>
      <inkml:brushProperty name="height" value="0.025" units="cm"/>
    </inkml:brush>
  </inkml:definitions>
  <inkml:trace contextRef="#ctx0" brushRef="#br0">57 199 12780,'0'0'2456,"-9"-9"53,-28-27-689,36 35-1758,0 0 0,0 0 0,1 0 0,-1 1 0,0-1 0,0 0 0,1 0 0,-1 0 0,1 0 0,-1 0-1,1 0 1,-1 0 0,1-1 0,-1 1 0,1 0 0,0 0 0,0 0 0,0 0 0,-1 0 0,1-1 0,0 1 0,1 0 0,-1 0 0,0 0 0,0 0 0,0-1-1,1 1 1,-1 0 0,0 0 0,1 0 0,-1 0 0,1 0 0,0 0 0,-1 0 0,1 0 0,0 0 0,-1 0 0,1 0 0,0 1 0,0-1 0,0 0-1,1-1 1,5-2-29,-1 0 0,1 1-1,-1 0 1,1 0-1,9-3 1,-6 3 215,156-56 822,-142 52-1056,1 2 1,0 0-1,0 2 1,50 0 0,-70 3-16,0 0 1,0 1 0,0 0 0,0 0 0,0 0 0,0 1-1,0 0 1,0 0 0,0 0 0,-1 0 0,1 1-1,-1 0 1,0 0 0,0 0 0,0 0 0,5 6 0,-4-3 34,0 0 1,0 1 0,0 0-1,-1 0 1,0 1 0,-1-1 0,0 1-1,0-1 1,3 15 0,-3-11 151,-1 0 1,0 0 0,-1 0-1,0 1 1,-1-1 0,-1 0-1,1 0 1,-2 0 0,0 0 0,0 0-1,-1 0 1,0 0 0,0 0-1,-2-1 1,-7 15 0,6-17-11,0 1 1,-1-1-1,-1 0 1,1-1-1,-1 0 1,-1 0-1,1-1 1,-19 11-1,21-14-191,0 0-1,0 0 1,0 0-1,-1-1 1,1 0-1,-1 0 1,1-1-1,-1 0 0,0 0 1,0-1-1,1 0 1,-1 0-1,0 0 1,0-1-1,-6-1 1,11 2-112,0-1 0,1 1 1,-1-1-1,1 0 0,-1 1 1,1-1-1,-1 0 0,1 0 1,-1 0-1,1 0 0,0 0 1,-1-1-1,1 1 0,0 0 1,0-1-1,0 1 0,0 0 1,0-1-1,0 1 0,1-1 1,-1 1-1,0-1 0,1 0 0,-1 1 1,1-1-1,0 0 0,-1 1 1,1-1-1,0 0 0,0 0 1,0 1-1,0-3 0,1 0-640,-1 0-1,1 1 1,0-1-1,0 1 0,0-1 1,0 0-1,1 1 0,-1 0 1,1-1-1,0 1 0,0 0 1,0 0-1,1 0 0,2-3 1,17-14-6579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3.902"/>
    </inkml:context>
    <inkml:brush xml:id="br0">
      <inkml:brushProperty name="width" value="0.025" units="cm"/>
      <inkml:brushProperty name="height" value="0.025" units="cm"/>
    </inkml:brush>
  </inkml:definitions>
  <inkml:trace contextRef="#ctx0" brushRef="#br0">0 388 18706,'0'0'4393,"8"-5"-4238,-2 2-103,0 0 1,-1 0-1,0-1 1,1 0-1,-2 0 1,1-1-1,0 1 1,-1-1-1,0 0 1,0 0-1,0 0 0,-1-1 1,0 1-1,0-1 1,0 0-1,-1 0 1,1 0-1,-1 0 1,-1 0-1,1-1 1,-1 1-1,0-10 0,-4-16 1125,3 32-1162,-1 0 0,1 1 0,0-1 0,0 0-1,0 1 1,-1-1 0,1 0 0,0 1 0,0-1-1,-1 0 1,1 1 0,0-1 0,0 0-1,-1 0 1,1 1 0,0-1 0,-1 0 0,1 0-1,0 0 1,-1 0 0,1 1 0,-1-1 0,1 0-1,0 0 1,-1 0 0,1 0 0,-1 0-1,1 0 1,0 0 0,-1 0 0,1 0 0,-1 0-1,1 0 1,0 0 0,-1 0 0,1-1 0,0 1-1,-1 0 1,1 0 0,-1 0 0,1 0 0,0-1-1,0 1 1,-1 0 0,1 0 0,0-1-1,-1 1 1,1 0 0,0-1 0,0 1 0,-1 0-1,1-1 1,0 1 0,0 0 0,0-1 0,0 1-1,-1 0 1,1-1 0,0 1 0,0-1 0,0 1-1,0-1 1,-5 15-28,1 0-1,0 0 1,1 0 0,0 0-1,2 1 1,-1-1 0,2 1-1,0-1 1,2 21 0,-2-34 12,0 0 1,0 0-1,0 0 1,0 0-1,0 0 1,0-1-1,0 1 1,0 0-1,0 0 1,1 0-1,-1 0 1,0 0 0,0 0-1,1-1 1,-1 1-1,1 0 1,-1 0-1,0 0 1,1-1-1,0 1 1,-1 0-1,1-1 1,-1 1-1,1 0 1,0-1-1,-1 1 1,1-1-1,0 1 1,0-1-1,0 0 1,-1 1 0,1-1-1,0 0 1,0 1-1,0-1 1,0 0-1,0 0 1,-1 0-1,1 0 1,0 1-1,0-1 1,0-1-1,0 1 1,0 0-1,0 0 1,0 0-1,-1 0 1,1-1 0,0 1-1,0 0 1,0-1-1,0 1 1,-1-1-1,1 1 1,0-1-1,-1 1 1,1-1-1,1 0 1,5-4 75,-1 0 0,0 0 0,1 0 0,-2-1-1,7-6 1,70-107 391,-23 30-126,-58 88-332,0-1-1,0 1 0,0-1 0,0 1 0,0-1 0,0 1 0,1 0 0,-1-1 0,1 1 0,-1 0 1,1 0-1,-1 0 0,1 0 0,0 1 0,-1-1 0,3-1 0,-3 2-5,0 1 0,0-1-1,0 0 1,-1 0 0,1 0 0,0 1 0,0-1-1,-1 0 1,1 1 0,0-1 0,0 0-1,-1 1 1,1-1 0,0 1 0,-1-1 0,1 1-1,-1 0 1,1-1 0,-1 1 0,1-1-1,-1 1 1,1 0 0,-1 0 0,0-1 0,1 2-1,3 9 9,-1-1-1,0 1 0,-1-1 0,2 17 0,0-1 72,-4-26-76,0 1 0,0 0-1,1 0 1,-1 0 0,0 0 0,0-1 0,0 1-1,1 0 1,-1 0 0,0-1 0,1 1-1,-1 0 1,1 0 0,-1-1 0,1 1 0,-1 0-1,1-1 1,0 1 0,-1-1 0,1 1 0,-1-1-1,1 1 1,0-1 0,0 1 0,-1-1-1,1 0 1,0 1 0,0-1 0,0 0 0,-1 0-1,1 1 1,0-1 0,0 0 0,0 0-1,-1 0 1,1 0 0,0 0 0,0 0 0,0 0-1,0-1 1,-1 1 0,1 0 0,0 0-1,0-1 1,0 1 0,-1 0 0,1-1 0,0 1-1,0-1 1,-1 1 0,1-1 0,0 1 0,-1-1-1,1 1 1,-1-1 0,1 0 0,-1 1-1,1-1 1,0-1 0,34-41 674,-22 20-549,18-27-55,-29 47-77,0 0 1,0 1-1,0-1 0,0 1 0,1-1 0,-1 1 1,1 0-1,0 0 0,-1 0 0,1 0 0,0 0 1,6-2-1,-9 4 1,1 0 0,-1 0 1,1 0-1,-1 0 0,0 0 0,1 0 0,-1 0 1,1 0-1,-1 1 0,0-1 0,1 0 1,-1 0-1,1 0 0,-1 0 0,0 0 1,1 1-1,-1-1 0,1 0 0,-1 0 0,0 1 1,0-1-1,1 0 0,-1 0 0,0 1 1,1-1-1,-1 0 0,0 1 0,0-1 1,0 1-1,1-1 0,-1 0 0,0 1 0,0 0 1,6 21 45,3 7 69,-9-28-111,1-1-1,0 1 0,-1-1 1,1 1-1,-1-1 0,1 0 0,0 1 1,-1-1-1,1 0 0,0 0 0,-1 1 1,1-1-1,0 0 0,0 0 0,-1 0 1,1 0-1,0 0 0,0 0 0,-1 0 1,1 0-1,0 0 0,-1 0 1,1-1-1,0 1 0,0 0 0,-1 0 1,1-1-1,-1 1 0,1 0 0,0-1 1,-1 1-1,1-1 0,-1 1 0,1-1 1,0 1-1,-1-1 0,0 1 1,1-1-1,0 0 0,8-8 129,0 0 0,0-1-1,-1 0 1,11-18 0,24-30 114,-40 55-237,1-1 1,0 1-1,-1-1 0,1 1 0,0 1 1,0-1-1,1 0 0,-1 1 1,0 0-1,1 0 0,7-2 0,-11 4-13,0 0 0,0-1 0,0 1-1,0 0 1,0 0 0,0-1 0,0 1-1,0 0 1,0 0 0,0 0-1,0 0 1,0 0 0,-1 1 0,1-1-1,0 0 1,0 0 0,0 1 0,0-1-1,0 1 1,0-1 0,0 0 0,0 1-1,0 0 1,-1-1 0,1 1 0,0-1-1,0 1 1,-1 0 0,1 0 0,-1-1-1,1 1 1,0 1 0,5 32 165,-1-3-1177,-1-28-908,-1-5-2647,0-7-3430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4.725"/>
    </inkml:context>
    <inkml:brush xml:id="br0">
      <inkml:brushProperty name="width" value="0.025" units="cm"/>
      <inkml:brushProperty name="height" value="0.025" units="cm"/>
    </inkml:brush>
  </inkml:definitions>
  <inkml:trace contextRef="#ctx0" brushRef="#br0">99 248 7335,'3'-15'3047,"1"0"0,-2-1 0,0 1 1,0-23-1,-2 38-2955,0-1 0,0 0 0,0 1 0,0-1 0,0 1 0,0-1 0,-1 0 0,1 1 0,0-1 0,0 1 0,-1-1 0,1 0 0,0 1 0,-1-1 0,1 1 0,0-1 0,-1 1 0,1 0 0,-1-1 0,1 1 0,-1-1 0,1 1 0,-1 0 0,1-1 0,-1 1 0,1 0 0,-1-1 0,0 1 0,1 0 0,-1 0 0,1 0 0,-1 0 0,0 0 0,1 0 0,-1 0 0,0 0 0,1 0 0,-1 0 0,1 0 0,-1 0 0,0 0 0,1 0 0,-1 0 0,0 0 0,1 1 0,-1-1 0,1 0 0,-1 1 0,0-1 0,-29 18 262,23-8-367,0 0 1,1 0-1,0 1 0,0 0 1,1 1-1,1-1 1,0 1-1,0 0 0,1-1 1,1 2-1,0-1 1,0 0-1,1 19 1,1-30 9,0-1 0,0 1 0,0-1 0,0 0 0,0 1 1,0-1-1,0 1 0,0-1 0,0 1 0,0-1 0,0 0 1,1 1-1,-1-1 0,0 1 0,0-1 0,0 0 1,0 1-1,1-1 0,-1 1 0,0-1 0,0 0 0,1 1 1,-1-1-1,0 0 0,1 1 0,-1-1 0,0 0 1,1 0-1,-1 1 0,0-1 0,1 0 0,-1 0 0,1 0 1,15-5 10,13-18 138,-4-7 132,34-53-1,-39 53-172,0 0 0,30-30 0,-49 60-107,-1-1-1,0 0 0,1 1 1,0-1-1,-1 1 0,1 0 1,-1-1-1,1 1 0,-1-1 0,1 1 1,0 0-1,-1 0 0,1-1 1,0 1-1,-1 0 0,1 0 1,0 0-1,-1 0 0,1-1 1,0 1-1,-1 0 0,1 0 0,0 1 1,0-1-1,-1 0 0,1 0 1,0 0-1,-1 0 0,1 1 1,0-1-1,-1 0 0,1 0 1,0 1-1,-1-1 0,1 1 0,-1-1 1,1 0-1,-1 1 0,1-1 1,-1 1-1,1-1 0,-1 1 1,1 0-1,-1-1 0,0 1 1,1-1-1,-1 1 0,0 0 0,0-1 1,1 1-1,-1 0 0,0 0 1,16 49 66,-12-34-44,-3-14-17,-1-1 0,0 0 0,1 0-1,-1 0 1,1 1 0,-1-1 0,1 0 0,-1 0 0,1 0 0,0 0 0,-1 0 0,1 0 0,0 0 0,0 0 0,0 0 0,0-1 0,0 1-1,0 0 1,0-1 0,0 1 0,0 0 0,0-1 0,1 1 0,-1-1 0,0 0 0,0 1 0,0-1 0,1 0 0,-1 0 0,0 1 0,0-1-1,1 0 1,-1-1 0,0 1 0,0 0 0,1 0 0,-1 0 0,0-1 0,0 1 0,0 0 0,1-1 0,-1 1 0,0-1 0,0 0 0,0 1-1,0-1 1,0 0 0,0 0 0,1-1 0,8-6 42,0-1-1,-1 0 0,0-1 1,8-11-1,-3 4-103,-3 5-790,1 1-1,0 1 1,21-15-1,19-5-10149,-35 21 5324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5.067"/>
    </inkml:context>
    <inkml:brush xml:id="br0">
      <inkml:brushProperty name="width" value="0.025" units="cm"/>
      <inkml:brushProperty name="height" value="0.025" units="cm"/>
    </inkml:brush>
  </inkml:definitions>
  <inkml:trace contextRef="#ctx0" brushRef="#br0">49 263 9705,'0'0'11809,"-8"12"-11590,7-11-211,-4 6 26,1 0 0,-1 0 1,1 1-1,0-1 0,1 1 1,0 0-1,0 0 0,1 0 1,0 1-1,0-1 0,1 0 1,0 1-1,1 0 0,0 16 1,0-24-22,1-1 1,-1 1 0,0 0 0,1 0 0,-1 0-1,1 0 1,-1-1 0,1 1 0,-1 0-1,1 0 1,-1-1 0,1 1 0,0 0-1,-1-1 1,1 1 0,0-1 0,-1 1-1,1-1 1,0 1 0,0-1 0,0 0 0,0 1-1,-1-1 1,1 0 0,0 1 0,0-1-1,0 0 1,0 0 0,0 0 0,0 0-1,0 0 1,0 0 0,-1 0 0,1 0-1,0 0 1,0-1 0,0 1 0,0 0-1,0-1 1,1 0 0,2 0 78,0 0 0,0-1 0,-1 1 0,1-1 1,0 0-1,-1-1 0,1 1 0,2-3 0,9-11 89,-1 0-1,-1-1 1,-1 0 0,-1-1-1,0 0 1,-1-1 0,-1 0 0,10-29-1,-10 20-8,-1 0 0,-1 0 0,-2-1 0,0 0 1,0-47-1,-7 92-153,0 0 0,0 0 0,-9 26 0,-2 8 22,13-46-41,-4 10 11,2-1 0,0 1-1,0 1 1,1-1 0,1 0-1,0 0 1,1 0-1,3 15 1,-3-27-95,0-1 1,0 1-1,0-1 1,0 1-1,0-1 0,0 0 1,1 1-1,-1-1 0,0 0 1,1 0-1,-1 0 0,1 0 1,-1 0-1,1 0 1,0-1-1,-1 1 0,1 0 1,0-1-1,-1 1 0,1-1 1,0 0-1,0 1 1,-1-1-1,1 0 0,0 0 1,0 0-1,-1 0 0,1 0 1,3-1-1,-2 0-498,1 1 0,-1-1 0,1 0 1,-1 0-1,1 0 0,-1 0 0,0-1 0,1 1 0,-1-1 0,0 0 0,0 0 0,0 0 1,5-5-1,9-18-14900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5.610"/>
    </inkml:context>
    <inkml:brush xml:id="br0">
      <inkml:brushProperty name="width" value="0.025" units="cm"/>
      <inkml:brushProperty name="height" value="0.025" units="cm"/>
    </inkml:brush>
  </inkml:definitions>
  <inkml:trace contextRef="#ctx0" brushRef="#br0">0 0 16464,'0'0'9513,"17"50"-9385,-8-27-64,0-3-64,0-1 32,1 0-577,-3-5-1473,1-5-672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5.969"/>
    </inkml:context>
    <inkml:brush xml:id="br0">
      <inkml:brushProperty name="width" value="0.025" units="cm"/>
      <inkml:brushProperty name="height" value="0.025" units="cm"/>
    </inkml:brush>
  </inkml:definitions>
  <inkml:trace contextRef="#ctx0" brushRef="#br0">1 6 17168,'0'0'7688,"14"-6"-10603,6 16 448,2 1-1312,2-2-1026,1 1-2402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6.296"/>
    </inkml:context>
    <inkml:brush xml:id="br0">
      <inkml:brushProperty name="width" value="0.025" units="cm"/>
      <inkml:brushProperty name="height" value="0.025" units="cm"/>
    </inkml:brush>
  </inkml:definitions>
  <inkml:trace contextRef="#ctx0" brushRef="#br0">76 1 8904,'0'0'13512,"-7"3"-13352,4-2-146,-37 21 140,38-20-142,0-1 0,0 1 0,0 0 1,0-1-1,1 1 0,-1 0 0,1 0 0,-1 0 0,1 0 1,-1 0-1,1 0 0,0 0 0,0 1 0,0-1 0,1 0 0,-1 1 1,0-1-1,1 0 0,-1 4 0,2-5-14,0-1-1,0 1 1,0 0-1,1-1 1,-1 1-1,0-1 1,0 0-1,0 1 1,0-1-1,1 0 1,-1 1-1,0-1 1,0 0-1,1 0 1,-1 0-1,0 0 1,0 0 0,1-1-1,-1 1 1,0 0-1,2-1 1,32-5 152,-29 3-215,1 1 0,0 1 1,-1-1-1,1 1 0,0 0 0,0 1 0,0-1 0,0 2 0,0-1 1,9 2-1,-13-1 58,0 0 1,1 1-1,-2-1 1,1 1-1,0-1 1,0 1-1,0 0 1,-1 0-1,1 0 1,-1 0-1,0 1 1,1-1-1,-1 1 1,0-1 0,-1 1-1,1 0 1,0 0-1,-1 0 1,1 0-1,-1 0 1,0 0-1,0 0 1,0 0-1,0 4 1,-1-2 217,1-1 0,-1 1 1,0-1-1,0 1 1,0-1-1,-1 1 0,0-1 1,0 0-1,0 1 0,0-1 1,-1 0-1,1 0 1,-1 0-1,0 0 0,-1 0 1,1 0-1,-1 0 1,1-1-1,-5 5 0,4-4-138,0-1 0,-1 1 0,0 0 0,0-1 0,0 0 0,0 0-1,0 0 1,0-1 0,-1 1 0,1-1 0,-1 0 0,0 0 0,0-1 0,0 0-1,0 1 1,-10 0 0,19-27-6271,5 7 775,2-4-4256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7.233"/>
    </inkml:context>
    <inkml:brush xml:id="br0">
      <inkml:brushProperty name="width" value="0.025" units="cm"/>
      <inkml:brushProperty name="height" value="0.025" units="cm"/>
    </inkml:brush>
  </inkml:definitions>
  <inkml:trace contextRef="#ctx0" brushRef="#br0">1 41 11339,'0'0'8546,"8"11"-7750,24 40 131,-2 0-1,-2 2 1,33 91 0,30 57-305,-79-180-328,-15-29 1063,-19-37-88,-56-57-1091,50 69-176,-36-58 0,101 88-1160,30 0-1292,-52 2 411,-1-1-1,1-1 0,-1 0 0,23-8 0,-30 8 1189,1 0 0,-1-1-1,0 0 1,0 0-1,-1-1 1,1 0-1,-1 0 1,0 0 0,9-11-1,-10 9 930,0 0 0,0 0 0,0-1 0,-1 0 0,-1 0 0,4-10 0,-6 17 226,-1 0 0,1 0 0,-1 0 0,1 0 0,-1 0 0,0 0 1,1 0-1,-1 0 0,0 0 0,0 0 0,0 0 0,0 0 0,0-1 1,0 1-1,0 0 0,0 0 0,0 0 0,0 0 0,-1 0 0,1 0 1,-1 0-1,1 0 0,-1 0 0,1 0 0,-1 0 0,1 0 0,-1 0 1,0 0-1,1 0 0,-1 0 0,0 0 0,0 1 0,0-1 0,0 0 1,0 1-1,1-1 0,-1 1 0,0-1 0,-1 1 0,1-1 0,0 1 1,0 0-1,0-1 0,-2 1 0,2 0-230,0 0 0,-1 0 0,1 1 1,0-1-1,-1 0 0,1 1 0,0-1 0,0 1 0,-1-1 1,1 1-1,0 0 0,0 0 0,0-1 0,0 1 1,0 0-1,0 0 0,0 0 0,0 0 0,0 0 0,0 0 1,1 0-1,-1 1 0,0-1 0,1 0 0,-1 2 0,-3 6-51,1 1 0,0 0-1,1 0 1,0 1 0,0-1 0,1 0-1,1 1 1,-1-1 0,2 1-1,0-1 1,2 12 0,-3-21-12,0 0 0,0 0-1,1 0 1,-1 0 0,1 0 0,-1 0 0,1 0 0,-1 1 0,1-1 0,-1-1 0,1 1 0,0 0 0,0 0 0,0 0 0,-1 0 0,1 0-1,0-1 1,0 1 0,0 0 0,0-1 0,0 1 0,0-1 0,0 1 0,0-1 0,1 1 0,-1-1 0,0 0 0,0 0 0,0 1 0,0-1 0,1 0-1,-1 0 1,0 0 0,0 0 0,0-1 0,0 1 0,1 0 0,-1 0 0,0-1 0,0 1 0,0 0 0,0-1 0,0 0 0,0 1 0,0-1-1,0 1 1,0-1 0,2-1 0,3-2 275,0-1-1,0 0 0,0 0 1,0 0-1,9-12 0,-4 1-27,-1 0 0,0-1 0,-2 0 0,0-1 0,-1 0 0,0 0 0,-2-1 0,0 1 0,-1-1 0,-1-1 0,1-24 0,-1 66-983,2 0 0,0 0 0,2-1 0,0 1 0,12 23 0,-18-44 527,0 0 0,-1 0 1,1 0-1,0 0 1,0 0-1,0 0 0,0 0 1,0 0-1,0 0 0,0 0 1,0-1-1,0 1 1,1-1-1,-1 1 0,0-1 1,0 1-1,1-1 0,-1 1 1,0-1-1,1 0 1,-1 0-1,0 0 0,0 0 1,1 0-1,-1 0 0,0 0 1,1 0-1,-1 0 1,0-1-1,1 1 0,-1 0 1,0-1-1,0 1 0,1-1 1,-1 0-1,0 1 1,0-1-1,0 0 0,0 0 1,0 0-1,0 1 0,0-1 1,0 0-1,0 0 1,-1 0-1,1-1 0,0 1 1,-1 0-1,1 0 0,0-2 1,14-28-4101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3.398"/>
    </inkml:context>
    <inkml:brush xml:id="br0">
      <inkml:brushProperty name="width" value="0.025" units="cm"/>
      <inkml:brushProperty name="height" value="0.025" units="cm"/>
    </inkml:brush>
  </inkml:definitions>
  <inkml:trace contextRef="#ctx0" brushRef="#br0">141 0 12364,'0'0'9838,"-4"12"-9282,-39 151 1291,-48 161-1185,91-323-680,-1 1 0,1-1 0,-1 0 1,1 1-1,0-1 0,0 1 1,-1-1-1,1 0 0,0 1 1,0-1-1,0 1 0,1-1 1,-1 0-1,0 1 0,0-1 0,1 0 1,0 2-1,-1-2-110,1-1 0,-1 1 0,1 0 0,-1-1-1,1 1 1,0-1 0,-1 1 0,1-1 0,0 1 0,-1-1 0,1 0 0,0 1-1,0-1 1,-1 0 0,1 0 0,0 1 0,0-1 0,0 0 0,-1 0 0,1 0 0,1 0-1,3 0-665,-1-1-1,0 0 1,0 1-1,0-1 0,0-1 1,0 1-1,0-1 1,0 1-1,0-1 0,3-3 1,17-12-5164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7.608"/>
    </inkml:context>
    <inkml:brush xml:id="br0">
      <inkml:brushProperty name="width" value="0.025" units="cm"/>
      <inkml:brushProperty name="height" value="0.025" units="cm"/>
    </inkml:brush>
  </inkml:definitions>
  <inkml:trace contextRef="#ctx0" brushRef="#br0">5 95 12268,'0'0'1777,"-1"13"-608,1-10-1125,-3 39 869,4 69 1,0-99-744,0 0 1,1 0 0,0 0-1,1-1 1,0 1 0,1-1-1,0 1 1,1-1 0,0 0-1,1-1 1,12 18 0,-17-26-158,0-1-1,0 1 1,0 0 0,1-1 0,-1 1 0,1-1 0,-1 0 0,1 1 0,0-1-1,-1 0 1,1 0 0,0 0 0,0 0 0,0 0 0,0-1 0,0 1 0,0 0-1,0-1 1,0 0 0,0 1 0,0-1 0,0 0 0,0 0 0,3 0-1,-3-1 72,1-1 0,-1 1 0,1 0 0,-1-1 0,1 1 0,-1-1 0,0 0 0,0 0 0,0 0 0,0 0 0,0 0 0,-1 0 0,1 0 0,-1-1 0,3-3 0,3-8 171,-1-1-1,0 0 1,-1 0-1,-1 0 1,3-16-1,-1-16 68,-1 0-1,-3-1 1,-5-62 0,3 109-298,-4-28 188,4 28-175,0 0 1,-1 0-1,1 0 1,0 0 0,0 0-1,-1 0 1,1 0-1,-1 0 1,1 0-1,0 0 1,-1 0-1,0 1 1,1-1-1,-1 0 1,0 0-1,1 1 1,-1-1 0,0 0-1,0 1 1,1-1-1,-1 0 1,0 1-1,-2-1 1,2 4 9,-1 1 0,1 0 1,0 0-1,0 0 0,0 0 1,1 0-1,0 0 0,-1 0 1,1 0-1,0 0 0,1 4 1,-1-5-8,0 27-90,0 12 95,6 60 1,-4-91-37,-1 0 1,2 0 0,-1 0 0,2 0 0,-1-1 0,1 1 0,1-1 0,0 0 0,1 0 0,9 13 0,-13-21-137,-1-1-1,1 1 1,0 0 0,0-1 0,-1 0 0,1 1 0,0-1-1,0 0 1,0 0 0,1 0 0,-1 0 0,0 0-1,4 0 1,-4 0-155,0-1 0,-1 0-1,1 0 1,0 0 0,0 0 0,-1 0-1,1 0 1,0 0 0,-1-1 0,1 1-1,0-1 1,-1 1 0,1-1 0,-1 0-1,1 0 1,-1 1 0,1-1 0,-1 0-1,3-2 1,11-16-5499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5:28.121"/>
    </inkml:context>
    <inkml:brush xml:id="br0">
      <inkml:brushProperty name="width" value="0.025" units="cm"/>
      <inkml:brushProperty name="height" value="0.025" units="cm"/>
    </inkml:brush>
  </inkml:definitions>
  <inkml:trace contextRef="#ctx0" brushRef="#br0">0 87 14478,'0'0'5327,"5"8"-5065,-4-4-214,2-1-1,-1 1 1,0-1-1,1 0 1,-1 0-1,1 0 1,0 0-1,0 0 1,0-1 0,1 1-1,3 2 1,-5-4 16,0 0-1,0-1 1,0 1 0,1 0 0,-1-1 0,0 1 0,0-1 0,0 0 0,0 0 0,1 0 0,-1 0-1,0 0 1,0 0 0,0-1 0,1 1 0,-1-1 0,0 1 0,0-1 0,0 0 0,0 0-1,0 0 1,0 0 0,0 0 0,0 0 0,-1-1 0,1 1 0,0-1 0,2-2 0,-1 0 196,0 0 0,0 0 0,0 0 0,0-1 0,0 1 0,-1-1 0,0 1 0,3-10 0,-4 11-156,0 0 1,0 0-1,-1 0 0,1 0 0,0 0 0,-1 0 0,0 0 0,0 0 0,0 0 0,0 0 1,-1 0-1,1 0 0,-1 0 0,0 0 0,1 0 0,-3-4 0,3 7-99,0-1 0,-1 1 0,1-1 0,0 0 0,-1 1 0,1-1 0,0 1 0,-1-1 0,1 1 0,-1-1 0,1 1 0,-1-1 0,1 1 0,-1 0 0,1-1 0,-1 1 0,0 0 0,1-1 0,-1 1 0,1 0 0,-1 0 0,0 0 0,1-1 0,-1 1-1,0 0 1,1 0 0,-1 0 0,0 0 0,1 0 0,-2 0 0,-14 15-78,-4 27-61,15-26 124,1 1 0,1 0 0,0-1 1,1 1-1,0 23 0,2-39 8,0 0 0,0 0 0,0 0 0,0 0-1,0-1 1,0 1 0,0 0 0,0 0 0,0 0 0,1 0 0,-1 0-1,0 0 1,1 0 0,-1 0 0,0 0 0,1-1 0,-1 1 0,1 0-1,0 0 1,-1 0 0,1-1 0,0 1 0,-1 0 0,1-1 0,0 1 0,0-1-1,-1 1 1,1-1 0,0 1 0,0-1 0,0 1 0,0-1 0,0 0-1,0 0 1,0 1 0,-1-1 0,1 0 0,0 0 0,0 0 0,0 0-1,0 0 1,0 0 0,0 0 0,0 0 0,0-1 0,0 1 0,1-1-1,2 0 26,0 0 0,0 0-1,0-1 1,0 0-1,0 0 1,0 0-1,-1 0 1,1-1-1,4-4 1,124-147 148,-132 154-176,0-1 0,1 0 0,-1 0-1,1 1 1,-1-1 0,1 0 0,-1 1 0,1-1 0,-1 0 0,1 1 0,0-1 0,0 1 0,-1-1 0,1 1 0,0 0 0,0-1 0,-1 1 0,1-1 0,0 1 0,0 0 0,0 0 0,-1 0 0,1-1 0,0 1-1,0 0 1,0 0 0,0 0 0,0 0 0,-1 0 0,1 1 0,0-1 0,0 0 0,0 0 0,0 1 0,-1-1 0,1 0 0,0 1 0,1-1 0,10 33-63,0 1 115,-12-34-44,1 1 1,-1-1 0,1 1 0,0-1 0,-1 1-1,1-1 1,0 1 0,-1-1 0,1 0 0,0 1-1,-1-1 1,1 0 0,0 0 0,0 1 0,-1-1 0,1 0-1,0 0 1,0 0 0,0 0 0,-1 0 0,1 0-1,0 0 1,0 0 0,0 0 0,-1 0 0,1-1-1,0 1 1,0 0 0,-1-1 0,1 1 0,0 0 0,-1-1-1,1 1 1,0-1 0,-1 1 0,1-1 0,-1 1-1,2-2 1,1-1 68,1 0 0,-1-1 1,0 0-1,0 1 0,0-1 0,0 0 0,-1-1 0,0 1 0,2-5 0,-2 5-60,0 0 0,0-1 1,0 1-1,1 0 0,-1 1 0,1-1 0,0 0 0,0 1 0,0 0 0,5-4 0,-7 6-18,-1 1 0,1 0-1,-1-1 1,1 1 0,0 0-1,-1 0 1,1-1 0,-1 1-1,1 0 1,0 0 0,-1 0-1,1 0 1,0 0-1,-1 0 1,1 0 0,0 0-1,-1 0 1,1 0 0,0 0-1,-1 1 1,1-1 0,-1 0-1,1 0 1,0 1 0,-1-1-1,1 0 1,-1 1-1,1-1 1,-1 0 0,1 1-1,-1-1 1,1 1 0,-1-1-1,1 1 1,-1-1 0,0 1-1,1-1 1,-1 1 0,0-1-1,1 1 1,-1 0-1,0-1 1,0 1 0,0 0-1,0-1 1,1 1 0,-1-1-1,0 1 1,0 0 0,0-1-1,0 1 1,-1 1 0,4 40-756,-3-38 312,0 25-2919,0-11-3997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7.520"/>
    </inkml:context>
    <inkml:brush xml:id="br0">
      <inkml:brushProperty name="width" value="0.025" units="cm"/>
      <inkml:brushProperty name="height" value="0.025" units="cm"/>
    </inkml:brush>
  </inkml:definitions>
  <inkml:trace contextRef="#ctx0" brushRef="#br0">0 1 15855,'0'0'7015,"16"56"-6439,-8-11-223,0 3-289,1 3 0,-1-1-64,0-1 0,0-5-801,-3-8-1057,-5-5-1185,0-11-3107,-5-8-2466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7.865"/>
    </inkml:context>
    <inkml:brush xml:id="br0">
      <inkml:brushProperty name="width" value="0.025" units="cm"/>
      <inkml:brushProperty name="height" value="0.025" units="cm"/>
    </inkml:brush>
  </inkml:definitions>
  <inkml:trace contextRef="#ctx0" brushRef="#br0">9 199 13741,'-1'-9'2194,"0"8"-2149,0-4 157,-1 1 1,1-1-1,0 1 1,0-1 0,1 1-1,-1-1 1,1 0-1,0 1 1,0-1 0,1 0-1,-1 1 1,1-1-1,0 1 1,0-1-1,1 1 1,-1-1 0,1 1-1,0 0 1,0-1-1,1 1 1,-1 0-1,1 1 1,0-1 0,0 0-1,6-5 1,3 1-36,2 0 0,-1 0 1,1 1-1,0 1 0,0 0 1,1 1-1,0 1 0,0 0 1,17-2-1,-3 3-86,1 0 0,-1 2 0,55 4-1,-79-2-85,-1-1-1,1 1 1,0-1 0,0 1-1,0 1 1,-1-1-1,1 1 1,0 0-1,-1 0 1,0 0-1,1 0 1,-1 1-1,0 0 1,0 0 0,0 0-1,-1 0 1,1 0-1,-1 1 1,0 0-1,0 0 1,0 0-1,3 5 1,-4-3 57,0 0 1,0 0-1,-1 0 0,0 0 1,0 0-1,0 0 0,-1 1 1,0-1-1,0 0 0,0 0 1,-1 1-1,0-1 0,0 0 1,-1 0-1,0 0 0,0 0 1,-3 7-1,-7 11 379,-1-1 0,0-1 0,-2 0 0,-1 0 0,0-2 1,-2 0-1,0-1 0,-1-1 0,-1 0 0,0-2 0,-32 20 0,48-33-417,0-1 1,-1 0-1,1 1 1,-1-1-1,1-1 1,-1 1-1,0-1 1,1 0-1,-1 0 1,0 0-1,0 0 1,0-1-1,-7 0 1,12 0-91,-1-1 0,1 1 0,-1 0-1,1-1 1,-1 1 0,1 0 0,-1-1 0,1 1 0,0 0 0,-1-1 0,1 1 0,0-1 0,-1 1 0,1-1-1,0 1 1,0-1 0,-1 1 0,1-1 0,0 1 0,0-1 0,0 1 0,0-1 0,-1 1 0,1-1 0,0 1-1,0-1 1,0 1 0,0-1 0,0 0 0,1 1 0,-1-1 0,0 1 0,0-1 0,0 1 0,0-1 0,1 1-1,-1-1 1,0 1 0,0-1 0,1 1 0,-1-1 0,1 0 0,12-22-3693,7 5-353,4-2-2268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8.206"/>
    </inkml:context>
    <inkml:brush xml:id="br0">
      <inkml:brushProperty name="width" value="0.025" units="cm"/>
      <inkml:brushProperty name="height" value="0.025" units="cm"/>
    </inkml:brush>
  </inkml:definitions>
  <inkml:trace contextRef="#ctx0" brushRef="#br0">11 1 21652,'0'0'3647,"-1"12"-3316,-1 19-8,-6 108 427,8-127-785,0 0 0,1 0-1,1 0 1,0 0 0,0-1 0,1 1-1,0-1 1,1 1 0,8 15-1,-12-27-73,0 0 0,0 1 0,0-1 0,0 0 0,0 1 0,0-1 0,0 0 0,0 1 0,1-1 0,-1 0 0,0 1 0,0-1 0,0 0 0,0 1 0,1-1 0,-1 0 0,0 0 0,0 1 0,1-1 0,-1 0 0,0 0 0,0 1 0,1-1 0,-1 0 0,0 0 0,1 0 0,-1 0 0,0 1 0,1-1 0,-1 0 0,0 0 0,1 0 0,-1 0 0,0 0 0,1 0 0,-1 0 0,0 0 0,1 0 0,-1 0 0,0 0 0,1 0 0,1-17-7458,-2-7-1129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8.561"/>
    </inkml:context>
    <inkml:brush xml:id="br0">
      <inkml:brushProperty name="width" value="0.025" units="cm"/>
      <inkml:brushProperty name="height" value="0.025" units="cm"/>
    </inkml:brush>
  </inkml:definitions>
  <inkml:trace contextRef="#ctx0" brushRef="#br0">24 29 7335,'0'0'20627,"-24"-29"-20915,33 29-1281,1 0-1410,-5 0-1217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8.904"/>
    </inkml:context>
    <inkml:brush xml:id="br0">
      <inkml:brushProperty name="width" value="0.025" units="cm"/>
      <inkml:brushProperty name="height" value="0.025" units="cm"/>
    </inkml:brush>
  </inkml:definitions>
  <inkml:trace contextRef="#ctx0" brushRef="#br0">132 1 19571,'0'0'7137,"-9"5"-7153,-5 4 21,-1 1 0,-23 22 0,32-27-8,0 1 0,0 0 0,1 0-1,0 0 1,0 1 0,0 0 0,1 0 0,0 0 0,-5 15 0,9-21-11,0 0-1,0-1 1,0 1 0,0 0-1,0 0 1,0 0 0,0-1-1,0 1 1,0 0 0,1 0-1,-1-1 1,0 1-1,1 0 1,-1-1 0,0 1-1,1 0 1,-1-1 0,1 1-1,-1 0 1,1-1 0,-1 1-1,1-1 1,-1 1 0,1-1-1,0 1 1,-1-1 0,1 0-1,0 1 1,-1-1 0,1 0-1,0 1 1,0-1 0,-1 0-1,1 0 1,0 0 0,0 0-1,0 0 1,-1 0 0,1 0-1,0 0 1,1 0 0,42 0-448,-32 0 298,123-4-1080,-134 4 1244,-1 0-1,0 1 1,1-1-1,-1 0 0,0 0 1,0 0-1,0 0 1,1 0-1,-1 1 1,0-1-1,0 0 0,1 0 1,-1 0-1,0 1 1,0-1-1,0 0 1,0 0-1,0 1 0,1-1 1,-1 0-1,0 1 1,0-1-1,0 0 1,0 0-1,0 1 0,0-1 1,0 0-1,0 0 1,0 1-1,0-1 1,0 0-1,0 1 0,0-1 1,0 0-1,0 0 1,0 1-1,0-1 1,-1 0-1,1 0 1,0 1-1,0-1 0,0 0 1,0 0-1,-1 1 1,1-1-1,0 0 1,-8 15 352,-10 3 48,-1-1 1,-1-1-1,-1-1 0,0 0 1,-41 20-1,58-33-395,-23 9-248,27-12 125,-1 1 1,1-1 0,0 1-1,0-1 1,0 0-1,0 1 1,0-1 0,0 1-1,0-1 1,1 1-1,-1-1 1,0 1 0,0-1-1,0 1 1,0-1-1,1 1 1,-1-1 0,0 1-1,0-1 1,1 1-1,-1-1 1,0 1 0,1 0-1,-1-1 1,1 1-1,-1-1 1,1 1 0,39-44-9362,-14 19 1413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9.263"/>
    </inkml:context>
    <inkml:brush xml:id="br0">
      <inkml:brushProperty name="width" value="0.025" units="cm"/>
      <inkml:brushProperty name="height" value="0.025" units="cm"/>
    </inkml:brush>
  </inkml:definitions>
  <inkml:trace contextRef="#ctx0" brushRef="#br0">117 53 10666,'0'0'4255,"3"-8"-967,6-24-549,-9 31-2667,0 1 0,0 0 0,0 0 0,1-1 0,-1 1 0,0 0 1,0-1-1,0 1 0,0 0 0,0-1 0,0 1 0,0 0 0,0-1 0,0 1 0,0 0 1,0-1-1,0 1 0,0 0 0,0 0 0,0-1 0,0 1 0,0 0 0,0-1 0,0 1 1,0 0-1,-1-1 0,1 1 0,0 0 0,0 0 0,0-1 0,-1 1 0,1 0 0,0 0 0,0-1 1,-1 1-1,1 0 0,0 0 0,0-1 0,-1 1 0,1 0 0,0 0 0,-1 0 0,1 0 1,0 0-1,0 0 0,-1 0 0,1-1 0,0 1 0,-1 0 0,1 0 0,0 0 0,-1 0 1,1 0-1,0 0 0,-1 1 0,1-1 0,-15 5 761,6 1-767,1 0 0,1 1 0,0 0 0,0 0 0,0 1 0,1-1 0,0 2 0,0-1 0,1 0 0,-6 13 0,7-13-64,0 0 0,0 0 1,1 1-1,0-1 0,1 1 0,0 0 1,0 0-1,1 0 0,0 0 0,1 0 1,0 16-1,1-24-3,-1 1 1,1 0-1,-1-1 1,1 1-1,-1 0 1,1-1-1,0 1 1,0-1-1,0 1 1,0-1-1,0 0 1,0 1-1,0-1 1,0 0-1,0 0 1,1 1-1,-1-1 1,1 0-1,-1 0 1,1-1-1,1 2 1,1 0-53,0-1 0,0 0 1,0 0-1,0 0 0,0-1 0,0 1 1,0-1-1,8-1 0,-2 0-520,0 0 1,0-1-1,-1 0 0,1-1 0,-1 0 1,18-8-1,-13 3-2966,0-1-1,24-21 1,-10 3-6775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9.602"/>
    </inkml:context>
    <inkml:brush xml:id="br0">
      <inkml:brushProperty name="width" value="0.025" units="cm"/>
      <inkml:brushProperty name="height" value="0.025" units="cm"/>
    </inkml:brush>
  </inkml:definitions>
  <inkml:trace contextRef="#ctx0" brushRef="#br0">65 5 11659,'0'0'6550,"-7"10"-4708,-33 59 149,37-63-1789,0 1 1,1 0-1,0 1 1,0-1-1,0 0 0,1 0 1,0 1-1,0-1 1,1 1-1,1 11 0,-1-17-200,0-1 0,1 0 0,-1 1 0,1-1 0,-1 0-1,1 0 1,-1 0 0,1 0 0,0 1 0,0-1 0,0 0 0,0 0 0,0 0-1,0-1 1,0 1 0,0 0 0,0 0 0,0 0 0,0-1 0,0 1-1,0-1 1,1 1 0,-1-1 0,0 1 0,1-1 0,-1 0 0,0 1 0,0-1-1,1 0 1,-1 0 0,0 0 0,1 0 0,-1 0 0,0 0 0,1-1-1,1 0 1,2 1 27,0-1-1,0-1 1,0 1-1,0-1 1,0 0-1,-1 0 1,1 0-1,7-5 1,0-4 150,-1-1 0,0 0 0,-1 0-1,0-1 1,-1-1 0,0 0 0,-1 0 0,12-29 0,-4 10 410,-23 75-236,6-37-328,-4 6 67,1 1 0,1-1 0,0 1 0,1 0-1,-1 15 1,3-26-87,0-1 0,0 1 0,0-1 0,0 1 0,0-1 0,0 1 0,0-1 0,0 0 0,0 1-1,0-1 1,0 1 0,1-1 0,-1 1 0,0-1 0,0 1 0,0-1 0,1 1 0,-1-1 0,0 0 0,1 1 0,-1-1 0,0 0-1,1 1 1,-1-1 0,1 0 0,-1 1 0,0-1 0,1 0 0,-1 0 0,1 1 0,-1-1 0,2 0 0,18-3 270,16-19 366,9-25-227,-38 38-397,1-1 0,1 1 0,0 0 0,0 1 0,1 0 0,11-7 0,-21 15-26,1 0 0,-1 1 0,1-1 0,-1 0-1,1 0 1,-1 1 0,0-1 0,1 0-1,-1 1 1,1-1 0,-1 0 0,0 1 0,1-1-1,-1 0 1,0 1 0,0-1 0,1 1-1,-1-1 1,0 1 0,0-1 0,1 1-1,-1-1 1,0 1 0,0-1 0,0 1 0,0-1-1,0 1 1,0-1 0,0 1 0,0-1-1,0 1 1,0-1 0,0 1 0,0-1 0,0 1-1,0-1 1,-1 0 0,1 1 0,0-1-1,0 1 1,-1 0 0,-3 27-15,-6 3 44,7-21-411,0-1 0,0 1-1,1 0 1,0 0 0,-1 13 0,4-23 164,-1 1 0,1-1-1,-1 1 1,1-1 0,-1 1 0,1-1 0,-1 0 0,1 1-1,-1-1 1,1 0 0,0 1 0,-1-1 0,1 0 0,0 0-1,-1 0 1,1 1 0,0-1 0,-1 0 0,1 0 0,0 0-1,-1 0 1,1 0 0,0 0 0,-1 0 0,1-1 0,0 1-1,-1 0 1,1 0 0,0 0 0,-1-1 0,1 1 0,-1 0-1,1-1 1,-1 1 0,1 0 0,0-1 0,0 0 0,17-13-5501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19.963"/>
    </inkml:context>
    <inkml:brush xml:id="br0">
      <inkml:brushProperty name="width" value="0.025" units="cm"/>
      <inkml:brushProperty name="height" value="0.025" units="cm"/>
    </inkml:brush>
  </inkml:definitions>
  <inkml:trace contextRef="#ctx0" brushRef="#br0">124 1 11723,'0'0'12332,"-7"-1"-10848,-1 2-1209,0 0 0,1 0 0,-1 0 0,1 1 0,-1 0 0,-13 6 0,18-7-264,0 0 1,0 0 0,0 0 0,1 1 0,-1-1 0,0 1-1,1-1 1,0 1 0,-1 0 0,1 0 0,0 0 0,0 1-1,0-1 1,0 0 0,0 1 0,1-1 0,-1 1 0,1 0 0,-1-1-1,1 1 1,0 0 0,0 0 0,1 0 0,-2 5 0,2-8-28,1 1 1,-1 0-1,0 0 1,1-1 0,-1 1-1,0 0 1,1-1 0,-1 1-1,1 0 1,-1-1 0,1 1-1,-1-1 1,1 1-1,0-1 1,-1 1 0,1-1-1,0 1 1,-1-1 0,1 1-1,0-1 1,0 0-1,-1 0 1,1 1 0,0-1-1,0 0 1,-1 0 0,1 0-1,0 0 1,0 0-1,0 0 1,0 0 0,34 0-303,-25 0 177,5-1-272,1-1 0,0 0 0,23-7-1,-24 5 413,1 1-1,-1 0 0,25-1 0,-44 19 1662,-8 0-1230,0 0-1,-1-1 1,-1-1-1,-1 0 1,0-1-1,0 0 0,-1-2 1,-28 15-1,27-20-1187,13-12-3165,18-20-3770,3 5 1308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3.803"/>
    </inkml:context>
    <inkml:brush xml:id="br0">
      <inkml:brushProperty name="width" value="0.025" units="cm"/>
      <inkml:brushProperty name="height" value="0.025" units="cm"/>
    </inkml:brush>
  </inkml:definitions>
  <inkml:trace contextRef="#ctx0" brushRef="#br0">191 95 8936,'4'-8'2237,"0"0"-1614,14-33 2981,-11 10 2211,-8 30-5740,1 1 1,0-1-1,-1 1 1,1-1-1,-1 1 1,1-1-1,0 1 1,-1 0-1,1-1 1,-1 1-1,1 0 1,-1 0-1,1-1 1,-1 1-1,1 0 1,-1 0-1,1 0 1,-1 0-1,0-1 1,1 1-1,-1 0 1,1 0-1,-1 0 1,1 0-1,-1 0 1,0 0-1,1 1 1,-1-1-1,1 0 1,-1 0-1,1 0 1,-1 0-1,1 1 1,-2-1 0,-21 8 51,12 0-112,0-1-1,0 1 0,1 1 0,1 0 1,-1 0-1,2 1 0,-1 0 0,-11 19 0,20-28-18,-1 0 0,1-1 0,-1 1 0,1 0-1,0-1 1,0 1 0,-1 0 0,1 0 0,0 0-1,0-1 1,0 1 0,0 0 0,0 0-1,0 0 1,0 0 0,0-1 0,0 1 0,0 0-1,0 0 1,0 0 0,1-1 0,-1 1-1,0 0 1,1 0 0,-1-1 0,0 1 0,1 0-1,-1 0 1,1-1 0,-1 1 0,1-1 0,-1 1-1,1 0 1,0-1 0,-1 1 0,1-1-1,0 1 1,0-1 0,-1 0 0,1 1 0,0-1-1,0 0 1,-1 0 0,1 1 0,0-1 0,0 0-1,0 0 1,-1 0 0,1 0 0,0 0-1,1 0 1,57 2-207,-42-3-127,-7 1 193,-1 1 1,1 0-1,0 0 0,18 6 1,-27-7 138,1 0 1,-1 1-1,0-1 0,0 1 1,0 0-1,0-1 0,0 1 1,1 0-1,-1 0 0,-1-1 1,1 1-1,0 0 0,0 0 1,0 0-1,0 0 0,-1 0 1,1 0-1,0 1 0,0 0 1,-1 0 2,0 0 1,0 0-1,0-1 1,0 1-1,0 0 1,-1-1-1,1 1 1,0-1-1,-1 1 1,0 0-1,1-1 1,-1 1-1,0-1 1,0 1-1,1-1 1,-1 0-1,0 1 1,-1-1-1,-1 2 1,-5 6 185,0-1 0,-1-1 0,0 1 0,0-2 0,0 1 0,-1-1 0,0 0 0,-1-1 1,-20 8-1,13-8 284,1 0 0,-1-1 0,1 0 0,-1-2 0,-30 1 0,53-14-1566,51-25-4295,-27 19 1606,10-6-3158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0.301"/>
    </inkml:context>
    <inkml:brush xml:id="br0">
      <inkml:brushProperty name="width" value="0.025" units="cm"/>
      <inkml:brushProperty name="height" value="0.025" units="cm"/>
    </inkml:brush>
  </inkml:definitions>
  <inkml:trace contextRef="#ctx0" brushRef="#br0">120 1 14061,'0'0'11083,"-9"-1"-9978,3 1-989,-1 1 0,1-1 0,0 1 0,0 0 0,0 1 0,0 0 0,0 0 0,-11 5-1,14-6-105,1 0 0,-1 1 0,0-1-1,1 1 1,-1 0 0,1 0 0,-1 0-1,1 0 1,0 0 0,0 1-1,0-1 1,0 1 0,0-1 0,1 1-1,-1 0 1,1-1 0,-1 1-1,1 0 1,0 0 0,0 0 0,1 0-1,-1 0 1,0 0 0,1 4-1,0-6-18,1-1-1,-1 1 0,1 0 1,0 0-1,-1-1 0,1 1 1,0-1-1,-1 1 1,1-1-1,0 1 0,0-1 1,-1 1-1,1-1 0,0 0 1,0 1-1,0-1 0,0 0 1,0 0-1,-1 1 0,1-1 1,0 0-1,0 0 0,0 0 1,0 0-1,0 0 0,1-1 1,35 1 88,-31-1-79,78-9 34,-59 5-32,45-1-1,-69 6 24,0 0-1,0 1 0,0-1 0,0 0 1,-1 0-1,1 1 0,0-1 1,0 1-1,0-1 0,-1 1 0,1-1 1,0 1-1,0 0 0,-1-1 1,1 1-1,0 0 0,-1-1 0,1 1 1,-1 0-1,1 0 0,-1-1 1,1 1-1,-1 0 0,0 0 0,1 0 1,-1 0-1,0 0 0,0 0 1,0 0-1,0-1 0,0 1 0,1 0 1,-2 0-1,1 0 0,0 0 1,0 0-1,0 0 0,0 0 0,-1 0 1,1 0-1,0 0 0,-1-1 1,0 3-1,-16 41 1374,4-24-573,-31 38 0,40-53-720,-1 0 0,0 0 0,0 0 0,0-1 0,-1 1 0,0-1 0,1 0-1,-1-1 1,-1 0 0,1 0 0,-11 4 0,3-8-2087,9-18-5921,4 16 7101,1-12-9491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2.606"/>
    </inkml:context>
    <inkml:brush xml:id="br0">
      <inkml:brushProperty name="width" value="0.025" units="cm"/>
      <inkml:brushProperty name="height" value="0.025" units="cm"/>
    </inkml:brush>
  </inkml:definitions>
  <inkml:trace contextRef="#ctx0" brushRef="#br0">22 379 3331,'-3'-3'43,"0"-1"0,1 0 0,0 0 0,0-1 0,0 1 0,0 0 0,1-1-1,0 1 1,0-1 0,0 1 0,0-1 0,1 1 0,-1-1 0,1 0 0,1 1 0,-1-1 0,0 1 0,2-7 0,3-8 51,1 0 0,1 0 0,10-20 0,12-32 10024,-27 80-5856,3 27-1470,1 47-2375,-7-37-54,0-29-293,0-1-1,1 1 0,1-1 1,0 1-1,1-1 0,6 21 0,-5-109-1467,-6 33 1133,-1 0 0,-1 0 0,-16-54 0,3 12 1853,20 101-1467,-2-17-96,0-1 0,0 0-1,0 0 1,0 0 0,0 1 0,0-1-1,1 0 1,-1 0 0,1 0 0,0 0 0,0 0-1,-1 0 1,1 0 0,0 0 0,1 0-1,-1 0 1,0 0 0,0 0 0,1-1-1,-1 1 1,1 0 0,0-1 0,-1 0-1,1 1 1,0-1 0,0 0 0,0 0-1,0 0 1,0 0 0,0 0 0,0 0 0,0-1-1,0 1 1,4 0 0,1 0 78,0 0 0,0 0 0,0 0 0,0-1 0,0 0 0,10-1 0,-16 1-80,1-1 1,-1 1-1,1 0 1,-1-1-1,1 1 1,-1-1 0,1 1-1,-1-1 1,1 0-1,-1 0 1,0 0-1,1 0 1,-1 0-1,0 0 1,0 0-1,0 0 1,0 0 0,0 0-1,0-1 1,0 1-1,0 0 1,0-1-1,0 1 1,-1 0-1,1-1 1,-1 1-1,1-1 1,-1 0 0,1 1-1,-1-1 1,0 1-1,0-1 1,0-2-1,1-25 126,0 13-129,-1 0 0,-1 0 1,-2-17-1,2 32-4,1 25-144,-2 48 1018,0-45-612,1 1 0,1 0-1,2-1 1,0 1 0,10 37 0,-12-62-294,0 0 1,1-1-1,0 1 0,-1 0 1,1-1-1,0 1 0,1-1 1,-1 1-1,0-1 0,1 1 1,-1-1-1,1 0 0,0 0 1,0 1-1,0-1 0,0-1 1,0 1-1,0 0 0,0 0 1,1-1-1,-1 1 1,0-1-1,1 0 0,0 0 1,-1 0-1,1 0 0,-1 0 1,4 0-1,-5-1-118,0 0 0,-1-1 0,1 1 0,-1 0 1,1-1-1,-1 1 0,1-1 0,-1 1 0,1 0 0,-1-1 0,1 1 0,-1-1 0,0 1 1,1-1-1,-1 0 0,0 1 0,1-1 0,-1 1 0,0-1 0,0 0 0,1 1 0,-1-1 0,0 1 1,0-1-1,0 0 0,0 1 0,0-1 0,0-1 0,1-22-4040,-1 22 3391,0-18-4993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3.323"/>
    </inkml:context>
    <inkml:brush xml:id="br0">
      <inkml:brushProperty name="width" value="0.025" units="cm"/>
      <inkml:brushProperty name="height" value="0.025" units="cm"/>
    </inkml:brush>
  </inkml:definitions>
  <inkml:trace contextRef="#ctx0" brushRef="#br0">143 141 2114,'25'-39'6545,"-21"33"-5403,0 0-1,0 1 1,0-1-1,0-1 1,-1 1-1,0-1 1,-1 1-1,1-1 1,-1 0-1,-1 0 1,3-11-1,-5 17-997,0 0 1,1 0-1,-1 0 0,0 0 0,0 0 0,1 1 0,-1-1 1,0 0-1,0 0 0,0 1 0,0-1 0,0 0 1,0 1-1,0-1 0,0 1 0,0 0 0,-1-1 1,1 1-1,0 0 0,0 0 0,0-1 0,0 1 0,-1 0 1,1 0-1,0 0 0,0 1 0,0-1 0,0 0 1,-2 1-1,-40 5 303,37-3-445,0 1 0,1-1 0,-1 1 1,1 0-1,0 1 0,0-1 0,0 1 1,0 0-1,1 1 0,0-1 0,0 1 1,1-1-1,-5 10 0,-2 5-23,1 0 0,-11 40 0,14-38 2,1-1 0,2 1-1,0 0 1,1 0 0,1 1 0,2 32 0,-1-53 18,0 0 0,0 0 0,0 0-1,0 0 1,1 0 0,-1 0 0,0 0 0,1-1 0,0 1-1,-1 0 1,1 0 0,0 0 0,0-1 0,0 1 0,0-1-1,0 1 1,0 0 0,0-1 0,1 0 0,-1 1 0,0-1-1,1 0 1,0 0 0,-1 1 0,1-1 0,-1 0 0,1-1-1,0 1 1,0 0 0,-1 0 0,1-1 0,0 1 0,0-1-1,0 0 1,0 1 0,0-1 0,0 0 0,0 0 0,0 0-1,0-1 1,-1 1 0,1 0 0,0-1 0,0 1 0,0-1-1,0 1 1,-1-1 0,4-2 0,5-1 108,0-1 0,0 0 1,-1-1-1,0 0 0,0 0 0,0-1 1,8-9-1,1-3 229,-1 0 0,0-2-1,-2 0 1,19-33 0,-27 41-260,-1-1 0,0 1 0,0-1 0,-2-1 0,0 1 0,0-1 0,-1 1 0,-1-1 1,0-19-1,-1 32-71,-1 0 1,0 0 0,0 1-1,0-1 1,0 0 0,-1 0 0,1 0-1,0 1 1,-1-1 0,1 0 0,-1 0-1,0 1 1,0-1 0,1 0-1,-1 1 1,0-1 0,0 1 0,-1-1-1,1 1 1,0 0 0,0-1 0,-1 1-1,1 0 1,0 0 0,-1 0-1,1 0 1,-1 0 0,0 0 0,1 0-1,-1 1 1,0-1 0,1 1 0,-1-1-1,0 1 1,0-1 0,0 1-1,1 0 1,-4 0 0,2 0-76,0 1 0,0-1 0,0 1 0,-1-1-1,1 1 1,0 0 0,0 0 0,0 1 0,0-1 0,0 1 0,1-1 0,-1 1 0,0 0 0,1 0 0,-1 0 0,1 0-1,0 1 1,0-1 0,-1 1 0,2-1 0,-3 5 0,1-2-450,0 0 0,1 0 0,0 1 0,0-1 1,1 1-1,-2 5 0,1 21-7217,2-20 1277</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3.838"/>
    </inkml:context>
    <inkml:brush xml:id="br0">
      <inkml:brushProperty name="width" value="0.025" units="cm"/>
      <inkml:brushProperty name="height" value="0.025" units="cm"/>
    </inkml:brush>
  </inkml:definitions>
  <inkml:trace contextRef="#ctx0" brushRef="#br0">36 137 13741,'0'0'7276,"-6"9"-6464,2-1-692,0 0 1,0 1 0,0-1-1,1 1 1,1 0 0,-1 0-1,-1 16 1,3-22-83,1 0 0,0 0 0,-1 0 0,1-1 0,0 1 0,1 0 0,-1 0 0,0 0 0,1-1 0,0 1 0,-1 0 0,1 0 0,0-1 0,0 1 0,1-1 0,-1 1 0,0-1 0,1 1 0,0-1 0,0 0 0,-1 0 0,1 0 0,0 0 0,0 0 0,1 0 0,-1-1 0,0 1 0,1-1 0,-1 1 0,1-1 0,-1 0 0,1 0 0,0 0 0,-1 0 0,6 0 0,-1 0 50,0-1-1,0 0 1,-1 0 0,1-1 0,0 0 0,0 0 0,0-1 0,-1 0 0,1 0 0,-1 0 0,1-1 0,-1 0 0,0 0 0,0 0 0,0-1 0,-1 0 0,1-1 0,-1 1 0,0-1 0,0 0 0,8-11 0,-3 4-20,0-1 1,-1 0-1,0-1 1,-1 0-1,-1 0 1,0-1-1,-1 0 1,6-23-1,-7 11 58,-5 19 59,-5 19 65,-2 11-267,2 1 0,1 0 0,0 0-1,0 45 1,4-67 17,0-1 0,0 1 0,0-1-1,0 1 1,0-1 0,0 0-1,0 1 1,0-1 0,0 1 0,0-1-1,1 0 1,-1 1 0,0-1 0,0 1-1,0-1 1,0 0 0,1 1-1,-1-1 1,0 0 0,0 1 0,1-1-1,-1 0 1,0 1 0,1-1-1,-1 0 1,0 0 0,1 1 0,-1-1-1,0 0 1,1 0 0,-1 0 0,1 1-1,-1-1 1,0 0 0,1 0-1,-1 0 1,1 0 0,-1 0 0,0 0-1,1 0 1,-1 0 0,1 0-1,-1 0 1,1 0 0,-1 0 0,0 0-1,1 0 1,-1 0 0,1-1 0,-1 1-1,0 0 1,1 0 0,-1 0-1,0-1 1,1 1 0,-1 0 0,0 0-1,1-1 1,-1 1 0,0 0-1,0-1 1,1 1 0,-1 0 0,0-1-1,0 1 1,1-1 0,22-23 205,-9 0-76,-1 0 1,-2-1-1,12-32 0,11-26-53,-29 183-236,-6-53 214,-1-18 23,5 48 0,-3-76-82,0-1 1,0 1-1,1-1 1,-1 0 0,0 1-1,0-1 1,0 1-1,0-1 1,1 0-1,-1 1 1,0-1-1,0 0 1,1 1-1,-1-1 1,0 0 0,1 1-1,-1-1 1,0 0-1,1 0 1,-1 1-1,1-1 1,-1 0-1,0 0 1,1 0-1,-1 0 1,1 1 0,-1-1-1,0 0 1,1 0-1,-1 0 1,1 0-1,-1 0 1,1 0-1,-1 0 1,0 0-1,1 0 1,-1 0-1,1 0 1,-1-1 0,1 1-1,-1 0 1,0 0-1,1 0 1,-1 0-1,1-1 1,-1 1-1,0 0 1,1 0-1,-1-1 1,0 1 0,1 0-1,-1-1 1,0 1-1,0 0 1,1-1-1,19-18-1085,-15 12-277,0 0 1,-1 0-1,1-1 0,4-12 1,0-9-5697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4.243"/>
    </inkml:context>
    <inkml:brush xml:id="br0">
      <inkml:brushProperty name="width" value="0.025" units="cm"/>
      <inkml:brushProperty name="height" value="0.025" units="cm"/>
    </inkml:brush>
  </inkml:definitions>
  <inkml:trace contextRef="#ctx0" brushRef="#br0">73 128 12588,'0'0'8242,"-10"9"-8065,4-3-116,1 0 0,-1-1 0,1 2 0,0-1 1,1 1-1,-1-1 0,1 1 0,1 0 0,-1 1 1,1-1-1,1 0 0,-1 1 0,1 0 1,-2 14-1,4-17 65,-1-1 0,1 1 0,0 0 1,0 0-1,1 0 0,-1-1 0,1 1 1,3 9-1,-4-13-113,0-1 1,1 1 0,-1 0-1,1-1 1,-1 1 0,0 0-1,1-1 1,-1 1 0,1-1-1,0 1 1,-1-1 0,1 1-1,-1-1 1,1 0 0,0 1-1,-1-1 1,1 0-1,0 1 1,-1-1 0,1 0-1,0 0 1,0 0 0,-1 0-1,2 1 1,0-2 3,0 1-1,1 0 1,-1-1-1,0 0 1,0 1-1,1-1 1,-1 0 0,0 0-1,0 0 1,0 0-1,3-3 1,12-11 136,-1 0 1,-1 0-1,-1-2 0,0 0 1,-1 0-1,20-35 0,13-18-100,-46 70-56,0 0-1,0-1 0,1 1 0,-1 0 1,0 0-1,0 0 0,0 0 0,0-1 1,0 1-1,0 0 0,0 0 0,0 0 1,0 0-1,1 0 0,-1 0 0,0-1 1,0 1-1,0 0 0,0 0 0,0 0 1,1 0-1,-1 0 0,0 0 0,0 0 1,0 0-1,0 0 0,1 0 0,-1 0 1,0 0-1,0 0 0,0 0 0,0 0 1,1 0-1,-1 0 0,0 0 0,0 0 1,0 0-1,0 0 0,1 0 0,-1 0 1,0 0-1,0 0 0,0 0 0,0 0 1,1 0-1,-1 0 0,0 0 0,0 1 1,0-1-1,0 0 0,0 0 0,0 0 1,1 0-1,-1 0 0,0 0 0,0 1 1,0-1-1,0 0 0,0 0 0,4 19-46,-3 31 134,-1-43-85,0-4 16,0 7-14,0 0 1,1 0 0,0 0 0,2 11 0,-3-20-5,0 0 1,1-1 0,-1 1 0,0 0 0,0-1 0,0 1 0,1-1-1,-1 1 1,0 0 0,1-1 0,-1 1 0,0-1 0,1 1 0,-1-1-1,1 1 1,-1-1 0,1 1 0,-1-1 0,1 0 0,-1 1 0,1-1-1,0 0 1,-1 1 0,1-1 0,-1 0 0,1 0 0,0 0 0,0 1-1,1-2 1,-1 1 1,1-1-1,0 0 0,-1 0 0,1 0 0,0 0 0,-1 0 0,1 0 0,-1 0 0,0 0 0,1 0 0,-1-1 1,0 1-1,0-1 0,2-2 0,73-107-4694,-34 33-4120,-29 47 2987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4.773"/>
    </inkml:context>
    <inkml:brush xml:id="br0">
      <inkml:brushProperty name="width" value="0.025" units="cm"/>
      <inkml:brushProperty name="height" value="0.025" units="cm"/>
    </inkml:brush>
  </inkml:definitions>
  <inkml:trace contextRef="#ctx0" brushRef="#br0">9 0 6919,'0'0'9662,"-1"11"-9288,-4 50 988,2 0 1,4 0 0,9 78-1,-9-135-1346,6 30 10,-7-33-24,0 0 0,0 0 0,0 0-1,0 0 1,0-1 0,0 1 0,0 0-1,1 0 1,-1 0 0,0-1-1,1 1 1,-1 0 0,1 0 0,-1-1-1,1 1 1,-1 0 0,1-1 0,-1 1-1,1-1 1,-1 1 0,1-1 0,0 1-1,0-1 1,-1 1 0,1-1 0,0 0-1,-1 1 1,1-1 0,0 0 0,1 1-1,0-3 63,-1-1 0,1 1-1,-1 0 1,0-1-1,0 1 1,0-1 0,0 0-1,-1 1 1,1-1-1,-1 0 1,1 1 0,-1-1-1,0 0 1,0 0-1,0 1 1,-1-4 0,1 0 34,1-19 65,0-45 322,-1 64-459,0 1 0,-1 0 0,0-1 0,0 1 0,0 0 0,0 0 0,-1 0 0,0 0 0,-5-9 0,7 28-137,-1-12 100,0-1-1,1 0 1,-1 1-1,1-1 1,0 0-1,0 1 1,-1-1-1,1 1 0,0-1 1,0 1-1,0-1 1,0 0-1,1 1 1,-1-1-1,0 1 1,1-1-1,-1 0 1,1 1-1,-1-1 1,1 0-1,-1 1 1,1-1-1,0 0 1,0 0-1,0 0 1,0 0-1,0 1 1,0-1-1,0 0 1,0-1-1,0 1 1,0 0-1,0 0 1,0 0-1,1-1 1,-1 1-1,0-1 0,1 1 1,1 0-1,1-1 14,1 0 0,-1 0 0,0 0-1,0-1 1,0 1 0,0-1 0,0 0-1,0 0 1,0-1 0,0 1 0,0-1-1,-1 0 1,1 0 0,-1 0-1,1 0 1,-1-1 0,0 1 0,0-1-1,0 0 1,0 0 0,0 0 0,0 0-1,2-6 1,10-11 57,-2-1-1,19-37 0,-26 47-40,-6 11-17,0 0 0,0 1 0,0-1 0,0 0-1,0 0 1,0 0 0,0 0 0,0 1 0,0-1 0,0 0-1,0 0 1,0 0 0,0 0 0,0 0 0,0 1 0,1-1-1,-1 0 1,0 0 0,0 0 0,0 0 0,0 0 0,0 0-1,0 0 1,0 1 0,1-1 0,-1 0 0,0 0 0,0 0-1,0 0 1,0 0 0,0 0 0,1 0 0,-1 0-1,0 0 1,0 0 0,0 0 0,0 0 0,0 0 0,1 0-1,-1 0 1,0 0 0,0 0 0,0 0 0,0 0 0,1 0-1,-1 0 1,0 0 0,0 0 0,0 0 0,0 0 0,0 0-1,0 0 1,1-1 0,-1 1 0,0 0 0,0 0 0,0 0-1,0 0 1,4 30 245,-3 60 511,-1-62-458,0-25-288,0-1 1,0 0 0,0 0-1,0 1 1,0-1 0,0 0-1,0 0 1,1 1-1,0-1 1,-1 0 0,1 0-1,0 0 1,0 0-1,0 0 1,0 0 0,0 0-1,0 0 1,1 0-1,-1-1 1,1 1 0,-1-1-1,1 1 1,0-1-1,-1 1 1,1-1 0,0 0-1,0 0 1,4 2-1,-4-3-74,1 0-1,-1 0 0,1 0 0,-1 0 0,1 0 0,-1-1 0,1 0 1,-1 1-1,0-1 0,1 0 0,-1 0 0,0 0 0,1 0 0,-1-1 0,0 1 1,0 0-1,0-1 0,0 0 0,0 1 0,-1-1 0,1 0 0,0 0 1,-1 0-1,1 0 0,1-4 0,5-6-1819,-1-1 1,0 0-1,-1 0 0,0-1 1,7-26-1,-3-6-6295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5.378"/>
    </inkml:context>
    <inkml:brush xml:id="br0">
      <inkml:brushProperty name="width" value="0.025" units="cm"/>
      <inkml:brushProperty name="height" value="0.025" units="cm"/>
    </inkml:brush>
  </inkml:definitions>
  <inkml:trace contextRef="#ctx0" brushRef="#br0">20 0 10570,'0'0'6919,"-2"8"-5526,-4 17-947,2 0 0,0 1 0,2-1 0,1 1 1,0-1-1,6 42 0,-5-66-463,0 0 0,0 0 1,0 0-1,0 0 0,0 0 0,0 0 1,0 0-1,1 0 0,-1 0 0,0 0 1,0 0-1,1 0 0,-1 0 1,1 0-1,-1 0 0,1 0 0,-1 0 1,1-1-1,0 1 0,-1 0 0,1 0 1,0-1-1,-1 1 0,1 0 0,1 0 1,-1-1-2,0-1 0,0 1 0,0-1 0,0 0 0,0 1 0,0-1 1,0 0-1,0 0 0,0 0 0,-1 0 0,1 0 0,0 0 0,-1 0 0,1 0 0,-1 0 1,1 0-1,0-1 0,19-55-832,-17 36 631,-1 9 1229,0 25-322,-2-10-674,0 1 1,0 0-1,1 0 1,-1-1-1,1 1 1,0 0 0,1-1-1,-1 1 1,0-1-1,1 1 1,0-1-1,0 0 1,0 0-1,0 1 1,1-1-1,-1-1 1,1 1 0,-1 0-1,1-1 1,0 1-1,0-1 1,5 3-1,-5-4 4,0 0 1,0 0-1,0 0 0,1 0 0,-1-1 0,1 1 0,-1-1 0,0 0 0,1 0 1,-1 0-1,1 0 0,-1-1 0,0 1 0,1-1 0,-1 0 0,0 0 1,0 0-1,0-1 0,1 1 0,-1-1 0,-1 1 0,1-1 0,0 0 1,0 0-1,3-4 0,43-44 380,-40 38-453,1 2 0,0-1 0,1 1 0,19-13 0,-27 69-389,-4-16 604,1 0-1,1 0 1,1 1-1,2-2 0,1 1 1,16 53-1,-11-59-115,0 1-1,-2 1 0,-1-1 1,-2 1-1,0 0 0,-1 1 1,-1 47-1,-3-72 40,0 0-1,0 0 0,0 1 0,-1-1 1,1 0-1,0 0 0,-1 0 1,0 0-1,0 0 0,1-1 1,-1 1-1,0 0 0,0 0 0,-1 0 1,1-1-1,0 1 0,-1-1 1,1 1-1,-1-1 0,1 1 1,-1-1-1,1 0 0,-1 0 0,0 0 1,0 0-1,0 0 0,0 0 1,0 0-1,0 0 0,0-1 1,0 1-1,0-1 0,0 0 0,0 0 1,0 1-1,0-1 0,0 0 1,0-1-1,0 1 0,0 0 1,0-1-1,0 1 0,0-1 0,0 1 1,0-1-1,0 0 0,0 0 1,0 0-1,1 0 0,-1 0 1,0 0-1,1-1 0,-1 1 0,0-1 1,1 1-1,0-1 0,-1 1 1,1-1-1,-1-2 0,-7-10-44,1 0 0,0 0 0,1 0 0,1-1 0,0 0 0,1-1 0,0 1 1,2-1-1,0 0 0,0 0 0,2 0 0,0-1 0,1 1 0,0 0 0,6-31 0,-4 40-74,0-1 1,0 1-1,1 0 1,0 0-1,1 0 1,0 1 0,0-1-1,0 1 1,1 0-1,6-7 1,61-54-3126,-31 32-1173,2-7-4149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5.860"/>
    </inkml:context>
    <inkml:brush xml:id="br0">
      <inkml:brushProperty name="width" value="0.025" units="cm"/>
      <inkml:brushProperty name="height" value="0.025" units="cm"/>
    </inkml:brush>
  </inkml:definitions>
  <inkml:trace contextRef="#ctx0" brushRef="#br0">0 0 4452,'0'0'16624,"30"59"-16048,-20-19-31,3 5-321,-1 4-192,-1-4 0,1-3 32,-3-5-608,-1-9-930,-3-10-672,-4-10-961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6.222"/>
    </inkml:context>
    <inkml:brush xml:id="br0">
      <inkml:brushProperty name="width" value="0.025" units="cm"/>
      <inkml:brushProperty name="height" value="0.025" units="cm"/>
    </inkml:brush>
  </inkml:definitions>
  <inkml:trace contextRef="#ctx0" brushRef="#br0">1 152 13869,'0'0'7623,"59"-43"-7078,-18 33 63,6-3-223,2 1-161,3-2-192,-4-1-256,-4 2-1826,-7-3-1826,-10 0-2338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6.567"/>
    </inkml:context>
    <inkml:brush xml:id="br0">
      <inkml:brushProperty name="width" value="0.025" units="cm"/>
      <inkml:brushProperty name="height" value="0.025" units="cm"/>
    </inkml:brush>
  </inkml:definitions>
  <inkml:trace contextRef="#ctx0" brushRef="#br0">19 0 14638,'-2'13'2210,"-4"24"174,-3 68 0,8-96-2259,1 0 0,0 0 0,0 0-1,1 0 1,0 0 0,1 0-1,0 0 1,0 0 0,1 0-1,0-1 1,1 0 0,0 1 0,0-1-1,1-1 1,7 11 0,-11-16-110,1 0 1,0-1 0,0 1 0,0-1-1,0 1 1,0-1 0,0 0-1,0 1 1,0-1 0,1 0-1,-1-1 1,0 1 0,1 0 0,-1-1-1,0 1 1,1-1 0,-1 0-1,1 1 1,-1-1 0,1 0 0,-1-1-1,1 1 1,-1 0 0,0-1-1,1 1 1,-1-1 0,1 0-1,-1 0 1,0 0 0,0 0 0,0 0-1,1-1 1,-1 1 0,1-2-1,9-7 164,-2 0-1,1 0 0,-1-1 0,15-23 1,8-6 318,-32 39-492,-1 0 1,0 1-1,1-1 1,-1 1-1,1 0 1,-1-1 0,1 1-1,-1-1 1,1 1-1,-1 0 1,1-1-1,0 1 1,-1 0 0,1 0-1,-1-1 1,1 1-1,0 0 1,-1 0 0,1 0-1,0 0 1,-1 0-1,1 0 1,0 0-1,-1 0 1,1 0 0,0 0-1,-1 0 1,1 0-1,-1 0 1,2 1-1,7 19 76,-7 38-32,-2-50-31,7 36-1573,-7-43 1363,0-1 0,1 1 0,-1 0 0,0-1 0,0 1 0,1 0 0,-1-1 0,0 1 0,1-1 0,-1 1 0,1-1 0,-1 1 0,1 0 0,-1-1 0,1 0 0,-1 1 0,1-1 0,-1 1 0,1-1 0,-1 0 0,2 1 0,-1-1-167,0 0 1,0-1-1,0 1 0,0 0 1,-1-1-1,1 1 0,0-1 0,0 1 1,-1-1-1,1 0 0,0 1 0,0-1 1,-1 0-1,1 1 0,-1-1 1,1 0-1,-1 0 0,1 0 0,-1 1 1,1-1-1,-1 0 0,1-1 1,8-21-6839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4.750"/>
    </inkml:context>
    <inkml:brush xml:id="br0">
      <inkml:brushProperty name="width" value="0.025" units="cm"/>
      <inkml:brushProperty name="height" value="0.025" units="cm"/>
    </inkml:brush>
  </inkml:definitions>
  <inkml:trace contextRef="#ctx0" brushRef="#br0">45 78 6438,'0'0'17264,"2"-4"-17146,5-4-93,-4 4-7,0 1 1,0-1-1,-1 1 1,1-1 0,-1 0-1,0 0 1,0 0 0,0 0-1,0 0 1,-1 0 0,0 0-1,1-6 1,-2 10-22,0-1 1,-1 1-1,1 0 1,0-1-1,-1 1 1,1 0 0,0 0-1,-1-1 1,1 1-1,0 0 1,-1 0-1,1 0 1,-1-1-1,1 1 1,-1 0-1,1 0 1,0 0-1,-1 0 1,1 0-1,-1 0 1,1 0-1,-1 0 1,1 0 0,-1 0-1,1 0 1,-1 0-1,1 1 1,0-1-1,-1 0 1,1 0-1,-1 0 1,1 0-1,0 1 1,-1-1-1,1 0 1,0 0-1,-1 1 1,1-1 0,-1 1-1,-18 10-112,-14 29 159,31-37-42,1-1 0,-1 0 0,1 0 0,0 0 0,-1 1 0,1-1 0,1 1 0,-1-1 0,0 1 0,0-1 0,1 1 0,0-1 0,-1 1 0,1 0 0,0-1 0,0 1 0,1 4 0,0-6 1,0 0-1,0 0 1,0 0-1,0 0 0,0-1 1,1 1-1,-1 0 1,0-1-1,0 1 1,0-1-1,1 1 0,-1-1 1,0 0-1,1 1 1,-1-1-1,0 0 1,1 0-1,-1 0 0,2 0 1,35 0 112,-29 0-108,16-2 75,46-7 0,-3 0-16,-67 9-55,-1 1-1,0-1 1,1 0 0,-1 1 0,1-1 0,-1 1-1,0-1 1,1 1 0,-1-1 0,0 1 0,1-1-1,-1 1 1,0-1 0,0 1 0,0-1 0,1 1-1,-1-1 1,0 1 0,0-1 0,0 1 0,0-1-1,0 1 1,0-1 0,0 1 0,0 0 0,0-1-1,0 1 1,-1 0 0,3 8 741,7-18-237,1-7-550,0 0 0,1 1 1,1 0-1,0 1 0,23-19 1,-35 32 28,1 1 1,-1-1-1,1 1 1,-1-1-1,1 1 1,0 0-1,-1-1 1,1 1-1,0 0 1,-1-1-1,1 1 1,0 0-1,-1 0 1,1 0-1,0 0 1,0-1-1,-1 1 1,1 0-1,0 0 0,0 1 1,-1-1-1,1 0 1,0 0-1,0 0 1,-1 0-1,1 0 1,0 1-1,-1-1 1,1 0-1,0 1 1,-1-1-1,2 1 1,13 25-343,-13-16 250,1-1 0,-1 1 0,-1 0 0,1 11 0,-16 51 595,14-71-496,0 0 0,1-1 1,-1 1-1,1 0 1,-1 0-1,1-1 1,-1 1-1,1 0 1,0-1-1,-1 1 1,1-1-1,0 1 1,-1-1-1,1 1 1,0-1-1,-1 1 1,1-1-1,0 0 1,0 1-1,0-1 1,0 0-1,-1 0 1,1 0-1,0 1 1,0-1-1,0 0 1,0 0-1,0 0 1,-1 0-1,1-1 0,1 1 1,32-4 143,-26 2-126,-1-1 0,1-1 0,-1 1 0,0-1 0,0 0 0,0-1 0,-1 0 0,1 0 0,-1 0 0,0-1 0,-1 0 0,0 0 0,1 0 0,-2 0 0,1-1 0,-1 0 0,0 0 0,0-1 0,-1 1 0,0-1 0,-1 1 0,1-1 0,-1 0 0,1-15 0,-3 23-23,0-1 0,-1 1 1,1-1-1,0 1 0,-1 0 1,1-1-1,0 1 0,-1 0 1,1-1-1,-1 1 0,1 0 1,0-1-1,-1 1 0,1 0 1,-1 0-1,1 0 0,-1 0 1,1-1-1,-1 1 0,1 0 0,-1 0 1,1 0-1,-1 0 0,1 0 1,-1 0-1,1 0 0,-1 0 1,1 0-1,-1 0 0,1 0 1,-1 1-1,1-1 0,-1 0 1,1 0-1,-1 0 0,1 1 1,-1-1-1,1 0 0,0 1 1,-1-1-1,1 0 0,-1 1 1,1-1-1,0 0 0,-1 1 0,1-1 1,0 1-1,0-1 0,-1 1 1,1-1-1,0 0 0,0 1 1,0-1-1,-1 1 0,1-1 1,0 1-1,0 0 0,0 1 4,-1-1-1,1 1 0,0 0 1,0-1-1,0 1 1,0-1-1,0 1 0,0 0 1,0-1-1,1 1 1,-1-1-1,1 1 0,-1 0 1,1-1-1,-1 1 0,1-1 1,0 0-1,0 1 1,0-1-1,0 0 0,0 1 1,0-1-1,0 0 1,0 0-1,0 0 0,0 0 1,1 0-1,-1 0 1,0 0-1,1 0 0,-1-1 1,3 2-1,1-1 19,-1 0 0,1 0 0,0-1-1,0 1 1,0-1 0,0 0 0,-1 0 0,1-1 0,0 0 0,6-1-1,-2-1-41,0 0 0,0-1-1,-1 0 1,0 0 0,0-1 0,0 0-1,0 0 1,10-11 0,-17 15-24,-9 22 133,3-13 2,1-1 1,1 0-1,-1 1 0,1-1 1,0 1-1,1 0 0,0 0 1,0 0-1,1 0 0,-1 14 1,2-22-106,1 1 1,-1-1-1,0 0 0,0 1 1,1-1-1,-1 0 0,0 1 1,0-1-1,1 0 0,-1 1 1,0-1-1,1 0 1,-1 0-1,0 1 0,1-1 1,-1 0-1,0 0 0,1 0 1,-1 1-1,1-1 0,-1 0 1,1 0-1,-1 0 0,0 0 1,1 0-1,-1 0 1,1 0-1,-1 0 0,0 0 1,1 0-1,-1 0 0,1 0 1,-1 0-1,1-1 0,-1 1 1,0 0-1,1 0 1,-1 0-1,0 0 0,1-1 1,-1 1-1,0 0 0,1-1 1,-1 1-1,1-1 0,19-11-2651,-4-8-1788,-3-7-2398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6.903"/>
    </inkml:context>
    <inkml:brush xml:id="br0">
      <inkml:brushProperty name="width" value="0.025" units="cm"/>
      <inkml:brushProperty name="height" value="0.025" units="cm"/>
    </inkml:brush>
  </inkml:definitions>
  <inkml:trace contextRef="#ctx0" brushRef="#br0">10 50 11979,'0'0'5056,"9"2"-4469,31 9 208,-39-11-685,1 0 0,-1 0 0,0 0-1,0 0 1,1 0 0,-1 0 0,0-1-1,0 1 1,1 0 0,-1-1-1,0 1 1,0-1 0,0 0 0,0 1-1,1-1 1,-1 0 0,0 1 0,0-1-1,0 0 1,-1 0 0,1 0 0,0 0-1,0 0 1,0 0 0,-1 0-1,1 0 1,0 0 0,-1-1 0,1 1-1,-1 0 1,0 0 0,1 0 0,-1-1-1,0 1 1,1-2 0,-1 2-7,0 0 1,1 0 0,-1 0-1,0 0 1,0 0-1,0-1 1,0 1 0,1 0-1,-2 0 1,1 0-1,0 0 1,0 0 0,0 0-1,0 0 1,-1 0-1,1-1 1,0 1 0,-1 0-1,1 0 1,-1 0-1,1 0 1,-1 1-1,0-1 1,1 0 0,-1 0-1,0 0 1,0 0-1,0 1 1,1-1 0,-1 0-1,0 1 1,0-1-1,0 0 1,0 1 0,0-1-1,-2 1 1,1 0-93,-1 1 0,1-1 0,-1 1 1,1 0-1,-1 0 0,1 0 0,-1 1 0,1-1 1,0 0-1,0 1 0,0-1 0,0 1 0,0 0 0,0 0 1,0 0-1,0 0 0,1 0 0,-1 0 0,1 0 1,0 1-1,-1-1 0,1 0 0,0 1 0,0-1 1,1 1-1,-2 3 0,-4 10-57,2 1 1,-6 27-1,9-36 10,-1 1 0,1-1-1,1 1 1,-1-1 0,2 1 0,-1-1-1,3 15 1,-2-22-36,-1 1 0,1-1 0,-1 1-1,1-1 1,0 0 0,-1 1 0,1-1 0,0 0 0,0 0 0,0 0 0,0 0-1,0 1 1,0-1 0,0 0 0,0-1 0,0 1 0,1 0 0,-1 0 0,3 1-1,-2-2-118,1 1 0,0-1-1,-1 0 1,1 0 0,-1 0 0,1 0-1,0 0 1,-1 0 0,1-1-1,0 1 1,-1-1 0,1 0-1,-1 0 1,1 0 0,2-2-1,7-4-1294,1-1 0,-2 0-1,1-1 1,-1-1-1,0 0 1,-1 0 0,10-14-1,-19 23 1410,35-40-5459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7.402"/>
    </inkml:context>
    <inkml:brush xml:id="br0">
      <inkml:brushProperty name="width" value="0.025" units="cm"/>
      <inkml:brushProperty name="height" value="0.025" units="cm"/>
    </inkml:brush>
  </inkml:definitions>
  <inkml:trace contextRef="#ctx0" brushRef="#br0">149 94 3619,'0'0'8916,"-10"8"-7272,-11 8-359,-33 37 1,46-45-772,0 0 0,1 1 0,0 0 0,1 1-1,0-1 1,1 1 0,-1 0 0,-4 16 0,10-26-489,0 1 0,0-1 0,-1 1 0,1-1 0,0 0 0,0 1 0,0-1 0,0 1 0,0-1 0,0 1 0,0-1 0,1 0 0,-1 1 0,0-1 0,0 1 1,0-1-1,0 1 0,1-1 0,-1 0 0,0 1 0,0-1 0,0 0 0,1 1 0,-1-1 0,0 0 0,1 1 0,-1-1 0,0 0 0,1 1 0,-1-1 0,0 0 0,1 0 0,-1 0 0,1 1 0,-1-1 0,0 0 0,1 0 0,-1 0 0,1 0 0,0 0 0,27 0 525,25-14-130,-45 11-403,6-3-21,-1 1-1,1 0 0,1 1 1,-1 0-1,0 2 0,24-2 0,-36 4 4,-1 1-1,0 0 1,0-1-1,0 1 1,0 0-1,1 0 1,-1 0-1,0 0 0,0 0 1,-1 0-1,1 0 1,0 0-1,0 0 1,0 1-1,-1-1 1,1 0-1,-1 0 1,1 1-1,-1-1 0,1 0 1,-1 1-1,0-1 1,0 1-1,1-1 1,-1 0-1,0 1 1,0-1-1,-1 1 0,1-1 1,0 3-1,5-166 2848,-5 161-3001,36 16-1281,-30-14 1266,-1-1 1,1 1-1,0-1 1,0 0-1,0 0 1,0-1-1,-1 0 0,1 0 1,0 0-1,-1-1 1,1 0-1,-1 0 1,1 0-1,-1-1 0,0 1 1,0-1-1,8-7 1,-6 3 212,0 0 0,0 0 0,-1-1 0,-1 1 0,1-1 0,-1-1 0,0 1 0,-1-1 0,0 0 0,3-9 0,-7 18-44,0 0 0,0 0 0,0 0 0,0 1 0,0-1 0,0 0 0,0 0 0,0 0 0,0 1 0,0-1 0,1 0 0,-1 0 0,0 0 0,0 1 0,0-1 0,0 0 0,0 0 0,1 0 0,-1 0 0,0 0 0,0 0 0,0 1 0,1-1 0,-1 0 0,0 0 0,0 0-1,0 0 1,1 0 0,-1 0 0,0 0 0,0 0 0,0 0 0,1 0 0,-1 0 0,0 0 0,0 0 0,1 0 0,-1 0 0,0 0 0,0 0 0,0 0 0,1 0 0,-1 0 0,0 0 0,0-1 0,0 1 0,1 0 0,-1 0 0,0 0 0,0 0 0,0 0 0,0-1 0,1 1-1,-1 0 1,0 0 0,0 0 0,0 0 0,0-1 0,0 1 0,12 37 149,-9-25-35,0 0 1,1 0-1,10 20 1,-2-16-81,1-1 0,0 0 0,1-1 1,31 23-1,-32-28-55,-1 1 0,0 0 0,-1 1 0,0 0 0,0 1 0,-2 0 0,1 1 0,13 24 0,-21-31 75,0 0 1,0 0 0,0 0 0,-1 0 0,0 0 0,0 1 0,-1-1-1,0 0 1,0 1 0,0-1 0,-1 1 0,0-1 0,0 0-1,-5 12 1,5-15 95,0 0 0,0 0 0,0 0 0,-1 0 0,0-1 0,1 1 0,-1 0 0,0-1-1,0 1 1,-1-1 0,1 0 0,0 0 0,-1 0 0,0 0 0,1 0 0,-1 0 0,0-1 0,0 1 0,0-1-1,0 0 1,0 0 0,0 0 0,0 0 0,0-1 0,0 1 0,0-1 0,-1 0 0,1 0 0,0 0 0,-6-1-1,6 0-70,0 0-1,0 0 0,-1-1 0,1 1 1,0-1-1,1 0 0,-1 0 0,0 0 1,0 0-1,1-1 0,-1 1 0,1-1 0,0 1 1,0-1-1,0 0 0,0 0 0,0 0 1,1 0-1,-1 0 0,-1-5 0,-22-68-28,22 60-127,-1-1-1,2 1 1,0-1-1,1 1 1,2-27-1,0 35-192,0 0 1,0 0-1,1 1 0,0-1 1,0 1-1,1-1 1,0 1-1,0 0 0,1 0 1,0 0-1,0 0 1,1 1-1,10-11 0,8-7-3204,2-1-2232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8.394"/>
    </inkml:context>
    <inkml:brush xml:id="br0">
      <inkml:brushProperty name="width" value="0.025" units="cm"/>
      <inkml:brushProperty name="height" value="0.025" units="cm"/>
    </inkml:brush>
  </inkml:definitions>
  <inkml:trace contextRef="#ctx0" brushRef="#br0">89 419 5894,'0'-1'408,"-1"1"0,1-1 1,-1 0-1,1 1 0,-1-1 1,1 0-1,-1 1 0,0-1 1,1 1-1,-1-1 0,0 1 1,1-1-1,-1 1 0,0 0 1,0-1-1,1 1 0,-1 0 1,0 0-1,0-1 0,0 1 1,1 0-1,-1 0 0,0 0 1,0 0-1,0 0 0,0 0 0,1 0 1,-2 1-1,-20 15 2569,17-9-2924,0 0-1,0 0 1,1 0-1,-6 13 1,6-9 63,1-1 1,0 1 0,1 0 0,0-1 0,1 1 0,0 0 0,1 13 0,0-22-95,0 0-1,0 0 0,0 0 0,0 0 1,1 0-1,-1 0 0,0 0 1,1 0-1,0 0 0,-1 0 1,1-1-1,0 1 0,0 0 1,0 0-1,0-1 0,0 1 1,0 0-1,1-1 0,-1 0 1,1 1-1,-1-1 0,1 0 1,-1 1-1,1-1 0,0 0 1,-1 0-1,1 0 0,0-1 1,0 1-1,0 0 0,0-1 0,0 1 1,0-1-1,0 1 0,0-1 1,0 0-1,0 0 0,0 0 1,0 0-1,0 0 0,-1-1 1,1 1-1,0-1 0,0 1 1,3-2-1,3-1 206,0 0 1,0-1-1,-1 0 1,1-1-1,-1 1 1,0-1-1,-1-1 1,1 1-1,-1-1 1,0 0 0,-1-1-1,11-13 1,-4 3-37,-1-1 0,-1 0 0,0 0 0,8-25 0,-14 32-142,0 0 0,-1 0 0,-1-1 0,0 1 0,1-22 0,-14 69-460,9-25 374,1-3 19,0 1 1,0 0 0,1 0-1,1 14 1,-1-21 12,1-1 1,-1 0-1,0 0 0,0 0 0,1 0 1,-1 0-1,0 0 0,1 1 1,-1-1-1,1 0 0,-1 0 0,1 0 1,0-1-1,-1 1 0,1 0 1,0 0-1,0 0 0,0 0 0,0-1 1,-1 1-1,1 0 0,0-1 1,0 1-1,0-1 0,0 1 0,1-1 1,-1 1-1,0-1 0,0 0 1,0 1-1,0-1 0,0 0 0,0 0 1,1 0-1,-1 0 0,0 0 1,0 0-1,0 0 0,0-1 0,0 1 1,1 0-1,-1 0 0,1-2 1,3 0 14,0 0 1,-1-1 0,1 1 0,-1-1 0,0 0 0,1-1 0,-2 1-1,1-1 1,0 1 0,-1-1 0,1-1 0,3-6 0,35-59 96,-39 64-104,9-19 64,0-1 0,-2 0 1,-1 0-1,-1 0 1,-1-1-1,-1-1 1,-2 1-1,0-1 1,-2 1-1,-2-32 1,-4 43-34,-4 16-91,7 2 41,-1-1 1,1 1-1,-1-1 1,1 1-1,0 0 1,0-1 0,0 1-1,0 0 1,0 0-1,0 0 1,-1 3-1,-9 36-14,2 0 0,1 0 0,2 1-1,2 0 1,1 58 0,6-85 18,0-1 0,0 0-1,1 1 1,1-1 0,1-1 0,0 1 0,0-1-1,1 0 1,1 0 0,18 22 0,-16-23 11,-1 1 0,0 1 0,-1 0 0,0 0 0,-1 0 0,-1 1 0,0 0 0,-1 0 0,4 26 0,-4 76 123,-5-117-112,0-1 0,0 1 0,0 0 0,0 0 0,0 0 0,0-1-1,0 1 1,0 0 0,0 0 0,-1 0 0,1-1 0,0 1 0,0 0-1,0 0 1,0 0 0,0 0 0,-1-1 0,1 1 0,0 0-1,0 0 1,0 0 0,-1 0 0,1 0 0,0 0 0,0 0 0,0 0-1,-1 0 1,1-1 0,0 1 0,0 0 0,0 0 0,-1 0 0,1 0-1,0 0 1,0 0 0,0 0 0,-1 0 0,1 1 0,0-1-1,0 0 1,-1 0 0,1 0 0,0 0 0,0 0 0,0 0 0,0 0-1,-1 0 1,1 0 0,0 1 0,0-1 0,0 0 0,0 0-1,-1 0 1,1 0 0,0 1 0,0-1 0,0 0 0,0 0 0,0 0-1,0 1 1,0-1 0,0 0 0,-1 0 0,1 0 0,0 1 0,0-1-1,0 0 1,0 0 0,0 1 0,-11-15 347,1-3-249,1-1 0,1 0 0,0 0 0,2-1 0,0 0 0,1 0 1,-3-23-1,4 9-162,1-1 1,2 0-1,4-46 1,-3 76-110,1 0 0,-1-1 0,1 1 1,0 0-1,0 0 0,1 0 0,-1 1 0,1-1 0,0 0 0,0 1 0,0-1 0,5-5 0,24-20-5833,-10 12-239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29.220"/>
    </inkml:context>
    <inkml:brush xml:id="br0">
      <inkml:brushProperty name="width" value="0.025" units="cm"/>
      <inkml:brushProperty name="height" value="0.025" units="cm"/>
    </inkml:brush>
  </inkml:definitions>
  <inkml:trace contextRef="#ctx0" brushRef="#br0">5 281 5029,'-1'-13'6350,"-2"-14"-319,2 22-3699,1 15 80,3 36-1705,2 0 0,11 50 0,-3-27-489,-12-59-166,6 32-23,-6-41-12,-1 1 1,0-1-1,0 0 0,1 0 0,-1 1 0,0-1 0,1 0 1,-1 0-1,1 1 0,0-1 0,-1 0 0,1 0 0,0 0 0,0 0 1,0 0-1,0 0 0,0 0 0,0 0 0,0 0 0,0 0 0,2 0 1,-2-1 32,0 0 1,-1-1-1,1 1 1,0-1-1,0 1 1,-1-1-1,1 1 1,-1-1 0,1 0-1,0 1 1,-1-1-1,1 0 1,-1 1-1,0-1 1,1 0-1,-1 0 1,1 1-1,-1-1 1,0 0 0,0 0-1,0 0 1,1 0-1,-1 1 1,0-1-1,0-2 1,5-31 769,-5 28-622,5-29-114,-3-1 0,-1 1 0,-1 0 0,-2-1 0,-1 1-1,-2 0 1,-2 1 0,-1-1 0,-20-54 0,36 148-592,-5-53 507,-1 1-1,1-1 0,0 0 0,0 0 1,1-1-1,0 1 0,0-1 0,0 0 0,8 8 1,-10-12 1,0 0 1,-1 1-1,1-1 0,0 0 1,-1-1-1,1 1 1,0 0-1,0 0 1,0-1-1,0 1 1,0-1-1,0 1 1,0-1-1,0 0 1,0 0-1,0 0 1,0 0-1,0 0 1,-1-1-1,1 1 0,0 0 1,0-1-1,0 0 1,0 1-1,0-1 1,0 0-1,-1 0 1,1 0-1,0 0 1,-1 0-1,1 0 1,0-1-1,-1 1 1,0 0-1,1-1 1,-1 1-1,1-3 0,8-9 25,-1 0-1,0 0 0,-1-1 0,0-1 0,-1 1 0,9-32 0,-9 28 74,-2-2 0,0 1 0,2-26 0,-1 242-196,-2-160-192,1 0-1,1 0 1,15 46-1,-19-80-12,-1 1 0,0 0 0,1-1 0,0 1 0,0-1 0,0 1 0,0-1-1,1 0 1,4 5 0,-6-7 21,0 0 0,0-1 1,0 1-1,0 0 0,0-1 0,0 1 0,1-1 0,-1 1 0,0-1 0,0 1 0,0-1 0,1 0 0,-1 1 1,0-1-1,0 0 0,1 0 0,-1 0 0,0 0 0,0 0 0,1 0 0,-1-1 0,0 1 0,0 0 1,1-1-1,-1 1 0,0-1 0,0 1 0,0-1 0,0 1 0,0-1 0,0 0 0,0 0 0,0 1 0,1-2 1,16-21-7908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0.200"/>
    </inkml:context>
    <inkml:brush xml:id="br0">
      <inkml:brushProperty name="width" value="0.025" units="cm"/>
      <inkml:brushProperty name="height" value="0.025" units="cm"/>
    </inkml:brush>
  </inkml:definitions>
  <inkml:trace contextRef="#ctx0" brushRef="#br0">44 275 10186,'0'0'9817,"-5"12"-9684,-3 9 185,1 0-1,0 1 0,2-1 0,1 1 1,0 1-1,1 22 0,3-45-284,0 1-1,0-1 0,0 1 1,1 0-1,-1-1 1,0 1-1,0-1 1,1 1-1,-1-1 0,0 1 1,1-1-1,-1 1 1,1-1-1,-1 0 1,1 1-1,-1-1 0,0 0 1,1 1-1,0-1 1,-1 0-1,1 1 1,-1-1-1,1 0 0,-1 0 1,1 0-1,-1 0 1,1 1-1,0-1 1,-1 0-1,1 0 0,-1 0 1,1 0-1,0 0 1,-1 0-1,1-1 1,-1 1-1,1 0 0,0 0 1,-1 0-1,1-1 1,-1 1-1,1 0 1,-1 0-1,2-1 0,26-13 725,81-94 721,-108 108-1478,0-1 1,0 0-1,0 1 0,-1-1 0,1 1 0,0 0 0,0-1 0,0 1 0,0 0 0,0-1 0,0 1 1,0 0-1,0 0 0,0 0 0,0 0 0,0 0 0,0 0 0,0 0 0,0 0 0,0 1 1,0-1-1,0 0 0,0 0 0,0 1 0,0-1 0,0 1 0,0-1 0,0 1 0,0-1 1,0 1-1,-1 0 0,1-1 0,1 2 0,-1-1 1,0 0 1,-1 0-1,1-1 1,0 1-1,0 0 1,0-1-1,0 1 1,0-1-1,0 1 1,0-1-1,0 0 1,0 1-1,0-1 1,0 0-1,0 1 1,0-1-1,0 0 1,0 0-1,0 0 1,0 0-1,0 0 1,0 0-1,0-1 1,0 1-1,0 0 1,0 0-1,0-1 1,0 1-1,0-1 1,0 1-1,0-1 1,0 1-1,0-1 1,0 1-1,0-1 1,1-1-1,24-33 84,7-7-339,-32 40 229,1 0 0,0 1 1,0-1-1,0 0 1,0 1-1,0 0 1,0-1-1,0 1 0,0 0 1,0 0-1,1 0 1,-1 0-1,0 0 1,1 1-1,-1-1 0,4 1 1,-5 0 17,0 1 1,0-1 0,0 1-1,0 0 1,0 0-1,0 0 1,0-1 0,0 1-1,0 0 1,-1 0 0,1 0-1,0 0 1,-1 0-1,1 0 1,0 1 0,-1-1-1,1 0 1,-1 0-1,0 0 1,1 1 0,-1-1-1,0 0 1,0 2 0,7 40-166,-6-32 150,-1-9 6,1 0 1,-1-1-1,0 1 1,0 0-1,1-1 1,-1 1-1,1 0 0,-1-1 1,1 1-1,0-1 1,-1 1-1,1-1 1,0 1-1,0-1 1,0 0-1,0 1 1,0-1-1,1 0 1,-1 0-1,0 0 0,1 0 1,-1 0-1,2 1 1,-1-2-35,0 0 1,-1 1 0,1-1-1,0 0 1,0-1-1,-1 1 1,1 0-1,0 0 1,0-1 0,-1 1-1,1-1 1,0 1-1,-1-1 1,1 0 0,-1 0-1,1 0 1,2-2-1,5-4-275,0 0 0,-1-1 0,1 0 0,-2-1-1,9-11 1,0-2-1578,25-46-1,-36 59 1924,-1 0 0,0 0-1,-1-1 1,0 1-1,-1-1 1,0 0 0,0 0-1,0-15 1,-21 103 2596,19-77-2574,-1 0 0,1-1 0,0 1 0,0 0 0,0 0 0,-1 0 0,1 0 0,0-1 0,0 1 0,1 0 0,-1 0-1,0 0 1,0 0 0,0-1 0,0 1 0,1 0 0,-1 0 0,0 0 0,1-1 0,-1 1 0,1 0 0,-1 0 0,1-1 0,-1 1 0,2 0 0,-1-1 3,0 0 0,0 0 0,0-1 0,-1 1 0,1 0 0,0-1-1,0 1 1,0-1 0,0 1 0,0-1 0,0 1 0,-1-1 0,1 0 0,0 1 0,0-1 0,-1 0 0,2-1-1,39-57 766,-30 42-775,17-24-9,-17 25-89,0-1 1,1 2-1,15-17 1,-27 32 55,1 0 0,-1 0 0,0-1 0,0 1 0,0 0 0,0 0 0,0 0 0,0 0 0,0 0 0,1 0 0,-1 0 0,0 0 0,0 0 0,0 0 0,0 0 1,0 0-1,1 0 0,-1 0 0,0 0 0,0 0 0,0 0 0,0 0 0,0 0 0,1 0 0,-1 0 0,0 0 0,0 0 0,0 0 0,0 0 0,0 0 0,0 0 0,1 0 1,-1 0-1,0 0 0,0 1 0,0-1 0,0 0 0,0 0 0,0 0 0,0 0 0,0 0 0,1 0 0,-1 0 0,0 1 0,0-1 0,0 0 0,0 0 0,0 0 1,0 0-1,0 0 0,0 0 0,0 1 0,0-1 0,0 0 0,0 0 0,3 16-104,-3 27 247,0-36-114,-1 54 84,-1-24 654,5 46 1,-2-71-654,1-1 0,0 1 0,0-1 0,2 0-1,-1 0 1,1 0 0,1 0 0,7 12 0,5 4-49,-2-5-69,-1 2 0,-2-1 0,0 2 0,12 35 0,-22-54 35,0 1-1,0 0 1,-1-1-1,0 1 1,-1 0 0,1 0-1,-1-1 1,-1 1-1,1 0 1,-1 0-1,0-1 1,-1 1-1,1 0 1,-2-1-1,1 1 1,0-1-1,-1 0 1,0 0-1,-1 0 1,1 0-1,-1-1 1,-8 10 0,11-14 37,0 1 0,0-1 1,0 1-1,-1-1 1,1 0-1,0 1 0,-1-1 1,1 0-1,-1 0 1,1 0-1,-1 0 0,1 0 1,-1-1-1,0 1 1,1 0-1,-1-1 0,0 1 1,0-1-1,0 1 1,1-1-1,-1 0 0,0 0 1,0 0-1,0 0 1,1 0-1,-3-1 0,1 0-10,1 0-1,0-1 1,0 1-1,0-1 0,0 0 1,0 0-1,0 0 1,1 0-1,-1 0 0,1 0 1,-1 0-1,1-1 0,0 1 1,0 0-1,-2-5 1,-3-11 31,1-1 0,0 1 0,-3-32-1,5 26-52,1 0-1,0 0 1,2 0-1,1 0 0,7-42 1,-5 55-24,0-1 1,1 1-1,0 0 0,0 0 1,2 0-1,-1 1 0,1 0 1,1 0-1,0 0 1,0 1-1,1 0 0,0 0 1,16-13-1,8-2-951,66-36 1,-41 27-2134,10-9-3535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1.958"/>
    </inkml:context>
    <inkml:brush xml:id="br0">
      <inkml:brushProperty name="width" value="0.025" units="cm"/>
      <inkml:brushProperty name="height" value="0.025" units="cm"/>
    </inkml:brush>
  </inkml:definitions>
  <inkml:trace contextRef="#ctx0" brushRef="#br0">0 1 9033,'0'0'15790,"30"56"-15661,-8-21-97,-2 2 0,1 3-192,1-1-1442,-4-5-960,-2-7-2659,-7-6-4869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2.300"/>
    </inkml:context>
    <inkml:brush xml:id="br0">
      <inkml:brushProperty name="width" value="0.025" units="cm"/>
      <inkml:brushProperty name="height" value="0.025" units="cm"/>
    </inkml:brush>
  </inkml:definitions>
  <inkml:trace contextRef="#ctx0" brushRef="#br0">3 0 16976,'0'0'1794,"0"56"-481,-3-32-32,3-3-256,0-7 32,0-4-512,6-6-449,5-4-224,2 0-961,-3-13-2178,-5-9-4421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3.404"/>
    </inkml:context>
    <inkml:brush xml:id="br0">
      <inkml:brushProperty name="width" value="0.025" units="cm"/>
      <inkml:brushProperty name="height" value="0.025" units="cm"/>
    </inkml:brush>
  </inkml:definitions>
  <inkml:trace contextRef="#ctx0" brushRef="#br0">22 405 12492,'-4'-13'2199,"-1"-3"-1742,2 0 0,-1 0 0,-1-32 0,5 40-379,0-1 1,0 1-1,1-1 1,0 1 0,0 0-1,1-1 1,0 1-1,1 0 1,0 0 0,0 0-1,7-11 1,-1 5 74,2 1 0,-1 0 1,2 0-1,0 1 0,1 0 1,0 1-1,0 1 0,1 0 1,0 1-1,1 0 0,0 1 0,25-9 1,-21 10-68,1 0 0,0 1 1,0 2-1,0 0 0,1 1 1,-1 1-1,1 0 0,0 2 1,40 5-1,-51-4-81,-1 1-1,1 1 1,-1 0 0,1 0 0,-1 1-1,0 0 1,0 0 0,-1 1 0,1 0-1,-1 1 1,0 0 0,10 9 0,-8-4 4,-1-1 1,-1 1-1,0 0 1,0 1-1,-1 0 1,0 0-1,9 26 1,-3 6 24,-2 1 0,-1 0 1,-3 1-1,3 56 1,85 732 162,-46-356 166,-21-171-27,-19-246-292,3-1-1,3 0 0,2-1 1,2-1-1,3-1 1,3-1-1,37 62 0,7 16-2,52 92-12,-98-189-29,1-2 0,2 0 0,54 56 0,-68-80 14,1 1 0,1-2 0,0 0 1,0-1-1,1 0 0,0-1 0,0-1 1,1 0-1,0-1 0,0-1 0,0-1 1,1 0-1,0-1 0,0 0 0,0-2 1,0 0-1,21-2 0,104-5-1215,-49-3-4623,-42 3-1116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3.764"/>
    </inkml:context>
    <inkml:brush xml:id="br0">
      <inkml:brushProperty name="width" value="0.025" units="cm"/>
      <inkml:brushProperty name="height" value="0.025" units="cm"/>
    </inkml:brush>
  </inkml:definitions>
  <inkml:trace contextRef="#ctx0" brushRef="#br0">23 1 17168,'0'0'123,"10"5"400,-7-3-447,83 49 2020,-78-45-2016,0 0-1,-1 1 1,1 0 0,-1 0-1,0 0 1,-1 1-1,0 0 1,0 0 0,6 12-1,-7-5 56,1 1 1,-2-1-1,0 1 0,-1 0 0,-1-1 0,0 1 0,-2 31 0,-1-10 427,-3 0-1,-10 49 1,-14 23-623,-6-2 1,-78 171-1,94-238-3580,6-21-3848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2.253"/>
    </inkml:context>
    <inkml:brush xml:id="br0">
      <inkml:brushProperty name="width" value="0.025" units="cm"/>
      <inkml:brushProperty name="height" value="0.025" units="cm"/>
    </inkml:brush>
  </inkml:definitions>
  <inkml:trace contextRef="#ctx0" brushRef="#br0">466 0 10090,'0'0'7057,"-2"8"-5744,0 1-1011,-1 1 0,0-1 0,-1 0 1,0 0-1,-1 0 0,0 0 0,-9 12 0,-55 65 772,29-37-817,25-30-193,-238 286 309,245-296-427,5-6-19,0 1 1,1-1 0,-1-1 0,0 1 0,-1 0-1,1-1 1,0 0 0,-8 4 0,11-6 55,0 0 1,0 0-1,0 0 1,0 0-1,0 0 1,-1 0-1,1 1 1,0-1-1,0 0 1,0 0-1,0 0 1,0 0-1,0 0 1,-1-1-1,1 1 1,0 0 0,0 0-1,0 0 1,0 0-1,0 0 1,0 0-1,0 0 1,-1 0-1,1 0 1,0 0-1,0 0 1,0 0-1,0 0 1,0 0-1,0 0 1,0-1-1,0 1 1,0 0-1,0 0 1,-1 0-1,1 0 1,0 0-1,0 0 1,0 0-1,0-1 1,0 1-1,0 0 1,0 0-1,0 0 1,0 0-1,0 0 1,0 0-1,0-1 1,0 1-1,0 0 1,0 0-1,0 0 1,0 0 0,0 0-1,0 0 1,0 0-1,0-1 1,1 1-1,-1 0 1,0 0-1,0 0 1,0 0-1,0 0 1,0 0-1,0 0 1,0 0-1,0-1 1,2-10-1056,-1 0-1,2 0 1,0-1 0,0 1 0,1 1 0,9-21-1,5-13-1991,10-33-1901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15.417"/>
    </inkml:context>
    <inkml:brush xml:id="br0">
      <inkml:brushProperty name="width" value="0.025" units="cm"/>
      <inkml:brushProperty name="height" value="0.025" units="cm"/>
    </inkml:brush>
  </inkml:definitions>
  <inkml:trace contextRef="#ctx0" brushRef="#br0">1 1 11082,'14'12'73,"2"0"0,-1-1 0,2 0-1,-1-2 1,1 0 0,1 0 0,-1-2-1,29 8 1,27 14 31,146 87 1085,-135-68-604,99 41 0,10-14 167,239 106-79,-322-132-460,2-5-1,1-4 0,225 46 0,-32-17 1364,-56-11-1123,-173-41-448,1-4 1,0-3-1,1-4 0,-1-3 1,1-3-1,0-4 0,115-21 1,102-43-126,-4-14 1,297-124 0,-455 152 114,648-267-369,-418 141 32,-344 173-106,-15 8-3743,-5 3 1100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5.079"/>
    </inkml:context>
    <inkml:brush xml:id="br0">
      <inkml:brushProperty name="width" value="0.025" units="cm"/>
      <inkml:brushProperty name="height" value="0.025" units="cm"/>
    </inkml:brush>
  </inkml:definitions>
  <inkml:trace contextRef="#ctx0" brushRef="#br0">0 0 15567,'0'0'6566,"62"38"-8360,-35-27-1985,-3-2-2147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2.596"/>
    </inkml:context>
    <inkml:brush xml:id="br0">
      <inkml:brushProperty name="width" value="0.025" units="cm"/>
      <inkml:brushProperty name="height" value="0.025" units="cm"/>
    </inkml:brush>
  </inkml:definitions>
  <inkml:trace contextRef="#ctx0" brushRef="#br0">1 0 8456,'0'0'9673,"35"70"-7783,-14-34-128,11-1-641,7-4-257,12-4-255,6-6-385,6-5-160,-1-6-416,-5-4-1986,-11-6-2178,-9 0-4581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08.983"/>
    </inkml:context>
    <inkml:brush xml:id="br0">
      <inkml:brushProperty name="width" value="0.025" units="cm"/>
      <inkml:brushProperty name="height" value="0.025" units="cm"/>
    </inkml:brush>
  </inkml:definitions>
  <inkml:trace contextRef="#ctx0" brushRef="#br0">468 0 17521,'0'0'736,"-5"14"-736,-14 49 62,2 1-1,-12 101 1,-4 151 814,31-297-810,-26 458 653,-20 186 1274,2-314 156,-34 350-1368,65-488-574,-9 0-1,-98 391 1,139-693-7179,0 36 1078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09.637"/>
    </inkml:context>
    <inkml:brush xml:id="br0">
      <inkml:brushProperty name="width" value="0.025" units="cm"/>
      <inkml:brushProperty name="height" value="0.025" units="cm"/>
    </inkml:brush>
  </inkml:definitions>
  <inkml:trace contextRef="#ctx0" brushRef="#br0">0 61 12396,'0'0'2210,"14"3"-1708,69 8 1026,156-1 0,-115-8-1344,1290 8 569,-593-57 203,79-2-38,1983 147 3998,-2666-86-4478,-217-12-458,1 0 1,-1 0-1,0 0 1,1-1-1,-1 1 1,0 0-1,0 0 1,1 0-1,-1 0 1,0 0-1,1 0 1,-1 0-1,0-1 1,0 1-1,1 0 1,-1 0-1,0 0 1,0-1-1,1 1 1,-1 0-1,0 0 1,0-1-1,0 1 1,0 0-1,1 0 0,-1-1 1,0 1-1,0 0 1,0-1-1,0 1 1,0 0-1,0 0 1,0-1-1,0 1 1,0 0-1,0-1 1,0 1-1,0 0 1,0-1-1,0 1 1,0 0-1,0-1 1,0 1-1,0 0 1,0 0-1,0-1 1,-1 1-1,1 0 1,0-1-1,0 1 1,0 0-1,-1 0 1,1-1-1,-11-15-1681,-1 6-593,-1 0-1,0 1 1,-1 0 0,-22-10-1,1 2-2856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0.009"/>
    </inkml:context>
    <inkml:brush xml:id="br0">
      <inkml:brushProperty name="width" value="0.025" units="cm"/>
      <inkml:brushProperty name="height" value="0.025" units="cm"/>
    </inkml:brush>
  </inkml:definitions>
  <inkml:trace contextRef="#ctx0" brushRef="#br0">97 117 3876,'0'0'4964</inkml:trace>
  <inkml:trace contextRef="#ctx0" brushRef="#br0" timeOffset="1">85 8 13677,'0'0'4970,"10"0"-4543,72-3 1417,-7-2-721,115 10-1,-186-5-1112,-1 0-1,1 0 1,-1 1-1,0-1 1,1 1-1,-1 0 1,0 0-1,0 0 1,0 0-1,0 1 1,0-1-1,0 1 1,0 0-1,0 0 1,-1 0-1,1 0 1,-1 1-1,1-1 1,-1 1-1,0-1 1,0 1-1,0 0 1,0-1-1,0 1 1,-1 0-1,1 1 1,-1-1-1,0 0 1,0 0-1,0 0 1,0 1-1,-1-1 1,0 0-1,1 7 1,-2 0 78,0-1 1,0 1 0,-1-1 0,0 1 0,-1-1 0,0 0 0,0 0-1,-1 0 1,0 0 0,-1-1 0,-6 10 0,-17 21 350,-2-2-1,-1-1 1,-49 44-1,-120 86 847,100-86-1804,89-75-4313,13-19-1486,-2 14 6204,9-29-10899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0.757"/>
    </inkml:context>
    <inkml:brush xml:id="br0">
      <inkml:brushProperty name="width" value="0.025" units="cm"/>
      <inkml:brushProperty name="height" value="0.025" units="cm"/>
    </inkml:brush>
  </inkml:definitions>
  <inkml:trace contextRef="#ctx0" brushRef="#br0">57 685 6470,'-7'11'6412,"0"-1"-5376,1-3-762,1 0 1,0 0-1,1 0 1,-1 1 0,1 0-1,1 0 1,-1 0-1,-2 14 1,6-22-236,0 1 1,0-1-1,0 1 1,0-1-1,0 1 1,1-1-1,-1 1 1,0-1-1,0 1 1,1-1-1,-1 1 1,0-1-1,1 1 1,-1-1-1,0 1 1,1-1-1,-1 0 1,1 1-1,-1-1 1,0 0-1,1 1 1,-1-1-1,1 0 1,-1 0-1,1 1 1,-1-1-1,1 0 0,-1 0 1,1 0-1,0 0 1,-1 0-1,1 0 1,-1 0-1,1 0 1,-1 0-1,1 0 1,-1 0-1,1 0 1,0 0-1,-1 0 1,1-1-1,28-5 684,-16-1-496,0 0-1,-1-1 1,0 0 0,0-1 0,-1 0 0,19-20-1,60-77 121,-61 69-247,41-50 25,-3-3 0,-5-3-1,-4-2 1,49-111 0,-107 206-91,0 0-1,0 0 1,0 0 0,0 0-1,0 0 1,0 1 0,0-1-1,0 0 1,0 0-1,0 0 1,1 0 0,-1 0-1,0 0 1,0 1-1,0-1 1,0 0 0,0 0-1,0 0 1,0 0-1,0 0 1,0 0 0,0 0-1,1 0 1,-1 0-1,0 0 1,0 0 0,0 1-1,0-1 1,0 0 0,0 0-1,0 0 1,1 0-1,-1 0 1,0 0 0,0 0-1,0 0 1,0 0-1,0 0 1,0 0 0,1 0-1,-1 0 1,0 0-1,0 0 1,0 0 0,0 0-1,0-1 1,0 1-1,0 0 1,1 0 0,-1 0-1,2 27 381,-2 48-748,0-62 499,0 14-108,1 0-1,2 0 1,1 0-1,1 0 0,1-1 1,13 37-1,-13-47-278,1 0 0,1-1 0,0 0 0,1 0 0,0-1 0,1 0 0,1-1 0,0 0 0,1 0 1,0-1-1,18 13 0,2-7-3595,-4-8-3011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1.489"/>
    </inkml:context>
    <inkml:brush xml:id="br0">
      <inkml:brushProperty name="width" value="0.025" units="cm"/>
      <inkml:brushProperty name="height" value="0.025" units="cm"/>
    </inkml:brush>
  </inkml:definitions>
  <inkml:trace contextRef="#ctx0" brushRef="#br0">103 1 18001,'0'0'1612,"0"9"-1275,0 605 319,0-609-662,0 18 139,-1 1 1,-6 37-1,6-56-37,1-1 1,-1 0-1,0 1 0,0-1 0,-1 0 0,1 0 0,-1 1 0,0-1 1,0 0-1,-1-1 0,1 1 0,-1 0 0,0-1 0,0 1 0,0-1 0,0 0 1,0 0-1,-1 0 0,1-1 0,-1 1 0,-5 2 0,8-5-58,0 0 0,0 0 0,0 1 1,0-1-1,0 0 0,0 0 0,0 0 0,0 0 0,0 0 0,0 0 0,0-1 0,0 1 0,0 0 0,0 0 1,0-1-1,0 1 0,0-1 0,0 1 0,0-1 0,0 1 0,0-1 0,0 0 0,0 1 0,1-1 0,-1 0 1,0 0-1,0 1 0,1-1 0,-1 0 0,1 0 0,-1 0 0,1 0 0,-1 0 0,1 0 0,-1 0 0,1 0 1,0 0-1,0 0 0,-1 0 0,1 0 0,0-2 0,-6-52 117,6 48-121,0-35-106,1 0 1,3 1 0,1 0-1,2-1 1,2 2 0,1-1-1,2 1 1,2 1-1,2 1 1,32-58 0,-41 84 56,0 1 1,1-1-1,0 1 0,1 1 1,0-1-1,21-17 1,-25 25 3,-1 0 1,1 0 0,-1 0-1,1 0 1,0 1-1,0-1 1,0 1 0,1 1-1,-1-1 1,0 1-1,1 0 1,-1 0 0,1 0-1,-1 1 1,1 0-1,-1 0 1,1 0 0,-1 1-1,1 0 1,5 1 0,-9-2 12,0 1 0,-1-1 0,1 1 0,-1-1 0,1 1 0,0 0 0,-1 0 0,1-1 0,-1 1 1,0 0-1,1 0 0,-1 0 0,0 1 0,1-1 0,-1 0 0,0 0 0,0 1 0,0-1 0,0 1 1,0-1-1,0 1 0,-1-1 0,1 1 0,0-1 0,-1 1 0,1 0 0,-1-1 0,0 1 0,1 0 0,-1-1 1,0 1-1,0 3 0,-1-2 64,0 0 0,1 0 0,-1 1 0,0-1 0,-1 0 0,1 0 0,0 0 0,-1 0 0,0 0 0,0-1 1,0 1-1,0 0 0,0-1 0,0 1 0,-5 3 0,-40 27 150,-1-2 1,-62 30-1,57-33-2611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3.156"/>
    </inkml:context>
    <inkml:brush xml:id="br0">
      <inkml:brushProperty name="width" value="0.025" units="cm"/>
      <inkml:brushProperty name="height" value="0.025" units="cm"/>
    </inkml:brush>
  </inkml:definitions>
  <inkml:trace contextRef="#ctx0" brushRef="#br0">1 1 23766,'8'7'-208,"93"88"-3595,139 167 0,-113-87 3487,51 131 840,-12-18 1904,-122-219-1716,4-2 0,59 64 0,-16-38 494,166 133 0,123 56 781,-270-202-2105,156 113 182,508 358 150,-449-353-161,-251-161-121,2-4 1,125 38-1,-131-49-1384,-28-8-1200,1-2-3969,-20-7-644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3.839"/>
    </inkml:context>
    <inkml:brush xml:id="br0">
      <inkml:brushProperty name="width" value="0.025" units="cm"/>
      <inkml:brushProperty name="height" value="0.025" units="cm"/>
    </inkml:brush>
  </inkml:definitions>
  <inkml:trace contextRef="#ctx0" brushRef="#br0">54 2571 9865,'0'0'694,"-9"2"-192,0 2-195,-27 3 1527,56-37 307,183-191 1655,6-6-3359,460-439 130,-330 334-504,-64 71 457,395-290 1,-613 509-437,172-140-462,-224 177-359,0 0 1,0 0-1,0-1 0,-1 1 1,0-1-1,5-10 0,0-7-5226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6.923"/>
    </inkml:context>
    <inkml:brush xml:id="br0">
      <inkml:brushProperty name="width" value="0.025" units="cm"/>
      <inkml:brushProperty name="height" value="0.025" units="cm"/>
    </inkml:brush>
  </inkml:definitions>
  <inkml:trace contextRef="#ctx0" brushRef="#br0">56 0 9033,'0'0'17392,"12"63"-17040,-18-20-320,0 4 32,0 1-64,-1-1-352,3-3-961,1-4-961,-4-7-705,1-6-929,-3-10-768,-5-9-513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7.265"/>
    </inkml:context>
    <inkml:brush xml:id="br0">
      <inkml:brushProperty name="width" value="0.025" units="cm"/>
      <inkml:brushProperty name="height" value="0.025" units="cm"/>
    </inkml:brush>
  </inkml:definitions>
  <inkml:trace contextRef="#ctx0" brushRef="#br0">18 225 7783,'-3'-10'5195,"3"9"-5174,-3-9 860,0 0-1,0 0 1,1 0 0,1-1 0,-1-15 0,2 22-673,0 0 0,1 0 0,0-1 0,-1 1 0,2 0 0,-1 0 0,0 1 0,1-1 0,-1 0 0,1 0-1,0 1 1,0-1 0,1 1 0,-1-1 0,1 1 0,0 0 0,0 0 0,0 0 0,0 0 0,5-2 0,8-4-54,0 1 0,0 0 0,1 1 0,0 1 0,1 1 0,-1 1 0,1 0 1,0 1-1,0 1 0,0 0 0,1 2 0,-1 0 0,0 1 0,24 5 0,-34-5-160,0 1 1,0 0-1,0 0 0,0 1 0,-1 0 0,1 0 0,-1 1 1,0 0-1,0 0 0,0 0 0,0 1 0,-1 1 0,0-1 1,0 1-1,0 0 0,-1 0 0,1 0 0,-2 1 0,1 0 1,-1 0-1,0 0 0,0 0 0,2 10 0,-2-7 47,-1 1 0,-1-1-1,0 1 1,0-1 0,-1 1-1,-1-1 1,0 1 0,0 0 0,-1 0-1,0-1 1,-1 1 0,0-1-1,-1 1 1,0-1 0,-1 0-1,0 0 1,-7 13 0,-6 5 252,-1-1 1,-2-1 0,0-1-1,-2-1 1,0 0 0,-2-2-1,-1-1 1,0-1-1,-2-1 1,-40 23 0,58-37-270,-1-1 1,1 0-1,-1 0 1,1-1 0,-1-1-1,-13 3 1,20-5-48,1 1 0,-1-1 0,0 0 1,0 0-1,1 0 0,-1 0 0,0-1 0,0 1 1,1-1-1,-1 1 0,0-1 0,1 0 0,-1 0 1,1 0-1,-1-1 0,1 1 0,0-1 1,-1 1-1,1-1 0,0 0 0,0 0 0,0 1 1,0-2-1,1 1 0,-1 0 0,-2-5 0,-2-6-1011,2-1 0,0-1-1,0 1 1,1-1 0,1 1-1,1-1 1,0 0 0,1 0-1,2-23 1,-2 36 840,4-65-8802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5.452"/>
    </inkml:context>
    <inkml:brush xml:id="br0">
      <inkml:brushProperty name="width" value="0.025" units="cm"/>
      <inkml:brushProperty name="height" value="0.025" units="cm"/>
    </inkml:brush>
  </inkml:definitions>
  <inkml:trace contextRef="#ctx0" brushRef="#br0">95 2 8520,'0'0'14729,"-9"4"-13544,0-1-1034,1 1 1,0 0 0,0 0-1,0 1 1,-11 9 0,17-12-152,0-1 1,0 0-1,0 1 0,1 0 1,-1-1-1,0 1 1,1 0-1,0 0 0,-1 0 1,1 0-1,0 0 1,0 0-1,0 0 0,0 0 1,0 1-1,1-1 1,-1 0-1,1 1 0,-1-1 1,1 0-1,0 1 1,0-1-1,0 0 0,0 1 1,0-1-1,1 0 1,-1 1-1,1-1 0,-1 0 1,1 1-1,0-1 1,0 0-1,1 3 0,0-3-39,0 0-1,0 0 0,0 0 1,0-1-1,0 1 0,1 0 1,-1-1-1,1 1 0,-1-1 0,1 0 1,-1 0-1,1 0 0,-1 0 1,1 0-1,0-1 0,0 1 1,4-1-1,55 2-1881,-47-2 868,46-1-6282,-38-5 1777</inkml:trace>
  <inkml:trace contextRef="#ctx0" brushRef="#br0" timeOffset="1">229 58 6758,'0'0'16992,"10"-2"-16799,114-5 90,-93-7-170,-30 14-107,-1-1 1,1 1 0,-1 0 0,1 0-1,0-1 1,-1 1 0,1 0 0,-1-1 0,1 1-1,-1 0 1,1-1 0,-1 1 0,1-1 0,-1 1-1,0-1 1,1 1 0,-1-1 0,0 1-1,1-1 1,-1 0 0,0 1 0,1-1 0,-1 1-1,0-1 1,0 0 0,0 1 0,0-1 0,0 0-1,0 1 1,0-1 0,0 0 0,0 1 0,0-1-1,0 1 1,0-1 0,0 0 0,0 1-1,-1-1 1,1 0 0,0 1 0,0-1 0,-1 1-1,1-1 1,0 1 0,-1-1 0,1 1 0,-1-1-1,1 1 1,-1-1 0,0 0 0,-2 0-4,0-1 1,-1 1 0,1 0 0,0 0-1,-1 1 1,1-1 0,0 1 0,-1-1-1,1 1 1,-1 0 0,1 1 0,0-1-1,-1 0 1,1 1 0,-7 2-1,2-1 35,-1 1-1,0 0 0,1 0 0,-15 9 0,15-7 153,1 0-1,0 0 1,0 1 0,0 0-1,1 1 1,-8 9-1,12-13-125,0 0 1,-1 0-1,1 0 0,1 1 0,-1-1 0,0 0 1,1 1-1,0 0 0,0-1 0,0 1 0,0 0 0,1 0 1,-1-1-1,1 1 0,0 0 0,0 0 0,1 4 1,0-5-75,0-1 0,0 0 0,0 0 0,1 0 0,-1 0 0,1 0 0,0 0 0,-1 0 0,1 0 0,0-1 0,0 1 0,0 0 0,0-1 0,0 0 0,0 0 0,1 1 0,-1-1 0,0-1 0,1 1 0,-1 0 1,0 0-1,1-1 0,-1 0 0,6 1 0,66 4-2513,-68-5 1889,33-2-3899,-3-7-2353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18.340"/>
    </inkml:context>
    <inkml:brush xml:id="br0">
      <inkml:brushProperty name="width" value="0.025" units="cm"/>
      <inkml:brushProperty name="height" value="0.025" units="cm"/>
    </inkml:brush>
  </inkml:definitions>
  <inkml:trace contextRef="#ctx0" brushRef="#br0">351 134 3908,'5'-11'7100,"-2"4"-6107,0 1-377,-1 0 0,1 0 0,-1 0 0,0 0 0,0-1 0,-1 1 0,0-1-1,0 1 1,0-1 0,-1 0 0,0 1 0,-1-13 0,0 18-453,0-1 0,0 1-1,0 0 1,0-1 0,0 1 0,0 0-1,-1 0 1,1-1 0,0 1-1,-1 0 1,1 0 0,-1 0 0,1 1-1,-1-1 1,1 0 0,-1 1-1,0-1 1,1 1 0,-1-1 0,0 1-1,1 0 1,-1-1 0,0 1-1,1 0 1,-1 0 0,0 0 0,-2 1-1,-3-1-26,1 1-1,0 0 1,-1 0-1,1 1 0,0 0 1,-9 3-1,-14 13 65,0 1 0,2 1 0,1 2-1,0 0 1,2 2 0,-34 41 0,52-60-187,2 0 0,-1 0 0,0 1 0,1 0 0,0-1 1,1 2-1,-1-1 0,1 0 0,0 1 0,1-1 0,-1 1 0,-1 12 1,4-18-18,0 0 0,1 1 0,-1-1 1,1 0-1,-1 0 0,1 0 0,0 0 0,-1 0 1,1 0-1,0-1 0,0 1 0,-1 0 1,1 0-1,0 0 0,0-1 0,0 1 0,0 0 1,0-1-1,0 1 0,0-1 0,0 1 1,0-1-1,1 0 0,-1 1 0,0-1 0,0 0 1,0 0-1,0 0 0,1 0 0,-1 0 1,0 0-1,2 0 0,52-1-153,-45 0 145,89-10 20,-72 6-3,0 2-1,54-1 0,-80 4 3,0 0-1,1 0 0,-1 1 0,0-1 1,0 0-1,1 1 0,-1-1 0,0 0 1,0 1-1,0-1 0,1 1 0,-1 0 1,0-1-1,0 1 0,0 0 0,0 0 1,0 0-1,0 0 0,-1 0 0,1 0 1,0 0-1,0 0 0,-1 0 0,1 0 1,0 0-1,-1 0 0,1 0 1,-1 1-1,0-1 0,1 0 0,-1 0 1,0 1-1,0-1 0,0 0 0,1 1 1,-1-1-1,-1 0 0,1 0 0,0 1 1,0-1-1,0 0 0,-1 0 0,1 1 1,-1-1-1,1 0 0,-1 0 0,0 2 1,-2 5 84,-1 1 0,0-1 1,0-1-1,0 1 1,-10 12-1,-13 9 274,-1-1 0,-1-1 0,-2-2 0,0-1 0,-2-1 0,-1-2 0,-51 25 0,80-44-595,-15 6-534,20-8 621,0 0-1,-1 0 0,1 0 0,0 0 1,-1 0-1,1 0 0,0 0 1,-1 0-1,1 0 0,0 0 0,-1 0 1,1 0-1,0 0 0,-1-1 1,1 1-1,0 0 0,-1 0 0,1 0 1,0 0-1,0-1 0,-1 1 1,1 0-1,0 0 0,0-1 0,-1 1 1,1 0-1,0 0 0,0-1 1,0 1-1,0 0 0,-1-1 0,1 1 1,0 0-1,0-1 0,0 1 1,0 0-1,0-1 0,0 1 0,0 0 1,0-1-1,0 1 0,0 0 1,0-1-1,0 1 0,0 0 0,0-1 1,0 1-1,0 0 0,0-1 1,1 1-1,-1 0 0,0-1 0,5-24-9908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2.987"/>
    </inkml:context>
    <inkml:brush xml:id="br0">
      <inkml:brushProperty name="width" value="0.025" units="cm"/>
      <inkml:brushProperty name="height" value="0.025" units="cm"/>
    </inkml:brush>
  </inkml:definitions>
  <inkml:trace contextRef="#ctx0" brushRef="#br0">83 1 8200,'0'0'7431,"-37"73"-7111,17-32-224,6 7 417,7 1-97,2 0-64,5 4-127,0 2-161,7 1-64,3 2-32,2-1-1506,2-6-2370,-6-3-3715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3.343"/>
    </inkml:context>
    <inkml:brush xml:id="br0">
      <inkml:brushProperty name="width" value="0.025" units="cm"/>
      <inkml:brushProperty name="height" value="0.025" units="cm"/>
    </inkml:brush>
  </inkml:definitions>
  <inkml:trace contextRef="#ctx0" brushRef="#br0">66 0 10634,'-10'36'382,"1"0"-1,2 0 1,2 1 0,1 0 0,1 0-1,3 0 1,5 54 0,-4-78-244,0 1 1,0-1 0,-1 1 0,-1-1 0,0 0 0,-4 14 0,3-15-761,-1-1 0,-1 0 0,-9 21 0,7-23-2389</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3.929"/>
    </inkml:context>
    <inkml:brush xml:id="br0">
      <inkml:brushProperty name="width" value="0.025" units="cm"/>
      <inkml:brushProperty name="height" value="0.025" units="cm"/>
    </inkml:brush>
  </inkml:definitions>
  <inkml:trace contextRef="#ctx0" brushRef="#br0">506 47 5926,'0'0'12908,"-57"-27"-12300,27 27-287,-4 0-257,-3 0-32,-2 0 0,-2 0-32,-6 0 0,-4 0-609,0-3-1633,-7-3-3011,-2-5-2851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4.291"/>
    </inkml:context>
    <inkml:brush xml:id="br0">
      <inkml:brushProperty name="width" value="0.025" units="cm"/>
      <inkml:brushProperty name="height" value="0.025" units="cm"/>
    </inkml:brush>
  </inkml:definitions>
  <inkml:trace contextRef="#ctx0" brushRef="#br0">724 17 11018,'-160'15'2536,"138"-14"-2476,1-2 1,-1-1-1,0 0 1,0-2 0,-26-7-1,37 8-160,0 0 0,0 1-1,-1 0 1,1 1 0,0 0 0,-1 1-1,1 0 1,0 1 0,-1 0-1,1 1 1,0 0 0,-12 4 0,-6 5 347,1 1-1,0 1 1,-27 17 0,-28 15 1158,62-41-965,16-15-993,17-28-2496,-12 38 2944,15-31-4235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5.223"/>
    </inkml:context>
    <inkml:brush xml:id="br0">
      <inkml:brushProperty name="width" value="0.025" units="cm"/>
      <inkml:brushProperty name="height" value="0.025" units="cm"/>
    </inkml:brush>
  </inkml:definitions>
  <inkml:trace contextRef="#ctx0" brushRef="#br0">18 86 13677,'0'0'3550,"7"11"-3032,4 12-244,-1 1-1,-1 0 1,-2 1 0,0-1 0,-1 1-1,4 48 1,-6-17-220,-5 58 0,-1-93 78,0 0-1,-2-1 1,0 1-1,-1 0 1,-16 38-1,20-55 10,-1-1 0,0 0 1,0 1-1,0-1 0,0 0 0,-1 0 0,-4 5 1,-6-5 632,4-21-78,6-19-629,0 0-1,3 0 1,1 0 0,1 0 0,3 1-1,1-1 1,13-45 0,-12 53-86,1 0 0,2 1 1,0 0-1,2 1 0,28-47 1,-35 66 4,0 0 1,1 0 0,0 1-1,1 0 1,0 0 0,0 0-1,0 1 1,1 0-1,0 0 1,0 1 0,0 0-1,1 1 1,-1-1 0,1 2-1,0-1 1,0 1 0,1 1-1,-1-1 1,1 2 0,-1-1-1,15 1 1,-23 1 10,0-1 0,0 1 0,0 0 0,0 0 1,0 0-1,0 0 0,0 0 0,0 0 0,0 1 0,0-1 0,0 0 0,0 0 1,0 1-1,0-1 0,0 1 0,0-1 0,0 1 0,0-1 0,0 1 0,0 0 0,-1-1 1,1 1-1,0 0 0,0 0 0,-1-1 0,1 1 0,0 0 0,-1 0 0,1 0 0,-1 0 1,1 0-1,-1 0 0,0 0 0,1 0 0,-1 0 0,0 0 0,0 0 0,0 0 1,1 0-1,-1 1 0,-1 1 54,1 0 1,-1-1-1,0 1 0,1-1 1,-1 1-1,0 0 1,-1-1-1,1 0 1,0 1-1,-1-1 1,1 0-1,-1 0 0,0 0 1,1 0-1,-4 3 1,-18 13 936,-2 0 0,-46 27 0,56-37-867,0-1 1,-1 0 0,0-1 0,0-1 0,0 0 0,-25 3 0,40-7-175,1-1 0,-1 0 1,1 0-1,-1 0 1,1 0-1,-1 0 0,1 0 1,-1-1-1,1 1 0,-1 0 1,1 0-1,-1 0 0,1 0 1,-1-1-1,1 1 1,-1 0-1,1 0 0,0-1 1,-1 1-1,1 0 0,-1-1 1,1 1-1,0 0 1,-1-1-1,1 1 0,0-1 1,-1 1-1,1-1 0,0 1 1,0 0-1,0-1 1,-1 1-1,1-1 0,0 1 1,0-1-1,0 1 0,0-1 1,0 1-1,0-1 1,0 0-1,0 1 0,0-1 1,0 1-1,0-1 0,0 1 1,0-1-1,0 1 1,1-1-1,-1 1 0,0-1 1,0 1-1,1 0 0,-1-1 1,0 1-1,0-1 1,1 1-1,-1 0 0,0-1 1,2 0-1,16-28-3660,7 0-323,4-3-2263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5.780"/>
    </inkml:context>
    <inkml:brush xml:id="br0">
      <inkml:brushProperty name="width" value="0.025" units="cm"/>
      <inkml:brushProperty name="height" value="0.025" units="cm"/>
    </inkml:brush>
  </inkml:definitions>
  <inkml:trace contextRef="#ctx0" brushRef="#br0">255 0 16464,'0'0'4190,"-8"12"-3843,-63 124 92,50-90 54,-2-1 1,-1-2 0,-44 57-1,59-94 96,9-20-516,14-38-757,-9 34 295,2-20-450,-1 0-1,-1-1 1,-2-59-1,-15 163 488,11-52 379,0-1 0,1 1 0,1 0 0,0 0 0,5 23 0,-5-32-15,1 0-1,0 1 1,0-1 0,0 0 0,0 0 0,0-1 0,1 1 0,0 0 0,0-1-1,0 1 1,0-1 0,0 0 0,1 0 0,-1 0 0,1-1 0,0 1 0,0-1-1,0 0 1,0 0 0,5 1 0,46 10 391,-30-9 16,-24-4 270,-26-5 800,9-3-1472,1 0 1,-1-1-1,2 0 0,-1-1 0,2-1 1,-1-1-1,1 1 0,1-2 0,0 0 1,1 0-1,0-1 0,-11-21 0,21 34-20,1 1 0,0-1-1,-1 1 1,1-1 0,0 0 0,-1 1-1,1-1 1,0 0 0,0 1-1,-1-1 1,1 0 0,0 1-1,0-1 1,0 0 0,0 0-1,0 1 1,0-1 0,0 0 0,0 1-1,0-1 1,1 0 0,-1 0-1,0 1 1,0-1 0,1 0-1,-1 1 1,0-1 0,1 1 0,-1-1-1,1 0 1,-1 1 0,0-1-1,1 1 1,-1-1 0,1 1-1,0-1 1,-1 1 0,1 0-1,-1-1 1,1 1 0,0 0 0,-1-1-1,1 1 1,0 0 0,-1 0-1,1 0 1,1-1 0,40 1-22,-29 1 48,16 2 45,0 0 0,46 14 0,-43-9-1086,61 7 1,-40-14-3488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29.847"/>
    </inkml:context>
    <inkml:brush xml:id="br0">
      <inkml:brushProperty name="width" value="0.025" units="cm"/>
      <inkml:brushProperty name="height" value="0.025" units="cm"/>
    </inkml:brush>
  </inkml:definitions>
  <inkml:trace contextRef="#ctx0" brushRef="#br0">1138 0 5349,'0'0'9022,"-11"5"-8803,-1 1 52,-1 0 1,1 1-1,1 1 1,-1 0-1,1 0 1,-14 14-1,-172 169 1518,-424 315-1,581-478-2331,1 3 1,-61 62-1,99-92 175,0 0 1,1 0-1,-1-1 0,0 1 1,0 0-1,0-1 1,0 1-1,0-1 1,-1 1-1,1-1 0,0 0 1,0 1-1,0-1 1,0 0-1,0 0 0,0 0 1,-1 0-1,1 0 1,0 0-1,-2 0 0,-6-1-5867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0.221"/>
    </inkml:context>
    <inkml:brush xml:id="br0">
      <inkml:brushProperty name="width" value="0.025" units="cm"/>
      <inkml:brushProperty name="height" value="0.025" units="cm"/>
    </inkml:brush>
  </inkml:definitions>
  <inkml:trace contextRef="#ctx0" brushRef="#br0">642 1 9673,'0'0'1676,"-8"11"-1414,-541 727 6651,533-717-6814,7-10-73,0 0-1,1 0 1,0 1 0,1 0-1,0 0 1,1 1 0,-7 18-1,13-30-32,-1 0-1,1 0 1,0 0-1,0-1 1,0 1-1,0 0 1,0 0-1,0 0 0,0 0 1,0 0-1,0-1 1,0 1-1,0 0 1,1 0-1,-1 0 1,0 0-1,1-1 0,-1 1 1,0 0-1,1 0 1,-1-1-1,1 1 1,-1 0-1,1-1 1,-1 1-1,1 0 1,0-1-1,-1 1 0,1-1 1,0 1-1,-1-1 1,2 1-1,1 0 4,0 0 0,1 0-1,-1 0 1,0 0 0,1-1-1,-1 0 1,0 1 0,1-1-1,2-1 1,10 0 32,0-1 0,30-9 0,203-79-189,-65 19 103,17 1-2520,-112 37-1138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4.249"/>
    </inkml:context>
    <inkml:brush xml:id="br0">
      <inkml:brushProperty name="width" value="0.025" units="cm"/>
      <inkml:brushProperty name="height" value="0.025" units="cm"/>
    </inkml:brush>
  </inkml:definitions>
  <inkml:trace contextRef="#ctx0" brushRef="#br0">1 1 9577,'4'11'4217,"12"28"-3707,2 0-1,2-1 0,2-1 1,38 51-1,127 140 616,-66-85-1012,527 629 400,-442-545-493,133 158-451,82 89 20,-288-340-789,-68-72 1910,-3 3-1,72 97 1,-125-147-534,13 21 640,-21-34-788,0-1 0,0 1 1,0-1-1,0 0 0,0 1 1,0-1-1,0 0 0,1 0 1,-1 0-1,1 0 0,-1 0 0,0 0 1,1 0-1,0 0 0,-1-1 1,4 2-1,-5-2-460,-5-11-5761,-3 6 1057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8:05.905"/>
    </inkml:context>
    <inkml:brush xml:id="br0">
      <inkml:brushProperty name="width" value="0.025" units="cm"/>
      <inkml:brushProperty name="height" value="0.025" units="cm"/>
    </inkml:brush>
  </inkml:definitions>
  <inkml:trace contextRef="#ctx0" brushRef="#br0">219 0 15375,'0'0'8973,"-10"4"-8855,0-1-45,1 0 1,0 1-1,0 1 1,-10 5-1,16-8-45,0 0-1,0 0 1,0 1-1,0-1 1,1 1 0,-1-1-1,1 1 1,-1 0-1,1 0 1,0 0 0,0 0-1,1 0 1,-1 0-1,0 1 1,1-1 0,0 0-1,0 1 1,-1 5-1,2-8-45,1 0-1,-1 1 1,1-1-1,-1 0 1,1 0-1,-1 0 1,1 0-1,0 0 1,0 0-1,-1 0 1,1 0-1,0 0 1,0 0-1,0 0 1,0 0-1,0 0 1,0-1-1,1 1 1,-1-1-1,0 1 1,0 0-1,0-1 1,1 0-1,-1 1 1,0-1-1,0 0 1,1 0 0,-1 0-1,0 0 1,2 0-1,51 5-947,-46-5 696,31 1-381,35 4 202,-74-5 465,-1 0-1,1 0 1,-1 0-1,1 1 1,0-1 0,-1 0-1,1 0 1,0 1 0,-1-1-1,1 0 1,0 1 0,0-1-1,-1 0 1,1 1 0,0-1-1,0 1 1,-1-1-1,1 0 1,0 1 0,0-1-1,0 1 1,0-1 0,0 1-1,0-1 1,0 0 0,0 1-1,0-1 1,0 1 0,0-1-1,0 1 1,0-1 0,0 1-1,0-1 1,0 0-1,1 1 1,-1-1 0,0 1-1,0-1 1,0 0 0,1 1-1,-1-1 1,0 0 0,0 1-1,1-1 1,-1 0 0,0 1-1,1-1 1,-1 0-1,0 0 1,1 1 0,-1-1-1,1 0 1,-1 0 0,0 0-1,1 0 1,-1 1 0,1-1-1,-1 0 1,1 0 0,-1 0-1,0 0 1,1 0-1,0 0 1,-34 17 1252,-61 17 288,35-13-1942,-59 29 0,104-44-2966,10-5-2365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5.146"/>
    </inkml:context>
    <inkml:brush xml:id="br0">
      <inkml:brushProperty name="width" value="0.025" units="cm"/>
      <inkml:brushProperty name="height" value="0.025" units="cm"/>
    </inkml:brush>
  </inkml:definitions>
  <inkml:trace contextRef="#ctx0" brushRef="#br0">276 40 4484,'0'0'17713,"-56"-9"-15311,45 9-864,-4 0-738,0 0-543,1 0-225,-3 0-96,0-1-801,-8-6-1441,-5 1-1218,-4-3-2145,-8 1-4613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5.503"/>
    </inkml:context>
    <inkml:brush xml:id="br0">
      <inkml:brushProperty name="width" value="0.025" units="cm"/>
      <inkml:brushProperty name="height" value="0.025" units="cm"/>
    </inkml:brush>
  </inkml:definitions>
  <inkml:trace contextRef="#ctx0" brushRef="#br0">647 134 10474,'0'0'1794,"-12"2"-75,-44 5 247,-59-1 1,61-6-1809,1-2-1,-1-2 1,-62-14 0,100 13-72,1 1 0,-1-2 0,1 0 1,1-1-1,-1-1 0,-25-17 0,15-3-2051,14 13-1713,-8-6-3587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6.266"/>
    </inkml:context>
    <inkml:brush xml:id="br0">
      <inkml:brushProperty name="width" value="0.025" units="cm"/>
      <inkml:brushProperty name="height" value="0.025" units="cm"/>
    </inkml:brush>
  </inkml:definitions>
  <inkml:trace contextRef="#ctx0" brushRef="#br0">64 1 4228,'0'0'15727,"2"13"-14868,3 40-648,-2 1-1,-3-1 1,-2 1-1,-2-1 1,-2 0-1,-25 94 1,4-13 34,23-77-4361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6:36.627"/>
    </inkml:context>
    <inkml:brush xml:id="br0">
      <inkml:brushProperty name="width" value="0.025" units="cm"/>
      <inkml:brushProperty name="height" value="0.025" units="cm"/>
    </inkml:brush>
  </inkml:definitions>
  <inkml:trace contextRef="#ctx0" brushRef="#br0">24 35 14574,'0'0'1815,"-2"9"-977,-5 15-591,2 1 1,1 0-1,1 0 1,1 0-1,1 1 1,2-1-1,3 34 1,2-16-29,1 1 0,3-1 0,22 66 0,-29-101-74,1 1 0,-1 0 0,2-1 0,-1 0 0,12 15 0,-15-21-120,1-1 1,-1 1 0,0-1 0,1 1 0,-1-1-1,1 0 1,-1 1 0,1-1 0,0 0 0,-1 0 0,1 0-1,0-1 1,0 1 0,0 0 0,0-1 0,0 1-1,0-1 1,0 0 0,0 1 0,0-1 0,0 0 0,0 0-1,0 0 1,0-1 0,-1 1 0,1 0 0,0-1-1,0 1 1,0-1 0,0 0 0,0 1 0,0-1 0,-1 0-1,1 0 1,2-2 0,7-7 86,-1 0 1,0-1-1,0 0 0,-2 0 1,1-1-1,-1 0 1,-1-1-1,8-17 0,3-3-7,50-85 31,13-24-1219,-29 47-3095,-7 11-4278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37.967"/>
    </inkml:context>
    <inkml:brush xml:id="br0">
      <inkml:brushProperty name="width" value="0.025" units="cm"/>
      <inkml:brushProperty name="height" value="0.025" units="cm"/>
    </inkml:brush>
  </inkml:definitions>
  <inkml:trace contextRef="#ctx0" brushRef="#br0">47 143 6566,'0'0'16960,"2"11"-16367,4 33-238,-2 0 0,-2 0 1,-5 59-1,-24 141-112,12-135-213,0 116 0,17-266 63,15-79-1,-3 26-15,1-25-131,-6-1 1,-12-215 0,3 330 55,-6-35-2,6 38 5,0 0 0,-1 0 0,1 0-1,-1 1 1,0-1 0,1 0 0,-1 0 0,0 1 0,0-1 0,0 0 0,0 1 0,0-1-1,0 1 1,-1 0 0,1-1 0,-3-1 0,4 4-6,-1-1 0,0 1 0,1-1-1,-1 1 1,1-1 0,-1 1 0,1 0 0,-1 0 0,1-1 0,-1 1-1,1 0 1,-1 0 0,1-1 0,0 1 0,0 0 0,-1 0 0,1 0-1,0-1 1,0 1 0,0 0 0,0 0 0,0 0 0,0 0 0,0-1-1,0 1 1,0 1 0,-1 29-52,1-31 52,-1 14-11,0 16-5,6 58 1,-4-80 22,0 0 0,1-1 0,-1 1 0,2-1-1,-1 0 1,1 1 0,0-1 0,1 0 0,-1-1 0,1 1 0,1-1 0,9 12 0,-12-16 12,0 0 0,0 0 1,1-1-1,-1 1 0,0 0 1,0-1-1,1 0 0,-1 0 1,1 1-1,0-1 0,-1-1 1,1 1-1,0 0 0,-1-1 1,1 1-1,0-1 0,0 0 1,-1 0-1,6-1 0,-2 0 55,-1 0 1,0-1-1,0 0 0,0 0 0,0 0 0,0 0 0,0-1 0,-1 0 0,7-5 1,5-6 157,0-1 0,-1 0 1,24-34-1,-20 23-181,-1-2 0,-1 0 1,-2-1-1,-1 0 0,-1-2 1,14-49-1,-28 96-60,0 0-1,3 30 1,0 7 36,-1 108-104,43 314 1,-37-426-1249,0-8-1649,-2-13-2104,-2-12-4092</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40.474"/>
    </inkml:context>
    <inkml:brush xml:id="br0">
      <inkml:brushProperty name="width" value="0.025" units="cm"/>
      <inkml:brushProperty name="height" value="0.025" units="cm"/>
    </inkml:brush>
  </inkml:definitions>
  <inkml:trace contextRef="#ctx0" brushRef="#br0">38 46 4837,'0'0'17963,"4"5"-17600,12 19 529,-14-27-697,-1 1 0,0 0 0,-1-1 0,1 1 0,0-1 0,-1 1 0,1-1 0,-1 1 0,0-1 0,1 0 0,-1 1 0,-1-1-1,1 1 1,0-1 0,-1 1 0,1-1 0,-1 1 0,0-1 0,0 1 0,-1-4 0,1 5-193,1 0-1,-1 1 0,0-1 0,0 0 1,0 0-1,0 1 0,0-1 0,0 0 0,0 1 1,0-1-1,0 1 0,0-1 0,0 1 1,0 0-1,0-1 0,0 1 0,0 0 1,-1 0-1,1 0 0,0 0 0,0 0 1,0 0-1,0 0 0,-1 0 0,1 0 1,0 1-1,0-1 0,0 0 0,0 1 1,0-1-1,0 1 0,0-1 0,0 1 0,0-1 1,0 1-1,0 0 0,0-1 0,0 1 1,0 0-1,1 0 0,-1 0 0,0 0 1,1 0-1,-1 0 0,0 0 0,1 0 1,-1 0-1,1 0 0,0 0 0,-1 0 1,1 0-1,-1 2 0,-1 4-25,0 1 0,0-1 0,0 0 1,1 1-1,0-1 0,0 13 0,1-20 23,0 0 0,0 1 0,0-1 1,0 0-1,0 1 0,0-1 0,0 0 0,0 0 1,1 1-1,-1-1 0,0 0 0,0 1 0,0-1 1,0 0-1,0 0 0,0 1 0,1-1 0,-1 0 1,0 0-1,0 1 0,0-1 0,1 0 0,-1 0 1,0 0-1,0 1 0,0-1 0,1 0 0,-1 0 1,0 0-1,0 0 0,1 0 0,-1 0 0,0 1 1,1-1-1,-1 0 0,0 0 0,0 0 0,1 0 1,-1 0-1,0 0 0,1 0 0,-1 0 0,0 0 1,1 0-1,-1 0 0,0-1 0,0 1 0,1 0 1,-1 0-1,0 0 0,0 0 0,1 0 0,-1 0 1,0-1-1,0 1 0,1 0 0,-1 0 0,0 0 1,0-1-1,0 1 0,1 0 0,-1-1 0,14-14 255,-10 7-5,-1-1 0,0-1-1,0 1 1,-1 0 0,0-1 0,0 1 0,-1-11 0,-1 31-998,1 24-2359,-1-34 2739,0 0-1,1 1 0,-1-1 1,0 0-1,1 0 1,-1 0-1,1 1 0,-1-1 1,1 0-1,0 0 1,-1 0-1,1 0 1,0 0-1,0 0 0,0 0 1,0 0-1,0-1 1,0 1-1,0 0 1,0 0-1,0-1 0,0 1 1,2 0-1,11 0-6831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8:40.895"/>
    </inkml:context>
    <inkml:brush xml:id="br0">
      <inkml:brushProperty name="width" value="0.025" units="cm"/>
      <inkml:brushProperty name="height" value="0.025" units="cm"/>
    </inkml:brush>
  </inkml:definitions>
  <inkml:trace contextRef="#ctx0" brushRef="#br0">0 57 13677,'0'0'11595,"2"12"-10784,10 114 379,-12-91-1063,3 0 1,0 0-1,3 0 0,0-1 1,21 58-1,-27-91-93,0 0-1,0 0 1,0 1 0,1-1-1,-1 0 1,1 0-1,-1 0 1,1 1 0,-1-1-1,1 0 1,0 0 0,0 0-1,-1 0 1,1 0-1,0 0 1,0-1 0,0 1-1,0 0 1,0 0-1,0-1 1,0 1 0,0 0-1,0-1 1,1 1 0,-1-1-1,0 0 1,0 1-1,0-1 1,1 0 0,-1 0-1,0 1 1,0-1-1,1 0 1,-1 0 0,0-1-1,0 1 1,1 0-1,-1 0 1,0-1 0,0 1-1,1 0 1,-1-1 0,0 1-1,0-1 1,0 0-1,0 1 1,0-1 0,0 0-1,0 1 1,0-1-1,0 0 1,1-2 0,7-7 260,0 0 0,-1 0 0,0-1 1,7-14-1,-4 8-290,-1 2 67,105-165 404,-98 149-493,-1 0-1,-1-1 0,-2 0 1,9-38-1,-22 70-808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0.697"/>
    </inkml:context>
    <inkml:brush xml:id="br0">
      <inkml:brushProperty name="width" value="0.025" units="cm"/>
      <inkml:brushProperty name="height" value="0.025" units="cm"/>
    </inkml:brush>
  </inkml:definitions>
  <inkml:trace contextRef="#ctx0" brushRef="#br0">1 10 6118,'0'0'19415,"12"4"-18710,9 3-547,2-2 0,-1 0 1,1-2-1,-1 0 0,1-2 0,0 0 0,41-5 0,32-11-72,-57 8-452,-1 1-1,43 0 0,-81 6 304,0 0 1,0 0-1,-1 1 1,1-1-1,0 0 1,0 0-1,-1 1 0,1-1 1,0 0-1,0 1 1,0-1-1,0 0 0,-1 1 1,1-1-1,0 0 1,0 1-1,0-1 1,0 0-1,0 1 0,0-1 1,0 0-1,0 1 1,0-1-1,0 0 0,0 1 1,0-1-1,0 1 1,0-1-1,0 0 0,1 1 1,-1-1-1,0 0 1,0 0-1,0 1 1,0-1-1,1 0 0,-1 1 1,0-1-1,0 0 1,1 0-1,-1 1 0,0-1 1,0 0-1,1 0 1,-1 0-1,0 1 1,1-1-1,-1 0 0,0 0 1,1 0-1,-1 0 1,0 0-1,1 0 0,-1 0 1,0 1-1,1-1 1,-1 0-1,1 0 0,-1 0 1,0-1-1,1 1 1,-1 0-1,0 0 1,1 0-1,-1 0 0,1 0 1,-26 18-4196,-4-8-509,-6-1-1714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1.071"/>
    </inkml:context>
    <inkml:brush xml:id="br0">
      <inkml:brushProperty name="width" value="0.025" units="cm"/>
      <inkml:brushProperty name="height" value="0.025" units="cm"/>
    </inkml:brush>
  </inkml:definitions>
  <inkml:trace contextRef="#ctx0" brushRef="#br0">17 17 13997,'0'0'7143,"-17"46"-5445,31-44 31,11-2-416,7 0-127,9-4-161,4-8-641,5 2-320,2 1-32,-4 1-32,-2 4-641,-5 3-1280,-7-2-1218,-12-2-1346,-7-4-6245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6.880"/>
    </inkml:context>
    <inkml:brush xml:id="br0">
      <inkml:brushProperty name="width" value="0.025" units="cm"/>
      <inkml:brushProperty name="height" value="0.025" units="cm"/>
    </inkml:brush>
  </inkml:definitions>
  <inkml:trace contextRef="#ctx0" brushRef="#br0">0 1 14510,'0'0'12967,"12"4"-12327,0 1-482,-1 1-1,0 0 1,0 1-1,0 0 1,-1 1-1,0 0 1,0 1-1,-1 0 1,11 13-1,2 4-26,-5-4-37,2 0-1,0-2 0,1 0 1,34 25-1,-53-44-266,1 0 0,-1 0 1,1 0-1,0 0 0,-1 0 0,1 0 1,0 0-1,0 0 0,0-1 0,0 1 0,0-1 1,0 1-1,0-1 0,-1 0 0,1 0 1,0 0-1,0 0 0,0 0 0,0 0 0,0-1 1,0 1-1,0-1 0,0 1 0,0-1 1,0 0-1,0 0 0,-1 1 0,1-1 0,0-1 1,-1 1-1,1 0 0,-1 0 0,1 0 1,-1-1-1,1 1 0,-1-1 0,0 1 0,0-1 1,0 0-1,2-2 0,3-7-1943,-1-1 0,0 0 0,-1 0 0,6-25 0,-8 29 1421,8-31-5214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9:39.422"/>
    </inkml:context>
    <inkml:brush xml:id="br0">
      <inkml:brushProperty name="width" value="0.025" units="cm"/>
      <inkml:brushProperty name="height" value="0.025" units="cm"/>
    </inkml:brush>
  </inkml:definitions>
  <inkml:trace contextRef="#ctx0" brushRef="#br0">940 2677 14798,'0'0'662,"12"3"-763,65 7 109,0-2-1,108-4 1,173-23 539,-175 6-386,190-5-53,621-50-152,-547 17 156,541-54 64,-27 10-56,-10-63-106,-782 116 66,-1-7 0,-3-7 0,-2-7 0,291-160 0,-405 195-195,0-3 1,-2-1-1,-1-3 0,65-64 0,-96 83 76,0-1 0,-1 0-1,0-1 1,-2-1 0,0 0-1,-1-1 1,-1 0 0,-1 0-1,-1-1 1,-1-1 0,-1 1-1,0-1 1,-2 0 0,3-36-1,-5 25 30,-2 0-1,-1 0 0,-2 1 1,-1-1-1,-1 1 0,-2 0 1,-1 0-1,-2 1 0,-1 0 1,-1 1-1,-2 0 0,-1 0 0,-1 2 1,-1 0-1,-2 1 0,0 1 1,-2 1-1,-1 0 0,-1 2 1,-1 1-1,-1 0 0,-1 2 1,-1 1-1,-35-19 0,-4 5 18,-1 3 0,-2 3 0,0 3 0,-110-23 0,-298-29 76,-923-77-515,1167 130 410,-290-23-424,-855 35 1,1102 32 446,2 11 1,-495 126 0,582-104-153,1 9 1,4 8-1,3 7 1,-307 186-1,393-203 117,2 4-1,-131 121 1,187-152 55,1 2 0,2 1 0,1 1 0,2 2 0,2 1 0,2 1 0,1 1 0,-24 63 0,39-81-2,2 1 1,1 0 0,1 0-1,1 1 1,1-1 0,1 1-1,2 0 1,0 0 0,2-1-1,1 1 1,1-1 0,2 1-1,0-2 1,2 1 0,20 48 0,30 46 496,4-2 1,6-3-1,127 166 1,-162-239-441,1-1 1,3-2 0,0-1 0,3-2 0,1-2 0,2-2 0,1-1-1,1-3 1,1-1 0,2-3 0,0-1 0,2-3 0,0-2 0,58 13 0,2-11-4,0-4-1,1-4 1,221-8 0,336-77-220,310-137-4754,-650 115 187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7.224"/>
    </inkml:context>
    <inkml:brush xml:id="br0">
      <inkml:brushProperty name="width" value="0.025" units="cm"/>
      <inkml:brushProperty name="height" value="0.025" units="cm"/>
    </inkml:brush>
  </inkml:definitions>
  <inkml:trace contextRef="#ctx0" brushRef="#br0">235 1 10826,'0'0'13191,"1"9"-12123,-1 12-729,-1 0-1,-1 0 1,-1-1 0,-1 1-1,-7 24 1,-42 110 1050,30-94-1052,-7 23-642,-44 135 1323,49-108-2601,21-81-977,-2 52 1,8-73-2871,6-10-4018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9.330"/>
    </inkml:context>
    <inkml:brush xml:id="br0">
      <inkml:brushProperty name="width" value="0.025" units="cm"/>
      <inkml:brushProperty name="height" value="0.025" units="cm"/>
    </inkml:brush>
  </inkml:definitions>
  <inkml:trace contextRef="#ctx0" brushRef="#br0">1 1 4100,'0'0'16362,"0"8"-14990,5 179 462,-1 19-4784,-4-205 2066,0 5-192,-10-9-14607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09.671"/>
    </inkml:context>
    <inkml:brush xml:id="br0">
      <inkml:brushProperty name="width" value="0.025" units="cm"/>
      <inkml:brushProperty name="height" value="0.025" units="cm"/>
    </inkml:brush>
  </inkml:definitions>
  <inkml:trace contextRef="#ctx0" brushRef="#br0">12 51 14382,'0'0'2909,"-2"10"-987,-2 10-1336,2 1 1,0-1 0,1 0-1,2 28 1,-1-41-558,1-1 0,-1 1 0,1-1 0,1 1 0,-1-1 0,1 0 0,0 1 0,0-1 0,1 0 0,0 0 0,0-1 0,0 1 0,1-1 0,0 1 0,0-1 0,0 0 0,1-1 0,-1 1 0,11 7 0,-12-11 19,1 1 1,0-1 0,-1 1 0,1-1-1,0 0 1,0-1 0,-1 1 0,1-1-1,0 1 1,0-1 0,0 0 0,0-1 0,0 1-1,0-1 1,-1 1 0,1-1 0,0 0-1,0-1 1,-1 1 0,1-1 0,-1 1 0,1-1-1,-1 0 1,0 0 0,5-5 0,7-5 45,-1 0 1,-1-1-1,22-28 1,-33 38-108,66-92-2044,-28 27-3440,-10 12-3685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1.616"/>
    </inkml:context>
    <inkml:brush xml:id="br0">
      <inkml:brushProperty name="width" value="0.025" units="cm"/>
      <inkml:brushProperty name="height" value="0.025" units="cm"/>
    </inkml:brush>
  </inkml:definitions>
  <inkml:trace contextRef="#ctx0" brushRef="#br0">202 83 5926,'0'0'4254,"3"-10"-869,1-1-2456,-2 7-576,0 1 0,-1-1-1,0 0 1,1 0 0,-1 0 0,-1 0 0,1 0-1,-1 0 1,1 0 0,-1-6 0,-1 10-251,1-1 1,0 0 0,0 0-1,-1 1 1,1-1 0,0 0-1,-1 1 1,1-1-1,0 1 1,-1-1 0,1 1-1,-1-1 1,1 0 0,-1 1-1,0 0 1,1-1-1,-1 1 1,1-1 0,-1 1-1,0 0 1,1-1 0,-1 1-1,0 0 1,0 0 0,1 0-1,-1-1 1,0 1-1,1 0 1,-1 0 0,0 0-1,0 0 1,1 0 0,-1 0-1,0 0 1,-1 1 0,-28 6 606,21-1-603,1 0 1,0 1-1,0 0 0,0 0 1,1 0-1,0 1 0,0 0 1,1 1-1,-8 15 1,-2 4-95,-22 55 1,32-70-10,1 1-1,0 0 1,1 0 0,0 1-1,1-1 1,1 1 0,0 0-1,1-1 1,2 29 0,-1-42-5,0 0 1,1 0 0,-1 0 0,1 1-1,0-1 1,-1 0 0,1 0 0,0 0-1,-1 0 1,1 0 0,0 0-1,0 0 1,0 0 0,0-1 0,0 1-1,0 0 1,0 0 0,0-1 0,0 1-1,0-1 1,1 1 0,-1-1 0,0 0-1,0 1 1,1-1 0,-1 0 0,0 0-1,0 1 1,1-1 0,-1 0-1,0-1 1,0 1 0,1 0 0,-1 0-1,0 0 1,0-1 0,1 1 0,-1-1-1,0 1 1,2-2 0,4 0 68,0-1 1,0 0-1,-1 0 0,1 0 1,10-8-1,61-56 1047,-72 62-1028,-1 0 0,0-1 0,-1 0 0,1 0 0,-1 0 0,0 0 0,0-1 0,-1 1 0,0-1 0,0 0 0,3-12 0,-6 19-66,0-1 1,0 1-1,0 0 1,0 0-1,1-1 1,-1 1-1,0 0 0,0 0 1,0-1-1,0 1 1,0 0-1,0-1 1,0 1-1,0 0 0,0 0 1,0-1-1,0 1 1,0 0-1,0-1 1,0 1-1,-1 0 1,1 0-1,0-1 0,0 1 1,0 0-1,0 0 1,0-1-1,-1 1 1,1 0-1,0 0 0,0 0 1,0-1-1,-1 1 1,1 0-1,0 0 1,0 0-1,-1 0 0,1-1 1,0 1-1,0 0 1,-1 0-1,1 0 1,0 0-1,0 0 1,-1 0-1,1 0 0,0 0 1,-1 0-1,1 0 1,0 0-1,0 0 1,-1 0-1,1 0 0,0 0 1,0 0-1,-1 0 1,1 0-1,0 0 1,-1 1-1,-12 10-152,12-10 125,0 0 0,0 0-1,0 1 1,0-1 0,1 0-1,-1 1 1,1-1 0,-1 1-1,1-1 1,-1 1 0,1-1-1,0 1 1,0-1 0,0 1-1,0-1 1,0 1-1,0-1 1,0 3 0,1-3 2,0-1 1,0 0-1,-1 1 1,1-1-1,0 0 1,0 0-1,-1 0 1,1 0-1,0 0 1,0 0-1,-1 0 1,1 0-1,0 0 1,0 0-1,0 0 1,-1 0-1,1-1 1,0 1-1,-1 0 1,1-1-1,0 1 1,-1 0-1,1-1 1,1 0-1,50-35 28,-28 12 2,-18 17-20,0 0 1,1 1 0,0 0-1,0 0 1,14-8-1,-21 14-9,0 0 0,1 0-1,-1 1 1,1-1-1,-1 0 1,1 0-1,-1 0 1,0 0-1,1 1 1,-1-1-1,0 0 1,1 0-1,-1 1 1,1-1-1,-1 0 1,0 1-1,0-1 1,1 0-1,-1 1 1,0-1-1,0 0 1,1 1-1,-1-1 1,0 1-1,0-1 1,0 0 0,0 1-1,1-1 1,-1 1-1,0-1 1,0 1-1,0-1 1,0 0-1,0 1 1,0-1-1,0 1 1,0-1-1,0 1 1,-1-1-1,1 1 1,0-1-1,0 0 1,-1 2-1,-1 23-75,-4-1 140,-1 0 0,-10 23 1,10-31-205,1 0 1,1 0 0,0 1 0,1-1-1,1 1 1,-1 23 0,3-40 59,1 1-1,0-1 1,0 1 0,0-1-1,0 1 1,0-1 0,0 1-1,0-1 1,0 1 0,0-1 0,0 1-1,0-1 1,1 1 0,-1-1-1,0 1 1,0-1 0,0 1 0,0-1-1,1 0 1,-1 1 0,0-1-1,1 1 1,-1-1 0,0 0 0,1 1-1,-1-1 1,0 0 0,1 1-1,-1-1 1,1 0 0,-1 0 0,0 1-1,1-1 1,0 0 0,16-7-2692,14-24-2607,-7-3-1589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1.992"/>
    </inkml:context>
    <inkml:brush xml:id="br0">
      <inkml:brushProperty name="width" value="0.025" units="cm"/>
      <inkml:brushProperty name="height" value="0.025" units="cm"/>
    </inkml:brush>
  </inkml:definitions>
  <inkml:trace contextRef="#ctx0" brushRef="#br0">91 1 11563,'0'0'11018,"0"8"-10452,-1 25-439,-2 0 0,-1-1 0,-2 1 0,-13 45 0,-9 13-2475,27-90 2231,-6 11-1753,-4-11-3302,1-6 250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2.321"/>
    </inkml:context>
    <inkml:brush xml:id="br0">
      <inkml:brushProperty name="width" value="0.025" units="cm"/>
      <inkml:brushProperty name="height" value="0.025" units="cm"/>
    </inkml:brush>
  </inkml:definitions>
  <inkml:trace contextRef="#ctx0" brushRef="#br0">4 107 6951,'0'0'4612,"-1"-8"-1916,0 6-2567,1 0-1,-1-1 1,1 1 0,0-1-1,0 1 1,0 0 0,0-1 0,0 1-1,1-1 1,-1 1 0,1 0 0,-1-1-1,1 1 1,0 0 0,0 0 0,0 0-1,0-1 1,0 1 0,1 0-1,-1 0 1,1 1 0,-1-1 0,1 0-1,0 0 1,-1 1 0,1-1 0,0 1-1,0-1 1,0 1 0,0 0-1,0 0 1,1 0 0,-1 0 0,3 0-1,14-6 264,1 1-1,-1 0 0,1 2 0,1 1 1,30-2-1,-41 4-270,-1 1-1,1 0 1,-1 1 0,0 0 0,1 0-1,-1 1 1,0 0 0,0 1 0,0 0-1,0 0 1,0 1 0,-1 0 0,0 0-1,10 7 1,-15-8-74,0 0 0,0 0 0,0 0 0,0 1 0,0-1 0,-1 1 0,1 0 1,-1-1-1,0 1 0,0 0 0,0 0 0,-1 0 0,1 1 0,-1-1 0,0 0 0,1 7 0,-2-3 132,0-1 0,-1 0 0,1 0 0,-1 0 0,-1 0 0,1 0-1,-1 0 1,-1 0 0,-3 9 0,-3 2 232,-1 0 0,-1-1 0,0-1 0,-1 1 0,-1-2 0,-18 19 1,29-33-390,-62 56 809,59-53-889,-1 0 0,1 0 1,0-1-1,-1 0 0,0 0 0,0-1 1,0 0-1,0 0 0,0 0 0,0 0 0,-8 0 1,14-2-69,-1-1 1,0 1-1,1 0 1,-1 0-1,1-1 1,-1 1-1,1 0 1,-1-1-1,0 1 1,1-1-1,-1 1 1,1-1-1,0 1 1,-1-1 0,1 1-1,-1-1 1,1 1-1,0-1 1,-1 0-1,1 1 1,0-1-1,0 1 1,-1-1-1,1 0 1,0 1-1,0-1 1,0 0-1,0 1 1,0-1-1,0 0 1,0 1-1,0-1 1,0 0-1,0 1 1,0-1 0,1 0-1,-1 1 1,0-1-1,0 0 1,1 1-1,0-2 1,9-29-4092,7 1-2114,2-2-3070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2.666"/>
    </inkml:context>
    <inkml:brush xml:id="br0">
      <inkml:brushProperty name="width" value="0.025" units="cm"/>
      <inkml:brushProperty name="height" value="0.025" units="cm"/>
    </inkml:brush>
  </inkml:definitions>
  <inkml:trace contextRef="#ctx0" brushRef="#br0">87 0 16047,'0'0'1666,"-9"69"-161,0-24-192,0 5-576,-2 1-128,-3 3-449,2-1-96,3-4-32,0-7 32,7-13-352,0-10-161,2-15-928,0-13-4517,0-17 577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3.003"/>
    </inkml:context>
    <inkml:brush xml:id="br0">
      <inkml:brushProperty name="width" value="0.025" units="cm"/>
      <inkml:brushProperty name="height" value="0.025" units="cm"/>
    </inkml:brush>
  </inkml:definitions>
  <inkml:trace contextRef="#ctx0" brushRef="#br0">1 130 11819,'0'0'6540,"8"-10"-5665,-4 5-756,1-2 49,0 1 0,0 0 1,1 0-1,0 0 0,0 0 1,0 1-1,1 0 0,0 1 0,0 0 1,13-7-1,6 1 84,1 1 1,0 1-1,1 2 0,0 0 0,0 2 0,0 1 1,43 1-1,-68 2-217,0 0-1,0 0 1,0 1 0,0-1-1,0 1 1,0 0 0,0 0-1,0 0 1,0 0 0,0 0-1,-1 1 1,1-1 0,0 1-1,-1 0 1,1 0 0,-1 0-1,0 0 1,0 0 0,0 0 0,0 1-1,0-1 1,0 1 0,0-1-1,-1 1 1,1 0 0,-1-1-1,0 1 1,0 0 0,0 0-1,0 0 1,-1 0 0,1 0-1,-1 0 1,0 0 0,1 0-1,-2 6 1,1-2 199,0 1-1,-1-1 1,0 1 0,0-1 0,-1 0-1,0 0 1,0 0 0,-1 0-1,0 0 1,0 0 0,0-1-1,-1 0 1,0 1 0,-8 8-1,5-8 120,-1 1-1,0-2 1,0 1-1,-12 6 1,18-12-333,-1 1 0,0-1 0,1 1 1,-1-1-1,0 0 0,0 0 0,0 0 1,0-1-1,0 1 0,0-1 1,0 1-1,0-1 0,0 0 0,0 0 1,0 0-1,0-1 0,0 1 0,0-1 1,-4-1-1,6 1-149,-1 1 0,1-1 0,0 0 0,0 0 0,0 0 0,0 0 0,0 0 1,0 0-1,1 0 0,-1 0 0,0 0 0,0-1 0,1 1 0,-1 0 0,1 0 0,-1-1 0,1 1 0,-1 0 0,1-1 1,0-1-1,-2-29-5960,2 27 4587,0-11-5630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6.469"/>
    </inkml:context>
    <inkml:brush xml:id="br0">
      <inkml:brushProperty name="width" value="0.025" units="cm"/>
      <inkml:brushProperty name="height" value="0.025" units="cm"/>
    </inkml:brush>
  </inkml:definitions>
  <inkml:trace contextRef="#ctx0" brushRef="#br0">77 1 8040,'0'0'15897,"4"14"-15117,1 0-684,-1 0 0,-1 0 0,-1 1 0,0 0 0,0-1 0,-2 1 0,0 0 0,0 0 1,-2-1-1,-2 17 0,-57 222-96,52-239-2856,8-14 2658,1 1 0,-1-1 0,1 0 0,-1 0 0,1 0 0,-1 0 0,1 0 0,0 0 0,-1 0 0,1 0 0,-1 0 0,1-1 0,-1 1 0,1 0 0,-1 0 0,1 0 0,-1 0 0,1-1 0,0 1 0,-1 0 0,1 0 0,-1-1 0,1 1 0,0 0 0,-1-1 0,1 1 0,0 0 0,-1-1 0,1 1 0,0-1 0,0 1 0,-1-1 0,1 1 0,0-1 0,-9-15-5636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6.826"/>
    </inkml:context>
    <inkml:brush xml:id="br0">
      <inkml:brushProperty name="width" value="0.025" units="cm"/>
      <inkml:brushProperty name="height" value="0.025" units="cm"/>
    </inkml:brush>
  </inkml:definitions>
  <inkml:trace contextRef="#ctx0" brushRef="#br0">8 242 11499,'0'0'3256,"-2"-9"-709,1 6-2472,0 0 82,0 0-1,0 0 1,1 0-1,-1 0 1,1-1-1,0 1 1,-1 0-1,1 0 1,1 0-1,-1-1 1,0 1-1,1 0 1,-1 0-1,1 0 1,0-1-1,0 1 1,1 0-1,-1 0 1,1 1-1,-1-1 1,1 0-1,0 0 1,0 1-1,0-1 1,0 1-1,0 0 1,5-4-1,17-11 735,0 0 1,2 2-1,53-25 0,-51 29-746,0 1-1,1 2 0,0 1 0,0 0 1,1 3-1,59-3 0,-86 7-131,0 0-1,0 0 1,0 0-1,0 0 1,0 1-1,1-1 1,-1 1-1,0 0 0,0 0 1,0 0-1,0 0 1,0 0-1,-1 1 1,1-1-1,0 1 1,-1 0-1,1 0 1,-1 0-1,1 0 1,-1 0-1,0 0 1,0 1-1,0-1 0,0 1 1,0-1-1,-1 1 1,1 0-1,1 4 1,-1 3 197,1 0-1,-2 0 1,1 1 0,-1-1-1,-1 0 1,0 1 0,-2 16 0,0-18-99,1-1 1,-1 1 0,-1 0 0,0-1-1,0 1 1,0-1 0,-1 0 0,0 0-1,-1 0 1,0 0 0,0-1 0,-1 0-1,0 0 1,0 0 0,0-1 0,-1 0-1,0 0 1,0-1 0,-1 0 0,1 0-1,-1-1 1,0 0 0,-1 0 0,1-1-1,0 0 1,-1 0 0,0-1 0,0 0-1,-9 1 1,17-3-213,-1 0 0,1 0 1,-1-1-1,1 1 0,-1 0 0,1-1 0,-1 1 0,1-1 1,0 1-1,-1-1 0,1 1 0,0-1 0,0 0 0,-1 0 1,1 0-1,0 0 0,0 0 0,0 0 0,0 0 0,0 0 1,0 0-1,0 0 0,0 0 0,1-1 0,-1 1 0,0 0 1,1-1-1,-1 1 0,1-1 0,-1 1 0,1 0 0,0-3 1,-1-1-1015,0-1 1,1 1 0,0-1-1,0 1 1,1 0-1,-1-1 1,1 1 0,2-6-1,7-15-9150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5:12.678"/>
    </inkml:context>
    <inkml:brush xml:id="br0">
      <inkml:brushProperty name="width" value="0.025" units="cm"/>
      <inkml:brushProperty name="height" value="0.025" units="cm"/>
    </inkml:brush>
  </inkml:definitions>
  <inkml:trace contextRef="#ctx0" brushRef="#br0">2576 117 3651,'0'-6'46,"0"0"0,0 0 0,0 0-1,-1 0 1,0 0 0,0 0-1,0 0 1,-1 0 0,0 1-1,-3-8 1,2 9-70,1 2 0,-1-1 0,0 0 0,0 0 0,0 1 0,0 0 0,0-1 0,0 1-1,-1 1 1,1-1 0,-1 0 0,1 1 0,-1-1 0,0 1 0,1 0 0,-1 1 0,-5-2 0,-31-2 627,0 1 0,-1 1 1,1 3-1,-40 5 0,-122 21 1256,42-4-803,-343 43-624,437-53-251,-89 31 0,52-13-324,72-24 45,0-2-1,-62 3 1,52-6 203,-44 8 0,-53 21 100,-102 16-63,204-43 72,-1 1 0,-63 18 1,86-18-211,0 0 1,0 1 0,1 0-1,0 1 1,0 1-1,1 0 1,0 1-1,0 0 1,-19 20-1,-26 31-2091,26-33-160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18.088"/>
    </inkml:context>
    <inkml:brush xml:id="br0">
      <inkml:brushProperty name="width" value="0.025" units="cm"/>
      <inkml:brushProperty name="height" value="0.025" units="cm"/>
    </inkml:brush>
  </inkml:definitions>
  <inkml:trace contextRef="#ctx0" brushRef="#br0">16 30 10186,'2'-1'12492,"4"-2"-7160,13-7-4098,-12-2-828,-9 9 258,-14 17 230,12-8-899,0 0 0,0 0-1,1 1 1,0-1-1,0 1 1,0-1 0,1 1-1,0 0 1,-1 11 0,4-18 4,0-1 1,1 1 0,-1 0 0,1-1-1,-1 1 1,0-1 0,1 1-1,-1-1 1,0 0 0,1 1-1,-1-1 1,0 0 0,0 0-1,0 0 1,0 0 0,2-1-1,3-5 43,-3 4-27,1 0 0,-1 0 0,0-1 0,1 0 0,-1 1 0,-1-1 0,1 0 0,-1-1 0,0 1-1,1 0 1,-2-1 0,1 1 0,1-7 0,-21 20-276,-3 25-1604,14-21-937,-1 0-3523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1.431"/>
    </inkml:context>
    <inkml:brush xml:id="br0">
      <inkml:brushProperty name="width" value="0.025" units="cm"/>
      <inkml:brushProperty name="height" value="0.025" units="cm"/>
    </inkml:brush>
  </inkml:definitions>
  <inkml:trace contextRef="#ctx0" brushRef="#br0">220 1 9865,'0'0'10122,"-14"51"-9738,3-23 609,0 5 64,-4 9-512,0 4-449,-1 5-32,-1 3-64,1 0-64,-1-2-481,0-7-255,-2-7-546,4-11-319,0-12-321,3-13-1377,2-2-1698</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1.788"/>
    </inkml:context>
    <inkml:brush xml:id="br0">
      <inkml:brushProperty name="width" value="0.025" units="cm"/>
      <inkml:brushProperty name="height" value="0.025" units="cm"/>
    </inkml:brush>
  </inkml:definitions>
  <inkml:trace contextRef="#ctx0" brushRef="#br0">0 276 13485,'0'0'4900,"7"-8"-3560,22-21-450,1 1-1,56-39 1,-46 38-844,67-65-1,-86 75 34,-11 17 817,-9 5-727,0 0-1,0 0 0,0 0 0,-1-1 1,1 1-1,-1 0 0,0 0 1,0 0-1,0 0 0,-1 5 1,1 6-124,-2 46 511,0-40-546,1 0-1,1 0 0,0 0 0,2 0 1,0-1-1,1 1 0,10 33 0,0-35-1392,-4-12-1350,1-10-3587,-4-11-4683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2.364"/>
    </inkml:context>
    <inkml:brush xml:id="br0">
      <inkml:brushProperty name="width" value="0.025" units="cm"/>
      <inkml:brushProperty name="height" value="0.025" units="cm"/>
    </inkml:brush>
  </inkml:definitions>
  <inkml:trace contextRef="#ctx0" brushRef="#br0">44 162 16752,'0'0'8333,"-4"11"-8205,-3 22-97,1 0 0,1 0 0,2 1-1,1 0 1,3 39 0,-6 82 35,11-255-15,-9-114 0,-12 66 29,18 158-102,2 0 1,-1-1-1,1 1 1,0-1 0,1 0-1,8 10 1,-12-16 16,0 0 3,0 0 1,0-1-1,1 1 0,-1 0 1,1-1-1,0 1 0,0-1 1,0 0-1,0 0 1,0 0-1,0 0 0,0 0 1,0-1-1,1 1 1,5 0-1,-6-1-1,-1-1 1,1 0-1,-1 0 1,1 0-1,-1 0 0,1-1 1,-1 1-1,1-1 1,-1 1-1,1-1 0,-1 0 1,0 0-1,1 0 1,-1 0-1,0-1 0,0 1 1,0-1-1,0 1 1,0-1-1,0 0 1,0 1-1,3-5 0,10-15 93,-1-1 0,-1-1 0,-1 0 0,-1-1 0,0 0 0,9-36 0,-19 127 417,-4 54-403,3 89-2455,-1-210 2249,1 1 0,0-1 0,0 1 0,0-1 0,0 1 0,0-1 0,0 1 0,0-1 0,0 1 0,0-1 0,1 1 0,-1-1 0,0 1-1,0-1 1,0 1 0,0-1 0,1 1 0,-1-1 0,0 1 0,1-1 0,-1 0 0,0 1 0,1-1 0,-1 0 0,0 1 0,1-1 0,-1 0 0,1 1 0,-1-1 0,0 0 0,1 0 0,-1 1 0,1-1 0,-1 0 0,1 0 0,-1 0 0,1 0 0,0 0 0,0 0-260,0 0 1,0-1 0,0 1 0,1-1 0,-1 0-1,0 1 1,0-1 0,-1 0 0,1 1 0,0-1-1,0 0 1,0 0 0,0 0 0,-1 0 0,2-2-1,11-20-5494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3.176"/>
    </inkml:context>
    <inkml:brush xml:id="br0">
      <inkml:brushProperty name="width" value="0.025" units="cm"/>
      <inkml:brushProperty name="height" value="0.025" units="cm"/>
    </inkml:brush>
  </inkml:definitions>
  <inkml:trace contextRef="#ctx0" brushRef="#br0">15 290 13261,'-2'8'2557,"0"4"-1720,-1-3-6,1 0-1,0 0 1,0 1-1,1-1 1,1 0 0,0 15-1,0-23-800,1-1-1,-1 1 1,0-1-1,0 1 1,1-1 0,-1 1-1,0-1 1,1 0-1,-1 1 1,0-1-1,1 0 1,-1 1-1,0-1 1,1 0-1,-1 1 1,1-1-1,-1 0 1,1 0 0,-1 1-1,1-1 1,-1 0-1,1 0 1,-1 0-1,1 0 1,-1 0-1,1 0 1,-1 0-1,1 0 1,0 0 0,-1 0-1,1 0 1,-1 0-1,1 0 1,-1 0-1,1 0 1,-1 0-1,1-1 1,-1 1-1,1 0 1,-1 0-1,1-1 1,22-11 315,-6-2-120,-1 0-1,20-23 1,-22 21-160,2 1 1,22-19-1,-37 33-65,0 0-1,0 0 1,1 1 0,-1-1-1,0 0 1,1 0 0,-1 1-1,0-1 1,1 0 0,-1 1-1,1 0 1,-1-1-1,1 1 1,-1 0 0,1 0-1,-1-1 1,1 1 0,-1 0-1,1 1 1,1-1 0,-2 1 5,0-1 0,0 1-1,0 0 1,1 0 0,-1-1 0,-1 1 0,1 0 0,0 0 0,0 0 0,0 0 0,0 0 0,-1 0-1,1 0 1,0 1 0,-1-1 0,1 0 0,-1 0 0,1 3 0,1 7 38,0 1 1,0 0-1,-2 0 1,0 15-1,1-7-36,-1-16-11,0 1 1,1-1 0,0 0 0,0 1 0,0-1 0,0 0 0,1 0-1,2 5 1,-4-8-4,1 0 0,-1-1-1,0 1 1,1-1 0,-1 1-1,1-1 1,-1 1 0,1-1-1,-1 1 1,1-1 0,-1 0-1,1 1 1,-1-1 0,1 0-1,0 1 1,-1-1 0,1 0-1,-1 0 1,1 0 0,0 0-1,-1 1 1,1-1 0,0 0-1,0 0 1,0-1-15,1 1 0,-1-1 0,1 1-1,-1-1 1,0 0 0,1 1 0,-1-1 0,0 0 0,0 0 0,1 0-1,-1 0 1,0 0 0,0 0 0,0-1 0,1-1 0,13-19-706,0-1 0,-2-1 1,19-48-1,9-15-2767,-41 88 3504,0-1 1,0 0 0,1 1 0,-1-1 0,0 0 0,0 0 0,0 1 0,0-1 0,0 0-1,0 0 1,1 0 0,-1 1 0,0-1 0,0 0 0,0 0 0,1 0 0,-1 1-1,0-1 1,0 0 0,1 0 0,-1 0 0,0 0 0,0 0 0,1 0 0,-1 1-1,0-1 1,0 0 0,1 0 0,-1 0 0,0 0 0,0 0 0,1 0 0,-1 0-1,0 0 1,0 0 0,1 0 0,-1 0 0,0 0 0,1-1 0,-1 1 0,0 0 0,0 0-1,1 0 1,-1 0 0,0 0 0,0 0 0,0-1 0,1 1 0,-1 0 0,0 0-1,0 0 1,0-1 0,1 1 0,-1 0 0,0 0 0,0 0 0,0-1 0,0 1-1,4 35 1470,-3-22-1005,-1-11-441,0-1-1,0 1 1,1 0-1,-1-1 0,1 1 1,0 0-1,-1-1 0,1 1 1,0-1-1,0 1 1,0-1-1,0 1 0,0-1 1,0 0-1,2 2 1,-3-3-13,1 1 1,0-1 0,0 0 0,-1 1 0,1-1 0,0 0-1,0 0 1,0 1 0,-1-1 0,1 0 0,0 0 0,0 0-1,0 0 1,0 0 0,-1 0 0,1-1 0,0 1 0,0 0-1,0 0 1,-1 0 0,1-1 0,1 0 0,1-1 72,1 0 0,-1 0 1,0-1-1,0 0 0,0 1 0,0-1 1,0 0-1,0-1 0,-1 1 0,4-6 1,63-130 1582,-66 185-1399,-3-42-275,0-1-1,1 0 0,-1 1 0,1-1 0,-1 1 0,1-1 0,0 0 0,0 0 0,0 1 0,1-1 0,-1 0 0,1 0 1,-1 0-1,1 0 0,0-1 0,0 1 0,1 0 0,3 3 0,-4-5 0,0 0-1,-1 0 1,1-1 0,0 1-1,0 0 1,0-1 0,0 1-1,0-1 1,0 0 0,0 1-1,0-1 1,0 0-1,0 0 1,0-1 0,0 1-1,0 0 1,0-1 0,0 1-1,0-1 1,-1 1 0,1-1-1,0 0 1,0 0 0,0 0-1,-1 0 1,1 0 0,0 0-1,-1 0 1,1-1 0,-1 1-1,0-1 1,1 1-1,1-4 1,10-11 15,0 0 0,12-22-1,-17 24-16,1 1 0,1-1 1,0 2-1,19-19 0,-29 31-4,0-1 0,1 1 0,-1-1 0,0 1 0,1 0 0,-1-1 0,1 1 0,-1 0 0,0-1 0,1 1 0,-1 0 0,1-1 0,-1 1 0,1 0 0,-1 0 0,1 0 0,-1 0 0,1-1 0,-1 1 0,1 0 0,-1 0 0,1 0 0,0 0 0,-1 0 0,1 0 1,-1 0-1,1 0 0,-1 1 0,1-1 0,-1 0 0,1 0 0,-1 0 0,1 0 0,-1 1 0,1-1 0,-1 0 0,1 1 0,-1-1 0,0 0 0,1 1 0,-1-1 0,1 0 0,-1 1 0,0-1 0,1 1 0,-1-1 0,0 1 0,0-1 0,1 1 0,-1-1 0,0 1 0,0-1 0,0 1 0,0-1 0,0 1 0,1-1 0,-1 1 0,0-1 0,0 1 0,0 0 0,2 43 10,-2-34 0,3 37 138,2-1 0,2 1 0,23 80-1,-21-94-125,-2 1-1,6 56 0,-11-74 45,-2-1 0,0 0 0,-1 1 0,0-1 0,-1 1 0,-1-1 0,0 0 0,-6 17 0,8-29 41,0-1-1,0 1 0,-1-1 0,1 1 1,0-1-1,-1 0 0,1 1 0,-1-1 0,0 0 1,0 0-1,0 0 0,0 0 0,0-1 1,0 1-1,0 0 0,-1-1 0,-4 3 1,6-4-70,0 0 0,-1 0 1,1 0-1,0 0 1,-1-1-1,1 1 1,-1 0-1,1-1 0,0 1 1,-1 0-1,1-1 1,0 0-1,0 1 1,-1-1-1,1 0 0,0 0 1,0 1-1,0-1 1,0 0-1,0 0 1,0 0-1,0 0 0,0 0 1,1-1-1,-1 1 1,0 0-1,0 0 0,1-1 1,-1 1-1,1 0 1,-1 0-1,1-1 1,0 1-1,0-1 0,-1-1 1,-6-28-5,0-1 0,3 0 0,0 0 0,2 0 0,1 0 0,2 0 0,10-64 0,-7 77 9,0 1 0,2 0 0,0 0-1,1 0 1,1 0 0,17-28 0,24-23-1645,5 5-4110,-8 13-5402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3.721"/>
    </inkml:context>
    <inkml:brush xml:id="br0">
      <inkml:brushProperty name="width" value="0.025" units="cm"/>
      <inkml:brushProperty name="height" value="0.025" units="cm"/>
    </inkml:brush>
  </inkml:definitions>
  <inkml:trace contextRef="#ctx0" brushRef="#br0">1 1 12524,'0'25'3459,"0"10"-1281,5 7-352,6 5-545,1 5-352,0 3-417,-2-2-351,0-3-65,0-8-64,-3-9-545,-2-9-1088,-5-13-994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4.065"/>
    </inkml:context>
    <inkml:brush xml:id="br0">
      <inkml:brushProperty name="width" value="0.025" units="cm"/>
      <inkml:brushProperty name="height" value="0.025" units="cm"/>
    </inkml:brush>
  </inkml:definitions>
  <inkml:trace contextRef="#ctx0" brushRef="#br0">0 371 13581,'0'0'7607,"9"1"-7009,-6-1-552,-1 1 0,1-1 0,-1 0 0,1 0 0,0 0 1,-1-1-1,1 1 0,-1 0 0,1-1 0,-1 0 0,1 0 0,-1 1 0,1-2 0,-1 1 0,0 0 0,1 0 1,3-4-1,-1 0 104,-1 0 1,1 0-1,-1-1 1,0 0-1,0 0 1,0 0-1,3-9 1,7-17-31,0-1 1,-3 0-1,-1-1 1,-1 0-1,-1 0 1,4-62-1,-8 88-148,4 17-58,7 23-79,-13-28 156,14 29-493,3 7-4326,24 74-1,-34-84-3557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4.791"/>
    </inkml:context>
    <inkml:brush xml:id="br0">
      <inkml:brushProperty name="width" value="0.025" units="cm"/>
      <inkml:brushProperty name="height" value="0.025" units="cm"/>
    </inkml:brush>
  </inkml:definitions>
  <inkml:trace contextRef="#ctx0" brushRef="#br0">0 79 14061,'0'0'8883,"7"11"-7836,13 33-588,29 89 1,-13-29-392,-25-86 143,-5-28 366,-4-35 430,-2 43-992,0-24 190,-1 1 0,-2 0 0,0 0 1,-2 0-1,0 0 0,-16-41 0,25 74-223,1 0 0,0 0 0,0-1 0,1 0 0,0 0 0,0 0 0,1-1 0,-1 0 0,2 0 0,-1-1 0,0 0 0,1 0 0,0-1 0,0 0 0,1 0 0,-1-1 0,1 0 0,10 3 0,-17-6 14,1 0 0,-1 0 0,1-1 0,-1 1 0,0 0 0,1-1 0,-1 1-1,0-1 1,0 0 0,1 0 0,-1 0 0,0 0 0,0 0 0,0 0 0,0-1 0,0 1-1,0-1 1,-1 1 0,1-1 0,1-2 0,1-1 8,0 0-1,-1 0 1,0 0-1,0-1 1,-1 1-1,0-1 1,3-10-1,0-4 33,-2 0 0,0 0 0,0-36 0,-3 54-26,1 1 1,-1 0 0,0-1-1,0 1 1,0 0 0,0-1-1,0 1 1,-1 0-1,1-1 1,0 1 0,-1 0-1,1 0 1,0-1 0,-1 1-1,0 0 1,1 0-1,-1 0 1,0 0 0,1 0-1,-1 0 1,0 0 0,0 0-1,0 0 1,0 0 0,0 0-1,0 0 1,-1 0-1,0 1-1,1 0 0,0 0 0,0 1 0,0-1 0,0 1-1,0-1 1,0 1 0,0-1 0,0 1 0,0-1-1,0 1 1,0 0 0,0 0 0,0-1 0,0 1 0,1 0-1,-1 0 1,0 0 0,1 0 0,-1 0 0,0 0 0,1 0-1,0 0 1,-1 0 0,1 0 0,-1 0 0,1 1 0,0-1-1,0 0 1,0 2 0,-7 20 0,2 1 1,1 0-1,1 0 0,1 1 1,1-1-1,1 0 0,7 47 1,-7-68-20,0-1-1,0 1 1,0-1 0,1 0 0,0 1 0,-1-1 0,1 0-1,0 1 1,0-1 0,0 0 0,0 0 0,1 0-1,-1 0 1,0 0 0,1 0 0,0 0 0,-1 0 0,1 0-1,0-1 1,0 1 0,0-1 0,0 1 0,0-1 0,0 0-1,0 0 1,1 0 0,-1 0 0,0 0 0,1-1-1,-1 1 1,1-1 0,-1 1 0,0-1 0,1 0 0,-1 0-1,1 0 1,-1 0 0,1 0 0,-1-1 0,4 0 0,-1-1-385,0 0 1,0 0 0,0 0 0,0-1 0,0 1 0,-1-1-1,0 0 1,1 0 0,-1-1 0,0 1 0,-1-1 0,1 0 0,0 0-1,-1 0 1,0-1 0,0 1 0,-1-1 0,3-5 0,5-20-4064,-4-4-1606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5.120"/>
    </inkml:context>
    <inkml:brush xml:id="br0">
      <inkml:brushProperty name="width" value="0.025" units="cm"/>
      <inkml:brushProperty name="height" value="0.025" units="cm"/>
    </inkml:brush>
  </inkml:definitions>
  <inkml:trace contextRef="#ctx0" brushRef="#br0">0 1 14253,'0'0'3716,"3"53"-2595,6-20-96,-1 10-64,1 3-385,-1 4-223,-1 0-97,1-7-160,0 0-64,1-9-96,1-8-641,2-9-896,3-9-833,-1-8-1474,0-3-1249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5.465"/>
    </inkml:context>
    <inkml:brush xml:id="br0">
      <inkml:brushProperty name="width" value="0.025" units="cm"/>
      <inkml:brushProperty name="height" value="0.025" units="cm"/>
    </inkml:brush>
  </inkml:definitions>
  <inkml:trace contextRef="#ctx0" brushRef="#br0">42 45 10474,'0'0'10052,"-7"9"-9481,2-1-503,1 1 0,-1-1 0,1 1 0,1 0 1,0 0-1,-4 16 0,6-21-39,0 0 1,1 0 0,-1 0 0,1 0 0,-1 0-1,1 1 1,1-1 0,-1 0 0,0 0 0,1 0-1,0 0 1,0 0 0,0 0 0,1 0-1,-1 0 1,1-1 0,0 1 0,0 0 0,0-1-1,1 1 1,4 4 0,-7-7 13,1 0 0,0 0-1,0 0 1,0 0 0,1 0 0,-1-1 0,0 1 0,0 0-1,0-1 1,0 1 0,1-1 0,-1 1 0,0-1-1,1 1 1,-1-1 0,0 0 0,1 0 0,-1 0 0,0 0-1,1 0 1,-1 0 0,0 0 0,1 0 0,-1 0 0,0-1-1,1 1 1,1-1 0,-1-1 86,1 0 0,-1 1 0,1-1-1,-1 0 1,0-1 0,0 1 0,0 0 0,0-1 0,0 1 0,-1-1-1,3-4 1,2-4 140,-2 0-1,1-1 1,-2 0-1,1 1 1,1-15-1,-4 19-162,0-1-1,-1 0 0,0 1 1,0-1-1,-1 1 1,0-1-1,0 1 1,-5-15-1,6 20-97,-1 0 0,0 0 0,0 0-1,-1 0 1,1 0 0,0 0 0,0 0 0,-1 1-1,0-1 1,1 0 0,-1 1 0,0 0 0,1-1-1,-1 1 1,0 0 0,0 0 0,0 0 0,0 0 0,0 0-1,0 0 1,-1 0 0,1 1 0,0-1 0,0 1-1,0 0 1,-1 0 0,1 0 0,0 0 0,0 0 0,-1 0-1,1 0 1,0 1 0,0-1 0,-3 2 0,3-1-78,0 0 0,0 0 0,0 0 0,0 1 0,0-1 0,0 1 0,0-1 0,0 1 0,1 0 0,-1 0 0,1 0 0,-1 0 0,1 0 0,0 0 0,0 0 0,0 0 0,0 1 0,0-1 0,0 0 0,0 1 0,1-1 0,0 0 0,-1 1 0,1 3 0,0-3-251,-1 0 0,1 0 0,0-1-1,1 1 1,-1 0 0,0 0 0,1 0 0,0 0 0,1 4-1,-1-6-20,-1 1 0,1-1-1,0 0 1,-1 0 0,1 0-1,0 0 1,0 0 0,0 0-1,0 0 1,0 0 0,0 0-1,0 0 1,0 0 0,0-1-1,0 1 1,0 0 0,1-1-1,-1 1 1,0-1 0,2 1-1,13 0-5801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5:15.120"/>
    </inkml:context>
    <inkml:brush xml:id="br0">
      <inkml:brushProperty name="width" value="0.025" units="cm"/>
      <inkml:brushProperty name="height" value="0.025" units="cm"/>
    </inkml:brush>
  </inkml:definitions>
  <inkml:trace contextRef="#ctx0" brushRef="#br0">21853 46 7976,'-10'1'0,"-36"7"58,-63 19 1,76-20-697,-1-1 0,0-1 0,-58-1 0,-25 4 1813,9 9 242,-125 37 1,-102 49-979,-17 4-350,-330 55-7,-146 40 194,-1350 439-74,149 1-119,1373-428-32,-1012 370-190,210-69 11,911-335 296,-1206 425 822,-939 483-1240,2276-916 116,-1575 567-240,1237-474 695,719-252-314,-802 303 277,599-214 24,-324 193 0,372-179-335,4 7 1,-210 185-1,360-276 106,2 2 1,1 1-1,-47 65 0,72-88-79,-1 1 0,1 0 1,1 0-1,0 1 0,1 0 0,1 0 0,0 1 1,1-1-1,0 1 0,2 0 0,-1 0 1,2 0-1,0 1 0,1-1 0,2 25 0,1-31-7,-1 1 0,2-1-1,-1 0 1,2 0-1,-1 0 1,1 0-1,0-1 1,1 0 0,0 0-1,0 0 1,1-1-1,0 0 1,0 0-1,0 0 1,1-1 0,0 0-1,1-1 1,-1 0-1,16 7 1,4 0 5,0-1 0,0-1 0,1-2 0,0 0 0,38 3 0,70 2 202,263-11 1,-224-14-85,257-49 0,169-74 120,-507 112-229,150-36-6,1234-261 78,-814 214 134,819-156-122,-233-51 3,-383 90-49,1578-471-301,-344-79 291,-1685 613-38,4057-1455-574,-4068 1478 620,1107-407-43,443-244 811,-1196 441-788,-555 234 0,296-215 1,-497 325-23,339-273 99,-304 240-96,-1-2 0,-2-2-1,-2-1 1,-1-2 0,-3-1 0,30-56 0,-49 77-7,-1 0 1,-1-1 0,-1 0-1,-1 0 1,-1 0 0,-1-1-1,-1 0 1,-1 0 0,-2-48-1,-2 57 11,0 1-1,-2-1 1,0 1 0,0 0-1,-2 0 1,0 1-1,0-1 1,-2 1-1,1 0 1,-2 0-1,0 1 1,0 0-1,-2 1 1,1 0-1,-1 0 1,-1 1-1,-15-13 1,-2 4 38,0 2 0,-1 0 0,-1 2-1,0 1 1,-1 2 0,-1 1 0,0 1 0,0 2 0,-66-10 0,-21 5-262,-169 1 0,-346 29-3575,471-8 882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5.805"/>
    </inkml:context>
    <inkml:brush xml:id="br0">
      <inkml:brushProperty name="width" value="0.025" units="cm"/>
      <inkml:brushProperty name="height" value="0.025" units="cm"/>
    </inkml:brush>
  </inkml:definitions>
  <inkml:trace contextRef="#ctx0" brushRef="#br0">84 9 16143,'0'0'7020,"-9"4"-6219,5-2-736,0-1-1,0 1 1,0 0-1,1 0 1,-1 1 0,1-1-1,-1 1 1,1 0-1,0-1 1,0 2 0,0-1-1,0 0 1,-2 4 0,2 0-18,0-1 0,0 1 0,0-1 1,1 1-1,0 0 0,0 0 0,0 0 1,1 0-1,0 7 0,1-10-52,-2 8 68,2 0 0,-1-1 0,1 1 0,4 23 0,-4-34-61,0 1 0,1-1 0,-1 1 1,1-1-1,-1 1 0,1-1 0,-1 1 0,1-1 0,0 1 0,0-1 0,0 1 0,-1-1 0,1 0 0,1 0 0,-1 0 1,0 1-1,0-1 0,0 0 0,1 0 0,-1-1 0,0 1 0,1 0 0,-1 0 0,1-1 0,-1 1 0,1-1 0,-1 1 1,1-1-1,-1 1 0,1-1 0,0 0 0,-1 0 0,1 0 0,-1 0 0,1 0 0,0 0 0,-1 0 0,1-1 0,-1 1 1,1-1-1,-1 1 0,1-1 0,-1 1 0,1-1 0,2-2 0,0 1-281,1-1 0,0 1-1,-1-1 1,0-1 0,0 1 0,0-1 0,0 1-1,-1-1 1,5-6 0,24-43-6997,-21 22 405</inkml:trace>
  <inkml:trace contextRef="#ctx0" brushRef="#br0" timeOffset="1">167 1 9161,'0'0'6406,"-10"52"-4420,6-22-257,4 1-544,0-5-192,0-4-224,7-5-449,5-6-288,-2-5 0,4-6-128,-1 0-544,-4 0-513,0-4-705,-6-6-2018,-1-1-3491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6.132"/>
    </inkml:context>
    <inkml:brush xml:id="br0">
      <inkml:brushProperty name="width" value="0.025" units="cm"/>
      <inkml:brushProperty name="height" value="0.025" units="cm"/>
    </inkml:brush>
  </inkml:definitions>
  <inkml:trace contextRef="#ctx0" brushRef="#br0">0 55 11115,'0'0'8776,"27"-50"-7591,-27 46 192,0 4-1569,0 11-865,0 4-801,-3 0-864,3-2-1987,0 0-3747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26.865"/>
    </inkml:context>
    <inkml:brush xml:id="br0">
      <inkml:brushProperty name="width" value="0.025" units="cm"/>
      <inkml:brushProperty name="height" value="0.025" units="cm"/>
    </inkml:brush>
  </inkml:definitions>
  <inkml:trace contextRef="#ctx0" brushRef="#br0">1 1 14542,'0'0'6833,"0"9"-5712,26 160 2674,-7-60-2711,-11-56-848,-6-25-118,2 0-1,1-1 0,1 0 0,1 0 1,17 40-1,-23-66-125,-1 1 0,1 0 0,0-1 0,0 1 0,0-1-1,0 1 1,0-1 0,0 0 0,0 1 0,0-1 0,0 0 0,1 0 0,-1 0 0,2 1 0,-3-2 0,1 0 0,-1 0 0,1 0-1,-1 0 1,0 0 0,1 0 0,-1 0 0,1 0 0,-1 0 0,0 0-1,1-1 1,-1 1 0,1 0 0,-1 0 0,0 0 0,1-1 0,-1 1-1,0 0 1,0 0 0,1-1 0,-1 1 0,0 0 0,1-1 0,-1 1 0,0 0-1,0-1 1,0 1 0,1-1 0,-1 1 0,0 0 0,0-1 0,0 1-1,0 0 1,0-1 0,1-4-58,1 1-1,-2-1 1,1 0-1,-1 1 1,1-1-1,-1 1 1,-1-1 0,0-6-1,-5-9-342,0 0-1,-2 0 1,0 1-1,-1 0 1,-1 1-1,-1 0 1,0 1 0,-1 0-1,-18-18 1,23 27 421,10 10 28,21 16 41,-18-16-203,0 0-1,0-1 1,0 1-1,0-1 1,0-1-1,1 1 0,-1-1 1,0 0-1,0-1 1,0 1-1,0-1 1,0 0-1,0-1 1,0 0-1,0 0 1,0 0-1,0 0 1,-1-1-1,1 0 1,-1 0-1,0-1 1,0 1-1,0-1 1,0 0-1,-1 0 1,0-1-1,0 1 1,0-1-1,0 0 1,-1 0-1,1-1 1,-1 1-1,-1-1 1,1 1-1,-1-1 1,0 0-1,0 0 0,-1 0 1,2-8-1,-7 94 3558,4-74-3286,0-1 1,0 1-1,1 0 0,-1 0 1,1 0-1,1 0 0,-1 0 1,1-1-1,0 1 0,1-1 0,5 11 1,-7-15-124,0 0 1,0 0-1,0 1 1,1-1 0,-1 0-1,0 0 1,1 0-1,-1-1 1,1 1-1,-1 0 1,1-1 0,-1 1-1,1 0 1,0-1-1,-1 0 1,1 1 0,0-1-1,-1 0 1,1 0-1,0 0 1,-1 0-1,1 0 1,0 0 0,-1-1-1,1 1 1,0-1-1,-1 1 1,1-1-1,-1 1 1,1-1 0,-1 0-1,1 0 1,-1 0-1,1 0 1,-1 0-1,0 0 1,1 0 0,-1 0-1,0 0 1,0-1-1,0 1 1,0 0-1,1-4 1,7-7 24,-1 0 0,-1 0 0,12-27 0,-15 29-15,3-5-11,-6 11-20,1-1-1,0 0 1,1 1 0,-1 0 0,1-1 0,4-5 0,-5 13 39,-1 1 0,1-1 0,-1 1 0,0-1 0,0 1 0,-1-1 0,1 8 0,16 108 1058,44 162 1,-60-276-1090,3 8 11,0 0 1,-1 0 0,-1 0-1,0 0 1,0 0 0,-1 0-1,-1 1 1,-2 14 0,2-28-5,0 1 1,0 0-1,-1 0 1,1 0-1,0 0 1,-1 0-1,1-1 1,-1 1-1,1 0 1,-1 0-1,1-1 1,-1 1-1,0 0 1,1-1-1,-1 1 0,0-1 1,0 1-1,1-1 1,-1 1-1,0-1 1,0 1-1,0-1 1,1 0-1,-1 1 1,0-1-1,0 0 1,0 0-1,0 0 1,0 0-1,0 0 1,0 0-1,0 0 1,1 0-1,-3 0 1,1 0 50,0-1 0,0 1 0,0-1 0,-1 0 1,1 1-1,0-1 0,0 0 0,0 0 0,0 0 1,1 0-1,-1-1 0,0 1 0,-3-3 0,-1-5-22,1 1-1,-1-1 1,1 0-1,1-1 1,0 1-1,0-1 1,1 0-1,0 1 1,1-1-1,-3-17 1,1-13-148,1-52 0,3 84 89,0-11-189,0 0 1,1-1-1,2 1 0,0 0 1,10-34-1,14-9-6793,-13 36-1442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1.875"/>
    </inkml:context>
    <inkml:brush xml:id="br0">
      <inkml:brushProperty name="width" value="0.025" units="cm"/>
      <inkml:brushProperty name="height" value="0.025" units="cm"/>
    </inkml:brush>
  </inkml:definitions>
  <inkml:trace contextRef="#ctx0" brushRef="#br0">135 336 8232,'0'0'7970,"-5"-8"-6395,2 3-1068,-1 0 1,1 0-1,-1 1 0,0-1 1,-1 1-1,1 0 1,-10-7-1,12 10-454,1 0 1,0 0-1,-1 1 0,0-1 0,1 0 0,-1 1 1,1-1-1,-1 1 0,0-1 0,1 1 0,-1 0 1,0 0-1,1-1 0,-1 1 0,0 1 0,1-1 1,-1 0-1,0 0 0,1 1 0,-1-1 0,1 0 1,-1 1-1,0 0 0,1-1 0,-1 1 0,1 0 1,-1 0-1,1 0 0,0 0 0,-1 0 0,1 0 1,0 0-1,0 0 0,0 1 0,0-1 0,0 0 1,0 1-1,0-1 0,0 1 0,0 1 0,-5 11 52,1 0-1,0 0 0,1 0 1,1 0-1,1 0 0,0 1 1,0 0-1,2-1 0,-1 1 0,2 0 1,0-1-1,6 27 0,-7-39-101,0-1 0,0 1-1,1-1 1,-1 0-1,0 1 1,1-1 0,-1 1-1,0-1 1,1 0-1,0 1 1,-1-1 0,1 0-1,0 0 1,0 0-1,0 1 1,-1-1 0,1 0-1,0 0 1,1 0-1,-1 0 1,0 0 0,0-1-1,0 1 1,0 0-1,1-1 1,-1 1 0,0 0-1,1-1 1,-1 0-1,1 1 1,-1-1 0,0 0-1,1 1 1,-1-1 0,1 0-1,-1 0 1,1 0-1,-1-1 1,0 1 0,3 0-1,-1-2 25,0 1 0,1-1 0,-1 0 0,0 0 0,0 0 0,0 0 0,-1-1 1,1 1-1,0-1 0,-1 0 0,1 1 0,-1-1 0,0 0 0,3-6 0,3-10 239,0 0 0,-2 0 0,0 0 0,-1-1 0,-1 0 0,-1 0-1,0 0 1,-2 0 0,0-1 0,-3-25 0,-1 27-58,-1 25-292,2 32-82,3-32 161,0 0 0,1 0 0,0 0 0,0 0 0,0-1 0,1 1 0,0 0 0,4 6 0,-6-11 3,-1 0 1,1-1 0,0 1-1,0 0 1,-1 0 0,1 0-1,0 0 1,0-1 0,0 1-1,0 0 1,0-1-1,0 1 1,0 0 0,0-1-1,0 0 1,0 1 0,0-1-1,0 0 1,0 1-1,1-1 1,-1 0 0,0 0-1,0 0 1,0 0 0,0 0-1,1 0 1,-1 0-1,0 0 1,0-1 0,0 1-1,0 0 1,0-1 0,0 1-1,0-1 1,0 1-1,0-1 1,0 1 0,0-1-1,0 0 1,0 0 0,0 1-1,0-1 1,0 0-1,-1 0 1,1 0 0,0 0-1,-1 0 1,1 0 0,-1 0-1,1 0 1,-1 0-1,1-1 1,9-14 34,-1-1-1,-1 1 1,-1-1 0,0-1-1,-1 1 1,7-34 0,-6 7 18,5-76 0,-11 94-29,-1 29-65,0 43-101,52 476 373,-50-509-227,1-1 0,0 0-1,0 1 1,1-1 0,7 14 0,-12-26 24,-1-1 0,0 1 1,0-1-1,0 1 0,0-1 1,1 0-1,-1 1 0,0-1 0,1 0 1,-1 0-1,1 0 0,-4-3 0,-2-7-30,0 0 0,0 0-1,1-1 1,1 0-1,0 0 1,0 0-1,1-1 1,-3-19 0,3 9-14,1-1-1,1 0 1,2-42 0,0 63 22,1-1 0,-1 0 0,1 1 0,0-1 0,0 0 0,0 1-1,1 0 1,-1-1 0,1 1 0,0 0 0,0-1 0,0 1 0,0 0-1,0 1 1,1-1 0,-1 0 0,1 1 0,0-1 0,0 1 0,3-2-1,6-3-785,1 0 0,0 1 0,26-9 0,1 0-4611,-14 3-1712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2.527"/>
    </inkml:context>
    <inkml:brush xml:id="br0">
      <inkml:brushProperty name="width" value="0.025" units="cm"/>
      <inkml:brushProperty name="height" value="0.025" units="cm"/>
    </inkml:brush>
  </inkml:definitions>
  <inkml:trace contextRef="#ctx0" brushRef="#br0">9 261 14221,'0'0'2253,"-1"-9"101,-4-28 140,14 63 2261,15 51-4007,-2 64-262,-25-188-447,-3 0 1,-1 1-1,-28-89 0,28 110-116,7 25 71,22 57-295,-20-53 288,-1 0-1,1-1 1,0 1-1,0 0 1,0-1-1,0 1 1,1-1-1,-1 0 1,1 0-1,0 0 1,0 0-1,0 0 1,0-1-1,0 1 1,1-1-1,-1 0 1,5 2-1,-6-4 17,-1-1-1,1 1 0,-1-1 0,1 1 1,-1-1-1,1 1 0,-1-1 0,1 0 1,-1 0-1,1 0 0,-1 0 0,0 0 1,0 0-1,1 0 0,-1 0 0,0-1 1,0 1-1,0 0 0,0-1 0,0 1 1,-1 0-1,1-1 0,0 1 0,-1-1 1,1-2-1,18-50 103,-15 42-82,9-38 57,11-78 0,6 349-111,-16-132 68,-13-77-28,2 0 1,0 0 0,0 0-1,9 20 1,-12-30-65,1-1 0,0 1 1,0-1-1,0 1 0,0-1 0,0 0 1,0 1-1,0-1 0,0 0 0,0 0 1,0 0-1,1 0 0,-1 0 1,1 0-1,-1 0 0,0 0 0,1-1 1,2 2-1,-2-2-86,-1 0 1,1 0 0,0-1-1,0 1 1,-1-1-1,1 1 1,0-1-1,-1 1 1,1-1-1,0 0 1,-1 0-1,1 1 1,-1-1-1,0 0 1,1-1-1,-1 1 1,0 0-1,1 0 1,-1-1-1,0 1 1,0 0 0,1-2-1,5-7-2077,0-1 0,0 1 0,8-20 0,0-4-5155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3.180"/>
    </inkml:context>
    <inkml:brush xml:id="br0">
      <inkml:brushProperty name="width" value="0.025" units="cm"/>
      <inkml:brushProperty name="height" value="0.025" units="cm"/>
    </inkml:brush>
  </inkml:definitions>
  <inkml:trace contextRef="#ctx0" brushRef="#br0">16 121 11115,'0'0'4980,"-2"11"-3432,0-5-1329,-1 4 361,1-1 1,0 1 0,0 0 0,1 0-1,0 0 1,1 0 0,0 0 0,2 10 0,-2-20-556,0 1 0,0-1 0,1 1 0,-1-1 0,0 1 0,0-1 0,1 1 1,-1-1-1,1 1 0,-1-1 0,0 1 0,1-1 0,-1 0 0,1 1 0,-1-1 0,1 0 1,-1 1-1,1-1 0,0 0 0,-1 0 0,1 1 0,-1-1 0,1 0 0,-1 0 1,1 0-1,0 0 0,-1 0 0,1 0 0,-1 0 0,1 0 0,0 0 0,-1 0 1,1 0-1,-1 0 0,1 0 0,0-1 0,-1 1 0,1 0 0,-1 0 0,1-1 1,-1 1-1,1 0 0,-1-1 0,1 1 0,-1 0 0,1-1 0,-1 1 0,0-1 1,1 1-1,0-1 0,23-23 605,11-22 238,-25 31-794,0 1 0,1 0 0,16-15-1,-26 28-76,0 0-1,0 0 0,0 1 0,0-1 0,0 0 0,-1 0 1,1 1-1,0-1 0,0 1 0,1-1 0,-1 1 1,0 0-1,0-1 0,0 1 0,0 0 0,0 0 0,0-1 1,0 1-1,0 0 0,1 0 0,-1 0 0,0 1 1,0-1-1,0 0 0,0 0 0,0 1 0,0-1 0,0 0 1,1 1-1,-1-1 0,0 1 0,0-1 0,-1 1 1,1 0-1,0-1 0,0 1 0,0 0 0,0 0 0,-1 0 1,1 0-1,1 1 0,3 6 10,0 0 0,0 0 0,0 0 0,4 13 1,6 11-6,-14-31-4,0 0 0,-1 0 0,1 0 0,0 0 0,-1 0 0,1-1 0,0 1 1,0 0-1,0 0 0,0-1 0,-1 1 0,1-1 0,0 1 0,0-1 0,0 1 0,0-1 0,1 1 0,-1-1 0,0 0 0,0 0 0,0 0 0,0 1 0,0-1 0,0 0 0,0 0 0,0-1 0,1 1 0,-1 0 0,0 0 0,0 0 0,0-1 0,0 1 0,0 0 0,0-1 0,0 1 0,0-1 0,0 0 0,0 1 0,0-1 0,0 0 0,-1 1 0,1-1 0,0 0 1,0 0-1,-1 0 0,1 0 0,0-1 0,6-6-13,-2-1 0,1 1 0,-2-1 0,6-11 0,-7 12-18,12-25-438,18-32-2355,-33 65 2812,0 0-1,0 1 1,0-1 0,0 0 0,0 1-1,0-1 1,0 0 0,0 0-1,0 1 1,0-1 0,0 0 0,0 1-1,1-1 1,-1 0 0,0 0 0,0 1-1,0-1 1,1 0 0,-1 0-1,0 1 1,0-1 0,0 0 0,1 0-1,-1 0 1,0 1 0,0-1 0,1 0-1,-1 0 1,0 0 0,1 0-1,-1 0 1,0 0 0,0 1 0,1-1-1,-1 0 1,0 0 0,1 0-1,-1 0 1,0 0 0,1 0 0,-1 0-1,0 0 1,1 0 0,-1-1 0,0 1-1,0 0 1,1 0 0,-1 0-1,0 0 1,1 0 0,-1 0 0,0-1-1,0 1 1,1 0 0,-1 0 0,0 0-1,0-1 1,0 1 0,1 0-1,-1 0 1,0-1 0,0 1 0,0 0-1,0 0 1,1-1 0,-1 1 0,0 0-1,0-1 1,5 31 425,-5-23-380,2 2 118,0 0 0,0 0 0,1 1 0,6 12 0,-8-21-122,-1 0 1,0 0-1,0 0 1,1 0-1,-1 0 0,1 0 1,-1 0-1,1 0 1,0 0-1,-1 0 1,1 0-1,0 0 1,-1 0-1,1-1 0,0 1 1,0 0-1,0-1 1,0 1-1,0 0 1,0-1-1,0 1 0,0-1 1,0 0-1,0 1 1,0-1-1,0 0 1,0 1-1,0-1 1,0 0-1,0 0 0,0 0 1,0 0-1,0 0 1,0 0-1,1 0 1,-1-1-1,0 1 0,0 0 1,0-1-1,0 1 1,0 0-1,0-1 1,0 1-1,0-1 0,0 0 1,0 1-1,-1-1 1,1 0-1,0 1 1,0-1-1,-1 0 1,1 0-1,1-1 0,27-46 772,5-8-639,-32 53-226,0 1-1,0 0 1,-1 0 0,2 0 0,-1 0 0,0 0-1,0 1 1,1-1 0,-1 1 0,0-1 0,1 1-1,0 0 1,-1 0 0,1 0 0,0 0 0,0 0-1,-1 1 1,4-1 0,-4 1 49,1 1 0,-1-1 0,0 1-1,0 0 1,-1 0 0,1 0 0,0 0 0,0 0-1,0 0 1,-1 0 0,1 1 0,0-1 0,-1 1-1,1-1 1,-1 1 0,0-1 0,1 1 0,-1 0-1,0 0 1,0 0 0,0-1 0,0 1 0,-1 0-1,2 4 1,17 60 192,-15-51-154,-2-7-2,42 185 1576,-39-162-1443,-1-1-1,-1 1 1,-2 0-1,-4 44 0,3-73-108,-1 0 0,1 1 0,0-1 0,-1 0 0,1 0 0,-1 0 0,0 0 0,0 0 0,0 1 0,0-1 0,0-1 0,0 1 0,0 0 0,-1 0 0,1 0 0,-1-1 0,1 1 0,-1-1-1,0 1 1,0-1 0,1 1 0,-4 0 0,3-1 25,1-1 0,-1 0 0,0 1-1,1-1 1,-1 0 0,0 0 0,0 0-1,1 0 1,-1-1 0,0 1 0,1 0 0,-1-1-1,0 1 1,1-1 0,-1 0 0,1 1-1,-1-1 1,1 0 0,-1 0 0,1 0 0,0 0-1,-1 0 1,1 0 0,0 0 0,0-1-1,0 1 1,0 0 0,0-1 0,-2-2 0,-7-12-3,0-2 1,0 1-1,2-1 1,0 0-1,1-1 1,1 0-1,1 0 1,1-1-1,0 1 1,1-1-1,1 0 1,1-20-1,2 23-440,0 0 0,1 0 0,0 0 0,1 0 0,1 1-1,1-1 1,0 1 0,15-28 0,4-1-4936,4-6-4884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3.727"/>
    </inkml:context>
    <inkml:brush xml:id="br0">
      <inkml:brushProperty name="width" value="0.025" units="cm"/>
      <inkml:brushProperty name="height" value="0.025" units="cm"/>
    </inkml:brush>
  </inkml:definitions>
  <inkml:trace contextRef="#ctx0" brushRef="#br0">1 0 13997,'8'0'4260,"-3"9"-3267,5 16-352,4 6 224,2 7 96,-1 6-321,3 3-512,-1 1-64,-4 1 0,1-4-320,-4-3-833,-1-10-1217,-5-10-2306,-4-11-289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4.070"/>
    </inkml:context>
    <inkml:brush xml:id="br0">
      <inkml:brushProperty name="width" value="0.025" units="cm"/>
      <inkml:brushProperty name="height" value="0.025" units="cm"/>
    </inkml:brush>
  </inkml:definitions>
  <inkml:trace contextRef="#ctx0" brushRef="#br0">0 436 12716,'0'0'5931,"7"-11"-5221,8-12 195,-1-1 1,-1-1-1,-1 0 1,15-50-1,-2-79 825,-13 60-1480,-12 94-252,0 0 0,0 1-1,0-1 1,1 1 0,-1-1-1,0 0 1,0 1 0,0-1-1,1 0 1,-1 1-1,0-1 1,1 0 0,-1 1-1,0-1 1,1 0 0,-1 0-1,0 1 1,1-1 0,-1 0-1,0 0 1,1 0-1,-1 0 1,0 1 0,1-1-1,-1 0 1,1 0 0,-1 0-1,1 0 1,-1 0 0,0 0-1,1 0 1,-1 0-1,1 0 1,-1 0 0,0 0-1,1 0 1,-1 0 0,1-1-1,-1 1 1,0 0 0,1 0-1,-1 0 1,0-1-1,1 1 1,-1 0 0,0 0-1,1-1 1,-1 1 0,0 0-1,1 0 1,-1-1-1,0 1 1,0 0 0,1-1-1,-1 1 1,0-1 0,0 1-1,0 0 1,0-1 0,1 1-1,-1-1 1,0 1-1,0 0 1,0-1 0,0 1-1,0-1 1,0 1 0,0-1-1,18 28-26,33 78 210,-27-53-411,2-1 1,59 85 0,-48-94-3378,-9-17-2027,-11-9-1386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4.429"/>
    </inkml:context>
    <inkml:brush xml:id="br0">
      <inkml:brushProperty name="width" value="0.025" units="cm"/>
      <inkml:brushProperty name="height" value="0.025" units="cm"/>
    </inkml:brush>
  </inkml:definitions>
  <inkml:trace contextRef="#ctx0" brushRef="#br0">2 0 19923,'0'0'2050,"-1"72"-1474,18-37-287,3 2-225,1 2-64,1-3-1025,-4-1-1057,-2-1-577,-8-4-928,-5-4 320,-3-9 961,-10-7-769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4.770"/>
    </inkml:context>
    <inkml:brush xml:id="br0">
      <inkml:brushProperty name="width" value="0.025" units="cm"/>
      <inkml:brushProperty name="height" value="0.025" units="cm"/>
    </inkml:brush>
  </inkml:definitions>
  <inkml:trace contextRef="#ctx0" brushRef="#br0">87 373 5189,'-10'-14'3523,"4"6"-3106,-3-2 425,2 0-1,-1-1 1,1 1-1,1-1 1,0-1-1,1 1 0,0-1 1,0 0-1,2-1 1,-5-18-1,7 21-414,1 1-1,0-1 0,0 1 1,1-1-1,0 0 0,0 1 0,1-1 1,0 1-1,1 0 0,0 0 1,9-17-1,-8 20-374,0 1 0,0-1 0,0 1 0,1 0 0,0 1 1,0-1-1,0 1 0,1 0 0,-1 0 0,1 0 0,0 1 0,0 0 0,0 0 1,1 1-1,-1 0 0,1 0 0,11-2 0,-10 2-49,-1 0 1,1 1-1,0 0 0,0 1 1,0-1-1,0 2 0,0-1 1,0 1-1,0 0 0,15 5 1,-20-5 3,1 1 0,-1 0 0,0-1 0,0 2 0,-1-1 0,1 0 1,0 0-1,-1 1 0,0 0 0,1-1 0,-1 1 0,0 0 1,0 0-1,-1 0 0,1 0 0,-1 1 0,1-1 0,-1 0 0,0 1 1,0-1-1,0 1 0,-1-1 0,1 1 0,-1-1 0,0 1 1,0 5-1,-1 1 45,1 0-1,-1 0 1,-1 0 0,0 0 0,0 0 0,-1-1 0,0 1 0,-1-1-1,0 1 1,-7 11 0,0-3 25,0-1 0,-1-1 0,-1 1 0,-16 14 0,28-30-97,0 1-1,0-1 0,0 0 1,-1 0-1,1 0 0,0 0 1,0 0-1,-1 0 0,1 0 1,0 0-1,-1 0 0,1 0 1,-1-1-1,1 1 0,-3 0 1,3-1-100,1-1 1,0 0 0,-1 1 0,1-1 0,0 1 0,0-1-1,0 0 1,-1 1 0,1-1 0,0 0 0,0 1 0,0-1 0,0 1-1,0-1 1,0 0 0,0 1 0,0-1 0,1 0 0,-1 1 0,0-1-1,0 0 1,0 1 0,1-1 0,0 0 0,23-52-7489,-2 21 1101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5:47.458"/>
    </inkml:context>
    <inkml:brush xml:id="br0">
      <inkml:brushProperty name="width" value="0.025" units="cm"/>
      <inkml:brushProperty name="height" value="0.025" units="cm"/>
    </inkml:brush>
  </inkml:definitions>
  <inkml:trace contextRef="#ctx0" brushRef="#br0">48 9292 7495,'0'0'988,"-8"-9"-892,0 1-96,5 6-3,1 0 1,-1 0-1,1-1 1,-1 1 0,1-1-1,0 0 1,0 0-1,0 0 1,1 0 0,-1 0-1,1 0 1,0 0-1,-1-1 1,1 1 0,1 0-1,-1-1 1,0 1 0,1 0-1,0-5 1,1-25 6,2 0 0,1 1 0,2-1 0,12-41 0,52-127-140,-35 106-325,376-986 312,-334 891 238,335-747 51,71 49-129,-468 861-12,421-698 18,-342 585 6,7 5 0,5 5-1,126-119 1,-174 194-22,278-251 119,-277 260-14,2 1 0,1 4 0,3 2 0,70-31 0,630-213 796,-699 265-889,0 4-1,1 2 0,0 3 1,113 0-1,275 33 87,-158-3-73,23 0 93,-244-12 34,-1 3-1,88 26 1,405 118 7,-500-138-154,-2 2 1,0 4-1,-1 3 0,112 63 1,264 130 61,-174-94-3,262 176-33,-420-236-22,190 83 0,-1-2 2,-77-19-12,229 122 0,-315-190-9,189 56 0,94 40 1,-187-49 16,5-9 1,353 94 0,-468-162 7,474 141 80,142 57 278,-561-180-286,261 108 0,189 37-10,-299-103-49,-201-60 96,1-5 0,214 14 0,-114-17-46,-149-12-84,1-4 0,0-3 1,0-4-1,0-3 0,-1-4 1,1-3-1,147-41 0,-93 10 2,-3-6-1,-2-6 1,-2-5-1,-3-6 1,159-110-1,187-191 27,-356 265-248,193-223 0,-46-11 84,235-399-1,-332 449 227,141-337 1,-115 116 2,-35-12 33,-34 107-63,293-760 1106,-221 652-763,-93 165-3183,-87 287 865,-6 9-517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5.129"/>
    </inkml:context>
    <inkml:brush xml:id="br0">
      <inkml:brushProperty name="width" value="0.025" units="cm"/>
      <inkml:brushProperty name="height" value="0.025" units="cm"/>
    </inkml:brush>
  </inkml:definitions>
  <inkml:trace contextRef="#ctx0" brushRef="#br0">1 57 9897,'2'9'2936,"1"11"-1610,3 11 368,0 1 0,2-1 0,2-1 0,15 37 0,-25-67-1674,0 0-1,0 0 0,0 0 1,0 1-1,0-1 0,0 0 1,0 0-1,0 0 0,0 0 1,0 0-1,0 0 0,0 1 0,0-1 1,1 0-1,-1 0 0,0 0 1,0 0-1,0 0 0,0 0 1,0 0-1,0 1 0,0-1 1,0 0-1,0 0 0,1 0 1,-1 0-1,0 0 0,0 0 0,0 0 1,0 0-1,0 0 0,0 0 1,1 0-1,-1 0 0,0 0 1,0 0-1,0 0 0,0 0 1,0 0-1,0 0 0,1 0 1,-1 0-1,0 0 0,0 0 0,0 0 1,0 0-1,0 0 0,0 0 1,1 0-1,-1 0 0,0 0 1,0 0-1,0 0 0,0 0 1,0-1-1,0 1 0,0 0 1,0 0-1,1 0 0,-1 0 0,0 0 1,0 0-1,0 0 0,0-1 1,0 1-1,0 0 0,0 0 1,0 0-1,3-17 701,-3-22-77,-5 12-581,-1 0 0,-1 1 0,-1 0 0,-13-25 0,34 86-157,-10-24 104,1-1 0,0 1 1,1-1-1,0 1 1,0-1-1,1-1 0,0 1 1,13 14-1,-18-23 6,-1-1 0,1 1 0,0 0 0,0-1 0,-1 1 0,1-1 0,0 1-1,0-1 1,-1 0 0,1 1 0,0-1 0,0 0 0,0 0 0,0 1 0,0-1 0,-1 0-1,1 0 1,0 0 0,0 0 0,0 0 0,0 0 0,0 0 0,0 0 0,0-1 0,-1 1 0,1 0-1,0 0 1,0-1 0,0 1 0,0 0 0,-1-1 0,1 1 0,0-1 0,0 1 0,-1-1-1,1 0 1,0 1 0,-1-1 0,1 0 0,-1 1 0,1-1 0,-1 0 0,1 0 0,-1 1 0,1-1-1,-1 0 1,0 0 0,0 0 0,1 0 0,-1-1 0,16-55 567,-14 47-541,8-44 23,5-20-32,-5 122-5,-8-35-26,2 14-10,2 0 0,0-1 1,2 0-1,20 45 0,-28-70-68,0 0-1,0-1 1,0 1 0,0-1-1,1 1 1,-1-1 0,0 1-1,0 0 1,1-1 0,-1 1-1,0-1 1,1 1 0,-1-1-1,1 1 1,-1-1 0,1 0-1,-1 1 1,1-1 0,-1 1-1,1-1 1,-1 0 0,1 0-1,-1 1 1,1-1 0,0 0-1,-1 0 1,1 0 0,-1 1-1,1-1 1,0 0 0,0 0-1,7-18-3123,-5-31-3807,-3 6-1565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5.467"/>
    </inkml:context>
    <inkml:brush xml:id="br0">
      <inkml:brushProperty name="width" value="0.025" units="cm"/>
      <inkml:brushProperty name="height" value="0.025" units="cm"/>
    </inkml:brush>
  </inkml:definitions>
  <inkml:trace contextRef="#ctx0" brushRef="#br0">0 1 9545,'0'0'6758,"3"49"-6373,12-36-321,2-4-416,1-2-2115,-1-6-1537,-1-1-3971</inkml:trace>
  <inkml:trace contextRef="#ctx0" brushRef="#br0" timeOffset="1">141 72 7591,'0'0'7784,"0"56"-5799,0-27-864,0 3-192,0 3-96,0 0-384,0-2 31,3-7 161,4-5-321,-1-10-320,6-11-96,-1-2-801,0-18-897,-2-5-2434,0-5-2594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5.826"/>
    </inkml:context>
    <inkml:brush xml:id="br0">
      <inkml:brushProperty name="width" value="0.025" units="cm"/>
      <inkml:brushProperty name="height" value="0.025" units="cm"/>
    </inkml:brush>
  </inkml:definitions>
  <inkml:trace contextRef="#ctx0" brushRef="#br0">0 198 2626,'0'0'15178,"9"0"-14271,-5 0-842,0-1-1,0 1 1,-1-1-1,1 1 1,0-1 0,-1 0-1,1-1 1,-1 1 0,1 0-1,-1-1 1,0 0-1,1 0 1,-1 0 0,3-3-1,-1 0 37,0 0 0,0 0 1,-1-1-1,1 0 0,-1 1 0,-1-2 0,1 1 0,3-9 0,-4 8 183,0 0 1,-1 0-1,1 0 0,-2-1 0,1 1 1,-1-1-1,0 1 0,0-1 1,-1 0-1,0 1 0,-2-11 0,2 17-244,0 0 0,0 1 0,0-1 0,0 0 0,0 0-1,-1 1 1,1-1 0,0 0 0,-1 0 0,1 1-1,-1-1 1,1 0 0,-1 1 0,1-1 0,-1 0 0,1 1-1,-1-1 1,1 1 0,-1-1 0,0 1 0,1 0 0,-1-1-1,0 1 1,0-1 0,1 1 0,-1 0 0,0 0 0,0-1-1,1 1 1,-1 0 0,0 0 0,0 0 0,0 0-1,1 0 1,-1 0 0,0 0 0,0 0 0,0 0 0,1 0-1,-1 1 1,0-1 0,0 0 0,0 1 0,1-1 0,-1 0-1,0 1 1,-2 0-26,1 1 0,-1-1-1,1 1 1,0-1 0,-1 1-1,1 0 1,0 0 0,0 0 0,0 0-1,1 0 1,-1 0 0,-2 4-1,-2 9 7,1 1-1,0 1 1,2-1-1,-1 1 0,2-1 1,0 1-1,1 0 1,1 0-1,0 0 0,4 18 1,-4-34-53,0 0-1,0 0 1,0 0 0,0-1-1,0 1 1,0 0 0,0 0-1,1 0 1,-1-1 0,0 1-1,1 0 1,-1-1 0,0 1-1,1 0 1,-1 0 0,1-1-1,-1 1 1,1-1 0,-1 1 0,1-1-1,0 1 1,-1-1 0,1 1-1,0-1 1,-1 1 0,1-1-1,0 0 1,0 1 0,-1-1-1,1 0 1,0 0 0,0 1-1,-1-1 1,1 0 0,0 0-1,0 0 1,0 0 0,-1 0-1,1 0 1,0 0 0,0 0 0,0-1-1,-1 1 1,1 0 0,1-1-1,1 0-451,0 0 1,-1 0-1,1-1 0,-1 1 0,0-1 0,0 0 0,1 1 0,-1-1 0,0 0 1,0 0-1,3-5 0,8-19-6257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6.150"/>
    </inkml:context>
    <inkml:brush xml:id="br0">
      <inkml:brushProperty name="width" value="0.025" units="cm"/>
      <inkml:brushProperty name="height" value="0.025" units="cm"/>
    </inkml:brush>
  </inkml:definitions>
  <inkml:trace contextRef="#ctx0" brushRef="#br0">15 1 14926,'0'0'7623,"-14"29"-4921,14-25-2716,0-1 1,0 0 0,1 1 0,-1-1-1,1 0 1,0 1 0,0-1 0,0 0-1,0 0 1,1 0 0,-1 0 0,1 0-1,0 0 1,0 0 0,0-1 0,0 1-1,0-1 1,0 1 0,1-1 0,-1 0-1,1 0 1,0 0 0,0 0 0,0 0-1,0-1 1,5 3 0,2-1-32,0 0 0,0 0 1,0-1-1,1 0 0,-1-1 1,1 0-1,11-1 0,-21 0 60,-1 0 0,1 0-1,0 0 1,0 0-1,0 1 1,0-1 0,0 0-1,0 0 1,0 0 0,-1 1-1,1-1 1,0 0 0,0 1-1,0-1 1,-1 1 0,1-1-1,0 1 1,0-1 0,-1 1-1,1 0 1,-1-1 0,1 1-1,0 0 1,-1-1 0,1 1-1,0 2 1,-1-1 59,1 0 0,-1 0 0,1 0 0,-1 0 0,0 1 0,0-1 0,0 0 0,0 0 0,0 0 0,0 1 0,-1 1 0,-1 3 135,0 0-1,0-1 1,0 1-1,-1-1 1,0 1 0,-6 8-1,6-11-236,0 0 1,0-1-1,0 1 0,0-1 1,-1 0-1,1 0 1,-1 0-1,0 0 0,0-1 1,0 0-1,0 1 0,0-1 1,-1-1-1,1 1 0,-1-1 1,1 0-1,-1 0 0,1 0 1,-1 0-1,1-1 0,-6 0 1,9 0-243,0 0 0,-1 0 0,1-1 0,0 1 0,0 0 0,0-1 0,0 1 0,0-1 1,-1 1-1,1-1 0,0 0 0,0 1 0,0-1 0,1 0 0,-1 0 0,0 0 1,0 0-1,0 0 0,1 0 0,-1 0 0,0 0 0,1 0 0,-1 0 0,1 0 0,-1 0 1,0-2-1,-9-24-8416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6.618"/>
    </inkml:context>
    <inkml:brush xml:id="br0">
      <inkml:brushProperty name="width" value="0.025" units="cm"/>
      <inkml:brushProperty name="height" value="0.025" units="cm"/>
    </inkml:brush>
  </inkml:definitions>
  <inkml:trace contextRef="#ctx0" brushRef="#br0">0 0 9897,'0'0'11051,"12"64"-9898,16-37-448,5-1-225,5 5-352,2-3-64,0-2-32,-3-3-64,-5-4-769,-6 0-1088,-11-6-1346,-11-4-2307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6.975"/>
    </inkml:context>
    <inkml:brush xml:id="br0">
      <inkml:brushProperty name="width" value="0.025" units="cm"/>
      <inkml:brushProperty name="height" value="0.025" units="cm"/>
    </inkml:brush>
  </inkml:definitions>
  <inkml:trace contextRef="#ctx0" brushRef="#br0">1 454 11755,'0'0'5216,"0"8"-4154,0-6-1012,0 0-1,0 0 1,0 0-1,0 0 1,0 0-1,0 0 1,0 0 0,0 0-1,1 0 1,-1 0-1,1 0 1,0 0-1,-1 0 1,1 0 0,0-1-1,0 1 1,0 0-1,0 0 1,1-1-1,-1 1 1,0-1 0,1 1-1,-1-1 1,1 0-1,-1 0 1,1 1-1,0-1 1,-1 0 0,1 0-1,0-1 1,0 1-1,0 0 1,0-1-1,0 1 1,0-1 0,0 1-1,0-1 1,0 0-1,0 0 1,0 0-1,3 0 1,1 0 133,0 0-1,-1 0 1,1-1 0,0 1 0,-1-1-1,1 0 1,-1-1 0,1 1-1,-1-1 1,0 0 0,0-1-1,0 1 1,0-1 0,0 0-1,0 0 1,-1-1 0,8-6 0,-7 4 110,0 0 1,0-1-1,0 0 1,-1 0 0,0 0-1,0 0 1,-1-1-1,0 1 1,-1-1 0,1 0-1,-1 0 1,0-9-1,2-9-57,-2-1-1,0-1 0,-2 1 1,-1 0-1,-2 0 0,0 0 1,-2 0-1,-1 1 0,-1 0 0,-1 0 1,-1 0-1,-16-29 0,33 68-349,0 0 0,1 0-1,1-1 1,0 0-1,0 0 1,1-1-1,0-1 1,23 16 0,-21-17-423,0-1 1,0-1 0,29 12-1,-31-15-611,0-1-1,0 0 0,0 0 1,0-2-1,1 1 0,11-1 0,23-2-8817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7.912"/>
    </inkml:context>
    <inkml:brush xml:id="br0">
      <inkml:brushProperty name="width" value="0.025" units="cm"/>
      <inkml:brushProperty name="height" value="0.025" units="cm"/>
    </inkml:brush>
  </inkml:definitions>
  <inkml:trace contextRef="#ctx0" brushRef="#br0">0 135 3491,'0'0'15684,"9"-3"-13324,-7 3-2248,0-1 0,1 0 0,-1 1 0,0 0 0,0-1 0,0 1 0,0 0 0,1 0 0,-1 0 0,0 0 0,0 1 0,0-1 0,1 0 0,-1 1 0,0 0 1,0-1-1,0 1 0,0 0 0,3 2 0,0 2 111,-2-1 1,1 0 0,-1 1 0,1 0 0,-1 0 0,0 0-1,-1 0 1,1 0 0,1 7 0,13 29 223,-2 2 1,-2 0-1,-2 1 0,10 81 1,-23-175-325,-2 0-1,-3 1 1,-1-1 0,-3 1 0,-18-50-1,32 105-182,0 0 0,1 0 0,-1-1 0,1 1 0,0-1-1,0 0 1,1 0 0,0 0 0,0-1 0,0 0 0,0 0 0,0 0-1,1 0 1,0-1 0,0 0 0,7 3 0,-10-4 46,0-1 1,1 0 0,-1 1-1,0-1 1,0 0 0,1-1-1,-1 1 1,0-1 0,1 1-1,-1-1 1,1 0 0,-1 0-1,1 0 1,-1-1 0,0 1-1,1-1 1,-1 0 0,0 0-1,0 0 1,1 0 0,-1-1-1,0 1 1,0-1 0,0 0-1,0 0 1,-1 0 0,1 0-1,-1-1 1,1 1 0,-1 0-1,0-1 1,4-5 0,-1-2 97,0-1 1,0 1 0,-1-1 0,-1 0-1,0-1 1,-1 1 0,0 0-1,0-1 1,-1 1 0,-1-1-1,0 0 1,0 1 0,-1-1 0,-3-11-1,4 22-83,0 1 0,0-1-1,0 1 1,0-1-1,0 1 1,0-1 0,0 1-1,0-1 1,0 1 0,0-1-1,0 1 1,0-1 0,0 1-1,0-1 1,-1 1 0,1 0-1,0-1 1,0 1-1,-1-1 1,1 1 0,0-1-1,-1 1 1,1 0 0,0-1-1,-1 1 1,1 0 0,0 0-1,-1-1 1,1 1 0,-1 0-1,1 0 1,-1-1 0,1 1-1,0 0 1,-1 0-1,1 0 1,-1 0 0,1 0-1,-1 0 1,1 0 0,-1 0-1,1 0 1,-1 0 0,1 0-1,-1 0 1,1 0 0,-1 0-1,1 0 1,-1 0-1,1 0 1,-1 1 0,1-1-1,0 0 1,-1 0 0,1 1-1,-1-1 1,1 0 0,0 1-1,-1-1 1,1 0 0,0 1-1,-1-1 1,1 0-1,0 1 1,-1-1 0,1 1-1,-15 32-182,6 13 168,3 2-1,2-1 0,3 77 1,1-121-51,0 0 1,0 0 0,1 0-1,-1 0 1,1-1 0,-1 1-1,1 0 1,0 0 0,0-1-1,0 1 1,1 0 0,-1-1-1,0 1 1,1-1 0,0 0-1,0 1 1,-1-1 0,1 0-1,1 0 1,1 2 0,-2-3-231,1 0 1,-1 0 0,1 0 0,-1-1 0,0 1-1,1 0 1,-1-1 0,1 0 0,-1 0-1,1 0 1,-1 0 0,1 0 0,0 0-1,-1-1 1,0 1 0,1-1 0,-1 1-1,1-1 1,-1 0 0,0 0 0,1 0 0,-1 0-1,0-1 1,2-1 0,28-21-5600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8.403"/>
    </inkml:context>
    <inkml:brush xml:id="br0">
      <inkml:brushProperty name="width" value="0.025" units="cm"/>
      <inkml:brushProperty name="height" value="0.025" units="cm"/>
    </inkml:brush>
  </inkml:definitions>
  <inkml:trace contextRef="#ctx0" brushRef="#br0">66 363 16464,'-8'11'2151,"1"-3"-1768,1 1 1,0 1 0,0-1-1,1 1 1,0 0-1,1 0 1,0 0-1,0 0 1,1 1-1,1 0 1,-1 0-1,0 15 1,3-25-371,0 1-1,0-1 1,0 0-1,0 0 1,1 0-1,-1 0 1,0 0 0,0 1-1,1-1 1,-1 0-1,1 0 1,-1 0-1,1 0 1,-1 0 0,1 0-1,-1 0 1,1 0-1,0 0 1,0 0-1,0-1 1,-1 1 0,1 0-1,0 0 1,0-1-1,0 1 1,0-1-1,0 1 1,0-1 0,0 1-1,0-1 1,1 1-1,-1-1 1,0 0-1,0 0 1,0 1 0,0-1-1,1 0 1,-1 0-1,0 0 1,0 0-1,0-1 1,0 1 0,2 0-1,0-1-9,0 0-1,1 0 0,-1 0 1,0 0-1,1-1 1,-1 1-1,0-1 1,0 0-1,0 0 0,-1 0 1,1 0-1,0 0 1,3-5-1,1-4 90,0-1 1,-1 0-1,-1-1 0,0 1 1,-1-1-1,0 0 0,-1 0 0,0 0 1,1-21-1,4-13 218,5 142-849,-11-85 535,-1 1-1,1-1 0,1 0 1,0 1-1,7 15 1,-10-25 2,1 0 1,-1 0-1,1 0 1,-1 0-1,1 0 1,-1 0-1,1 0 1,0 0-1,0-1 1,-1 1-1,1 0 1,0 0 0,0-1-1,0 1 1,0 0-1,0-1 1,0 1-1,0-1 1,0 1-1,0-1 1,0 0-1,0 1 1,0-1-1,2 0 1,-1-1 5,0 1 0,0-1 0,0 0 1,0 0-1,0-1 0,0 1 0,-1 0 1,1-1-1,0 1 0,-1-1 0,1 1 1,-1-1-1,1 0 0,-1 1 0,0-1 1,0 0-1,0 0 0,1-3 0,13-22 104,-2-1-1,-1 0 1,-2-1-1,0 0 1,-2-1 0,5-35-1,-4 1 627,1-124 0,-11 201-775,-1 0 0,0 0 0,-8 23 0,-2 14 66,12-48-26,-17 123 436,16-109-334,0 1-1,1 0 0,1 0 0,0-1 1,6 24-1,-6-36-94,0-1 0,0 1-1,1-1 1,-1 0 0,1 1 0,0-1 0,0 0 0,0 0-1,0 0 1,1-1 0,-1 1 0,1 0 0,0-1 0,-1 0-1,1 1 1,0-1 0,0-1 0,1 1 0,-1 0 0,0-1-1,1 1 1,-1-1 0,0 0 0,7 1 0,-5-1-271,0-1 0,0 1 0,-1-1 0,1 0 0,0-1 0,0 1 0,-1-1 0,6-1-1,-5 1-616,-1-1-1,0 0 0,0 1 0,1-1 0,-1-1 0,-1 1 0,1-1 0,6-5 0,19-22-13840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9.181"/>
    </inkml:context>
    <inkml:brush xml:id="br0">
      <inkml:brushProperty name="width" value="0.025" units="cm"/>
      <inkml:brushProperty name="height" value="0.025" units="cm"/>
    </inkml:brush>
  </inkml:definitions>
  <inkml:trace contextRef="#ctx0" brushRef="#br0">92 51 6278,'0'0'6908,"2"-8"-3470,3-25-1207,-5 23 885,-6 13-1954,-4 11-518,-1 11-436,0 1-1,2 1 1,1-1-1,-8 46 1,-5 113 1333,19-159-1306,-1-12-146,2 0 1,0 0-1,1 0 0,0 0 1,1 0-1,1 0 0,4 18 1,-5-31-83,-1 1 0,1 0 0,-1-1 0,1 1 0,0-1 0,0 1 0,0-1 0,0 0 0,0 1 0,0-1 0,0 0 0,0 0 0,0 0 0,1 0 0,-1 0 0,1 0 0,-1 0 0,0 0 0,1 0 0,-1-1 0,1 1 0,0-1 0,-1 1 0,1-1 0,-1 1 0,1-1 0,0 0 0,-1 0 0,1 0 0,0 0 0,-1 0 0,3-1 0,0 1 30,0-1-1,-1 0 1,1 0-1,-1-1 1,1 1-1,-1-1 1,1 1-1,-1-1 0,0 0 1,0-1-1,0 1 1,0 0-1,3-4 1,2-3 28,-1 0-1,0-1 1,0 0 0,-1-1 0,0 1 0,0-1-1,-2 0 1,1 0 0,-1-1 0,-1 0-1,0 1 1,-1-1 0,0 0 0,0-19-1,-1 30-59,-1 0-1,0 0 0,0 0 0,0 0 0,0 0 0,0 0 0,0 0 0,0 0 0,0 0 0,0 0 1,0 0-1,0 0 0,-1 0 0,1 0 0,0 1 0,-1-1 0,1 0 0,-1 0 0,1 0 0,-1 0 1,1 0-1,-1 1 0,0-1 0,1 0 0,-1 0 0,0 1 0,0-1 0,0 1 0,1-1 0,-1 0 1,0 1-1,0 0 0,0-1 0,0 1 0,0-1 0,0 1 0,0 0 0,0 0 0,0 0 1,0-1-1,0 1 0,0 0 0,-1 1 0,0-1-10,-1 1 0,1-1 0,0 1-1,0 0 1,0 0 0,0 0 0,0 1 0,0-1 0,1 0 0,-1 1 0,0-1-1,1 1 1,-1-1 0,1 1 0,-1 0 0,1 0 0,0-1 0,-2 5 0,-1 2-14,1 0 0,1 0 0,0 0 0,0 1 0,0-1 0,1 1 0,0 0 0,1-1 0,0 1 1,1 14-1,-1-22 17,1 0 1,-1 1-1,0-1 1,0 0-1,0 0 1,1 0-1,-1 0 1,1 1 0,-1-1-1,1 0 1,-1 0-1,1 0 1,0 0-1,-1 0 1,1 0-1,0 0 1,0 0-1,0-1 1,0 1-1,0 0 1,0 0 0,0-1-1,0 1 1,0 0-1,0-1 1,0 1-1,0-1 1,0 0-1,1 1 1,-1-1-1,0 0 1,0 0-1,0 0 1,1 1 0,-1-1-1,0-1 1,0 1-1,1 0 1,-1 0-1,0 0 1,0-1-1,0 1 1,1 0-1,-1-1 1,1 0 0,4-1 10,0 0 0,-1-1 1,0 1-1,1-1 1,-1 0-1,0-1 0,0 1 1,4-6-1,10-12 22,-1-1-1,-2-2 1,0 1-1,14-31 1,-19 35-12,-11 19-19,0 0 0,0 0 1,0 0-1,0 1 0,0-1 1,0 0-1,0 0 0,0 0 1,0 0-1,0 0 0,0 0 1,0 1-1,0-1 0,0 0 1,0 0-1,0 0 0,0 0 1,0 0-1,0 0 1,0 1-1,0-1 0,0 0 1,0 0-1,1 0 0,-1 0 1,0 0-1,0 0 0,0 0 1,0 0-1,0 1 0,0-1 1,0 0-1,0 0 0,1 0 1,-1 0-1,0 0 0,0 0 1,0 0-1,0 0 0,0 0 1,0 0-1,0 0 0,1 0 1,-1 0-1,0 0 0,0 0 1,0 0-1,0 0 0,0 0 1,0 0-1,1 0 0,-1 0 1,0 0-1,0 0 0,0 0 1,0 0-1,0 0 0,0 0 1,1 0-1,-1-1 0,0 1 1,0 0-1,0 0 0,0 0 1,0 0-1,0 0 0,0 0 1,0 0-1,0 0 0,4 19-16,0 25 37,-4-43-19,2 45-16,-2-30-187,0 1 0,1-1 0,1 0 0,6 24 0,-8-39 118,0-1 0,0 1 0,0-1 0,1 1 0,-1-1 0,0 1-1,0-1 1,0 1 0,0-1 0,1 0 0,-1 1 0,0-1 0,0 1 0,1-1 0,-1 0 0,0 1-1,1-1 1,-1 0 0,0 1 0,1-1 0,-1 0 0,1 1 0,-1-1 0,1 0 0,-1 0 0,0 0 0,1 1-1,-1-1 1,1 0 0,-1 0 0,1 0 0,-1 0 0,1 0 0,-1 0 0,1 0 0,-1 0 0,1 0-1,-1 0 1,1 0 0,-1 0 0,1 0 0,-1 0 0,1-1 0,-1 1 0,1 0 0,-1 0 0,0 0 0,1-1-1,-1 1 1,1 0 0,-1-1 0,0 1 0,1 0 0,-1-1 0,0 1 0,1 0 0,-1-1 0,0 1-1,0-1 1,1 0 0,17-27-4667,-5-5-1730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9.540"/>
    </inkml:context>
    <inkml:brush xml:id="br0">
      <inkml:brushProperty name="width" value="0.025" units="cm"/>
      <inkml:brushProperty name="height" value="0.025" units="cm"/>
    </inkml:brush>
  </inkml:definitions>
  <inkml:trace contextRef="#ctx0" brushRef="#br0">0 1 6566,'0'0'14126,"0"52"-13198,0-15-223,0 3-64,0 2-513,0-2-64,0-1-32,0-5-416,2-8-962,0-6-415,-1-6-994,-1-9-1281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9:55.622"/>
    </inkml:context>
    <inkml:brush xml:id="br0">
      <inkml:brushProperty name="width" value="0.025" units="cm"/>
      <inkml:brushProperty name="height" value="0.025" units="cm"/>
    </inkml:brush>
  </inkml:definitions>
  <inkml:trace contextRef="#ctx0" brushRef="#br0">21425 194 7687,'-10'0'1703,"-134"-3"-2356,65-1 740,0 3 0,1 4 1,-132 21-1,-7 24 442,-749 189 298,436-69-805,-454 118-557,-787 119 856,1048-237-314,-960 245 12,-90 102 12,23 74 8,-84 75 20,705-239 332,12 32-360,-5 3 27,-661 239 75,1216-467-124,-317 121 25,840-337 5,-831 328 136,703-266 229,4 9 0,-305 209-1,437-271-351,2 2-1,1 2 1,-38 41-1,62-59-108,0 0 1,0 1-1,1 0 0,1 1 1,0-1-1,1 1 1,0 1-1,1-1 0,1 1 1,0 0-1,0 0 0,2 0 1,-2 26-1,3-25 26,0 0 0,1 0 0,1 0 0,1 0 0,0 0 0,1 0 0,0 0-1,1-1 1,1 0 0,1 1 0,0-2 0,0 1 0,1-1 0,1 0 0,0 0 0,1-1 0,1 0-1,-1-1 1,2 0 0,0-1 0,0 0 0,15 10 0,-3-5 23,1-1 0,0-1 0,1-1 0,0-1 1,1-2-1,1 0 0,40 7 0,197 18 158,-259-33-152,1008 20 313,0-92-397,-778 49 68,732-79-133,-5-46 47,1353-341 190,-1137 172-81,-13-45 43,-1074 332-43,3541-1284-538,-986 172 335,-1331 503 310,-23-51 0,344-236-106,-1410 784 51,-5-10 1,-8-8 0,-7-11-1,220-231 1,-388 362 10,-3-2 0,-1-1 0,36-59 0,-61 88 67,-2-1 1,0 0-1,0 0 0,-2 0 1,1-1-1,-2 0 0,0 0 1,-1-1-1,0 1 1,-1-1-1,-1 1 0,-1-1 1,0 1-1,-1-1 0,0 0 1,-5-15-1,4 23-71,-2 0-1,1 0 1,-1 0-1,0 0 1,-1 1-1,0 0 1,0 0-1,0 0 1,-1 0-1,0 1 1,-1 0 0,1 0-1,-1 1 1,0-1-1,0 2 1,-16-9-1,-1 1-41,-1 1 0,0 2 0,-1 0 0,-33-6 0,-29-2-185,0 3-1,-99-1 1,-184 13-2627,228 3 689,20 0-1443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39.881"/>
    </inkml:context>
    <inkml:brush xml:id="br0">
      <inkml:brushProperty name="width" value="0.025" units="cm"/>
      <inkml:brushProperty name="height" value="0.025" units="cm"/>
    </inkml:brush>
  </inkml:definitions>
  <inkml:trace contextRef="#ctx0" brushRef="#br0">0 68 13549,'0'0'2744,"2"-9"192,-1 7-2788,-1-1 0,1 0-1,0 1 1,0-1 0,-1 1 0,2-1 0,-1 1 0,0-1 0,0 1-1,1 0 1,0-1 0,-1 1 0,1 0 0,0 0 0,0 0 0,0 0-1,0 1 1,0-1 0,0 1 0,1-1 0,-1 1 0,1 0 0,-1 0-1,1 0 1,-1 0 0,1 0 0,-1 0 0,1 1 0,0-1 0,-1 1-1,1 0 1,4 0 0,16-3-22,0 2 1,0 1-1,0 1 0,0 0 0,0 2 1,30 7-1,-47-8-113,0 0 0,-1-1 1,1 2-1,0-1 0,-1 1 0,0 0 1,0 0-1,1 0 0,-2 1 0,1-1 1,0 1-1,-1 0 0,0 1 0,0-1 1,0 1-1,0 0 0,-1 0 0,0 0 1,0 0-1,0 1 0,-1-1 0,1 1 1,-1 0-1,-1-1 0,1 1 0,-1 0 1,0 0-1,0 0 0,-1 7 0,0 5 135,-1 0 0,0 1 1,-2-1-1,0 0 0,-1 0 0,-1-1 0,0 1 0,-14 29 0,12-34-22,1 0-1,-2-1 1,0 1-1,0-2 1,-1 1 0,-1-1-1,1-1 1,-2 1 0,0-2-1,0 1 1,-20 12-1,26-20-95,1 0-1,-1 1 0,1-1 0,-1-1 0,0 1 0,0-1 0,0 0 0,0 0 1,-7 0-1,11 0-112,0-1 1,-1-1 0,1 1 0,-1 0-1,1 0 1,0 0 0,-1-1 0,1 1-1,0 0 1,-1-1 0,1 0 0,0 1-1,0-1 1,-1 0 0,1 1-1,0-1 1,0 0 0,0 0 0,0 0-1,0 0 1,0 0 0,0 0 0,1 0-1,-1-1 1,0 1 0,0 0 0,1 0-1,-1 0 1,1-1 0,-1 1 0,1 0-1,0-1 1,-1 1 0,1-1 0,0 1-1,0 0 1,0-2 0,1-56-8636,7 27-1265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40.220"/>
    </inkml:context>
    <inkml:brush xml:id="br0">
      <inkml:brushProperty name="width" value="0.025" units="cm"/>
      <inkml:brushProperty name="height" value="0.025" units="cm"/>
    </inkml:brush>
  </inkml:definitions>
  <inkml:trace contextRef="#ctx0" brushRef="#br0">0 0 10858,'0'0'8392,"18"49"-6790,-8-7 63,-2 13-768,-1 5-320,-3 4-449,2-2-64,-2-4 0,2-7-64,-5-11-448,1-13-962,-2-10-255,0-12-962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59:40.593"/>
    </inkml:context>
    <inkml:brush xml:id="br0">
      <inkml:brushProperty name="width" value="0.025" units="cm"/>
      <inkml:brushProperty name="height" value="0.025" units="cm"/>
    </inkml:brush>
  </inkml:definitions>
  <inkml:trace contextRef="#ctx0" brushRef="#br0">0 91 9513,'0'0'6524,"8"-10"-3594,-4 4-2579,0 0-1,1 1 1,-1-1-1,1 1 1,1 0-1,-1 1 0,1-1 1,-1 1-1,1 0 1,1 0-1,-1 1 1,0 0-1,1 0 1,0 0-1,-1 1 0,10-2 1,8 0-227,1 2 1,0 0-1,0 1 0,0 2 1,0 0-1,0 2 1,0 1-1,-1 1 0,38 12 1,-59-16-84,1 1 0,-1-1 0,1 1 0,-1 0 0,0 0 0,1 0 0,-1 0 0,0 0 0,0 1 0,-1 0 0,1-1 0,0 1 0,-1 0 0,0 0 0,0 0 1,0 1-1,0-1 0,0 0 0,-1 1 0,1-1 0,-1 1 0,0 0 0,0 0 0,0-1 0,0 1 0,-1 0 0,0 0 0,0 4 0,-1-2 54,0 1-1,0-1 0,-1 1 1,0-1-1,-1 1 1,1-1-1,-1 0 1,0 0-1,-1-1 0,1 1 1,-1-1-1,0 1 1,-1-1-1,1 0 1,-8 6-1,0-1-6,-1 0 0,1 0 0,-1-1-1,-1-1 1,0 0 0,0-1 0,-1 0 0,1-2 0,-1 1 0,-1-2 0,1 0 0,-21 2-1,34-5-180,0-1 0,0 0 0,0 0 0,1 0-1,-1 0 1,0 0 0,0 0 0,0-1-1,0 1 1,0-1 0,1 1 0,-1-1 0,0 0-1,0 0 1,-2-2 0,2 2-216,1 0 0,0-1 0,0 1 0,0-1 1,1 0-1,-1 1 0,0-1 0,0 1 0,1-1 0,-1 0 0,1 0 0,0 1 1,-1-1-1,1 0 0,0 0 0,0-2 0,0-29-7170</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27.858"/>
    </inkml:context>
    <inkml:brush xml:id="br0">
      <inkml:brushProperty name="width" value="0.025" units="cm"/>
      <inkml:brushProperty name="height" value="0.025" units="cm"/>
    </inkml:brush>
  </inkml:definitions>
  <inkml:trace contextRef="#ctx0" brushRef="#br0">1 434 4612,'0'0'12989,"4"-12"-12610,3-4-180,1 0 0,0 0 0,2 1 0,-1 0 0,2 0 1,13-14-1,-19 23-144,-1 1 0,1-1 0,1 1 0,-1 0-1,1 0 1,0 1 0,0 0 0,0 0 0,1 0 0,-1 1 0,1 0 0,0 0 0,0 0 0,0 1 0,0 0 0,0 1 0,1 0 0,-1 0 0,12 0 0,-15 1-44,-1 1 1,0 0 0,1 0 0,-1 0-1,0 0 1,0 1 0,0 0 0,0-1-1,0 1 1,0 0 0,0 0-1,-1 0 1,1 1 0,-1-1 0,0 1-1,1-1 1,1 4 0,4 7 91,0 0-1,10 26 1,-15-30-85,0-1 0,1 0 0,-1-1 0,2 1 0,-1-1 0,1 0 0,0 0 0,1 0 0,10 10 0,-14-15 12,1-1-1,-1 0 0,0 1 1,1-1-1,-1 0 1,1 0-1,-1-1 1,1 1-1,0 0 1,-1-1-1,1 0 1,0 1-1,0-1 1,-1 0-1,1 0 1,0-1-1,4 0 1,-1-1 66,0 0 0,0 0 0,-1 0 0,1-1 0,-1 0 1,1 0-1,6-6 0,5-5 309,0-1 0,-2-1 1,17-21-1,-31 37-395,57-84 2959,-23 29-2751,7-12-141,2-4-355,-10 30-2884</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28.792"/>
    </inkml:context>
    <inkml:brush xml:id="br0">
      <inkml:brushProperty name="width" value="0.025" units="cm"/>
      <inkml:brushProperty name="height" value="0.025" units="cm"/>
    </inkml:brush>
  </inkml:definitions>
  <inkml:trace contextRef="#ctx0" brushRef="#br0">57 287 7911,'0'0'3647,"-8"1"-2590,-17 3-590,1 0 4911,113-21-3633,-28 5-1104,70-6 0,-120 17-520,0 0 0,-1-1 1,1-1-1,0 1 0,-1-2 0,1 1 0,-1-2 1,0 1-1,0-1 0,-1-1 0,1 0 1,-1 0-1,-1-1 0,1 0 0,-1 0 0,11-13 1,-16 17-71,1 0 0,-1 0 0,1 0 0,0 0 0,0 1-1,0 0 1,1-1 0,-1 2 0,0-1 0,1 0 0,-1 1 0,1 0 0,0 0 0,-1 0 0,1 1 0,0-1 0,-1 1 0,1 0 0,5 1 0,-8-1-44,1-1-1,0 1 1,-1-1-1,1 0 1,-1 0-1,1 0 1,-1 0-1,0 0 1,1-1-1,-1 1 1,0-1-1,0 0 1,0 1 0,0-1-1,3-3 1,29-38-150,-22 26-166,-5 9-500,10-14 270,-12 6-8090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3.389"/>
    </inkml:context>
    <inkml:brush xml:id="br0">
      <inkml:brushProperty name="width" value="0.025" units="cm"/>
      <inkml:brushProperty name="height" value="0.025" units="cm"/>
    </inkml:brush>
  </inkml:definitions>
  <inkml:trace contextRef="#ctx0" brushRef="#br0">70 1075 4869,'-6'10'6294,"-58"91"-38,70-140-3448,51-163-974,19-77-417,58-375-1059,-131 642-1346,-2 18-2659,-4 19-4429,-1-10 2813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3.733"/>
    </inkml:context>
    <inkml:brush xml:id="br0">
      <inkml:brushProperty name="width" value="0.025" units="cm"/>
      <inkml:brushProperty name="height" value="0.025" units="cm"/>
    </inkml:brush>
  </inkml:definitions>
  <inkml:trace contextRef="#ctx0" brushRef="#br0">86 593 10154,'-9'2'1927,"-3"3"-1213,-27 10 1179,14-11 2183,38-23-2933,82-102-898,-6-5 1,102-189 0,-188 310-192,14-27-73,-17 32 30,0 0-1,0 1 0,0-1 0,0 0 1,0 1-1,0-1 0,1 0 0,-1 0 1,0 1-1,0-1 0,0 0 0,0 1 1,0-1-1,0 0 0,1 0 0,-1 1 0,0-1 1,0 0-1,0 0 0,1 1 0,-1-1 1,0 0-1,0 0 0,1 0 0,-1 1 1,0-1-1,1 0 0,-1 0 0,0 0 1,0 0-1,1 0 0,-1 0 0,0 0 1,1 0-1,-1 1 0,0-1 0,1 0 1,-1 0-1,0 0 0,1-1 0,-1 1 1,0 0-1,1 0 0,-1 0 0,0 0 0,0 0 1,1 0-1,-1 0 0,0 0 0,1-1 1,-1 1-1,0 0 0,0 0 0,1 0 1,-1-1-1,0 1 0,1-1 0,9 128 1019,15 133-436,-17-210-543,2-1-1,2 0 1,22 57 0,-29-93-67,1 0 1,0 0-1,10 14 0,4-5-3141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4.620"/>
    </inkml:context>
    <inkml:brush xml:id="br0">
      <inkml:brushProperty name="width" value="0.025" units="cm"/>
      <inkml:brushProperty name="height" value="0.025" units="cm"/>
    </inkml:brush>
  </inkml:definitions>
  <inkml:trace contextRef="#ctx0" brushRef="#br0">3 1054 8456,'0'8'1057,"-1"27"-340,0-33-546,1 0 0,0-1 0,0 1-1,0 0 1,0-1 0,0 1 0,0 0-1,0-1 1,0 1 0,1 0 0,-1-1-1,1 1 1,-1 0 0,1-1 0,0 1-1,-1-1 1,1 1 0,0-1-1,0 0 1,0 1 0,0-1 0,2 2-1,-2-5 28,0 0 0,0 1 1,0-1-1,0 0 0,0 1 0,0-1 0,-1 0 0,1 0 0,-1 0 0,1 0 0,-1 0 0,0 1 0,0-1 0,0 0 0,0 0 0,0 0 0,0 0 0,0-2 0,0-1 177,6-187 3587,33-415-2004,-34 569-1949,0-6 9,2 0 0,1 1-1,18-52 1,-25 93-99,-1 0 0,1 1 0,-1-1 1,1 1-1,-1-1 0,1 1 0,0-1 0,0 1 0,0-1 1,0 1-1,0 0 0,0-1 0,0 1 0,0 0 0,1 0 1,-1 0-1,0 0 0,1 0 0,-1 0 0,1 1 0,-1-1 1,3-1-1,-3 3-47,0-1 1,0 1 0,0-1-1,0 1 1,0-1-1,0 1 1,0-1-1,0 1 1,-1 0 0,1 0-1,0-1 1,0 1-1,0 0 1,-1 0 0,1 0-1,-1 0 1,1 0-1,0 0 1,-1 0 0,0 0-1,1 0 1,-1 0-1,0 0 1,1 0 0,-1 0-1,0 1 1,0-1-1,0 0 1,0 0-1,0 0 1,0 2 0,0 0-187,1 0 0,0 0 1,-1 0-1,0 0 0,0 1 0,0-1 1,0 0-1,0 0 0,-1 0 0,1 0 1,-1 0-1,0 0 0,0 0 0,0 0 1,0 0-1,-1 0 0,1 0 1,-1-1-1,0 1 0,1-1 0,-1 1 1,0-1-1,-1 1 0,1-1 0,-4 3 1,-11 7-4540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1:34.974"/>
    </inkml:context>
    <inkml:brush xml:id="br0">
      <inkml:brushProperty name="width" value="0.025" units="cm"/>
      <inkml:brushProperty name="height" value="0.025" units="cm"/>
    </inkml:brush>
  </inkml:definitions>
  <inkml:trace contextRef="#ctx0" brushRef="#br0">40 477 10698,'0'0'2621,"-8"5"-1238,-24 15 379,52-35-975,-1 0 0,0-1 0,-2 0 0,23-27 0,66-91-847,-7-22 211,-44 64-78,-41 77-47,-5 20-38,-1 31 111,6 124 1040,5 39-829,-14-164-399,2 0 1,2-1-1,18 50 0,1-30-1731,2-27-2435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01.908"/>
    </inkml:context>
    <inkml:brush xml:id="br0">
      <inkml:brushProperty name="width" value="0.025" units="cm"/>
      <inkml:brushProperty name="height" value="0.025" units="cm"/>
    </inkml:brush>
  </inkml:definitions>
  <inkml:trace contextRef="#ctx0" brushRef="#br0">26 62 3299,'0'0'-96,"-25"-62"-1377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0:06.971"/>
    </inkml:context>
    <inkml:brush xml:id="br0">
      <inkml:brushProperty name="width" value="0.025" units="cm"/>
      <inkml:brushProperty name="height" value="0.025" units="cm"/>
    </inkml:brush>
  </inkml:definitions>
  <inkml:trace contextRef="#ctx0" brushRef="#br0">1 8108 6342,'15'-13'-4,"0"0"-1,1 1 1,1 1-1,0 0 1,1 1-1,0 1 1,32-11-1,-6 5 272,0 3-1,58-9 0,28 0 199,227-68-1,32-58-214,34-11-73,-85 49-186,636-221 1353,310-132-677,88-13-609,581-181 189,-1416 499-229,1675-524 22,361-226-40,-1835 624 28,-24 9-35,11 31-14,-403 149 21,629-200 0,89-52 2,-515 174-36,912-349 296,-1230 440-303,625-251 50,-21-43-68,-224 39 231,-144 78 318,-397 233-410,-4 3 240,-2-1 1,66-50-1,-106 73-270,1-1 0,-1 1 0,0 0-1,0 0 1,1-1 0,-1 1 0,0 0 0,0-1 0,0 1 0,1 0-1,-1-1 1,0 1 0,0-1 0,0 1 0,0 0 0,0-1 0,0 1-1,0 0 1,0-1 0,0 1 0,0-1 0,0 1 0,0 0 0,0-1-1,0 1 1,0-1 0,0 1 0,0 0 0,0-1 0,0 1 0,-1 0-1,1-1 1,0 1 0,0 0 0,-1-1 0,1 1 0,0 0 0,0 0-1,-1-1 1,1 1 0,0 0 0,-1 0 0,1-1 0,0 1 0,-1 0-1,1 0 1,0 0 0,-1-1 0,1 1 0,0 0 0,-1 0-1,1 0 1,0 0 0,-1 0 0,0 0-140,1 0 0,-1 0 0,1 0 0,-1 0 0,1 0-1,-1 0 1,1 0 0,-1 1 0,1-1 0,0 0 0,-1 0 0,1 0 0,-1 1 0,1-1-1,0 0 1,-1 0 0,1 1 0,-1-1 0,1 0 0,0 1 0,-1-1 0,1 1 0,0-1-1,0 0 1,-1 1 0,1-1 0,0 1 0,0-1 0,0 1 0,0-1 0,-1 0 0,1 1-1,0-1 1,0 1 0,0 0 0,-4 15-2750,-5-4-1617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02.722"/>
    </inkml:context>
    <inkml:brush xml:id="br0">
      <inkml:brushProperty name="width" value="0.025" units="cm"/>
      <inkml:brushProperty name="height" value="0.025" units="cm"/>
    </inkml:brush>
  </inkml:definitions>
  <inkml:trace contextRef="#ctx0" brushRef="#br0">161 163 320,'-6'-11'1100,"3"7"-1049,-51-76 1399,49 73-904,0 1 1,-1-1-1,0 1 1,0 1-1,0-1 0,0 1 1,-1 0-1,0 0 0,0 1 1,-15-7-1,22 11-520,-1 0 1,1 0-1,0 0 0,-1 0 1,1 0-1,0-1 0,-1 1 1,1 0-1,-1 0 0,1 0 1,0 0-1,-1 0 0,1 0 1,-1 0-1,1 1 0,0-1 1,-1 0-1,1 0 0,-1 0 1,1 0-1,0 0 0,-1 1 1,1-1-1,0 0 0,-1 0 1,1 1-1,0-1 0,0 0 0,-1 0 1,1 1-1,0-1 0,0 0 1,-1 1-1,1-1 0,0 0 1,0 1-1,0-1 0,-1 0 1,1 1-1,0-1 0,0 1 1,0-1-1,0 0 0,0 1 1,1 24 164,0-15-120,6 41 150,2 1-1,2-2 1,23 65 0,-7-27 97,267 860 568,67-21 139,-284-772-558,188 280 0,-263-431-453,6 8 66,-11-17-27,-45-69-114,-58-119 112,-134-338 0,-31-231-446,262 733 357,-114-351-661,-74-213 474,192 582 222,-3-15-3,-2 0 0,-1 1 1,-2 0-1,-18-29 0,31 53 3,0 1 0,-1-1-1,1 1 1,0-1-1,0 1 1,-1-1 0,1 1-1,0-1 1,0 1 0,-1-1-1,1 1 1,-1 0 0,1-1-1,0 1 1,-1-1 0,1 1-1,-1 0 1,1-1 0,-1 1-1,1 0 1,-1 0 0,1-1-1,-1 1 1,1 0 0,-1 0-1,1 0 1,-1 0 0,0 0-1,1 0 1,-1 0 0,1 0-1,-1 0 1,1 0 0,-1 0-1,-1 0 1,-5 22-20,7 44 34,1-59-28,4 39 14,3 1 0,2-1 0,2-1-1,27 71 1,-21-65-3,206 519 183,32-11 146,16 38-134,-249-534-184,-16-43-13,1 1 0,1-1 0,12 22 0,-27-74-1417,-3 9 567,-1 0 1,-25-42-1,-12-11-2420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05.460"/>
    </inkml:context>
    <inkml:brush xml:id="br0">
      <inkml:brushProperty name="width" value="0.025" units="cm"/>
      <inkml:brushProperty name="height" value="0.025" units="cm"/>
    </inkml:brush>
  </inkml:definitions>
  <inkml:trace contextRef="#ctx0" brushRef="#br0">6253 530 16976,'-115'-112'299,"-200"-152"0,284 244-646,-1 1 1,-1 1-1,0 2 1,-1 1-1,-1 2 1,-1 1-1,1 2 0,-2 1 1,1 2-1,-73-4 1,-10 8-1044,0 4 1,-132 20-1,-492 68 1089,316-36 1574,-411 78 1467,655-89-2255,2 7 0,-265 111 1,265-78-480,4 8 0,4 8 0,4 7 0,5 8 0,5 6 0,-283 278 0,373-323-28,3 3-1,4 2 0,-63 106 0,88-120 0,3 1 0,2 3 0,4 0 0,2 2 0,-15 73 0,14-17 5,-17 226 0,36 133-5,11-398 28,5-1 0,3 0 0,3 0 0,5-1 0,35 100-1,-31-125-9,3-1 0,2-1 0,2-1 0,3-2 0,3-1 0,2-2 0,75 82 0,-46-69-4,3-3 0,2-4-1,3-2 1,3-4-1,1-4 1,3-2 0,131 52-1,-108-58 8,3-5 1,1-4-1,1-6 0,1-4 1,212 14-1,-151-34 97,0-8 0,0-6 0,-1-9 0,285-71 1,-148 4 2,476-204 1,-519 172-168,-6-10 0,422-287 1,-497 284-109,-7-8 1,-6-8-1,-6-7 0,154-191 1,-246 258 244,-4-3 0,-5-3 0,-3-3 0,-5-2 0,62-152 0,-94 188 60,-3-1-1,-2-2 0,-3 0 1,-4 0-1,-2-1 0,-3-1 1,-3 0-1,-4 1 1,-2-1-1,-15-92 0,5 98 96,-3 2-1,-2 0 0,-3 1 1,-2 1-1,-3 0 1,-52-86-1,36 81-105,-2 2-1,-4 1 1,-1 3-1,-3 3 1,-64-54-1,34 42-247,-4 4 0,-2 3 1,-3 4-1,-2 5 0,-2 3 0,-2 4 0,-2 5 0,-134-35 1,71 35-1082,-197-22 1,-170 15-1737,165 28 300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18.119"/>
    </inkml:context>
    <inkml:brush xml:id="br0">
      <inkml:brushProperty name="width" value="0.025" units="cm"/>
      <inkml:brushProperty name="height" value="0.025" units="cm"/>
    </inkml:brush>
  </inkml:definitions>
  <inkml:trace contextRef="#ctx0" brushRef="#br0">155 7440 5445,'-6'9'2087,"-8"10"-1170,-1-1-1,0 0 0,-1-1 0,-34 27 0,48-102 135,0 37-672,0 0-1,-1 0 0,-2 0 0,0 0 0,-12-32 0,16 47-344,0-1-1,1 0 1,0 0-1,0 0 1,1 0-1,-1 0 1,2 0-1,-1 1 0,3-9 1,3-18-11,29-317 12,13-103 15,-22 248-51,117-753-19,-90 665 20,124-627 3,36 8-17,-106 524-18,71-278-10,-49 136 67,95-405 35,-130 573-28,-96 353 50,-8 20 98,-8 22 81,5 8-257,3 1 0,1 1-1,-4 81 1,1-9-67,-169 891-725,54-351 775,14 45-304,-89 475-460,-8-205 518,-75 380 1009,188-801-763,31-169-11,63-368 15,-3 15-11,1 0 0,0 31-1,34-102-865,2-46 905,-3-2 0,25-144 0,-28 111 26,400-1604 47,-388 1584-110,352-1605-501,6-26 515,-240 1247-3,71-327 78,-219 809-7,-2-1 0,-1-48 0,-5 95-59,0 1 0,0-1 0,0 1 0,0-1 0,0 1 0,0-1 0,0 1 0,0-1 0,0 1 0,0 0 0,-1-1 0,1 1-1,0-1 1,0 1 0,0-1 0,-1 1 0,1 0 0,0-1 0,0 1 0,-1 0 0,1-1 0,0 1 0,-1 0 0,1-1 0,0 1-1,-1 0 1,1-1 0,0 1 0,-1 0 0,1 0 0,-1 0 0,1-1 0,0 1 0,-1 0 0,1 0 0,-1 0 0,1 0 0,-1 0-1,1 0 1,-1 0 0,1 0 0,-1 0 0,1 0 0,0 0 0,-1 0 0,1 0 0,-1 0 0,1 1 0,-1-1 0,1 0 0,0 0-1,-1 0 1,1 1 0,-1-1 0,1 0 0,0 0 0,-1 1 0,1-1 0,0 0 0,-1 1 0,1-1 0,0 0 0,0 1 0,-1 0-1,-23 23-190,7 9-172,2 2 0,1 0-1,2 1 1,1 0 0,-9 57 0,9-41-104,-161 893-7518,143-747 6229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2:20.831"/>
    </inkml:context>
    <inkml:brush xml:id="br0">
      <inkml:brushProperty name="width" value="0.025" units="cm"/>
      <inkml:brushProperty name="height" value="0.025" units="cm"/>
    </inkml:brush>
  </inkml:definitions>
  <inkml:trace contextRef="#ctx0" brushRef="#br0">591 546 4068,'4'-38'437,"2"-57"163,-6 86-457,0 0 1,-1 0-1,0 0 0,0 1 1,-1-1-1,0 1 1,-1-1-1,-3-8 0,5 15-26,0-1-1,-1 0 0,1 0 1,-1 1-1,0-1 0,0 1 0,0 0 1,0-1-1,0 1 0,0 0 1,0 0-1,-1 0 0,1 1 0,-1-1 1,0 0-1,1 1 0,-1 0 1,0 0-1,-5-2 0,3 3 3,1-1-1,0 1 1,0 0-1,-1 0 1,1 1 0,0 0-1,0-1 1,0 1-1,0 1 1,0-1-1,0 0 1,-7 4 0,-3 4 86,0-1 1,1 2-1,0 0 1,0 1 0,1 0-1,-12 14 1,-5 10 63,2 2 1,1 1 0,3 0 0,1 2-1,1 1 1,3 1 0,1 0 0,2 1-1,-10 51 1,6-5 50,4 2 0,3 0 0,2 140 0,11-199-250,0-1 0,2 0 0,2 1 0,0-1 0,2-1 0,2 1 0,12 30 0,-13-43-58,0-1-1,1 1 1,1-1 0,1-1 0,0 0 0,2-1 0,-1 0 0,2 0 0,0-2 0,0 0 0,1 0 0,25 15 0,-30-22-16,1 0-1,0-1 1,0 0-1,0-1 1,1 0-1,-1-1 1,1 0-1,0 0 1,19 0-1,-24-2 14,0-2 1,0 1-1,0-1 0,0 0 0,0 0 0,0 0 0,0-1 0,-1 0 0,1-1 0,-1 1 0,0-1 1,1-1-1,-1 1 0,-1-1 0,1 0 0,0 0 0,-1-1 0,5-5 0,5-8 57,0-1 0,-1-1 0,-1 0 1,-1-1-1,-1 0 0,14-38 0,38-146 433,-53 168-414,26-98 60,-7-1 0,-5-1 0,-7-1 0,1-242 1,-19 349-81,-1 0 1,-1 1 0,-2-1 0,-13-46-1,15 67-16,-1 0 0,0 1 0,-1 0 0,1 0 0,-2 0 0,1 1 0,-13-15-1,13 19-12,1 0 0,-1 0 0,0 0 0,0 0 0,0 1 0,-1 0 0,1 0 0,-1 0 0,0 0 0,1 1-1,-1 0 1,0 1 0,-12-3 0,2 3-18,-1 1-1,1 0 1,0 1-1,-1 1 1,1 0-1,0 1 1,0 1-1,0 1 1,1 0-1,-29 14 1,-11 9 21,-77 54 1,114-70-34,-6 3-18,1 2 0,1 0 0,0 2 1,2 0-1,0 1 0,1 1 1,1 1-1,1 1 0,1 0 0,1 1 1,1 1-1,1 0 0,1 1 0,2 0 1,0 1-1,2 0 0,1 0 0,1 1 1,-3 36-1,6 2-2,2 1 0,3 0 1,3 0-1,24 113 0,-4-77-47,4-1 1,53 121-1,-71-195 4,1 0-1,2-1 1,1-1 0,29 40-1,-38-60 38,-1 1-1,2-1 1,-1 0 0,1 0-1,-1-1 1,2 0-1,-1 0 1,0 0-1,10 3 1,-12-6 5,0 0 1,1-1-1,-1 0 0,0 0 0,1 0 1,-1 0-1,1-1 0,-1 0 1,0 0-1,1 0 0,-1-1 1,1 0-1,-1 0 0,0 0 1,11-5-1,-9 3 9,0-1 1,0 0-1,0-1 1,-1 1-1,0-1 1,1-1-1,-2 1 1,1-1-1,-1 0 1,0 0-1,0-1 1,4-7-1,8-14 8,20-49-1,-36 75-1,33-83 12,-3-2 0,23-111 1,15-187 14,-52 260-101,-6-1 1,-5 0-1,-14-175 1,5 274 55,-1 1-1,-1-1 1,-1 1 0,-2 0-1,-15-37 1,20 56 17,-1-1 1,0 1-1,-1 1 1,1-1-1,-1 1 1,-1-1-1,1 1 1,-1 1-1,-11-10 1,12 12 2,1 1 0,-1-1 0,1 1 0,-1 0 0,0 0 0,0 1 0,0-1 0,0 1 0,0 0 0,0 1 0,0-1 1,0 1-1,0 0 0,0 0 0,-1 1 0,-8 1 0,1 2-10,0 1 0,0 0 0,1 0 0,-1 1 0,2 1 0,-1 0 0,1 0 0,0 1 0,0 1 0,-16 17 0,-7 9 20,-46 65 0,46-53-8,2 2-1,2 2 1,3 1 0,1 0 0,3 2 0,3 1 0,2 1-1,2 0 1,3 1 0,2 0 0,3 1 0,2 1-1,3 73 1,4-106 6,2-1 1,1 0-1,0 1 0,2-2 0,1 1 0,1-1 1,1 0-1,2 0 0,0-1 0,18 27 0,-22-38-236,1 0 0,1-1 0,0 0 0,0 0 0,1-1 0,0-1 0,1 0 0,0 0 0,1-1 0,0 0-1,0-1 1,0 0 0,1-1 0,0-1 0,0 0 0,1 0 0,-1-2 0,1 1 0,27 1 0,-33-4-328,0-1 1,-1 0-1,1-1 1,0 0 0,13-3-1,33-22-4176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3:05.248"/>
    </inkml:context>
    <inkml:brush xml:id="br0">
      <inkml:brushProperty name="width" value="0.025" units="cm"/>
      <inkml:brushProperty name="height" value="0.025" units="cm"/>
    </inkml:brush>
  </inkml:definitions>
  <inkml:trace contextRef="#ctx0" brushRef="#br0">0 0 1569,'0'0'-800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3:07.084"/>
    </inkml:context>
    <inkml:brush xml:id="br0">
      <inkml:brushProperty name="width" value="0.025" units="cm"/>
      <inkml:brushProperty name="height" value="0.025" units="cm"/>
    </inkml:brush>
  </inkml:definitions>
  <inkml:trace contextRef="#ctx0" brushRef="#br0">594 522 2402,'3'-16'262,"13"-61"23,25-139 1736,-40 212-2171,-1-36 2121,0 40-1915,0-1 0,0 1 0,0-1-1,0 0 1,0 1 0,0-1 0,-1 1 0,1-1 0,0 0 0,0 1-1,-1-1 1,1 1 0,0-1 0,-1 1 0,1-1 0,0 1-1,-1-1 1,1 1 0,-1 0 0,1-1 0,-1 1 0,1 0-1,-1-1 1,1 1 0,-1 0 0,0-1 0,1 1 0,-1 0 0,1 0-1,-1 0 1,1 0 0,-1 0 0,0 0 0,1-1 0,-1 1-1,0 1 1,1-1 0,-1 0 0,1 0 0,-1 0 0,0 0-1,1 0 1,-1 0 0,1 1 0,-1-1 0,1 0 0,-1 0 0,1 1-1,-1-1 1,1 1 0,-1-1 0,1 0 0,-1 1 0,-4 3 58,0 0 0,1 0 0,0 1 0,0-1 0,0 1 0,0 0 0,1 0 0,0 0 1,0 0-1,0 0 0,1 1 0,0-1 0,-2 7 0,-19 78 803,15-21-581,3 0 0,8 136-1,1-89-274,2 209 761,6 475 566,-12-787-1345,-2-3-3,2-1 1,0 1 0,0 0-1,1-1 1,0 1-1,0-1 1,1 1-1,0-1 1,1 0-1,0 0 1,0 0-1,1 0 1,1-1-1,8 16 1,10 13 94,-21-33-135,-1-1 0,1 1 0,-1-1 1,1 1-1,0-1 0,0 0 0,1 0 0,-1 0 0,1 0 1,-1 0-1,1-1 0,0 1 0,0-1 0,0 0 0,0 0 1,0 0-1,1 0 0,-1 0 0,1-1 0,-1 1 0,1-1 1,0 0-1,6 1 0,24-1 86,-1-1 0,1-2 0,-1-1 0,0-2 0,0-1 1,38-12-1,-23 7-65,258-74 253,-171 44-202,208-34-1,-71 43 564,483 7 0,-557 34-632,-85-2 18,0-4-1,201-22 0,40-46 110,16-2 99,-256 51-195,147 0 0,-178 17 26,69-1-99,-135-2 111,1 0 1,0-1 0,-1 0-1,0-2 1,0 0-1,20-9 1,-27 9-38,-1-1-1,0-1 1,0 1 0,0-1-1,-1-1 1,0 0 0,-1 0 0,0 0-1,0-1 1,9-16 0,6-12 114,21-51 1,-39 79-148,39-102 20,-4-3-1,36-180 0,10-36 11,-36 189-20,19-67-13,-66 202 5,0 1 0,-1-1-1,0 0 1,0 1 0,-1-1 0,1 0-1,-1 0 1,-1 0 0,1 0 0,-1 1 0,-2-10-1,1 11 4,1 1 1,-1 0-1,0-1 0,0 1 0,-1 0 0,1 0 0,-1 0 1,1 0-1,-1 1 0,0-1 0,0 1 0,0-1 1,0 1-1,0 0 0,-1 0 0,1 1 0,-1-1 0,-4-1 1,-57-21-18,0 2 1,-2 3 0,0 4 0,-1 2 0,-1 3 0,-135-2 0,-409 41 85,304-10-131,-1256 13 1,974-25 39,3 45-28,324-5 72,-352 110 0,517-128 97,-143 24-1,241-53-209,0 0 0,1 0 0,-1 0 0,0 0 0,0 0 0,0 0 0,0 0 0,0 1 0,1-1 0,-1 0 0,0 1 0,0-1 0,0 0 0,1 1 0,-1-1 0,0 1 0,0-1 0,1 1 0,-1-1 0,0 1 0,1 0 0,-1-1 0,1 1 0,-1 0 0,1 0 0,-1-1 0,0 2 0,-4 7-6634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1.301"/>
    </inkml:context>
    <inkml:brush xml:id="br0">
      <inkml:brushProperty name="width" value="0.025" units="cm"/>
      <inkml:brushProperty name="height" value="0.025" units="cm"/>
    </inkml:brush>
  </inkml:definitions>
  <inkml:trace contextRef="#ctx0" brushRef="#br0">62 3177 9161,'0'0'854,"-5"9"-352,2-5-244,-23 40-239,24-42 314,1 0 1,-1 0-1,0 0 0,0 0 0,0 0 0,0 0 0,0 0 0,0 0 0,-5 2 0,4-10 2522,3-23-2651,50-231 326,-26 147-291,76-354-24,100-548 259,-163 759-381,8-408 0,-40 565-26,34-186-1,-39 282-65,-18 129 154,-27 62-139,-85 425 139,42-84-134,-130 842 48,285-1937-10,183-956 5,-203 1278-75,94-283 1,-141 525 8,0 1 1,0-1 0,0 1 0,1-1-1,-1 1 1,0 0 0,1-1-1,-1 1 1,1 0 0,0-1 0,-1 1-1,1 0 1,0 0 0,0-1-1,0 1 1,0 0 0,0 0 0,0 0-1,1-1 1,-3 37 11,-67 300 54,39-212-54,-125 493-20,-41 195 31,189-780-63,7-37-814,11-54-1636,0-15-983,0-19-1265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1.955"/>
    </inkml:context>
    <inkml:brush xml:id="br0">
      <inkml:brushProperty name="width" value="0.025" units="cm"/>
      <inkml:brushProperty name="height" value="0.025" units="cm"/>
    </inkml:brush>
  </inkml:definitions>
  <inkml:trace contextRef="#ctx0" brushRef="#br0">10 0 6054,'-2'11'107,"-1"-1"0,2 1-1,-1-1 1,1 1 0,1 0 0,0-1 0,0 1 0,1 0 0,0-1 0,1 1 0,4 12 0,5 12 1135,32 66 1,1 4-196,-18-11 364,4 11-607,-2-39-3019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3.010"/>
    </inkml:context>
    <inkml:brush xml:id="br0">
      <inkml:brushProperty name="width" value="0.025" units="cm"/>
      <inkml:brushProperty name="height" value="0.025" units="cm"/>
    </inkml:brush>
  </inkml:definitions>
  <inkml:trace contextRef="#ctx0" brushRef="#br0">0 0 7495,'0'0'5349,"3"10"-4826,124 364 3362,-3-12-2885,8 80-596,63 200 300,30-13-141,-201-569-422,3-2 0,3-1 0,2-1 0,3-2 0,1-1 0,68 73 0,-100-122-156,-3-8-137,-8-18-531,-27-53-1940,15 34 256,-28-74-3286,25 62 2514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4.006"/>
    </inkml:context>
    <inkml:brush xml:id="br0">
      <inkml:brushProperty name="width" value="0.025" units="cm"/>
      <inkml:brushProperty name="height" value="0.025" units="cm"/>
    </inkml:brush>
  </inkml:definitions>
  <inkml:trace contextRef="#ctx0" brushRef="#br0">127 305 4805,'-7'-9'-593,"-9"-16"1465,0-1 1,2-1-1,1 0 0,-13-37 0,-9-63 4205,40 204-2007,79 293-926,-50-238-1672,299 1114 1008,67-18-1348,-282-931-73,217 393-1,-284-594-104,87 147-255,-125-230-130,-10-15-411,-8-12-388,-23-35-1594,-20-26-1292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30:37.997"/>
    </inkml:context>
    <inkml:brush xml:id="br0">
      <inkml:brushProperty name="width" value="0.025" units="cm"/>
      <inkml:brushProperty name="height" value="0.025" units="cm"/>
    </inkml:brush>
  </inkml:definitions>
  <inkml:trace contextRef="#ctx0" brushRef="#br0">125 7989 5285,'0'0'1900,"-10"-4"-1510,-20-11-203,-51-35 0,81 50-179,-1 0 1,1 0-1,0-1 1,0 1-1,-1 0 0,1 0 1,0-1-1,0 1 1,-1 0-1,1-1 0,0 1 1,0 0-1,0-1 1,0 1-1,0 0 1,0-1-1,-1 1 0,1 0 1,0-1-1,0 1 1,0 0-1,0-1 0,0 1 1,0-1-1,1 1 1,-1 0-1,0-1 1,0 1-1,0 0 0,0-1 1,0 1-1,0 0 1,1-1-1,-1 1 1,0 0-1,0-1 0,0 1 1,1 0-1,-1 0 1,0-1-1,0 1 0,1 0 1,-1 0-1,0-1 1,1 1-1,17-12-131,-15 10 152,91-56-390,3 5-1,3 3 0,201-69 1,715-239 1423,195-17-571,222-66-379,-1047 292 106,939-353 253,-412 175-338,887-331 252,1523-526-17,-2561 933-152,618-214-181,766-273 322,-892 311 146,-1045 355-398,1019-383-24,725-397 373,-1262 585 1404,-619 241-899,-47 16-1019,0 1 0,45-9 0,-8 2-4360,-25 4 310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4.804"/>
    </inkml:context>
    <inkml:brush xml:id="br0">
      <inkml:brushProperty name="width" value="0.025" units="cm"/>
      <inkml:brushProperty name="height" value="0.025" units="cm"/>
    </inkml:brush>
  </inkml:definitions>
  <inkml:trace contextRef="#ctx0" brushRef="#br0">134 58 15759,'0'0'4084,"-10"2"-3518,4-1-530,0 1 1,1-1-1,-1 1 1,1 0-1,-1 0 1,1 1-1,0-1 1,0 1-1,0 1 1,0-1-1,1 0 1,-1 1-1,1 0 1,0 0-1,0 1 1,1-1-1,-1 1 1,1-1-1,0 1 1,0 0-1,0 1 1,1-1-1,0 0 1,-2 7 0,0-1 25,1 1 1,0 0 0,0 0 0,2 0 0,-1 0-1,1 1 1,1-1 0,1 0 0,-1 0 0,2 1 0,0-1-1,3 14 1,-4-25-61,-1 0-1,0 0 0,0 0 1,1 0-1,-1 0 1,0 0-1,1 0 0,-1 0 1,1 0-1,0 0 0,-1 0 1,1 0-1,0 0 1,-1 0-1,1-1 0,0 1 1,0 0-1,0-1 1,0 1-1,0 0 0,-1-1 1,1 1-1,0-1 0,0 1 1,1-1-1,-1 0 1,0 1-1,0-1 0,0 0 1,0 0-1,0 0 1,0 0-1,0 0 0,0 0 1,0 0-1,1 0 0,-1 0 1,0 0-1,0-1 1,0 1-1,0 0 0,0-1 1,0 1-1,0-1 1,0 1-1,0-1 0,0 1 1,0-1-1,0 0 0,-1 0 1,1 1-1,0-1 1,0 0-1,-1 0 0,2-1 1,4-6 77,-1 1 1,1-1 0,-2 0-1,1 0 1,4-10-1,10-35 300,20-83-1,-15 45-13,-11 162 937,-10-48-1202,13 88 93,-13-99-195,0-1-1,0 1 1,1 0 0,1-1 0,0 0 0,11 18 0,-16-27-6,1-1 0,-1 0 1,1 1-1,0-1 0,0 0 1,-1 0-1,1 0 0,0 0 0,0 0 1,0 0-1,1 0 0,-1 0 1,0 0-1,0 0 0,0-1 1,1 1-1,-1 0 0,0-1 0,0 1 1,1-1-1,-1 1 0,1-1 1,-1 0-1,0 0 0,1 0 1,-1 0-1,1 0 0,-1 0 1,1 0-1,-1 0 0,0 0 0,1 0 1,-1-1-1,1 1 0,-1-1 1,0 1-1,1-1 0,-1 1 1,0-1-1,0 0 0,0 0 0,1 0 1,-1 0-1,0 1 0,0-2 1,0 1-1,0 0 0,1-1 1,3-5-284,0 0 0,0-1 0,0 0 0,-1 0 0,0 0 1,4-10-1,0-8-3409,9-51 1,-8 22-2499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5.192"/>
    </inkml:context>
    <inkml:brush xml:id="br0">
      <inkml:brushProperty name="width" value="0.025" units="cm"/>
      <inkml:brushProperty name="height" value="0.025" units="cm"/>
    </inkml:brush>
  </inkml:definitions>
  <inkml:trace contextRef="#ctx0" brushRef="#br0">20 274 4356,'0'0'11019,"-2"9"-9525,2-5-1377,-7 29 341,2 0 0,1 0 1,2 1-1,4 59 0,-2-92-457,0-1-1,0 1 1,0-1-1,0 1 1,0-1 0,0 1-1,0-1 1,1 1-1,-1-1 1,0 1 0,0-1-1,0 1 1,1-1-1,-1 1 1,0-1 0,1 1-1,-1-1 1,0 0 0,1 1-1,-1-1 1,1 0-1,-1 1 1,0-1 0,1 0-1,-1 1 1,1-1-1,-1 0 1,1 0 0,-1 0-1,1 1 1,-1-1 0,1 0-1,-1 0 1,1 0-1,-1 0 1,1 0 0,-1 0-1,1 0 1,-1 0-1,1 0 1,0 0 0,-1 0-1,1-1 1,-1 1 0,1 0-1,-1 0 1,1 0-1,-1-1 1,0 1 0,1 0-1,-1 0 1,1-1-1,-1 1 1,1 0 0,-1-1-1,0 1 1,1-1-1,-1 1 1,0-1 0,1 1-1,-1 0 1,0-1 0,1 0-1,22-30 233,-12 3-106,-1 0-1,-1 0 1,-2-1-1,-1 0 1,5-55-1,-8-149 1635,-5 206-1153,0 30 421,-1 47-344,2 16-604,0-23-64,1 0 0,2 1 0,1-1 0,12 49 0,-13-87-27,-1-1 1,1 1 0,0-1 0,0 0-1,1 1 1,-1-1 0,1-1 0,0 1 0,4 4-1,-7-7-48,1-1 0,-1 1 0,1 0 0,0-1 0,0 1 0,-1 0 0,1-1 0,0 1 0,0-1 0,0 0-1,0 1 1,-1-1 0,1 1 0,0-1 0,0 0 0,0 0 0,0 0 0,0 1 0,0-1 0,0 0 0,0 0 0,0 0 0,0-1-1,0 1 1,0 0 0,0 0 0,0 0 0,-1-1 0,1 1 0,0 0 0,0-1 0,0 1 0,0-1 0,0 1 0,-1-1 0,1 1-1,0-1 1,0 0 0,-1 1 0,1-1 0,-1 0 0,1 0 0,0 1 0,-1-1 0,1 0 0,-1 0 0,0 0 0,1 0 0,-1 0-1,0 1 1,1-2 0,3-19-6924,-4 11 2161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5.739"/>
    </inkml:context>
    <inkml:brush xml:id="br0">
      <inkml:brushProperty name="width" value="0.025" units="cm"/>
      <inkml:brushProperty name="height" value="0.025" units="cm"/>
    </inkml:brush>
  </inkml:definitions>
  <inkml:trace contextRef="#ctx0" brushRef="#br0">34 220 9801,'0'0'9348,"-5"14"-9215,-2 12-16,-10 51-1,15-66 11,1 0 1,0 0-1,0 0 0,1 1 0,1-1 1,0 0-1,0 0 0,1 0 0,4 11 1,-6-21-119,0 0 1,1 0 0,-1 0 0,0 0 0,1 0 0,-1 0-1,1-1 1,-1 1 0,1 0 0,-1 0 0,1 0 0,0 0-1,0-1 1,-1 1 0,1 0 0,0-1 0,0 1 0,0-1-1,-1 1 1,1-1 0,0 1 0,0-1 0,0 1-1,0-1 1,0 0 0,0 0 0,0 1 0,0-1 0,0 0-1,0 0 1,0 0 0,0 0 0,0 0 0,0 0 0,0 0-1,0-1 1,0 1 0,0 0 0,0 0 0,1-1 0,1-1 65,0 1-1,-1-1 1,1 0 0,-1 0 0,1 0 0,-1 0 0,0 0 0,0 0 0,0-1 0,0 1 0,0-1 0,2-3 0,6-16 208,0 0 0,-2-1 1,-1 0-1,0 0 0,-2-1 0,0 0 0,0-25 0,-1-21 117,-5-79-1,-1 134-380,-3 22-46,-1 25 131,4-3-91,0 97 32,2-113-65,2 1 0,-1-1 1,2 1-1,0-1 0,0 0 1,11 25-1,-13-36 6,0 0 0,0 1 0,0-1-1,1 0 1,-1 0 0,0 0 0,1-1-1,0 1 1,-1 0 0,1 0 0,0-1-1,0 1 1,4 1 0,-5-2 4,0-1-1,0 0 1,0 1 0,0-1 0,0 0-1,0 0 1,1 0 0,-1 0-1,0 0 1,0 0 0,0 0 0,0 0-1,1 0 1,-1-1 0,0 1 0,0 0-1,0-1 1,0 1 0,0-1-1,2 0 1,0-2-15,0 1-1,1-1 1,-1-1-1,0 1 0,0 0 1,-1-1-1,1 1 1,-1-1-1,1 0 1,-1 0-1,-1 0 0,4-7 1,24-111-477,-30 134 623,1 0 1,0 0-1,1 0 0,4 21 0,-3-20-92,0-4-14,-1 0 0,2 0 0,-1 0 1,1-1-1,1 1 0,0-1 0,5 9 0,-9-16-12,1 0 0,0 1-1,0-1 1,0 0 0,0 0 0,0 0 0,0 0 0,0 0-1,0 0 1,1 0 0,-1 0 0,0 0 0,1 0 0,-1-1 0,0 1-1,1-1 1,-1 1 0,1-1 0,2 1 0,-2-1 8,0-1 0,0 1-1,-1-1 1,1 1 0,0-1 0,0 0 0,-1 0 0,1 0 0,0 0 0,-1 0-1,1 0 1,-1 0 0,1-1 0,-1 1 0,0-1 0,1 1 0,-1-1-1,0 1 1,0-1 0,1-2 0,7-11-55,-1 1 0,0-1 1,-1-1-1,-1 0 0,0 0 0,5-28 0,-4-17-6055,-8 54 1962,-1 3-1100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6.289"/>
    </inkml:context>
    <inkml:brush xml:id="br0">
      <inkml:brushProperty name="width" value="0.025" units="cm"/>
      <inkml:brushProperty name="height" value="0.025" units="cm"/>
    </inkml:brush>
  </inkml:definitions>
  <inkml:trace contextRef="#ctx0" brushRef="#br0">6 0 11211,'0'0'11376,"1"14"-10666,3 40-403,2 1 0,3-1 0,2 0 0,3 0-1,23 57 1,-33-105-503,-4-22 208,-7-25-30,2 30-51,-1 0 0,0 0 0,0 0 0,-1 1 1,0 0-1,0 0 0,-2 1 0,-16-16 0,18 23 183,19 9-9,-8-6-100,1 0 0,0 0-1,0 0 1,0-1 0,0 0 0,0 0-1,0 0 1,0-1 0,0 0-1,0 1 1,0-2 0,0 1 0,-1-1-1,1 1 1,0-1 0,-1 0 0,0-1-1,1 1 1,-1-1 0,6-5-1,3-4 28,-1-1 0,0 0 0,-1-1 0,14-21 0,1-2 3,-17 94 718,-8-33-507,0 5 7,1 0 0,1-1 0,2 1-1,12 46 1,-16-73-249,0 0 0,0 1 0,0-1 0,0 0-1,1 0 1,-1 0 0,1 0 0,-1 0 0,1 0 0,0 0 0,-1 0-1,1 0 1,0-1 0,0 1 0,4 1 0,-5-3-5,0 1-1,-1-1 1,1 0 0,0 0 0,0 0 0,0 0 0,0 0 0,0 0 0,0 0 0,0 0 0,0 0-1,0-1 1,0 1 0,0 0 0,0-1 0,0 1 0,0 0 0,-1-1 0,1 1 0,0-1-1,0 0 1,0 1 0,-1-1 0,1 1 0,0-1 0,-1 0 0,1 0 0,0 1 0,-1-1-1,1 0 1,-1 0 0,1 0 0,-1 0 0,0 0 0,1 1 0,-1-1 0,0 0 0,0 0 0,0 0-1,1-2 1,3-11-660,-1-1 0,0 0 0,0-1 0,-1-18-1,-2-64-7187,-1 69 4479,-2-26-5049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6.675"/>
    </inkml:context>
    <inkml:brush xml:id="br0">
      <inkml:brushProperty name="width" value="0.025" units="cm"/>
      <inkml:brushProperty name="height" value="0.025" units="cm"/>
    </inkml:brush>
  </inkml:definitions>
  <inkml:trace contextRef="#ctx0" brushRef="#br0">20 0 8232,'0'0'10057,"-18"57"-8167,16-37-929,2-2-416,0 0-449,13-3-96,0-2 0,1-3-1570,0-5-2338,0-1-2722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7.564"/>
    </inkml:context>
    <inkml:brush xml:id="br0">
      <inkml:brushProperty name="width" value="0.025" units="cm"/>
      <inkml:brushProperty name="height" value="0.025" units="cm"/>
    </inkml:brush>
  </inkml:definitions>
  <inkml:trace contextRef="#ctx0" brushRef="#br0">0 693 256,'0'0'18871,"5"8"-18187,-2-4-614,-3-2-53,1 0 0,0 0 1,0 0-1,0 0 0,0-1 1,0 1-1,0 0 0,1-1 0,-1 1 1,0-1-1,1 1 0,-1-1 1,1 0-1,0 1 0,-1-1 0,1 0 1,0 0-1,0 0 0,0 0 1,0-1-1,0 1 0,-1 0 0,1-1 1,1 1-1,-1-1 0,0 0 1,0 0-1,0 0 0,0 0 0,0 0 1,0 0-1,3-1 0,5-5 32,1-1-1,-1 0 0,0 0 0,-1-1 1,0 0-1,0-1 0,15-19 0,-18 20-173,0 0-1,1 0 1,0 0-1,1 1 0,0 0 1,0 0-1,0 1 1,1 0-1,0 1 0,0 0 1,17-7-1,-25 12 146,0 0 0,0 0-1,0 0 1,0 0 0,0 0 0,0 0-1,0 0 1,0 0 0,0 0-1,0 1 1,0-1 0,0 0 0,0 1-1,0-1 1,0 1 0,0-1-1,0 1 1,0-1 0,-1 1 0,1-1-1,0 1 1,0 0 0,-1 0 0,1-1-1,0 1 1,-1 0 0,1 0-1,-1 0 1,1 0 0,-1 0 0,1 0-1,-1-1 1,0 1 0,1 0-1,-1 0 1,0 0 0,0 0 0,0 1-1,0 0 1,3 55 1729,-3-34-1335,0-22-394,0 1-1,0 0 1,0 0-1,1-1 0,-1 1 1,0 0-1,1 0 1,-1-1-1,1 1 0,-1 0 1,1-1-1,0 1 1,0-1-1,0 1 1,0-1-1,0 1 0,0-1 1,0 1-1,1 0 1,-1-2-3,0 0 0,0 0 0,0 0 0,0 0 0,0 0 0,0 0 1,0 0-1,0 0 0,-1 0 0,1 0 0,0-1 0,0 1 0,0 0 0,0-1 1,0 1-1,-1-1 0,1 1 0,0-1 0,0 1 0,-1-1 0,1 1 1,0-1-1,-1 0 0,2-1 0,7-8 49,-1-1 0,0-1 1,9-16-1,-14 24-123,9-19-401,24-37-1588,-33 56 1846,-1 0 0,1 0 1,1 0-1,-1 1 0,0-1 1,1 1-1,0 0 0,0 0 1,0 1-1,0-1 0,5-2 1,-9 5 222,1 0 1,0 0 0,-1 0-1,1 0 1,0 0 0,0 0-1,-1 0 1,1 0 0,0 0-1,0 0 1,-1 0 0,1 0-1,0 1 1,-1-1 0,1 0-1,0 0 1,-1 1 0,1-1-1,-1 1 1,1-1 0,0 0-1,-1 1 1,1-1 0,-1 1-1,1 0 1,-1-1 0,1 1-1,-1-1 1,0 1 0,1 0-1,-1-1 1,0 1 0,1 0-1,-1-1 1,0 1 0,0 0-1,0-1 1,1 1 0,-1 0-1,0 1 1,0-2-5,0 1 0,0 0 0,0-1 0,0 1 0,0 0 0,0 0 0,0-1 0,1 1 0,-1 0 0,0-1 0,1 1 0,-1 0-1,0-1 1,1 1 0,-1-1 0,1 1 0,-1 0 0,1-1 0,-1 1 0,1-1 0,-1 0 0,1 1 0,-1-1 0,1 1 0,0-1 0,-1 0 0,1 1 0,0-1 0,-1 0 0,1 0 0,0 0 0,-1 1 0,1-1 0,0 0 0,0 0 0,-1 0 0,1 0 0,0 0-1,0 0 1,-1 0 0,1-1 0,0 1 0,-1 0 0,1 0 0,0 0 0,-1-1 0,1 1 0,0 0 0,-1-1 0,1 1 0,0-1 0,0 0 0,6-4-252,-1-1-1,0 0 1,-1 0 0,1 0-1,-1-1 1,4-7 0,14-25-3793,-23 35 6823,1-18-2279,18-57-1347,-11 54-188,-2-1 0,5-41-1,-11 62 977,6-137-3831,-10 83 4721,4 59-692,0 0 0,0-1-1,0 1 1,0-1 0,0 1-1,0-1 1,0 1 0,0-1-1,0 1 1,0 0 0,0-1-1,0 1 1,0-1 0,0 1 0,0-1-1,-1 1 1,1 0 0,0-1-1,0 1 1,0 0 0,-1-1-1,1 1 1,0 0 0,-1-1-1,1 1 1,0 0 0,-1-1 0,1 1-1,0 0 1,-1 0 0,1-1-1,-1 1 1,-7 12 2627,-4 22-1584,4 5-266,1 1-1,-2 62 0,8-81-772,1 0 1,2 0-1,0 0 0,1 0 1,1-1-1,10 34 1,-12-48-164,1 0 0,0-1 0,0 1 1,0 0-1,1-1 0,0 0 1,0 0-1,5 6 0,-8-10 13,0-1 0,0 1 0,0 0 0,0 0-1,0 0 1,0-1 0,0 1 0,0-1 0,0 1 0,0-1 0,1 1 0,-1-1 0,0 0-1,0 1 1,0-1 0,1 0 0,-1 0 0,0 0 0,0 0 0,1 0 0,-1 0-1,0 0 1,0 0 0,1-1 0,-1 1 0,0 0 0,0-1 0,0 1 0,0-1 0,1 1-1,-1-1 1,0 0 0,0 1 0,0-1 0,0 0 0,-1 0 0,1 0 0,0 0-1,0 0 1,0 0 0,-1 0 0,1 0 0,0 0 0,-1 0 0,1 0 0,-1 0 0,1 0-1,-1-2 1,9-15 111,-1-1 1,-1 0-1,0 0 0,-2-1 0,5-31 0,7-107-212,-14 111 19,1-5-153,0 0-159,-3 103 215,-2 12 196,0 54-18,2-104-14,0 0 0,1 0 0,1 0 0,0 0 1,0-1-1,9 19 0,-12-30 2,0 1 0,1-1 0,-1 0 0,1 0 0,0 1 0,-1-1 0,1 0 0,0 0 0,0 0 0,-1 0 0,1 0 0,0 0-1,0 0 1,0 0 0,1 0 0,-1-1 0,0 1 0,0 0 0,0-1 0,0 1 0,1-1 0,1 2 0,-1-3-10,-1 1 1,0 0-1,1 0 0,-1-1 1,0 1-1,0-1 0,1 0 1,-1 1-1,0-1 1,0 0-1,0 1 0,0-1 1,0 0-1,0 0 0,0 0 1,0 0-1,0 0 0,1-2 1,5-8-203,0 0-1,-1 0 1,8-22 0,-10 24-33,7-19 131,-8 18 67,0 1 0,1 0-1,0 0 1,1 1 0,5-9 0,1 65 1288,-8-29-1157,2 0 1,0 0-1,2 0 1,0 0 0,0-1-1,17 27 1,74 98 304,-70-108-332,-2 3 0,-2 0 0,23 47 0,-46-83-39,3 6 116,-1 0 0,1 0 0,-1 0 0,-1 1 0,0 0 1,0-1-1,0 10 0,-2-17-89,0 0 1,0-1-1,-1 1 1,1-1-1,0 1 1,-1-1-1,1 1 1,0-1-1,-1 1 0,1-1 1,-1 1-1,1-1 1,-1 0-1,1 1 1,-1-1-1,1 0 1,-1 1-1,0-1 1,1 0-1,-1 0 1,1 1-1,-1-1 1,0 0-1,1 0 0,-1 0 1,1 0-1,-1 0 1,0 0-1,1 0 1,-1 0-1,0 0 1,1 0-1,-1 0 1,1-1-1,-1 1 1,0 0-1,1 0 1,-1-1-1,-29-8 253,16 1-280,-1 0 1,2-1-1,-1-1 0,1 0 0,1-1 1,0-1-1,0 0 0,1 0 0,1-1 1,-11-17-1,13 19-91,2 0 1,-1-1-1,2 1 1,-1-1-1,2 0 1,-1 0-1,2-1 1,0 1-1,0-1 0,1 0 1,1 0-1,0 1 1,1-23-1,3 25-222,0-1 0,1 1 0,0-1 0,1 1-1,0 1 1,0-1 0,1 1 0,0 0 0,1 0 0,0 0-1,12-10 1,10-16-5532,-8 9-4880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8.574"/>
    </inkml:context>
    <inkml:brush xml:id="br0">
      <inkml:brushProperty name="width" value="0.025" units="cm"/>
      <inkml:brushProperty name="height" value="0.025" units="cm"/>
    </inkml:brush>
  </inkml:definitions>
  <inkml:trace contextRef="#ctx0" brushRef="#br0">0 327 8296,'0'-33'5765,"0"23"-2144,0 23-419,2 15-3138,0-1 0,2 0 0,1 0 0,1 0 0,1-1 0,1 0 0,2 0 0,0-1 0,2 0 0,26 41 0,-37-64-57,0 0-1,0 0 0,1-1 1,-1 1-1,1 0 0,-1 0 0,1-1 1,0 1-1,0-1 0,0 0 1,-1 1-1,1-1 0,0 0 0,1 0 1,-1 0-1,3 0 0,-4 0 14,1-1 0,-1-1 0,0 1 0,1 0 0,-1 0 0,0 0-1,0-1 1,1 1 0,-1-1 0,0 1 0,0-1 0,0 1 0,1-1 0,-1 0 0,0 0-1,0 1 1,0-1 0,0 0 0,0 0 0,-1 0 0,2-1 0,4-7 170,-1 0 1,1 0-1,-2-1 1,1 0-1,4-15 0,21-80 215,-4 0-1,-5-2 1,10-143-1,-30 250-402,-1 0 0,0 0 0,0 0 0,0 0 0,0 0 0,0 0 0,0 0 0,0 0 0,0 0 0,0 0 0,0 0 0,0 0 0,1 0 0,-1 0 0,0 0 0,0 0 0,0 0 0,0 0 0,0 0 0,0 0 0,0 0 0,0 0 0,0 0 0,0 0 0,1 0 0,-1 0 0,0 0 0,0 0 0,0 0 0,0 0 0,0 0 0,0 0 0,0 0 0,0 0 0,0 0 0,0 0 0,0-1 0,0 1 0,0 0 0,1 0 0,-1 0 0,5 19-65,3 26 149,1 31 91,-3-22-132,1-1 0,3 0 0,21 66 0,-30-116-62,0 0-1,0-1 0,0 1 1,0-1-1,1 1 0,-1-1 1,1 1-1,-1-1 0,1 0 1,0 0-1,0 0 0,0 0 1,0 0-1,0 0 0,0-1 1,1 1-1,-1-1 0,5 3 1,-6-4-32,1 0 0,0 0 1,-1 0-1,1 0 1,-1 0-1,1 0 1,0-1-1,-1 1 1,1 0-1,-1-1 1,1 1-1,-1-1 0,1 0 1,-1 1-1,0-1 1,1 0-1,-1 0 1,0 0-1,1 0 1,-1 0-1,0 0 1,0-1-1,0 1 0,0 0 1,0 0-1,0-1 1,-1 1-1,1-1 1,0 1-1,-1-1 1,1 1-1,0-3 0,5-10-1148,-1 0 0,-1 0 0,0-1-1,-1 0 1,0 0 0,0-16-1,-1-17-4103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8.902"/>
    </inkml:context>
    <inkml:brush xml:id="br0">
      <inkml:brushProperty name="width" value="0.025" units="cm"/>
      <inkml:brushProperty name="height" value="0.025" units="cm"/>
    </inkml:brush>
  </inkml:definitions>
  <inkml:trace contextRef="#ctx0" brushRef="#br0">0 0 9737,'0'0'11526,"0"11"-11030,7 224 886,-3-194-1304,1 1-1,2-1 1,24 75 0,-31-115-67,0 0 0,0 0 1,1 1-1,-1-1 0,1 0 1,-1 0-1,1 0 0,-1 0 1,1 0-1,0 0 0,-1 0 1,1 0-1,0 0 0,0 0 0,-1 0 1,1 0-1,0-1 0,0 1 1,0 0-1,0-1 0,0 1 1,1 0-1,0 0 0,-1-2 10,0 1 0,0 0-1,0 0 1,0-1 0,0 1-1,0-1 1,0 1-1,-1-1 1,1 1 0,0-1-1,0 1 1,0-1-1,-1 0 1,1 0 0,0 1-1,0-1 1,-1 0-1,1 0 1,-1 0 0,1-1-1,24-54 776,-3-12-525,25-128 1,-43 162-2580,1-50-1,-10 98-17352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9.292"/>
    </inkml:context>
    <inkml:brush xml:id="br0">
      <inkml:brushProperty name="width" value="0.025" units="cm"/>
      <inkml:brushProperty name="height" value="0.025" units="cm"/>
    </inkml:brush>
  </inkml:definitions>
  <inkml:trace contextRef="#ctx0" brushRef="#br0">1 220 11979,'0'0'6214,"8"2"-4858,-4-1-1186,0 0-1,-1-1 0,1 1 1,0-1-1,-1 0 0,1 0 1,0-1-1,0 1 1,-1-1-1,1 1 0,-1-1 1,1-1-1,0 1 0,-1 0 1,0-1-1,1 1 0,-1-1 1,0 0-1,0 0 1,0 0-1,3-3 0,-1 1-86,-1 0 0,1 1 0,0 0 0,1 0 0,-1 1 0,0 0 0,1 0 0,-1 0 0,9-2 0,-12 4-67,1 0 0,-1 0-1,1 0 1,0 1 0,-1-1 0,1 1-1,-1-1 1,0 1 0,1 0-1,-1 0 1,0 0 0,1 0-1,-1 0 1,0 0 0,0 1-1,0-1 1,0 1 0,0 0-1,0-1 1,0 1 0,-1 0-1,1 0 1,1 3 0,-3-5-2,0 1 1,0-1 0,0 0-1,0 1 1,1-1-1,-1 1 1,0-1-1,0 0 1,0 0-1,0 1 1,0-1 0,1 0-1,-1 1 1,0-1-1,0 0 1,1 1-1,-1-1 1,0 0-1,0 0 1,1 0 0,-1 1-1,0-1 1,1 0-1,-1 0 1,0 0-1,1 0 1,-1 1-1,0-1 1,1 0 0,-1 0-1,0 0 1,1 0-1,-1 0 1,0 0-1,1 0 1,-1 0-1,0 0 1,1 0 0,-1 0-1,1 0 1,-1-1-1,0 1 1,1 0-1,-1 0 1,0 0 0,0 0-1,1 0 1,-1-1-1,0 1 1,1 0-1,-1 0 1,0-1-1,0 1 1,1 0 0,-1 0-1,0-1 1,0 1-1,0 0 1,1-1-1,-1 1 1,0-1-1,5-37 615,-6 20-367,0 0 0,-7-34 0,2 35-65,-3-16-122,48 37-4068,-33-4 3553,1 1-340,1-1 1,0 0-1,-1 0 0,1-1 0,-1 0 1,0 0-1,1-1 0,-1 0 0,7-3 1,20-14-4709</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19.727"/>
    </inkml:context>
    <inkml:brush xml:id="br0">
      <inkml:brushProperty name="width" value="0.025" units="cm"/>
      <inkml:brushProperty name="height" value="0.025" units="cm"/>
    </inkml:brush>
  </inkml:definitions>
  <inkml:trace contextRef="#ctx0" brushRef="#br0">86 171 7559,'0'0'10223,"-10"5"-7853,6-3-2254,-1 0 0,1 1 0,-1 0 0,1 0 0,0 0 0,0 0 0,0 1 0,1 0 0,-1-1 0,1 1 0,0 1-1,0-1 1,0 0 0,1 1 0,0-1 0,-1 1 0,2 0 0,-1 0 0,0 0 0,0 7 0,-1-2 154,1 0 0,0 1 0,1-1 0,1 1 0,-1-1 0,1 1 1,1-1-1,0 1 0,3 11 0,-3-20-268,-1-1-1,1 0 1,-1 0-1,1 0 1,-1 0 0,1 0-1,0 0 1,-1-1-1,1 1 1,0 0 0,0 0-1,0 0 1,0-1 0,0 1-1,0 0 1,0-1-1,0 1 1,0-1 0,0 1-1,0-1 1,0 0-1,0 1 1,0-1 0,0 0-1,1 0 1,-1 0-1,0 0 1,0 0 0,0 0-1,0 0 1,0 0 0,1 0-1,-1 0 1,0-1-1,0 1 1,0 0 0,0-1-1,0 1 1,0-1-1,0 1 1,0-1 0,0 0-1,1 0 1,3-2 26,-1-1 1,1 1-1,-1-1 1,0 1-1,0-1 1,0 0-1,5-8 1,4-11-113,-2-1 1,-1 0-1,0-1 0,-2 0 1,9-44-1,-18 98 72,0-18 95,0 0 1,1 0 0,0 0-1,1-1 1,0 1-1,1 0 1,0 0 0,0 0-1,1-1 1,6 13 0,-9-22-75,1-1 0,-1 1 0,1 0 1,0 0-1,-1-1 0,1 1 1,0 0-1,-1-1 0,1 1 1,0-1-1,0 1 0,0-1 0,0 1 1,0-1-1,0 1 0,-1-1 1,1 0-1,0 0 0,0 1 1,0-1-1,0 0 0,0 0 0,0 0 1,0 0-1,0 0 0,0 0 1,0 0-1,0-1 0,0 1 1,0 0-1,0-1 0,0 1 0,0 0 1,0-1-1,-1 1 0,1-1 1,0 1-1,0-1 0,0 1 1,-1-1-1,1 0 0,0 0 0,-1 1 1,1-1-1,0 0 0,-1 0 1,1 1-1,0-3 0,29-41 494,-29 43-495,43-91 178,-30 59-447,29-48 0,-32 71 43,-6 19 142,-3 28 149,-2-28-34,0-9-38,8 61 135,-8-60-130,0 0 0,1 0 0,-1-1 0,0 1-1,0 0 1,1 0 0,-1 0 0,1 0 0,-1-1 0,1 1 0,-1 0-1,1 0 1,-1-1 0,1 1 0,0 0 0,-1-1 0,1 1-1,0-1 1,-1 1 0,1-1 0,0 1 0,1 0 0,-1-2 2,0 1 1,1 0-1,-1-1 1,0 1-1,0-1 1,0 0-1,1 1 1,-1-1-1,0 0 1,0 1-1,0-1 1,0 0-1,0 0 1,0 0-1,-1 0 1,1 0-1,0 0 1,0 0 0,-1-1-1,1 1 1,0-2-1,28-51 193,-24 43-308,0 0 0,1 0 0,0 1-1,0-1 1,1 1 0,1 1 0,-1-1 0,2 1 0,16-14 0,-24 22 48,-1 1 0,1-1 0,0 1 0,0-1 0,0 1 0,0 0 0,-1-1 0,1 1 0,0 0 0,0 0 1,0-1-1,0 1 0,0 0 0,0 0 0,0 0 0,0 0 0,0 0 0,0 0 0,-1 0 0,1 1 0,0-1 0,0 0 0,0 0 0,1 1 0,4 13-7745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6.080"/>
    </inkml:context>
    <inkml:brush xml:id="br0">
      <inkml:brushProperty name="width" value="0.025" units="cm"/>
      <inkml:brushProperty name="height" value="0.025" units="cm"/>
    </inkml:brush>
  </inkml:definitions>
  <inkml:trace contextRef="#ctx0" brushRef="#br0">0 0 4356,'0'0'96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41:51.857"/>
    </inkml:context>
    <inkml:brush xml:id="br0">
      <inkml:brushProperty name="width" value="0.025" units="cm"/>
      <inkml:brushProperty name="height" value="0.025" units="cm"/>
    </inkml:brush>
  </inkml:definitions>
  <inkml:trace contextRef="#ctx0" brushRef="#br0">123 29 10690,'0'-7'-16,"-5"26"3681,-5-14 2896,-3 1-3448,-6-5-480,-5 1-1953,3 3-640,3 1 24,18-6-464,0 0-368,0 0-1369,-9-32-727,6-1-2122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0.053"/>
    </inkml:context>
    <inkml:brush xml:id="br0">
      <inkml:brushProperty name="width" value="0.025" units="cm"/>
      <inkml:brushProperty name="height" value="0.025" units="cm"/>
    </inkml:brush>
  </inkml:definitions>
  <inkml:trace contextRef="#ctx0" brushRef="#br0">0 12 13581,'0'0'10153,"53"-12"-27513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1.146"/>
    </inkml:context>
    <inkml:brush xml:id="br0">
      <inkml:brushProperty name="width" value="0.025" units="cm"/>
      <inkml:brushProperty name="height" value="0.025" units="cm"/>
    </inkml:brush>
  </inkml:definitions>
  <inkml:trace contextRef="#ctx0" brushRef="#br0">0 412 5189,'0'0'15860,"0"13"-15673,5 77 60,-4-79-154,1 1 1,0-1-1,1 1 0,0-1 0,0 0 1,2 0-1,5 11 0,-10-21-69,1 0 0,-1 1-1,1-1 1,0 0 0,0 0 0,-1 1-1,1-1 1,0 0 0,0 0 0,0 0 0,0 0-1,1 0 1,-1 0 0,0-1 0,0 1-1,0 0 1,1-1 0,-1 1 0,0 0 0,1-1-1,-1 0 1,1 1 0,-1-1 0,0 0-1,1 0 1,1 1 0,-1-2 13,1 0 0,-1 0 0,0 0 0,0 0 0,0 0 0,0 0 0,0 0 0,0-1 0,-1 1 0,1-1 0,0 1 0,-1-1 0,1 0 0,1-3 0,6-7 140,-1-1 0,-1-1 1,9-22-1,-4 3-16,-2-1 1,-1 0-1,5-41 1,-14 88-49,1 1 0,0-1 1,1 0-1,0-1 0,1 1 1,8 23-1,-8-25-95,0-3-16,21 58 101,-23-63-89,0-1 1,1 0-1,-1 1 0,0-1 0,1 0 0,-1 0 0,1 0 0,0 0 0,-1 0 0,1-1 0,0 1 0,0 0 0,1-1 1,-1 1-1,0-1 0,0 0 0,1 0 0,-1 0 0,0 0 0,1 0 0,-1 0 0,1-1 0,2 1 0,-3-1 73,-1 0-1,0-1 1,0 1 0,1-1-1,-1 1 1,0-1-1,0 0 1,1 1 0,-1-1-1,0 0 1,0 0-1,0 0 1,0 0-1,0 0 1,0 0 0,-1 0-1,1 0 1,0 0-1,0 0 1,-1-1-1,1 1 1,-1 0 0,1 0-1,-1-1 1,1 1-1,-1 0 1,0-1 0,0 1-1,1-2 1,4-46 1740,-5 44-1725,1-20 226,-1-1-1,-6-35 1,5 51-300,-1 0 1,0 0-1,-1 0 1,-1 0-1,1 1 0,-1-1 1,-1 1-1,-11-17 1,16 27-63,1-1 0,-1 1 0,0-1 0,0 1 0,0-1 0,-1 1 0,1-1 0,0 1 0,0-1 0,0 1 0,0-1 0,0 1 0,-1-1 0,1 1 0,0-1 0,0 0 0,-1 1 0,1-1 1,0 1-1,-1-1 0,1 0 0,0 1 0,-1-1 0,1 0 0,0 1 0,-1-1 0,1 0 0,-1 0 0,1 1 0,-1-1 0,1 0 0,-1 0 0,1 0 0,-1 0 0,1 0 0,-1 1 0,1-1 0,-1 0 0,1 0 0,-1 0 0,1 0 0,-1-1 0,1 1 1,-1 0-1,1 0 0,0 0 0,-1 0 0,1 0 0,-1-1 0,1 1 0,-1 0 0,1 0 0,-1-1 0,1 1 0,0 0 0,-1-1 0,1 1 0,0 0 0,-1-1 0,1 1 0,0 0 0,-1-1 0,1 1 0,0-1 0,-1 0 0,1 3-219,0 0-1,0 0 1,0 0-1,0 0 0,0 0 1,0 0-1,0 0 1,1 0-1,-1 0 0,1 0 1,0 0-1,-1 0 1,1 0-1,0-1 0,0 1 1,0 0-1,0 0 0,0-1 1,1 1-1,-1-1 1,2 2-1,0-1-259,0-1 0,0 1 1,0-1-1,0 0 0,0 0 0,0-1 0,0 1 0,0-1 0,0 1 1,0-1-1,0 0 0,1 0 0,-1 0 0,0-1 0,0 1 1,0-1-1,5-1 0,-2 0-311,0-1 1,0 0-1,0 0 0,-1-1 0,0 1 1,1-1-1,-1 0 0,6-6 1,33-46-3459,-16 3 4447,-23 37 541,-2-5 13204,-9 39-11801,0 2-1414,2 0 0,1 0-1,0 1 1,1-1-1,2 1 1,0 0 0,4 29-1,-4-50-677,0 1 0,0 0-1,0-1 1,0 1-1,1-1 1,-1 1-1,0-1 1,0 1-1,1 0 1,-1-1 0,0 1-1,1-1 1,-1 1-1,1-1 1,-1 0-1,0 1 1,1-1-1,-1 1 1,1-1 0,-1 0-1,1 1 1,-1-1-1,1 0 1,0 0-1,-1 1 1,1-1-1,-1 0 1,1 0 0,0 0-1,-1 0 1,1 0-1,-1 1 1,1-1-1,0 0 1,-1-1-1,1 1 1,-1 0 0,1 0-1,0 0 1,-1 0-1,1 0 1,-1-1-1,1 1 1,-1 0-1,1 0 1,0-1 0,-1 1-1,1 0 1,-1-1-1,1 1 1,-1-1-1,0 1 1,1-1-1,-1 1 1,1-2 0,26-25 716,6-30-200,-28 46-524,1-1-1,0 1 1,0 0-1,2 0 1,-1 1 0,1 0-1,1 0 1,0 1-1,13-11 1,-21 19-16,1 0 1,-1 0-1,0 0 0,0 1 1,1-1-1,-1 0 0,0 1 1,1-1-1,-1 1 0,1-1 1,-1 1-1,1 0 0,-1 0 1,1 0-1,-1-1 0,1 1 0,-1 1 1,1-1-1,-1 0 0,1 0 1,-1 0-1,1 1 0,-1-1 1,0 1-1,3 0 0,-2 1 30,0 1-1,1-1 0,-1 1 1,0-1-1,0 1 0,-1-1 1,1 1-1,0 0 0,0 3 0,0-3-8,-1 0-1,1 0 0,-1 0 0,1-1 0,0 1 1,0 0-1,0-1 0,0 1 0,4 2 0,-5-5 12,-1 0 0,1 0 0,-1 0-1,0 0 1,1 0 0,-1 0-1,1 0 1,-1 0 0,0 0-1,1-1 1,-1 1 0,0 0-1,1 0 1,-1 0 0,0-1-1,1 1 1,-1 0 0,0 0 0,1-1-1,-1 1 1,0 0 0,0-1-1,1 1 1,-1 0 0,0-1-1,0 1 1,0 0 0,1-1-1,-1 1 1,0-1 0,0 1-1,0 0 1,0-1 0,0 1 0,0-1-1,0 1 1,0 0 0,0-1-1,0 1 1,0-1 0,0 1-1,0 0 1,0-1 0,0 1-1,-1-1 1,2-28 1195,-1 25-1088,0-16-34,-1 1 1,0-1-1,-1 1 0,-8-33 0,9 51-409,1-1 0,-1 0 0,1 1 0,0-1-1,0 0 1,0 1 0,0-1 0,0 0 0,0 1-1,1-1 1,-1 0 0,1 1 0,-1-1 0,1 0-1,-1 1 1,1-1 0,0 1 0,0-1 0,0 1-1,-1 0 1,2-1 0,-1 1 0,0 0 0,0 0 0,0-1-1,0 1 1,1 0 0,-1 0 0,1 0 0,-1 1-1,1-1 1,-1 0 0,3 0 0,4-5-1830,12-9-6118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1.609"/>
    </inkml:context>
    <inkml:brush xml:id="br0">
      <inkml:brushProperty name="width" value="0.025" units="cm"/>
      <inkml:brushProperty name="height" value="0.025" units="cm"/>
    </inkml:brush>
  </inkml:definitions>
  <inkml:trace contextRef="#ctx0" brushRef="#br0">18 217 4901,'-10'21'8744,"6"-6"-6054,1-3-479,3-4-962,11-7-416,9-1 191,8 0 130,6-9-1,3-8-577,0-6-352,4-2-192,-1-1 0,-3 0 1,-3-3-642,-5 1-1537,-7-2-1089,-8-1-2947,-6 2-4612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1.936"/>
    </inkml:context>
    <inkml:brush xml:id="br0">
      <inkml:brushProperty name="width" value="0.025" units="cm"/>
      <inkml:brushProperty name="height" value="0.025" units="cm"/>
    </inkml:brush>
  </inkml:definitions>
  <inkml:trace contextRef="#ctx0" brushRef="#br0">0 16 13773,'0'0'3598,"11"-3"-2840,4-1-359,0 1 0,-1 1 0,1 0 0,0 1 0,0 1 0,27 2 1,-36-1-324,-1-1 0,0 2 1,0-1-1,0 1 0,0-1 1,0 1-1,0 1 0,0-1 0,0 1 1,-1 0-1,0 0 0,1 0 1,-1 1-1,0-1 0,0 1 1,-1 0-1,1 0 0,-1 0 1,0 1-1,0-1 0,-1 1 1,1-1-1,-1 1 0,0 0 1,2 7-1,2 17 191,-1 1-1,-2-1 1,0 1 0,-2 0 0,-5 43-1,2 2-9302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2.358"/>
    </inkml:context>
    <inkml:brush xml:id="br0">
      <inkml:brushProperty name="width" value="0.025" units="cm"/>
      <inkml:brushProperty name="height" value="0.025" units="cm"/>
    </inkml:brush>
  </inkml:definitions>
  <inkml:trace contextRef="#ctx0" brushRef="#br0">1 145 8968,'0'0'10998,"2"9"-9450,5 19-941,-1-1 0,-2 2 1,1 33-1,-4-36-185,1-1 1,1 1 0,1-1-1,2 0 1,15 45-1,-20-68-450,-1-1-1,1 1 0,-1 0 0,1-1 1,-1 1-1,1-1 0,0 1 0,0-1 1,0 0-1,0 1 0,0-1 0,0 0 1,0 0-1,1 1 0,-1-1 0,0 0 0,1 0 1,-1 0-1,0-1 0,1 1 0,-1 0 1,1 0-1,0-1 0,-1 1 0,1-1 1,-1 0-1,1 1 0,0-1 0,-1 0 1,3 0-1,-2-1-35,0 0 0,-1 0 0,1 0 1,0 0-1,-1 0 0,1-1 0,-1 1 0,1-1 0,-1 1 0,1-1 1,-1 1-1,0-1 0,0 0 0,0 0 0,0 1 0,0-1 1,0 0-1,-1 0 0,1 0 0,-1 0 0,1 0 0,-1 0 1,0-3-1,2-6-404,-1 1 0,0-1 0,-1 0 0,0 0 0,-1 1 1,0-1-1,-1 1 0,0-1 0,-1 1 0,-4-11 0,-4-5-696,-1 0 0,-21-33 0,-2-2 1486,33 58-37,1 1 1,-1-1 0,1 0 0,0 0 0,0 1-1,0-1 1,0 0 0,0 0 0,1 0 0,-1 0-1,1 0 1,0-5 0,0 6-130,1 0-1,0 1 1,0-1 0,0 0-1,0 1 1,0-1-1,0 1 1,1-1 0,-1 1-1,0-1 1,1 1-1,-1 0 1,1 0 0,-1 0-1,1 0 1,0 0 0,-1 0-1,1 0 1,3 0-1,31-19 937,47-32 0,-12 6-2587,-74 52-6625,-10 9 705</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2.683"/>
    </inkml:context>
    <inkml:brush xml:id="br0">
      <inkml:brushProperty name="width" value="0.025" units="cm"/>
      <inkml:brushProperty name="height" value="0.025" units="cm"/>
    </inkml:brush>
  </inkml:definitions>
  <inkml:trace contextRef="#ctx0" brushRef="#br0">0 212 15278,'0'0'7528,"71"-62"-6087,-42 25-448,-1 3-609,0 2-352,-5 8-32,-8 9-1505,-6 7-1250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4.039"/>
    </inkml:context>
    <inkml:brush xml:id="br0">
      <inkml:brushProperty name="width" value="0.025" units="cm"/>
      <inkml:brushProperty name="height" value="0.025" units="cm"/>
    </inkml:brush>
  </inkml:definitions>
  <inkml:trace contextRef="#ctx0" brushRef="#br0">0 809 10890,'0'0'9850,"9"-1"-8788,-2-1-973,0-1-1,0 0 1,0-1-1,-1 1 1,0-1-1,1 0 1,-1-1-1,0 1 1,-1-1-1,1 0 1,-1-1 0,0 1-1,-1-1 1,1 0-1,-1-1 1,4-6-1,33-50-2993,-28 40 158,0 0-1,-2 0 0,0-1 1,11-41-1,-11 3 2111,-11 76 10432,2 6-4764,1 5-3743,1-1 0,11 37 0,-15-60-1257,0 0 0,0 0 0,0 0 0,0 0 0,1 0 0,-1 0 0,0 0 0,1 0 0,-1 0 0,1-1 1,-1 1-1,1 0 0,-1 0 0,1 0 0,-1-1 0,1 1 0,0 0 0,-1-1 0,1 1 0,0 0 0,0-1 0,0 1 0,-1-1 0,1 0 1,0 1-1,0-1 0,0 1 0,0-1 0,0 0 0,0 0 0,0 0 0,0 1 0,1-1 0,0-1 4,0-1 0,0 1-1,0 0 1,0-1 0,0 1-1,-1-1 1,1 1 0,0-1-1,-1 0 1,0 0 0,1 0-1,-1 0 1,1-3 0,6-10 61,-1 0 0,9-27 1,6-70-268,-19 126 95,0 1 0,0-1 0,6 15 0,-8-27 79,-1 0-1,1 0 1,0 0 0,0 0 0,0 0 0,0 0 0,0 0-1,0 0 1,1 0 0,-1-1 0,1 1 0,-1 0 0,1-1-1,-1 1 1,1-1 0,0 0 0,0 0 0,0 1 0,-1-1 0,4 1-1,-3-2 5,0 0 0,0 0 1,-1 0-1,1 0 0,0-1 0,0 1 0,0 0 0,-1-1 0,1 1 0,0-1 0,0 1 0,-1-1 0,1 0 0,0 0 0,-1 0 0,1 0 0,-1 0 0,3-2 0,4-6 29,0 1 1,0-1-1,-1 0 0,0 0 0,10-21 1,-9 18-85,0-1 1,-2-1-1,0 0 1,0 1-1,-1-2 1,-1 1 0,0 0-1,2-22 1,-22 56-119,-4 38 76,18-53 137,1-1 0,0 1 0,0 0 0,1-1 0,-1 1 0,1 0 0,0 0 0,0 0 0,1-1 0,1 9 0,-2-13-45,1 1 0,-1-1 0,1 0 0,-1 1-1,1-1 1,-1 0 0,1 0 0,-1 1 0,1-1 0,-1 0-1,1 0 1,-1 0 0,1 0 0,-1 0 0,1 0 0,-1 0-1,1 0 1,-1 0 0,1 0 0,-1 0 0,1 0 0,0 0-1,-1 0 1,1 0 0,-1 0 0,1-1 0,-1 1 0,1 0-1,-1 0 1,1-1 0,0 1 0,16-10 51,6-7-23,35-36 0,-42 37-144,0 0 1,2 1-1,36-25 0,-49 38 113,-4 1 11,1 1-1,-1-1 1,1 0-1,-1 0 1,0 0-1,1 1 1,-1-1-1,0-1 1,0 1-1,0 0 1,0 0-1,0 0 1,0 0-1,0-1 1,0 1-1,0-1 0,0 1 1,-1 0-1,1-1 1,-1 1-1,1-1 1,-1 1-1,0-1 1,1 0-1,-1-1 1,3-9-14,-1-1-735,2 1 0,-1 0 0,1 0 0,6-11-1,-3 20 103,-2 14 558,2 20 405,-6-26-368,8 28 341,1 0 0,17 36 0,-17-48-271,-1 1 0,-1 0 0,-1 0 1,-1 0-1,-1 1 0,4 43 0,-9-55 41,0 36 175,0-46-202,0 0 0,0 0-1,0 0 1,0 0 0,0 0 0,0 0-1,0 0 1,0 0 0,0 0 0,-1 0-1,1 0 1,0 0 0,-1 0 0,1-1-1,-1 1 1,1 0 0,-1 0 0,1 0 0,-1-1-1,1 1 1,-1 0 0,0-1 0,0 1-1,1 0 1,-1-1 0,0 1 0,0-1-1,0 1 1,1-1 0,-1 0 0,0 1-1,0-1 1,0 0 0,0 1 0,0-1-1,-1 0 1,0-1-12,1 0 0,-1 0-1,0 0 1,1 0 0,-1-1 0,1 1-1,-1 0 1,1-1 0,0 1 0,0-1-1,0 1 1,-1-1 0,2 0 0,-1 0-1,0 1 1,0-1 0,0 0 0,1 0-1,-1 0 1,1 0 0,-1 0 0,1-2-1,-9-50-100,9 51 93,-3-49 49,2 0 0,2 0 0,3 0 0,2 0 0,2 1 0,21-71 0,-29 125 470,1 6-466,0 0 0,1 1 1,0-1-1,3 10 0,-5-18-74,1 0 1,-1 0 0,0 1-1,0-1 1,1 0 0,-1 0-1,1 0 1,-1 0 0,1 0-1,-1 0 1,1 0 0,0 0-1,0 0 1,-1 0 0,1 0-1,0 0 1,0-1 0,0 1-1,0 0 1,0-1 0,0 1-1,0 0 1,0-1 0,0 0-1,0 1 1,0-1 0,0 1-1,1-1 1,-1 0 0,0 0-1,0 0 1,0 0 0,1 0-1,-1 0 1,0 0 0,0 0-1,0 0 1,0 0-1,1-1 1,-1 1 0,0 0-1,0-1 1,0 1 0,0-1-1,0 1 1,0-1 0,0 0-1,2-1 1,0-1 12,1-1 1,0 0-1,-1-1 0,1 1 0,-1-1 0,-1 1 1,1-1-1,-1 0 0,1 0 0,-1 0 1,1-7-1,14-54-213,-15 58 110,0 24 98,0-1 1,1 1 0,1-1-1,0 0 1,1 0-1,1-1 1,0 1 0,1-1-1,0-1 1,1 1-1,11 14 1,-8-13 41,-1 1 0,-1 0 0,0 0 0,-2 1 0,1 0 0,-2 1 0,5 24 0,-9-36-22,-2 1 1,1 0-1,-1-1 0,0 1 1,0 0-1,-1-1 0,0 1 1,0 0-1,-3 7 0,4-12 6,-1-1 0,0 1-1,0 0 1,0 0-1,0-1 1,0 1-1,0 0 1,0-1-1,-1 0 1,1 1-1,0-1 1,-1 0 0,1 1-1,-1-1 1,0 0-1,1 0 1,-1 0-1,0 0 1,0-1-1,0 1 1,1 0 0,-1-1-1,0 0 1,0 1-1,0-1 1,0 0-1,0 0 1,0 0-1,0 0 1,0 0-1,0 0 1,0-1 0,0 1-1,0 0 1,-2-2-1,0 0-14,0 1-1,0-1 1,0-1-1,0 1 1,0 0 0,1-1-1,-1 0 1,1 0-1,0 0 1,-1 0-1,2-1 1,-1 1-1,0-1 1,1 0 0,-1 1-1,1-1 1,0 0-1,0-1 1,1 1-1,-1 0 1,1 0-1,0-1 1,-1-7-1,0 2-127,0 0-1,1 0 0,0 0 0,1-1 0,0 1 0,1 0 1,0 0-1,1 0 0,4-17 0,1 11-913,1-1-1,0 2 1,19-26 0,-14 21-2032,10-15-4617</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5.083"/>
    </inkml:context>
    <inkml:brush xml:id="br0">
      <inkml:brushProperty name="width" value="0.025" units="cm"/>
      <inkml:brushProperty name="height" value="0.025" units="cm"/>
    </inkml:brush>
  </inkml:definitions>
  <inkml:trace contextRef="#ctx0" brushRef="#br0">99 228 16143,'1'-1'273,"-1"0"-1,-1 0 1,1 0 0,0 0-1,0-1 1,0 1-1,0 0 1,-1 0-1,1 0 1,0 0-1,-1 0 1,1 0 0,-1 0-1,0 0 1,1 1-1,-1-1 1,1 0-1,-1 0 1,0 0 0,0 1-1,0-1 1,1 0-1,-1 1 1,0-1-1,0 0 1,-2 0 0,2 1-182,-1-1 0,1 1 1,-1 0-1,0-1 0,1 1 1,-1 0-1,1 0 1,-1 0-1,1 0 0,-1 1 1,1-1-1,-1 0 1,1 1-1,-1-1 0,1 1 1,-1-1-1,1 1 0,0 0 1,-1 0-1,1-1 1,0 1-1,0 0 0,-1 0 1,1 0-1,0 0 1,0 1-1,0-1 0,-1 2 1,-4 8-38,1-1 1,0 1-1,1 0 0,0 0 1,0 1-1,2-1 1,-4 22-1,1 83 465,5-113-486,0-2-38,0 0-1,-1-1 0,1 1 0,0 0 0,0 0 1,0 0-1,0 0 0,0 0 0,0 0 1,0 0-1,0 0 0,0 0 0,1 0 0,-1 0 1,0 0-1,1 0 0,-1 0 0,0-1 0,1 1 1,-1 0-1,1 0 0,-1 0 0,1-1 1,0 1-1,-1 0 0,1 0 0,0-1 0,0 1 1,-1-1-1,1 1 0,0-1 0,0 1 1,0-1-1,0 1 0,-1-1 0,1 0 0,0 1 1,0-1-1,0 0 0,0 0 0,0 0 0,0 0 1,0 0-1,0 0 0,0 0 0,0 0 1,0 0-1,0 0 0,0-1 0,0 1 0,0 0 1,-1 0-1,1-1 0,0 1 0,0-1 0,0 1 1,1-2-1,4-1-201,0-1 0,1 0 1,-2 0-1,1 0 0,0-1 0,6-8 0,6-9-1824,0 0 0,-2-2 0,20-37 0,-28 46 709,-1 0 0,0-1 0,-2 1 0,0-1 0,0 0 0,-2-1 0,3-23 0,-7 64 10014,0 4-4074,1 116-765,4-134-3753,4-19 352,3-21 368,-6-21-583,-4-59 1,-1 104-366,0 15 117,1 0 0,-1 1 0,2-1 0,2 11 0,-4-20 8,0 1 1,0-1 0,0 1 0,0-1 0,0 1 0,0-1 0,1 1-1,-1-1 1,0 1 0,0-1 0,1 1 0,-1-1 0,0 0 0,1 1 0,-1-1-1,0 1 1,1-1 0,-1 0 0,0 1 0,1-1 0,-1 0 0,1 0-1,-1 1 1,1-1 0,-1 0 0,1 0 0,-1 1 0,1-1 0,-1 0 0,1 0-1,0 0 1,1-1 8,0 0 0,-1 0-1,1 0 1,-1-1 0,0 1 0,1 0-1,-1-1 1,0 1 0,0-1 0,1 1-1,-1-1 1,-1 0 0,1 1 0,1-4-1,48-114 209,-22 48-155,-29 71-59,1 0 0,0 0 0,0-1 0,0 1 0,0 0 0,0-1 0,0 1 0,0 0 0,0-1 0,0 1 0,0 0 0,1-1 0,-1 1 0,0 0 0,0-1 0,0 1-1,0 0 1,0 0 0,1-1 0,-1 1 0,0 0 0,0 0 0,0-1 0,1 1 0,-1 0 0,0 0 0,0 0 0,1-1 0,-1 1 0,0 0 0,0 0 0,1 0 0,-1 0 0,0 0 0,1-1 0,-1 1 0,0 0 0,0 0 0,1 0 0,-1 0 0,0 0 0,1 0 0,-1 0 0,0 0 0,1 0 0,-1 0 0,0 0 0,1 0 0,-1 1 0,1-1 0,5 22 2,-1 43 36,-5-59-24,2 51 19,-3-32 199,2-1 1,0 1 0,2-1-1,11 47 1,-14-70-235,0-1 0,0 0 0,0 0 0,0 0 0,0 1 0,0-1 0,0 0 0,0 0 0,0 1 1,0-1-1,0 0 0,0 0 0,0 0 0,0 1 0,1-1 0,-1 0 0,0 0 0,0 0 0,0 0 0,0 1 0,0-1 0,1 0 0,-1 0 0,0 0 1,0 0-1,0 0 0,0 0 0,1 1 0,-1-1 0,0 0 0,0 0 0,0 0 0,1 0 0,-1 0 0,0 0 0,0 0 0,0 0 0,1 0 0,-1 0 0,0 0 1,0 0-1,1 0 0,-1 0 0,7-10-38,1-15-310,-5 5-2176,-1 0 1,-1-39-1,-1 43 787,0-31-4346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5.456"/>
    </inkml:context>
    <inkml:brush xml:id="br0">
      <inkml:brushProperty name="width" value="0.025" units="cm"/>
      <inkml:brushProperty name="height" value="0.025" units="cm"/>
    </inkml:brush>
  </inkml:definitions>
  <inkml:trace contextRef="#ctx0" brushRef="#br0">1 1 15503,'0'0'4003,"7"49"-4067,9-45-416,2-3-1698,5-1-1858,1 0-2274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5.799"/>
    </inkml:context>
    <inkml:brush xml:id="br0">
      <inkml:brushProperty name="width" value="0.025" units="cm"/>
      <inkml:brushProperty name="height" value="0.025" units="cm"/>
    </inkml:brush>
  </inkml:definitions>
  <inkml:trace contextRef="#ctx0" brushRef="#br0">15 1 11499,'0'0'5893,"0"9"-4563,-14 93 2273,14-101-3656,41-7-764,-21 1 381,0 2-1,0 0 1,27-1-1,-46 4 460,0 0-1,0 0 1,-1 0-1,1 0 1,0 0-1,0 0 1,0 1-1,-1-1 1,1 0-1,0 0 0,0 1 1,0-1-1,-1 0 1,1 1-1,0-1 1,-1 1-1,1-1 1,0 1-1,-1-1 1,1 1-1,-1 0 1,1-1-1,-1 1 1,1 0-1,-1-1 0,1 1 1,-1 0-1,0 0 1,1-1-1,-1 1 1,0 1-1,-1 31 1636,-2-21-873,-1-1-1,0 1 0,-9 15 1,7-15-225,1-2-203,0 0 0,-1-1 1,1 1-1,-2-1 0,1-1 0,-1 1 0,-1-1 0,-16 14 0,24-22-437,-1 0-1,1 0 1,-1-1-1,1 1 1,0 0 0,-1 0-1,1-1 1,0 1-1,-1 0 1,1-1-1,0 1 1,-1 0 0,1-1-1,0 1 1,0 0-1,-1-1 1,1 1-1,0-1 1,0 1 0,0-1-1,0 1 1,0 0-1,-1-1 1,1 1-1,0-1 1,0 1 0,0-1-1,0 1 1,0-1-1,0 1 1,0 0-1,1-1 1,-1 1 0,0-1-1,0 1 1,0-1-1,0 1 1,0 0-1,1-1 1,-1 1-1,0-1 1,1 1 0,4-27-2916,27-38-7184,-11 27 571</inkml:trace>
  <inkml:trace contextRef="#ctx0" brushRef="#br0" timeOffset="1">228 29 2530,'0'0'14862,"2"48"-13196,-2-21-993,2 4 320,-1 0 192,1-3-256,1-4-641,2-6-224,0-8-128,0-7-737,2-3-1569,-4-16-2275,-1-9-3971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42:07.359"/>
    </inkml:context>
    <inkml:brush xml:id="br0">
      <inkml:brushProperty name="width" value="0.025" units="cm"/>
      <inkml:brushProperty name="height" value="0.025" units="cm"/>
    </inkml:brush>
  </inkml:definitions>
  <inkml:trace contextRef="#ctx0" brushRef="#br0">21960 602 10770,'0'0'-18,"0"0"-4,-13 2 76,4 0-39,1-1 0,0 1 0,0-2 0,-1 1 0,1-1 0,-1 0 0,1-1 0,0 1 0,-1-2 0,1 1 0,-5-3-15,7 2 2,1 0-1,0 0 1,-1 0-1,0 1 1,1 0-1,-1 0 1,0 1 0,1-1-1,-1 1 1,0 0-1,0 1 1,1 0-1,-1 0 1,0 0 0,1 0-1,-1 1 1,1 0-1,0 0 1,-1 0 0,1 1-1,0 0 1,-1 0-2,-16 8-3,-1-1-1,0-2 1,-1 0 0,1-2 0,-1 0 0,-6-1 3,-106 32 24,-242 152 6435,182-105-3937,-181 50-2522,-649 227 457,940-333-417,-1-4 0,-1-4 1,-1-4-1,-39 1-40,-86 15-5,-580 119-22,-233 99 27,-399 105-57,826-209-8,-33 38 65,-157 54-43,-267 72-885,206-54 882,685-213 43,-156 40-7,-56 35 10,-576 255-4,-29-24-32,605-200 63,-158 30-27,385-136-5,-211 61-14,-10 21 19,-555 233 37,-209 75-93,639-279 10,269-90 69,3 11-1,-52 32-22,-380 230 30,334-163-4,-544 336-78,449-284 57,-72 108 0,397-270-4,3 4-1,3 4 0,3 4 0,4 3 1,3 4-1,-18 30 0,78-91 1,2 0 0,0 1-1,1 0 1,2 2 0,0-1 0,2 1 0,0 1 0,2 0 0,1 0-1,1 1 1,1-1 0,2 1 0,0 0 0,2 8-1,1 10-10,1-1 1,3 1 0,2-1-1,1 0 1,7 16 9,-9-42 3,1-1-1,0 1 1,1-1-1,1 0 1,1-1 0,1 0-1,0-1 1,1 1-1,0-2 1,1 0-1,1 0 1,0-1 0,1-1-1,6 4-2,8 3 2,1-1 0,1-1 0,1-2-1,0-1 1,1-2 0,0-1 0,1-1 0,0-2 0,0-1-1,18 0-1,21 0 6,1-3-1,0-4 1,0-3-1,35-7-5,203-35-47,40-24 47,-20 4-22,31 3 34,107-19-11,111-49-1,579-197 16,138-72-32,-396 131 12,-445 139 5,605-214 18,38-19-32,39-88 13,778-374-82,-113 112-2293,-792 334 1540,299-129 699,312-163-628,-725 275-4,191-105 472,-156 76 440,-517 234-20,346-169-84,-608 293-23,-3-6 1,-3-6-1,54-44-17,-104 55 0,-3-3 0,73-73 0,-163 141 3,0-1-1,-1 0 1,1 0-1,0-1 1,-1 1-1,0-1 1,0 0 0,0 0-1,0 0 1,0 0-1,-1 0 1,0-1-1,0 1 1,0-1-1,0 1 1,-1-1 0,0 0-1,0 0 1,0 0-1,0 1 1,-1-1-1,0 0 1,0 0 0,0 0-1,-2-5-2,-7-8 10,-1-1-1,-1 1 1,-1 1 0,0 0-1,-2 1 1,0 0-1,0 1 1,-1 1 0,-1 0-1,-16-10-9,3 3 26,-1 1 0,0 1-1,-2 1 1,0 2 0,0 2 0,-2 1-1,0 1 1,0 2 0,-27-5-26,-30-1 279,0 4 0,-1 4 1,-21 3-280,8 3 71,0 4 1,0 4 0,0 5 0,1 5-1,-39 13-71,-11 18-181,3 6 1,-25 19 180,5-3-404,-49 12-682,13-15-175</inkml:trace>
  <inkml:trace contextRef="#ctx0" brushRef="#br0" timeOffset="5423.783">805 9028 10874,'-143'-157'5543,"132"128"-5443,0 0 1,3-1 0,0-1-1,2 1 1,1-1-1,2 0 1,1 0-1,1-1 1,1 1-1,2 0 1,2 0 0,0 0-1,5-10-100,-5 6 24,97-656 52,-90 608-8,4 0 0,3 2 0,22-58-68,-10 49 114,4 2 1,4 1-1,3 2 1,4 2-1,26-32-114,7 1 107,-4-4-1,2-19-106,194-364 106,-18 133-42,-149 225-38,78-146-26,-157 251 2,1 1-1,1 1 1,3 1-1,0 1 1,2 2 0,2 2-1,4-3-1,14-9 21,159-151 27,-153 125-28,-25 28-8,1 1 0,2 2-1,2 1 1,1 2 0,2 1 0,2 2-12,93-49-1,88-63-5,-129 64 5,116-82 36,-124 117-32,2 4 0,2 4 1,1 3-1,73-14-3,269-54 35,-330 77-34,0 5 0,2 5 1,0 4-1,2 4-1,60 6 3,143 20-3,-36 1 15,-73-7-54,105 24 39,-211-14 14,-1 4 0,-1 4 0,-2 4-1,-1 4 1,19 16-14,-58-32 0,401 198-93,-317-169 67,-18-10 58,-3 6-1,75 46-31,-98-41 9,-3 5 0,-2 3 0,72 68-9,127 117 32,43-27-3,-3 22-21,140 27 25,-184-56-26,-188-136-9,4-4 1,2-4-1,4-5 0,15 2 2,427 181 122,-281-134-112,5-11 0,227 52-10,-79-51 23,105-1-23,-386-79 17,292 46 56,217 1-73,-457-55-1,1-9 0,0-8 0,0-8 0,-1-8 0,110-29 1,-90-11 7,-3-9 1,107-55-8,-179 65-6,-3-5 1,-3-6 0,13-16 5,495-351 57,-425 274-36,-7-9 1,36-51-22,-239 221 0,292-285 5,5-33-5,-190 186-7,-5-4 0,30-62 7,-27 41-10,-66 98 9,-2-1 0,-3-1 0,-2-2 1,-4-1-1,0-9 1,102-348 9,-67 203 5,72-161-14,89-142 8,-141 285 54,-10-4 0,34-205-62,-50 166-8,93-265 8,-127 476 153,-5 23-1016,-1-1-1,-3 0 0,-2-1 0,-1-1 1,-3 0-1,-2 0 0,-2-1 0,-2-34 864,-18 1-1463</inkml:trace>
  <inkml:trace contextRef="#ctx0" brushRef="#br0" timeOffset="2.14694E6">21980 777 18916,'-18'-51'1609,"19"48"-1580,-1 1 0,0 0 1,0-1-1,0 1 0,-1 0 0,1 0 0,-1-1 0,1 1 0,-1 0 0,0 0 0,1-1 0,-1 1 0,0 0 0,0 0 0,-1 0 0,1 0 0,0 1 0,-1-1 0,1 0 0,-1 0 0,0 1 0,1-1 0,-1 1 0,0 0 0,0-1 0,0 1 0,0 0 0,0 0 0,0 0 0,0 0 0,0 0 0,-1 1 0,1-1 1,0 1-1,0 0 0,-1-1 0,1 1 0,-1 0-29,-20 2 93,0 1 0,1 1 1,0 1-1,0 1 1,0 1-1,1 1 1,0 1-1,-15 9-93,-104 34-481,-126 71 515,-2-71 50,156-36-60,-456 94 98,485-93-24,0 3-1,2 4 1,-12 9-98,-158 43 89,146-51-107,1 5 1,-65 29 17,-311 122 271,4-21-294,341-119 18,-320 104-3,216-80 256,-165 70-248,64 2 468,-14-29-142,100-37-136,-259 74-333,112-7-39,-120-1 91,-91-14 96,37 25 119,-80 10-102,91 0 304,382-106-239,-169 27-87,-149 34-131,-95 48 11,-123 34-13,591-160 125,-350 80-4,161-58 466,3 13 0,-48 30-454,-310 135 662,-106 34-904,555-184-312,-99 59 554,-291 121-287,-47-41 177,113-16-3,382-144 204,-146 37-91,67-25 248,66-21-5,77-25-107,1 3 0,1 5 0,-15 12-136,-333 168 28,42-18-95,398-197 65,-113 42-12,3 5-1,-19 16 15,-597 374-274,549-341 321,122-70-52,2 2-1,1 4 1,2 1 0,2 3 0,-26 25 5,5 7 18,26-21 91,-2-4 0,-3-1 0,-44 28-109,56-47 9,6-6-2,1 2 0,1 1 0,1 1 0,1 2 0,1 2 1,2 0-1,0 2 0,-18 27-7,21-18 41,1 1 0,3 1 0,1 1 0,2 1 0,2 1 0,-4 20-41,17-39 12,1 0-1,2-1 0,0 1 0,2 0 1,1 0-1,1 0 0,0-1 0,2 1 1,1-1-1,1-1 0,4 7-11,5 28 8,-11-29 0,2-1-1,1 0 0,1-1 1,1 0-1,2 0 0,0-1 0,2 0 1,1-1-1,1-1 0,1-1 1,1 0-1,0-1 0,11 8-7,30 16 25,2-3-1,2-2 1,1-3-1,2-3 1,54 20-25,-70-39-9,0-2-1,1-3 1,0-1 0,1-3 0,0-2-1,0-2 1,0-3 0,3-1 9,46 2 15,15 2-90,-1-6 1,0-4-1,29-10 75,356-84-265,38-9 201,103-20 136,-534 108-71,41-9 7,-1-6 0,15-12-8,151-72-11,156-51 2,81-3 25,95-53 9,28-11-17,-73 61-86,-583 173 76,161-51-66,131-62 68,-246 90-7,116-52-36,92-24 43,980-253-432,-540 120 170,-408 154 283,323-93-98,28-40 77,-359 108 62,247-54-62,-238 93 129,-17 6-10,240-89-119,-199 29-91,251-84 66,-193 93 23,447-145-590,-66 12 169,-331 120 396,-7-19 0,82-56 27,0-7-4,106 12 26,25-6 209,-135 6-177,-368 139-48,-85 36-5,0-4 0,-2-1-1,-1-3 1,-1-2 0,24-21-1,332-270 31,31 20-278,-365 252 103,-3-3 1,-3-3-1,-1-3 0,14-22 144,-26 26-271,-1 3-3,-2-3 0,-3-2 0,28-46 274,128-278-34,-187 354 171,-2-2 0,0 1-1,-2-2 1,-2 0-1,0 0 1,-2-1 0,-2 0-1,-1 0 1,-1-4-137,-2 3 65,-1 1 1,-2-1-1,-1 0 0,-2 1 1,-1-1-1,-4-10-65,6 30 8,-1 0-1,-1 1 0,1 0 0,-2 0 1,0 0-1,0 1 0,-1 0 1,-1 0-1,0 1 0,0 0 0,-1 0 1,0 1-1,-1 0 0,0 0 0,0 1 1,-1 1-1,-4-3-7,-33-14 178,-1 3-1,0 2 1,-44-11-178,47 15 138,-28-4-50,-1 3-1,0 3 1,-57-2-88,-78-13-86,95-3-593,66 12-34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4:26.175"/>
    </inkml:context>
    <inkml:brush xml:id="br0">
      <inkml:brushProperty name="width" value="0.025" units="cm"/>
      <inkml:brushProperty name="height" value="0.025" units="cm"/>
    </inkml:brush>
  </inkml:definitions>
  <inkml:trace contextRef="#ctx0" brushRef="#br0">0 4 15054,'0'0'10730,"43"-4"-15342,-20 4 64,0 0-3812</inkml:trace>
  <inkml:trace contextRef="#ctx0" brushRef="#br0" timeOffset="1">201 39 11307,'0'0'4532,"-2"9"-1927,-42 105 3145,44-113-5776,-1-1 0,1 0 1,0 1-1,0-1 0,0 1 0,0-1 1,0 1-1,0-1 0,-1 0 1,1 1-1,0-1 0,0 1 1,0-1-1,0 1 0,1-1 1,-1 1-1,0-1 0,0 1 1,0-1-1,0 0 0,0 1 1,0-1-1,1 1 0,-1-1 0,0 0 1,0 1-1,1-1 0,-1 1 1,0-1-1,1 0 0,-1 0 1,0 1-1,1-1 0,-1 0 1,0 1-1,2-1 0,19-3-944,33-25-521,-41 21 1251,-3 2 225,0-1 91,1 0 0,1 1 0,-1 0 0,1 1 0,-1 0 0,1 1 0,23-4 0,-34 8 93,0 0 1,-1 0 0,1-1 0,-1 1-1,1 0 1,-1 0 0,1 0-1,-1 0 1,1 0 0,-1 0 0,0 0-1,0 0 1,1 0 0,-1 0 0,0 0-1,0 0 1,0 0 0,0 0-1,0 0 1,-1 0 0,1 0 0,0 0-1,0 0 1,-1 0 0,1 0-1,0 0 1,-1 0 0,0 1 0,-9 18 704,-2-1 0,0 0 0,-1-1 1,-1 0-1,-25 26 0,9-11-114,14-12-526,13-15-309,-1-1-1,1 0 1,-1 0 0,-1 0 0,1-1 0,-1 1 0,1-1 0,-1 0 0,-7 3 0,12-6-297,0-1 1,-1 0 0,1 0-1,-1 0 1,1 0 0,0 0-1,-1 0 1,1 0 0,-1 0 0,1 0-1,0 0 1,-1 0 0,1 0-1,-1-1 1,1 1 0,0 0-1,-1 0 1,1 0 0,-1 0 0,1-1-1,0 1 1,-1 0 0,1 0-1,0-1 1,0 1 0,-1 0-1,1-1 1,0 1 0,-1 0 0,1-1-1,0 1 1,0 0 0,0-1-1,0 1 1,-1-1 0,1 1-1,0-1 1,-5-12-16519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42:37.473"/>
    </inkml:context>
    <inkml:brush xml:id="br0">
      <inkml:brushProperty name="width" value="0.025" units="cm"/>
      <inkml:brushProperty name="height" value="0.025" units="cm"/>
    </inkml:brush>
  </inkml:definitions>
  <inkml:trace contextRef="#ctx0" brushRef="#br0">205 6307 10378,'-80'-1'-5,"41"-13"4,-15 3 201,22 37 538,32-25-723,0 0 0,0-1-1,0 1 1,0 0 0,1 0 0,-1 0 0,0 0-1,0-1 1,0 1 0,1 0 0,-1 0 0,0-1 0,1 1-1,-1 0 1,1 0 0,-1-1 0,1 1 0,-1 0 0,1-1-1,-1 1 1,1-1 0,0 1 0,-1-1 0,1 1-1,0-1 1,-1 1 0,1-1 0,0 1 0,0-1 0,-1 0-1,1 0 1,0 1 0,0-1 0,0 0 0,-1 0 0,1 0-1,0 0 1,0 0 0,0 0 0,0 0 0,-1 0-1,1 0 1,0 0 0,0-1 0,0 1 0,-1 0 0,1-1-15,166 6 5237,-164-6-5226,55-8 118,0 3 1,0 2 0,38 2-130,-27 6 68,239-1-20,-84-18 436,154 11-484,191-1 1203,-157 48 503,-91-25-1528,77-14-178,95-27 32,301-14 11,-290 28 361,18-31-384,-514 38-17,0 1-1,0 1 1,0-1-1,0 1 1,0 1-1,0-1 1,-1 1 0,1 1-1,0-1 1,0 1-1,-1 1 1,1-1-1,-1 1 1,5 3-3,10 8 49,-238-9-357,-229 11-1605,204-13 1849,-511 26-62,-60-38 77,243-4 54,196 11 0,-97-24-5,262 2-15,81 7 16,-1 4-1,0 7 1,0 5-1,-6 6 0,-52 28-18,138-22 26,-1-2 0,0-2 0,-1-2 0,-14-2-8,8-12 24,55 9-24,0 0 0,0-1-1,0 1 1,0 0 0,0 0 0,0-1 0,0 1-1,0-1 1,1 1 0,-1 0 0,0-1 0,0 0-1,0 1 1,1-1 0,-1 1 0,0-1-1,1 0 1,-1 0 0,0 1 0,1-1 0,-1 0-1,1 0 1,-1 0 0,1 0 0,0 1 0,-1-1-1,1 0 1,0 0 0,0 0 0,0 0-1,-1 0 1,1 0 0,0 0 0,0 0 0,0 0-1,0 0 1,1 0 0,-1 0 0,0 0-1,0 0 1,1 0 0,-1 0 0,0 1 0,1-1-1,-1 0 1,1 0 0,-1 0 0,1 0 0,-1 1-1,1-1 1,0 0 0,0 0 0,9-7 2,1 0 0,0 0 0,0 1 0,1 1 0,0 0 0,0 0 0,1 2 0,0-1-1,-1 1 1,1 1 0,1 1 0,-1-1 0,0 2 0,0 0 0,1 1 0,-1 0 0,5 1-2,508-4 30,-26-59 35,-271 28-72,-97 17-7,-1 7 0,2 5 0,-1 6 0,34 8 14,59 14 27,-35 0-15,1-9 0,1-9 0,35-9-12,184-49 45,43-2-857,-379 52-1042,0 3 0,0 4-1,5 3 1855,-10 2-1538,-9-1 705</inkml:trace>
  <inkml:trace contextRef="#ctx0" brushRef="#br0" timeOffset="5999.905">6093 5192 10026,'-3'10'24,"-2"33"-40,2 15 32</inkml:trace>
  <inkml:trace contextRef="#ctx0" brushRef="#br0" timeOffset="8381.085">5922 6802 10026,'-3'15'21,"-13"30"11,20-265-16,-4 218-1,0-1-1,0 0 0,0 0 1,0 0-1,-1 0 0,1 0 1,-1 0-1,0 0 0,0 0 1,0 1-1,0-1 0,0 0 0,-1 1 1,1-1-1,-1 1 0,0-1 1,1 1-1,-1 0 0,0 0 1,0 0-1,-1 0 0,0-1-14,-1-3 24,1 0 0,1 1-1,-1-1 1,1 0 0,0 0-1,0-1 1,1 1 0,0 0-1,0-1 1,0 1 0,1 0-1,0-1 1,0 1 0,1-1-1,0 1 1,0 0 0,0-1-1,1 1 1,-1 0 0,2 0-1,-1 0 1,1 0 0,0 0-1,0 1 1,1-1-24,6-23 260,67-279 387,-69 276-514,2 0 0,1 1 0,1 0 0,2 0 0,1 1 0,1 1 0,1 1 0,2 0 0,1 2 0,22-24-133,-18 23 0,0 0 0,-2-2 0,-1-1 0,-1-1 0,8-18 0,84-262 26,-81 211 20,-20 61-28,-2 0 0,-1 0 0,-2-1 0,-2 0 0,-1 0 0,-3-1 0,-1 1 0,-6-40-18,0-3 435,3 0 1,4-1-1,4 1 1,3 0-1,4 0 1,3 1 0,5-3-436,-19 85 0,10-33 217,-1 1 0,-2-1 0,-2 0 0,-1 0 0,-1-1 0,-2 0 0,-1 1 0,-2-1 0,-5-31-217,6 57 192,2 0 1,-1 0-1,1 0 0,0 0 0,0 0 0,1 0 1,0 0-1,1 0 0,0 1 0,0-1 0,1 1 0,3-5-192,8-23 131,-10 21-117,-3 11-10,0-1-1,0 1 1,-1-1 0,1 0 0,-1 0-1,0 0 1,0 0 0,0 0 0,-1 0 0,1 0-1,-1 0 1,0-1 0,0 1 0,-1 0-1,1 0 1,-1 0 0,0 0 0,0 0 0,0 0-1,-1 0 1,1 0-4,-19 16-3,-5 19-3,18-13 75,-10 70 85,-4-1 0,-3 0 1,-25 53-155,-9 31 241,-101 223 351,141-345-483,2 1-1,2 0 1,3 2-1,2-1 1,2 1-1,1 11-108,3-18 30,-1 0 1,-3 0-1,-2 0 0,-1-1 0,-16 39-30,8-25 326,2 0-1,3 1 1,-4 48-326,-7 31 338,10-78-292,6-28-33,0 0 0,3 1 0,0-1 0,2 2 0,2-1 0,1 0 0,1 6-13,-1-37 0,0-1 0,-1 1-1,1-1 1,0 1-1,0-1 1,0 1 0,0 0-1,0-1 1,0 1 0,0-1-1,1 1 1,-1 0 0,0-1-1,1 1 1,-1-1 0,1 1-1,0-1 1,0 0-1,-1 1 1,1-1 0,0 0-1,0 1 1,0-1 0,0 0-1,1 0 1,-1 0 0,0 0-1,0 0 1,1 0 0,-1 0-1,0 0 1,1-1 0,-1 1-1,1-1 1,-1 1-1,1-1 1,-1 1 0,1-1-1,-1 0 1,1 1 0,0-1-1,-1 0 1,1 0 0,-1 0-1,1-1 1,0 1 0,-1 0-1,1-1 1,-1 1-1,1 0 1,-1-1 0,1 0-1,-1 1 1,0-1 0,1 0-1,-1 0 1,0 0 0,1 0-1,-1 0 1,1-1 0,7-12-66,-1 0 1,-1 0-1,0-1 0,0 0 1,-2-1-1,0 0 1,-1 1-1,0-1 0,0-11 66,1 5-95,21-95-30,4 0 0,6 3-1,5 1 1,29-51 125,-45 101 3,-2-1 1,-3-1-1,-3-1 0,-3 0 0,3-43-3,16-67 5,37-244-7,-67 406-4,0 0 0,1 1 0,0 0 0,2 0 0,-1 0 0,1 0 1,1 1-1,0 0 0,1 1 0,6-8 6,-12 17-39,-2 2 6,0 0 4,-3 4 11,-13 21 13,2 0-1,1 1 0,1 1 0,1 0 1,-7 26 5,-31 74 39,-49 47 62,89-161-87,1 0 0,1 1-1,0 0 1,1 1 0,0-1 0,1 1-1,1 0 1,0 0 0,2 1-1,-1-1 1,2 1 0,0 0 0,1-1-1,1 6-13,0 16-8,0-13 12,0 1 0,-2 0-1,0-1 1,-2 1 0,0-1 0,-2 1 0,-1 0-4,-71 159-53,76-183 11,1-1-14,15-15-102,29-60-93,10-37-319,-5-3 1,-5-2 0,-5-1-1,1-26 570,-29 90-101,-2 0-1,-3 0 1,-1-1 0,-4 0-1,-1 1 1,-3-1 0,-9-44 101,9 16-265,10 30-3943,-5 35 1463,-2 7 1111</inkml:trace>
  <inkml:trace contextRef="#ctx0" brushRef="#br0" timeOffset="11752.632">7802 1153 9914,'42'-324'53,"-40"310"-46,-1 1-1,0-1 0,-1 0 0,-1 1 0,0-1 0,-1 1 0,0-1 0,-1 1 0,-1 0 0,0 0 1,0 0-1,-2 1 0,1-1 0,-6-6-6,-20-54 12,28 62-10,0-1-1,-1 0 1,0 1-1,-1 0 1,0 0 0,-1 0-1,0 0 1,-1 1-1,0 0 1,-1 1-1,0 0 1,0 0 0,-1 0-1,0 1 1,0 1-1,-1-1 1,0 1-1,-1 1 1,1 0 0,-1 1-1,0 0-1,-11-1 23,0 2 0,1 1 0,-1 0 0,-1 2 0,1 0 0,0 2 0,0 0 0,0 2 0,0 0 0,1 2 1,-1 0-1,-4 3-23,-42 15 182,0 3 0,2 3 0,-4 7-182,-54 20 975,84-41-252,1 2-1,0 2 0,2 1 0,0 2 0,1 2 0,1 1 0,2 1 0,-25 26-722,-138 216 902,91-113-806,26-46-42,5 3 1,5 3 0,-29 71-55,-36 126 875,-3 57-875,110-303 73,3 2 1,4 0-1,2 1 1,3 1 0,4 0-1,2 1 1,4 1-1,3-1 1,2 0 0,10 55-74,7-45 104,4 0-1,3-2 1,4-1 0,3-1 0,4-2 0,3 0-104,-7-21 33,1-1 1,3-2-1,2-1 1,3-2 0,4 2-34,-24-29 7,2 0 0,0-2 0,1 0 1,1-2-1,1 0 0,0-2 0,1-1 1,1 0-1,0-3 0,1 0 0,0-1 1,0-2-1,1-1 0,0-1 0,0-2 1,1 0-1,-1-2 0,1-2 0,0 0 0,-1-2 1,1-2-1,-1 0 0,23-7-7,21-14 10,-2-3-1,-1-4 1,-1-2-1,-2-3 1,-2-3-1,-1-3 1,-2-3-1,-3-2 0,-1-3 1,-1-4-10,11-9 51,-2-3 0,-3-3 0,-3-3-1,-4-2 1,-3-3 0,-3-1 0,13-35-51,45-113 49,-10-4 1,36-144-50,-82 192 12,-8-2 0,-8-2 0,-8-1 0,-8-2 0,-6-115-12,-12 204 11,-5-1 0,-5 2 0,-14-68-11,14 125 1,-2 0-1,-2 1 1,-1 0-1,-3 1 0,-1 1 1,-2 0-1,-2 2 1,-1 0-1,-15-17 0,24 37 13,-2 0 1,0 0-1,-1 2 1,0 0-1,-1 1 1,-1 0-1,-1 2 0,0 0 1,0 1-1,-1 1 1,-1 1-1,0 0 0,0 2 1,-1 0-1,0 2 1,-3 0-14,-15 0-38,-1 2 0,0 1 0,-1 2 0,1 2 0,0 2 0,0 2 0,1 1 0,-1 3 1,1 1-1,1 1 0,0 3 0,0 1 0,2 2 0,-27 16 38,-24 22-1476,2 3 0,3 5 1,-48 48 1475,2-3-3105,-26 11 273</inkml:trace>
  <inkml:trace contextRef="#ctx0" brushRef="#br0" timeOffset="708145.801">7431 639 15891,'-325'101'2145,"240"-67"-2058,42-19-58,1 3 0,0 1 0,1 2 0,2 2 0,-8 7-29,1 9 13,3 2 0,1 3 0,2 1 0,2 1 0,-12 23-13,-40 47 23,54-71-21,-45 50 153,5 3 1,4 3-1,5 4 1,-17 41-156,16 11 1117,-38 138-1117,14-37 358,-80 162 29,90-184-185,10 2 1,-14 113-203,-61 525 67,131-728-66,6 0 1,7 0 0,6 0-1,7 0 1,6 0-1,16 51-1,-6-74-21,5 0 0,6-2 0,5-1 0,58 115 21,236 373-1435,-325-591 1383,3 11-7,1-1 0,2 0-1,1-1 1,1-1 0,2-1 0,0 0 0,2-2-1,0-1 1,2 0 0,17 11 59,-15-21-36,0-1 1,1-1-1,0-2 0,0-1 1,1-1-1,0-1 0,0-1 1,1-2-1,-1-1 0,1-2 1,0 0-1,5-3 36,13-2 11,0-3 1,-1-2-1,0-2 1,-1-2-1,-1-2 1,0-2-1,-1-1 1,-1-3-1,-1-2 1,-1-1-1,-1-2 1,-2-2-1,0-1 1,-3-3-1,0 0 1,-2-2-1,-2-2 1,2-4-12,91-116 184,-7-6 0,-7-4 0,43-99-184,204-463 735,-265 545-419,-9-4 1,58-192-317,-89 173 106,-9-2 0,-8-1-1,-11-2 1,-6-48-106,-10-54 182,-14 1-1,-14 0 1,-14 1-1,-13 1 1,-24-45-182,45 245 360,-4 1-1,-5 1 1,-4 2-1,-6 2 1,-4 1 0,-4 3-1,-5 3 1,-10-8-360,46 72 79,-2 1 0,-2 1 0,-1 1 1,-1 1-1,-2 1 0,0 2 0,-2 1 0,-1 2 1,-1 1-1,-19-8-79,27 18 19,0 1 1,-1 2-1,-1 1 0,0 1 1,0 1-1,0 1 1,-1 2-1,1 1 0,-1 1 1,0 1-1,0 2 0,0 1 1,1 1-1,-1 2 1,-12 4-20,-13 6-60,1 2 0,1 3 0,1 2 0,1 3 0,1 1 0,2 3 0,0 1-1,2 3 1,2 1 0,1 3 0,1 1 0,-21 28 60,-54 76-808</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47.824"/>
    </inkml:context>
    <inkml:brush xml:id="br0">
      <inkml:brushProperty name="width" value="0.025" units="cm"/>
      <inkml:brushProperty name="height" value="0.025" units="cm"/>
    </inkml:brush>
  </inkml:definitions>
  <inkml:trace contextRef="#ctx0" brushRef="#br0">539 98 5125,'0'-76'9355,"0"54"-6711,0 55-1457,75 1092 1065,-64-986-2011,-14 256-1,-11-215 13,-4 89 295,1 102-421,-5 251 237,-37 200 290,13-332-491,-74 584 0,108-987-161,-26 189 193,-47 396 587,26 468-408,6 30-272,6-382-50,46-756-39,-25 514 1405,23-516-1158,2-47-15211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12.772"/>
    </inkml:context>
    <inkml:brush xml:id="br0">
      <inkml:brushProperty name="width" value="0.025" units="cm"/>
      <inkml:brushProperty name="height" value="0.025" units="cm"/>
    </inkml:brush>
  </inkml:definitions>
  <inkml:trace contextRef="#ctx0" brushRef="#br0">1300 240 2114,'0'0'5819,"-1"-11"-4447,0-4-1289,-1-1 1,0 1-1,-1-1 1,-1 1 0,-1 0-1,0 1 1,-7-15-1,9 23 40,0 0 0,-1 0-1,1 0 1,-1 1 0,-1-1 0,1 1-1,-1 0 1,0 0 0,0 1 0,0 0-1,0 0 1,-1 0 0,0 0-1,0 1 1,0 0 0,0 0 0,-1 1-1,1-1 1,-1 1 0,-9-1 0,-5 1-44,-1 0 1,1 2-1,0 0 1,-1 2-1,1 0 1,0 1 0,0 1-1,-33 12 1,-14 8 177,-75 40 0,130-58-233,-48 23 105,1 3-1,2 3 1,1 2-1,2 2 1,-83 78-1,112-91-110,0 2 0,2 0-1,1 1 1,2 2-1,1 0 1,1 1-1,2 1 1,1 1 0,1 0-1,2 1 1,-16 69-1,20-36-28,2-1-1,3 1 0,3 0 1,3-1-1,3 1 0,3-1 1,3 0-1,2 0 0,4-1 1,37 94-1,-42-129-184,2-1 0,1 0 0,1-1 0,2 0 0,0-2 0,41 45 0,-46-58 21,1 0 0,1-1-1,0-1 1,1 0 0,1-2-1,-1 1 1,2-2 0,-1 0-1,1-1 1,1-1-1,-1-1 1,35 7 0,-17-8 193,0-2 1,0-2 0,0-1-1,0-2 1,1-1 0,-2-2-1,1-2 1,0-1 0,-2-1-1,1-3 1,-1 0 0,-1-2-1,53-31 1,-25 9 444,-3-3 0,-1-2 0,-1-3 0,-3-2 0,-2-3 0,50-61 0,-61 62-259,-3-1 0,-1-1 0,-3-3 1,-3 0-1,-1-2 0,-4-1 0,-1-1 0,-3-1 0,-3-1 1,-2-1-1,-3-1 0,-2 1 0,-4-2 0,-2 1 1,-3-84-1,-3 120-163,-2 0 1,0 0 0,-2 0-1,0 1 1,-2 0-1,-1 0 1,0 1-1,-22-40 1,22 50-104,0-1-1,-1 1 1,-1 0 0,0 1-1,-1 0 1,0 1 0,-1 0 0,0 1-1,-1 0 1,0 1 0,0 0-1,-1 1 1,0 1 0,-24-9-1,4 7-105,1 1 0,-1 2 0,0 1 0,-1 2 0,1 2 0,-41 2 0,-94-6-3546,117-7 826,8-8-2226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53.238"/>
    </inkml:context>
    <inkml:brush xml:id="br0">
      <inkml:brushProperty name="width" value="0.025" units="cm"/>
      <inkml:brushProperty name="height" value="0.025" units="cm"/>
    </inkml:brush>
  </inkml:definitions>
  <inkml:trace contextRef="#ctx0" brushRef="#br0">1 5489 4420,'0'0'4906,"6"-14"-4804,32-64 295,4 0 1,3 3 0,4 2-1,2 2 1,85-90 0,-4 28-129,9-7-150,123-161 0,-145 145-102,333-407 41,127-121 70,383-395 774,-355 492-581,-118 119-246,-33-33 1734,-399 432-1419,-16 21 138,65-98 0,-96 125 421,0 4-586,2 5-4712,-8 6 938,-2-1-1324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36.672"/>
    </inkml:context>
    <inkml:brush xml:id="br0">
      <inkml:brushProperty name="width" value="0.025" units="cm"/>
      <inkml:brushProperty name="height" value="0.025" units="cm"/>
    </inkml:brush>
  </inkml:definitions>
  <inkml:trace contextRef="#ctx0" brushRef="#br0">2310 99 3299,'0'0'3160,"-9"-5"-1868,-18-10-767,11 5-394,0 0-1,0 2 1,-1 0 0,0 1-1,0 0 1,-1 1-1,-18-3 1,-30 5 238,0 2 0,-95 10 0,-131 33 1983,205-24-2165,0 4 0,2 3 0,0 4-1,2 4 1,2 4 0,1 3 0,2 3 0,2 4 0,2 3 0,2 3-1,-126 119 1,166-137-85,0 2-1,3 1 1,1 1-1,-45 82 1,60-96-98,2 1-1,1 0 1,1 1 0,1 0 0,1 1 0,2-1 0,1 1 0,0 0-1,2 0 1,2 29 0,0-49 7,1 1 1,-1-1-1,2 0 0,-1 0 1,1 0-1,0 0 0,0 0 1,1 0-1,0-1 0,1 1 0,-1-1 1,1 0-1,0 0 0,0 0 1,1 0-1,0-1 0,0 1 1,0-1-1,1-1 0,0 1 0,0-1 1,0 0-1,0 0 0,0-1 1,1 0-1,0 0 0,-1 0 1,1-1-1,0 0 0,0 0 1,1-1-1,-1 0 0,14 0 0,38 0 171,0-4 0,-1-1 0,1-3 0,-1-3 0,70-21-1,277-109-86,645-345-10,-745 305-84,-260 148-4,-1-1-1,-1-2 1,-2-3-1,49-56 1,-84 87 5,-1 0-1,1-1 1,-1 1 0,-1-1 0,1 0-1,-2 0 1,1-1 0,-1 1 0,0-1 0,2-10-1,-5 15 1,1 0 0,-1 0-1,0 0 1,0 0-1,0-1 1,-1 1 0,0 0-1,0 0 1,0 0 0,0 0-1,0 0 1,-1 0 0,0 0-1,0 1 1,0-1 0,0 1-1,0-1 1,-1 1-1,1 0 1,-1 0 0,0 0-1,0 0 1,-5-4 0,-6-2 15,0 0 0,0 1 0,-1 0 0,0 1 0,0 0 0,-1 2 0,1 0 1,-1 0-1,-1 2 0,-23-3 0,-19 1-3,-94 4-1,109 2-15,-58 5 4,-184 33 0,-98 47 0,375-83-2,-130 33-7,1 7 1,2 5-1,2 7 0,3 5 1,3 6-1,3 5 1,3 6-1,-131 108 1,218-156 1,2 1-1,1 1 1,2 2 0,-36 49-1,57-69 4,0-1-1,1 2 1,0-1-1,2 1 1,-1 0-1,2 0 1,-1 1-1,2 0 1,0 0-1,1 0 1,1 0-1,0 1 0,1-1 1,0 1-1,2-1 1,1 18-1,0-25 2,0 0 0,0 0-1,1 0 1,0 0 0,1 0-1,-1-1 1,1 0 0,1 0-1,-1 0 1,1 0 0,0 0-1,11 9 1,-6-8-2,-1 0-1,1-1 1,1 0-1,-1-1 1,1 0 0,1-1-1,20 8 1,-3-5-8,0-2 0,0-1-1,0-1 1,0-1 0,1-1 0,42-4 0,-19-4 22,1-2 0,-1-2-1,80-26 1,151-70 43,-239 88-55,1248-588 59,-941 404-52,-268 148-4,-2-5-1,74-68 1,-146 118 3,0 0-1,-1-1 1,0 0 0,0-1-1,-1 1 1,10-19 0,-17 27-5,0 0-1,0-1 1,0 1 0,-1 0 0,1 0-1,0-1 1,-1 1 0,1 0-1,-1-1 1,0 1 0,0-1 0,0 1-1,0 0 1,0-1 0,-1 1 0,1-1-1,-1 1 1,1 0 0,-1-1 0,0 1-1,0 0 1,0 0 0,0 0 0,0 0-1,-1 0 1,1 0 0,-1 0-1,1 0 1,-1 0 0,0 1 0,1-1-1,-1 1 1,0-1 0,0 1 0,0 0-1,0-1 1,0 1 0,-1 0 0,1 0-1,0 1 1,0-1 0,-4 0-1,-27-8-22,-1 1 0,1 2-1,-1 2 1,0 1 0,0 1-1,-39 4 1,32-2 0,-129 6-4,-236 36-1,-165 64-29,422-73-1232,-166 62 1,21 26-3951,182-67-900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3:01.718"/>
    </inkml:context>
    <inkml:brush xml:id="br0">
      <inkml:brushProperty name="width" value="0.025" units="cm"/>
      <inkml:brushProperty name="height" value="0.025" units="cm"/>
    </inkml:brush>
  </inkml:definitions>
  <inkml:trace contextRef="#ctx0" brushRef="#br0">1818 394 7815,'-10'4'-1564,"-99"41"4812,30-16-2286,-128 31 1,128-39 385,-123 51-1,-50 14-535,17-17 52,208-58-773,0 1 0,0 2 0,1 0 0,1 1 0,0 2 0,-27 24 0,-12 23 58,3 2 0,4 3 1,2 2-1,-51 88 1,92-137-140,1 1-1,1 1 1,1 0 0,1 1 0,-9 35 0,15-44-2,1 0 0,0 0 0,2 0 1,-1 0-1,2 0 0,0 0 0,1 1 1,1-1-1,0 0 0,5 16 0,-4-24-2,0 0 0,0 0 0,1 0 0,0-1 0,0 0 0,1 1 0,0-1 0,0-1 0,1 1 0,0-1 0,0 0 0,0 0 0,1-1 0,0 0 0,0 0 0,0 0 0,1-1 0,-1 0 0,1-1 0,0 1 0,0-2 0,17 5 0,11 0-2,1-2-1,-1-1 1,74-2 0,-88-2 9,50-2-5,1-4 0,-1-2 1,78-21-1,206-78-14,-265 70-43,-2-3 0,149-92 0,145-134 73,-49 38 60,-86 62-77,-211 140 4,-1-2 1,-1-1 0,-2-2 0,-1-1 0,-1-1 0,32-48 0,-51 65-4,-2 0-1,0-1 1,-1 0-1,-1 0 1,0-1-1,-1 0 1,-1-1-1,-1 1 1,-1-1-1,-1 0 1,0-1-1,-1 1 1,-1 0-1,-1-1 1,-1 1-1,0 0 1,-5-23-1,3 34-5,1-1-1,-1 1 0,0 0 0,-1 0 1,0 0-1,0 0 0,0 1 0,-1 0 1,-1 0-1,1 0 0,-12-11 0,7 9 2,-1 0-1,-1 1 0,0 0 0,0 1 1,0 0-1,-22-8 0,-4 3 6,1 1-1,-2 2 1,1 1 0,-52-2 0,8 4 6,0 3 1,-1 4-1,1 4 1,0 4-1,1 2 1,-134 39-1,50 2 66,2 8-1,-201 104 1,164-55-469,-236 168 0,388-245-4,3 3 1,-75 72-1,108-95 140,1 1-1,0 0 0,1 1 0,0 0 1,2 0-1,-1 1 0,2 0 1,0 1-1,1 0 0,0 0 0,1 0 1,1 0-1,-3 34 0,6 20-3248,6-1-4612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7.354"/>
    </inkml:context>
    <inkml:brush xml:id="br0">
      <inkml:brushProperty name="width" value="0.025" units="cm"/>
      <inkml:brushProperty name="height" value="0.025" units="cm"/>
    </inkml:brush>
  </inkml:definitions>
  <inkml:trace contextRef="#ctx0" brushRef="#br0">37 66 9001,'-2'-9'859,"0"-2"-486,2 7-161,-1-1 0,1 1 0,-1 0 0,0 0 0,-1 0 0,1 0 0,0 0 0,-1 1 0,-3-6 0,5 9-165,0 0-1,0 1 1,0-1 0,0 0 0,0 0-1,1 0 1,-1 1 0,0-1 0,0 0-1,0 0 1,0 0 0,0 1 0,0-1-1,-1 0 1,1 0 0,0 0 0,0 1-1,0-1 1,0 0 0,0 0 0,0 0-1,0 1 1,0-1 0,0 0-1,0 0 1,-1 0 0,1 0 0,0 1-1,0-1 1,0 0 0,0 0 0,-1 0-1,1 0 1,0 0 0,0 0 0,0 0-1,0 1 1,-1-1 0,1 0 0,0 0-1,0 0 1,0 0 0,-1 0 0,1 0-1,0 0 1,0 0 0,-1 0-1,1 0 1,0 0 0,0 0 0,0 0-1,-1 0 1,1 0 0,0 0 0,0 0-1,0-1 1,-1 1 0,1 0 0,0 0-1,0 0 1,0 0 0,0 0 0,-1 0-1,1-1 1,0 1 0,0 0 0,0 0-1,0 0 1,-4 20 70,-2 402 1163,8-248-980,-4 61-191,18 502-1574,-14-713 602,5 50-1225,-2-43-3865,-14-56 2013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7.742"/>
    </inkml:context>
    <inkml:brush xml:id="br0">
      <inkml:brushProperty name="width" value="0.025" units="cm"/>
      <inkml:brushProperty name="height" value="0.025" units="cm"/>
    </inkml:brush>
  </inkml:definitions>
  <inkml:trace contextRef="#ctx0" brushRef="#br0">7 483 8552,'-1'14'1479,"-3"30"-874,3 1 1,2-1-1,1 0 1,3 1-1,13 60 0,-4-45-436,3-2 0,2 0 0,44 91 0,-58-139-162,0 0 0,1-1-1,0 1 1,13 14 0,-19-23-9,1 0-1,0 0 1,0 1-1,0-1 1,0 0 0,0-1-1,1 1 1,-1 0 0,0 0-1,0 0 1,0-1-1,1 1 1,-1 0 0,0-1-1,1 0 1,-1 1-1,1-1 1,-1 0 0,0 1-1,1-1 1,-1 0-1,1 0 1,-1 0 0,1 0-1,-1 0 1,0-1-1,1 1 1,-1 0 0,1-1-1,-1 1 1,0-1 0,1 1-1,-1-1 1,0 0-1,0 0 1,1 1 0,-1-1-1,0 0 1,0 0-1,0 0 1,0 0 0,0 0-1,0 0 1,0-1-1,-1 1 1,1 0 0,0 0-1,-1-1 1,2-1-1,10-22 146,-1 0-1,-1-1 1,-1-1-1,-2 0 1,0 0-1,3-29 1,4-15 45,120-515-246,-85 373-3990,-22 92-2577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8.209"/>
    </inkml:context>
    <inkml:brush xml:id="br0">
      <inkml:brushProperty name="width" value="0.025" units="cm"/>
      <inkml:brushProperty name="height" value="0.025" units="cm"/>
    </inkml:brush>
  </inkml:definitions>
  <inkml:trace contextRef="#ctx0" brushRef="#br0">95 63 4036,'10'-62'10442,"-3"88"-7394,-37 520 1808,3-154-4048,17-176-714,-7 205-3759,17-413 2943,-2 28 48,-3-21-1952,-5-9-3858,0-6 94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6:59.368"/>
    </inkml:context>
    <inkml:brush xml:id="br0">
      <inkml:brushProperty name="width" value="0.025" units="cm"/>
      <inkml:brushProperty name="height" value="0.025" units="cm"/>
    </inkml:brush>
  </inkml:definitions>
  <inkml:trace contextRef="#ctx0" brushRef="#br0">39 376 6182,'0'0'667,"-5"-10"-357,0 3-156,2 3-44,0 0 1,0 0-1,0-1 1,0 0-1,1 1 0,0-1 1,0 0-1,0 0 0,0 0 1,1 0-1,-1-6 1,36 10-106,25-2 49,0-3 1,104-24 0,-90 14 84,85-6 1,-69 16-108,915-26 101,-442 20-144,-494 8-10,585-3 251,-464 9-219,1246-1 149,-1362 2-146,91 16 1,42 3 9,478-13 40,-473-27 274,13 0 66,327-13-185,136 17-90,-487 15-114,200 20 0,-98-2 13,684 27-178,-633-39 144,262 13 7,493 44 10,-289-58 36,-808-6-46,965-59-3,-389 16-17,790-62 55,-557 37-40,-701 58-1,561-18 549,-642 33-805,-35-5-859,-8-1-1151,-33-6-3686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8.549"/>
    </inkml:context>
    <inkml:brush xml:id="br0">
      <inkml:brushProperty name="width" value="0.025" units="cm"/>
      <inkml:brushProperty name="height" value="0.025" units="cm"/>
    </inkml:brush>
  </inkml:definitions>
  <inkml:trace contextRef="#ctx0" brushRef="#br0">17 1 12780,'-2'7'1756,"-2"11"-1335,0 1 0,1-1-1,1 0 1,1 1 0,1-1-1,0 1 1,3 18-1,28 141-48,-14-93-110,3 38-135,-7-34 172,42 149 1,-53-232-193,0 0 1,1 0-1,-1-1 0,1 1 1,0-1-1,6 8 0,-9-12-83,1 0-1,0 0 0,0 0 1,0 0-1,0-1 1,0 1-1,0 0 0,0 0 1,0-1-1,0 1 0,0 0 1,0-1-1,0 1 1,1-1-1,-1 0 0,0 1 1,0-1-1,0 0 1,1 0-1,-1 1 0,0-1 1,1 0-1,-1 0 1,0-1-1,0 1 0,1 0 1,-1 0-1,0-1 1,0 1-1,0 0 0,1-1 1,-1 1-1,0-1 1,0 0-1,0 1 0,0-1 1,0 0-1,0 0 0,1 0 1,7-10 125,1 0-1,-2 0 1,0-1 0,0 0 0,-1 0-1,-1-1 1,0 0 0,5-14 0,7-15 161,251-474 625,-266 512-986,47-82-2107,-20 30-3134,-5 2-6255</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9.606"/>
    </inkml:context>
    <inkml:brush xml:id="br0">
      <inkml:brushProperty name="width" value="0.025" units="cm"/>
      <inkml:brushProperty name="height" value="0.025" units="cm"/>
    </inkml:brush>
  </inkml:definitions>
  <inkml:trace contextRef="#ctx0" brushRef="#br0">1 159 9065,'0'0'9475,"0"10"-7035,0 72-811,2 84-376,-1-141-1238,2 0 0,1 0 0,1 0 0,12 36 0,-17-61-35,0 1 0,0-1 0,0 0 0,0 0 0,0 0 1,0 0-1,0 1 0,0-1 0,0 0 0,0 0 0,0 0 0,0 1 0,0-1 0,0 0 0,0 0 0,0 0 0,0 1 0,0-1 0,0 0 0,0 0 0,0 0 0,1 0 0,-1 1 0,0-1 0,0 0 0,0 0 0,0 0 0,0 0 0,0 0 0,0 1 0,1-1 0,-1 0 0,0 0 0,0 0 1,0 0-1,0 0 0,1 0 0,-1 0 0,0 0 0,0 1 0,0-1 0,1 0 0,-1 0 0,0 0 0,0 0 0,0 0 0,0 0 0,1 0 0,-1 0 0,0 0 0,0 0 0,0 0 0,1 0 0,-1-1 0,0 1 0,0 0 0,0 0 0,0 0 0,1 0 0,-1 0 0,0 0 0,0 0 0,0 0 0,0-1 1,1 1-1,-1 0 0,5-20-541,-1-29-365,-3-21-4046,-17-131 0,6 144 6184,-2-1 3335,19 52 1461,21 3-4896,-9 1-208,-4-3-568,0-1 0,0 0 0,-1-1 0,0 0 0,-1-2 1,16-10-1,-16 9-411,0 1 1,1 1-1,0 0 1,0 1-1,26-9 0,-39 16 5,-1 0-1,0 0 0,0 0 0,1 0 1,-1 0-1,0 0 0,0 0 0,0 0 0,1 1 1,-1-1-1,0 0 0,0 0 0,0 0 1,1 0-1,-1 0 0,0 0 0,0 0 0,0 1 1,1-1-1,-1 0 0,0 0 0,0 0 1,0 0-1,0 1 0,0-1 0,0 0 0,1 0 1,-1 0-1,0 1 0,0-1 0,0 0 1,0 0-1,0 0 0,0 1 0,0-1 1,0 0-1,0 0 0,0 1 0,0-1 0,0 0 1,0 0-1,0 0 0,0 1 0,0-1 1,0 0-1,0 0 0,0 1 0,-1-1 0,1 0 1,0 0-1,0 0 0,0 1 0,0-1 1,0 0-1,0 0 0,-1 0 0,1 1 0,-7 14-2940,-10 6-3229,-7 1-3225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19.933"/>
    </inkml:context>
    <inkml:brush xml:id="br0">
      <inkml:brushProperty name="width" value="0.025" units="cm"/>
      <inkml:brushProperty name="height" value="0.025" units="cm"/>
    </inkml:brush>
  </inkml:definitions>
  <inkml:trace contextRef="#ctx0" brushRef="#br0">0 231 16688,'0'0'6470,"57"-35"-4837,-16-4-159,1-4-545,5 2-641,-9 5-192,-2 11-96,-10 14-352,-11 11-1058,-5 4-1216,-10 20 31,-2 4-2433,-13 3-4549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0.274"/>
    </inkml:context>
    <inkml:brush xml:id="br0">
      <inkml:brushProperty name="width" value="0.025" units="cm"/>
      <inkml:brushProperty name="height" value="0.025" units="cm"/>
    </inkml:brush>
  </inkml:definitions>
  <inkml:trace contextRef="#ctx0" brushRef="#br0">0 249 11435,'0'0'11082,"64"-24"-9416,-25-10-33,2 0-576,3-5-512,-3 8-417,-4 1-64,-4 9-192,-9 7-1441,-5 2-1763,-9 3-4131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1.069"/>
    </inkml:context>
    <inkml:brush xml:id="br0">
      <inkml:brushProperty name="width" value="0.025" units="cm"/>
      <inkml:brushProperty name="height" value="0.025" units="cm"/>
    </inkml:brush>
  </inkml:definitions>
  <inkml:trace contextRef="#ctx0" brushRef="#br0">4 199 4805,'0'0'5285,"0"-9"-2477,1-8-2905,0-8 8408,-1 52-3895,-2 47-4338,0-44-40,1 0 1,1 0 0,2-1-1,1 1 1,9 40 0,-11-68-28,-1 0 1,0-1 0,1 1-1,0 0 1,-1 0-1,1-1 1,0 1 0,0 0-1,0-1 1,0 1 0,0 0-1,0-1 1,0 0-1,0 1 1,1-1 0,-1 0-1,1 1 1,-1-1-1,3 1 1,-3-2 11,1 0 1,-1 0-1,0 0 0,0 0 1,0 0-1,0 0 0,1 0 1,-1 0-1,0-1 0,0 1 1,0-1-1,0 1 0,0 0 1,0-1-1,0 0 0,0 1 1,0-1-1,0 0 0,0 1 1,0-1-1,-1 0 0,2-1 0,4-6 148,0 1 0,-1-1 0,0 0 0,0 0 0,7-17-1,39-174 841,-48 183-1135,-4 52 83,-1-25 40,2 0 1,-1-1 0,1 1 0,1 0 0,0 0-1,1 0 1,4 18 0,-5-28-3,-1 0-1,1-1 1,-1 1-1,1 0 1,-1 0 0,1 0-1,0 0 1,-1-1 0,1 1-1,0 0 1,0-1 0,-1 1-1,1 0 1,0-1-1,0 1 1,0-1 0,0 1-1,0-1 1,0 0 0,0 1-1,0-1 1,0 0 0,0 0-1,0 0 1,0 0-1,0 0 1,0 0 0,0 0-1,0 0 1,0 0 0,0 0-1,0 0 1,0-1 0,0 1-1,0 0 1,0-1-1,0 1 1,0-1 0,0 1-1,-1-1 1,3 0 0,33-30 59,14-30 25,-35 41-64,0 1 0,2 0 0,32-28 0,-48 46-18,0-1 0,1 1 0,-1 0 1,1 0-1,0 0 0,-1 0 0,1 0 0,0 0 0,0 0 1,0 1-1,0-1 0,-1 1 0,1-1 0,0 1 0,0 0 1,0-1-1,3 2 0,-4-1-1,1 0 1,-1 1-1,0-1 0,0 1 1,0 0-1,0-1 1,0 1-1,0 0 0,0 0 1,-1 0-1,1-1 1,0 1-1,0 0 0,-1 0 1,1 0-1,0 0 0,-1 0 1,1 1-1,-1-1 1,1 0-1,-1 1 0,3 10-12,-1 0-1,0 0 0,-1 0 0,-1 21 1,2-3 5,5-113 3014,-6 57-2879,-2 0-1,-1 0 0,-2-1 1,0 1-1,-9-26 1,13 50-329,25 5-4610,-21-2 3935,-1 0 1,0 0 0,1-1-1,-1 0 1,1 0-1,-1 0 1,1 0-1,-1 0 1,1-1-1,-1 1 1,6-3-1,14-11-10871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1.865"/>
    </inkml:context>
    <inkml:brush xml:id="br0">
      <inkml:brushProperty name="width" value="0.025" units="cm"/>
      <inkml:brushProperty name="height" value="0.025" units="cm"/>
    </inkml:brush>
  </inkml:definitions>
  <inkml:trace contextRef="#ctx0" brushRef="#br0">187 89 10698,'0'-2'212,"0"0"1,0 1-1,0-1 0,0 0 1,0 0-1,-1 1 0,1-1 1,0 0-1,-1 1 0,1-1 1,-1 1-1,0-1 0,1 0 1,-1 1-1,0 0 0,0-1 1,0 1-1,0-1 0,0 1 1,-1 0-1,1 0 0,0 0 1,0 0-1,-1 0 0,1 0 1,-1 0-1,1 0 0,-1 0 1,1 1-1,-1-1 0,0 0 1,1 1-1,-1 0 0,0-1 1,1 1-1,-1 0 0,0 0 1,1 0-1,-1 0 0,0 0 1,1 0-1,-1 0 0,0 1 1,-2 0-1,-1 0-57,0 0 0,0 0 0,0 1-1,0 0 1,0 0 0,0 0 0,1 1 0,-1 0 0,1-1 0,-1 2 0,1-1-1,0 0 1,0 1 0,-3 4 0,-2 6-44,1 0 0,1 1 0,0-1 0,1 2 0,0-1 0,1 1 0,1-1 0,1 1 0,0 1 0,1-1 0,1 0 0,0 0 1,1 1-1,4 28 0,-4-43-100,0-1-1,1 1 1,-1 0 0,1-1 0,-1 1 0,1-1 0,-1 1 0,1-1 0,0 0 0,0 1 0,0-1 0,0 0 0,0 1 0,0-1 0,0 0 0,0 0 0,0 0 0,0 0 0,1 0-1,-1 0 1,0 0 0,1-1 0,-1 1 0,1 0 0,-1-1 0,1 1 0,-1-1 0,1 0 0,-1 1 0,1-1 0,0 0 0,-1 0 0,1 0 0,-1 0 0,3 0 0,0-1 82,1 0 1,-1 0-1,1 0 1,-1 0-1,0-1 1,0 0-1,1 0 1,-1 0-1,-1 0 1,1-1-1,5-4 1,7-8 424,0-1 1,-1 0-1,-1-1 1,-1-1 0,0 0-1,11-23 1,-17 27-336,0 1 0,-1-2 0,0 1 0,-1-1 0,-1 1 0,0-1 1,-1 0-1,-1-1 0,1-26 0,-3 41-176,0-1 1,0 0-1,0 0 0,-1 0 1,1 0-1,-1 0 0,1 0 1,-1 0-1,0 0 1,0 1-1,0-1 0,0 0 1,0 1-1,0-1 0,0 0 1,-1 1-1,1 0 0,0-1 1,-1 1-1,1 0 0,-1 0 1,0-1-1,1 1 1,-1 0-1,0 1 0,0-1 1,-1-1-1,1 2-137,1 0 0,0 0 0,-1-1-1,1 1 1,0 0 0,-1 0 0,1 0 0,0 1-1,-1-1 1,1 0 0,0 0 0,-1 1 0,1-1 0,0 1-1,0-1 1,-1 1 0,1-1 0,0 1 0,0 0 0,0-1-1,0 1 1,0 0 0,0 0 0,0 0 0,0 0-1,0 0 1,0 0 0,0 0 0,1 0 0,-1 1 0,0-1-1,1 0 1,-1 0 0,1 1 0,0-1 0,-1 0 0,1 3-1,-2 1-1358,1 0-809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3.106"/>
    </inkml:context>
    <inkml:brush xml:id="br0">
      <inkml:brushProperty name="width" value="0.025" units="cm"/>
      <inkml:brushProperty name="height" value="0.025" units="cm"/>
    </inkml:brush>
  </inkml:definitions>
  <inkml:trace contextRef="#ctx0" brushRef="#br0">128 116 7431,'0'0'3598,"3"-9"-309,-2 5-3200,3-6 1089,-1-1-1,0 0 1,-1 1-1,2-14 1,-4 23-1052,0-1 1,1 1-1,-1 0 0,0 0 1,0-1-1,0 1 0,0 0 1,0 0-1,0 0 0,0-1 1,-1 1-1,1 0 0,0 0 1,-1 0-1,1 0 0,-1-1 1,1 1-1,-1 0 0,1 0 1,-1 0-1,0 0 0,1 0 1,-1 0-1,0 0 0,0 1 1,0-1-1,0 0 0,0 0 1,0 1-1,0-1 0,0 0 1,0 1-1,0-1 0,0 1 1,0-1-1,-1 1 0,1 0 1,0 0-1,0-1 0,0 1 1,-1 0-1,1 0 0,0 0 1,0 0-1,-1 0 1,1 1-1,0-1 0,0 0 1,0 0-1,-1 1 0,1-1 1,0 1-1,0-1 0,0 1 1,-1 0-1,-2 1-78,0 1 0,0-1 0,0 0 0,0 1-1,1 0 1,-1 0 0,1 0 0,0 1 0,0-1 0,0 1 0,0-1 0,1 1 0,0 0 0,-1 0-1,-1 5 1,-24 66-24,22-56-13,1 0-1,1 0 1,1 0 0,0 0-1,2 0 1,0 1 0,3 32-1,-2-50-20,0 0-1,1 0 0,-1-1 0,1 1 0,-1 0 0,1-1 0,0 1 0,0-1 0,0 1 0,0-1 1,0 1-1,0-1 0,0 0 0,0 1 0,0-1 0,1 0 0,-1 0 0,0 0 0,1 0 1,-1 0-1,1 0 0,0 0 0,-1-1 0,1 1 0,-1-1 0,1 1 0,0-1 0,0 1 1,-1-1-1,1 0 0,0 0 0,-1 0 0,1 0 0,0 0 0,0 0 0,-1 0 0,1-1 1,0 1-1,0-1 0,-1 1 0,1-1 0,1 0 0,6-2-239,-2 0 1,1-1-1,0 1 0,-1-1 0,1-1 1,-1 1-1,9-9 0,-3 0-1455,1-1 0,22-31 1,-2-10-4772,-11 8-1531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3.587"/>
    </inkml:context>
    <inkml:brush xml:id="br0">
      <inkml:brushProperty name="width" value="0.025" units="cm"/>
      <inkml:brushProperty name="height" value="0.025" units="cm"/>
    </inkml:brush>
  </inkml:definitions>
  <inkml:trace contextRef="#ctx0" brushRef="#br0">1 112 15439,'0'0'5108,"0"11"-3965,3 204 795,0-210-1958,2-15-11,4-15 92,-1-9 275,3-43-1,3-19 1050,-6 145-1002,-4-31-329,-2-12-50,-1 0-1,0 0 1,1-1-1,0 1 1,1 0 0,-1-1-1,5 7 1,-7-11-5,1 0 1,-1-1-1,1 1 1,-1 0 0,1-1-1,0 1 1,-1-1 0,1 1-1,0-1 1,-1 1 0,1-1-1,0 0 1,-1 1 0,1-1-1,0 0 1,0 1 0,0-1-1,-1 0 1,1 0 0,0 0-1,0 0 1,0 0 0,1 0-1,-1 0 7,1-1-1,0 0 0,-1 0 1,1 1-1,-1-1 1,1 0-1,-1 0 1,0-1-1,1 1 0,-1 0 1,0 0-1,0-1 1,0 1-1,0-1 1,0 1-1,1-2 1,12-21 196,-1-1 0,13-35 0,-15 32-30,24-42 0,-30 68-283,-2 14 8,-2 17 8,-1-27 99,0 260 125,25-310 63,-3-30-1421,-12-3-5032,-10 34 538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3.959"/>
    </inkml:context>
    <inkml:brush xml:id="br0">
      <inkml:brushProperty name="width" value="0.025" units="cm"/>
      <inkml:brushProperty name="height" value="0.025" units="cm"/>
    </inkml:brush>
  </inkml:definitions>
  <inkml:trace contextRef="#ctx0" brushRef="#br0">0 0 18129,'0'0'6919,"55"35"-18482,-31-43 4004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4.301"/>
    </inkml:context>
    <inkml:brush xml:id="br0">
      <inkml:brushProperty name="width" value="0.025" units="cm"/>
      <inkml:brushProperty name="height" value="0.025" units="cm"/>
    </inkml:brush>
  </inkml:definitions>
  <inkml:trace contextRef="#ctx0" brushRef="#br0">72 0 10282,'0'0'8429,"-3"11"-6283,-4 14-300,-18 42 0,-11 28 1194,36-95-3051,0 0 1,0 0-1,0 0 1,0 0 0,0 0-1,0 0 1,0 0-1,0 1 1,0-1-1,0 0 1,0 0 0,0 0-1,0 0 1,0 0-1,0 0 1,0 0-1,0 1 1,0-1 0,0 0-1,0 0 1,0 0-1,0 0 1,0 0-1,0 0 1,0 0 0,0 1-1,0-1 1,0 0-1,0 0 1,0 0-1,0 0 1,0 0 0,0 0-1,1 0 1,-1 0-1,0 0 1,0 0-1,0 1 1,0-1 0,0 0-1,0 0 1,0 0-1,0 0 1,1 0-1,-1 0 1,0 0 0,0 0-1,0 0 1,0 0-1,0 0 1,0 0-1,1 0 1,-1 0 0,0 0-1,0 0 1,0 0-1,0 0 1,0 0-1,0 0 1,0 0 0,1 0-1,11-6-342,15-13-228,-25 18 427,50-32-2500,-48 31 2533,-1 0 1,1 1 0,-1 0 0,1 0 0,-1 0-1,1 0 1,0 0 0,0 1 0,-1 0-1,1 0 1,0 0 0,0 0 0,0 0-1,4 2 1,-6-1 131,-1 0 1,1 0-1,-1 0 0,1 0 0,-1 0 0,1 1 1,-1-1-1,0 0 0,1 1 0,-1-1 0,0 1 0,0 0 1,0-1-1,0 1 0,0 0 0,-1-1 0,1 1 1,0 0-1,-1 0 0,0 0 0,1 0 0,-1-1 0,0 1 1,0 0-1,0 0 0,0 0 0,0 0 0,0 0 1,-1 0-1,0 3 0,0 2 213,0 0 0,0-1 1,-1 1-1,0-1 0,0 1 0,-1-1 1,-5 9-1,-48 57 2997,51-67-3125,0 0 0,1-1 0,-1 1 0,-1-1 0,1 0 0,-1-1 0,1 1-1,-1-1 1,0 0 0,0 0 0,-10 2 0,15-5-169,1 0 0,-1 0 0,1 0 0,-1 0 0,1 0 0,-1 0 0,0 0-1,1 0 1,-1 0 0,1 0 0,-1-1 0,1 1 0,-1 0 0,1 0 0,-1-1 0,1 1 0,-1 0 0,1 0 0,0-1-1,-1 1 1,1-1 0,-1 1 0,1 0 0,0-1 0,-1 1 0,1-1 0,0 1 0,0-1 0,-1 1 0,1-1 0,0 0 0,-5-24-2794,8-26-6080,3 22-1094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00.751"/>
    </inkml:context>
    <inkml:brush xml:id="br0">
      <inkml:brushProperty name="width" value="0.025" units="cm"/>
      <inkml:brushProperty name="height" value="0.025" units="cm"/>
    </inkml:brush>
  </inkml:definitions>
  <inkml:trace contextRef="#ctx0" brushRef="#br0">2436 187 8200,'-44'-20'376,"-57"-35"1,76 39-189,-1 2 0,0 0 0,-1 2 0,0 0 0,-1 2 1,0 1-1,-35-6 0,-60 6-1278,-182 9 1,246 1 1175,-91 5 11,1 7-1,-225 48 1,283-40-48,1 5-1,1 3 1,2 5 0,1 3-1,-101 60 1,161-81 32,1 1 0,0 1 0,1 1 0,-42 43 0,57-52-75,0 1 1,1 0-1,0 0 1,1 1-1,0 0 1,1 0 0,0 1-1,1 0 1,1 0-1,0 0 1,0 0-1,1 1 1,-1 18 0,3-19-17,1-1 1,0 1 0,1 0 0,1 0 0,0 0-1,0 0 1,2-1 0,-1 0 0,9 20 0,-3-16-4,0 0 1,0-1 0,2 0 0,0-1 0,0 0 0,20 17 0,0-2 35,2-1 0,1-2 0,1-1 0,1-2 0,1-1-1,0-3 1,2 0 0,81 25 0,-31-20 32,1-5 1,0-3-1,105 4 1,1130 27 50,-909-74-79,-352 19-12,-1-4 0,0-2 0,-1-2 0,87-37 0,-128 44-4,0 0 0,-1-2 0,0-1 0,-1 0-1,0-1 1,-1-1 0,26-27 0,-39 35 33,1 0 1,-1-1-1,0 0 0,-1 0 0,0 0 0,0 0 0,0-1 0,-1 1 0,0-1 0,0 0 1,-1 0-1,0 0 0,-1 0 0,0 0 0,0-1 0,-1 1 0,1 0 0,-2 0 0,1-1 1,-1 1-1,-1 0 0,0 0 0,0 0 0,-3-8 0,-4-7 4,-1 1 0,-2 1 0,0-1 0,-1 2 0,-1 0 0,0 1 0,-34-34 0,22 28 90,-2 0 0,-1 2 0,0 1-1,-52-28 1,43 31-133,-1 1-1,-1 2 1,0 2 0,-1 2-1,-1 2 1,-71-10 0,24 13-1411,-1 3 0,-102 10 0,78 0-1835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4.656"/>
    </inkml:context>
    <inkml:brush xml:id="br0">
      <inkml:brushProperty name="width" value="0.025" units="cm"/>
      <inkml:brushProperty name="height" value="0.025" units="cm"/>
    </inkml:brush>
  </inkml:definitions>
  <inkml:trace contextRef="#ctx0" brushRef="#br0">32 0 17264,'0'0'6086,"-5"10"-5365,0-1-677,1 1-1,0-1 1,1 1 0,0 0 0,1 0 0,0 1 0,0-1 0,1 0-1,1 1 1,-1-1 0,2 1 0,-1-1 0,4 14 0,32 131-423,-36-154 283,0-1 0,0 1 0,0-1 0,0 1 0,0-1-1,0 1 1,1-1 0,-1 1 0,0-1 0,0 1 0,0-1 0,1 1 0,-1-1 0,0 1 0,1-1 0,-1 1 0,0-1 0,1 1 0,-1-1 0,0 0 0,1 1 0,-1-1 0,1 0 0,-1 1 0,1-1 0,-1 0 0,1 0 0,0 1 0,6-14-2295,-1-29-2288,-5 2-451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4.986"/>
    </inkml:context>
    <inkml:brush xml:id="br0">
      <inkml:brushProperty name="width" value="0.025" units="cm"/>
      <inkml:brushProperty name="height" value="0.025" units="cm"/>
    </inkml:brush>
  </inkml:definitions>
  <inkml:trace contextRef="#ctx0" brushRef="#br0">15 0 17617,'0'0'6278,"-15"55"-6278,25-38 0,5-3-64,5-1-1314,0-6-1440,2-3-2339,-4-4-2146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5.359"/>
    </inkml:context>
    <inkml:brush xml:id="br0">
      <inkml:brushProperty name="width" value="0.025" units="cm"/>
      <inkml:brushProperty name="height" value="0.025" units="cm"/>
    </inkml:brush>
  </inkml:definitions>
  <inkml:trace contextRef="#ctx0" brushRef="#br0">73 0 9097,'0'0'8648,"-4"9"-6374,-18 36-106,13-30-1398,1 1-1,0-1 1,2 2 0,-9 26-1,15-43-779,0 0 0,0 1 0,0-1 0,0 0 0,0 1-1,0-1 1,0 0 0,0 1 0,0-1 0,0 0 0,0 1-1,0-1 1,0 0 0,0 1 0,0-1 0,0 0 0,0 1-1,1-1 1,-1 0 0,0 1 0,0-1 0,0 0 0,0 0 0,1 1-1,-1-1 1,0 0 0,0 0 0,1 1 0,-1-1 0,0 0-1,0 0 1,1 0 0,-1 0 0,0 1 0,1-1 0,-1 0 0,0 0-1,1 0 1,-1 0 0,0 0 0,1 0 0,20-4-173,28-21-28,-41 21 49,1 0 40,-1 0 0,1 0-1,0 1 1,0 0 0,0 1 0,0 0-1,0 0 1,1 1 0,11 0 0,-21 2 138,1-1 0,0 1 0,0-1 0,-1 1 0,1-1 0,0 1 0,0 0 0,-1-1 0,1 1 0,-1 0 0,1-1 0,-1 1 0,1 0 0,-1 0 0,1 0 1,-1-1-1,0 1 0,1 0 0,-1 0 0,0 0 0,0 0 0,0 0 0,0 0 0,0-1 0,1 1 0,-2 0 0,1 0 0,0 0 0,0 2 0,-3 31 875,-2-21-700,-1 0 0,0-1 1,0 1-1,-2-1 0,1 0 1,-1-1-1,-1 0 0,0 0 1,-1-1-1,0 0 0,-1 0 1,-14 9-1,0-6-959,6-14-4032,8-6-2364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6.462"/>
    </inkml:context>
    <inkml:brush xml:id="br0">
      <inkml:brushProperty name="width" value="0.025" units="cm"/>
      <inkml:brushProperty name="height" value="0.025" units="cm"/>
    </inkml:brush>
  </inkml:definitions>
  <inkml:trace contextRef="#ctx0" brushRef="#br0">101 1 7079,'0'0'6550,"-8"2"-5488,6-2-1008,0 1 1,0-1-1,0 1 0,1 0 0,-1 0 1,0 0-1,0 0 0,0 0 0,1 0 1,-1 0-1,1 0 0,-1 1 0,1-1 1,-1 1-1,1-1 0,0 1 0,0 0 0,-1-1 1,1 1-1,0 0 0,1 0 0,-2 3 1,0 5 228,0 0-1,1 0 1,0 0 0,1 14 0,0-19-201,-24 619 4015,-1 127-7286,24-663-3698,-1-69 1773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6.805"/>
    </inkml:context>
    <inkml:brush xml:id="br0">
      <inkml:brushProperty name="width" value="0.025" units="cm"/>
      <inkml:brushProperty name="height" value="0.025" units="cm"/>
    </inkml:brush>
  </inkml:definitions>
  <inkml:trace contextRef="#ctx0" brushRef="#br0">32 96 10570,'0'0'1852,"-5"8"-522,1 1-1172,0 0 0,0-1-1,1 2 1,0-1 0,0 0 0,1 0 0,1 1 0,-1 0 0,2-1 0,-1 1 0,2 10 0,-1 48 432,3-1 0,3 0-1,3-1 1,3 0 0,32 102 0,-44-168-590,24 52 265,-23-51-262,-1 1 1,1-1 0,0 0 0,-1 0-1,1 0 1,0 0 0,-1 0-1,1 0 1,0 0 0,0 0-1,0-1 1,0 1 0,0 0-1,0 0 1,0-1 0,0 1 0,0 0-1,0-1 1,0 1 0,1-1-1,-1 0 1,0 1 0,0-1-1,0 0 1,1 0 0,-1 0-1,0 0 1,0 0 0,1 0 0,-1 0-1,0 0 1,0 0 0,0-1-1,1 1 1,-1 0 0,0-1-1,0 1 1,0-1 0,0 1-1,0-1 1,0 0 0,0 1 0,1-2-1,7-9 27,-1 0 0,-1 0-1,0-1 1,0 0 0,-1-1 0,-1 1-1,0-1 1,-1 0 0,3-15 0,6-12 9,38-106-5,69-200-3330,-80 223-2053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7.591"/>
    </inkml:context>
    <inkml:brush xml:id="br0">
      <inkml:brushProperty name="width" value="0.025" units="cm"/>
      <inkml:brushProperty name="height" value="0.025" units="cm"/>
    </inkml:brush>
  </inkml:definitions>
  <inkml:trace contextRef="#ctx0" brushRef="#br0">165 52 14830,'0'0'2504,"-2"-7"-919,-9-26 38,11 33-1571,-1-1-1,1 0 1,0 1 0,-1-1 0,1 1-1,0-1 1,-1 0 0,1 1-1,-1-1 1,1 1 0,-1-1-1,1 1 1,-1-1 0,1 1 0,-1-1-1,0 1 1,1 0 0,-1-1-1,1 1 1,-1 0 0,0 0-1,1-1 1,-1 1 0,0 0 0,0 0-1,1 0 1,-1 0 0,0 0-1,1 0 1,-1 0 0,0 0-1,0 0 1,1 0 0,-1 0 0,0 1-1,1-1 1,-1 0 0,0 0-1,1 1 1,-1-1 0,0 0-1,1 1 1,-1-1 0,1 1-1,-1-1 1,1 1 0,-1-1 0,1 1-1,-1-1 1,1 1 0,-1 0-1,-22 30 325,6 6-275,1 1 0,2 1 0,1 0 0,2 1 0,2 1 0,2-1 0,1 1 0,3 0 0,1 1 0,4 48 0,-2-84-105,1-1 0,0-1 0,0 1 0,0 0 0,0 0 0,1 0 0,-1 0 0,1-1 0,1 1 0,-1-1 1,1 1-1,-1-1 0,1 0 0,0 0 0,5 4 0,-6-6-61,1 0 0,0 0 1,0 0-1,0-1 0,0 1 0,0-1 0,0 0 1,0 0-1,1 0 0,-1 0 0,0 0 1,0-1-1,1 0 0,-1 0 0,0 1 0,1-2 1,-1 1-1,1 0 0,-1-1 0,0 0 1,0 1-1,1-1 0,4-3 0,5-1-345,-1-1-1,0-1 1,0 0-1,0-1 1,-1 0-1,0-1 1,19-19-1,-6 1-3589,40-55-1,-28 26-4130</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7.920"/>
    </inkml:context>
    <inkml:brush xml:id="br0">
      <inkml:brushProperty name="width" value="0.025" units="cm"/>
      <inkml:brushProperty name="height" value="0.025" units="cm"/>
    </inkml:brush>
  </inkml:definitions>
  <inkml:trace contextRef="#ctx0" brushRef="#br0">1 1 9705,'0'0'7426,"12"27"-3129,-9 23-2558,-5 67 1,-1-24-1610,5-138 1087,6-48 0,-4 76-2761,0-3-7322,-3 9-2526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8.531"/>
    </inkml:context>
    <inkml:brush xml:id="br0">
      <inkml:brushProperty name="width" value="0.025" units="cm"/>
      <inkml:brushProperty name="height" value="0.025" units="cm"/>
    </inkml:brush>
  </inkml:definitions>
  <inkml:trace contextRef="#ctx0" brushRef="#br0">174 106 15086,'0'0'4372,"-8"-4"-3010,3 2-1300,-39-12 1971,42 14-1929,0 0 0,-1 0-1,1 0 1,0 0-1,-1 0 1,1 0 0,0 1-1,0-1 1,-1 1 0,1 0-1,0 0 1,0-1-1,0 2 1,0-1 0,0 0-1,0 0 1,0 0-1,0 1 1,1-1 0,-1 1-1,0 0 1,-1 1 0,-4 8-18,-1 0 1,2 1 0,0-1-1,0 1 1,1 0 0,0 1-1,1 0 1,0-1 0,-2 24 0,1 6-73,0 72 1,5-114-17,0 1 0,0 0 0,0 0-1,0 0 1,0 0 0,0 0-1,0 0 1,0 0 0,0 0 0,0 0-1,1 0 1,-1 0 0,0 0 0,1 0-1,-1-1 1,0 1 0,1 0-1,-1 0 1,1 0 0,0-1 0,-1 1-1,2 1 1,-1-2 3,-1 0 1,1 0-1,0 0 1,-1 0-1,1 0 1,0 0-1,-1 0 1,1-1-1,0 1 0,0 0 1,-1 0-1,1-1 1,0 1-1,-1 0 1,1-1-1,-1 1 1,1 0-1,0-1 1,-1 1-1,1-1 0,0 0 1,28-37 253,19-80 132,-37 86-370,2 1 0,31-58 0,-44 88-20,1-1 1,0 1-1,-1-1 1,1 1-1,0 0 0,0 0 1,0-1-1,0 1 0,0 0 1,0 0-1,0 0 0,1 0 1,-1 0-1,0 0 0,0 1 1,1-1-1,-1 0 1,1 1-1,-1-1 0,1 0 1,1 1-1,-2 0-1,0 0 0,-1 1 0,1-1 1,0 1-1,0-1 0,0 1 0,0 0 0,0-1 1,-1 1-1,1 0 0,0-1 0,0 1 0,-1 0 1,1 0-1,-1 0 0,1-1 0,-1 1 0,1 0 0,-1 0 1,1 0-1,-1 0 0,1 2 0,2 8 2,-1 0 0,1 0-1,0 23 1,2 175 93,-5-208-94,0 0 0,0 1-1,0-1 1,0 0 0,0 0 0,1 1 0,-1-1-1,0 0 1,1 0 0,-1 0 0,1 0 0,-1 1 0,1-1-1,0 0 1,-1 0 0,2 1 0,-1-1 6,-1-1 0,1 0 0,-1 0 0,1 0 0,-1 0-1,1 0 1,-1 0 0,0 0 0,1 0 0,-1 0 0,1 0 0,-1-1 0,1 1 0,-1 0 0,0 0 0,1 0 0,-1 0 0,1-1 0,-1 1 0,0 0 0,1 0 0,-1-1 0,0 1 0,1 0 0,-1-1-1,0 1 1,1 0 0,-1-1 0,20-36 489,-14 11-206,-1 1 0,0-1 0,0-41 0,-4 57-234,-1 1 0,0-1 0,-1 1 0,0-1 0,-1 1 0,0-1 0,0 1 0,-1 0 0,0 0 0,0 0 0,-1 0 1,-10-15-1,14 23-55,0 1 0,-1-1 0,1 1 1,0-1-1,0 1 0,0-1 1,-1 1-1,1-1 0,0 1 0,0 0 1,-1-1-1,1 1 0,-1 0 1,1-1-1,0 1 0,-1 0 0,1-1 1,0 1-1,-1 0 0,1 0 0,-1-1 1,1 1-1,-1 0 0,1 0 1,-1 0-1,1 0 0,-1 0 0,1-1 1,-1 1-1,1 0 0,-1 0 1,1 0-1,-1 0 0,1 1 0,-1-1 1,1 0-1,-1 0 0,1 0 1,-1 0-1,1 0 0,-1 1 0,1-1 1,0 0-1,-1 0 0,1 1 1,-1-1-1,1 0 0,0 1 0,-1-1 1,1 0-1,0 1 0,-1-1 0,1 1 1,0-1-1,-1 0 0,1 1 1,0-1-1,0 1 0,0-1 0,0 1 1,-1-1-1,1 1 0,0-1 1,0 1-1,0-1 0,0 2 0,0-1-11,0 0 0,0-1-1,0 1 1,0 0 0,0 0 0,0 0-1,0 0 1,0 0 0,0 0-1,1 0 1,-1 0 0,0-1-1,0 1 1,1 0 0,-1 0-1,1 0 1,-1-1 0,1 1 0,-1 0-1,1 0 1,-1-1 0,1 1-1,0 0 1,-1-1 0,1 1-1,0-1 1,0 1 0,-1-1 0,1 1-1,0-1 1,0 0 0,0 1-1,0-1 1,0 0 0,-1 0-1,1 0 1,0 1 0,0-1-1,0 0 1,2 0 0,3-1-114,0-1 0,0 1 0,0-1 0,0 0 0,0 0-1,0-1 1,-1 0 0,1 0 0,-1 0 0,7-6 0,51-44-5277,-52 43 3234,7-7-4059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9.265"/>
    </inkml:context>
    <inkml:brush xml:id="br0">
      <inkml:brushProperty name="width" value="0.025" units="cm"/>
      <inkml:brushProperty name="height" value="0.025" units="cm"/>
    </inkml:brush>
  </inkml:definitions>
  <inkml:trace contextRef="#ctx0" brushRef="#br0">64 187 12300,'0'0'6379,"-1"-9"-3923,0-2-1702,1 7-399,0 1 0,-1-1 1,1 0-1,-1 0 0,0 1 0,0-1 0,0 0 0,-4-6 0,5 10-309,0 0 0,0 0 0,0 0 0,0-1 0,-1 1 0,1 0-1,0 0 1,0 0 0,-1 0 0,1 0 0,0 0 0,0 0 0,-1 0 0,1 0 0,0 0 0,0 0-1,0 0 1,-1 0 0,1 0 0,0 0 0,0 0 0,-1 0 0,1 0 0,0 0 0,0 0 0,-1 0 0,1 0-1,0 0 1,0 0 0,0 0 0,-1 1 0,1-1 0,0 0 0,0 0 0,0 0 0,-1 0 0,1 1-1,0-1 1,0 0 0,0 0 0,0 0 0,0 1 0,0-1 0,-1 0 0,1 0 0,0 1 0,0-1 0,0 0-1,0 0 1,0 0 0,0 1 0,0-1 0,0 0 0,0 0 0,0 1 0,0-1 0,0 0 0,-6 15-243,-2 11 190,0 0-1,2 0 1,0 0 0,-3 53-1,10-79 8,-1 0 0,0 0-1,0 1 1,0-1 0,0 0 0,0 0 0,1 1-1,-1-1 1,0 0 0,0 0 0,1 0 0,-1 0-1,0 0 1,0 1 0,0-1 0,1 0 0,-1 0-1,0 0 1,1 0 0,-1 0 0,0 0 0,0 0-1,1 0 1,-1 0 0,0 0 0,0 0-1,1 0 1,-1 0 0,0 0 0,0 0 0,1 0-1,-1 0 1,0 0 0,0 0 0,1 0 0,-1-1-1,0 1 1,0 0 0,1 0 0,-1 0 0,0 0-1,0-1 1,0 1 0,1 0 0,-1 0 0,0 0-1,0-1 1,0 1 0,0 0 0,1 0 0,-1-1-1,12-11 63,-1-1 0,0 0 0,-1 0 0,-1-1 0,12-22 0,18-25-33,-32 51-28,33-38 164,-38 46-159,0 0 0,1 0 0,-1 0 0,1 0 0,-1 0 0,1 1 0,-1-1 0,1 1-1,0 0 1,0 0 0,-1 0 0,1 0 0,0 0 0,0 0 0,0 1 0,6-1 0,-8 1-9,0 1 0,0-1 0,0 1 0,-1 0 0,1-1 0,0 1 0,0-1 0,-1 1 0,1 0 1,0 0-1,-1 0 0,1-1 0,-1 1 0,1 0 0,-1 0 0,1 0 0,-1 0 0,1 0 0,-1 0 0,0 0 0,0 0 1,1 0-1,-1 0 0,0 0 0,0 0 0,0 0 0,0 1 0,0 36 125,0-30-98,-2 24-16,2-12 137,15-42 107,-12 16-245,43-78 188,-41 76-177,0 0-1,1 0 1,0 1-1,1-1 1,0 1-1,0 1 1,14-11-1,-20 17-23,-1-1 0,1 0 0,0 1 0,-1-1-1,1 1 1,0 0 0,0-1 0,-1 1 0,1-1 0,0 1 0,0 0 0,0 0-1,0-1 1,0 1 0,-1 0 0,1 0 0,0 0 0,0 0 0,0 0 0,0 0 0,0 0-1,0 1 1,-1-1 0,1 0 0,0 0 0,0 1 0,0-1 0,0 0 0,-1 1-1,1-1 1,0 1 0,0-1 0,-1 1 0,1-1 0,0 1 0,-1 0 0,1-1-1,-1 1 1,1 0 0,-1-1 0,1 1 0,-1 0 0,1 0 0,-1-1 0,0 1-1,1 0 1,-1 0 0,0 0 0,0 0 0,0 0 0,1-1 0,-1 1 0,0 0-1,0 0 1,-1 1 0,2 64 58,-2-48-22,5-5-25,5-22 108,14-34 123,-17 30-254,2-2-44,12-24 55,-19 38-129,0-1 0,0 1 0,0-1 0,0 1 0,0-1 0,1 1 0,-1 0 0,0 0 0,1 0 0,-1-1 0,1 1 0,-1 0 0,1 1 0,-1-1 0,1 0 0,0 0 0,-1 1 0,3-1 0,-3 1-37,-1 1 1,1-1-1,-1 1 1,1 0-1,0-1 0,-1 1 1,1 0-1,-1-1 1,0 1-1,1 0 1,-1 0-1,1-1 1,-1 1-1,0 0 1,0 0-1,1 0 1,-1-1-1,0 1 1,0 0-1,0 0 1,0 0-1,0 0 1,0 0-1,0-1 1,-1 2-1,1 31-3060,0-27 889,0 6-3171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29.668"/>
    </inkml:context>
    <inkml:brush xml:id="br0">
      <inkml:brushProperty name="width" value="0.025" units="cm"/>
      <inkml:brushProperty name="height" value="0.025" units="cm"/>
    </inkml:brush>
  </inkml:definitions>
  <inkml:trace contextRef="#ctx0" brushRef="#br0">149 67 16720,'0'0'2461,"-8"2"-203,1-1-2037,1 1 1,0 0-1,-1 0 0,1 0 1,0 1-1,0 0 1,0 0-1,1 1 0,-1 0 1,1-1-1,0 2 1,0-1-1,0 1 0,1-1 1,-1 1-1,-6 11 1,6-9-88,0 0 1,1-1 0,0 1 0,0 1 0,1-1 0,0 1 0,0-1 0,1 1 0,0 0 0,0 0 0,1 0 0,0 0 0,0 8 0,1-15-129,1 0-1,-1-1 1,0 1 0,1-1-1,-1 1 1,1-1-1,-1 1 1,1-1 0,-1 1-1,1-1 1,-1 1-1,1-1 1,-1 0-1,1 1 1,0-1 0,-1 0-1,1 1 1,-1-1-1,1 0 1,0 0 0,-1 0-1,1 0 1,0 0-1,-1 1 1,1-1 0,0 0-1,-1 0 1,1-1-1,0 1 1,-1 0-1,1 0 1,0 0 0,-1 0-1,1-1 1,0 1-1,-1 0 1,1 0 0,-1-1-1,1 1 1,0-1-1,-1 1 1,2-1 0,26-16 527,-13 2-439,0-1 0,-1 0 0,-1 0 0,0-1 0,-2-1 0,0 0-1,0-1 1,-2 0 0,-1-1 0,0 0 0,5-23 0,-19 59 371,-21 65-428,26-73-28,-1 0 0,1 0 0,1 0 0,-1 0 0,1 1 0,1-1 0,-1 0 0,5 15 0,-5-21-10,1-1 0,0 1 0,0 0 0,0 0 0,0 0 0,0-1 0,0 1 0,0-1 0,1 1 0,-1-1 0,1 1 0,-1-1 0,1 0 0,-1 0 0,1 0-1,2 2 1,-1-2-15,0 0 0,1 0-1,-1 0 1,1-1-1,-1 1 1,1-1 0,-1 0-1,1 0 1,-1 0-1,1 0 1,-1 0 0,4-2-1,-2 1-272,0 0 1,-1 0-1,1-1 1,0 0-1,-1 0 0,0 0 1,1-1-1,-1 1 0,0-1 1,5-4-1,20-23-6407,-3-2-7237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08.725"/>
    </inkml:context>
    <inkml:brush xml:id="br0">
      <inkml:brushProperty name="width" value="0.025" units="cm"/>
      <inkml:brushProperty name="height" value="0.025" units="cm"/>
    </inkml:brush>
  </inkml:definitions>
  <inkml:trace contextRef="#ctx0" brushRef="#br0">160 86 2466,'-9'3'753,"-21"5"-221,-45 13 139,30-5 3192,109 0-1808,-14-6-2077,0-2 0,99 3-1,102-19 240,-34 1 18,1606-3 1345,-1084-19-1496,2 1 126,-161 37 5,163-1-9,-235-36-80,61 0 672,-540 28-758,899-36 1153,-679 14-814,-247 22-123,-33 9 326,31-8-681,1 0 1,-1-1-1,0 1 0,0-1 0,0 1 0,0-1 0,1 1 1,-1-1-1,0 1 0,0 0 0,1-1 0,-1 1 1,0-1-1,1 0 0,-1 1 0,1-1 0,-1 1 1,1-1-1,-1 0 0,1 1 0,-1-1 0,1 0 0,-1 1 1,1-1-1,-1 0 0,1 0 0,-1 0 0,1 1 1,0-1-1,-1 0 0,1 0 0,-1 0 0,1 0 1,0 0-1,-1 0 0,1 0 0,0 0 0,25-2-3630,-16-4-1241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8.829"/>
    </inkml:context>
    <inkml:brush xml:id="br0">
      <inkml:brushProperty name="width" value="0.025" units="cm"/>
      <inkml:brushProperty name="height" value="0.025" units="cm"/>
    </inkml:brush>
  </inkml:definitions>
  <inkml:trace contextRef="#ctx0" brushRef="#br0">182 66 6598,'0'0'8349,"-11"-5"-5637,5 2-2665,-1 0 192,0 0 1,0 0-1,-1 1 1,1 0-1,-10-2 1,14 4-183,0-1 0,0 1 0,0 0 0,0 0 0,0 1 0,0-1 0,0 1 0,0-1 0,0 1 0,0 0 0,1 0 0,-1 0 0,0 0 0,0 0 1,1 1-1,-1 0 0,1-1 0,0 1 0,-1 0 0,1 0 0,-3 3 0,-1 3-19,1 0 0,-1 1 0,1 0 0,1 0 0,0 0 0,0 0 0,1 1 0,0 0 0,0-1 0,1 1 0,1 0 0,-1 0 0,2 0 0,-1 1 0,2-1 0,1 16 0,-2-25-41,1 0-1,-1 0 1,1 0 0,0 1-1,-1-1 1,1 0 0,0 0-1,0 0 1,0 0 0,0 0-1,0 0 1,0 0 0,0 0 0,0-1-1,0 1 1,0 0 0,1-1-1,-1 1 1,0 0 0,0-1-1,1 0 1,-1 1 0,0-1-1,1 0 1,-1 1 0,0-1-1,1 0 1,-1 0 0,0 0 0,1 0-1,-1-1 1,0 1 0,1 0-1,-1 0 1,0-1 0,1 1-1,-1-1 1,2 0 0,52-24-36,-52 23 52,12-7-1,1 2-1,-1-1 1,1 2-1,1 0 1,20-5 0,-33 10-7,1 0-1,-1 1 1,1-1 0,-1 1 0,1 0 0,-1 0 0,1 1 0,0-1 0,-1 1 0,1 0 0,-1 0-1,0 0 1,1 1 0,-1 0 0,0 0 0,0 0 0,0 0 0,0 0 0,0 1 0,0 0 0,-1 0 0,0 0-1,1 0 1,4 7 0,-1 1 5,0 0-1,-1 1 0,-1 0 1,0 0-1,0 0 0,-1 1 1,-1-1-1,0 1 1,-1 0-1,0 0 0,-1 0 1,-1 25-1,-1-19 306,0 0-1,-1 0 0,-1 0 1,-1-1-1,-1 1 1,-1-1-1,0 0 1,-11 22-1,14-34-36,-1 0 0,0 0 0,0-1 0,0 0 0,-7 8 0,10-12-232,0 0 0,0 0-1,0-1 1,0 1 0,0 0 0,0 0 0,0-1-1,0 1 1,0 0 0,0-1 0,0 1 0,0-1-1,0 0 1,0 1 0,0-1 0,-1 0 0,1 0-1,0 0 1,0 1 0,0-1 0,-1-1 0,1 1-1,0 0 1,0 0 0,0 0 0,-1-1 0,1 1 0,0 0-1,0-1 1,0 1 0,0-1 0,0 1 0,0-1-1,0 0 1,0 1 0,0-1 0,0 0 0,-1-1-1,-3-5-9,1 0-1,0 1 0,0-1 1,1 0-1,0-1 1,0 1-1,0-1 0,1 1 1,0-1-1,-1-14 0,-4-87-119,7 97 94,-1-18-9,1 0-1,2 0 0,1 0 0,13-56 1,-12 74 0,-1 0 0,2 1-1,-1 0 1,1 0 0,1 0 0,0 0 0,1 1 0,0 0 0,0 1 0,1-1 0,1 1 0,-1 1 0,1 0 0,1 0-1,10-7 1,-16 13-105,-1 0-1,0 0 1,1 1-1,-1-1 0,1 1 1,0 0-1,-1 0 1,7 0-1,17-1-3785,-26 2 3607,-1 0 0,1 0 0,0-1 0,-1 1 0,1 0 0,0-1 1,0 1-1,-1 0 0,1-1 0,-1 1 0,1-1 0,0 1 0,-1-1 0,1 0 0,-1 1 0,1-1 0,-1 1 0,1-1 0,-1 0 0,0 0 0,1 1 1,-1-1-1,0 0 0,0 0 0,1 1 0,-1-1 0,0 0 0,0 0 0,0 1 0,0-1 0,0 0 0,0 0 0,0-1 0,0-13-8408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9.217"/>
    </inkml:context>
    <inkml:brush xml:id="br0">
      <inkml:brushProperty name="width" value="0.025" units="cm"/>
      <inkml:brushProperty name="height" value="0.025" units="cm"/>
    </inkml:brush>
  </inkml:definitions>
  <inkml:trace contextRef="#ctx0" brushRef="#br0">0 0 13997,'0'0'7794,"0"15"-7489,5 30-59,1 0 0,2 0 1,3-1-1,1 0 0,2-1 1,37 77-1,-47-112-505,0-1 1,0 1 0,1-1-1,1 0 1,-1 0-1,1-1 1,9 8 0,-14-12 168,1-1 0,-1 0 0,1 0 1,0 0-1,-1 0 0,1 0 0,0 0 0,-1 0 1,1 0-1,0-1 0,0 1 0,0-1 1,0 1-1,0-1 0,0 0 0,-1 0 1,1 0-1,0 0 0,0 0 0,0 0 1,0 0-1,0-1 0,0 1 0,0-1 1,0 1-1,-1-1 0,1 0 0,0 0 1,0 0-1,-1 0 0,1 0 0,-1 0 0,1 0 1,-1 0-1,1-1 0,-1 1 0,0-1 1,2-1-1,14-23-3497,-2-5-828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9.592"/>
    </inkml:context>
    <inkml:brush xml:id="br0">
      <inkml:brushProperty name="width" value="0.025" units="cm"/>
      <inkml:brushProperty name="height" value="0.025" units="cm"/>
    </inkml:brush>
  </inkml:definitions>
  <inkml:trace contextRef="#ctx0" brushRef="#br0">51 34 13389,'0'0'4084,"-7"10"-3054,1 0-940,1-1 0,-1 1-1,2 0 1,0 0 0,0 1 0,0-1 0,1 1 0,1 0 0,0 0-1,1 0 1,-1 12 0,2-16 48,-1 10 31,1 0-1,1 0 0,4 27 1,-4-40-149,0-1 1,0 0 0,0 0 0,0 0 0,0 1 0,1-1 0,-1 0 0,1-1-1,0 1 1,0 0 0,2 3 0,-2-5-1,-1 0 0,0 0-1,1 0 1,-1-1 0,1 1 0,-1 0 0,1 0 0,-1-1-1,1 1 1,-1-1 0,1 0 0,0 1 0,-1-1-1,1 0 1,0 0 0,-1 0 0,1 0 0,0 0 0,-1 0-1,1 0 1,0-1 0,-1 1 0,3-2 0,0 1 125,0-2 1,0 1 0,0 0-1,-1-1 1,1 1-1,-1-1 1,0 0 0,0-1-1,0 1 1,0 0-1,-1-1 1,1 1 0,-1-1-1,0 0 1,0 0 0,0 0-1,1-5 1,3-5 324,-1-1-1,-1 1 1,4-25 0,-5 23-146,-2 1 0,0-1 1,-1 0-1,0 0 0,-4-20 0,4 33-307,0 0-1,-1 0 0,1 0 0,-1 0 0,0 0 0,0 0 0,0 0 0,0 0 0,0 0 0,-1 0 1,1 0-1,-1 1 0,0-1 0,0 1 0,0-1 0,0 1 0,0 0 0,-1-1 0,1 1 1,-1 0-1,1 1 0,-1-1 0,0 0 0,0 1 0,1 0 0,-1-1 0,0 1 0,0 0 1,0 0-1,-1 1 0,1-1 0,-5 0 0,7 2-57,-1-1 0,1 0 0,-1 0 0,1 1 0,0-1 1,-1 1-1,1-1 0,0 1 0,-1-1 0,1 1 0,0 0 0,0 0 0,-1 0 1,1-1-1,0 1 0,0 0 0,0 1 0,0-1 0,0 0 0,0 0 0,1 0 0,-1 0 1,0 1-1,1-1 0,-1 0 0,0 1 0,0 2 0,-4 19-2469,4-1-3455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7:59.920"/>
    </inkml:context>
    <inkml:brush xml:id="br0">
      <inkml:brushProperty name="width" value="0.025" units="cm"/>
      <inkml:brushProperty name="height" value="0.025" units="cm"/>
    </inkml:brush>
  </inkml:definitions>
  <inkml:trace contextRef="#ctx0" brushRef="#br0">39 0 18417,'-4'9'1324,"-3"11"-944,0 0 0,2 1 0,0-1 0,1 1 0,1 0 0,1 0 0,1 0 0,1 1 0,1-1-1,0 0 1,6 25 0,-7-43-379,1-1 0,-1 1 0,1-1 0,0 0 0,-1 1 0,1-1 0,0 0 0,0 1 0,1-1 0,-1 0 0,0 0 0,1 0 0,-1 0 0,1 0 0,0 0 0,0-1 0,-1 1 0,1 0 0,0-1 0,0 1 0,1-1 0,-1 0 0,0 0 0,0 0 0,1 0 0,-1 0 0,0 0 0,1-1 0,3 1 0,-3-1 11,1-1 0,0 0 0,-1 0 1,1 0-1,-1 0 0,1-1 0,-1 0 1,0 1-1,0-1 0,1 0 0,-1-1 0,0 1 1,-1 0-1,1-1 0,0 0 0,-1 1 0,0-1 1,4-6-1,12-18 80,24-32-99,-39 55-6,0 1 1,0 0-1,0 0 1,0 0-1,0 0 0,0 1 1,1-1-1,-1 1 1,1 0-1,0 0 1,-1 0-1,1 1 1,5-2-1,-8 3 9,0 0 1,0 0-1,0 0 0,0 0 0,0 0 0,0 0 1,0 0-1,0 1 0,0-1 0,0 0 0,0 1 1,0-1-1,-1 1 0,1-1 0,0 1 0,0-1 1,0 1-1,-1 0 0,1-1 0,0 1 1,-1 0-1,1-1 0,0 1 0,-1 0 0,1 0 1,-1 0-1,0 0 0,1-1 0,-1 1 0,1 0 1,-1 0-1,0 0 0,0 0 0,0 0 0,1 0 1,-1 0-1,0 0 0,-1 2 0,1 47 218,-1-41-141,-1 8 221,0-1 0,-2 0 0,0 0 0,-1 0 0,-1 0 1,0-1-1,-1 0 0,-1 0 0,0-1 0,-19 26 0,9-25-164,18-15-190,0 0 1,-1 0 0,1 0 0,0-1 0,-1 1 0,1 0-1,0 0 1,-1 0 0,1 0 0,0 0 0,-1 0 0,1 0-1,0-1 1,0 1 0,-1 0 0,1 0 0,0 0-1,0-1 1,-1 1 0,1 0 0,0 0 0,0 0 0,0-1-1,-1 1 1,1 0 0,0-1 0,0 1 0,0 0-1,0 0 1,0-1 0,0 1 0,0 0 0,-1-1 0,1 1-1,0-1 1,0-3-612,0 1 0,0-1 0,0 0 0,0 0-1,1 0 1,-1 1 0,1-1 0,0 0 0,2-4 0,10-22-4545,4-1-1174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0.388"/>
    </inkml:context>
    <inkml:brush xml:id="br0">
      <inkml:brushProperty name="width" value="0.025" units="cm"/>
      <inkml:brushProperty name="height" value="0.025" units="cm"/>
    </inkml:brush>
  </inkml:definitions>
  <inkml:trace contextRef="#ctx0" brushRef="#br0">45 505 7111,'0'0'15337,"-7"13"-14643,1-2-440,1 0 0,0 1-1,1 0 1,0 0 0,0 0 0,1 0 0,1 0-1,0 1 1,1-1 0,0 15 0,1-26-254,0-1 0,0 1 0,0-1 0,0 0 0,0 1 0,0-1 0,0 1 0,0-1 0,0 1 0,1-1 0,-1 1-1,0-1 1,0 0 0,0 1 0,1-1 0,-1 1 0,0-1 0,0 0 0,1 1 0,-1-1 0,0 0 0,1 1 0,-1-1 0,0 0 0,1 0 0,-1 1 0,0-1 0,1 0 0,-1 0 0,1 0 0,-1 1 0,1-1 0,-1 0 0,0 0 0,1 0 0,0 0 0,18-7 37,13-22 108,-16 6-193,-1-1-1,-2-1 1,0 0-1,-2-1 0,0 0 1,12-52-1,-14 50-54,-7 136-847,-2-98 954,2 35 187,-2-44-183,0-1 0,1 1-1,-1 0 1,0 0 0,0-1 0,1 1 0,-1-1 0,0 1 0,1 0 0,-1-1 0,1 1 0,-1-1 0,1 1 0,-1 0 0,1-1 0,-1 1 0,1-1 0,-1 0 0,1 1 0,-1-1 0,1 1 0,0-1 0,-1 0 0,1 0 0,0 1 0,0-1 0,-1 0 0,1 0 0,0 0 0,-1 0 0,1 0-1,0 0 1,0 0 0,-1 0 0,1 0 0,0 0 0,-1 0 0,1 0 0,0 0 0,-1-1 0,1 1 0,0 0 0,-1-1 0,1 1 0,0 0 0,-1-1 0,1 1 0,-1-1 0,1 1 0,0-1 0,-1 1 0,1-1 0,0 0 0,5-4 107,0-1-1,0 0 1,-1 0 0,1 0 0,-1-1 0,-1 1 0,8-14 0,26-60 360,-27 57-417,63-161 103,-65 154-139,0-1 1,-2 0-1,-2 0 0,3-38 0,-8 69-21,0-1 1,1 1-1,-1-1 1,0 1-1,0 0 1,0-1-1,0 1 1,0-1-1,0 1 1,0-1-1,0 1 1,0-1-1,0 1 1,0-1-1,0 1 1,0-1-1,0 1 1,-1 0-1,1-1 1,0 1-1,0-1 1,0 1-1,-1 0 1,1-1-1,0 1 1,-1-1-1,1 1 1,0 0-1,-1 0 1,0-1-1,-9 10-83,-7 25-85,-2 13 238,-12 51-1,26-82 14,2 0 0,0 0-1,1 1 1,1-1 0,0 0 0,1 1 0,3 21 0,-3-36-87,0 0 0,1 0 0,-1 0 0,1 0 0,0 0 0,0 0 0,-1-1 0,1 1 0,0 0 0,1 0 0,-1-1 0,0 1 0,0-1 0,1 1 0,-1-1 0,1 0 0,-1 1 0,1-1 0,-1 0 0,1 0 0,3 1 0,-1 0 22,0-1 0,1 1 0,-1-1 0,1-1 0,-1 1 0,1-1 0,-1 1 0,1-1-1,5-1 1,3-1-497,-1 0 0,0 0-1,0-1 1,0-1 0,0 0-1,15-8 1,10-10-4043,0-2-3402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1.524"/>
    </inkml:context>
    <inkml:brush xml:id="br0">
      <inkml:brushProperty name="width" value="0.025" units="cm"/>
      <inkml:brushProperty name="height" value="0.025" units="cm"/>
    </inkml:brush>
  </inkml:definitions>
  <inkml:trace contextRef="#ctx0" brushRef="#br0">1 130 9673,'0'0'11638,"-1"15"-11547,1 15-81,2 0 1,1-1-1,1 1 1,1 0-1,12 35 1,58 157 54,-74-219-40,17 37-49,-18-39 32,0-1 0,1 1 0,-1-1 0,0 1 0,0-1 0,1 1 0,-1-1 0,0 1-1,0-1 1,1 1 0,-1-1 0,1 1 0,-1-1 0,0 0 0,1 1 0,-1-1 0,1 0 0,-1 1 0,1-1 0,-1 0 0,1 0 0,-1 1 0,1-1 0,-1 0 0,1 0 0,-1 0 0,1 0 0,0 0 0,-1 0 0,1 1 0,-1-2 0,1 1 0,-1 0 0,1 0 0,0 0 0,-1 0 0,1 0 0,-1 0 0,1 0 0,-1-1 0,1 1 0,-1 0 0,1 0 0,-1-1 0,1 1 0,-1 0 0,0-1 0,1 1 0,-1-1 0,1 1 0,-1 0 0,0-1 0,1 1 0,-1-1 0,0 1 0,1-1 0,-1 1 0,0-1 0,0 1 0,0-1 0,0 0 0,1 1 0,-1-1 0,0 1 0,0-2 0,8-27 566,-1 0 1,-2 0-1,-1-1 0,-1 0 0,-2-55 0,0 46 49,-2 2-130,1 25-260,0-1 0,0 1 0,4-23 0,2 27-149,3 17-175,4 18-60,-12-25 187,4 10 2,1 2-29,0 1 1,0-2-1,16 23 0,-21-34-10,1 1 1,0-1 0,-1-1-1,1 1 1,0 0 0,0 0-1,0-1 1,0 1-1,0-1 1,1 0 0,-1 1-1,4 0 1,-4-1 1,-1-1 0,1 0 0,-1 0 0,1 0 0,-1 0 0,1 0 0,-1 0 1,1-1-1,-1 1 0,1 0 0,-1-1 0,1 1 0,-1-1 0,0 0 0,1 1 0,-1-1 0,0 0 0,0 0 0,1 0 0,-1 0 0,0 0 1,0 0-1,1-2 0,8-8 22,-2-1 1,0-1-1,0 1 1,-1-1-1,0-1 1,5-16 0,-5 12 1,0 2 1,2-1-1,16-25 1,-24 41-26,0-1-1,0 1 1,0 0 0,0-1 0,0 1 0,0 0 0,1 0 0,-1 0 0,0 0-1,1 0 1,-1 0 0,0 1 0,1-1 0,-1 0 0,1 1 0,2-2 0,-3 2-1,0 0 1,0 1 0,0-1 0,0 0-1,0 0 1,0 0 0,0 1 0,0-1-1,-1 0 1,1 1 0,0-1 0,0 1-1,0-1 1,0 1 0,0 0 0,-1-1 0,1 1-1,0 0 1,-1-1 0,2 2 0,3 6-2,0 1-1,-1-1 1,0 1 0,6 17 0,9 15 4,-19-41 0,0 1-1,1-1 1,-1 0 0,0 0 0,0 0 0,1 1 0,-1-1 0,0 0 0,1 0 0,-1 0 0,0 0 0,1 0 0,-1 0 0,0 0 0,1 0 0,-1 1-1,0-1 1,1 0 0,-1 0 0,0 0 0,1-1 0,-1 1 0,0 0 0,1 0 0,-1 0 0,0 0 0,1 0 0,-1 0 0,0 0 0,0-1 0,1 1-1,-1 0 1,0 0 0,1 0 0,-1-1 0,0 1 0,0 0 0,0 0 0,1-1 0,-1 1 0,0 0 0,0 0 0,0-1 0,1 1 0,-1 0 0,0-1-1,0 1 1,0-1 0,6-17 102,-5 16-84,16-54-60,12-48-445,-21 36-6976,-8 54 1386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1.867"/>
    </inkml:context>
    <inkml:brush xml:id="br0">
      <inkml:brushProperty name="width" value="0.025" units="cm"/>
      <inkml:brushProperty name="height" value="0.025" units="cm"/>
    </inkml:brush>
  </inkml:definitions>
  <inkml:trace contextRef="#ctx0" brushRef="#br0">1 1 16848,'0'0'5894,"54"2"-16657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2.205"/>
    </inkml:context>
    <inkml:brush xml:id="br0">
      <inkml:brushProperty name="width" value="0.025" units="cm"/>
      <inkml:brushProperty name="height" value="0.025" units="cm"/>
    </inkml:brush>
  </inkml:definitions>
  <inkml:trace contextRef="#ctx0" brushRef="#br0">48 0 15086,'0'0'5493,"-7"11"-4254,1 2-928,0-1 1,1 1-1,0 0 1,1 0-1,0 1 0,1-1 1,0 1-1,0 23 1,2-36-312,1 0 1,0 0-1,0 1 1,0-1-1,0 0 1,0 1-1,0-1 1,0 0 0,1 1-1,-1-1 1,0 0-1,1 0 1,-1 0-1,1 1 1,-1-1-1,1 0 1,0 0 0,-1 0-1,1 0 1,0 0-1,0 0 1,0 0-1,1 1 1,-1-2 6,0 0 0,0-1 0,0 1 0,0 0 0,0-1 0,0 1 0,0-1 0,1 1 0,-1-1 0,-1 0 0,1 1 0,0-1 0,0 0 0,0 0 0,0 0 0,0 0 0,-1 1 0,1-1 0,0 0 0,-1 0 0,1 0 0,-1-1 0,1 1 0,-1 0 0,1 0 0,-1-1 0,10-20 82,-2 0-1,-1 0 0,0-1 0,5-40 0,-11 57-64,5 30-673,-1 23 535,-4-37-290,4 45-1277,8-23-5913,-7-27 403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2.551"/>
    </inkml:context>
    <inkml:brush xml:id="br0">
      <inkml:brushProperty name="width" value="0.025" units="cm"/>
      <inkml:brushProperty name="height" value="0.025" units="cm"/>
    </inkml:brush>
  </inkml:definitions>
  <inkml:trace contextRef="#ctx0" brushRef="#br0">8 0 12011,'0'0'11916,"-2"10"-11788,0 3-95,0 0 1,1-1 0,1 19-1,0-25 56,0-1 0,0 1 0,1-1 0,0 1 0,1-1 0,-1 1 0,1-1 1,0 0-1,0 1 0,0-1 0,1 0 0,5 7 0,-7-12-50,0 1 0,0 0 1,0-1-1,1 1 0,-1 0 1,0-1-1,1 0 0,-1 1 1,0-1-1,1 0 0,-1 0 1,0 1-1,1-1 0,-1 0 1,1 0-1,-1-1 0,0 1 1,1 0-1,-1 0 0,0-1 1,1 1-1,-1-1 0,0 1 1,0-1-1,1 1 0,-1-1 1,0 0-1,0 0 0,0 1 1,0-1-1,0 0 0,0 0 1,0 0-1,0 0 0,0 0 1,0-1-1,1 0 0,13-26-1835,-14 27 1297,-1 0 0,0 0 0,0 0 0,1 0 0,-1 0 1,0-1-1,0 1 0,0 0 0,0 0 0,0 0 0,-1 0 0,1 0 0,0-1 1,-1 1-1,1 0 0,0 0 0,-1 0 0,1 0 0,-1 0 0,-1-2 0,-7-5-11378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3.176"/>
    </inkml:context>
    <inkml:brush xml:id="br0">
      <inkml:brushProperty name="width" value="0.025" units="cm"/>
      <inkml:brushProperty name="height" value="0.025" units="cm"/>
    </inkml:brush>
  </inkml:definitions>
  <inkml:trace contextRef="#ctx0" brushRef="#br0">60 1 3844,'0'0'19997,"-8"7"-19783,3-1-157,0-1 0,0 1 0,1 0 1,-1 0-1,2 0 0,-1 0 0,1 1 1,0 0-1,0-1 0,0 1 0,1 0 1,0 0-1,1 1 0,0-1 0,0 0 1,0 0-1,1 9 0,0-9 18,0-1-1,0 1 1,1 0 0,0-1-1,0 0 1,1 1-1,-1-1 1,5 9 0,-5-13-84,0-1 0,0 0 1,0 1-1,0-1 1,0 0-1,0 1 0,0-1 1,1 0-1,-1 0 1,0 0-1,1 0 0,-1 0 1,1 0-1,-1-1 1,1 1-1,0 0 0,-1-1 1,1 1-1,0-1 1,-1 0-1,1 0 1,0 1-1,-1-1 0,1 0 1,0 0-1,-1 0 1,1-1-1,0 1 0,-1 0 1,1-1-1,0 1 1,-1-1-1,1 1 0,0-1 1,-1 0-1,1 0 1,-1 0-1,2-1 0,3-2-478,0 1 0,-1-1 0,0 0 0,0-1-1,0 1 1,0-1 0,-1 0 0,8-10 0,12-27-8277,-12 12-690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0.372"/>
    </inkml:context>
    <inkml:brush xml:id="br0">
      <inkml:brushProperty name="width" value="0.025" units="cm"/>
      <inkml:brushProperty name="height" value="0.025" units="cm"/>
    </inkml:brush>
  </inkml:definitions>
  <inkml:trace contextRef="#ctx0" brushRef="#br0">76 1 6566,'0'0'956,"-9"3"-529,5-1-405,0-1 1,0 1 0,0 0-1,1 1 1,-1-1 0,0 1-1,1-1 1,0 1 0,-1 0-1,1 0 1,0 1 0,1-1-1,-1 1 1,0-1-1,1 1 1,0 0 0,0 0-1,0 0 1,1 0 0,-1 0-1,1 0 1,0 1 0,0-1-1,0 0 1,1 1 0,0-1-1,-1 1 1,2 4-1,-1-3 19,1 1-1,0-1 0,1 0 1,-1 1-1,1-1 0,0 0 1,1 0-1,0 0 0,0 0 1,0 0-1,0-1 0,1 1 1,6 6-1,9 10 431,40 34 0,-16-15-195,-28-27-44,0-1-1,1 0 0,1-1 0,0-1 0,0-1 0,1 0 0,1-2 0,-1 0 0,1 0 0,1-2 1,-1-1-1,1 0 0,25 2 0,27 0-92,0-3 1,100-8-1,-140 3-141,362-41 229,-1-32 315,-3 0-291,156-3-193,-531 75-99,-11-1-662,-12 1-1798,-21-1-852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3.536"/>
    </inkml:context>
    <inkml:brush xml:id="br0">
      <inkml:brushProperty name="width" value="0.025" units="cm"/>
      <inkml:brushProperty name="height" value="0.025" units="cm"/>
    </inkml:brush>
  </inkml:definitions>
  <inkml:trace contextRef="#ctx0" brushRef="#br0">62 176 6278,'0'0'12748,"0"56"-11563,3-29-640,0 2-257,3-1 96,1-2-63,-2-2-129,-1-5-64,1-7-128,1-4 32,-3-8-96,1 0 64,1-13-224,-3-10-961,-2-8-1730,0-7-2626,0-6-1122</inkml:trace>
  <inkml:trace contextRef="#ctx0" brushRef="#br0" timeOffset="1">34 1 10218,'0'0'14830,"-34"12"-15183,34 1-2049,7-1-1377,-1 0-3588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4.095"/>
    </inkml:context>
    <inkml:brush xml:id="br0">
      <inkml:brushProperty name="width" value="0.025" units="cm"/>
      <inkml:brushProperty name="height" value="0.025" units="cm"/>
    </inkml:brush>
  </inkml:definitions>
  <inkml:trace contextRef="#ctx0" brushRef="#br0">6 529 12204,'0'0'9785,"0"9"-9625,-6 152 1740,6-160-1898,0 0 0,0 0-1,0-1 1,0 1-1,0 0 1,1 0 0,-1 0-1,0 0 1,0 0 0,0 0-1,1 0 1,-1-1-1,1 1 1,-1 0 0,0 0-1,1 0 1,-1-1-1,1 1 1,0 0 0,-1-1-1,1 1 1,0 0 0,-1-1-1,1 1 1,0-1-1,0 1 1,-1-1 0,1 1-1,0-1 1,0 0-1,0 1 1,0-1 0,0 0-1,-1 0 1,3 1 0,-1-1 3,-1-1 1,1 1-1,0 0 1,0-1 0,0 1-1,-1-1 1,1 0 0,0 1-1,-1-1 1,1 0 0,0 0-1,-1 0 1,1 0 0,-1 0-1,1 0 1,-1-1 0,0 1-1,2-2 1,8-13 66,-1 1 0,-1-2 0,0 1 1,-1-2-1,0 1 0,-2-1 0,7-24 0,-6 14-47,-1 0 1,-2-1-1,3-45 0,-8 117-126,3 62 100,6-82-59,-8-22 62,1-1 1,-1 1-1,1-1 0,-1 0 1,1 0-1,-1 1 0,1-1 1,-1 0-1,1 0 1,-1 1-1,1-1 0,-1 0 1,1 0-1,-1 0 0,1 0 1,-1 0-1,1 0 0,0 0 1,-1 0-1,1 0 0,-1 0 1,1 0-1,-1 0 0,1 0 1,0-1-1,1 0 62,1 0 0,-1-1 0,0 1 0,0-1 0,0 0 0,0 1 0,-1-1 0,1 0 0,0 0 0,-1 0 0,1 0 0,-1-1 0,0 1 0,2-4 0,17-46 131,-2-1-1,-3-1 0,-2 0 0,-2-1 0,-3 0 0,-2-1 1,-2-67-1,-7 100-379,-4 17-20,6 7 185,-1 1-1,1-1 1,-1 0 0,1 1-1,0-1 1,0 1 0,-1 0-1,1-1 1,0 1 0,1 0-1,-1 0 1,0-1 0,0 1-1,1 0 1,-1 3-1,-11 35 84,2-1 0,2 1-1,2 1 1,1-1-1,2 1 1,5 71-1,-2-109-75,0-1 0,0 1-1,1-1 1,-1 1 0,1-1 0,0 1-1,0-1 1,0 0 0,0 0-1,0 1 1,1-1 0,-1 0 0,1 0-1,-1 0 1,1 0 0,0 0 0,-1-1-1,1 1 1,0 0 0,0-1-1,0 1 1,1-1 0,-1 0 0,0 0-1,0 0 1,1 0 0,-1 0-1,1 0 1,-1-1 0,1 1 0,-1-1-1,4 1 1,39-5-2685,-4-12-4234,-8-6-6921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4.674"/>
    </inkml:context>
    <inkml:brush xml:id="br0">
      <inkml:brushProperty name="width" value="0.025" units="cm"/>
      <inkml:brushProperty name="height" value="0.025" units="cm"/>
    </inkml:brush>
  </inkml:definitions>
  <inkml:trace contextRef="#ctx0" brushRef="#br0">83 86 6919,'0'0'15518,"-9"0"-14648,7 0-846,-1 0 0,0 0 0,1 0 0,-1 0 0,1 1 1,-1-1-1,1 1 0,-1 0 0,1-1 0,-1 1 0,1 0 0,0 1 0,-1-1 0,1 0 0,0 1 0,0-1 0,0 1 0,0 0 0,0-1 0,1 1 0,-1 0 0,0 0 0,1 0 0,-1 0 0,1 1 0,0-1 0,0 0 0,0 1 0,0-1 0,0 1 0,0-1 0,1 1 0,-1-1 0,1 1 0,-1 3 0,-2 12-22,0 0 0,1 1 0,0 28 0,2-38-3,1 0 1,0 0-1,0 0 0,1 0 0,0 0 0,1 0 1,0-1-1,0 1 0,5 9 0,-7-17 0,-1 0-1,0 0 1,0 0-1,1 0 1,-1 0 0,1-1-1,-1 1 1,1 0-1,0 0 1,-1 0-1,1-1 1,0 1-1,-1 0 1,1 0-1,0-1 1,0 1 0,-1-1-1,1 1 1,0-1-1,0 1 1,0-1-1,0 1 1,0-1-1,0 0 1,0 0 0,0 1-1,0-1 1,0 0-1,0 0 1,0 0-1,0 0 1,0 0-1,0 0 1,0 0-1,0 0 1,0-1 0,0 1-1,0 0 1,0-1-1,0 1 1,0-1-1,0 1 1,-1-1-1,1 1 1,0-1 0,0 1-1,0-1 1,-1 0-1,1 1 1,0-1-1,-1 0 1,2-1-1,4-6-50,-1 0-1,1 0 0,-1-1 0,5-12 0,-7 13-12,62-145-3688,-30 67-3635,-13 37-464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5.143"/>
    </inkml:context>
    <inkml:brush xml:id="br0">
      <inkml:brushProperty name="width" value="0.025" units="cm"/>
      <inkml:brushProperty name="height" value="0.025" units="cm"/>
    </inkml:brush>
  </inkml:definitions>
  <inkml:trace contextRef="#ctx0" brushRef="#br0">9 177 8072,'0'8'3390,"-9"143"7051,18-189-9873,-1 1-1,-3-1 0,2-58 0,-6 101-574,0 0 0,0 0 1,1 0-1,0 0 0,0 0 0,4 8 0,-6-12 4,1 1-1,-1-1 1,1 1-1,0-1 1,0 1-1,0-1 1,0 1-1,0-1 1,0 0-1,0 1 1,0-1-1,0 0 1,1 0-1,-1 0 1,1 0-1,-1 0 1,0 0-1,1 0 1,-1 0 0,1-1-1,0 1 1,2 0-1,-2-2 27,0 0-1,0 0 0,-1 0 1,1 0-1,0-1 1,-1 1-1,1 0 1,-1-1-1,1 1 1,-1-1-1,0 0 1,1 1-1,-1-1 1,0 0-1,0 0 1,0 0-1,0-3 0,15-40 607,-14 37-536,25-105 767,-20 125-932,-1 12 133,3 38 118,7 39-139,-16-100-39,1-1 0,-1 1 0,0-1 0,0 1 0,0-1 0,1 1-1,-1-1 1,0 1 0,1-1 0,-1 1 0,0-1 0,1 1 0,-1-1 0,1 0 0,-1 1 0,1-1-1,-1 0 1,1 1 0,-1-1 0,1 0 0,-1 0 0,1 1 0,-1-1 0,1 0 0,-1 0-1,1 0 1,0 0 0,-1 0 0,1 0 0,-1 0 0,1 0 0,-1 0 0,1 0 0,0 0 0,-1 0-1,1 0 1,-1 0 0,1-1 0,-1 1 0,1 0 0,-1 0 0,1-1 0,-1 1 0,1 0-1,-1-1 1,1 1 0,-1 0 0,1-1 0,-1 1 0,1-1 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5.485"/>
    </inkml:context>
    <inkml:brush xml:id="br0">
      <inkml:brushProperty name="width" value="0.025" units="cm"/>
      <inkml:brushProperty name="height" value="0.025" units="cm"/>
    </inkml:brush>
  </inkml:definitions>
  <inkml:trace contextRef="#ctx0" brushRef="#br0">0 1 15855,'0'0'5189,"49"34"-6118,-39-21-2274,-1 4-3684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5.859"/>
    </inkml:context>
    <inkml:brush xml:id="br0">
      <inkml:brushProperty name="width" value="0.025" units="cm"/>
      <inkml:brushProperty name="height" value="0.025" units="cm"/>
    </inkml:brush>
  </inkml:definitions>
  <inkml:trace contextRef="#ctx0" brushRef="#br0">22 1 5093,'0'0'20868,"-1"10"-20500,-5 33-310,0-6-1216,-2 47 0,9-84 946,0 1 0,0-2 0,0 1 0,0 0 0,0 0 0,0 0 0,0 0 0,0-1 0,0 1 0,0 0 1,0-1-1,0 1 0,0-1 0,0 1 0,0-1 0,0 1 0,-1-1 0,1 0 0,1-1 0,9-8-472,0 0 317,0 0 1,1 0-1,14-8 1,-21 15 365,0 0 1,0 1-1,0 0 1,0 0-1,0 1 1,0-1-1,1 1 1,-1 0-1,0 1 1,1-1-1,-1 1 1,10 0-1,-14 1 59,0-1 0,1 0-1,-1 0 1,0 1 0,0-1 0,0 1-1,1-1 1,-1 1 0,0-1-1,0 1 1,0 0 0,0 0-1,0 0 1,0-1 0,0 1 0,0 0-1,0 0 1,0 0 0,-1 0-1,1 0 1,0 1 0,-1-1-1,1 1 1,1 2 226,-1 0-1,0 0 1,0 0-1,0 0 1,0 1-1,-1-1 1,1 6-1,-1-1 247,-1-1 0,0 1-1,0-1 1,0 1 0,-1-1-1,-1 0 1,-2 8 0,4-13-367,-25 40 1477,25-41-1597,-1 0 0,1 0-1,-1 0 1,0 0 0,1 0 0,-1-1-1,0 1 1,0 0 0,0-1 0,0 0-1,0 1 1,-1-1 0,1 0 0,0 0-1,0-1 1,-1 1 0,-3 1 0,5-3-166,0 1 0,0-1 1,0 1-1,0-1 1,1 0-1,-1 1 0,0-1 1,0 0-1,0 1 1,1-1-1,-1 0 0,1 0 1,-1 0-1,0 0 1,1 0-1,-1 0 1,1 0-1,0 0 0,-1 0 1,1 0-1,0 0 1,0 0-1,-1 0 0,1 0 1,0 0-1,0 0 1,0 0-1,0 0 0,1 0 1,-1-1-1,1-45-5323,-1 40 3503,3-23-4916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6.200"/>
    </inkml:context>
    <inkml:brush xml:id="br0">
      <inkml:brushProperty name="width" value="0.025" units="cm"/>
      <inkml:brushProperty name="height" value="0.025" units="cm"/>
    </inkml:brush>
  </inkml:definitions>
  <inkml:trace contextRef="#ctx0" brushRef="#br0">104 182 8968,'0'0'15375,"2"49"-14702,-2-19 127,0 8-191,4 0-385,0-3-128,1-4-32,-1-5-64,1-11-576,1-10-930,-2-5-704,-2-13-160,-2-13-1922,0-9-2851</inkml:trace>
  <inkml:trace contextRef="#ctx0" brushRef="#br0" timeOffset="1">0 1 9129,'0'0'12844,"6"35"-15214,4-29-2787,0-2-4420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06.557"/>
    </inkml:context>
    <inkml:brush xml:id="br0">
      <inkml:brushProperty name="width" value="0.025" units="cm"/>
      <inkml:brushProperty name="height" value="0.025" units="cm"/>
    </inkml:brush>
  </inkml:definitions>
  <inkml:trace contextRef="#ctx0" brushRef="#br0">12 0 3299,'0'0'12391,"0"12"-7859,-4 44-2371,0-30-1796,2 0-1,1 1 1,3 40-1,-1-67-422,0 1 0,0-1-1,0 1 1,-1-1 0,1 1 0,0-1-1,0 0 1,0 1 0,0-1 0,0 0-1,0 0 1,0 0 0,0 1 0,0-1-1,0 0 1,0 0 0,0 0-1,-1-1 1,1 1 0,0 0 0,0 0-1,0-1 1,1 1 0,29-7 307,-28 6-397,50-8-168,-51 9 319,-1-1-1,1 1 1,0 0 0,-1-1-1,1 1 1,-1 0-1,1 0 1,-1 0 0,1 0-1,-1 1 1,1-1-1,0 0 1,-1 1 0,1-1-1,-1 1 1,1-1-1,-1 1 1,0 0 0,1-1-1,-1 1 1,0 0 0,1 0-1,-1 0 1,0 0-1,0 0 1,0 0 0,0 1-1,1 1 1,-1 6 271,0-1 1,-1 1-1,-1 0 1,0-1-1,0 1 0,0 0 1,-1-1-1,0 1 1,-1-1-1,0 0 1,-7 13-1,-2 4 198,-2-1 0,-22 29-1,11-24 46,8-20-1377,17-9 680,-1 0 0,1 0 0,-1 0 0,1 0-1,-1 0 1,0 0 0,1-1 0,-1 1 0,1 0 0,-1 0 0,1 0 0,-1 0 0,1-1 0,-1 1 0,0 0 0,1-1 0,0 1 0,-1 0 0,1-1 0,-1 1 0,1 0 0,-1-1 0,1 1-1,0-1 1,-1 1 0,0-2 0,-5-17-8719</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35.688"/>
    </inkml:context>
    <inkml:brush xml:id="br0">
      <inkml:brushProperty name="width" value="0.025" units="cm"/>
      <inkml:brushProperty name="height" value="0.025" units="cm"/>
    </inkml:brush>
  </inkml:definitions>
  <inkml:trace contextRef="#ctx0" brushRef="#br0">3907 2 9321,'-65'-1'352,"-1"2"0,1 4 1,0 2-1,-66 17 0,1 14-404,-152 66 0,-118 78-457,-586 356 437,745-380 554,-415 357-1,553-419 310,3 5-1,-162 215 0,210-242-723,4 1 0,3 3-1,4 1 1,3 3-1,-47 144 1,74-187-73,1 1 0,1 0 1,3 0-1,1 1 0,2 0 1,2-1-1,4 50 0,-1-73-11,1 0 0,0 0 0,1 0 1,1-1-1,1 0 0,0 0 0,1 0 0,1-1 0,0 1 0,1-2 0,0 0 0,2 0 0,-1 0 0,2-1 0,0-1 0,0 0 0,1-1 0,0 0 0,23 13 0,-9-9-27,1-1 1,1-2-1,0-1 0,0-1 0,1-2 0,0 0 0,1-3 0,38 4 0,-1-5 28,0-3 0,118-13 0,-93-1 180,172-50 0,85-56 213,-43-5 85,-6-14 1,459-284-1,-412 192-325,529-458-1,-463 296-172,-313 283-226,158-219 0,-224 275 111,-2-1-1,35-81 1,-56 108 104,-2-1 1,-1 0-1,-1 0 0,-1-1 0,-2 0 1,-1-1-1,1-36 0,-5 55 63,0-1 0,-1 1 0,-1-1-1,0 1 1,0 0 0,-1 0 0,-1 0-1,0 0 1,0 1 0,-1 0 0,0-1 0,-1 2-1,0-1 1,-1 1 0,-13-16 0,8 14 45,-1 0 0,0 0 0,0 1 0,-1 1 0,0 0 0,-1 1 0,0 1 0,0 0 0,-1 1 0,-21-5 0,-9 0 15,-1 2 0,0 2 0,0 2 0,-1 2 0,-77 6 0,37 5 7,0 4 0,-99 26-1,42 3-609,2 6-1,2 6 0,-165 89 0,-366 265-3105,502-288-29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8:37.527"/>
    </inkml:context>
    <inkml:brush xml:id="br0">
      <inkml:brushProperty name="width" value="0.025" units="cm"/>
      <inkml:brushProperty name="height" value="0.025" units="cm"/>
    </inkml:brush>
  </inkml:definitions>
  <inkml:trace contextRef="#ctx0" brushRef="#br0">44 1826 5637,'0'0'5499,"-8"1"-5392,-24 4-59,32-5-54,0 0 0,0 0 1,0 0-1,1 0 1,-1 0-1,0-1 0,0 1 1,0 0-1,1 0 1,-1 0-1,0 0 0,0-1 1,0 1-1,0 0 1,0 0-1,1 0 0,-1-1 1,0 1-1,0 0 1,0 0-1,0-1 0,0 1 1,0 0-1,0 0 1,0-1-1,0 1 0,0 0 1,0 0-1,0 0 1,0-1-1,0 1 0,0 0 1,0 0-1,0-1 0,0 1 1,0 0-1,0 0 1,-1-1-1,1 1 0,0 0 1,0 0-1,0 0 1,0 0-1,0-1 0,-1 1 1,1 0-1,0 0 1,0 0-1,0 0 0,-1-1 1,1 1-1,0 0 1,0 0-1,0 0 0,-1 0 1,1 0-1,0 0 1,0 0-1,-1 0 0,1 0 1,0 0-1,0 0 1,0 0-1,-1 0 0,1 0 1,0 0-1,-1 0 0,2-1-23,17-26 72,1 1 0,1 1 1,1 1-1,1 1 0,31-25 1,-37 35-62,1 1 1,0 0-1,1 2 1,0 0-1,1 1 1,-1 1-1,2 1 1,-1 0 0,28-5-1,-20 7-20,156-34 403,-154 30-47,0-2 0,0 0 0,-1-2 0,31-18 0,15-19 482,133-117 1,-148 113-794,2 4 0,135-84 0,-182 127-13,0 0 0,1 1 0,1 1-1,-1 0 1,0 1 0,1 0-1,28-1 1,-1 3 547,66 7 0,38-1 995,-123-6-1447,0-2-1,0-1 0,-1-1 1,1-1-1,-2 0 1,1-2-1,-1-1 0,0-1 1,25-17-1,16-13 25,93-83 1,51-75-452,-132 122-403,123-98-1,-183 165 830,1 1 0,1 1 1,-1 0-1,1 2 0,1-1 0,-1 2 0,1 0 0,28-3 0,-22 4-120,-1-1-1,1-1 0,-2-1 1,33-15-1,28-28-1857,6-22-2866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0.995"/>
    </inkml:context>
    <inkml:brush xml:id="br0">
      <inkml:brushProperty name="width" value="0.025" units="cm"/>
      <inkml:brushProperty name="height" value="0.025" units="cm"/>
    </inkml:brush>
  </inkml:definitions>
  <inkml:trace contextRef="#ctx0" brushRef="#br0">1 426 8104,'0'0'4046,"12"-3"-3624,2-1-349,-1 0 0,0-2 0,0 0 0,0 0 1,-1-1-1,0-1 0,0 0 0,-1 0 0,17-16 0,114-123 253,-120 122-58,-2-2 0,0 0 0,-2-1 0,16-34 0,-34 60-156,1 1-1,-1-1 1,1 0 0,0 1 0,-1-1-1,1 1 1,0-1 0,0 1 0,0-1 0,0 1-1,1 0 1,-1-1 0,0 1 0,1 0-1,-1 0 1,3-2 0,-2 3-89,1 1 0,-1-1 0,0 0 0,0 1 0,1-1 0,-1 1-1,0 0 1,0 0 0,0 0 0,0 0 0,4 2 0,-4-2-63,46 20 96,2-3-1,79 20 1,-6-3-490,-108-30-448,1-1-1,-1 0 0,1-1 1,0-1-1,24 1 1,5-3-2364</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09:57.473"/>
    </inkml:context>
    <inkml:brush xml:id="br0">
      <inkml:brushProperty name="width" value="0.025" units="cm"/>
      <inkml:brushProperty name="height" value="0.025" units="cm"/>
    </inkml:brush>
  </inkml:definitions>
  <inkml:trace contextRef="#ctx0" brushRef="#br0">2368 264 6951,'-43'-17'581,"-1"1"0,0 3 1,-1 1-1,-1 3 0,0 1 1,-55-2-1,40 9-400,0 2 1,0 3-1,1 3 1,-71 16-1,25 5-104,0 5-1,3 5 1,1 4 0,-182 104-1,204-97-48,2 3 1,3 4-1,2 3 0,2 3 0,4 3 0,2 3 0,3 2 0,4 3 1,3 3-1,-67 119 0,103-157 54,0 1 1,3 0-1,1 1 0,2 0 1,2 1-1,-7 47 0,15-67-26,1 0 0,1 1-1,0-1 1,2 0 0,0 1-1,2-1 1,0 0 0,1 0-1,1 0 1,1 0 0,1-1-1,1 0 1,20 36 0,-14-34-39,2 0 0,1-1 0,0 0 0,1-2 0,1 0 0,1-1 0,1-1 0,40 26 1,-29-25-22,1-1 1,1-2-1,1-1 1,0-1-1,62 13 1,-20-14 70,-1-2 1,2-5 0,-1-2 0,0-4-1,118-16 1,-46-6 58,-1-7 0,-1-5 0,-3-8 0,-1-5 0,210-103 1,-179 60 84,-4-6 0,-5-9 0,272-225 1,-346 252-172,147-166 0,-205 205 5,-1-2 0,-2-2 0,-1 0 0,-3-2 0,-2-1 0,31-83 0,-48 108 21,-1-1 1,-1 0 0,-1 0 0,0 0 0,-2 0 0,-1 0 0,-1-1 0,-5-42 0,2 51-35,0 0 0,-1 1 0,0-1 0,-1 1 0,-1 1 0,0-1 0,-1 1 0,-1 0 1,0 0-1,0 1 0,-1 0 0,-1 1 0,0 0 0,-21-18 0,6 11-57,0 1 0,-1 1 0,-1 2 0,-1 0 0,0 2 0,0 1 0,-1 1-1,-1 1 1,1 2 0,-39-4 0,-38-1-213,-169 4 0,-26 21-1771,-312 56 1,523-57 1215,-117 15-1663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00.467"/>
    </inkml:context>
    <inkml:brush xml:id="br0">
      <inkml:brushProperty name="width" value="0.025" units="cm"/>
      <inkml:brushProperty name="height" value="0.025" units="cm"/>
    </inkml:brush>
  </inkml:definitions>
  <inkml:trace contextRef="#ctx0" brushRef="#br0">1 0 4740,'0'0'7442,"10"10"-7255,6 5 53,0-2 0,1 0 1,1-1-1,0-1 0,29 14 0,270 75 711,-49-19-909,-35 2 490,262 57-1,-413-121-318,348 82 710,-8 33-468,-156-25-161,391 133 858,-166-125-958,-249-64-150,316 112 1,-46 12 429,-380-140-297,265 37 0,-216-59-164,-99-10 29,0 3-1,130 31 1,-211-38-104,1-1-1,-1 1 0,0-1 0,0 1 0,1-1 0,-1 0 1,0 1-1,1-1 0,-1 0 0,0 0 0,1 0 0,-1 0 1,0 0-1,1 0 0,-1-1 0,0 1 0,1 0 0,-1 0 1,0-1-1,2 0 0,-2-1-295,0 0 1,0 0-1,-1 0 1,1 0-1,-1 0 0,1-1 1,-1 1-1,0 0 1,0 0-1,0 0 0,0 0 1,-1-3-1,0-17-3459,-5-1-1425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01.107"/>
    </inkml:context>
    <inkml:brush xml:id="br0">
      <inkml:brushProperty name="width" value="0.025" units="cm"/>
      <inkml:brushProperty name="height" value="0.025" units="cm"/>
    </inkml:brush>
  </inkml:definitions>
  <inkml:trace contextRef="#ctx0" brushRef="#br0">0 43 9545,'11'-1'619,"391"-34"1272,14 33 1148,-14 0-1509,-371 1-1528,163 0 60,-191 1-59,-1 0 1,1 0-1,-1 0 1,0 0-1,1 1 1,-1-1-1,1 1 0,-1 0 1,0-1-1,0 1 1,1 0-1,-1 0 1,0 1-1,0-1 1,0 0-1,0 1 1,0-1-1,2 3 0,-3-2 37,0-1-1,-1 1 0,1-1 1,0 1-1,-1 0 0,0-1 0,1 1 1,-1 0-1,0-1 0,0 1 1,0 0-1,0-1 0,0 1 0,0 0 1,0-1-1,0 1 0,-1 0 0,1-1 1,-2 4-1,-2 4 129,-1 0 1,0 0 0,0-1-1,-1 1 1,0-1-1,0 0 1,-10 8-1,-126 116 566,-226 160 0,-239 108-659,588-389-200,-1 0 1,-27 11-1,47-22 93,0 0-1,-1 0 1,1 0 0,0 0-1,-1 0 1,1 0-1,-1 0 1,1 0-1,0 1 1,-1-1-1,1 0 1,0 0 0,-1 0-1,1-1 1,0 1-1,-1 0 1,1 0-1,0 0 1,-1 0-1,1 0 1,0 0 0,-1 0-1,1-1 1,0 1-1,-1 0 1,1 0-1,0 0 1,0-1-1,-1 1 1,1 0 0,0 0-1,0-1 1,-1 1-1,1 0 1,0-1-1,0 1 1,0 0-1,0-1 1,-1 1 0,1 0-1,0-1 1,0 1-1,0 0 1,0-1-1,0 1 1,0 0 0,0-1-1,0 1 1,0 0-1,0-1 1,0 1-1,0 0 1,1-1-1,3-22-1946,20-31-4000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28.133"/>
    </inkml:context>
    <inkml:brush xml:id="br0">
      <inkml:brushProperty name="width" value="0.025" units="cm"/>
      <inkml:brushProperty name="height" value="0.025" units="cm"/>
    </inkml:brush>
  </inkml:definitions>
  <inkml:trace contextRef="#ctx0" brushRef="#br0">474 90 3683,'-13'0'337,"-7"0"-392,-87 4 1280,95-3-1100,1 1 0,0 1 0,-1-1 0,1 2 0,1 0 0,-1 0 0,0 1 0,-11 7 0,6 0-91,0 1 0,1 1 0,0 0 0,1 1-1,1 0 1,0 1 0,1 1 0,1 0 0,1 0-1,0 1 1,1 1 0,-7 20 0,5-6 75,0 1 1,3 0 0,0 0-1,2 0 1,2 1-1,0 45 1,6-22 21,3 0 1,3-1-1,2 1 1,2-2-1,3 0 1,2 0-1,34 72 0,-48-120-121,122 262 117,-107-237-189,2-1 0,0-1 0,3-1 0,0-1 1,53 51-1,-61-68 59,1 0 0,1-1 0,0-1 0,0 0 1,1-1-1,0-1 0,0-1 0,1-1 0,0 0 1,0-1-1,0-2 0,1 0 0,22 1 0,-28-3 23,1-1 0,-1 0 0,1-2-1,-1 1 1,0-2 0,1 0 0,-1 0-1,0-1 1,-1-1 0,1 0 0,-1-1 0,0-1-1,-1 0 1,1-1 0,-1 0 0,-1-1-1,0 0 1,14-14 0,-4-3 58,-2-1-1,0-1 1,-2 0-1,-1-1 1,-2-1 0,0-1-1,-2 1 1,-2-2 0,-1 0-1,7-41 1,-2-22 109,-3-1 0,-3-119 0,-8 128 141,-4 0 1,-3 1 0,-5 0-1,-3 0 1,-3 1 0,-46-127-1,55 189-11,-1-1-1,-1 1 1,-19-29-1,28 48-270,-1 0 0,0-1 0,0 1 0,0 0-1,-1 0 1,1 1 0,-1-1 0,0 1 0,0 0-1,0 0 1,0 0 0,-1 0 0,1 1-1,-1 0 1,0 0 0,0 0 0,0 0 0,0 1-1,0 0 1,0 0 0,0 0 0,0 1 0,-7-1-1,9 2-96,-1 0-1,0 1 0,0-1 0,1 1 0,-1 0 1,0 0-1,1 0 0,0 0 0,0 0 0,-1 1 1,1-1-1,1 1 0,-1 0 0,0 0 0,1 0 1,-1 0-1,1 1 0,0-1 0,0 1 0,1-1 1,-1 1-1,1 0 0,-1-1 0,1 1 0,0 0 1,0 4-1,-4 14-769,1 0 0,1 0 0,0 26 1,2 17-2325,1-4-2887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0:29.190"/>
    </inkml:context>
    <inkml:brush xml:id="br0">
      <inkml:brushProperty name="width" value="0.025" units="cm"/>
      <inkml:brushProperty name="height" value="0.025" units="cm"/>
    </inkml:brush>
  </inkml:definitions>
  <inkml:trace contextRef="#ctx0" brushRef="#br0">662 68 6278,'-9'-3'795,"2"0"-695,-1 0-1,1 1 0,-1 0 0,0 1 1,0 0-1,0 0 0,0 1 0,0 0 0,0 0 1,0 1-1,0 0 0,0 0 0,0 1 1,0 0-1,1 0 0,-10 5 0,-10 10 228,0 1-1,2 1 1,0 2 0,1 1-1,-29 33 1,-92 134 1135,120-151-1197,2 1 0,2 1-1,2 2 1,1-1 0,2 2 0,3 0-1,-15 73 1,19-58-145,2 1 1,3 0-1,3 0 1,2 0-1,11 81 0,-5-99-92,2-1-1,1-1 0,2 1 1,2-2-1,1 0 0,2-1 1,2 0-1,40 59 0,-40-70-31,1 0-1,1-2 1,1 0-1,1-1 1,1-2-1,1 0 1,1-2-1,1-1 1,0-1-1,2-1 1,47 20-1,-61-31 1,1 0 0,-1-1 0,1 0-1,0-1 1,0-1 0,0 0-1,0-2 1,0 0 0,0 0-1,0-2 1,31-6 0,-29 3 20,1-1 0,-1-1-1,-1-1 1,1 0 0,-2-1 0,1-1 0,-1-1-1,0 0 1,22-22 0,-13 8 35,-1 0 0,-2-2-1,0-1 1,-2-1 0,-1-1-1,-1 0 1,-2-1 0,-1-1-1,-1-1 1,-2 0 0,13-58-1,-10 15 19,-3-1-1,-4 0 1,-3-1-1,-7-95 0,-2 93-28,-4 1 0,-32-137-1,26 163-35,-2 0 0,-3 1 0,-2 1 0,-50-89 0,60 122 50,-1 1 1,0 1-1,-1 0 0,0 1 0,-2 0 0,0 1 1,0 1-1,-1 0 0,-1 1 0,-29-16 0,34 22-5,1 1 0,-1 1-1,0 0 1,0 0 0,0 1 0,0 1-1,-1 0 1,1 1 0,-1 0-1,1 1 1,-1 0 0,1 1-1,-1 0 1,1 1 0,0 0 0,-1 1-1,1 1 1,-17 7 0,7 0-86,1 0 1,0 2 0,1 0-1,0 2 1,1 0-1,1 1 1,0 1 0,1 0-1,-16 22 1,-3 10-1277,2 1 0,-40 80 0,33-50-2291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08.366"/>
    </inkml:context>
    <inkml:brush xml:id="br0">
      <inkml:brushProperty name="width" value="0.025" units="cm"/>
      <inkml:brushProperty name="height" value="0.025" units="cm"/>
    </inkml:brush>
  </inkml:definitions>
  <inkml:trace contextRef="#ctx0" brushRef="#br0">46 117 5317,'-2'-13'1692,"0"2"-1415,2 2-102,-1 0 0,-1 0 0,1-1 0,-2 1 0,1 0 0,-1 0 0,-8-16 0,11 25-125,0 0 1,0-1 0,0 1 0,0 0-1,0 0 1,-1 0 0,1 0 0,0-1-1,0 1 1,0 0 0,0 0 0,0 0-1,0 0 1,-1-1 0,1 1 0,0 0-1,0 0 1,0 0 0,0 0 0,-1 0-1,1 0 1,0-1 0,0 1 0,0 0-1,0 0 1,-1 0 0,1 0 0,0 0 0,0 0-1,0 0 1,-1 0 0,1 0 0,0 0-1,0 0 1,0 0 0,-1 0 0,1 0-1,0 0 1,0 0 0,0 0 0,-1 0-1,1 1 1,0-1 0,0 0 0,0 0-1,-1 0 1,1 0 0,0 0 0,0 0-1,0 1 1,-1-1 0,-4 15 782,1 20-403,12 441 1660,36 1-1872,-17-213-28,-9-58-166,50 455 101,47-6 41,156 407 128,-161-710-293,5 13-205,158 483 380,-176-484-550,2 6-5,-68-289-2316,-30-78-396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09.457"/>
    </inkml:context>
    <inkml:brush xml:id="br0">
      <inkml:brushProperty name="width" value="0.025" units="cm"/>
      <inkml:brushProperty name="height" value="0.025" units="cm"/>
    </inkml:brush>
  </inkml:definitions>
  <inkml:trace contextRef="#ctx0" brushRef="#br0">354 69 12588,'0'0'2392,"0"-8"-828,1 6-1416,-1 0 1,0 0-1,0-1 1,0 1-1,0 0 1,0 0 0,0 0-1,-1 0 1,1-1-1,-1 1 1,1 0-1,-1 0 1,0 0 0,0 0-1,0 0 1,0 0-1,0 0 1,0 0-1,-1 1 1,1-1-1,-1 0 1,1 1 0,-1-1-1,1 1 1,-1-1-1,0 1 1,0 0-1,0 0 1,0 0 0,0 0-1,0 0 1,0 0-1,0 1 1,0-1-1,0 0 1,0 1 0,-1 0-1,1 0 1,0-1-1,-4 2 1,-7-1-12,-1 1-1,1 0 1,0 1 0,1 1 0,-1 0 0,0 0 0,1 1-1,-1 1 1,1 0 0,1 1 0,-1 0 0,1 1 0,0 0-1,0 1 1,1 0 0,0 1 0,1 0 0,-17 20 0,24-27-146,-1 1 1,1-1 0,0 1 0,1-1-1,-1 1 1,0 0 0,1 0 0,-1-1 0,1 1-1,0 0 1,0 0 0,0 1 0,0-1 0,1 0-1,-1 0 1,1 0 0,0 0 0,0 1 0,0 3-1,1-4 4,0 0 0,0-1 0,0 1 0,1 0 0,-1-1-1,1 1 1,0 0 0,0-1 0,0 0 0,0 1 0,0-1 0,0 0-1,0 0 1,1 0 0,-1-1 0,5 3 0,7 4 10,1-2 1,0 0-1,0 0 1,1-1-1,-1-1 1,19 2-1,-21-4 25,-1 0-30,0 0 0,1 0 0,-2 2 0,24 8 0,-34-12 2,1 1 0,-1 0 0,1 0 1,-1 0-1,1 0 0,-1 0 0,1 0 0,-1 0 0,0 0 0,1 0 0,-1 1 0,0-1 0,0 0 1,0 1-1,0-1 0,0 1 0,0-1 0,-1 1 0,1 0 0,-1-1 0,1 1 0,-1 0 1,1-1-1,-1 1 0,0 0 0,0 0 0,0-1 0,0 1 0,0 0 0,0 0 0,0-1 1,0 1-1,-1 0 0,1-1 0,-1 1 0,1 0 0,-1-1 0,0 1 0,0-1 0,0 1 0,0-1 1,0 1-1,-1 1 0,-5 6 115,0 1-1,-1-1 1,-1-1 0,1 0 0,-1 0-1,-17 12 1,-67 37 1078,82-50-1072,-16 9 177,10-6-96,0 0 0,0-1 0,-36 14 0,83-49-2537,77-67-4592,-38 28-1327,-15 9-2633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09.799"/>
    </inkml:context>
    <inkml:brush xml:id="br0">
      <inkml:brushProperty name="width" value="0.025" units="cm"/>
      <inkml:brushProperty name="height" value="0.025" units="cm"/>
    </inkml:brush>
  </inkml:definitions>
  <inkml:trace contextRef="#ctx0" brushRef="#br0">41 1 13933,'0'0'9182,"1"8"-7917,0 20-600,-2 0-1,-1 0 0,-1 0 1,-11 49-1,5-35-491,-3 60 0,12-95-163,-1-1-15,1 1 0,-1 0 0,2-1 0,-1 1 0,1 0 1,0-1-1,2 7 0,-2-11 6,0-1 1,-1 1-1,1-1 1,0 0-1,0 1 1,0-1-1,1 0 1,-1 0-1,0 0 1,0 0-1,1 0 1,-1 0-1,0 0 1,1 0-1,-1-1 1,1 1-1,-1 0 1,1-1-1,-1 1 0,1-1 1,-1 0-1,1 1 1,0-1-1,-1 0 1,1 0-1,-1 0 1,1 0-1,0 0 1,-1-1-1,1 1 1,-1 0-1,1-1 1,2-1-1,6-1 18,0-2 0,-1 1 0,0-2 0,0 1 0,0-1 0,-1 0 0,0-1 0,0 0 0,-1 0 0,1-1 0,6-9 0,27-24 31,-40 40-51,-1 0 0,1 0 0,0 0 0,0 1 0,0-1 0,0 0 0,0 1 0,0-1 0,0 1 0,0-1 0,0 1 0,0 0 0,0-1 0,0 1 0,0 0 0,0 0 0,1-1 0,-1 1 0,2 0 0,-3 1-1,1-1 0,0 1 0,-1-1 0,1 0 0,-1 1 0,1-1 0,-1 1 0,1-1 0,0 1 1,-1 0-1,0-1 0,1 1 0,-1-1 0,1 1 0,-1 0 0,0-1 0,1 1 0,-1 0 0,0 0 0,0-1 0,1 2 0,0 51-69,-2-39 77,-16 103-321,17-116 237,0-1 1,0 0-1,0 0 0,0 0 1,0 1-1,0-1 1,0 0-1,0 0 1,0 1-1,0-1 0,0 0 1,0 0-1,0 1 1,0-1-1,0 0 0,0 0 1,0 0-1,1 1 1,-1-1-1,0 0 1,0 0-1,0 0 0,0 0 1,0 1-1,1-1 1,-1 0-1,0 0 1,0 0-1,0 0 0,1 0 1,-1 1-1,0-1 1,0 0-1,0 0 0,1 0 1,-1 0-1,0 0 1,0 0-1,1 0 1,-1 0-1,0 0 0,0 0 1,13-5-2459,7-13-3427,-6-3-3764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0.654"/>
    </inkml:context>
    <inkml:brush xml:id="br0">
      <inkml:brushProperty name="width" value="0.025" units="cm"/>
      <inkml:brushProperty name="height" value="0.025" units="cm"/>
    </inkml:brush>
  </inkml:definitions>
  <inkml:trace contextRef="#ctx0" brushRef="#br0">123 371 11723,'0'0'5707,"1"-9"-4549,5-15-371,5-25 1052,-7 15 2342,-25 57-3162,-19 30-834,29-40-44,0 0 0,1 1 0,0 0 0,2 0 0,-1 1 0,2 0 0,-9 25 1,15-39-146,1-1 0,0 1 0,0 0 0,0 0 0,0-1 0,0 1 1,0 0-1,0-1 0,0 1 0,0 0 0,0 0 0,0-1 0,0 1 1,1 0-1,-1 0 0,0-1 0,0 1 0,1 0 0,-1-1 0,1 1 1,-1-1-1,0 1 0,1 0 0,-1-1 0,1 1 0,-1-1 0,1 1 1,0-1-1,-1 0 0,1 1 0,0 0 0,28 3 87,-19-5-42,0 0 0,0 0 1,-1-2-1,13-3 0,15-7-4,-19 8-19,0-1 0,-1-1 1,0-1-1,19-11 0,-35 17 28,-1 1 1,1 0-1,0-1 0,-1 1 0,1 0 0,-1-1 0,1 1 1,-1-1-1,0 1 0,0-1 0,1 1 0,-1-1 1,0 1-1,0-1 0,-1 1 0,1-1 0,0 1 0,0-1 1,-1 1-1,1-1 0,-1 1 0,1-1 0,-2-1 0,-13-34-257,15 37 145,-1-1 1,1 0-1,0 0 0,0 0 0,0 0 0,0 1 1,0-1-1,0 0 0,0 0 0,0 0 1,1 0-1,-1 1 0,0-1 0,0 0 1,1 0-1,-1 1 0,0-1 0,1 0 0,-1 0 1,1 1-1,-1-1 0,1 0 0,-1 1 1,1-1-1,0 1 0,-1-1 0,1 1 1,0-1-1,-1 1 0,1-1 0,1 0 1,34-19-1152,-19 11 470,17-11-1077,-1-2-1,57-49 1,-80 62 1604,-1 0 0,0 0 0,-1-1 0,1 0 0,-2-1 0,0 1 0,0-2 0,-1 1 0,0-1 0,-1 0 0,0 0 0,5-23 0,-10 12 2703,-10 37-157,-11 34-702,11-19-1139,2-1 1,1 2 0,2-1-1,-3 40 1,7-57-537,0 1 1,1-1-1,1 0 0,0 0 1,1 0-1,0 0 0,1 0 1,0 0-1,1 0 0,0-1 1,1 1-1,0-1 0,9 14 1,-32-69-4381,7 30 4206,-1 0 1,-1 1 0,0 0-1,-25-17 1,-29-17 5990,120 53-5622,21 6-1254,0-6-4720,-37-5 108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1.009"/>
    </inkml:context>
    <inkml:brush xml:id="br0">
      <inkml:brushProperty name="width" value="0.025" units="cm"/>
      <inkml:brushProperty name="height" value="0.025" units="cm"/>
    </inkml:brush>
  </inkml:definitions>
  <inkml:trace contextRef="#ctx0" brushRef="#br0">1 19 14926,'0'0'9962,"56"17"-9066,-29-17-735,2-5-97,3-1-385,-2-1-1536,-4-1-2243,-3-2-4004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3.917"/>
    </inkml:context>
    <inkml:brush xml:id="br0">
      <inkml:brushProperty name="width" value="0.025" units="cm"/>
      <inkml:brushProperty name="height" value="0.025" units="cm"/>
    </inkml:brush>
  </inkml:definitions>
  <inkml:trace contextRef="#ctx0" brushRef="#br0">1 30 14638,'0'0'5055,"1"8"-4777,2 14-90,-2-7 240,0-1-1,1-1 1,1 1 0,0 0 0,10 23 0,-13-37-386,0 1 0,1 0 0,-1 0 0,1-1 0,-1 1 0,1-1 0,-1 1 0,1-1 0,-1 1 0,1 0 0,0-1 0,-1 0 0,1 1 0,0-1 0,-1 1 0,1-1 0,0 0 0,-1 0 0,1 1 0,0-1 0,0 0 0,-1 0 0,1 0 0,0 0 0,0 0 0,0 0 0,-1 0 0,2 0 0,21-13 1014,15-33 253,-35 42-1236,24-41 397,-20 33-189,0 0 0,1 0-1,0 1 1,10-11 0,-13 69 477,-5 106-913,4-151-651,4-9 265,5-10-509,21-55-9194,-22 49 2930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1.742"/>
    </inkml:context>
    <inkml:brush xml:id="br0">
      <inkml:brushProperty name="width" value="0.025" units="cm"/>
      <inkml:brushProperty name="height" value="0.025" units="cm"/>
    </inkml:brush>
  </inkml:definitions>
  <inkml:trace contextRef="#ctx0" brushRef="#br0">73 47 6022,'0'0'12363,"1"-9"-9955,4-24-540,-5 33-1839,1 0 0,-1 0-1,0 1 1,0-1-1,0 0 1,0 0 0,1 0-1,-1 1 1,0-1-1,0 0 1,0 0-1,1 0 1,-1 0 0,0 0-1,0 1 1,1-1-1,-1 0 1,0 0 0,0 0-1,1 0 1,-1 0-1,0 0 1,1 0 0,-1 0-1,0 0 1,0 0-1,1 0 1,-1 0-1,0 0 1,0 0 0,1 0-1,-1 0 1,0-1-1,0 1 1,1 0 0,-1 0-1,0 0 1,0 0-1,1 0 1,-1-1 0,0 1-1,0 0 1,0 0-1,1 0 1,-1-1-1,0 1 1,0 0 0,0 0-1,0 0 1,0-1-1,0 1 1,1 0 0,-1 0-1,0-1 1,0 1-1,0 0 1,0 0-1,0-1 1,0 1 0,0 0-1,0-1 1,0 1-1,8 19 113,-8-19-118,13 48 326,-1 2 0,9 95-1,-10 102-236,-3-203-121,-7-39 136,-4-14 252,-8-18-614,-2 0 0,0 1 1,-2 0-1,-1 1 0,-26-32 0,11 14-246,23 32 574,6 10-121,1-1 0,0 1 0,0 0 1,0-1-1,0 1 0,0-1 0,0 1 0,0-1 0,1 1 0,-1-1 1,1 0-1,-1 0 0,0-1 0,2 2 16,0 0 0,0 0-1,0 1 1,1-1 0,-1 0 0,0 1 0,0-1-1,0 1 1,1-1 0,-1 1 0,0 0-1,0-1 1,1 1 0,-1 0 0,0 0 0,1 0-1,-1 0 1,0 0 0,0 0 0,1 1-1,1-1 1,160-8 214,-94-3-10072,-52 7-1244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12.442"/>
    </inkml:context>
    <inkml:brush xml:id="br0">
      <inkml:brushProperty name="width" value="0.025" units="cm"/>
      <inkml:brushProperty name="height" value="0.025" units="cm"/>
    </inkml:brush>
  </inkml:definitions>
  <inkml:trace contextRef="#ctx0" brushRef="#br0">87 227 9833,'0'0'11451,"5"-8"-10250,7-12-753,-1 0 0,10-26 0,-18 38-333,0-1 1,0 0-1,-1 0 1,0 0-1,0 0 1,-1 0-1,0 0 1,-1 0-1,-1-18 1,0 25-62,1 1 0,0 0 1,-1-1-1,1 1 0,-1 0 1,0 0-1,1 0 0,-1 0 1,0-1-1,0 1 0,0 0 1,1 0-1,-1 0 0,0 1 1,0-1-1,0 0 0,-1 0 1,1 0-1,0 1 0,0-1 1,0 1-1,0-1 0,-1 1 1,1-1-1,0 1 0,-1 0 1,1-1-1,0 1 0,-1 0 1,1 0-1,0 0 0,-1 0 1,1 0-1,0 0 0,-3 1 1,0 0-7,1-1 0,-1 1 1,0 0-1,1 0 0,-1 0 1,1 1-1,0-1 0,-1 1 0,1 0 1,0 0-1,-6 4 0,2 3-50,0 0 0,1 0 0,0 0 0,0 1 0,1 0 0,0 0 0,0 0 0,1 0 0,1 1 0,0 0 0,0 0-1,1 0 1,1 0 0,0 0 0,0 0 0,1 0 0,2 16 0,-2-25 1,1 0 0,-1 0-1,1-1 1,0 1 0,0 0 0,0 0 0,0 0-1,0-1 1,1 1 0,-1 0 0,0-1-1,1 1 1,-1-1 0,1 1 0,0-1 0,-1 0-1,1 0 1,0 0 0,0 0 0,-1 0 0,1 0-1,0 0 1,0-1 0,0 1 0,0-1 0,0 1-1,0-1 1,0 0 0,1 0 0,-1 0 0,0 0-1,0 0 1,0 0 0,3-1 0,3 0 25,0 0 1,1-1 0,-1 1-1,0-2 1,0 1 0,0-1-1,10-5 1,3-6 28,0 0 0,-1-1 0,31-32 0,6-4 87,-57 51-145,0 0 1,0 0-1,1 0 0,-1 0 0,0 0 0,0 0 1,0 0-1,1 0 0,-1-1 0,0 1 0,0 0 1,0 0-1,1 0 0,-1 0 0,0 1 0,0-1 1,1 0-1,-1 0 0,0 0 0,0 0 0,0 0 1,1 0-1,-1 0 0,0 0 0,0 0 0,0 0 1,1 1-1,-1-1 0,0 0 0,0 0 0,0 0 1,0 0-1,1 0 0,-1 1 0,0-1 0,0 0 1,0 0-1,0 0 0,0 1 0,0-1 0,0 0 1,0 0-1,0 1 0,1-1 0,-1 0 0,0 0 1,0 0-1,0 1 0,0-1 0,0 0 1,0 0-1,-1 1 0,5 23 32,-4 31 203,0-52-233,0-1 20,0 1 0,-1-1-1,1 0 1,0 1 0,1-1-1,-1 1 1,0-1 0,1 0 0,-1 1-1,1-1 1,0 0 0,-1 1 0,3 2-1,-2-5 2,0 0 0,1 0 0,-1 0 0,0 1 0,0-1 0,0-1 0,1 1 0,-1 0 0,0 0 0,0 0 0,0-1 0,1 1 0,-1 0 0,0-1-1,0 1 1,0-1 0,0 0 0,0 1 0,0-1 0,0 0 0,0 1 0,0-1 0,0 0 0,0 0 0,0 0 0,-1 0 0,2-2 0,32-30 332,32-27-195,-62 57-170,0 0 0,0 0 0,1 0 0,-1 1-1,1 0 1,0 0 0,-1 0 0,1 0 0,0 1 0,0-1 0,0 1 0,0 0 0,7 0-1,-11 1 18,-1 1-1,1-1 0,0 0 0,-1 0 1,1 1-1,-1-1 0,1 0 0,-1 0 1,1 1-1,-1-1 0,1 1 0,-1-1 0,1 0 1,-1 1-1,1-1 0,-1 1 0,0-1 1,1 1-1,-1-1 0,0 1 0,1 0 0,-1-1 1,0 1-1,0-1 0,0 1 0,1-1 1,-1 1-1,0 0 0,0 0 0,3 28 142,-4-27-132,1 1 1,0-1-1,0 1 1,0-1-1,1 1 1,-1-1-1,1 1 1,-1-1 0,1 1-1,0-1 1,0 1-1,0-1 1,0 0-1,2 3 1,-2-5-4,0 1 1,1 0-1,-1-1 0,1 0 1,-1 1-1,1-1 1,-1 0-1,1 0 0,-1 0 1,0 1-1,1-2 1,-1 1-1,1 0 0,-1 0 1,1 0-1,-1-1 1,1 1-1,-1-1 1,1 1-1,-1-1 0,0 0 1,1 1-1,1-3 1,33-24 288,-28 20-257,11-8-30,0 0 0,25-13 0,-39 25-32,-1 1 1,1-1-1,0 1 1,0 0-1,0 0 1,0 0-1,1 1 0,-1 0 1,0 0-1,1 0 1,-1 0-1,1 1 1,-1 0-1,1 0 1,10 3-1,-15-3 16,0 0-1,0 1 1,0 0 0,0-1-1,0 1 1,0 0-1,0-1 1,0 1 0,-1 0-1,1 0 1,0 0 0,0-1-1,-1 1 1,1 0 0,0 0-1,-1 0 1,1 0-1,-1 1 1,1-1 0,-1 0-1,0 0 1,1 0 0,-1 0-1,0 2 1,0 36 112,-1-35-147,1 0 0,0 0 0,0 0 0,0-1 0,0 1 0,0 0 0,1 0 0,1 5 0,7-5-2475,-2-6-2548,-1-9-3205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4.459"/>
    </inkml:context>
    <inkml:brush xml:id="br0">
      <inkml:brushProperty name="width" value="0.025" units="cm"/>
      <inkml:brushProperty name="height" value="0.025" units="cm"/>
    </inkml:brush>
  </inkml:definitions>
  <inkml:trace contextRef="#ctx0" brushRef="#br0">1 68 12684,'0'0'8680,"47"16"-7238,-21-24-353,4-5-609,4-2-352,-4 1-96,0 0 0,-2 3-865,-3 5-864,-4 4-641,-7 2-1858,-2 0-1153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4.973"/>
    </inkml:context>
    <inkml:brush xml:id="br0">
      <inkml:brushProperty name="width" value="0.025" units="cm"/>
      <inkml:brushProperty name="height" value="0.025" units="cm"/>
    </inkml:brush>
  </inkml:definitions>
  <inkml:trace contextRef="#ctx0" brushRef="#br0">34 1 19026,'0'0'1404,"-5"10"-988,-2 8-187,1-1 1,-7 34-1,12-44-171,0 0 1,1 0 0,-1 0-1,1 0 1,2 13-1,-2-18-50,1 0 0,-1 0 0,1 1 0,-1-1 0,1 0 0,0 0 0,0 0 0,0 0 0,0 0 0,1 0 0,-1 0 0,0-1 0,1 1 0,-1 0 0,1-1 0,-1 1 0,1-1 0,3 3 0,-3-3 11,1-1-1,-1 1 1,0-1 0,0 1-1,0-1 1,1 0 0,-1 0-1,0 0 1,0 0 0,1 0 0,-1 0-1,0 0 1,0-1 0,0 1-1,0-1 1,1 0 0,-1 0-1,0 0 1,0 0 0,0 0-1,0 0 1,-1 0 0,1-1 0,0 1-1,0-1 1,-1 1 0,3-4-1,7-5 214,-2-2 0,17-22-1,-20 26-189,48-80 326,-50 106 245,-2 11-399,-2-28-197,5 90 602,-4-83-601,0-1-1,1 1 1,-1-1-1,2 0 1,-1 0 0,1 0-1,0 0 1,0 0-1,9 12 1,-11-17 25,1 0 0,0-1 1,-1 1-1,1-1 0,0 1 1,0-1-1,0 0 0,0 1 0,0-1 1,1 0-1,-1 0 0,0-1 0,0 1 1,1 0-1,-1-1 0,0 0 1,1 1-1,-1-1 0,1 0 0,-1 0 1,0 0-1,1 0 0,-1-1 0,1 1 1,-1-1-1,0 1 0,0-1 1,1 0-1,-1 0 0,0 0 0,0 0 1,0 0-1,0-1 0,0 1 0,0-1 1,0 1-1,2-4 0,3-1 157,0 0-1,0-1 0,-1 0 0,0 0 1,0-1-1,0 1 0,-1-1 1,5-11-1,-7 12-79,-1-1-1,1 0 1,-1 0-1,0 0 1,-1 0 0,0 0-1,0 0 1,-1-13 0,0 19-105,0 0 1,0 0-1,-1 0 1,1 0-1,0 0 1,-1 0-1,1 0 1,-1 0-1,0 0 0,1 0 1,-1 0-1,0 0 1,0 1-1,0-1 1,-1 0-1,1 0 1,0 1-1,-1-1 1,1 1-1,-1-1 1,1 1-1,-1 0 1,0 0-1,1 0 1,-1 0-1,0 0 1,0 0-1,0 0 1,0 0-1,0 1 1,0-1-1,0 1 1,0-1-1,0 1 0,0 0 1,-2 0-1,-19 3-549,14 3-1367,9 5-3468,4-10 658,5-1 2392,-7-1 829,13 1-4826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5.364"/>
    </inkml:context>
    <inkml:brush xml:id="br0">
      <inkml:brushProperty name="width" value="0.025" units="cm"/>
      <inkml:brushProperty name="height" value="0.025" units="cm"/>
    </inkml:brush>
  </inkml:definitions>
  <inkml:trace contextRef="#ctx0" brushRef="#br0">20 151 12139,'0'0'10960,"-1"10"-10912,-6 34-31,3-20 1093,-4 45 0,10-73-1067,-1 0 0,1 0-1,0 1 1,-1-1 0,2 1 0,-1-1-1,0 1 1,1-1 0,3-2 0,5-8-39,8-14-375,-11 18 169,-1-1 0,0 1 0,8-19 0,-15 29 543,-7 10 58,1-2-265,13-15-15,48-47-146,-10 11-2887,-5-3-6696,-22 21 247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5.705"/>
    </inkml:context>
    <inkml:brush xml:id="br0">
      <inkml:brushProperty name="width" value="0.025" units="cm"/>
      <inkml:brushProperty name="height" value="0.025" units="cm"/>
    </inkml:brush>
  </inkml:definitions>
  <inkml:trace contextRef="#ctx0" brushRef="#br0">54 0 16367,'0'0'2467,"-2"10"-631,-12 42-15,3 2 0,-7 71 0,10 38-1299,8-163-522,0 1 0,0-1 1,0 1-1,0-1 1,-1 1-1,1-1 0,0 1 1,0 0-1,0-1 1,0 1-1,0-1 1,1 1-1,-1-1 0,0 1 1,0-1-1,0 1 1,0-1-1,0 1 0,1-1 1,-1 1-1,0-1 1,1 1-1,-1-1 1,0 1-1,1-1 0,-1 1 1,0-1-1,1 0 1,-1 1-1,1-1 0,-1 0 1,1 1-1,-1-1 1,1 0-1,0 1 1,16-14 139,18-37 115,-32 46-260,113-184 587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6.048"/>
    </inkml:context>
    <inkml:brush xml:id="br0">
      <inkml:brushProperty name="width" value="0.025" units="cm"/>
      <inkml:brushProperty name="height" value="0.025" units="cm"/>
    </inkml:brush>
  </inkml:definitions>
  <inkml:trace contextRef="#ctx0" brushRef="#br0">9 0 3876,'0'0'12908,"-9"57"-10506,9-43-384,0-4-577,9-6-960,6 0-289,4-4-224,1 0-2498,-2-8-3652</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6.401"/>
    </inkml:context>
    <inkml:brush xml:id="br0">
      <inkml:brushProperty name="width" value="0.025" units="cm"/>
      <inkml:brushProperty name="height" value="0.025" units="cm"/>
    </inkml:brush>
  </inkml:definitions>
  <inkml:trace contextRef="#ctx0" brushRef="#br0">0 145 14574,'0'0'5498,"8"-3"-4713,13-5-232,-1-1-1,28-16 1,-43 22-408,0 1 1,0-1 0,0-1 0,-1 1-1,1 0 1,-1-1 0,0 0 0,0 0 0,-1 0-1,1-1 1,-1 1 0,0-1 0,0 0-1,0 0 1,-1 0 0,0 0 0,3-7-1,-5 11-99,0 1 0,0-1 0,0 0 0,0 1 0,0-1 0,0 0-1,0 0 1,0 1 0,-1-1 0,1 0 0,0 1 0,0-1-1,-1 0 1,1 1 0,0-1 0,-1 0 0,1 1 0,0-1 0,-1 1-1,1-1 1,-1 1 0,1-1 0,-1 1 0,1-1 0,-1 1-1,1-1 1,-1 1 0,0 0 0,1-1 0,-1 1 0,0 0-1,1-1 1,-1 1 0,0 0 0,1 0 0,-1 0 0,0 0 0,1 0-1,-1 0 1,0 0 0,0 0 0,1 0 0,-1 0 0,0 0-1,1 0 1,-1 0 0,0 0 0,0 1 0,1-1 0,-1 0 0,1 1-1,-1-1 1,0 0 0,0 1 0,-4 1-36,1 0 1,0 0-1,-1 0 1,1 0-1,0 0 1,0 1-1,-5 4 1,1 2 58,0 1 1,1-1 0,0 2 0,-10 17-1,14-22-23,1 0 0,-1 0 0,1 0 0,0 0 0,0 0 0,1 0 0,0 0 0,0 0 0,0 1 0,1 11 0,0-17-98,1-1 0,-1 1 0,0 0 1,0-1-1,1 1 0,-1-1 0,1 1 1,-1-1-1,1 1 0,-1-1 1,1 1-1,-1-1 0,1 1 0,-1-1 1,1 1-1,-1-1 0,1 0 0,0 0 1,-1 1-1,1-1 0,0 0 0,-1 0 1,1 0-1,0 1 0,-1-1 0,1 0 1,0 0-1,-1 0 0,1 0 0,0 0 1,0-1-1,-1 1 0,1 0 0,0 0 1,-1 0-1,1 0 0,0-1 0,-1 1 1,1 0-1,-1-1 0,1 1 0,-1-1 1,1 1-1,0 0 0,0-2 0,28-16-3819,-6-6-2268,6-4-4367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26.759"/>
    </inkml:context>
    <inkml:brush xml:id="br0">
      <inkml:brushProperty name="width" value="0.025" units="cm"/>
      <inkml:brushProperty name="height" value="0.025" units="cm"/>
    </inkml:brush>
  </inkml:definitions>
  <inkml:trace contextRef="#ctx0" brushRef="#br0">104 166 17905,'0'0'3838,"-7"11"-2487,-8 10-560,-37 60 1577,47-74-2327,1 1 0,0 0 0,1 0 0,0 1 0,0-1 0,1 1 0,0 0 0,-2 16 1,4-25-44,0 1 1,0 0-1,0-1 1,0 1 0,0 0-1,0-1 1,0 1 0,1 0-1,-1-1 1,0 1 0,0-1-1,1 1 1,-1 0-1,0-1 1,1 1 0,-1-1-1,0 1 1,1-1 0,-1 1-1,1-1 1,-1 1 0,1-1-1,-1 1 1,1-1-1,-1 1 1,1-1 0,0 0-1,-1 1 1,1-1 0,-1 0-1,2 1 1,26-4 55,-21 1-19,0-1 0,0 0-1,0 0 1,-1-1 0,11-6-1,-3-4-17,1-1 0,-2 0 0,0-1-1,-1 0 1,0-1 0,-2 0-1,0-1 1,8-19 0,0-7 669,-3 0 1,15-61-1,-40 145-625,1-10-40,2-1 0,1 1 0,2 0 0,1 1 0,1 39 0,2-68-80,0 0 0,0 0 0,0 0-1,1 0 1,-1 0 0,1 0-1,0 0 1,-1 0 0,1 0 0,0-1-1,0 1 1,0 0 0,1 0 0,-1-1-1,0 1 1,0-1 0,3 2 0,20 7-4720,-2-10-2022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4.142"/>
    </inkml:context>
    <inkml:brush xml:id="br0">
      <inkml:brushProperty name="width" value="0.025" units="cm"/>
      <inkml:brushProperty name="height" value="0.025" units="cm"/>
    </inkml:brush>
  </inkml:definitions>
  <inkml:trace contextRef="#ctx0" brushRef="#br0">963 66 8264,'-17'-10'-7,"-1"1"1,1 1 0,-2 0-1,1 1 1,-1 1-1,0 1 1,0 1-1,-1 1 1,1 0-1,-1 2 1,0 0 0,0 1-1,1 1 1,-39 7-1,31-2 139,1 1 0,0 2 0,1 0 0,0 2 1,0 1-1,1 0 0,1 2 0,0 1 0,1 1 0,-27 25 0,17-11 418,2 2 1,2 1-1,0 2 1,2 0-1,2 2 0,2 0 1,1 2-1,2 0 1,1 2-1,-17 61 1,17-35-151,3 0 0,2 1 0,4 1 0,3-1 1,5 135-1,4-156-361,2 0 1,3 0 0,1 0-1,2-1 1,3-1-1,1 0 1,2-1-1,35 63 1,-26-63-33,2 0 0,2-2 0,2-2-1,2 0 1,1-3 0,2-1 0,68 51 0,-35-35-428,152 82 0,-179-112 4,1-3 0,1-1 1,1-2-1,0-2 1,55 9-1,-83-20 333,1-1 0,-1-1 0,1 0 0,0-1 0,0-1 0,-1-1 0,1-1 0,18-5 0,-23 4 77,-1-1-1,0 0 1,-1-1 0,1-1 0,-1 0-1,0 0 1,-1-2 0,0 1-1,0-1 1,-1-1 0,13-14 0,-3-2 270,-2 1 1,0-2 0,-2-1 0,-1 0 0,-1-1 0,-1 0 0,-2-1 0,-1 0 0,7-36 0,-2-11 787,-4 0 0,4-126 0,-14 112-764,-4 1 0,-3 0 0,-4 1 0,-5 0 1,-3 0-1,-4 2 0,-4 0 0,-3 2 1,-62-124-1,76 181-293,-1 0 1,-2 1-1,0 1 1,-41-44-1,49 59-21,-1 1 1,-1 1-1,1 0 1,-1 0-1,-1 1 0,0 1 1,0 0-1,0 1 1,-1 0-1,0 1 0,0 0 1,-23-3-1,15 5-33,1 2 0,0 0 0,-1 1 0,1 2 0,0 0 0,0 1 0,0 1 0,0 1 0,1 1 0,-1 1 1,1 0-1,-32 19 0,29-14-352,0 2-1,1 1 1,1 0 0,1 2 0,0 0 0,1 2 0,1 0 0,1 0 0,-28 43-1,29-34-2603,14-21-1089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4.837"/>
    </inkml:context>
    <inkml:brush xml:id="br0">
      <inkml:brushProperty name="width" value="0.025" units="cm"/>
      <inkml:brushProperty name="height" value="0.025" units="cm"/>
    </inkml:brush>
  </inkml:definitions>
  <inkml:trace contextRef="#ctx0" brushRef="#br0">44 176 9929,'0'0'3155,"3"-8"-1761,4-7-817,10-30 5049,-22 53-2103,-7 13-3075,10-18-20,-6 10-315,1 1 1,0 0-1,1 0 1,1 0 0,0 1-1,1 0 1,1 0-1,0 0 1,1 0-1,0 29 1,2-44-108,0 0 1,0 1 0,1-1-1,-1 0 1,0 1-1,0-1 1,0 0 0,1 0-1,-1 1 1,0-1-1,0 0 1,1 0-1,-1 1 1,0-1 0,0 0-1,1 0 1,-1 0-1,0 0 1,1 1-1,-1-1 1,0 0 0,1 0-1,-1 0 1,0 0-1,1 0 1,-1 0-1,0 0 1,1 0 0,-1 0-1,0 0 1,1 0-1,-1 0 1,0 0-1,1 0 1,-1 0 0,0 0-1,1 0 1,-1-1-1,0 1 1,1 0-1,-1 0 1,0 0 0,1-1-1,-1 1 1,0 0-1,0 0 1,1-1-1,-1 1 1,0 0 0,0 0-1,1-1 1,16-13 393,-11 0-99,0 0-1,-1-1 1,-1 1 0,0-1 0,-1 0 0,-1 0-1,0-1 1,-1 1 0,-1 0 0,-1-19-1,1 33-261,3-3-55,-1 1 0,1-1 0,0 1 0,0 0 0,0 0 0,1 0 0,-1 0 0,1 1 0,0 0 0,4-3 0,1-1 16,-8 5-8,52-34 41,-51 34-68,1-1 0,1 1 0,-1-1-1,0 1 1,0 0 0,0 0 0,1 0 0,-1 1 0,0-1 0,1 1 0,-1 0 0,0 0 0,1 0 0,-1 0 0,1 1 0,2 0 0,-4 0 22,-1 0 0,1 0 1,-1 0-1,1 1 0,-1-1 0,0 0 1,0 1-1,0-1 0,0 1 0,0 0 1,0-1-1,0 1 0,0 0 0,0-1 1,-1 1-1,1 0 0,-1 0 0,0 0 1,1-1-1,-1 1 0,0 0 0,0 2 1,1 52 46,-2-40-37,1-16 4,0 1-1,0-1 1,0 0-1,0 1 1,0-1 0,0 1-1,0-1 1,0 0-1,0 1 1,0-1 0,0 0-1,0 1 1,0-1-1,0 1 1,0-1-1,0 0 1,0 1 0,1-1-1,-1 0 1,0 1-1,0-1 1,0 0-1,1 1 1,-1-1 0,0 0-1,0 0 1,1 1-1,-1-1 1,0 0 0,1 0-1,-1 1 1,0-1-1,1 0 1,-1 0-1,0 0 1,1 0 0,-1 0-1,1 1 1,17-11 80,29-35 80,-27 24-180,-4 7 6,0 1 0,24-15 1,-35 24-2,0 1 0,0 1 1,1-1-1,-1 1 0,1-1 1,-1 2-1,1-1 0,0 1 1,0 0-1,0 0 0,-1 0 1,1 1-1,7 0 0,-12 0 6,0 1 0,0-1 0,-1 1 0,1-1 1,0 1-1,-1-1 0,1 1 0,-1-1 0,1 1 0,-1 0 0,1-1 0,-1 1 0,1 0 0,-1 0 0,1-1 0,-1 1 0,0 0 0,0 0 0,1 0 1,-1-1-1,0 1 0,0 0 0,0 0 0,0 0 0,0 0 0,0 1 0,0 30-68,-1-23 62,1 54-2,4-64 71,-1-1 0,0 1-1,0-1 1,0 1 0,0-1 0,0 0 0,-1 0 0,1 0-1,-1 0 1,3-4 0,17-17-2,38-36 42,-56 55-120,0 1 0,0 0 0,0 0 0,1 0 0,-1 1 0,1 0-1,-1 0 1,1 0 0,0 0 0,0 1 0,0-1 0,0 1 0,6 0 0,-10 1 15,-1 0 0,1 0 0,-1 0 0,1 0 0,-1 0 0,1 0 0,-1 0 0,1 0 0,-1 0 0,1 1 0,-1-1 0,1 0 0,-1 0 0,1 1 0,-1-1 0,0 0 0,1 1-1,-1-1 1,1 0 0,-1 1 0,0-1 0,1 0 0,-1 1 0,0-1 0,1 1 0,-1-1 0,0 1 0,0-1 0,0 1 0,1-1 0,-1 1 0,0 0 0,0 22-81,1 2 176,-1-25-79,0 1 0,0-1 0,0 1 0,0-1-1,1 1 1,-1-1 0,0 1 0,1-1 0,-1 1 0,0-1 0,1 1-1,-1-1 1,0 1 0,1-1 0,-1 1 0,1-1 0,-1 0-1,1 1 1,-1-1 0,1 0 0,-1 0 0,1 1 0,-1-1 0,1 0-1,-1 0 1,1 0 0,0 1 0,-1-1 0,1 0 0,-1 0-1,1 0 1,0 0 0,7-1-48,5 3-2077,-10 7-8137,-3-1-2716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5.263"/>
    </inkml:context>
    <inkml:brush xml:id="br0">
      <inkml:brushProperty name="width" value="0.025" units="cm"/>
      <inkml:brushProperty name="height" value="0.025" units="cm"/>
    </inkml:brush>
  </inkml:definitions>
  <inkml:trace contextRef="#ctx0" brushRef="#br0">901 30 4228,'-20'-7'470,"-1"1"-1,1 1 1,-1 1-1,0 0 1,0 2-1,-1 1 1,1 0-1,0 2 1,-26 3-1,19 1 27,0 1-1,0 1 0,1 1 1,0 2-1,0 0 1,-36 22-1,33-15-211,1 1 1,1 2 0,1 0-1,1 2 1,1 1-1,0 2 1,2 0-1,1 1 1,1 1-1,2 1 1,0 1-1,-16 35 1,15-15 88,2 1 1,2 1-1,2 0 0,2 1 1,-5 64-1,10-33-127,3 1 1,12 133-1,-4-172-255,3 0 1,1 0-1,2-1 1,3 0-1,1-1 1,2-1-1,2 0 1,2-1-1,1-1 1,39 54-1,-42-70-39,1 0 1,1-2-1,2 0 0,0-1 0,1-1 0,1-1 0,1-1 0,0-2 0,1 0 0,1-2 1,0 0-1,1-2 0,1-2 0,0 0 0,0-2 0,46 7 0,-56-12 34,0 0 0,0-2 1,1 0-1,-1-1 0,1-1 0,-1-1 0,0-1 0,0-1 0,0 0 0,0-1 1,-1-1-1,0-1 0,0-1 0,0 0 0,-1-1 0,-1-1 0,1-1 0,-2 0 0,21-19 1,-6 0 167,-1-1 1,-1-1-1,-2-1 0,-2-2 1,-1 0-1,-2-1 1,-1-1-1,-2-2 1,-1 1-1,13-49 1,-12 23 347,-3 0 1,-3-1-1,-2-1 1,-3 0-1,-4-118 0,-6 127-370,-3 0 0,-2 0 0,-31-105 0,26 121-100,-2 1 1,-2 0-1,-1 1 0,-2 1 0,-45-64 0,56 90-79,-1 0 0,-1 0 0,0 1 0,0 0 0,-1 1 0,0 0 0,-1 1 0,0 1 1,-1 0-1,-14-6 0,21 11-77,1 0 1,-1 1 0,0 0 0,0 0-1,0 1 1,0 0 0,0 0 0,0 1-1,0 0 1,0 0 0,0 0-1,0 1 1,0 0 0,0 1 0,0 0-1,0 0 1,0 0 0,1 0 0,-1 1-1,1 1 1,0-1 0,0 1 0,0 0-1,-6 5 1,-3 5-722,2 1 1,-1 0-1,2 1 1,0 0-1,1 1 1,1 0-1,1 1 1,0 0-1,-6 20 1,-7 21-3929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7.325"/>
    </inkml:context>
    <inkml:brush xml:id="br0">
      <inkml:brushProperty name="width" value="0.025" units="cm"/>
      <inkml:brushProperty name="height" value="0.025" units="cm"/>
    </inkml:brush>
  </inkml:definitions>
  <inkml:trace contextRef="#ctx0" brushRef="#br0">0 1 5894,'14'11'-374,"113"95"1430,520 463 2452,-455-372-1860,-9 8 0,309 452 0,-454-599-1439,675 967 1968,-252-361-1846,-123-182 726,-327-467-589,-24-32-643,-27-35-2739,9 4-2441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8.254"/>
    </inkml:context>
    <inkml:brush xml:id="br0">
      <inkml:brushProperty name="width" value="0.025" units="cm"/>
      <inkml:brushProperty name="height" value="0.025" units="cm"/>
    </inkml:brush>
  </inkml:definitions>
  <inkml:trace contextRef="#ctx0" brushRef="#br0">0 591 12812,'0'0'7223,"10"-6"-6481,1-2-485,0-1 0,0 0 0,-1 0 0,0-1 0,-1-1 0,0 0 0,12-20 0,54-101 812,-61 105-1018,32-60 376,59-154 0,-105 292 1586,-5-12-1978,-10 156 38,14-165-77,1 1 1,2-1 0,1 1-1,9 37 1,-10-61-11,0-1 1,0 1-1,1-1 1,0 1-1,0-1 1,1 0-1,-1 0 1,1-1-1,0 1 1,9 8-1,-12-13-143,1 1 0,0-1-1,0 1 1,0-1 0,0 0 0,0 0 0,0 0-1,0 0 1,0 0 0,0 0 0,0-1 0,1 1-1,-1-1 1,0 1 0,1-1 0,-1 0 0,0 0-1,0 0 1,1 0 0,-1 0 0,0-1 0,1 1-1,-1-1 1,0 1 0,0-1 0,0 0-1,1 0 1,-1 0 0,0 0 0,0 0 0,0 0-1,-1-1 1,1 1 0,0-1 0,2-2 0,20-24-6570,-3-8-4894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8.584"/>
    </inkml:context>
    <inkml:brush xml:id="br0">
      <inkml:brushProperty name="width" value="0.025" units="cm"/>
      <inkml:brushProperty name="height" value="0.025" units="cm"/>
    </inkml:brush>
  </inkml:definitions>
  <inkml:trace contextRef="#ctx0" brushRef="#br0">5 0 12940,'0'0'5670,"0"85"-4485,-2-42 416,-1-4-384,3-5-768,0-9-257,5-7-192,9-17-448,4-1-1474,-1-22-1730,0-12-3234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8.940"/>
    </inkml:context>
    <inkml:brush xml:id="br0">
      <inkml:brushProperty name="width" value="0.025" units="cm"/>
      <inkml:brushProperty name="height" value="0.025" units="cm"/>
    </inkml:brush>
  </inkml:definitions>
  <inkml:trace contextRef="#ctx0" brushRef="#br0">43 188 14990,'0'0'9839,"-5"10"-9311,-3 11-391,1 1-1,1 0 1,1 0-1,1 1 1,0-1-1,1 45 1,3-66-138,0-1 0,0 1 0,0 0 0,0-1 0,0 1-1,0 0 1,0-1 0,1 1 0,-1 0 0,0-1 0,0 1 0,1-1 0,-1 1 0,0 0 0,1-1 0,-1 1 0,1-1 0,-1 1-1,1-1 1,-1 1 0,1-1 0,-1 0 0,1 1 0,-1-1 0,1 0 0,0 1 0,-1-1 0,1 0 0,0 0 0,-1 1 0,1-1 0,0 0-1,-1 0 1,1 0 0,0 0 0,-1 0 0,1 0 0,0 0 0,-1 0 0,1 0 0,0 0 0,-1 0 0,1-1 0,0 1 0,-1 0-1,1 0 1,-1-1 0,1 1 0,0 0 0,-1-1 0,1 1 0,-1-1 0,1 1 0,0-1 0,34-24 188,-25 16-135,5-5-38,1 0-1,0 1 0,21-12 0,-34 23-23,1-1 0,0 1 0,0 0-1,0 1 1,0-1 0,0 0 0,0 1 0,0 0 0,1 0 0,-1 1 0,0-1 0,1 1 0,-1 0-1,1 0 1,-1 0 0,0 0 0,1 1 0,-1 0 0,0 0 0,0 0 0,6 3 0,-7-2 7,0 0-1,-1 0 1,1 1 0,-1-1 0,0 1 0,0 0 0,0 0 0,0 0 0,0 0 0,-1 0 0,1 0 0,-1 0 0,0 0 0,0 1 0,0-1-1,0 0 1,-1 1 0,1-1 0,-1 1 0,0-1 0,0 4 0,0 4 36,0 0-1,-1 0 1,0 0-1,-1 0 1,-4 16 0,1-12 65,-1 0 1,-1 0-1,-1 0 0,0-1 1,-13 19-1,17-28-91,0 1 0,-1 0 0,1-1 0,-1 0 0,0 0 0,-1-1 0,1 1-1,-1-1 1,0 0 0,0-1 0,0 1 0,0-1 0,0 0 0,-14 3 0,18-5-152,1-1 0,-1 0 0,0 0 0,1 0 0,-1 0 0,1-1 0,-1 1 0,1 0 0,-1-1 0,1 1 1,-1-1-1,1 1 0,-1-1 0,1 0 0,0 0 0,-1 0 0,1 1 0,0-1 0,0 0 0,0 0 0,-1-1 0,1 1 0,0 0 0,0 0 1,0-2-1,-18-38-5384,17 36 4656,-14-43-7583</inkml:trace>
  <inkml:trace contextRef="#ctx0" brushRef="#br0" timeOffset="1">59 160 11050,'0'0'13581,"60"-50"-12075,-31 36-641,3-2-449,1 2-320,1-2-64,-1-2-801,-9 2-2434,-7 0-2498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39.734"/>
    </inkml:context>
    <inkml:brush xml:id="br0">
      <inkml:brushProperty name="width" value="0.025" units="cm"/>
      <inkml:brushProperty name="height" value="0.025" units="cm"/>
    </inkml:brush>
  </inkml:definitions>
  <inkml:trace contextRef="#ctx0" brushRef="#br0">1 283 6054,'0'0'15182,"0"9"-14178,2 16-698,1 1 1,1 0-1,1-1 1,2 0-1,9 26 1,8 29-91,17 86 820,-33-151-600,-2-22 74,1-27 300,-3-34-594,-2-1 0,-3 0-1,-4 1 1,-2 0 0,-4 0 0,-35-123 0,51 241-734,-2-40 511,1-1 0,0 1 0,0-1 0,1 0 1,0 0-1,1-1 0,0 1 0,0-1 0,1 0 0,0-1 0,14 12 0,-18-16 9,1-1 0,-1 0 0,0 1 0,1-2 0,0 1 0,-1 0-1,1-1 1,0 0 0,0 0 0,0 0 0,0 0 0,0 0 0,0-1-1,0 0 1,0 0 0,0 0 0,0 0 0,0-1 0,0 0 0,0 1-1,0-1 1,-1-1 0,1 1 0,0 0 0,0-1 0,-1 0-1,1 0 1,-1 0 0,0 0 0,1-1 0,-1 1 0,5-6 0,1-2 22,0 0 1,0 0 0,-1-1-1,0 0 1,-1 0-1,0-1 1,-1 0 0,6-15-1,2-13 295,11-51 0,-19 131-404,-2 22 116,-1 2 59,3 0-1,3 0 1,18 66-1,-25-124-80,-1-1 0,2 0-1,-1 0 1,0 0 0,1 0-1,0 0 1,7 9-1,-9-13-5,0 0 0,0 0 0,0 0-1,0-1 1,0 1 0,0 0 0,0 0-1,0-1 1,0 1 0,0-1 0,0 1-1,0-1 1,1 1 0,-1-1 0,0 0-1,0 1 1,0-1 0,1 0-1,-1 0 1,0 0 0,1 0 0,-1 0-1,0 0 1,0-1 0,0 1 0,1 0-1,-1-1 1,0 1 0,0 0 0,0-1-1,1 0 1,-1 1 0,0-1 0,0 0-1,0 1 1,0-1 0,0 0-1,0 0 1,-1 0 0,1 0 0,0 0-1,1-1 1,3-5-162,1-1-1,-1 0 1,0 0-1,0 0 1,-1-1 0,0 1-1,-1-1 1,4-17-1,4-27-3709,-5 4-4077,-4 20-173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0.093"/>
    </inkml:context>
    <inkml:brush xml:id="br0">
      <inkml:brushProperty name="width" value="0.025" units="cm"/>
      <inkml:brushProperty name="height" value="0.025" units="cm"/>
    </inkml:brush>
  </inkml:definitions>
  <inkml:trace contextRef="#ctx0" brushRef="#br0">0 1 7111,'0'0'4932,"0"46"-2818,0-23 289,0 3-546,0-4-383,0-1-417,1 0-801,6-4-224,5-4-32,0-5-448,2-7-1378,0-1-2210,0-12-2754</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0.420"/>
    </inkml:context>
    <inkml:brush xml:id="br0">
      <inkml:brushProperty name="width" value="0.025" units="cm"/>
      <inkml:brushProperty name="height" value="0.025" units="cm"/>
    </inkml:brush>
  </inkml:definitions>
  <inkml:trace contextRef="#ctx0" brushRef="#br0">17 6 7207,'0'0'16047,"-16"-6"-27642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0.776"/>
    </inkml:context>
    <inkml:brush xml:id="br0">
      <inkml:brushProperty name="width" value="0.025" units="cm"/>
      <inkml:brushProperty name="height" value="0.025" units="cm"/>
    </inkml:brush>
  </inkml:definitions>
  <inkml:trace contextRef="#ctx0" brushRef="#br0">157 55 17040,'0'0'10405,"-9"6"-10144,2-1-245,0 0 0,0 1-1,0 0 1,1 0 0,0 0-1,0 1 1,1 0-1,-1 0 1,1 0 0,1 1-1,0-1 1,0 1 0,0 0-1,-3 13 1,4-10 30,1 0-1,0-1 0,1 1 1,1 0-1,0 0 1,1 12-1,-1-21-38,0-1-1,0 1 1,0 0-1,0-1 1,1 1 0,-1-1-1,1 1 1,-1 0-1,1-1 1,-1 1 0,1-1-1,0 1 1,0-1-1,0 0 1,0 1-1,0-1 1,0 0 0,0 0-1,0 1 1,1-1-1,-1 0 1,0 0 0,1 0-1,-1-1 1,1 1-1,-1 0 1,1 0-1,-1-1 1,1 1 0,-1-1-1,1 0 1,0 1-1,-1-1 1,1 0 0,0 0-1,-1 0 1,1 0-1,0 0 1,-1 0-1,1 0 1,-1-1 0,1 1-1,0-1 1,-1 1-1,1-1 1,-1 1 0,1-1-1,2-2 1,2 0 82,-1 0 0,0-1 0,0 0 1,0 0-1,0 0 0,0 0 0,-1-1 1,0 0-1,0 0 0,0 0 0,-1 0 1,1-1-1,-1 1 0,-1-1 0,4-9 1,0 0 209,-1 0 1,-1 0-1,0 0 0,-1-1 1,1-18-1,-3 28-200,0-1-1,-1 1 1,0-1-1,-1 1 0,1-1 1,-1 1-1,0-1 1,-5-11-1,5 16-96,0-1 0,0 1-1,-1 0 1,1 0 0,-1 0-1,0 1 1,1-1-1,-1 0 1,0 1 0,0-1-1,0 1 1,0-1 0,-1 1-1,1 0 1,0 0 0,0 0-1,-1 0 1,1 0 0,-1 1-1,1-1 1,-1 1-1,1 0 1,-1-1 0,1 1-1,-5 1 1,3-1-189,-1 0 0,1 0 0,0 0 1,0 1-1,0-1 0,0 1 0,0 0 0,0 1 1,0-1-1,0 1 0,0 0 0,0 0 0,1 0 0,-1 0 1,1 0-1,-4 4 0,-1 3-1693,0-1 0,1 2 0,0-1 1,-9 16-1,6-9-1293,-11 19-6639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1.116"/>
    </inkml:context>
    <inkml:brush xml:id="br0">
      <inkml:brushProperty name="width" value="0.025" units="cm"/>
      <inkml:brushProperty name="height" value="0.025" units="cm"/>
    </inkml:brush>
  </inkml:definitions>
  <inkml:trace contextRef="#ctx0" brushRef="#br0">308 1286 5285,'-29'25'2009,"-78"66"2079,77-64-3590,2 1-1,0 2 1,-27 38 0,51-62-330,0 0 1,0 0-1,1 0 1,0 0-1,0 1 1,1-1 0,0 1-1,-3 12 1,5-18-118,0 1 1,0 0 0,0 0-1,0-1 1,0 1-1,0 0 1,0-1 0,1 1-1,-1 0 1,1-1 0,-1 1-1,1-1 1,0 1-1,-1 0 1,1-1 0,0 0-1,0 1 1,0-1 0,0 1-1,0-1 1,1 0-1,-1 0 1,0 0 0,0 0-1,1 0 1,-1 0 0,1 0-1,-1 0 1,1 0-1,-1-1 1,1 1 0,0-1-1,-1 1 1,1-1 0,0 1-1,-1-1 1,1 0-1,0 0 1,3 0 0,11 0 365,0 0-1,0 0 1,0-2 0,0 0 0,0-1 0,0 0 0,-1-1-1,1-1 1,20-9 0,17-12 802,62-39-1,-75 42-777,701-425 1941,-116 70-2335,-240 144-250,312-179-250,-674 400 135,29-15 658,-20 20-4932,-48 8-52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5.740"/>
    </inkml:context>
    <inkml:brush xml:id="br0">
      <inkml:brushProperty name="width" value="0.025" units="cm"/>
      <inkml:brushProperty name="height" value="0.025" units="cm"/>
    </inkml:brush>
  </inkml:definitions>
  <inkml:trace contextRef="#ctx0" brushRef="#br0">101 439 11499,'-3'-18'8385,"-6"7"-4552,7 11-3731,0-1 0,0 0 0,0 1 0,1-1 0,-1 1 1,0 0-1,0 0 0,0 0 0,0 0 0,0 0 0,0 0 1,0 0-1,0 1 0,0-1 0,0 0 0,-2 2 0,1-1-69,0 0-1,1 1 0,-1 0 1,0-1-1,1 1 0,-1 0 0,1 0 1,0 0-1,0 0 0,0 1 1,0-1-1,0 1 0,0-1 0,0 1 1,1 0-1,-1-1 0,1 1 0,0 0 1,0 0-1,-1 5 0,-1 3 25,1-1 0,0 1-1,0 0 1,1 17-1,1-28-55,0 1-1,0-1 0,0 1 0,0 0 0,0-1 1,0 1-1,0-1 0,0 1 0,0 0 1,0-1-1,1 1 0,-1-1 0,0 1 1,0-1-1,1 1 0,-1-1 0,0 1 0,1-1 1,-1 1-1,0-1 0,1 0 0,-1 1 1,1-1-1,-1 1 0,1-1 0,-1 0 1,1 1-1,-1-1 0,1 0 0,-1 0 0,1 0 1,0 1-1,23-5 108,20-21 246,-32 14-295,0-1 0,-1-1-1,-1 0 1,0 0 0,-1-1-1,0 0 1,13-30 0,-23 121-347,0-73 275,1 0 0,0 0 0,0 0 1,0 0-1,0 0 0,1 0 0,0 0 1,0 0-1,0 0 0,2 4 0,-2-7 9,0 0 0,0 0 0,0 0 0,0 0 0,0 0 0,0 0 0,0 0 0,0 0 0,1 0 0,-1-1 0,0 1 0,1-1 0,-1 1 0,0-1 0,1 1 0,-1-1 0,1 0 0,-1 0 0,0 1 0,1-1 0,-1 0 0,1 0 0,-1-1 0,1 1 0,-1 0 0,1 0 0,-1-1 0,0 1 0,1-1 0,-1 1 0,0-1 0,2-1 0,6-1 28,-1-1-1,0-1 1,0 0-1,-1 0 0,1-1 1,-1 1-1,0-1 1,-1-1-1,1 0 1,6-9-1,6-9 227,27-46 0,-33 46-23,-1-1 0,-1 0-1,-1 0 1,-2-2 0,0 1-1,-2-1 1,-1 1 0,-1-2-1,-2 1 1,0-31-1,-2 58-228,0 0 0,0 1 0,0-1 0,1 0 0,-1 0 0,0 0 0,0 0 0,0 1 0,0-1 0,-1 0-1,1 0 1,0 0 0,0 0 0,0 1 0,-1-1 0,1 0 0,0 0 0,-1 0 0,1 1 0,-1-1 0,1 0-1,-1 1 1,1-1 0,-1 0 0,1 1 0,-1-1 0,0 1 0,1-1 0,-1 1 0,-1-1 0,1 1-10,0 0 0,-1 1 0,1-1 0,-1 1 1,1-1-1,0 1 0,-1-1 0,1 1 0,0 0 1,0 0-1,0 0 0,0-1 0,-1 1 0,1 0 1,-1 2-1,-40 52-180,40-53 216,-12 17 0,1 1 0,1 0 0,1 1 0,1 0 0,0 0 0,2 1 0,1 1 0,0-1 0,2 1 0,0 0 0,-1 31 0,6-51-17,0 0 0,0 0 1,1 0-1,-1 0 0,1 0 0,0-1 1,0 1-1,0 0 0,0 0 0,0 0 1,1-1-1,-1 1 0,1-1 0,-1 1 1,1-1-1,0 1 0,0-1 0,0 0 1,1 0-1,-1 0 0,0 0 0,1-1 1,-1 1-1,1-1 0,0 1 0,-1-1 1,1 0-1,0 0 0,0 0 0,0 0 1,3 0-1,11 2-301,0 0 1,0-2-1,1 0 1,22-1-1,-17-1-1198,3 0-3110,-9-6-3085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3.364"/>
    </inkml:context>
    <inkml:brush xml:id="br0">
      <inkml:brushProperty name="width" value="0.025" units="cm"/>
      <inkml:brushProperty name="height" value="0.025" units="cm"/>
    </inkml:brush>
  </inkml:definitions>
  <inkml:trace contextRef="#ctx0" brushRef="#br0">63 2758 5830,'0'0'3811,"-9"3"-2578,-44 17-224,62-35-309,868-926 4027,72 69-5141,-633 602 243,435-285 0,-692 514 178,-27 18-5,0 2-1,43-21 0,-130 76-5008,-17 3-273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3.755"/>
    </inkml:context>
    <inkml:brush xml:id="br0">
      <inkml:brushProperty name="width" value="0.025" units="cm"/>
      <inkml:brushProperty name="height" value="0.025" units="cm"/>
    </inkml:brush>
  </inkml:definitions>
  <inkml:trace contextRef="#ctx0" brushRef="#br0">95 497 5669,'10'-16'1746,"279"-383"7447,-277 387-8708,-9 17-213,-15 29-141,12-31-133,-140 338 582,23-58-514,88-210-44,-6 14-4,-31 118 1,57-144-35,9-60 14,0 0 1,0 0 0,0 0 0,0 0 0,0 0 0,0 0-1,0-1 1,0 1 0,0 0 0,0 0 0,0 0 0,1 0 0,-1 0-1,0 0 1,1-1 0,-1 1 0,0 0 0,1 0 0,-1-1-1,1 1 1,-1 0 0,1 0 0,0-1 0,-1 1 0,1-1 0,0 1-1,-1 0 1,1-1 0,0 1 0,-1-1 0,1 0 0,0 1 0,0-1-1,0 0 1,0 1 0,0-1 0,-1 0 0,1 0 0,0 0-1,0 0 1,1 0 0,3 0 5,0-2-1,-1 1 0,0 0 1,1-1-1,-1 0 0,0 0 1,6-3-1,33-24 54,-1-1 1,-2-2-1,-1-2 0,56-62 0,-28 28-28,-2 4-106,315-306 267,22 26-2753,-257 238-1580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3.695"/>
    </inkml:context>
    <inkml:brush xml:id="br0">
      <inkml:brushProperty name="width" value="0.025" units="cm"/>
      <inkml:brushProperty name="height" value="0.025" units="cm"/>
    </inkml:brush>
  </inkml:definitions>
  <inkml:trace contextRef="#ctx0" brushRef="#br0">81 1 5221,'0'0'1057,"-33"49"-2050,24-42 673,0-1 224,-1-2 32,3 0-33,1-1 129,1-1 321,3 1 480,7-12-4133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5.003"/>
    </inkml:context>
    <inkml:brush xml:id="br0">
      <inkml:brushProperty name="width" value="0.025" units="cm"/>
      <inkml:brushProperty name="height" value="0.025" units="cm"/>
    </inkml:brush>
  </inkml:definitions>
  <inkml:trace contextRef="#ctx0" brushRef="#br0">32 1 2114,'0'0'9065,"-5"8"-8030,1 6-653,2-9-185,1 0 1,-1-1-1,0 1 0,-1 0 0,1-1 0,-1 1 0,-5 5 0,61 5 2505,53 30-2180,-49-18-480,1-4-1,1-2 1,66 15-1,108 1 208,23 5-113,-206-31 5,-1 3 1,1 1-1,47 24 1,61 24 1008,331 83 0,-399-123-1071,-2 5-1,138 62 0,-219-86-73,144 70 88,4-6-1,179 53 1,-225-86-61,-2 5 0,102 54 0,-84-42-10,255 69 1,-83-31-4,88 47 12,415 133 8,-783-265-38,301 76-29,-105-25 43,-174-44-57,-73-11-7096,0 1 3728,-16-2-2393</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5.904"/>
    </inkml:context>
    <inkml:brush xml:id="br0">
      <inkml:brushProperty name="width" value="0.025" units="cm"/>
      <inkml:brushProperty name="height" value="0.025" units="cm"/>
    </inkml:brush>
  </inkml:definitions>
  <inkml:trace contextRef="#ctx0" brushRef="#br0">1 0 8104,'100'51'933,"3"-4"-1,2-5 1,193 50 0,-241-78-620,922 259 757,-216 24 681,221 73-700,-441-208-814,645 209 509,535 310 1416,-1705-672-2120,232 99-683,-213-95-1030,1-2 0,0-2 1,1-1-1,74 5 0,-59-11-1719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8.906"/>
    </inkml:context>
    <inkml:brush xml:id="br0">
      <inkml:brushProperty name="width" value="0.025" units="cm"/>
      <inkml:brushProperty name="height" value="0.025" units="cm"/>
    </inkml:brush>
  </inkml:definitions>
  <inkml:trace contextRef="#ctx0" brushRef="#br0">1641 231 8968,'-62'12'90,"-166"37"821,192-38-751,2 1-1,0 1 1,0 2 0,-46 28 0,13 2-170,2 3 1,-89 85 0,-102 129-62,244-249 68,-31 34 23,-217 243-154,218-236 280,1 2 0,3 1 0,-49 100 0,73-123 19,2 0-1,2 1 1,0 0 0,3 0-1,1 1 1,1 0 0,2 0 0,2 1-1,1-1 1,2 0 0,2 0-1,1 0 1,1 0 0,2-1 0,2 0-1,1 0 1,2-1 0,19 38 0,-14-37-163,1 0 0,1-1 0,2-1 0,2-1 0,1-1 0,1-1 0,1-1 0,2-2 1,1 0-1,1-2 0,1-2 0,0-1 0,2-1 0,1-2 0,1-1 0,53 18 1,-46-24-10,1-1 0,-1-2 1,2-3-1,-1-1 1,1-2-1,49-3 0,-36-5 8,0-1-1,0-4 0,-1-2 1,65-22-1,-26-2 19,-1-4 0,-2-5 0,-2-3 0,-3-4 0,88-68 0,-40 16-75,-5-5 0,-5-6 0,-5-6 0,-6-4 0,-5-6 0,-6-4 0,126-214 0,-179 257 294,-4-1 0,35-102 0,-63 141-15,-2 0 1,-3-2-1,-3 1 1,-1-1-1,2-76 1,-12 111-137,0 1 0,-1-1 0,-1 1 0,-1-1 0,-1 1 0,-1 0 0,-11-31-1,11 39-73,0 1 0,-1 0 0,-1 0 0,0 0 0,-1 1 0,1 0-1,-2 1 1,0-1 0,0 2 0,0-1 0,-1 1 0,0 1-1,-15-9 1,5 6-47,-1 1-1,0 1 1,0 0-1,-1 2 1,0 1-1,0 0 1,-1 2-1,1 0 1,-1 2-1,1 0 1,-1 2 0,-39 5-1,7 3-132,1 2 1,0 3-1,1 2 1,-57 25-1,11 3-249,3 4 1,2 5-1,-104 76 0,77-38-1705,-182 178 1,186-149-2583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7.052"/>
    </inkml:context>
    <inkml:brush xml:id="br0">
      <inkml:brushProperty name="width" value="0.025" units="cm"/>
      <inkml:brushProperty name="height" value="0.025" units="cm"/>
    </inkml:brush>
  </inkml:definitions>
  <inkml:trace contextRef="#ctx0" brushRef="#br0">298 1 17681,'-12'2'1623,"1"2"-1467,1 0 0,-1 1 0,1 0 1,0 0-1,0 1 0,0 0 0,1 1 0,0 0 1,0 0-1,1 1 0,0 0 0,0 1 1,1 0-1,-8 12 0,-4 6 90,2 1 0,1 0 0,1 2 0,1-1 0,2 2 0,1 0 0,1 0 0,2 1 0,1 0 0,2 1 0,1-1 0,1 1-1,4 63 1,0-88-211,0 1-1,0-1 0,1 1 1,0-1-1,1 0 0,0 0 1,0 0-1,1 0 0,-1 0 1,2-1-1,-1 1 0,1-1 0,1 0 1,11 12-1,-11-14-23,0-1 0,1 1 0,-1-1 0,1 0-1,0-1 1,0 0 0,1 0 0,-1 0 0,1-1 0,-1 0 0,1 0-1,0-1 1,-1 0 0,1 0 0,0-1 0,12-1 0,-5-1 10,-1 0 1,1-1-1,-1-1 0,0 0 1,0-1-1,-1 0 1,0-1-1,0-1 1,0 0-1,14-11 1,-18 12-11,-1 0 1,0 0-1,0-1 1,0 0 0,-1-1-1,-1 0 1,1 0 0,-1 0-1,0 0 1,-1-1-1,0 0 1,-1-1 0,1 1-1,-2-1 1,4-13-1,-6 20 14,0 1 0,-1-1-1,0 0 1,1 0 0,-1 0-1,0 1 1,0-1 0,-1 0-1,1 0 1,-1 0 0,1 1-1,-1-1 1,0 0-1,0 1 1,0-1 0,0 0-1,-1 1 1,1 0 0,-1-1-1,1 1 1,-1 0 0,0-1-1,0 1 1,0 0 0,0 1-1,0-1 1,0 0-1,-1 0 1,1 1 0,0 0-1,-1-1 1,0 1 0,1 0-1,-1 0 1,0 0 0,1 1-1,-1-1 1,0 1-1,-5-1 1,-4 0 45,1 0-1,-1 1 1,0 0 0,1 1-1,-1 0 1,1 1-1,0 0 1,-20 7 0,16-3-61,0 1 0,1 0 0,-27 17 0,37-21-30,0 0 1,0-1 0,1 1-1,-1 1 1,1-1-1,-1 1 1,1-1 0,0 1-1,0 0 1,1 0-1,-1 0 1,1 0 0,0 0-1,0 1 1,0-1-1,1 1 1,-2 7 0,3-12-35,0 0 0,0 1 0,0-1 0,0 0 0,0 1 0,0-1 1,0 0-1,0 1 0,0-1 0,0 0 0,0 1 0,0-1 0,0 0 0,0 0 0,1 1 1,-1-1-1,0 0 0,0 1 0,0-1 0,1 0 0,-1 0 0,0 1 0,0-1 1,1 0-1,-1 0 0,0 0 0,0 1 0,1-1 0,-1 0 0,0 0 0,1 0 0,-1 0 1,0 0-1,1 1 0,-1-1 0,0 0 0,1 0 0,17-3-1766,17-14-1778,5-15-1942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7.877"/>
    </inkml:context>
    <inkml:brush xml:id="br0">
      <inkml:brushProperty name="width" value="0.025" units="cm"/>
      <inkml:brushProperty name="height" value="0.025" units="cm"/>
    </inkml:brush>
  </inkml:definitions>
  <inkml:trace contextRef="#ctx0" brushRef="#br0">51 106 19154,'-2'12'571,"-6"39"363,-25 180 2295,28-176-3011,2 0-1,7 75 1,1-101 21,0-21 308,1-20 412,2-36-777,-1-1 1,-3 0-1,-1 0 0,-7-70 1,2 48-203,2 32-39,-2 1 0,-2 0 1,-14-60-1,18 99-68,0 1 118,-1 1-1,1-1 1,0 1 0,0 0 0,1-1 0,-1 1 0,0-1 0,1 1 0,0-1 0,-1 1 0,1-1 0,0 0 0,0 1 0,1-1 0,-1 0 0,0 0 0,1 1 0,1 1 0,1-1 7,0 1 0,0-1 1,0-1-1,0 1 0,0-1 0,1 1 1,-1-1-1,1-1 0,0 1 0,-1 0 0,1-1 1,0 0-1,0 0 0,0-1 0,0 1 1,0-1-1,0 0 0,-1-1 0,1 1 1,0-1-1,0 0 0,0 0 0,0 0 1,-1-1-1,1 1 0,0-1 0,-1-1 0,0 1 1,1 0-1,4-5 0,0 1-4,0 0 0,-1-1 0,1 0 0,-2-1 0,1 0 0,-1 0 0,0 0 0,0-1 0,-1 0 0,-1-1 0,1 1-1,6-19 1,-13 35-22,0 0-1,0-1 0,1 1 0,0 0 0,0-1 1,2 9-1,0 12 49,-3 34 194,-1-14 285,8 78 1,-5-113-401,1 0 0,0 0 0,1-1 0,1 1 0,0-1 1,0 0-1,1 0 0,0 0 0,1 0 0,0-1 0,13 16 0,-18-24-92,1 1-1,0-1 1,0 0-1,0 0 1,1 0-1,-1 0 0,0 0 1,1 0-1,-1-1 1,1 1-1,0-1 1,-1 1-1,1-1 1,0 0-1,0 0 1,0-1-1,0 1 1,0-1-1,0 1 1,0-1-1,0 0 0,0 0 1,0 0-1,0 0 1,0-1-1,0 1 1,0-1-1,-1 0 1,1 0-1,0 0 1,0 0-1,0 0 1,-1 0-1,1-1 1,-1 0-1,1 1 1,-1-1-1,1 0 0,3-5 1,3-2-71,-1 0 0,0-1 1,0 0-1,-1-1 0,-1 0 0,0 0 1,0 0-1,4-13 0,-3 3-121,0 1-1,-2-1 1,6-41-1,-13 264 1953,2-200-1775,0 1 0,0 0 0,1-1 0,-1 1 0,1-1 0,0 1 0,0-1 0,-1 1 0,2-1 0,-1 0 0,0 1 0,0-1 1,1 0-1,-1 0 0,1 0 0,0 0 0,-1 0 0,4 2 0,-5-4-132,1 1-1,-1-1 1,1 1 0,0-1 0,-1 0 0,1 1 0,0-1-1,-1 0 1,1 0 0,0 0 0,-1 1 0,1-1 0,0 0-1,0 0 1,-1 0 0,1 0 0,0 0 0,-1 0 0,1-1-1,0 1 1,-1 0 0,1 0 0,0 0 0,1-1 0,-1 0-420,0 0 0,0 0 1,1-1-1,-1 1 1,0 0-1,0-1 0,0 1 1,0 0-1,-1-1 1,1 1-1,0-1 0,-1 1 1,1-1-1,-1 0 1,1-2-1,4-21-11916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8.205"/>
    </inkml:context>
    <inkml:brush xml:id="br0">
      <inkml:brushProperty name="width" value="0.025" units="cm"/>
      <inkml:brushProperty name="height" value="0.025" units="cm"/>
    </inkml:brush>
  </inkml:definitions>
  <inkml:trace contextRef="#ctx0" brushRef="#br0">0 1 20724,'0'0'6918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8.594"/>
    </inkml:context>
    <inkml:brush xml:id="br0">
      <inkml:brushProperty name="width" value="0.025" units="cm"/>
      <inkml:brushProperty name="height" value="0.025" units="cm"/>
    </inkml:brush>
  </inkml:definitions>
  <inkml:trace contextRef="#ctx0" brushRef="#br0">228 1 20435,'-9'7'1799,"-13"11"-870,1 1 0,0 1-1,-23 29 1,39-43-839,0 0 0,1 0 1,0 0-1,0 0 0,0 1 0,0 0 1,1 0-1,0 0 0,1 0 0,0 0 1,0 1-1,0-1 0,1 1 1,0-1-1,0 1 0,1 0 0,0-1 1,1 1-1,1 11 0,-1-18-81,-1 1 0,1 0 0,0 0 0,0-1 0,0 1 0,-1-1 0,2 1 0,-1-1 0,0 1 0,0-1 0,0 0 0,1 1 0,-1-1 0,0 0 0,1 0 0,-1 0 0,1 0 0,0 0 0,-1 0 0,4 1 0,-1-1 13,1 0 0,-1 0 0,0-1 0,1 1 0,-1-1 0,1 0-1,-1 0 1,8-2 0,-3 1 7,-1-1 0,1 0 0,0-1 0,-1 0 0,0 0 0,1-1-1,-1 0 1,9-6 0,-8 3 36,-1 0-1,0-1 1,0 0 0,-1 0-1,0-1 1,-1 1 0,1-1-1,-2-1 1,1 1-1,-1-1 1,-1 0 0,0-1-1,0 1 1,-1-1 0,0 1-1,-1-1 1,0 0-1,0-21 1,-2 30-20,0 0-1,0 0 1,0 0-1,-1 0 1,1 0 0,0 0-1,-1 0 1,0 0-1,0 0 1,1 0 0,-1 0-1,0 0 1,0 0-1,-1 1 1,1-1 0,0 0-1,-1 1 1,1-1 0,-1 1-1,-2-2 1,1 0-13,-1 1 1,0 0-1,0 0 1,0 1 0,0-1-1,0 1 1,-1 0-1,1 0 1,-7-1 0,-1 1-157,0 1 0,-1 0 0,1 1 0,0 0 0,-1 1 0,-16 4 0,16-1-564,0-1-1,1 2 1,0 0-1,0 1 1,-11 7-1,-27 25-10207,28-21-3620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6.470"/>
    </inkml:context>
    <inkml:brush xml:id="br0">
      <inkml:brushProperty name="width" value="0.025" units="cm"/>
      <inkml:brushProperty name="height" value="0.025" units="cm"/>
    </inkml:brush>
  </inkml:definitions>
  <inkml:trace contextRef="#ctx0" brushRef="#br0">23 0 7783,'0'0'11755,"-2"9"-11653,-11 205 78,7-72 1193,5-94-465,20-79-7170,-14 9 769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6.629"/>
    </inkml:context>
    <inkml:brush xml:id="br0">
      <inkml:brushProperty name="width" value="0.025" units="cm"/>
      <inkml:brushProperty name="height" value="0.025" units="cm"/>
    </inkml:brush>
  </inkml:definitions>
  <inkml:trace contextRef="#ctx0" brushRef="#br0">1 74 10410,'1'2'6017,"0"3"-3296,0 13-2991,-1-15 1048,1 4-700,0-1-1,0 1 1,0 0-1,1-1 1,0 0 0,1 1-1,5 9 1,-8-15-84,0 0 0,1 0-1,-1-1 1,1 1 0,-1 0 0,1 0 0,0-1 0,-1 1 0,1 0 0,0-1 0,-1 1-1,1-1 1,0 1 0,0-1 0,-1 1 0,1-1 0,0 0 0,0 1 0,0-1 0,0 0-1,0 0 1,-1 0 0,1 1 0,1-1 0,0-1 16,0 0 0,-1 0 0,1 1 0,-1-1 0,0 0 0,1 0-1,-1 0 1,0-1 0,1 1 0,-1 0 0,0 0 0,0-1 0,0 1 0,0 0 0,0-1 0,0 1 0,-1-1 0,2-2 0,7-16 1043,-1 0 0,-1 0 1,-1-1-1,0 0 1,3-29-1,10 106-562,-16-40-542,13 48-766,-15-61 438,0 0 0,0 0 0,0 1 0,0-1-1,1-1 1,-1 1 0,1 0 0,0 0 0,0-1 0,0 1 0,0-1-1,1 1 1,-1-1 0,1 0 0,3 3 0,7-4-4506,0-7-2893</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1:48.921"/>
    </inkml:context>
    <inkml:brush xml:id="br0">
      <inkml:brushProperty name="width" value="0.025" units="cm"/>
      <inkml:brushProperty name="height" value="0.025" units="cm"/>
    </inkml:brush>
  </inkml:definitions>
  <inkml:trace contextRef="#ctx0" brushRef="#br0">1 1272 15118,'0'0'1842,"2"8"-684,-1-6-1093,-1 0-1,1 0 0,0 0 0,-1 0 0,1 0 0,0 0 0,0 0 0,0-1 0,1 1 0,-1 0 0,0-1 0,1 1 0,-1-1 0,1 1 0,-1-1 0,1 0 1,0 1-1,-1-1 0,1 0 0,0 0 0,0 0 0,0-1 0,0 1 0,0 0 0,0-1 0,0 1 0,0-1 0,0 0 0,0 0 0,0 1 0,0-1 0,0-1 0,0 1 1,0 0-1,0 0 0,0-1 0,0 1 0,0-1 0,0 0 0,3-1 0,36-12 1064,-1-1-1,-1-2 1,0-2 0,52-35-1,-31 19-567,40-23-121,746-409 1010,-612 352-1357,424-145-1,-523 222 4,-73 22-13,-1-2 0,-1-3-1,60-31 1,-112 48-250,-1 0 0,0 0 0,0-1 0,0-1 0,0 1 0,6-8 0,-10 10-380,-1 0 0,0 0 0,1 0-1,-2 0 1,1-1 0,0 1 0,0-1 0,-1 1 0,2-7 0,0-24-9227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2:49.978"/>
    </inkml:context>
    <inkml:brush xml:id="br0">
      <inkml:brushProperty name="width" value="0.025" units="cm"/>
      <inkml:brushProperty name="height" value="0.025" units="cm"/>
    </inkml:brush>
  </inkml:definitions>
  <inkml:trace contextRef="#ctx0" brushRef="#br0">1772 261 10154,'-149'5'1173,"-264"46"1,358-39-1095,-1 2 0,2 2 0,0 3 0,1 2 0,1 3 0,1 2-1,-90 60 1,85-41 82,1 1-1,3 3 0,2 2 0,2 3 1,2 1-1,-43 71 0,43-53-132,3 3-1,4 1 1,3 2 0,-45 146-1,66-172-6,3 0-1,2 1 1,3 0-1,2 0 1,2 1 0,3-1-1,2 1 1,2-1-1,21 99 1,-15-116 23,0-1 0,3 0 0,0 0 0,3-2-1,1 0 1,1 0 0,2-2 0,1-1 0,1 0 0,2-2 0,1 0 0,2-2 0,0-1 0,62 45 0,-46-44 34,1-2 1,2-2-1,0-2 1,1-2-1,1-2 0,1-2 1,94 16-1,-45-18 38,1-4-1,0-5 1,109-8-1,-80-7-189,-2-6-1,0-6 1,-1-4-1,-2-7 0,183-74 1,-136 33-21,-3-6 0,-5-8 0,182-132 0,-221 132 119,-4-5 0,-4-4 0,114-129 1,-178 170 0,-3-1-1,-3-3 1,-2-2 0,-3-1 0,-2-2 0,-4-2-1,-2-1 1,25-84 0,-47 117-27,-1 0 0,-1-1 0,-3 0 0,-1 0 0,-1 0 0,-2 0 1,-9-75-1,4 88-10,-1-1 1,-1 1-1,-1 0 0,-2 1 1,0 0-1,-1 0 1,-2 1-1,0 0 1,-1 1-1,-1 1 1,-1 0-1,-34-34 0,18 25 15,-2 2 0,-1 2 0,-1 1 0,-1 1 0,0 3 0,-2 0 0,-1 3 0,0 1 0,-65-17 0,13 11-20,-1 4 1,0 4-1,-125-3 0,75 16-292,-1 6-1,1 7 1,-153 31-1,-413 123-5034,335-68-2173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3:29.437"/>
    </inkml:context>
    <inkml:brush xml:id="br0">
      <inkml:brushProperty name="width" value="0.025" units="cm"/>
      <inkml:brushProperty name="height" value="0.025" units="cm"/>
    </inkml:brush>
  </inkml:definitions>
  <inkml:trace contextRef="#ctx0" brushRef="#br0">1860 156 3427,'0'0'3363,"-5"-3"-3288,3 1-149,0 1-1,0-1 0,0 0 1,0 0-1,1 1 1,-1-2-1,0 1 0,1 0 1,0 0-1,-1 0 1,1-1-1,0 1 0,0 0 1,-1-5-1,-3-7-557,4 13 660,0-1 0,-1 1-1,1-1 1,0 1 0,0 0 0,-1-1-1,1 1 1,0 0 0,-1 0 0,1 0-1,-1 0 1,0 1 0,1-1 0,-1 0-1,0 0 1,1 1 0,-1-1 0,0 1-1,0 0 1,1 0 0,-1-1 0,0 1-1,0 0 1,0 0 0,1 1 0,-1-1-1,0 0 1,-2 1 0,-3 0 280,-1 1 0,1-1 0,0 2 0,0-1 0,-10 5 0,-5 6 572,2 0 0,-24 20 0,31-22-602,0-1-1,0 0 0,-1-1 0,-1 0 1,1-2-1,-1 1 0,-21 6 0,-14-8 131,40-6-337,1 1 0,-1 0 1,1 0-1,-14 5 0,-143 66 424,33-12-408,76-38-180,-220 94 1607,232-93-1245,0 2 0,2 1 1,-75 61-1,65-42-245,3 2 0,2 3 0,2 1 0,3 3 0,2 1 0,2 2 0,-58 114 0,94-163-9,0-1 0,0 1 0,0 0 0,1 0 0,0 0 0,0 0 0,1 0 0,0 0 0,1 0 0,0 1 0,0-1 0,2 12 0,0-14-15,0 0-1,0 1 1,0-1-1,1 0 1,0-1-1,0 1 1,1 0-1,0-1 1,0 0-1,0 0 1,0 0-1,1 0 1,-1-1-1,1 1 0,11 6 1,2 0 17,1 0 0,0-1 0,1-1 0,0-1 1,0-1-1,1-1 0,-1 0 0,2-2 0,21 2 0,28 0 179,99-5 0,-85-2 36,-25-2-178,0-2 0,-1-3 0,0-2 0,0-4 0,-1-1 0,76-32-1,323-169-6,-426 200-44,-3 1 5,545-302-242,-482 259 203,-4-3-1,-2-5 0,-3-3 1,80-87-1,-148 141 40,10-11 1,-1-1 0,24-36 0,-42 56-5,0 0 0,-1 0 0,0-1 0,-1 1-1,0-1 1,0 0 0,0 0 0,-1 0 0,0 0-1,-1 0 1,0 0 0,0-1 0,-1 1 0,0 0-1,-1-11 1,-1 13-1,0 0 1,-1 0-1,1 1 0,-1 0 1,0-1-1,0 1 0,0 0 0,-1 1 1,0-1-1,0 0 0,0 1 1,-1 0-1,1 0 0,-7-4 1,-3-1 4,0 0 0,0 0 0,-1 2 1,-15-7-1,3 5-7,0 1 0,-1 2 0,1 0 0,-1 2 0,-36-1 1,-143 7 28,59 12 135,-271 63-1,301-51-119,-327 85 27,319-71-188,-184 86-1,237-90 49,2 3-1,2 3 0,-105 84 0,130-88 60,1 3 0,1 1 0,3 2-1,2 1 1,-57 91 0,76-106-592,1 1-1,2 0 1,1 1 0,2 1 0,1 0-1,1 1 1,-5 36 0,11-6-3510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00.724"/>
    </inkml:context>
    <inkml:brush xml:id="br0">
      <inkml:brushProperty name="width" value="0.025" units="cm"/>
      <inkml:brushProperty name="height" value="0.025" units="cm"/>
    </inkml:brush>
  </inkml:definitions>
  <inkml:trace contextRef="#ctx0" brushRef="#br0">3036 36 3057,'-628'-29'8332,"377"23"-5707,1 10 1,-124 22-2626,297-18 609,1 3 1,-1 4 0,2 3-1,0 3 1,2 3 0,-61 30-610,55-13 180,2 2 0,2 4 1,2 4-1,2 2 0,-57 58-180,-121 137 380,227-221-327,1 2 0,1 0 1,1 1-1,2 0 1,1 2-1,2 0 1,1 0-1,-8 33-53,10-9 14,2 0 0,3 1 0,3 0 0,1 0 1,4-1-1,2 1 0,9 44-14,-5-48-8,3-1 1,2 0-1,3 0 0,1-2 1,3 0-1,2-1 1,2-1-1,2-1 1,19 23 7,-3-3 15,3-2 0,4-2 1,2-2-1,2-2 0,3-3 1,51 39-16,38 4-89,101 50 89,-192-117 13,70 33 2,2-6 0,126 40-15,-129-52-25,266 117-38,-144-58 67,127 32-4,496 128 111,-783-238-83,315 102 88,164 21-116,-429-123 3,2-5-1,0-6 1,0-7-1,1-5 0,0-6 1,39-10-3,2-19-12,-2-7-1,-2-8 1,-1-8 0,-4-8 0,-2-6-1,3-11 13,-89 45-34,-2-4 1,-2-3-1,-2-3 0,-1-4 0,-3-3 0,-2-3 0,-2-3 0,-3-2 0,47-56 34,-61 51-75,-2-1-1,-4-3 1,-2-2-1,-3-1 1,19-50 75,-43 79-14,-1 1 1,-1-2 0,-3 0 0,-1-1 0,-3 1-1,-1-2 1,-2 1 0,-2 0 0,-2-1-1,-2 0 1,-3-12 13,1 25 22,-2-1 0,-1 1 0,-2 1 0,-1-1-1,-1 2 1,-2-1 0,0 2 0,-3 0 0,0 0 0,-1 1 0,-2 2-1,0 0 1,-23-22-22,-41-24 200,-3 3-1,-2 4 0,-4 4 1,-2 4-1,-31-10-199,106 56 37,-362-181 1929,-238-77-1966,418 185 160,-264-95 457,-238-47-617,-133-46 80,682 215-94,-3 8-1,-1 6 1,-2 7-1,-2 7 1,0 8-1,-101 1 15,81 25-1036,0 7 0,-46 15 1036,46-4-2393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41.115"/>
    </inkml:context>
    <inkml:brush xml:id="br0">
      <inkml:brushProperty name="width" value="0.025" units="cm"/>
      <inkml:brushProperty name="height" value="0.025" units="cm"/>
    </inkml:brush>
  </inkml:definitions>
  <inkml:trace contextRef="#ctx0" brushRef="#br0">33 396 3299,'0'0'988,"0"8"-882,0 45-164,0-52 330,1-29-534,4-32 631,23-108-1,11 22 5595,-36 141-3396,-1 7-869,0 18-155,-2 31-587,-52 231 554,1 3-127,78-401-1229,2-3 29,30-244 292,-119 641 208,22-113-544,19-84 34,12-50 19,6-28-47,3-12 44,45-169 67,-11 51-197,-12 37 21,-9 41 358,-2 0 0,11-99-1,-28 183-261,-1 0-1,-2-1 1,-14 45-1,2-11-124,3-7-11,3-11-123,28-90 9,1-9 118,65-224 147,-110 402-200,-27 116 234,14-85-3378,30-126-2858,4-21-6747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0.636"/>
    </inkml:context>
    <inkml:brush xml:id="br0">
      <inkml:brushProperty name="width" value="0.025" units="cm"/>
      <inkml:brushProperty name="height" value="0.025" units="cm"/>
    </inkml:brush>
  </inkml:definitions>
  <inkml:trace contextRef="#ctx0" brushRef="#br0">3398 97 4740,'0'0'1287,"-4"-8"-1047,-2-5 110,-19-34 2815,24 45-2993,-1 0 1,1 0-1,-1 0 0,0 0 1,0 0-1,0 0 1,0 1-1,0-1 1,0 0-1,0 1 0,0 0 1,-1 0-1,1-1 1,-1 1-1,1 1 0,-1-1 1,1 0-1,-5 0 1,-16 1-70,0 2 0,1 1 1,-1 0-1,1 2 0,0 1 0,-25 9 1,20-6 17,-1-1-1,1-2 1,-46 6 0,19-11 406,1-2 0,-94-14-1,104 11-529,0 1-1,-1 2 1,-72 8-1,-133 32-597,117-16 21,-374 68 344,-105 16 1315,564-101-941,0 2 0,1 2 0,0 2 0,1 2 0,0 2 0,-51 27 0,1 9-116,3 5-1,-160 128 0,235-170 0,2 1 0,-1 0 0,2 1 0,0 1 0,2 0 0,0 0 0,0 2 1,-15 38-1,20-41-37,1 1 1,1-1 0,0 1-1,2 0 1,0 0 0,1 0-1,0 1 1,2-1 0,0 0-1,1 1 1,4 20 0,-2-28 5,1-1 0,0 1 0,0-1 0,1 0 0,0 0 0,1-1 0,0 1 0,0-1 0,1-1 0,0 1 0,1-1 0,0 0 0,0-1 0,1 0 0,12 8 0,4 1 36,0-1 1,1-1 0,0-2-1,48 16 1,-22-12-6,2-3 1,0-2-1,100 7 0,-67-15 14,148-14 0,-107-5 18,178-48 0,120-59 98,-391 112-147,607-210-6,-564 187 199,-1-3 0,-1-3 0,-3-4 0,-1-3 0,124-106 0,-159 118 355,-1 0-1,50-68 0,-78 93-506,-1 0-1,0-1 1,0-1-1,-1 1 0,0-1 1,-1 0-1,-1 0 1,0 0-1,0-1 1,-1 0-1,-1 1 0,0-1 1,-1 0-1,0 0 1,-2-22-1,-1 28-40,1 1 0,-1 0 0,-1 0 0,1 1 0,-1-1 0,0 0 0,0 1 0,0 0 0,-1-1 0,0 1 0,0 1 0,0-1 0,-1 1 0,0-1 0,0 1 0,0 1 0,0-1 0,0 1 0,-1 0 0,1 0 0,-1 0 0,-9-2 0,-14-5-477,0 2 0,0 1 0,-44-5 0,37 6-663,-52-10-2905,-3-6-3582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1.649"/>
    </inkml:context>
    <inkml:brush xml:id="br0">
      <inkml:brushProperty name="width" value="0.025" units="cm"/>
      <inkml:brushProperty name="height" value="0.025" units="cm"/>
    </inkml:brush>
  </inkml:definitions>
  <inkml:trace contextRef="#ctx0" brushRef="#br0">10 1 16271,'0'0'1986,"-9"64"-897,9-24-448,0 2-289,8 2-288,2-2 0,2-4-64,0-7 0,1-6-32,-2-5-224,-1-7-128,-1-7-353,-1-6-576,-7-2-1057,-1-16-1570,0-7-1057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1.991"/>
    </inkml:context>
    <inkml:brush xml:id="br0">
      <inkml:brushProperty name="width" value="0.025" units="cm"/>
      <inkml:brushProperty name="height" value="0.025" units="cm"/>
    </inkml:brush>
  </inkml:definitions>
  <inkml:trace contextRef="#ctx0" brushRef="#br0">0 228 10346,'0'0'6982,"1"-52"-5572,16 37 31,7-3 32,5-1-255,5-2-514,3-3-383,0 3-225,0 3-64,-4 0-32,-5 6-641,-7 3-864,-9 9-609,-7 0-833,-5 4-2146,-11 12 929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2.334"/>
    </inkml:context>
    <inkml:brush xml:id="br0">
      <inkml:brushProperty name="width" value="0.025" units="cm"/>
      <inkml:brushProperty name="height" value="0.025" units="cm"/>
    </inkml:brush>
  </inkml:definitions>
  <inkml:trace contextRef="#ctx0" brushRef="#br0">1 198 10090,'0'0'7623,"76"-4"-6054,-36-30-384,2-5-640,-3 0-417,-3 6-64,-7 6-128,-10 11-1281,-10 11-705</inkml:trace>
  <inkml:trace contextRef="#ctx0" brushRef="#br0" timeOffset="1">51 489 10570,'0'0'5381,"78"-26"-3715,-36-17-705,2-5-577,3 0-224,0 2-160,-3 5-897,-6 2-1921,-3 1-1731,-6 0-992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2.709"/>
    </inkml:context>
    <inkml:brush xml:id="br0">
      <inkml:brushProperty name="width" value="0.025" units="cm"/>
      <inkml:brushProperty name="height" value="0.025" units="cm"/>
    </inkml:brush>
  </inkml:definitions>
  <inkml:trace contextRef="#ctx0" brushRef="#br0">200 1 11627,'0'0'7944,"-3"15"-6823,-77 236 177,1-8-1796,77-238-3262,0-11 1493,1-22-379,0 11 232,-3-20-1969</inkml:trace>
  <inkml:trace contextRef="#ctx0" brushRef="#br0" timeOffset="1">1 203 9225,'0'0'8840,"45"35"-7623,-19-27 32,5-1-352,5-3-608,1-2-193,2-2-32,2 5-641,0-3-1537,-2-2-2114,-5 0-4388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8.407"/>
    </inkml:context>
    <inkml:brush xml:id="br0">
      <inkml:brushProperty name="width" value="0.025" units="cm"/>
      <inkml:brushProperty name="height" value="0.025" units="cm"/>
    </inkml:brush>
  </inkml:definitions>
  <inkml:trace contextRef="#ctx0" brushRef="#br0">32 70 4516,'1'-9'7677,"1"-45"48,-2 52-5457,1 28-132,3 55-1856,5 0 0,2 0 0,32 109 1,-40-182 746,-3-18-426,-8-21-110,-56-66-180,30 49-611,49 81-709,-12-29 1000,1 1 0,0-1 0,0 0 1,0 0-1,0-1 0,1 1 0,-1-1 0,1 0 0,0 0 1,0-1-1,0 0 0,0 1 0,9 1 0,-11-3 10,1-1-1,-1 0 0,0 0 0,1 0 1,-1 0-1,0 0 0,1 0 0,-1-1 1,0 0-1,1 0 0,-1 0 0,0 0 1,0 0-1,0-1 0,0 1 0,0-1 1,0 0-1,0 0 0,-1 0 0,1 0 1,-1 0-1,1-1 0,3-3 0,2-5 139,-1 0-1,0 0 0,0 0 1,-1-1-1,0 0 0,-1-1 1,-1 1-1,0-1 1,0 0-1,-1 0 0,2-21 1,-7 70-264,0-8 12,2 0-1,5 47 1,-5-74 115,0 1-1,0-1 0,0 0 1,0 0-1,0 1 0,1-1 1,-1 0-1,1 0 0,-1 0 1,1 1-1,-1-1 1,1 0-1,0 0 0,-1 0 1,1 0-1,0 0 0,0 0 1,0 0-1,0 0 1,0-1-1,2 3 0,-2-3 3,0 0 0,0 0 0,0 0 0,0 0 0,0 0 0,1 0 0,-1 0 0,0-1 0,0 1-1,0 0 1,0-1 0,0 1 0,0-1 0,0 1 0,0-1 0,0 1 0,0-1 0,0 1 0,1-3 0,7-4 53,-1-2 0,0 1 0,11-18 1,-14 19-11,31-43 249,-21 27-135,1 1-1,1 1 1,33-32 0,-49 52-164,-1 0-1,1 0 0,0 0 1,0 0-1,0 0 1,0 1-1,0-1 1,0 0-1,0 1 1,0-1-1,0 0 1,0 1-1,0 0 1,0-1-1,0 1 1,0-1-1,1 1 1,-1 0-1,0 0 0,0 0 1,0 0-1,1 0 1,-1 0-1,0 0 1,0 0-1,0 0 1,1 1-1,-1-1 1,0 0-1,0 1 1,0-1-1,0 1 1,0-1-1,0 1 0,0 0 1,0-1-1,0 1 1,0 0-1,0 0 1,0-1-1,0 1 1,-1 0-1,1 0 1,0 0-1,-1 0 1,1 0-1,-1 0 1,1 0-1,-1 1 1,1-1-1,-1 0 0,0 0 1,1 0-1,-1 2 1,4 9 26,-1 1 0,-1 0 0,2 25 1,-3-29 29,-1 2-32,0-8-22,-1-1 1,1 1-1,0-1 1,0 1-1,0-1 1,0 1-1,1-1 1,-1 1-1,1-1 1,-1 0-1,1 1 1,0-1-1,0 0 1,0 1-1,0-1 1,0 0-1,1 0 1,-1 0-1,2 2 1,-2-4 7,0 0 1,0 0 0,0 0-1,-1 0 1,1 0 0,0-1-1,0 1 1,-1 0 0,1-1-1,0 1 1,0 0 0,-1-1-1,1 1 1,0-1 0,-1 1-1,1-1 1,-1 1 0,1-1-1,-1 0 1,1 1 0,-1-1-1,1 0 1,-1 1 0,1-2-1,12-22 295,-10 20-208,7-16 125,-5 8-198,1 0 0,1 0 1,0 0-1,0 1 1,1 0-1,1 1 0,17-18 1,-26 28-29,1-1 0,-1 1 0,1-1 0,-1 1 0,1-1 0,-1 1 0,1-1 0,0 1 0,-1-1 0,1 1 0,0 0 0,0-1 0,-1 1 0,1 0 0,0 0 0,0 0 0,-1-1 0,1 1 0,0 0 0,0 0 0,-1 0 0,1 0 0,0 0 0,0 0 0,-1 1 0,1-1 0,0 0 0,0 0 0,-1 0 0,1 1 0,0-1 0,0 0 0,-1 1 0,1-1 0,-1 1 0,1-1 0,0 1 0,-1-1 0,1 1 0,-1-1 0,1 1 0,-1 0 0,1-1 0,-1 1 0,1 0 0,-1-1 0,0 1 0,0 0 0,1-1 0,-1 1 0,0 0 0,0 0 0,0-1 0,1 1 0,-1 0 0,0 1 0,2 51-107,-2-45 162,0 42-16,0-50-31,0 0 0,1 0 0,-1 0 0,0 0-1,0 1 1,0-1 0,0 0 0,0 0 0,0 0 0,0 0-1,1 0 1,-1 0 0,0 0 0,0 1 0,0-1-1,0 0 1,1 0 0,-1 0 0,0 0 0,0 0 0,0 0-1,0 0 1,1 0 0,-1 0 0,0 0 0,0 0 0,0 0-1,0 0 1,1 0 0,-1 0 0,0 0 0,0 0 0,0 0-1,0 0 1,0-1 0,1 1 0,-1 0 0,0 0 0,0 0-1,0 0 1,0 0 0,0 0 0,1 0 0,-1 0-1,0-1 1,0 1 0,0 0 0,0 0 0,0 0 0,0 0-1,0 0 1,0-1 0,0 1 0,0 0 0,1 0 0,-1 0-1,0-1 1,42-84 485,-37 71-454,0-1-1,2 1 1,0 1-1,0-1 1,2 1-1,-1 1 1,2-1-1,-1 1 1,17-14-1,-25 24-33,0 1 0,1 0 0,-1 0 0,0 0 0,1 1 0,-1-1 0,0 0 0,1 0-1,-1 1 1,1-1 0,-1 1 0,1-1 0,-1 1 0,1 0 0,0 0 0,-1-1 0,1 1 0,2 1 0,-3-1-2,0 0 1,0 1-1,0 0 0,0-1 1,0 1-1,0 0 0,0-1 1,0 1-1,0 0 0,0 0 1,-1 0-1,1 0 1,0 0-1,-1 0 0,1 0 1,-1 0-1,1 0 0,-1 0 1,1 0-1,-1 1 0,3 9-29,-1 1 1,0-1-1,-1 0 0,0 18 0,1 3-7,9-70-7498,-12 22 1575,-3-1-3748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3.321"/>
    </inkml:context>
    <inkml:brush xml:id="br0">
      <inkml:brushProperty name="width" value="0.025" units="cm"/>
      <inkml:brushProperty name="height" value="0.025" units="cm"/>
    </inkml:brush>
  </inkml:definitions>
  <inkml:trace contextRef="#ctx0" brushRef="#br0">4 401 12908,'0'0'3545,"-1"-11"-2162,0 1-1180,0 0 0,1 1 0,0-1 1,1 0-1,0 1 0,0-1 1,1 0-1,0 1 0,1 0 1,0-1-1,7-13 0,-1 5-12,0 1-1,1 1 1,1 0 0,0 0-1,1 1 1,1 1-1,0 0 1,1 0-1,27-19 1,-40 32-186,0 0 0,0 0 0,1 0 0,-1 0-1,0 0 1,0 1 0,0-1 0,1 0 0,-1 1 0,0-1 0,1 1 0,-1 0 0,1-1-1,-1 1 1,0 0 0,1 0 0,-1 0 0,1 0 0,-1 0 0,0 0 0,1 0 0,-1 0 0,1 1-1,-1-1 1,0 1 0,1-1 0,-1 1 0,0-1 0,1 1 0,-1 0 0,0-1 0,0 1-1,0 0 1,1 1 0,1 3 55,0 0 0,0 0-1,-1 0 1,0 0 0,0 0 0,0 1-1,1 7 1,-2-6 42,1 0 0,0-1 0,0 0 0,1 1 0,-1-1 0,5 6 0,-6-10-73,0-1-1,0 0 1,0 0 0,0 0-1,0 0 1,0 0 0,1 0-1,-1 0 1,0-1-1,1 1 1,-1 0 0,0-1-1,1 1 1,-1-1 0,1 1-1,-1-1 1,1 0 0,-1 1-1,1-1 1,-1 0-1,1 0 1,-1 0 0,1 0-1,-1 0 1,1-1 0,-1 1-1,1 0 1,-1-1 0,1 1-1,-1-1 1,2 0-1,2-2 97,0 0 0,0 0 0,-1-1-1,1 1 1,-1-1 0,0 0-1,0 0 1,0 0 0,-1-1 0,0 1-1,1-1 1,2-8 0,29-63 490,-23 35-548,-5 19-3124,-12 45-4491,-3 3 1543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3.691"/>
    </inkml:context>
    <inkml:brush xml:id="br0">
      <inkml:brushProperty name="width" value="0.025" units="cm"/>
      <inkml:brushProperty name="height" value="0.025" units="cm"/>
    </inkml:brush>
  </inkml:definitions>
  <inkml:trace contextRef="#ctx0" brushRef="#br0">6 384 9257,'0'0'7666,"-2"-13"-6385,0 1-1126,1 0-1,1 0 1,0 0 0,0 0 0,1 0-1,1 0 1,4-16 0,-6 23-113,1 1 1,0-1-1,1 1 0,-1 0 1,1-1-1,0 1 0,0 0 1,0 0-1,0 0 0,1 0 1,0 1-1,-1-1 0,1 1 1,1-1-1,-1 1 0,0 0 0,1 1 1,0-1-1,-1 0 0,1 1 1,0 0-1,0 0 0,1 0 1,-1 0-1,0 1 0,8-2 1,-5 3 18,0 0 0,0 1-1,-1 0 1,1 0 0,0 1 0,0 0 0,-1 0 0,1 0 0,-1 1 0,8 4 0,-7-3 58,0-1 1,1 0 0,-1 0-1,1-1 1,15 3 0,-20-5-46,0 0 0,0 0 0,0 0 1,0 0-1,0-1 0,0 1 0,0-1 1,0 0-1,0 0 0,-1 0 0,1-1 0,0 1 1,-1-1-1,1 1 0,-1-1 0,1 0 1,-1 0-1,0 0 0,0 0 0,3-3 1,2-3-16,-1-1 0,0 0 0,0 0 0,0-1 0,-2 1 0,1-1 0,-1 0 0,0 0 0,-1-1 0,-1 1 0,1-1 1,-1 0-1,-1 1 0,0-18 0,-1 28-175,0-1 1,0 0 0,0 1-1,0-1 1,0 0 0,0 0-1,0 1 1,0-1 0,-1 0-1,1 1 1,0-1 0,0 0-1,-1 1 1,1-1 0,0 0-1,-1 1 1,1-1 0,-1 1-1,1-1 1,-1 1 0,1-1-1,-1 1 1,1-1 0,-1 1-1,0-1 1,0 1 0,-12-4-5895,4 4-1949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4.124"/>
    </inkml:context>
    <inkml:brush xml:id="br0">
      <inkml:brushProperty name="width" value="0.025" units="cm"/>
      <inkml:brushProperty name="height" value="0.025" units="cm"/>
    </inkml:brush>
  </inkml:definitions>
  <inkml:trace contextRef="#ctx0" brushRef="#br0">1 0 6790,'0'0'14046,"8"4"-13208,-3 0-789,1 1 0,-1-1 0,0 1 0,0 0 0,0 0 1,-1 0-1,0 1 0,0-1 0,0 1 0,0 0 0,-1 0 0,0 1 0,-1-1 0,4 13 1,8 20-303,-2-5 165,20 40-1,-27-65-1140,0 0-1,1 0 1,0-1-1,14 16 1,-18-22 47,1 0-459</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4.482"/>
    </inkml:context>
    <inkml:brush xml:id="br0">
      <inkml:brushProperty name="width" value="0.025" units="cm"/>
      <inkml:brushProperty name="height" value="0.025" units="cm"/>
    </inkml:brush>
  </inkml:definitions>
  <inkml:trace contextRef="#ctx0" brushRef="#br0">1 287 8456,'0'0'11435,"64"-68"-10026,-33 34-416,6 0-224,-4-3-417,-4 4-256,-5 4-64,-7 8-384,-12 6-609,-5 6-448,-8 4-833,-18 3-2147,-8 2-2561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4.828"/>
    </inkml:context>
    <inkml:brush xml:id="br0">
      <inkml:brushProperty name="width" value="0.025" units="cm"/>
      <inkml:brushProperty name="height" value="0.025" units="cm"/>
    </inkml:brush>
  </inkml:definitions>
  <inkml:trace contextRef="#ctx0" brushRef="#br0">1 235 10826,'0'0'6727,"32"-54"-5510,-3 25 128,3-1-576,5-3-609,3 6-128,-2 2-641,-3 8-1152,-6 4-2115,-9 6-2050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19:55.170"/>
    </inkml:context>
    <inkml:brush xml:id="br0">
      <inkml:brushProperty name="width" value="0.025" units="cm"/>
      <inkml:brushProperty name="height" value="0.025" units="cm"/>
    </inkml:brush>
  </inkml:definitions>
  <inkml:trace contextRef="#ctx0" brushRef="#br0">56 242 13997,'1'8'1719,"5"35"-688,3-1-1,1 1 0,19 49 0,-26-97 650,-1-19-943,-1-32-271,-2 42-421,0-1 0,-1 0 0,-1 1 0,-1-1 0,0 1 0,-1 0 0,0 0 1,-1 1-1,0 0 0,-1 0 0,-1 0 0,0 1 0,-1 0 0,0 0 0,-17-16 0,26 28-49,0-1 0,-1 1 0,1 0 0,0-1 0,0 1 1,-1 0-1,1-1 0,0 1 0,-1 0 0,1 0 0,0 0 0,-1-1 1,1 1-1,0 0 0,-1 0 0,1 0 0,0 0 0,-1-1 0,1 1 0,-1 0 1,1 0-1,0 0 0,-1 0 0,1 0 0,-1 0 0,1 0 0,0 0 0,-1 0 1,1 0-1,-1 1 0,1-1 0,0 0 0,-1 0 0,1 0 0,-1 1 1,1 14-38,15 20 34,-12-31 30,0 0 1,1-1-1,-1 1 0,1-1 0,0 0 1,0 0-1,0 0 0,0-1 0,0 1 1,0-1-1,1 0 0,-1 0 0,1-1 1,0 1-1,0-1 0,-1 0 0,1-1 1,0 1-1,0-1 0,0 0 0,0 0 1,0 0-1,-1 0 0,1-1 0,0 0 1,0 0-1,0-1 0,-1 1 0,1-1 1,-1 0-1,1 0 0,-1 0 0,0-1 1,0 0-1,0 0 0,0 0 0,0 0 1,-1 0-1,1-1 0,-1 1 0,0-1 1,0 0-1,0 0 0,3-8 0,0 1 79,-1 1 0,-1-1 0,0 0 0,0-1 0,-1 1 0,-1 0 0,0-1 0,1-12-1,9-45 189,1 110-643,-8-22 299,0 0 0,1 0 0,1-1 0,1 0 0,1 0 0,20 32-1,-21-41-97,0 1 0,0-1-1,1 0 1,0-1 0,1 0-1,0 0 1,0-1 0,0 0-1,1-1 1,0 0 0,1-1-1,12 5 1,22 2-5122,-1-8-5072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0:41.005"/>
    </inkml:context>
    <inkml:brush xml:id="br0">
      <inkml:brushProperty name="width" value="0.025" units="cm"/>
      <inkml:brushProperty name="height" value="0.025" units="cm"/>
    </inkml:brush>
  </inkml:definitions>
  <inkml:trace contextRef="#ctx0" brushRef="#br0">1085 31 5733,'-14'-4'1842,"-15"-3"-1484,-1 0 0,0 2-1,-1 1 1,1 2 0,-1 1-1,0 1 1,1 1 0,-1 2-1,1 2 1,-1 0 0,-49 17-1,33-5-310,1 2-1,1 2 0,0 1 1,2 3-1,1 2 0,1 1 1,2 2-1,0 2 0,-42 47 1,61-57 111,1 1 0,0 1 1,2 0-1,1 2 0,1 0 1,2 0-1,0 2 0,2-1 1,1 1-1,1 1 0,1 0 1,2 0-1,0 1 0,3 0 1,0-1-1,3 50 0,3-57-107,0 1 0,2-1 1,1 0-1,0-1 0,2 0 0,0 0 0,2 0 0,0-1 0,1-1 0,1 1 1,24 27-1,-4-8-27,1-2 1,2-2 0,2-1-1,50 35 1,-60-49-49,1-2-1,1-1 1,1-1 0,0-1 0,1-2-1,1-1 1,0-1 0,0-2-1,39 5 1,-47-10 45,0-2 0,1-1 1,-1-1-1,0 0 0,1-2 0,-1-1 0,0-2 0,0 0 1,-1-1-1,1-1 0,-1-1 0,-1-1 0,29-17 0,-15 5 179,-2-2-1,-1-2 0,-1-1 0,-1-1 0,-1-2 1,-1-1-1,-2-1 0,-2-2 0,0 0 1,-2-2-1,32-65 0,-36 58 37,-1-1-1,-3 0 0,-1-1 1,-2-1-1,-2 0 1,-2 0-1,-2-1 1,-2 0-1,-2 0 1,-6-60-1,2 84-199,-1 1-1,-1 0 1,-1 0-1,0 0 1,-2 1-1,0 0 1,-2 0-1,0 1 1,-1 0-1,-1 1 1,-20-28-1,19 33-82,0-1-1,-1 2 1,0 0-1,-1 0 0,0 1 1,-1 1-1,0 0 0,-1 1 1,0 1-1,0 0 0,-1 2 1,0-1-1,0 2 0,-19-3 1,-10 0-832,0 3 0,-79 0 0,-19 9-6085,134-3 6128,-16-1-5068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2.527"/>
    </inkml:context>
    <inkml:brush xml:id="br0">
      <inkml:brushProperty name="width" value="0.025" units="cm"/>
      <inkml:brushProperty name="height" value="0.025" units="cm"/>
    </inkml:brush>
  </inkml:definitions>
  <inkml:trace contextRef="#ctx0" brushRef="#br0">1804 43 4676,'-303'-33'4380,"-155"24"-2887,418 13-1383,-1 1 1,1 2 0,0 3 0,1 0 0,0 3-1,1 1 1,0 2 0,1 1 0,1 2 0,1 2-1,1 1 1,0 2 0,-40 37 0,24-15 98,2 3 0,2 1 0,2 2 0,3 2 1,2 2-1,2 2 0,-35 75 0,55-96-215,0 1 0,3 0 1,1 0-1,2 2 0,2-1 0,-8 76 0,15-99-11,2 1-1,0-1 1,1 0-1,0 0 1,1 0 0,1 0-1,1 0 1,0 0-1,1-1 1,1 0-1,0 0 1,1 0-1,1-1 1,0 0 0,1 0-1,0-1 1,1 0-1,0-1 1,24 21-1,-6-12 36,1 0 0,0-3 0,2 0 0,0-2-1,1-1 1,0-2 0,1-1 0,59 13 0,-15-9-27,1-4 0,144 3 0,-109-17 375,0-5 0,0-5 0,-2-4 1,218-64-1,412-194 1043,-301 76-898,-338 146-124,-4-4-1,112-84 1,-190 126-201,-1-2-1,-1 0 1,0-1-1,-1-1 1,-1-1-1,20-30 1,-31 41-108,0 1 0,-1-1 0,-1 0-1,1 0 1,-1 0 0,-1-1 0,0 1 0,0-1-1,0 1 1,-1-1 0,0 0 0,-1 0 0,0 1-1,0-1 1,-1 0 0,0 1 0,-1-1 0,0 0-1,0 1 1,-1 0 0,-6-15 0,1 8-73,-1 1 0,-1 0 0,0 1 0,-1 0 0,-1 0 0,0 1 0,0 1 0,-1 0 0,0 0 0,-27-14 0,-1 1-379,0 3 0,-77-28-1,34 23-1287,-159-28 0,26 9-4778,90 7-2886</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3.635"/>
    </inkml:context>
    <inkml:brush xml:id="br0">
      <inkml:brushProperty name="width" value="0.025" units="cm"/>
      <inkml:brushProperty name="height" value="0.025" units="cm"/>
    </inkml:brush>
  </inkml:definitions>
  <inkml:trace contextRef="#ctx0" brushRef="#br0">1 0 11211,'0'0'10425,"2"10"-10366,21 148 274,5 31-965,-19-167-1651,-4-20-1002,-2-14-665,-3-15-689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3.966"/>
    </inkml:context>
    <inkml:brush xml:id="br0">
      <inkml:brushProperty name="width" value="0.025" units="cm"/>
      <inkml:brushProperty name="height" value="0.025" units="cm"/>
    </inkml:brush>
  </inkml:definitions>
  <inkml:trace contextRef="#ctx0" brushRef="#br0">0 25 15182,'0'0'7175,"71"-4"-5541,-33 4-513,6-1-769,0-5-256,-4 0-64,-6 1-32,-8 3-704,-8 2-802,-10 0-640,-8 3-1185,-8 8-2563,-16 2-2401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8.732"/>
    </inkml:context>
    <inkml:brush xml:id="br0">
      <inkml:brushProperty name="width" value="0.025" units="cm"/>
      <inkml:brushProperty name="height" value="0.025" units="cm"/>
    </inkml:brush>
  </inkml:definitions>
  <inkml:trace contextRef="#ctx0" brushRef="#br0">1 0 16111,'0'0'7143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4.322"/>
    </inkml:context>
    <inkml:brush xml:id="br0">
      <inkml:brushProperty name="width" value="0.025" units="cm"/>
      <inkml:brushProperty name="height" value="0.025" units="cm"/>
    </inkml:brush>
  </inkml:definitions>
  <inkml:trace contextRef="#ctx0" brushRef="#br0">1 92 14510,'0'0'6214,"74"16"-4613,-29-34-352,8-6-704,-2 3-353,-2-1-192,-8 8-545,-9 6-1216,-14 8-1442,-11 0-1281,-7 4-705</inkml:trace>
  <inkml:trace contextRef="#ctx0" brushRef="#br0" timeOffset="1">118 248 12876,'0'0'6662,"47"12"-5284,-5-38-385,7-4-705,6-4-352,-2-1-2659,-3 1-3491,-5 2-2049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4.694"/>
    </inkml:context>
    <inkml:brush xml:id="br0">
      <inkml:brushProperty name="width" value="0.025" units="cm"/>
      <inkml:brushProperty name="height" value="0.025" units="cm"/>
    </inkml:brush>
  </inkml:definitions>
  <inkml:trace contextRef="#ctx0" brushRef="#br0">280 34 16720,'0'0'2658,"-53"82"-1344,19-33-514,-5 8 33,-4 0-160,6-1-385,6-7-224,8-9-64,9-12-1121,9-15-769,5-17-4292,9-24 1</inkml:trace>
  <inkml:trace contextRef="#ctx0" brushRef="#br0" timeOffset="1">145 113 16720,'0'0'3203,"3"60"-2370,11-40-97,6-6-415,8-5-129,7-7-96,8-2-1409,3-7-1922,-1-12-3107</inkml:trace>
  <inkml:trace contextRef="#ctx0" brushRef="#br0" timeOffset="2">655 0 15631,'0'0'3107,"-24"65"-1826,21-37-160,3-2-352,0 0-417,5-4-320,7-1 0,1-2-544,0-2-1058,-2-4-512,-6-1-1601,-5-6-1090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5.055"/>
    </inkml:context>
    <inkml:brush xml:id="br0">
      <inkml:brushProperty name="width" value="0.025" units="cm"/>
      <inkml:brushProperty name="height" value="0.025" units="cm"/>
    </inkml:brush>
  </inkml:definitions>
  <inkml:trace contextRef="#ctx0" brushRef="#br0">0 98 7303,'0'0'14670,"48"-43"-13645,-13 32-64,3 0-609,4 2-320,0 2 0,-2-1-1633,-3 0-3749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5.397"/>
    </inkml:context>
    <inkml:brush xml:id="br0">
      <inkml:brushProperty name="width" value="0.025" units="cm"/>
      <inkml:brushProperty name="height" value="0.025" units="cm"/>
    </inkml:brush>
  </inkml:definitions>
  <inkml:trace contextRef="#ctx0" brushRef="#br0">0 1 8360,'0'0'12235,"27"60"-11017,-17-25-322,-1 2-319,-1 4-385,-1-2-128,-1-2-64,1-2 0,0-5-1345,-4-4-1474,-3-8-1889,0-8-4357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5.739"/>
    </inkml:context>
    <inkml:brush xml:id="br0">
      <inkml:brushProperty name="width" value="0.025" units="cm"/>
      <inkml:brushProperty name="height" value="0.025" units="cm"/>
    </inkml:brush>
  </inkml:definitions>
  <inkml:trace contextRef="#ctx0" brushRef="#br0">126 509 15503,'0'0'3523,"68"-25"-1569,-27 4-353,11-5-191,2-3-642,3-2-639,-9 3-97,-6 4-289,-10 2-896,-18 5-416,-14 6-1538,-11 0-3652</inkml:trace>
  <inkml:trace contextRef="#ctx0" brushRef="#br0" timeOffset="1">0 144 15663,'0'0'4452,"54"-18"-2850,-21 1-193,6 0-1057,4 2-320,2-1-32,-1 2-1121,1-2-1537,-3 3-1987,-4-5-1473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6.205"/>
    </inkml:context>
    <inkml:brush xml:id="br0">
      <inkml:brushProperty name="width" value="0.025" units="cm"/>
      <inkml:brushProperty name="height" value="0.025" units="cm"/>
    </inkml:brush>
  </inkml:definitions>
  <inkml:trace contextRef="#ctx0" brushRef="#br0">52 60 14189,'-4'12'1949,"-3"14"-1225,-25 104 2051,29-116-2397,1 0 0,0 0 0,1 1 0,1-1 0,0 1 0,1-1 0,4 20 0,-5-31-360,1-1-1,-1 0 0,1 0 0,0 0 1,0 1-1,0-1 0,0 0 0,0 0 1,1 0-1,-1 0 0,1-1 0,-1 1 1,1 0-1,-1-1 0,1 1 0,0-1 0,0 1 1,0-1-1,0 0 0,0 0 0,0 0 1,0 0-1,0 0 0,1 0 0,-1 0 1,0-1-1,0 1 0,1-1 0,-1 0 1,0 0-1,4 0 0,-2 0 12,-1-1 0,0 1-1,0-1 1,1 0 0,-1 0 0,0 0 0,0-1-1,0 1 1,0-1 0,0 1 0,0-1 0,-1 0-1,1 0 1,-1 0 0,1-1 0,-1 1 0,0-1-1,1 1 1,-1-1 0,-1 0 0,4-4 0,1-8 60,-1 0 0,0 0 0,-1 0 0,0 0 1,-1-1-1,-1 1 0,-1-1 0,0-26 0,-2 17 19,-1 0-1,-1 0 1,-2 1-1,-12-43 1,3 38-183,4 25-51,3 18-10,3 3 146,1-1 0,1 1 0,0 0 0,2 0 0,0 0 0,0-1 0,6 30 0,-6-45-3,0 1 0,1-1-1,-1 1 1,1 0 0,-1-1-1,1 1 1,0-1 0,-1 1-1,1-1 1,0 0 0,0 1 0,0-1-1,0 0 1,0 1 0,0-1-1,1 0 1,-1 0 0,0 0-1,0 0 1,1 0 0,-1-1 0,1 1-1,-1 0 1,1 0 0,-1-1-1,1 1 1,-1-1 0,1 0-1,0 1 1,-1-1 0,1 0-1,-1 0 1,1 0 0,0 0 0,-1 0-1,1 0 1,0-1 0,-1 1-1,1 0 1,-1-1 0,1 1-1,1-2 1,3 0 60,-1-1 1,1 0-1,-1 0 0,1-1 1,-1 1-1,0-1 0,-1 0 1,1 0-1,5-8 0,1-2-12,-2-1 0,1-1-1,-2 1 1,0-2 0,-1 1-1,-1-1 1,8-29 0,-16 59-170,0 0 0,2 1 0,0-1 0,2 22 0,0 6 113,-2-28 73,0 1 0,1 0-1,1 0 1,0-1-1,1 1 1,0-1 0,1 0-1,9 21 1,-10-29-211,0 1 1,1-1 0,-1 0-1,1 0 1,0 0-1,0-1 1,1 0-1,-1 1 1,7 3-1,-6-5-518,1 1-1,-1-2 1,1 1 0,-1-1-1,1 1 1,0-2-1,0 1 1,0-1-1,0 0 1,10 1-1,11-1-8187</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6.705"/>
    </inkml:context>
    <inkml:brush xml:id="br0">
      <inkml:brushProperty name="width" value="0.025" units="cm"/>
      <inkml:brushProperty name="height" value="0.025" units="cm"/>
    </inkml:brush>
  </inkml:definitions>
  <inkml:trace contextRef="#ctx0" brushRef="#br0">129 762 14446,'-24'14'629,"-40"26"641,60-38-1200,1 1 0,-1 0-1,1-1 1,0 2 0,0-1 0,0 0 0,0 0 0,1 1 0,-1 0 0,1-1-1,0 1 1,0 0 0,-1 5 0,2-8-70,1 0 1,0 1-1,0-1 1,0 0-1,0 0 1,1 0-1,-1 0 0,0 1 1,0-1-1,1 0 1,-1 0-1,1 0 1,-1 0-1,1 0 1,-1 0-1,1 0 0,-1 0 1,1 0-1,0 0 1,0 0-1,0 0 1,-1 0-1,1-1 0,0 1 1,0 0-1,0-1 1,0 1-1,0-1 1,0 1-1,0-1 0,1 1 1,-1-1-1,0 1 1,0-1-1,0 0 1,0 0-1,0 0 0,1 0 1,1 0-1,58 2 996,-50-3-674,45-4 494,-2-2 1,1-3-1,98-32 1,-78 21-496,958-316 316,-23-61-868,-812 320-346,-195 77-1875,-13 4 1215,-19 6-1026,-25 10-3001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7.405"/>
    </inkml:context>
    <inkml:brush xml:id="br0">
      <inkml:brushProperty name="width" value="0.025" units="cm"/>
      <inkml:brushProperty name="height" value="0.025" units="cm"/>
    </inkml:brush>
  </inkml:definitions>
  <inkml:trace contextRef="#ctx0" brushRef="#br0">201 158 5894,'12'-10'3678,"3"-2"-2904,4-3 1040,0-1 0,-1 0 0,-1-1 0,21-27 0,-37 43-1749,-1 1 1,1-1-1,-1 1 1,1 0-1,-1-1 0,0 1 1,1-1-1,-1 1 1,0-1-1,1 1 1,-1-1-1,0 0 1,1 1-1,-1-1 1,0 1-1,0-1 1,0 0-1,0 1 0,0-1 1,1 0-1,-1 1 1,0-1-1,0 1 1,-1-1-1,1 0 1,0 1-1,0-1 1,0 0-1,0 1 1,0-1-1,-1 1 1,1-1-1,0 1 0,-1-1 1,1 0-1,0 1 1,-1-1-1,1 1 1,0-1-1,-1 1 1,1 0-1,-1-1 1,1 1-1,-1-1 1,1 1-1,-1 0 0,0-1 1,1 1-1,-1 0 1,1 0-1,-1 0 1,0-1-1,1 1 1,-1 0-1,1 0 1,-1 0-1,0 0 1,1 0-1,-1 0 0,0 0 1,1 0-1,-2 0 1,-43 8 662,32-3-718,1 1 0,0 0 0,0 1 0,0 1 0,1 0 0,0 0 0,0 1 0,-12 13-1,-1 4 44,1 0-1,-20 32 0,34-46 15,0 0 1,1 1 0,0 0-1,1 0 1,1 0 0,0 1-1,1 0 1,1 0-1,0 1 1,0-1 0,0 17-1,3-30-64,1 1-1,0 0 0,0 0 0,0-1 1,1 1-1,-1 0 0,0-1 0,1 1 1,-1 0-1,1-1 0,-1 1 0,1 0 1,0-1-1,0 1 0,0-1 1,-1 0-1,1 1 0,1-1 0,-1 0 1,0 1-1,0-1 0,0 0 0,3 1 1,-2 0 7,1-1 0,0 0 0,0 0 0,0 0 1,0 0-1,0-1 0,0 1 0,0-1 0,0 0 1,0 0-1,0 0 0,4 0 0,1-1 25,1-1 0,-1 0 0,0 0 0,0 0 0,1-1 0,-2 0 0,1-1 0,13-8 0,-9 3 88,0-1 0,-1 0 0,-1-1 0,0 0 0,0-1 0,8-13 0,-14 18-62,0 1 0,0-1 1,0 0-1,-1 0 0,0 0 1,-1-1-1,1 1 0,-1-1 1,-1 1-1,0-1 0,0 0 0,0 1 1,-1-12-1,0 18-60,0 0 0,0 1-1,-1-1 1,1 0 0,0 0 0,0 1 0,-1-1-1,1 0 1,0 1 0,-1-1 0,1 0 0,-1 1-1,1-1 1,-1 0 0,1 1 0,-1-1 0,1 1-1,-1-1 1,1 1 0,-1-1 0,0 1 0,1 0-1,-1-1 1,0 1 0,1 0 0,-1-1 0,0 1-1,0 0 1,1 0 0,-1 0 0,0 0-1,0 0 1,0 0 0,1 0 0,-1 0 0,0 0-1,0 0 1,1 0 0,-1 0 0,0 0 0,0 1-1,1-1 1,-1 0 0,0 0 0,1 1 0,-1-1-1,0 1 1,0 0 0,-2 0-17,1 0 0,0 0 0,0 0 0,0 1-1,0-1 1,0 1 0,0-1 0,0 1 0,0 0 0,1 0 0,-1 0 0,1 0 0,-1 0-1,1 0 1,-2 3 0,3-4 12,-1 0-1,1 0 1,0-1-1,-1 1 1,1 0-1,0 0 0,0 0 1,0 0-1,0 0 1,0 0-1,0 0 1,0 0-1,0 0 1,0 0-1,0 0 1,0 0-1,0 0 0,1 0 1,-1-1-1,0 1 1,1 0-1,-1 0 1,1 0-1,-1 0 1,1-1-1,-1 1 1,1 0-1,0 0 1,0 0-1,1 0 4,0-1-1,-1 1 1,1-1-1,0 0 1,0 1-1,0-1 1,-1 0 0,1 0-1,0 0 1,0 0-1,-1-1 1,1 1-1,0 0 1,2-2 0,7-1 17,-1-1 1,0 0-1,0-1 1,11-7-1,55-49 52,-21 16-45,-55 44-29,0 1 0,1 0 0,-1-1 0,0 1 0,1 0 0,-1 0 0,1-1 0,-1 1 0,0 0 0,1 0 0,-1 0 0,1 0 0,-1-1 0,1 1 0,-1 0 0,1 0 0,-1 0 0,1 0-1,-1 0 1,0 0 0,1 0 0,-1 0 0,1 0 0,-1 1 0,1-1 0,-1 0 0,1 0 0,-1 0 0,1 0 0,-1 1 0,0-1 0,1 0 0,-1 0 0,1 1 0,-1-1 0,0 0 0,1 1 0,-1-1 0,0 0 0,1 1 0,-1-1 0,0 1 0,0-1-1,1 0 1,-1 1 0,0-1 0,0 1 0,0-1 0,0 1 0,0-1 0,0 1 0,1-1 0,-1 0 0,0 1 0,0-1 0,0 1 0,0-1 0,-1 1 0,3 38-139,-2-32 176,-2 29-6,1-24-47,0-1-1,1 1 0,0 0 1,1 0-1,0-1 1,6 24-1,-7-35-140,0 1 0,1 0 0,-1-1 0,0 1 0,1 0 0,-1-1 0,1 1 0,-1-1 0,1 1 0,-1-1-1,1 1 1,-1-1 0,1 1 0,-1-1 0,1 1 0,0-1 0,-1 0 0,1 1 0,0-1 0,-1 0 0,1 1 0,0-1 0,-1 0 0,1 0 0,0 0 0,0 0 0,-1 0 0,1 0 0,0 0 0,0 0 0,-1 0 0,1 0 0,0 0-1,0 0 1,-1-1 0,1 1 0,0 0 0,-1 0 0,1-1 0,0 1 0,-1-1 0,1 1 0,0 0 0,-1-1 0,1 1 0,-1-1 0,1 0 0,13-20-6708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7.733"/>
    </inkml:context>
    <inkml:brush xml:id="br0">
      <inkml:brushProperty name="width" value="0.025" units="cm"/>
      <inkml:brushProperty name="height" value="0.025" units="cm"/>
    </inkml:brush>
  </inkml:definitions>
  <inkml:trace contextRef="#ctx0" brushRef="#br0">7 1 12332,'0'0'5157,"-6"73"-3460,5-42-960,1-2 416,0 0-801,0-5-352,9 1-96,0-5-1537,-4-3-1314,-4-2-1698,-1-4-2529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8.092"/>
    </inkml:context>
    <inkml:brush xml:id="br0">
      <inkml:brushProperty name="width" value="0.025" units="cm"/>
      <inkml:brushProperty name="height" value="0.025" units="cm"/>
    </inkml:brush>
  </inkml:definitions>
  <inkml:trace contextRef="#ctx0" brushRef="#br0">0 119 13229,'0'0'4244,"2"-10"-2568,-1 6-1621,0 0 0,0 1 0,0-1 0,0 0 0,1 1 1,0 0-1,-1-1 0,1 1 0,0 0 0,1 0 0,-1 0 0,0 0 1,5-3-1,-2 1 62,1 1 1,0 1 0,0-1-1,0 1 1,1 0 0,-1 0 0,1 1-1,9-2 1,13-4 57,0 2 1,1 1-1,34-2 0,-54 6-177,1 1-1,-1 0 1,1 1-1,-1 0 0,0 0 1,1 1-1,-1 0 0,0 1 1,0 0-1,0 1 0,0 0 1,14 8-1,-20-8 138,0-1-1,0 0 1,0 1-1,0 0 0,0 0 1,-1 0-1,0 0 1,0 1-1,0-1 1,0 1-1,-1 0 1,0 0-1,0 0 1,0 0-1,0 0 0,-1 0 1,0 0-1,0 1 1,0-1-1,-1 0 1,0 1-1,0-1 1,0 1-1,-1-1 1,1 0-1,-1 0 0,-1 1 1,-3 9-1,0-1 260,0-1 0,-2 1 0,1-1-1,-2-1 1,0 1 0,0-1 0,-1-1-1,-1 1 1,-14 12 0,9-10-115,0-1 1,-30 20 0,41-31-287,-1 1 0,1 0 0,-1-1-1,0 0 1,0 0 0,0 0 0,0 0 0,0-1 0,0 0 0,0 0 0,-1-1 0,1 1 0,0-1 0,-1 0 0,-9-2 0,13 1-186,-1 0 0,1 0 0,0 0 0,0-1 0,0 1 1,-1-1-1,1 0 0,0 1 0,1-1 0,-1 0 0,0 0 0,1 0 0,-1 0 0,1-1 1,-1 1-1,1 0 0,0-1 0,0 1 0,0 0 0,0-1 0,1 1 0,-1-1 0,1 0 1,-1 1-1,1-1 0,0-3 0,-1-1-734,1-1 0,0 1 1,1-1-1,-1 1 0,1 0 0,1-1 1,-1 1-1,5-10 0,11-14-5164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9.105"/>
    </inkml:context>
    <inkml:brush xml:id="br0">
      <inkml:brushProperty name="width" value="0.025" units="cm"/>
      <inkml:brushProperty name="height" value="0.025" units="cm"/>
    </inkml:brush>
  </inkml:definitions>
  <inkml:trace contextRef="#ctx0" brushRef="#br0">1 153 7687,'0'0'14788,"10"3"-13795,-3-2-848,0-1 0,0 1 1,0-1-1,0 0 1,0-1-1,0 0 1,-1 0-1,1 0 1,0-1-1,0 0 1,-1 0-1,1 0 1,-1-1-1,0 0 1,0-1-1,0 1 1,0-1-1,0 0 0,5-6 1,32-31 766,-41 38-825,0 1 0,0 0 1,-1-1-1,1 1 0,-1-1 0,1 0 1,-1 0-1,0 1 0,0-1 0,0 0 1,-1 0-1,1 0 0,-1 0 0,1 0 1,-1 0-1,0 0 0,-1-5 0,1 7-49,-1-1 0,0 1 0,0 0-1,0 0 1,0 0 0,0 0 0,0 0-1,0 0 1,0 0 0,0 0 0,0 0 0,0 0-1,-1 0 1,1 1 0,0-1 0,-1 1-1,1-1 1,0 1 0,-1-1 0,1 1 0,-1 0-1,1 0 1,-1 0 0,1-1 0,0 1-1,-1 1 1,1-1 0,-1 0 0,-2 1 0,-1-1-43,0 1 0,0-1 0,0 1 0,0 1 0,0-1 0,0 1 1,-8 3-1,4 2-10,0 1 0,0 0 0,1 0 0,0 1 0,1 0 0,0 0 0,0 1 0,1 0 0,0 0 0,1 1 0,0-1 0,1 1 0,0 0 0,1 0 0,0 1 1,0-1-1,1 1 0,1-1 0,0 16 0,1-25-3,1-1 1,-1 0 0,1 0 0,0 1-1,-1-1 1,1 0 0,0 0 0,0 0-1,0 0 1,0 0 0,0 0-1,0 0 1,0 0 0,0 0 0,0 0-1,1-1 1,-1 1 0,0 0 0,0-1-1,1 1 1,-1-1 0,0 1-1,1-1 1,-1 0 0,0 1 0,1-1-1,-1 0 1,1 0 0,-1 0 0,1 0-1,-1-1 1,0 1 0,1 0 0,-1 0-1,2-1 1,5 0-507,1 0 0,-1-1 1,0 0-1,15-5 0,43-30-5748,-25 8-1666,-8 2-3017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28.424"/>
    </inkml:context>
    <inkml:brush xml:id="br0">
      <inkml:brushProperty name="width" value="0.025" units="cm"/>
      <inkml:brushProperty name="height" value="0.025" units="cm"/>
    </inkml:brush>
  </inkml:definitions>
  <inkml:trace contextRef="#ctx0" brushRef="#br0">268 117 18642,'0'0'5381,"12"50"-4805,-10-16-31,4 2-321,-2 2-128,1 0-64,0-4-32,1-3-32,-2-3-865,1-9-1025,-5-6-416,0-7-769</inkml:trace>
  <inkml:trace contextRef="#ctx0" brushRef="#br0" timeOffset="1">3 167 14382,'0'0'2162,"-1"-10"106,0 7-2142,1 0 0,0-1 0,0 1-1,0 0 1,0-1 0,0 1-1,0 0 1,1-1 0,0 1 0,0 0-1,0 0 1,0 0 0,0 0-1,0 0 1,1 0 0,0 0 0,-1 0-1,1 0 1,0 1 0,0-1-1,1 0 1,-1 1 0,1 0 0,-1 0-1,1 0 1,-1 0 0,1 0-1,0 0 1,0 1 0,6-3-1,14-7 103,0 0-1,1 1 0,1 2 0,0 0 0,0 2 0,0 1 0,1 1 0,-1 0 0,1 3 0,0 0 0,0 1 1,33 5-1,-50-3-238,0 0 0,0 0 0,0 1 1,-1 0-1,1 1 0,-1 0 1,0 0-1,10 8 0,-16-11 25,0 0 1,0 0-1,0 1 1,-1-1-1,1 1 0,0 0 1,-1-1-1,1 1 0,-1 0 1,1 0-1,-1 0 0,0 0 1,0 0-1,0 0 0,0 0 1,0 0-1,0 1 0,-1-1 1,1 0-1,-1 0 0,0 1 1,1-1-1,-1 0 0,0 1 1,0-1-1,-1 0 0,1 1 1,0-1-1,-1 0 0,1 0 1,-1 1-1,0-1 0,0 0 1,0 0-1,0 0 0,0 0 1,-3 4-1,-4 4 117,-1 0-1,0-1 1,-1 0 0,0 0 0,-1-1-1,0-1 1,0 0 0,-15 8 0,9-7-251,1 0 0,-2-1 1,1-1-1,-1 0 1,-27 4-1,15-8-2642,13-9-3674,6-12-7412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36.524"/>
    </inkml:context>
    <inkml:brush xml:id="br0">
      <inkml:brushProperty name="width" value="0.025" units="cm"/>
      <inkml:brushProperty name="height" value="0.025" units="cm"/>
    </inkml:brush>
  </inkml:definitions>
  <inkml:trace contextRef="#ctx0" brushRef="#br0">22 1550 4260,'-21'3'1859,"35"-6"-1012,35-4-697,-9-1-88,0-1 0,-1-2 0,50-22-1,12-3 231,140-38 232,346-115 276,103-41-106,-30 12-454,295-78-160,114-64 849,-1019 342-618,-29 10-156,0 0-1,0 0 1,-1-2-1,23-15 1,-105 24 528,-3 12-674,2 4 0,0 2 0,-94 40 0,115-42-29,-335 129-463,-202 73-379,188-77 896,-580 192 108,-221 18-19,463-114 550,720-233-686,6-3 7,1 0-1,0 0 1,0 1 0,0 0 0,0-1 0,0 1 0,-1 0-1,1 0 1,0 0 0,0 0 0,1 0 0,-1 0 0,0 1-1,0-1 1,1 1 0,-1-1 0,1 1 0,-1 0 0,1-1-1,0 1 1,-1 0 0,-1 4 0,5-5 0,0 0 1,-1 0 0,1 0-1,0 0 1,0-1 0,0 1-1,0-1 1,0 1-1,0-1 1,0 1 0,0-1-1,0 0 1,0 0-1,0 0 1,0 0 0,3-1-1,0 0 7,22 0 15,0-1 0,-1-2 0,1 0 0,36-12 0,105-44 82,-98 34-84,1388-525-14,-997 381 2,268-97 4,9 32-3,353-1-617,-1144 246 812,-70 22-1,35 3-221,-97 56 0,180-88 8,-58 26-902,8-14-1970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39.188"/>
    </inkml:context>
    <inkml:brush xml:id="br0">
      <inkml:brushProperty name="width" value="0.025" units="cm"/>
      <inkml:brushProperty name="height" value="0.025" units="cm"/>
    </inkml:brush>
  </inkml:definitions>
  <inkml:trace contextRef="#ctx0" brushRef="#br0">1 165 7976,'0'0'1825,"8"-5"-1622,3 1-69,0 0 0,0 1 0,0 1 0,1-1 0,-1 2 0,1-1 0,0 2 0,-1-1 0,1 2 0,21 2 0,95 12-13,243-6 1,131-42-164,-63 3 198,647 7 327,29-2-149,-30 6 2660,-261 9-2080,-355 4-824,-466 7-383,-2-1 239,-1 0-1,0 0 1,0 0-1,0 0 1,1 0-1,-1 0 1,0 0-1,0 0 0,1 0 1,-1 0-1,0 0 1,0 0-1,0 0 1,1 0-1,-1 0 0,0 0 1,0 0-1,0 0 1,1 0-1,-1 0 1,0 0-1,0 0 1,0 0-1,1-1 0,-1 1 1,0 0-1,0 0 1,0 0-1,0 0 1,1 0-1,-1-1 1,0 1-1,0 0 0,0 0 1,0 0-1,0-1 1,0 1-1,1 0 1,-1 0-1,0 0 0,0-1 1,0 1-1,0 0 1,0 0-1,0 0 1,0-1-1,0 1 1,0 0-1,0 0 0,0 0 1,0-1-1,0 1 1,0 0-1,0-1 1,-2-14-3598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0.554"/>
    </inkml:context>
    <inkml:brush xml:id="br0">
      <inkml:brushProperty name="width" value="0.025" units="cm"/>
      <inkml:brushProperty name="height" value="0.025" units="cm"/>
    </inkml:brush>
  </inkml:definitions>
  <inkml:trace contextRef="#ctx0" brushRef="#br0">176 94 14990,'0'0'982,"-7"2"-170,0 0-713,1 1 1,0 0 0,0 0-1,0 1 1,0-1-1,0 1 1,1 1 0,0-1-1,0 1 1,0 0-1,1 0 1,-1 0 0,1 0-1,0 1 1,1 0-1,-1 0 1,1 0-1,0 0 1,1 0 0,0 1-1,0-1 1,0 1-1,0 0 1,1 0 0,1-1-1,-1 1 1,1 0-1,1 13 1,0-16-94,0 0 0,1 0-1,-1-1 1,1 1 0,0 0 0,0 0 0,0-1 0,1 0-1,-1 1 1,1-1 0,0 0 0,0 0 0,0 0 0,0-1-1,6 5 1,64 36 97,-45-28-53,-21-11-42,0 1 0,0 0 0,0 0 0,0 1 0,-1-1 0,0 2 0,-1-1 0,1 0 0,-1 1 1,0 0-1,-1 0 0,5 9 0,-7-11 3,-1-1 0,1 1 0,-1-1 0,0 1 0,0-1 0,0 1 0,-1 0 0,0-1-1,0 1 1,0 0 0,0-1 0,-1 1 0,0 0 0,0-1 0,0 1 0,0-1 0,-1 1 0,1-1 0,-1 0 0,-1 0 0,1 0 0,0 0 0,-6 7 0,0-2 102,-1-1 1,0 0-1,0 0 1,-1-1-1,0 0 1,0 0-1,-1-1 1,0-1-1,0 1 1,0-2-1,0 0 1,-1 0 0,0-1-1,0 0 1,0-1-1,0-1 1,0 0-1,-15 0 1,25-1-96,0 0 1,0 0 0,0 0 0,0 0-1,0 0 1,0 0 0,0-1 0,0 1 0,0-1-1,0 1 1,0-1 0,0 0 0,0 0-1,0 0 1,1 0 0,-1 0 0,0 0 0,1 0-1,-1 0 1,1-1 0,-1 1 0,1-1 0,0 1-1,-1-1 1,1 1 0,0-1 0,0 0-1,0 0 1,0 0 0,0 1 0,1-1 0,-1 0-1,1 0 1,-1 0 0,1 0 0,-1 0-1,1 0 1,0 0 0,0 0 0,0 0 0,1-3-1,0-3-7,0 0-1,1 1 0,0-1 1,0 1-1,1 0 0,0 0 1,1 0-1,-1 0 0,1 0 0,5-6 1,24-26 180,1 2 0,79-65 0,-75 70 55,-2-1 1,-1-2-1,40-50 1,-69 77-168,-1 0 0,0 0 0,0-1 0,-1 1 0,0-1 0,0 0 0,2-11 0,-5 18-48,-1 0 1,1-1 0,-1 1 0,0-1 0,0 1-1,1 0 1,-1-1 0,-1 1 0,1-1 0,0 1-1,-1-1 1,1 1 0,-1 0 0,0-1 0,0 1-1,0 0 1,0 0 0,0-1 0,0 1 0,-1 0-1,1 0 1,0 0 0,-1 1 0,0-1 0,0 0 0,1 1-1,-1-1 1,0 1 0,0-1 0,0 1 0,0 0-1,-3-2 1,-7-1 4,0 0-1,0 1 1,0 0 0,0 0-1,0 1 1,0 1-1,-1 0 1,1 1 0,0 0-1,-17 3 1,21-2-59,0 0 0,1 0 1,-1 1-1,0 0 0,1 1 0,-1-1 1,1 2-1,0-1 0,0 1 1,0 0-1,0 0 0,1 1 0,-1-1 1,1 2-1,1-1 0,-11 12 0,15-16-107,-1 1-1,1-1 0,0 1 1,0 0-1,0 0 0,0-1 0,0 1 1,0 0-1,0 0 0,1 0 0,-1 0 1,1 0-1,-1 0 0,1 0 0,0 0 1,-1 0-1,1 0 0,0 0 0,1 0 1,-1 0-1,0 0 0,0 0 0,1 0 1,0 0-1,-1 0 0,1 0 0,0 0 1,0 0-1,0 0 0,0-1 0,0 1 1,0 0-1,0-1 0,1 1 1,-1-1-1,1 1 0,1 1 0,2 0-694,1 1-1,0-1 0,0-1 1,0 1-1,1-1 0,-1 0 1,0 0-1,1 0 0,-1-1 1,10 0-1,31 1-6013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0.927"/>
    </inkml:context>
    <inkml:brush xml:id="br0">
      <inkml:brushProperty name="width" value="0.025" units="cm"/>
      <inkml:brushProperty name="height" value="0.025" units="cm"/>
    </inkml:brush>
  </inkml:definitions>
  <inkml:trace contextRef="#ctx0" brushRef="#br0">201 0 12876,'0'0'2611,"-11"7"-481,-5 5-1636,0 1 0,1 0 1,0 1-1,1 1 0,1 0 1,0 1-1,1 0 0,1 1 1,-16 29-1,21-31-318,-1 0 1,2 0-1,0 1 1,1-1-1,1 1 0,-2 16 1,4-29-169,0 0 0,1 0 0,0 0 0,0 1 0,0-1 0,0 0 0,0 0 0,1 0-1,-1 0 1,1 0 0,0 0 0,0 0 0,0 0 0,0 0 0,1 0 0,-1-1 0,1 1 0,0 0 0,-1-1 0,1 0 0,0 1 0,1-1 0,-1 0 0,0 0 0,1 0 0,-1 0 0,1 0 0,-1-1 0,1 1 0,0-1 0,0 1 0,0-1 0,-1 0 0,1 0 0,0-1 0,0 1-1,5 0 1,0 0 57,0-1 0,0 0 0,-1-1 0,1 0-1,0 0 1,0 0 0,0-1 0,-1 0 0,1-1-1,-1 1 1,1-1 0,-1-1 0,0 0-1,-1 0 1,1 0 0,0-1 0,-1 1 0,0-2-1,0 1 1,-1-1 0,9-11 0,-7 9 104,-1-1 0,-1 0 0,1 0 0,-2 0 0,1 0-1,-1-1 1,-1 0 0,0 0 0,0 0 0,-1 0 0,0 0 0,-1 0 0,0-1 0,0 1 0,-1-1 0,-2-12 0,1 19-148,-1-1 1,1 1-1,-1-1 0,0 1 1,0 0-1,-1 0 1,1 0-1,-1 0 0,0 0 1,0 0-1,0 1 1,-1 0-1,1-1 0,-1 1 1,1 0-1,-1 1 1,0-1-1,-1 1 0,1 0 1,0 0-1,0 0 1,-1 0-1,0 1 0,1 0 1,-1-1-1,1 2 1,-10-1-1,10 0-105,-1 1-1,0 0 1,0 0 0,0 0-1,1 1 1,-1-1 0,0 1-1,1 1 1,-1-1 0,0 1 0,1-1-1,-6 4 1,7-3-148,0 0 1,1 0-1,-1 0 0,1 0 1,-1 0-1,1 0 0,0 1 1,0-1-1,0 1 0,0 0 1,1-1-1,-1 1 0,1 0 1,0 0-1,-1 0 0,1 0 1,1 0-1,-1 1 0,0 3 1,0-6-49,1 0 0,0 0 0,0 0 0,0 0 0,0 0 0,0 0 0,0 0 0,0 0 0,0 0 0,0 0 0,0 0 0,0 0 0,1 0 0,-1 0 0,0 0 0,1 0 0,-1 0 0,1 0 0,-1-1 0,1 1 0,-1 0 0,1 0 0,0 0 0,-1-1 0,1 1 1,1 0-1,14 7-5433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1.256"/>
    </inkml:context>
    <inkml:brush xml:id="br0">
      <inkml:brushProperty name="width" value="0.025" units="cm"/>
      <inkml:brushProperty name="height" value="0.025" units="cm"/>
    </inkml:brush>
  </inkml:definitions>
  <inkml:trace contextRef="#ctx0" brushRef="#br0">287 1 16720,'0'0'1569,"-56"55"705,15-19-736,1 7-65,0 3-288,2-4-704,8-2-353,10-5-96,9-6-32,3-7-256,7-5-225,0-7-448,1-7-480,0-6-2947,1-15 608,-1-8-3234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1.598"/>
    </inkml:context>
    <inkml:brush xml:id="br0">
      <inkml:brushProperty name="width" value="0.025" units="cm"/>
      <inkml:brushProperty name="height" value="0.025" units="cm"/>
    </inkml:brush>
  </inkml:definitions>
  <inkml:trace contextRef="#ctx0" brushRef="#br0">159 41 16752,'-10'0'2076,"1"0"-1618,1 1-1,0 0 0,-1 0 1,1 0-1,0 1 0,0 1 0,-14 5 1,17-6-318,1 0 1,0 1-1,0-1 1,0 1-1,0 0 1,0 0-1,0 1 1,1-1-1,0 1 1,-1 0-1,1-1 1,1 1-1,-1 1 1,1-1-1,-1 0 1,1 1-1,-2 6 1,3-8-131,0 0 0,0 1 0,0-1 0,0 0 0,0 0 0,1 1 0,0-1 0,0 0 0,0 1 0,0-1 0,0 0 0,1 1 0,-1-1 0,1 0 0,0 0 0,0 1 0,0-1 0,2 3 0,-1-3-9,0-1-1,-1 0 0,1 0 1,1 0-1,-1 0 1,0 0-1,0-1 1,1 1-1,-1 0 0,1-1 1,-1 0-1,1 0 1,-1 0-1,1 0 0,0 0 1,0 0-1,2 0 1,3 0 4,0 0-1,0-1 1,1 0 0,-1-1 0,0 1 0,0-1 0,-1-1 0,1 0 0,0 0 0,0 0 0,-1-1 0,1 0 0,12-8 0,-13 6 8,0 0 1,-1-1 0,0 0-1,0 0 1,0-1 0,-1 1-1,0-1 1,0 0 0,-1-1 0,0 1-1,0-1 1,-1 0 0,0 0-1,3-9 1,-6 14-8,1 0 0,-1 0 0,1 0 0,-1 0 0,0 0 0,0 0-1,0 0 1,0 0 0,-1 0 0,1 0 0,-1 0 0,0 0 0,0 0 0,0 0 0,0 0 0,-3-5 0,2 5-8,-1 1 1,1 0-1,-1-1 1,1 1-1,-1 0 1,0 0-1,0 1 1,0-1-1,0 0 1,0 1-1,0 0 1,0 0-1,-1 0 1,1 0-1,0 0 1,-1 1-1,1-1 1,-7 1-1,3 0 2,1 1 0,-1-1 0,0 1 0,1 1 0,-1-1 1,1 1-1,-1 0 0,1 1 0,0 0 0,0 0 0,0 0 0,0 0 0,0 1 0,1 0 0,0 0 0,0 1 0,0 0 0,0-1 0,1 2 0,-1-1 0,-4 10 0,3-8-173,1 1 1,1 0-1,-1 0 0,1 1 0,1-1 0,0 1 0,0 0 0,1 0 0,0 0 0,0 0 0,1 1 1,0-1-1,1 0 0,0 0 0,2 14 0,-2-20-107,1-1 0,0 1-1,0-1 1,0 1 0,0-1 0,0 1 0,1-1 0,-1 0 0,1 0 0,-1 1-1,1-1 1,0 0 0,0 0 0,0-1 0,0 1 0,0 0 0,0-1-1,1 1 1,2 0 0,32 11-6417,2-8-2869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1.941"/>
    </inkml:context>
    <inkml:brush xml:id="br0">
      <inkml:brushProperty name="width" value="0.025" units="cm"/>
      <inkml:brushProperty name="height" value="0.025" units="cm"/>
    </inkml:brush>
  </inkml:definitions>
  <inkml:trace contextRef="#ctx0" brushRef="#br0">162 63 9033,'-11'13'3459,"0"1"-2690,-48 64 3004,55-71-3386,-1-1 1,1 1-1,1-1 1,0 1 0,0 0-1,0 0 1,1 1-1,0-1 1,0 1-1,0-1 1,1 9 0,1-16-365,1 1 1,0-1-1,-1 1 1,1-1 0,0 0-1,-1 1 1,1-1 0,0 0-1,0 0 1,-1 1 0,1-1-1,0 0 1,0 0 0,0 0-1,-1 0 1,1 0-1,0 0 1,0 0 0,-1 0-1,1 0 1,0-1 0,0 1-1,0 0 1,-1 0 0,1-1-1,0 1 1,0-1-1,6-3 56,0 0 0,-1 0 0,1 0 0,-1-1 0,0 0 0,0 0 0,-1-1 0,1 0 0,-1 0 0,-1 0 0,1 0 0,4-10 0,-3 6 211,0 0-1,-1 0 0,-1-1 1,0 1-1,0-1 1,-1 0-1,3-23 0,-5 31-246,-1 0-1,-1 0 0,1 0 0,0-1 0,-1 1 1,1 0-1,-1 0 0,0 0 0,0 0 1,0 0-1,-1 0 0,1 0 0,-1 1 1,0-1-1,1 0 0,-1 1 0,0-1 1,0 1-1,-1 0 0,1-1 0,0 1 1,-1 0-1,0 1 0,1-1 0,-1 0 0,0 1 1,0-1-1,0 1 0,0 0 0,0 0 1,0 0-1,0 0 0,0 1 0,0-1 1,0 1-1,-1 0 0,1 0 0,0 0 1,-4 1-1,3-1-195,0 0 1,0 0-1,-1 0 1,1 1-1,0 0 1,0-1-1,0 2 1,0-1-1,0 0 1,0 1-1,0 0 1,1 0-1,-1 0 1,1 0 0,-1 0-1,1 1 1,0 0-1,0-1 1,0 1-1,0 0 1,0 1-1,1-1 1,-1 0-1,1 1 1,0 0-1,0-1 1,0 1-1,1 0 1,-1 0-1,0 4 1,1 13-4808,1-7-5204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2.281"/>
    </inkml:context>
    <inkml:brush xml:id="br0">
      <inkml:brushProperty name="width" value="0.025" units="cm"/>
      <inkml:brushProperty name="height" value="0.025" units="cm"/>
    </inkml:brush>
  </inkml:definitions>
  <inkml:trace contextRef="#ctx0" brushRef="#br0">30 0 7655,'0'0'7944,"-10"83"-6887,-1-27-449,3 5 129,8 4-192,0-5-65,0-4-320,0-7-96,0-8-32,0-11-64,3-8-256,3-10-225,-1-11-351,2-1-1122,-7-11-1217,0-13-1025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2.641"/>
    </inkml:context>
    <inkml:brush xml:id="br0">
      <inkml:brushProperty name="width" value="0.025" units="cm"/>
      <inkml:brushProperty name="height" value="0.025" units="cm"/>
    </inkml:brush>
  </inkml:definitions>
  <inkml:trace contextRef="#ctx0" brushRef="#br0">21 548 9353,'0'0'3886,"-4"9"-2178,-12 29-133,16-37-1499,0 0-1,0 1 1,0-1-1,-1 0 0,1 0 1,1 1-1,-1-1 1,0 0-1,0 0 1,0 1-1,1-1 0,-1 0 1,0 0-1,1 0 1,-1 1-1,1-1 1,0 0-1,-1 0 1,1 0-1,0 0 0,0 0 1,0 0-1,-1 0 1,1-1-1,0 1 1,0 0-1,0 0 0,0-1 1,1 1-1,-1 0 1,0-1-1,0 1 1,1 0-1,40 7 1546,-35-8-1430,1 0 1,-1-1 0,1 0-1,-1 0 1,1-1 0,-1 0 0,0 0-1,0-1 1,0 0 0,0 0-1,0 0 1,-1-1 0,1 0-1,7-7 1,9-8 455,0-1-1,24-28 1,-3-2-130,-2-1 1,48-75-1,-73 100-486,-2-1 1,0-1 0,-2 0-1,-1-1 1,-2-1-1,0 1 1,5-37-1,-12 46-78,-3 20 26,0 0 0,0 0 0,0 0 0,0 0 0,0 0 0,0 0 0,-1 0-1,1 0 1,0 0 0,0 0 0,0 0 0,0 0 0,0 0 0,0 0 0,-6 33-449,1 7 240,2 0-1,4 79 0,0-99-306,1-1-1,2 0 1,0 0-1,1 0 0,0 0 1,2-1-1,0 0 0,11 20 1,9 3-5117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9.446"/>
    </inkml:context>
    <inkml:brush xml:id="br0">
      <inkml:brushProperty name="width" value="0.025" units="cm"/>
      <inkml:brushProperty name="height" value="0.025" units="cm"/>
    </inkml:brush>
  </inkml:definitions>
  <inkml:trace contextRef="#ctx0" brushRef="#br0">84 1 14318,'0'0'10901,"-9"3"-10768,5-2-152,0 0 1,0 0 0,0 1-1,0-1 1,1 1-1,-1 0 1,1 0-1,-1 0 1,1 1-1,0-1 1,-1 1-1,1 0 1,1-1-1,-1 2 1,0-1-1,1 0 1,-1 0-1,1 1 1,0-1-1,0 1 1,1 0-1,-1-1 1,1 1-1,0 0 1,0 0-1,0 0 1,-1 7-1,5-10-4,1 0 0,-1 0 0,0 0-1,0 0 1,0 0 0,1-1 0,-1 0 0,0 0 0,1 0-1,-1 0 1,0 0 0,5-1 0,-4 1 15,8-2-17,1 1 0,0-2 0,17-5 0,-19 5 2,1 0 1,0 0-1,0 1 0,17-1 0,-29 3 35,1 1 0,0-1 0,0 0 0,-1 0 0,1 1-1,0-1 1,-1 1 0,1-1 0,0 0 0,-1 1 0,1-1 0,0 1 0,-1 0 0,1-1 0,-1 1 0,1-1 0,-1 1-1,0 0 1,1-1 0,-1 1 0,1 0 0,-1 0 0,0-1 0,0 1 0,1 0 0,-1 0 0,0-1 0,0 1-1,0 0 1,0 0 0,0 0 0,0-1 0,0 1 0,0 0 0,0 0 0,-1-1 0,1 1 0,0 0 0,-1 1-1,-10 34 938,1-20 335,0 0 0,-24 27 0,30-38-1153,1-1 1,-1 0-1,-1 0 0,1 0 1,-1-1-1,1 1 1,-1-1-1,0 0 0,0 0 1,0-1-1,-1 0 0,1 0 1,-12 3-1,17-5-202,-1 0 0,0 0 0,0 0 1,1 0-1,-1 0 0,0 0 0,0 0 0,1 0 0,-1 0 0,0-1 0,0 1 0,1 0 1,-1-1-1,0 1 0,1 0 0,-1-1 0,0 1 0,1-1 0,-1 1 0,1-1 0,-1 1 1,1-1-1,-1 1 0,1-1 0,-1 1 0,1-1 0,-1 0 0,1 0 0,-5-27-3557,14-30-7162,2 21 642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7.965"/>
    </inkml:context>
    <inkml:brush xml:id="br0">
      <inkml:brushProperty name="width" value="0.025" units="cm"/>
      <inkml:brushProperty name="height" value="0.025" units="cm"/>
    </inkml:brush>
  </inkml:definitions>
  <inkml:trace contextRef="#ctx0" brushRef="#br0">70 0 10826,'0'0'11077,"2"10"-10516,0 9-402,0 1 1,-2-1-1,0 0 1,-1 0-1,-4 23 1,-26 110-24,3-23-49,24-98-39,-2 57 0,6-87-50,-1 0 0,1 0 0,0 0 0,0 0 0,0 0 0,1 0 0,-1 0 1,0 0-1,0 0 0,0 0 0,1 0 0,-1 0 0,0 0 0,1-1 0,-1 1 0,1 0 0,-1 0 1,1 0-1,-1-1 0,1 1 0,0 0 0,-1 0 0,1-1 0,0 1 0,-1-1 0,1 1 0,0-1 0,0 1 1,1 0-1,0-1-26,0 0 0,1 1 1,-1-1-1,0 0 0,0 0 1,0-1-1,1 1 0,-1 0 1,0-1-1,0 0 0,0 1 1,3-2-1,6-4-279,1 0 0,-1 0 0,15-12 1,59-54-3946,-6-6-4858,-48 42 2490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8.324"/>
    </inkml:context>
    <inkml:brush xml:id="br0">
      <inkml:brushProperty name="width" value="0.025" units="cm"/>
      <inkml:brushProperty name="height" value="0.025" units="cm"/>
    </inkml:brush>
  </inkml:definitions>
  <inkml:trace contextRef="#ctx0" brushRef="#br0">128 16 8072,'0'0'9272,"-11"9"-7627,-3 3-1245,0 0-1,2 1 1,-19 24 0,25-30-260,1 1 0,0-1 0,0 1 0,1 0 0,0 1-1,1-1 1,0 1 0,0-1 0,1 1 0,0 0 0,-1 10-1,3-18-124,-1 0-1,1 0 1,0 0-1,0 0 1,0 0-1,0 0 1,0 0-1,0 0 0,0 0 1,1 0-1,-1 0 1,0 0-1,1 0 1,-1 0-1,0 0 1,1 0-1,-1-1 1,1 1-1,-1 0 0,1 0 1,0 0-1,-1-1 1,1 1-1,0 0 1,-1-1-1,1 1 1,0 0-1,0-1 1,1 1-1,0 0 8,0-1 0,0 0 0,0 1 0,0-1 0,1 0 0,-1-1 0,0 1 0,0 0 0,0 0 0,0-1 0,0 0 0,0 1 0,2-2 0,6-2 100,-1 0-1,1-1 1,-1-1 0,14-10 0,0-3 35,-1-2-1,22-25 1,-38 38-35,1 0 1,-1 0 0,-1-1 0,1 0 0,-1 0-1,-1 0 1,0 0 0,0-1 0,-1 1 0,3-11-1,-7 20-98,1-1 0,0 1-1,0 0 1,0 0 0,0 0-1,0 0 1,-1 0 0,1 0-1,0 0 1,0-1 0,0 1 0,0 0-1,-1 0 1,1 0 0,0 0-1,0 0 1,0 0 0,-1 0-1,1 0 1,0 0 0,0 0-1,0 0 1,-1 0 0,1 0-1,0 0 1,0 0 0,0 0-1,-1 0 1,1 0 0,0 1-1,0-1 1,0 0 0,0 0-1,-1 0 1,1 0 0,0 0-1,0 0 1,0 0 0,0 1-1,0-1 1,0 0 0,-1 0-1,1 0 1,0 0 0,0 1-1,-6 5 15,0 1-1,0 0 1,1 1-1,0-1 0,0 1 1,0 0-1,-5 17 1,-20 65 4,29-89-42,0 1-1,1 0 1,-1 0 0,1-1-1,0 1 1,-1 0 0,1 0-1,0 0 1,0-1-1,0 1 1,0 0 0,0 0-1,1 0 1,-1-1 0,1 1-1,-1 0 1,2 2-1,-1-3-15,-1-1 0,1 1 0,0-1-1,-1 1 1,1-1 0,0 0-1,0 0 1,-1 1 0,1-1-1,0 0 1,0 0 0,0 0-1,-1 0 1,1 0 0,0 0 0,0 0-1,0 0 1,-1 0 0,1 0-1,0 0 1,0-1 0,-1 1-1,1 0 1,0 0 0,0-1-1,0 0 1,8-4-909,0 0 0,-1 0 0,1-1 1,12-12-1,6-7-4061,-2 0-2921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8.679"/>
    </inkml:context>
    <inkml:brush xml:id="br0">
      <inkml:brushProperty name="width" value="0.025" units="cm"/>
      <inkml:brushProperty name="height" value="0.025" units="cm"/>
    </inkml:brush>
  </inkml:definitions>
  <inkml:trace contextRef="#ctx0" brushRef="#br0">1 0 1089,'0'0'5669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49.425"/>
    </inkml:context>
    <inkml:brush xml:id="br0">
      <inkml:brushProperty name="width" value="0.025" units="cm"/>
      <inkml:brushProperty name="height" value="0.025" units="cm"/>
    </inkml:brush>
  </inkml:definitions>
  <inkml:trace contextRef="#ctx0" brushRef="#br0">72 138 8168,'55'-27'4377,"-54"26"-4055,1 0 0,-1 0 0,1-1-1,-1 1 1,0-1 0,1 1 0,-1-1-1,0 1 1,0-1 0,0 1 0,0-1 0,-1 0-1,1 0 1,0 1 0,-1-1 0,1 0-1,-1 0 1,1 0 0,-1 0 0,0 0 0,0 0-1,0-3 1,0 4-169,0 0 1,0 0-1,0-1 0,0 1 0,-1 0 1,1 0-1,0 0 0,-1 0 0,1 0 1,0 0-1,-1 0 0,1 0 0,-1 0 1,1 0-1,-1 0 0,0 0 0,0 1 1,1-1-1,-1 0 0,0 0 0,0 1 1,0-1-1,1 0 0,-1 1 0,0-1 1,0 1-1,0-1 0,0 1 0,0-1 1,0 1-1,-2-1 0,-2 2-110,1 1-1,-1-1 1,1 0 0,0 1-1,-1 0 1,1 0-1,0 0 1,0 1 0,0-1-1,1 1 1,-1 0-1,1 0 1,-1 1 0,1-1-1,0 1 1,0-1 0,-3 6-1,-7 9 121,1 1-1,-12 22 1,21-32-10,4-7 15,13-13 164,16-20-24,-26 27-340,13-22 522,-18 25-467,0 1 1,0-1-1,-1 1 1,1-1-1,0 1 1,0 0-1,0-1 1,0 1-1,0 0 1,0 0 0,-1 0-1,1 0 1,0 0-1,0 0 1,0 0-1,0 0 1,-1 1-1,1-1 1,-1 1-1,2-1-77,-1-1-1,1 1 1,0 0-1,0 0 0,0 0 1,-1 0-1,1 0 0,0 0 1,0-1-1,0 1 0,-1 0 1,1 0-1,0 0 1,0-1-1,0 1 0,0 0 1,0 0-1,-1-1 0,1 1 1,0 0-1,0 0 0,0-1 1,0 1-1,0 0 1,0 0-1,0-1 0,0 1 1,0 0-1,0 0 0,0-1 1,0 1-1,0 0 0,0 0 1,0-1-1,0 1 1,0 0-1,0 0 0,1-1 1,-1 1-1,0 0 0,0 0 1,0 0-1,0-1 0,0 1 1,1 0-1,-1 0 1,0 0-1,0-1 0,1 1 1,13-26-570,21-24 744,-17 30 134,-17 20-236,-1 0 0,0 0 0,0 0 0,0 0 1,1 0-1,-1 0 0,0 0 0,0 1 1,0-1-1,0 0 0,1 0 0,-1 0 0,0 0 1,0 1-1,0-1 0,0 0 0,0 0 0,0 0 1,1 0-1,-1 1 0,0-1 0,0 0 0,0 0 1,0 1-1,0-1 0,0 0 0,0 0 0,0 0 1,0 1-1,0-1 0,0 0 0,0 0 0,0 0 1,0 1-1,0-1 0,0 0 0,0 0 0,-1 0 1,1 1-1,0-1 0,0 0 0,0 0 0,0 0 1,0 1-1,0-1 0,-1 0 0,1 0 0,0 0 1,-19 51 1109,17-46-1224,-29 63 723,-18 47 925,49-115-1451,2-18-105,0-1 1,1 0-1,1 1 0,0-1 0,2 1 1,0 1-1,1-1 0,0 1 0,19-29 1,-26 46-2,0-1 1,0 0-1,0 1 1,0-1-1,0 0 1,1 1-1,-1-1 1,0 1 0,1-1-1,-1 0 1,0 1-1,1-1 1,-1 1-1,1-1 1,-1 1-1,1-1 1,-1 1 0,1 0-1,-1-1 1,1 1-1,-1 0 1,1-1-1,-1 1 1,1 0-1,0 0 1,-1-1 0,1 1-1,0 0 1,-1 0-1,1 0 1,0 0-1,-1 0 1,1 0-1,-1 0 1,1 0 0,0 0-1,-1 0 1,1 0-1,0 0 1,-1 0-1,1 1 1,0-1-1,-1 0 1,1 1-1,-1-1 1,1 0 0,-1 1-1,1-1 1,-1 0-1,2 2 1,18 37-135,-3-6 78,-16-31-140,1-1 1,0 1 0,0-1 0,0 0 0,0 0 0,1 0 0,-1 0 0,0 0 0,0 0 0,1-1 0,-1 1 0,0-1 0,1 1-1,-1-1 1,1 0 0,-1 0 0,0 0 0,1 0 0,-1-1 0,0 1 0,1-1 0,-1 1 0,0-1 0,1 0 0,-1 0 0,0 0 0,0 0-1,4-3 1,2-1-1833,1-1 0,-1 0 0,0 0 0,0-1 0,8-10 0,-4 2-2441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0.003"/>
    </inkml:context>
    <inkml:brush xml:id="br0">
      <inkml:brushProperty name="width" value="0.025" units="cm"/>
      <inkml:brushProperty name="height" value="0.025" units="cm"/>
    </inkml:brush>
  </inkml:definitions>
  <inkml:trace contextRef="#ctx0" brushRef="#br0">175 1 3203,'0'0'15583,"-3"6"-15508,-3 8 193,1-1 0,1 1 0,0 1 0,1-1 1,0 1-1,0 19 0,3 95 102,0 8 72,-2-121-128,0 0-1,0 0 1,-2 0-1,0 0 1,-1 0 0,-8 17-1,12-30-212,0 0-1,0-1 1,0 1-1,-1 0 1,0-1-1,1 1 1,-1-1 0,0 0-1,0 1 1,-1-1-1,1 0 1,0 0-1,-1 0 1,1-1 0,-1 1-1,1-1 1,-1 1-1,0-1 1,0 0-1,1 0 1,-6 1-1,5-2-60,1 0-1,0 0 1,0-1-1,0 1 0,0-1 1,0 1-1,0-1 0,0 0 1,0 0-1,0 0 0,0 0 1,0 0-1,0-1 1,0 1-1,1 0 0,-1-1 1,1 1-1,-1-1 0,1 0 1,-1 1-1,1-1 0,0 0 1,0 0-1,0 0 1,0 0-1,0 0 0,0 0 1,1 0-1,-1 0 0,0-3 1,-1-3-33,-1 0-1,1 0 1,0-1 0,1 1 0,0-1 0,1 1-1,-1-1 1,1 1 0,1-1 0,0 1 0,0-1-1,1 1 1,0 0 0,0-1 0,1 1-1,0 0 1,0 1 0,6-9 0,4-5-87,2 2 1,0 0-1,1 1 0,34-30 1,-25 25-2427,41-48 1,-60 63 2168,0 0 1,-1 0-1,0 0 0,0 0 0,0-1 1,-1 0-1,0 0 0,-1 0 0,0 0 1,-1-1-1,0 1 0,1-12 1,-3 21 380,-1-1 0,1 1 0,-1-1 0,1 1 0,-1 0 0,1 0 0,-1-1 1,0 1-1,1 0 0,-1 0 0,1 0 0,-1-1 0,0 1 0,1 0 0,-1 0 1,1 0-1,-1 0 0,0 0 0,1 0 0,-1 0 0,0 1 0,1-1 0,-1 0 0,1 0 1,-1 0-1,0 1 0,1-1 0,-1 0 0,1 0 0,-1 1 0,0 0 0,-21 8 771,12-3-161,-26 18 2004,34-23-2519,0 0-1,1 0 1,-1 1 0,1-1-1,0 0 1,-1 1 0,1-1-1,0 1 1,0-1 0,0 1-1,0 0 1,0-1-1,0 1 1,0 0 0,0 0-1,0 2 1,4-3-212,0 1 0,-1-1 0,1 0 0,0 0 0,0 0 0,0-1 0,-1 1 1,1-1-1,0 1 0,5-1 0,2 1-1821,16 7-7069,-14-4 971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0.391"/>
    </inkml:context>
    <inkml:brush xml:id="br0">
      <inkml:brushProperty name="width" value="0.025" units="cm"/>
      <inkml:brushProperty name="height" value="0.025" units="cm"/>
    </inkml:brush>
  </inkml:definitions>
  <inkml:trace contextRef="#ctx0" brushRef="#br0">83 69 11339,'0'0'4100,"2"-9"-577,1-1-2518,4-31 2447,-7 40-3422,0 1-1,0 0 0,0-1 1,-1 1-1,1-1 0,0 1 1,0 0-1,0-1 0,-1 1 1,1-1-1,0 1 1,0 0-1,-1-1 0,1 1 1,0 0-1,-1-1 0,1 1 1,0 0-1,-1 0 0,1-1 1,0 1-1,-1 0 0,1 0 1,-1 0-1,1 0 0,0 0 1,-1-1-1,1 1 0,-1 0 1,1 0-1,-1 0 0,1 0 1,0 0-1,-1 0 0,1 0 1,-1 0-1,1 0 0,-1 1 1,1-1-1,0 0 0,-1 0 1,1 0-1,-1 0 0,1 1 1,0-1-1,-1 0 0,1 0 1,0 1-1,-1-1 0,0 1 1,-20 12 657,13-4-685,3-5 0,0 0-1,1 1 1,0-1 0,0 1 0,0 0 0,1 0 0,0 0 0,0 1 0,0-1 0,0 1 0,1 0 0,-3 9 0,7-14-3,0 0 1,0 0-1,0-1 1,-1 1-1,1-1 1,0 1-1,0-1 1,0 1-1,0-1 1,0 0-1,0 0 1,0 0 0,0 0-1,4-1 1,-2 0-4,78-6-1254,-61 4 892,1 0 1,31 2 0,-52 0 365,0 1 0,0 0 1,1 0-1,-1 1 1,0-1-1,0 0 0,1 0 1,-1 1-1,0-1 0,0 0 1,0 1-1,0-1 1,0 1-1,0 0 0,0-1 1,0 1-1,0 0 0,0 0 1,0-1-1,0 1 1,0 0-1,0 0 0,-1 0 1,1 0-1,0 0 1,-1 0-1,1 0 0,-1 0 1,1 0-1,-1 1 0,1-1 1,-1 0-1,0 0 1,0 0-1,0 1 0,1-1 1,-1 0-1,0 0 0,-1 0 1,1 1-1,0 1 1,-1 1 73,0-1 1,0 1 0,0 0 0,0 0-1,-1 0 1,1-1 0,-1 1 0,0-1-1,0 1 1,-1-1 0,-3 5 0,-5 3 383,0-1 1,-1 0-1,-19 13 1,26-20-325,-1 1-1,0-1 1,0 0-1,0-1 1,0 1 0,-1-1-1,1-1 1,0 1 0,-1-1-1,-10 1 1,16-2-156,0 0-1,1 0 1,-1 0-1,0 0 1,1 0 0,-1 0-1,1-1 1,-1 1-1,0 0 1,1 0 0,-1-1-1,1 1 1,-1 0-1,1-1 1,-1 1 0,1-1-1,-1 1 1,1 0 0,-1-1-1,1 1 1,-1-1-1,1 1 1,0-1 0,-1 0-1,1 1 1,0-1-1,0 1 1,-1-1 0,1 1-1,0-2 1,-1-26-2081,17-26-4458,3 19-448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0.736"/>
    </inkml:context>
    <inkml:brush xml:id="br0">
      <inkml:brushProperty name="width" value="0.025" units="cm"/>
      <inkml:brushProperty name="height" value="0.025" units="cm"/>
    </inkml:brush>
  </inkml:definitions>
  <inkml:trace contextRef="#ctx0" brushRef="#br0">118 0 16207,'0'0'4410,"-2"10"-2942,-5 38 215,0 49 0,5-22-1391,11 85 0,-82-272-1050,69 105 723,-24-42 410,28 48-355,-1 0 1,1 0-1,-1 0 1,1 0-1,0-1 1,-1 1-1,1 0 1,0 0-1,0 0 1,0 0-1,0 0 1,0 0-1,0-1 1,0 1-1,0 0 1,0 0-1,1 0 1,-1 0-1,0 0 1,1 0-1,-1 0 1,1 0-1,-1 0 1,1 0 0,-1 0-1,1 0 1,0 0-1,-1 0 1,1 0-1,0 1 1,0-1-1,0 0 1,0 0-1,0 1 1,0-1-1,0 1 1,0-1-1,0 1 1,0-1-1,0 1 1,2-1-1,8-1-44,0 0 1,1 1-1,-1 0 0,13 2 0,24-3-3823,-20-2-1305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1.719"/>
    </inkml:context>
    <inkml:brush xml:id="br0">
      <inkml:brushProperty name="width" value="0.025" units="cm"/>
      <inkml:brushProperty name="height" value="0.025" units="cm"/>
    </inkml:brush>
  </inkml:definitions>
  <inkml:trace contextRef="#ctx0" brushRef="#br0">0 148 11275,'0'0'9427,"4"8"-7975,1 8-986,0-1 0,-1 1 1,-1 1-1,-1-1 0,2 28 0,-5 97-258,-1-59-95,1-65-124,0 6 256,2-22 2,1-14 89,18-188 570,-19 171-868,-1 0 1,-2-1 0,-1 1 0,-10-49-1,11 77-51,1 7-28,-2 20-90,1 33-63,2-46 238,1 1-1,0-1 1,1 0-1,5 22 1,-7-33-35,1 0 0,-1 1 0,0-1 0,0 1 0,1-1-1,-1 0 1,1 1 0,0-1 0,-1 0 0,1 1 0,0-1 0,0 0 0,-1 0 0,1 0 0,0 0 0,0 0 0,0 0-1,1 0 1,-1 0 0,0 0 0,0 0 0,0 0 0,1-1 0,-1 1 0,0-1 0,1 1 0,-1-1 0,1 1 0,-1-1 0,0 0-1,1 0 1,-1 1 0,1-1 0,-1 0 0,1 0 0,-1-1 0,1 1 0,-1 0 0,0 0 0,1-1 0,-1 1 0,1-1 0,-1 1-1,0-1 1,0 1 0,1-1 0,-1 0 0,0 0 0,0 0 0,0 0 0,0 0 0,1 0 0,0-2 0,12-9 207,-2-1 0,1 0-1,-2-1 1,0-1 0,0 0 0,-2 0 0,11-21 0,-8 11-145,-2 1 0,0-1 0,-2 0 0,8-37 0,-14 40-317,-8 46 54,-9 47-1004,15-48-87,2-14-2221,1-15-4751,-2-2 3686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3.003"/>
    </inkml:context>
    <inkml:brush xml:id="br0">
      <inkml:brushProperty name="width" value="0.025" units="cm"/>
      <inkml:brushProperty name="height" value="0.025" units="cm"/>
    </inkml:brush>
  </inkml:definitions>
  <inkml:trace contextRef="#ctx0" brushRef="#br0">16 25 6694,'1'-1'345,"-1"0"0,0 0 0,0 0 0,0 0-1,1 1 1,-1-1 0,0 0 0,0 0 0,0 0-1,0 0 1,-1 0 0,1 1 0,0-1 0,0 0-1,0 0 1,-1 0 0,1 0 0,0 1 0,-1-1-1,1 0 1,-1 0 0,1 1 0,-1-1 0,1 0-1,-1 1 1,1-1 0,-1 1 0,0-1 0,-1 0-1,-3 8 3356,2 12-4163,18 236 4602,-5-114-3292,-11-171 199,-8-99-5386,3 83-1905,2-52-1,4 37 8254,0 47-29,4 72 3951,24 89-3665,-28-145-2194,0 0 0,1 0 1,-1 0-1,1 0 0,-1 0 1,1 0-1,-1 0 0,1-1 0,0 1 1,0 0-1,0 0 0,0-1 1,0 1-1,0-1 0,1 1 1,-1-1-1,0 1 0,1-1 0,-1 0 1,1 1-1,0-1 0,-1 0 1,1 0-1,2 1 0,-1-2-17,-1-1 0,0 1 0,0-1 1,0 1-1,0-1 0,0 0 0,-1 1 0,1-1 0,0 0 0,0 0 0,0-1 0,-1 1 0,1 0 0,-1 0 0,1-1 0,-1 1 1,1-1-1,-1 1 0,0-1 0,0 0 0,1 0 0,-1 1 0,1-4 0,2-3-28,0 0 1,0 0-1,0 0 1,-1-1-1,-1 1 1,1-1-1,-1 0 0,-1 0 1,0 0-1,0 0 1,0 0-1,-1 0 0,-1 0 1,0 0-1,0 0 1,0 0-1,-1 0 0,-4-9 1,2 13-689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4.124"/>
    </inkml:context>
    <inkml:brush xml:id="br0">
      <inkml:brushProperty name="width" value="0.025" units="cm"/>
      <inkml:brushProperty name="height" value="0.025" units="cm"/>
    </inkml:brush>
  </inkml:definitions>
  <inkml:trace contextRef="#ctx0" brushRef="#br0">3 143 7976,'-3'-27'5675,"3"27"-5585,0 1 0,0-1 1,0 0-1,0 0 0,0 0 0,0 0 0,0 0 0,0 0 0,0 0 0,0 1 0,0-1 0,0 0 0,0 0 0,1 0 0,-1 0 0,0 0 0,0 0 0,0 0 1,0 0-1,0 0 0,0 0 0,0 1 0,0-1 0,0 0 0,0 0 0,0 0 0,0 0 0,1 0 0,-1 0 0,0 0 0,0 0 0,0 0 0,0 0 1,0 0-1,0 0 0,0 0 0,0 0 0,1 0 0,-1 0 0,0 0 0,0 0 0,0 0 0,0 0 0,0 0 0,0 0 0,0 0 0,1 0 0,-1 0 1,0 0-1,0 0 0,0 0 0,0 0 0,0 0 0,0-1 0,17 46 4477,-13-33-5227,16 48 1379,23 60 6,-37-106-608,1 0 0,1 0 0,-1-1 0,2 0 0,19 22 0,-27-34-78,-1 0-1,0 0 1,1 0 0,-1-1-1,1 1 1,-1 0-1,1-1 1,0 1 0,-1 0-1,1-1 1,0 1 0,-1-1-1,1 1 1,0-1-1,0 1 1,-1-1 0,1 0-1,0 1 1,0-1 0,0 0-1,0 1 1,0-1-1,-1 0 1,1 0 0,0 0-1,0 0 1,0 0 0,0 0-1,0 0 1,0 0 0,-1-1-1,1 1 1,0 0-1,0 0 1,0-1 0,0 1-1,-1 0 1,1-1 0,0 1-1,0-1 1,-1 1-1,1-1 1,0 1 0,-1-1-1,1 0 1,0 1 0,-1-1-1,1 0 1,-1 1-1,1-1 1,-1 0 0,0 0-1,1 0 1,-1 1 0,0-1-1,1 0 1,-1 0 0,0 0-1,0 0 1,0 0-1,0 0 1,0 0 0,3-12 107,0-1 0,-2 1-1,1-17 1,-1 21-72,1-313-219,-2 273-5321,0 56 1548,0 0-2259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7:19.804"/>
    </inkml:context>
    <inkml:brush xml:id="br0">
      <inkml:brushProperty name="width" value="0.025" units="cm"/>
      <inkml:brushProperty name="height" value="0.025" units="cm"/>
    </inkml:brush>
  </inkml:definitions>
  <inkml:trace contextRef="#ctx0" brushRef="#br0">6 37 9513,'0'0'13826,"-2"10"-12550,0 0-985,1 0-1,1-1 1,0 1-1,0 0 1,2 14-1,-1-21-288,-1-1-1,0 0 1,1 0 0,-1 1-1,1-1 1,0 0 0,0 0-1,0 0 1,0 0-1,0 0 1,0 0 0,1 0-1,-1 0 1,0 0-1,1 0 1,0-1 0,-1 1-1,1-1 1,0 1-1,0-1 1,0 0 0,0 0-1,0 0 1,0 0-1,0 0 1,0 0 0,0 0-1,1-1 1,-1 1-1,0-1 1,0 1 0,1-1-1,-1 0 1,4 0-1,-3-1-31,0 0 0,-1 0 0,1 0 0,0 0 0,-1 0 0,1 0 0,-1-1 0,1 1 0,-1-1 0,0 0 0,0 1 0,0-1 0,0 0 0,0-1 0,0 1 0,0 0 0,-1 0 0,1-1 0,-1 1 0,3-6 0,22-60-323,-21 56 285,-1-3-14,9-18-61,-13 33 146,0 0 1,0 0-1,0 0 0,0 0 1,0 0-1,0 0 1,0 0-1,0 0 0,0 0 1,0 0-1,0 1 0,0-1 1,0 0-1,0 0 0,0 0 1,0 0-1,0 0 1,0 0-1,0 0 0,0 0 1,0 0-1,0 0 0,0 0 1,0 0-1,0 1 1,0-1-1,1 0 0,-1 0 1,0 0-1,0 0 0,0 0 1,0 0-1,0 0 1,0 0-1,0 0 0,0 0 1,0 0-1,0 0 0,0 0 1,0 0-1,1 0 0,-1 0 1,0 0-1,0 0 1,0 0-1,0 0 0,0 0 1,0 0-1,0 0 0,0 0 1,0 0-1,1 0 1,-3 25 485,-1-4-192,1-14-296,1 1 1,0-1 0,0 1-1,1-1 1,0 1-1,0-1 1,3 14-1,0-16-1737,1-3-2555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5.195"/>
    </inkml:context>
    <inkml:brush xml:id="br0">
      <inkml:brushProperty name="width" value="0.025" units="cm"/>
      <inkml:brushProperty name="height" value="0.025" units="cm"/>
    </inkml:brush>
  </inkml:definitions>
  <inkml:trace contextRef="#ctx0" brushRef="#br0">27 7 6983,'0'0'14387,"-4"11"-13480,-1 5-694,0 1 0,1-1 0,1 1 0,0 0-1,2 0 1,0-1 0,1 22 0,0-36-209,0-1 0,0 1 0,0-1 0,1 1 0,-1-1 0,0 0-1,1 1 1,-1-1 0,1 1 0,-1-1 0,1 0 0,0 1 0,0-1 0,-1 0 0,1 0 0,0 0 0,0 1 0,0-1 0,0 0-1,1 0 1,-1 0 0,0-1 0,0 1 0,0 0 0,1 0 0,-1-1 0,0 1 0,1-1 0,-1 1 0,1-1 0,-1 1 0,1-1 0,-1 0-1,1 0 1,-1 0 0,1 0 0,-1 0 0,0 0 0,1 0 0,-1 0 0,1 0 0,-1-1 0,1 1 0,-1-1 0,1 1 0,-1-1-1,3-1 1,2-1 22,0 0-1,0 0 0,0-1 1,0 1-1,0-1 0,-1-1 1,1 1-1,7-10 0,-1-3 13,0-1 1,-2 0-1,15-34 0,1-2 50,-21 119-120,-7-40 78,1-18-31,0 0 0,1 0 0,0 0 0,0 0-1,1 0 1,-1-1 0,4 14 0,-3-19 6,0 0-1,0 0 1,-1 0-1,1-1 1,0 1-1,0 0 1,0-1-1,0 1 1,-1-1-1,1 1 1,0-1-1,0 1 1,0-1-1,0 0 1,0 1-1,1-1 1,-1 0-1,0 0 1,0 0-1,0 1 1,0-1-1,0-1 1,0 1-1,0 0 1,0 0-1,0 0 1,0 0-1,0-1 1,0 1-1,0 0 1,0-1-1,1 0 0,33-18 847,6-19-431,-34 30-425,1 0 0,-1 0 0,1 1-1,0 1 1,1-1 0,0 1 0,0 1 0,0-1-1,0 2 1,13-5 0,-22 9-14,1 0 1,0 0-1,0 0 0,0 0 1,0 0-1,0 1 0,0-1 1,-1 0-1,1 1 0,0-1 1,0 0-1,0 1 1,-1-1-1,1 1 0,0-1 1,0 1-1,-1 0 0,1-1 1,-1 1-1,1 0 0,-1-1 1,1 1-1,-1 0 0,1 0 1,-1-1-1,1 1 0,-1 0 1,0 0-1,1 0 0,-1 0 1,0-1-1,0 1 0,0 0 1,0 0-1,0 0 0,0 0 1,0 0-1,0 1 0,0 46 64,0-37-45,-1 11 1,0-16-15,0 0 0,1 0 1,0 0-1,0 0 0,1 0 0,1 8 0,-1-14-1,-1 1 0,0-1 0,0 0 0,1 1 0,-1-1-1,0 0 1,1 0 0,-1 1 0,0-1 0,1 0-1,-1 0 1,0 0 0,1 1 0,-1-1 0,0 0 0,1 0-1,-1 0 1,1 0 0,-1 0 0,0 0 0,1 0-1,-1 0 1,1 0 0,-1 0 0,0 0 0,1 0 0,-1 0-1,1 0 1,-1 0 0,0 0 0,1-1 0,-1 1-1,0 0 1,1 0 0,-1 0 0,0-1 0,1 1 0,-1-1-1,15-9 65,36-53 16,-40 48-131,0 0 1,2 0-1,14-14 0,-22 32-218,-3 11 183,-3 16 102,-8 10 1,6-30-13,1 0 0,0 0-1,-2 20 1,4-30-28,0 1 0,0-1 0,0 0 0,0 1 0,0-1 1,0 0-1,0 1 0,0-1 0,0 0 0,1 1 0,-1-1 0,0 0 0,0 1 0,0-1 0,0 0 0,0 0 0,0 1 0,1-1 0,-1 0 1,0 0-1,0 1 0,0-1 0,1 0 0,-1 0 0,0 1 0,0-1 0,1 0 0,-1 0 0,0 0 0,0 0 0,1 1 0,-1-1 0,0 0 1,1 0-1,-1 0 0,0 0 0,0 0 0,1 0 0,-1 0 0,0 0 0,1 0 0,0 0 0,17-8-2362,13-16-3148,-20 4 82,1-1-1590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5.552"/>
    </inkml:context>
    <inkml:brush xml:id="br0">
      <inkml:brushProperty name="width" value="0.025" units="cm"/>
      <inkml:brushProperty name="height" value="0.025" units="cm"/>
    </inkml:brush>
  </inkml:definitions>
  <inkml:trace contextRef="#ctx0" brushRef="#br0">84 1 16496,'0'0'3907,"-6"10"-2214,-6 9-1219,2 0 1,0 0-1,1 1 1,1 1-1,1-1 1,1 1-1,0 0 1,-4 42-1,11-62-478,-1 0-1,1-1 1,-1 1 0,1 0-1,0 0 1,-1-1-1,1 1 1,0 0-1,0-1 1,-1 1-1,1 0 1,0-1 0,0 0-1,0 1 1,0-1-1,0 1 1,-1-1-1,1 0 1,0 1-1,0-1 1,0 0 0,0 0-1,0 0 1,0 0-1,0 0 1,0 0-1,0 0 1,0 0-1,0 0 1,0-1 0,0 1-1,0 0 1,0-1-1,1 0 1,38-9-1400,-32 8 1025,0-1 0,-1 1-1,1 0 1,0 1 0,0 0-1,13-1 1,-20 2 366,1 0 0,0 0 1,-1 0-1,1 1 0,0-1 1,0 0-1,-1 1 0,1-1 1,0 1-1,-1-1 0,1 1 1,-1 0-1,1 0 0,-1 0 1,1 0-1,-1 0 0,1 0 1,-1 0-1,0 0 0,0 0 0,1 1 1,-1-1-1,0 1 0,0-1 1,0 0-1,-1 1 0,1 0 1,0-1-1,0 1 0,-1-1 1,1 1-1,-1 0 0,0 0 1,1-1-1,-1 4 0,0 1 217,0 1 0,-1-1 0,1 1 0,-1-1 0,-1 1 0,1-1 0,-1 0 0,0 0 0,-1 0-1,1 0 1,-1 0 0,0 0 0,-1-1 0,1 0 0,-1 1 0,0-1 0,-1 0 0,1-1 0,-1 1 0,0-1 0,0 0 0,0 0-1,0-1 1,-1 1 0,0-1 0,1 0 0,-1-1 0,0 0 0,-1 1 0,1-2 0,0 1 0,-1-1 0,1 0 0,-8 0 0,13-1-273,-1-1-1,1 1 1,-1-1 0,1 1 0,-1-1 0,1 0 0,-1 0 0,1 0 0,0 0 0,-1 0 0,1 0-1,0 0 1,0 0 0,0 0 0,0-1 0,0 1 0,0 0 0,0-1 0,0 1 0,0 0 0,1-1-1,-1 1 1,1-1 0,-1 0 0,1 1 0,-1-1 0,1 1 0,0-1 0,0 0 0,0 1 0,0-1-1,0-3 1,2-29-4940,8 10-3487,2 11 1118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6.102"/>
    </inkml:context>
    <inkml:brush xml:id="br0">
      <inkml:brushProperty name="width" value="0.025" units="cm"/>
      <inkml:brushProperty name="height" value="0.025" units="cm"/>
    </inkml:brush>
  </inkml:definitions>
  <inkml:trace contextRef="#ctx0" brushRef="#br0">70 151 10442,'0'0'11216,"6"-9"-10656,-3 4-443,1 0 162,0-1-1,-1 1 0,1-1 0,-2 0 0,1 0 0,0 0 0,-1 0 0,0-1 0,-1 1 1,2-10-1,-3 15-227,-1 0 1,1 0 0,-1 1 0,1-1 0,-1 0-1,1 1 1,-1-1 0,0 0 0,1 1 0,-1-1-1,0 1 1,1-1 0,-1 1 0,0-1 0,0 1-1,1-1 1,-1 1 0,0 0 0,0-1 0,0 1-1,0 0 1,0 0 0,1 0 0,-1 0 0,0 0-1,0 0 1,0 0 0,0 0 0,0 0 0,-1 0-1,-30 5 9,28-3-66,0 1 1,0 0-1,1 0 0,-1 0 0,1 0 0,-1 1 0,1-1 0,0 1 1,0 0-1,1 0 0,-1 0 0,1 0 0,0 1 0,0-1 1,0 0-1,1 1 0,0-1 0,0 1 0,0 0 0,-1 8 0,3-11 7,-1-1 0,0 0-1,1 1 1,0-1 0,-1 0-1,1 0 1,0 0 0,-1 1-1,1-1 1,0 0 0,0 0-1,0 0 1,0 0 0,0 0-1,0-1 1,0 1-1,0 0 1,1 0 0,-1-1-1,0 1 1,0-1 0,1 1-1,-1-1 1,0 1 0,1-1-1,-1 0 1,0 0 0,1 1-1,-1-1 1,0 0 0,3-1-1,50 1 89,-50 0-81,60-10 5,-52 7-14,1 1 1,-1 0 0,1 1-1,0 0 1,-1 1 0,22 2 0,-32-2 71,0 1 0,0 0 1,-1 0-1,1 0 0,0 0 1,0 0-1,-1 0 0,1 0 1,0 0-1,-1 1 0,3 2 1,6 3 1020,-3-26-462,-5-48-277,-3 52-302,1-1 1,4-30-1,-3 45-69,-1 1-1,1-1 1,-1 0-1,1 1 1,-1-1-1,1 0 1,0 1-1,-1-1 1,1 1-1,0-1 1,0 1-1,-1-1 1,1 1-1,0 0 1,0-1-1,-1 1 1,1 0-1,0 0 1,0 0-1,0-1 1,0 1-1,0 0 1,-1 0-1,3 0 1,26 0-1362,-22 0 638,47 0-6747,-24 0-930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7.323"/>
    </inkml:context>
    <inkml:brush xml:id="br0">
      <inkml:brushProperty name="width" value="0.025" units="cm"/>
      <inkml:brushProperty name="height" value="0.025" units="cm"/>
    </inkml:brush>
  </inkml:definitions>
  <inkml:trace contextRef="#ctx0" brushRef="#br0">1 210 4228,'0'0'16864,"7"14"-15353,-1-3-1225,0-1-88,0 1 0,-1 0-1,0-1 1,-1 2 0,-1-1 0,0 0-1,3 18 1,17 201 827,-23-235-664,1-20-275,-1 1 0,-1 0 0,-5-26 0,2 34-88,0-5-18,-2 0 0,0 1 0,-1-1-1,-1 1 1,-17-29 0,33 66-376,-7-15 393,0 1-1,0-1 0,0 1 1,1-1-1,-1 0 0,1 1 1,-1-1-1,1 0 0,3 3 1,0 0 15,0-1 1,0 0 0,1 0 0,-1 0 0,1-1 0,0 0 0,0 0 0,0 0-1,0-1 1,1 0 0,-1 0 0,1-1 0,-1 0 0,1 0 0,0 0 0,-1-1-1,1 0 1,0 0 0,-1-1 0,1 0 0,0 0 0,-1 0 0,0-1 0,1 0-1,-1 0 1,0-1 0,0 0 0,0 0 0,0 0 0,0-1 0,6-5-1,-1 1 107,0 0 0,-1-1 0,0-1 0,-1 0 0,0 0-1,0-1 1,-1 0 0,-1 0 0,0-1 0,0 0-1,-1 0 1,-1-1 0,0 0 0,6-22 0,-2-32 525,-9 62-615,1 1-1,-1-1 1,0 1-1,0-1 0,-1 0 1,0 1-1,1-1 1,-2 1-1,1 0 1,0-1-1,-1 1 1,-2-5-1,4 8-30,-1 1-1,1-1 1,-1 0 0,1 1 0,-1-1-1,1 1 1,-1-1 0,1 1-1,-1-1 1,0 1 0,1-1 0,-1 1-1,0-1 1,1 1 0,-1 0 0,0-1-1,0 1 1,1 0 0,-1 0-1,0-1 1,0 1 0,0 0 0,1 0-1,-1 0 1,0 0 0,0 0 0,0 0-1,1 0 1,-1 1 0,0-1-1,0 0 1,1 0 0,-1 1 0,0-1-1,0 0 1,1 1 0,-1-1 0,0 0-1,1 1 1,-1-1 0,0 1-1,1 0 1,-1-1 0,1 1 0,-1-1-1,1 1 1,-1 0 0,1-1-1,-1 1 1,1 0 0,0-1 0,-1 3-1,-18 39-116,6-6 112,2 1 0,2 0-1,2 0 1,1 1 0,-2 55 0,8-91 7,0 0 0,0-1 0,0 1 0,0 0-1,0 0 1,0 0 0,1-1 0,-1 1 0,0 0 0,1 0 0,0-1 0,-1 1 0,1 0 0,0-1-1,0 1 1,0-1 0,0 1 0,0-1 0,0 0 0,1 1 0,-1-1 0,0 0 0,1 0-1,2 2 1,-1-2 3,0 0 0,0 0 0,0-1 0,0 1 0,0-1 1,0 0-1,0 1 0,0-1 0,0-1 0,1 1 0,-1 0 0,0-1 0,0 0 0,4-1 0,5-2 33,-1-1 0,1 0 0,-1-1 1,0 0-1,15-12 0,-18 12-39,0 0 0,0 0-1,1 1 1,-1 1 0,1-1 0,0 2-1,0-1 1,1 1 0,-1 0 0,18-2-1,-26 5 2,1 0-1,-1 0 1,0 1-1,1-1 1,-1 0-1,0 1 1,1-1-1,-1 1 1,0 0-1,0-1 1,0 1-1,0 0 1,1 0-1,-1-1 1,0 1-1,0 0 1,0 0-1,-1 0 1,1 0-1,0 1 1,0-1-1,0 0 1,-1 0-1,1 0 1,-1 1-1,1-1 1,-1 0-1,1 0 1,-1 1-1,0-1 1,0 0-1,0 1 1,1 2-1,0 56 21,-2-46 23,-9 76 1229,21-126-845,-3 11-416,-1 1 0,0-2 0,-2 1 0,3-46 0,-8 70-191,0 35-1435,-1-11-296,1-12-1397,-1 0-6991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7.682"/>
    </inkml:context>
    <inkml:brush xml:id="br0">
      <inkml:brushProperty name="width" value="0.025" units="cm"/>
      <inkml:brushProperty name="height" value="0.025" units="cm"/>
    </inkml:brush>
  </inkml:definitions>
  <inkml:trace contextRef="#ctx0" brushRef="#br0">151 58 14253,'0'0'5312,"1"-9"-3230,4-26-358,-5 34-1677,0 1-1,0-1 1,0 1-1,0-1 0,0 1 1,0-1-1,0 1 1,0 0-1,0-1 1,0 1-1,0-1 0,-1 1 1,1-1-1,0 1 1,0 0-1,0-1 0,-1 1 1,1-1-1,0 1 1,0 0-1,-1-1 0,1 1 1,0 0-1,-1-1 1,1 1-1,0 0 0,-1 0 1,1-1-1,-1 1 1,1 0-1,0 0 1,-1 0-1,1-1 0,-1 1 1,1 0-1,-1 0 1,1 0-1,0 0 0,-1 0 1,1 0-1,-1 0 1,1 0-1,-1 0 0,1 0 1,-1 0-1,1 0 1,0 0-1,-1 1 0,-18 5 152,7 1-118,1 1-1,0 1 1,0-1 0,1 2-1,0-1 1,0 2 0,1-1-1,1 1 1,0 1-1,0-1 1,-7 17 0,55-67 405,-33 28-1081,19-23 1186,-16 27-3489,-1 4-3346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8.134"/>
    </inkml:context>
    <inkml:brush xml:id="br0">
      <inkml:brushProperty name="width" value="0.025" units="cm"/>
      <inkml:brushProperty name="height" value="0.025" units="cm"/>
    </inkml:brush>
  </inkml:definitions>
  <inkml:trace contextRef="#ctx0" brushRef="#br0">35 11 7623,'0'0'5088,"-4"-11"3656,2 12-8527,0 0 0,1-1-1,-1 1 1,1 0 0,-1 0 0,1 0 0,-1 0-1,1 0 1,0 0 0,-1 0 0,1 1 0,0-1-1,0 0 1,0 1 0,0-1 0,0 1 0,0-1 0,1 1-1,-1-1 1,0 1 0,1-1 0,-1 1 0,1 0-1,-1 0 1,1-1 0,0 1 0,0 0 0,0 0-1,0 2 1,-3 65 437,3-58 3,0 152 149,15-199-421,-13 28-374,7-28 0,-2 0-1,-1-1 1,1-45-1,-6 83-218,-1 0-1,1 0 0,0 0 1,-1 0-1,1 0 0,0 0 1,0-1-1,0 1 1,0 0-1,-1 0 0,1-1 1,0 1-1,0 0 0,1-1 1,-1 1-1,0-1 1,0 0-1,0 1 0,0-1 1,0 0-1,0 1 0,1-1 1,1 0-1,29 4-5904,-15-4 1357,2 0-1074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8.940"/>
    </inkml:context>
    <inkml:brush xml:id="br0">
      <inkml:brushProperty name="width" value="0.025" units="cm"/>
      <inkml:brushProperty name="height" value="0.025" units="cm"/>
    </inkml:brush>
  </inkml:definitions>
  <inkml:trace contextRef="#ctx0" brushRef="#br0">111 36 673,'0'0'20899,"-11"1"-20520,7-1-291,-1 0-1,1 1 0,0 0 0,-1 0 0,1 0 0,0 1 0,-1-1 1,1 1-1,0 0 0,0 0 0,0 0 0,1 1 0,-1 0 0,0-1 1,1 1-1,0 0 0,0 1 0,0-1 0,0 0 0,0 1 0,1 0 1,-1 0-1,1 0 0,0 0 0,0 0 0,1 0 0,-1 0 0,1 1 1,0-1-1,0 0 0,0 1 0,1-1 0,-1 6 0,1-9-81,0 0 0,0-1-1,0 1 1,0 0 0,0 0 0,0 0-1,0 0 1,0 0 0,1 0-1,-1 0 1,0 0 0,1 0 0,-1 0-1,0-1 1,1 1 0,-1 0-1,1 0 1,-1 0 0,1-1 0,0 1-1,-1 0 1,1-1 0,0 1-1,-1 0 1,1-1 0,0 1 0,1 0-1,0 0 5,1-1 0,-1 1 1,0-1-1,1 1 0,-1-1 0,0 0 0,1 0 0,-1 0 0,0 0 0,0-1 0,4 0 1,1 0 12,0-1 1,0 0 0,0-1 0,0 0 0,0 0 0,11-7 0,-9 2-5,0 0 1,-1-1-1,0 0 1,0-1 0,-1 1-1,0-1 1,-1-1-1,0 1 1,0-1-1,-1 0 1,3-14 0,-12 37-4,1 1 0,0-1 0,0 0 0,1 1 0,0 15 0,2-27-10,0 0 0,1 0 1,-1 0-1,1 0 0,-1 0 0,1 0 1,-1 0-1,1 0 0,0 0 1,-1 0-1,1 0 0,0 0 1,0 0-1,0-1 0,0 1 0,0 0 1,0-1-1,0 1 0,0-1 1,0 1-1,0-1 0,0 1 0,0-1 1,0 1-1,0-1 0,0 0 1,0 0-1,1 0 0,-1 0 1,0 0-1,0 0 0,0 0 0,0 0 1,1 0-1,-1 0 0,0 0 1,2-1-1,47-11 128,-28 2-146,0-2-1,36-26 0,9-6-589,-67 44 590,1 0 1,-1 0 0,0 0-1,1-1 1,-1 1 0,0 0-1,0 0 1,1 0 0,-1 0-1,0 0 1,1 0 0,-1 0-1,0 0 1,1 0-1,-1 0 1,0 0 0,0 0-1,1 0 1,-1 0 0,0 0-1,1 0 1,-1 0 0,0 0-1,1 0 1,-1 0 0,0 1-1,0-1 1,1 0 0,-1 0-1,0 0 1,0 0 0,1 1-1,-1-1 1,0 0-1,0 0 1,0 1 0,1-1-1,-1 0 1,0 1 0,5 17 6,-7 35 555,1-35-390,1-17-153,0 0 0,0 0 0,0 0 1,0 0-1,0 0 0,1-1 1,-1 1-1,0 0 0,0 0 0,1 0 1,-1-1-1,0 1 0,1 0 0,-1 0 1,1-1-1,-1 1 0,1 0 1,-1-1-1,1 1 0,0 0 0,-1-1 1,1 1-1,0-1 0,-1 1 0,1-1 1,0 1-1,0-1 0,0 1 1,29 0 208,-23-3-180,1 1 1,-1-1-1,0-1 1,0 1 0,-1-1-1,10-5 1,3-7-284,0-1-1,26-29 1,-44 45 226,-1 0-1,0 0 1,0 0-1,0-1 1,0 1 0,0 0-1,0 0 1,0 0 0,0 0-1,0 0 1,1 0-1,-1 0 1,0 0 0,0-1-1,0 1 1,0 0 0,0 0-1,0 0 1,1 0 0,-1 0-1,0 0 1,0 0-1,0 0 1,0 0 0,1 0-1,-1 0 1,0 0 0,0 0-1,0 0 1,0 0-1,0 0 1,1 0 0,-1 0-1,0 0 1,0 0 0,0 0-1,0 0 1,0 0 0,1 0-1,-1 1 1,0-1-1,0 0 1,0 0 0,0 0-1,0 0 1,0 0 0,0 0-1,1 0 1,-1 1-1,0-1 1,0 0 0,0 0-1,0 0 1,0 0 0,0 0-1,0 1 1,0-1 0,0 0-1,0 0 1,0 0-1,0 0 1,0 0 0,0 1-1,0-1 1,0 0 0,1 20-215,-5 22 457,1-15 134,2 0 0,1 1 1,1-1-1,2 0 1,9 43-1,1 19-325,-13-89-33,2 16 80,-1-1 0,0 1 0,-1 0 0,-3 22 0,2-35-2,1-1-1,0 0 0,0 1 0,-1-1 0,1 0 1,-1 1-1,0-1 0,0 0 0,0 0 1,0 0-1,0 0 0,0 0 0,-1 0 1,1 0-1,-1 0 0,1 0 0,-1 0 1,0-1-1,1 1 0,-1-1 0,0 1 0,0-1 1,0 0-1,0 0 0,0 0 0,-1 0 1,1 0-1,0 0 0,0-1 0,-1 1 1,1-1-1,0 1 0,-1-1 0,1 0 0,-1 0 1,1 0-1,0 0 0,-5-1 0,3-1-26,1 1 0,-1-1 0,1 1 0,-1-1 0,1 0-1,0-1 1,0 1 0,0 0 0,0-1 0,0 0-1,0 1 1,1-1 0,-1 0 0,1 0 0,0-1 0,0 1-1,0 0 1,0-1 0,-1-4 0,-3-5-32,1-1-1,0 0 1,-4-24 0,7 27-23,0 1-1,0 0 1,1-1 0,1 0-1,0 1 1,1-1 0,-1 1-1,4-12 1,-2 16-5,-1 1 1,1 0-1,1 0 1,-1 0 0,1 1-1,0-1 1,0 1-1,0-1 1,1 1-1,-1 0 1,1 0-1,0 0 1,0 1 0,1-1-1,-1 1 1,1 0-1,7-3 1,61-26-1246,-51 24-1451,-1-1 1,23-12-1,-5-4-7563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2:59.691"/>
    </inkml:context>
    <inkml:brush xml:id="br0">
      <inkml:brushProperty name="width" value="0.025" units="cm"/>
      <inkml:brushProperty name="height" value="0.025" units="cm"/>
    </inkml:brush>
  </inkml:definitions>
  <inkml:trace contextRef="#ctx0" brushRef="#br0">0 1 11563,'2'4'7170,"1"12"-3319,8 104-1756,-9-82-1916,-2-21-135,0 0-1,1 1 1,1-1 0,1 0-1,1 0 1,0 0-1,1-1 1,10 25 0,-14-40-32,0 0 1,-1 1 0,1-1 0,0 0-1,0 0 1,0 1 0,0-1-1,0 0 1,0 0 0,1 0 0,-1 0-1,0 0 1,0 0 0,1-1 0,-1 1-1,1 0 1,-1-1 0,0 1 0,1-1-1,-1 1 1,1-1 0,0 0 0,-1 0-1,1 1 1,-1-1 0,1 0 0,-1 0-1,1-1 1,-1 1 0,1 0 0,-1 0-1,1-1 1,-1 1 0,1-1 0,-1 0-1,1 1 1,-1-1 0,0 0-1,1 0 1,-1 1 0,0-1 0,0 0-1,1 0 1,-1-1 0,0 1 0,1-2-1,5-4 69,0 0 0,-1-1 0,0 0 0,0 0-1,7-17 1,-2 3 19,2-4-141,-9 32 3,-2 20 49,-10 81 5,8-106-44,0-1 0,1 0 0,-1 0 0,0 1 0,0-1 0,0 0 0,0 1 0,0-1 0,0 0 0,1 0 0,-1 0 0,0 1 0,0-1-1,0 0 1,0 0 0,1 0 0,-1 1 0,0-1 0,0 0 0,1 0 0,-1 0 0,0 0 0,0 0 0,1 1 0,-1-1 0,0 0 0,0 0 0,1 0 0,-1 0 0,0 0 0,1 0-1,-1 0 1,0 0 0,0 0 0,1 0 0,-1 0 0,0 0 0,0 0 0,1 0 0,-1 0 0,0-1 0,1 1 0,-1 0 0,0 0 0,0 0 0,1 0 0,-1 0 0,0-1-1,15-7-1206,-2-6-1206,0-1 0,-1 0 0,-1-1 0,12-22 0,-19 32 1412,13-23-5057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0.661"/>
    </inkml:context>
    <inkml:brush xml:id="br0">
      <inkml:brushProperty name="width" value="0.025" units="cm"/>
      <inkml:brushProperty name="height" value="0.025" units="cm"/>
    </inkml:brush>
  </inkml:definitions>
  <inkml:trace contextRef="#ctx0" brushRef="#br0">34 326 9001,'0'0'8205,"-4"12"-6817,-1 5-997,-1 1 506,1 1-1,0 0 1,1 0-1,-1 21 1,5-39-873,1-1 0,-1 1 1,0-1-1,0 1 1,0-1-1,1 0 0,-1 1 1,0-1-1,1 1 1,-1-1-1,0 0 1,1 1-1,-1-1 0,0 0 1,1 1-1,-1-1 1,1 0-1,-1 1 0,0-1 1,1 0-1,-1 0 1,1 0-1,-1 0 1,1 1-1,-1-1 0,1 0 1,-1 0-1,1 0 1,-1 0-1,1 0 0,-1 0 1,1 0-1,-1 0 1,1 0-1,-1 0 1,1-1-1,-1 1 0,1 0 1,-1 0-1,1 0 1,-1-1-1,1 1 0,-1 0 1,0 0-1,1-1 1,0 0-1,23-12 318,-17 7-313,1-1-1,-2 0 1,1-1 0,-1 1-1,0-1 1,-1-1 0,0 1 0,0-1-1,-1 1 1,0-1 0,0-1-1,-1 1 1,0 0 0,-1-1-1,2-13 1,-8 20 75,-3 11-135,-6 13-53,11-13 82,-1 0 0,1 0 0,0 0 0,1 0 0,0 1 0,0-1 0,1 1 0,0-1 0,3 17 0,-3-23 7,1 0 1,-1 0-1,1 0 0,0 0 0,0 0 0,0 0 1,0 0-1,0 0 0,0 0 0,0 0 0,1 0 1,-1-1-1,1 1 0,-1 0 0,1-1 0,3 3 1,-2-3 4,0 0 1,-1 0 0,1 0 0,0 0-1,0-1 1,-1 1 0,1-1 0,0 0-1,0 0 1,0 0 0,0 0 0,0 0-1,0-1 1,-1 1 0,1-1 0,4-1-1,-1 0 13,0 0-1,0-1 0,0 0 0,-1 0 1,0 0-1,1-1 0,-1 0 0,0 0 1,0 0-1,-1 0 0,0-1 1,6-7-1,4-8 16,23-42 0,-7 10-372,-36 95-434,0-19 874,1 0 1,2 0 0,-1 30 0,4-53-102,0-1 1,0 1-1,0 0 0,0-1 1,0 1-1,0-1 1,1 1-1,-1-1 1,0 1-1,0-1 1,1 1-1,-1 0 0,0-1 1,1 0-1,-1 1 1,0-1-1,1 1 1,-1-1-1,1 1 1,-1-1-1,1 0 0,-1 1 1,1-1-1,-1 0 1,1 0-1,-1 1 1,1-1-1,-1 0 1,1 0-1,-1 0 1,1 1-1,0-1 0,-1 0 1,1 0-1,-1 0 1,1 0-1,-1 0 1,1 0-1,0 0 1,-1-1-1,1 1 0,-1 0 1,1 0-1,-1 0 1,1 0-1,0-1 1,0 0-1,29-14 187,-11-4-340,-1-1-1,0-1 0,-1 0 1,-2-1-1,0-1 0,15-30 0,-54 147-240,23-89 454,0-1 0,0 1 0,1 0 0,-1 0 0,1 0-1,0-1 1,1 7 0,-1-11-52,0 1 0,1 0 0,-1-1 0,0 1 0,0 0 0,1-1 0,-1 1 0,0-1 0,1 1 0,-1-1 0,0 1 0,1-1 0,-1 1 0,1-1 0,-1 1 0,1-1-1,-1 1 1,1-1 0,-1 0 0,1 1 0,-1-1 0,2 1 0,-1-1-2,1 0 0,-1 0 0,1 0 0,-1 0 0,1 0 0,-1 0 0,0-1 0,1 1 0,-1 0 0,0-1 0,1 1 0,-1-1 0,0 1 0,1-1 0,0-1 0,6-3 26,-1-1 1,0 1 0,0-2-1,0 1 1,-1-1 0,0 0-1,9-13 1,32-59 18,-26 39 9,-1-1 1,-3-1-1,-1-1 0,15-68 0,-43 228 149,3-59-150,2 0 0,0 107 0,7-163-70,0 0-1,0 0 1,0 0 0,0 1 0,0-1 0,0 0 0,1 0 0,-1 0 0,1 0 0,0 0 0,-1 0-1,1 0 1,0 0 0,0 0 0,0 0 0,0 0 0,1 0 0,-1-1 0,0 1 0,4 2 0,-9-37-534,-4 17 531,-1 0 0,-15-21-1,17 29 78,1-1 0,0 0 0,0 0-1,1 0 1,0-1 0,1 0-1,0 0 1,0 0 0,1 0 0,1 0-1,-3-15 1,6 24-18,-1-1-1,0 0 1,1 1-1,-1-1 1,1 1-1,-1-1 1,1 1-1,0-1 1,-1 1-1,1-1 1,0 1-1,0-1 1,0 1-1,0 0 1,1 0-1,-1-1 1,0 1-1,0 0 1,1 0-1,-1 0 1,1 0-1,-1 1 1,1-1-1,-1 0 1,1 1-1,-1-1 1,1 1-1,0-1 1,-1 1-1,1 0 1,0-1-1,1 1 1,66-2-261,-52 2 107,-16 0 72,55-2-3346,-20-8-4562,-7-5-6996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2.220"/>
    </inkml:context>
    <inkml:brush xml:id="br0">
      <inkml:brushProperty name="width" value="0.025" units="cm"/>
      <inkml:brushProperty name="height" value="0.025" units="cm"/>
    </inkml:brush>
  </inkml:definitions>
  <inkml:trace contextRef="#ctx0" brushRef="#br0">91 91 13132,'0'0'11232,"-1"14"-10927,-10 139 343,-4 112 567,14-247-1122,2 19 433,-1-37-519,0 0 0,0 0 0,0 0 0,0 0 0,0 0 0,0 0-1,0-1 1,0 1 0,0 0 0,0 0 0,0 0 0,0 0 0,0 0 0,0-1 0,0 1 0,0 0 0,0 0 0,0 0-1,0 0 1,0 0 0,0 0 0,0 0 0,1-1 0,-1 1 0,0 0 0,0 0 0,0 0 0,0 0 0,0 0 0,0 0-1,0 0 1,0 0 0,1 0 0,-1-1 0,0 1 0,0 0 0,0 0 0,0 0 0,0 0 0,0 0 0,1 0 0,-1 0-1,0 0 1,0 0 0,0 0 0,0 0 0,0 0 0,1 0 0,-1 0 0,0 0 0,0 0 0,0 0 0,0 0 0,0 0 0,0 1-1,1-1 1,-1 0 0,0 0 0,0 0 0,0 0 0,0 0 0,0 0 0,0 0 0,0 0 0,1 1 0,2-14 241,-1-7-267,-1 1 1,-1-1-1,-1 0 1,0 1-1,-2-1 1,0 1-1,-2-1 1,0 1-1,-1 1 1,0-1-1,-2 1 1,-18-32-1,16 40-133,9 22-43,9 22 30,-5-30 161,0 0 1,0 0-1,0 0 1,1 0-1,-1 0 1,1 0-1,0-1 1,0 0-1,1 0 1,-1 0-1,1-1 0,-1 1 1,1-1-1,0 0 1,0 0-1,0-1 1,0 1-1,0-1 1,0 0-1,0-1 1,1 1-1,-1-1 1,0 0-1,0 0 0,1-1 1,-1 1-1,5-3 1,0 1 17,0 0 1,0-1 0,0-1-1,-1 0 1,1 0-1,-1 0 1,0-2 0,-1 1-1,1-1 1,-1 0 0,0-1-1,13-14 1,-8 6 16,0-2-1,-1 1 1,-1-2 0,-1 1 0,-1-1 0,0-1 0,-1 0 0,-1 0 0,-1-1 0,-1 1-1,0-1 1,-2 0 0,2-29 0,-5 48-28,0 1 1,0-1-1,0 1 0,0 0 0,0-1 1,0 1-1,0 0 0,0-1 0,0 1 1,0-1-1,0 1 0,0 0 0,-1-1 0,1 1 1,0 0-1,0-1 0,0 1 0,-1 0 1,1-1-1,0 1 0,0 0 0,-1-1 1,1 1-1,0 0 0,-1 0 0,1 0 1,0-1-1,-1 1 0,1 0 0,0 0 1,-1 0-1,1 0 0,0-1 0,-1 1 0,0 0 1,-16 4-27,-14 16-55,16-5 60,0 1 0,1 1-1,1 0 1,-18 32 0,25-38 10,0 0 0,0 1 0,2-1 0,-1 1 0,2 0 0,-1 0 0,2 1 0,-1-1 0,0 19 0,4-30 5,-1 1-1,0 0 0,1-1 0,-1 1 0,1 0 0,-1 0 1,1-1-1,0 1 0,-1-1 0,1 1 0,0-1 0,0 1 1,0-1-1,1 0 0,-1 1 0,0-1 0,0 0 1,1 0-1,-1 0 0,1 0 0,-1 0 0,1 0 0,-1 0 1,1 0-1,-1-1 0,1 1 0,0-1 0,-1 1 0,1-1 1,0 1-1,0-1 0,3 0 0,9 1 9,1 0 1,0-1-1,16-1 0,-6 0 10,-10 0-3,-5 1-13,-1 0 0,0 0-1,1 1 1,-1 0 0,0 0 0,11 4 0,-18-4 0,0 0 0,1 0-1,-1 0 1,0 0 0,0 1 0,0-1 0,0 1 0,-1-1 0,1 1 0,0 0 0,-1 0 0,1-1 0,-1 1 0,1 0 0,-1 1 0,0-1 0,0 0 0,0 0-1,0 0 1,0 1 0,-1-1 0,1 0 0,-1 1 0,1-1 0,-1 1 0,0-1 0,0 0 0,0 5 0,0-1 22,-1 1 0,0-1 0,0 1 0,0-1 0,-1 1 0,0-1 0,0 0 0,-1 0 1,-4 8-1,-8 23-1668,16-49-10274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02.634"/>
    </inkml:context>
    <inkml:brush xml:id="br0">
      <inkml:brushProperty name="width" value="0.025" units="cm"/>
      <inkml:brushProperty name="height" value="0.025" units="cm"/>
    </inkml:brush>
  </inkml:definitions>
  <inkml:trace contextRef="#ctx0" brushRef="#br0">0 116 6694,'0'0'3235,"8"7"-3208,0-1-20,1 0 0,1 0-1,-1-1 1,1 0 0,0-1 0,0 0 0,0 0-1,1-1 1,-1-1 0,19 3 0,73 3 78,1-3 1,122-11-1,249-40-276,31-2 131,215 70 552,-145 3-301,428-85-94,-286 7 287,444 44 1185,-890 9-4473,-134-11-1772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2.594"/>
    </inkml:context>
    <inkml:brush xml:id="br0">
      <inkml:brushProperty name="width" value="0.025" units="cm"/>
      <inkml:brushProperty name="height" value="0.025" units="cm"/>
    </inkml:brush>
  </inkml:definitions>
  <inkml:trace contextRef="#ctx0" brushRef="#br0">11 110 19186,'0'0'5814,"11"0"-4576,0 0-1150,1-1 0,-1 0-1,0-1 1,1 0 0,-1-1-1,11-4 1,-18 6-74,-1 0 0,1 0 1,-1-1-1,0 1 0,0-1 1,1 0-1,-1 0 0,-1 0 1,1-1-1,0 1 0,0-1 1,-1 1-1,1-1 0,-1 0 0,0 0 1,0 0-1,0 0 0,0-1 1,-1 1-1,1 0 0,-1-1 1,0 1-1,0-1 0,0 1 1,-1-1-1,1 1 0,0-5 0,-2 7-8,1 0 0,0 1 0,0-1 0,0 0 0,-1 0 0,1 1 0,0-1 0,0 0 0,-1 1 0,1-1 0,-1 0 0,1 1 0,-1-1 0,1 1 0,-1-1 0,1 1 0,-1-1 0,1 1 0,-1-1 0,0 1 0,1-1 0,-1 1 0,0 0 0,1-1 0,-1 1 0,0 0-1,0 0 1,1-1 0,-1 1 0,0 0 0,0 0 0,1 0 0,-1 0 0,0 0 0,0 0 0,1 0 0,-1 0 0,0 1 0,0-1 0,1 0 0,-1 0 0,0 1 0,1-1 0,-1 0 0,0 1 0,0 0 0,-37 17-25,22-4 23,1 1-1,-26 32 1,37-42 49,0 0 1,1 0-1,-1 0 0,1 1 1,0-1-1,1 1 0,-1 0 1,1-1-1,0 1 1,1 0-1,-1 1 0,1-1 1,0 0-1,0 10 0,2-15-50,-1 0-1,0 0 0,1 0 0,-1 0 0,1 1 0,0-1 0,-1 0 0,1 0 0,0 0 0,-1 0 0,1 0 0,0-1 0,0 1 0,0 0 0,0 0 0,0 0 0,0-1 0,0 1 0,0 0 0,0-1 0,0 1 1,1-1-1,-1 0 0,0 1 0,0-1 0,0 0 0,1 0 0,0 1 0,42 1-8,-34-2-42,60-7-2617,-23-8-2955,-4-4-2094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3.820"/>
    </inkml:context>
    <inkml:brush xml:id="br0">
      <inkml:brushProperty name="width" value="0.025" units="cm"/>
      <inkml:brushProperty name="height" value="0.025" units="cm"/>
    </inkml:brush>
  </inkml:definitions>
  <inkml:trace contextRef="#ctx0" brushRef="#br0">0 32 8232,'0'0'10671,"12"-6"-9309,-6 3-1223,2-1 82,0 1 1,0-1 0,0 1 0,0 1 0,12-3 0,-17 4-191,-1 1 1,0 0-1,1-1 1,-1 1-1,0 0 0,1 0 1,-1 1-1,0-1 1,1 1-1,-1-1 1,0 1-1,0-1 0,1 1 1,-1 0-1,0 0 1,0 0-1,0 1 0,0-1 1,0 0-1,0 1 1,-1-1-1,1 1 1,0-1-1,-1 1 0,1 0 1,-1 0-1,0 0 1,1 0-1,1 4 0,-1-1-9,0 1 0,0-1-1,-1 1 1,1 0 0,-1 0-1,-1 0 1,1 0-1,-1 0 1,0-1 0,0 1-1,0 0 1,-1 0 0,0 0-1,0 0 1,-1 0-1,0-1 1,0 1 0,-3 7-1,-7 9 23,0-1 0,-1 0 0,-21 25 0,21-30 41,0 2 1,2 0 0,-13 24-1,24-42-76,0 0 0,0 1 0,-1-1 0,1 1 0,0-1 1,0 0-1,0 1 0,-1-1 0,1 1 0,0-1 0,0 1 0,0-1 0,0 1 0,0-1 0,0 0 0,0 1 0,0-1 0,0 1 0,0-1 0,0 1 0,0-1 0,0 1 0,0-1 0,1 1 0,-1-1 0,0 0 0,0 1 0,0-1 0,1 1 0,-1-1 0,0 0 0,0 1 0,1-1 0,-1 0 0,0 1 0,1-1 0,19 0 141,29-20-121,-45 19-29,81-38-1978,-27 12-2429,-9 4-2693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4.177"/>
    </inkml:context>
    <inkml:brush xml:id="br0">
      <inkml:brushProperty name="width" value="0.025" units="cm"/>
      <inkml:brushProperty name="height" value="0.025" units="cm"/>
    </inkml:brush>
  </inkml:definitions>
  <inkml:trace contextRef="#ctx0" brushRef="#br0">105 62 18001,'0'0'1313,"-11"4"-64,6-2-1163,0-1 0,0 1 0,1 1 0,-1-1 0,1 1 0,-1-1 0,1 1-1,0 1 1,0-1 0,0 1 0,0-1 0,1 1 0,-1 0 0,1 0 0,0 1 0,0-1-1,1 0 1,-1 1 0,1 0 0,0 0 0,0 0 0,-1 6 0,0-1-37,1 0 0,0 1 1,0-1-1,1 1 0,0 16 0,1-25-46,0 0-1,0 1 0,1-1 1,-1 1-1,0-1 1,1 0-1,0 1 0,-1-1 1,1 0-1,0 0 0,0 0 1,0 0-1,0 1 0,1-1 1,-1-1-1,0 1 0,1 0 1,0 0-1,-1 0 0,1-1 1,0 1-1,0-1 0,0 0 1,0 1-1,0-1 0,0 0 1,0 0-1,0 0 0,1 0 1,2 0-1,2 0 131,1 0 0,-1-1 1,1 0-1,0 0 0,-1-1 0,1 0 0,-1 0 0,0-1 1,1 0-1,-1 0 0,0-1 0,0 0 0,0 0 0,-1-1 1,1 0-1,-1 0 0,0 0 0,0-1 0,0 1 0,0-2 1,9-10-1,-10 10 31,1-1 1,-1 0 0,0 0 0,-1 0-1,0 0 1,0-1 0,-1 0 0,1 1-1,-2-1 1,1-1 0,-1 1 0,0 0-1,-1 0 1,0-1 0,0 1 0,-1-1-1,0 1 1,-1-1 0,-2-13 0,3 19-188,-1 0 0,0 0 1,-1 0-1,1 0 1,0 0-1,-1 0 0,0 1 1,1-1-1,-1 1 1,0-1-1,0 1 1,-1 0-1,1-1 0,0 1 1,-1 0-1,1 1 1,-1-1-1,0 0 0,0 1 1,1 0-1,-1-1 1,0 1-1,0 0 1,0 0-1,-4 0 0,6 1-191,-1 0 0,0 0-1,0 0 1,0 0 0,0 0-1,1 0 1,-1 1 0,0-1-1,0 0 1,1 1 0,-1 0-1,0-1 1,1 1 0,-1 0-1,0 0 1,1 0 0,-3 2 0,2-1-290,1 0 0,-1-1 0,1 1 0,-1 0 1,1 1-1,0-1 0,0 0 0,0 0 0,0 0 1,0 1-1,1-1 0,-1 0 0,1 1 0,-1-1 1,1 1-1,0 3 0,0 5-5240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4.522"/>
    </inkml:context>
    <inkml:brush xml:id="br0">
      <inkml:brushProperty name="width" value="0.025" units="cm"/>
      <inkml:brushProperty name="height" value="0.025" units="cm"/>
    </inkml:brush>
  </inkml:definitions>
  <inkml:trace contextRef="#ctx0" brushRef="#br0">62 1 18898,'0'0'2338,"-27"77"-1313,15-37-192,1 4 256,2-1-577,7-5-287,2-3-161,0-6-32,1-6 0,8-4 0,-2-6-32,-2-2-321,-2-5-1120,-3-4-1121,-11-6-8841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4.864"/>
    </inkml:context>
    <inkml:brush xml:id="br0">
      <inkml:brushProperty name="width" value="0.025" units="cm"/>
      <inkml:brushProperty name="height" value="0.025" units="cm"/>
    </inkml:brush>
  </inkml:definitions>
  <inkml:trace contextRef="#ctx0" brushRef="#br0">1 270 12844,'0'0'5525,"10"0"-3998,1 0-1309,0 1 15,0-1 0,-1 0 0,1-1 0,0 0-1,-1-1 1,1 0 0,-1 0 0,0-1 0,20-9 0,-21 7-132,-1-1 0,0 0 0,0 0 0,0-1 0,-1 0 0,0 0 0,0-1 0,-1 0 0,0 0 0,-1-1 0,1 1 0,-2-1 0,1-1 0,-1 1 0,-1 0 0,1-1 0,-2 0 0,1 0 0,-1 0 0,-1 0 0,0 0 0,0 0 0,-1 0 0,0 0 0,-2-12 0,2 22-93,0-1 0,0 1 0,0-1 0,0 1 0,-1-1 0,1 0-1,0 1 1,0-1 0,0 1 0,0-1 0,0 1 0,-1 0 0,1-1 0,0 1 0,0-1 0,-1 1 0,1-1-1,0 1 1,-1 0 0,1-1 0,0 1 0,-1-1 0,1 1 0,-1 0 0,1 0 0,-1-1 0,1 1 0,-1 0-1,1 0 1,-1-1 0,1 1 0,-1 0 0,1 0 0,-1 0 0,1 0 0,-1 0 0,1 0 0,-1 0 0,1 0 0,-1 0-1,1 0 1,-1 0 0,1 0 0,-1 0 0,1 0 0,-1 1 0,1-1 0,-1 0 0,1 0 0,-1 0 0,1 1-1,-1-1 1,1 0 0,0 1 0,-1 0 0,-23 22 243,8 4-154,2 1-1,-14 36 1,23-50-48,0 0 0,1 0 1,1 0-1,0 1 1,1-1-1,0 30 0,2-43-45,0 0 0,0-1 0,0 1 0,0 0 0,0-1 0,0 1-1,0 0 1,0 0 0,1-1 0,-1 1 0,0 0 0,1-1 0,-1 1 0,0-1 0,1 1-1,-1 0 1,1-1 0,-1 1 0,1-1 0,-1 1 0,1-1 0,-1 0 0,1 1-1,0-1 1,-1 1 0,1-1 0,-1 0 0,1 0 0,0 1 0,0-1 0,-1 0 0,2 0-1,29-4 154,25-23 55,-26 5-175,-23 16-49,0 1-1,1-1 1,-1 1 0,1 0 0,0 1-1,0-1 1,1 2 0,-1-1 0,17-3-1,-24 7 11,-1 0-1,1 0 1,0 0-1,-1 0 1,1 1-1,0-1 1,-1 0-1,1 0 0,-1 1 1,1-1-1,0 0 1,-1 1-1,1-1 1,-1 0-1,1 1 1,-1-1-1,0 1 1,1-1-1,-1 1 1,1-1-1,-1 1 0,0-1 1,1 1-1,-1 0 1,0-1-1,0 1 1,1-1-1,-1 1 1,0 0-1,0-1 1,0 1-1,0 0 1,0-1-1,0 1 0,0 1 1,0 31 131,0-22-39,-9 53 982,2-33-2433,5 0-7094,2-40-3396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5.579"/>
    </inkml:context>
    <inkml:brush xml:id="br0">
      <inkml:brushProperty name="width" value="0.025" units="cm"/>
      <inkml:brushProperty name="height" value="0.025" units="cm"/>
    </inkml:brush>
  </inkml:definitions>
  <inkml:trace contextRef="#ctx0" brushRef="#br0">93 1 10922,'0'0'14024,"-6"13"-13554,-13 26-168,-23 69 1,36-89-250,1 0 0,0 1 0,1-1 0,1 1 1,1 0-1,1 39 0,2-58-51,-1 1 0,0-1 0,1 0 0,-1 0 0,0 1-1,1-1 1,0 0 0,-1 0 0,1 0 0,0 0 0,-1 0 0,1 0 0,0 0 0,0 0 0,0 0 0,0 0 0,0 0-1,0 0 1,0-1 0,0 1 0,0 0 0,1-1 0,-1 1 0,0-1 0,0 1 0,1-1 0,-1 0 0,0 1 0,0-1-1,1 0 1,-1 0 0,0 0 0,1 0 0,-1 0 0,0 0 0,1 0 0,-1-1 0,2 1 0,3-1-1,0-1 1,1 1-1,-1-1 1,0 0-1,0 0 1,10-6-1,-1-2-537,1 0-1,-1-1 1,-1-1-1,0-1 1,0 0-1,-2 0 1,0-1-1,0-1 1,-1 0-1,-1-1 1,16-31-1,-26 46 697,0 3 219,-17 47 440,13-42-543,1 1 0,0 0 0,0 0-1,1 0 1,0 0 0,0 1 0,1-1 0,0 0-1,1 14 1,0-22-258,0 1-1,1-1 1,-1 0-1,0 1 1,0-1 0,1 0-1,-1 1 1,0-1-1,1 0 1,-1 0-1,0 1 1,1-1 0,-1 0-1,0 0 1,1 0-1,-1 1 1,1-1-1,-1 0 1,0 0 0,1 0-1,-1 0 1,1 0-1,-1 0 1,0 0-1,1 0 1,-1 0 0,1 0-1,-1 0 1,1 0-1,-1 0 1,0 0-1,1 0 1,-1-1 0,0 1-1,1 0 1,-1 0-1,1 0 1,0-1-1,15-7 280,-7-1-214,-1 0-1,-1 0 0,1-1 0,-2 0 0,1-1 0,-1 1 0,6-18 0,-21 64-102,6-28 21,1 0 0,-1 0 0,2 0 0,-1 0 0,1 1 0,0-1 0,1 1 0,0-1-1,1 12 1,0-19 1,-1 0 0,1 0 0,-1-1 0,1 1 0,0 0-1,-1-1 1,1 1 0,-1 0 0,1-1 0,0 1-1,0-1 1,-1 1 0,1-1 0,0 0 0,0 1 0,0-1-1,-1 0 1,1 1 0,0-1 0,0 0 0,0 0-1,0 0 1,0 0 0,-1 0 0,1 0 0,0 0 0,0 0-1,0 0 1,0 0 0,0-1 0,0 1 0,-1 0 0,1 0-1,0-1 1,0 1 0,0-1 0,-1 1 0,2-1-1,30-16-323,-18 5-1870,-1 0-1,-1-1 0,19-25 1,-10 10-5346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6.486"/>
    </inkml:context>
    <inkml:brush xml:id="br0">
      <inkml:brushProperty name="width" value="0.025" units="cm"/>
      <inkml:brushProperty name="height" value="0.025" units="cm"/>
    </inkml:brush>
  </inkml:definitions>
  <inkml:trace contextRef="#ctx0" brushRef="#br0">137 57 10025,'0'0'8942,"1"-9"-6892,3-25-293,-4 33-1693,0 1 1,0-1 0,-1 0 0,1 1 0,0-1-1,0 0 1,-1 1 0,1-1 0,-1 1 0,1-1-1,-1 0 1,1 1 0,0-1 0,-1 1 0,0-1-1,1 1 1,-1-1 0,1 1 0,-1 0 0,0-1-1,1 1 1,-1 0 0,0-1 0,1 1 0,-1 0 0,0 0-1,1 0 1,-1 0 0,0 0 0,0-1 0,1 1-1,-1 0 1,0 1 0,1-1 0,-1 0 0,0 0-1,0 0 1,1 0 0,-1 0 0,0 1 0,-29 8 459,24-4-518,-1 0 1,1 1-1,0 0 0,1 0 1,-1 0-1,1 1 0,1-1 0,-1 1 1,1 1-1,0-1 0,0 1 1,1-1-1,0 1 0,1 0 0,0 0 1,-2 13-1,4-21-9,0 1-1,0-1 1,-1 1 0,1-1-1,1 1 1,-1-1 0,0 1-1,0 0 1,0-1 0,0 1-1,0-1 1,0 1 0,1-1-1,-1 1 1,0-1 0,0 1-1,1-1 1,-1 1 0,0-1-1,1 0 1,-1 1 0,0-1-1,1 1 1,-1-1 0,1 0-1,-1 1 1,1-1 0,-1 0-1,1 1 1,-1-1 0,1 0-1,22 0 44,28-19 59,-46 17-136,-1 0 15,-1 1 0,0 0 0,0 0 1,1 0-1,-1 0 0,1 1 0,-1-1 1,7 1-1,-8 0 14,-1 0 0,0 1 1,0-1-1,0 0 0,0 0 1,0 1-1,1-1 0,-1 1 0,0-1 1,0 1-1,0 0 0,0-1 1,0 1-1,0 0 0,-1-1 1,1 1-1,0 0 0,0 0 0,0 1 1,1 2-1,-1 0 0,1 1 0,-1-1 1,0 0-1,-1 0 0,1 1 0,-1-1 0,1 1 1,-1-1-1,-1 0 0,1 1 0,-1-1 0,-1 7 1,-2 7 51,-1 0 1,-1 0-1,-1-1 0,0 0 1,-1 0-1,0-1 1,-2 0-1,0 0 1,-1-1-1,0-1 1,-26 26-1,36-39-20,0 0 1,0 1-1,-1-1 0,1 0 0,-1 0 0,1 0 0,-1 0 0,1 0 0,-1 0 0,0 0 0,0-1 1,1 1-1,-1-1 0,0 1 0,0-1 0,-2 1 0,3-2-19,1 1 0,-1 0 0,1 0 0,-1-1 0,0 1 1,1-1-1,-1 1 0,1 0 0,-1-1 0,1 1 0,0-1 0,-1 1 0,1-1 0,-1 1 0,1-1 1,0 0-1,-1 1 0,1-1 0,0 1 0,0-1 0,-1 0 0,1 1 0,0-1 0,0 0 0,0 1 0,0-1 1,0 0-1,0 0 0,0-6-86,1 1 0,-1-1 0,1 1 0,0-1 0,1 1 0,0 0 0,4-10 0,12-19-208,2 2 0,1 0 0,2 2 0,1 0 0,33-32 0,-17 18 773,-48 72 260,-13 20-751,18-35 905,15-23-172,16-24 4,-22 26-620,0-1 0,-1 1 0,0-1 0,-1-1 0,0 1 0,-1-1 0,0 1 0,0-1 0,1-18 0,-5 31-147,1-1-11,0-1 0,-1 1 1,1-1-1,0 1 0,0-1 0,0 0 1,-1 1-1,1-1 0,0 1 1,0-1-1,0 1 0,0-1 0,0 1 1,0-1-1,0 1 0,0-1 1,0 1-1,0-1 0,0 1 0,0-1 1,0 1-1,1-1 0,-1 1 1,0-1-1,0 1 0,0-1 0,1 1 1,-1-1-1,0 1 0,1-1 1,-1 0-1,0 1 0,1-1 1,-1 0-1,0 1 0,1-1 0,-1 0 1,1 1-1,-1-1 0,0 0 1,1 0-1,-1 0 0,1 1 0,-1-1 1,1 0-1,-1 0 0,2 0 1,2 2-968,1 0 0,-1-1 0,1 0 0,-1 0 0,1 0 0,0 0 0,0-1 0,6 0 1,4 0-5360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7.155"/>
    </inkml:context>
    <inkml:brush xml:id="br0">
      <inkml:brushProperty name="width" value="0.025" units="cm"/>
      <inkml:brushProperty name="height" value="0.025" units="cm"/>
    </inkml:brush>
  </inkml:definitions>
  <inkml:trace contextRef="#ctx0" brushRef="#br0">44 120 13325,'0'0'12993,"-3"0"-13009,-8 0 16,12 0 10,1 0-1,0 0 1,0 0-1,0 0 0,0-1 1,-1 1-1,1-1 1,0 1-1,0-1 1,-1 1-1,1-1 1,0 0-1,-1 0 1,1 0-1,-1 0 0,1 0 1,-1 0-1,0-1 1,1 1-1,-1 0 1,2-3-1,1 0 34,42 6-171,-40-3 146,0 1-1,-1-1 1,1 0 0,0-1-1,-1 1 1,0-1 0,1 0-1,-1 0 1,0-1 0,0 1 0,7-6-1,-9 6 6,0 0 0,0 0 0,0-1 0,0 0 0,-1 1 0,1-1 0,-1 0-1,1 0 1,-1 0 0,0-1 0,0 1 0,-1 0 0,1-1 0,-1 1 0,1-1 0,-1 0 0,1-7 0,-2 11 6,0-1 0,0 1 0,0-1 1,0 1-1,0-1 0,0 1 0,0-1 0,0 1 1,0-1-1,0 1 0,0-1 0,0 1 1,-1 0-1,1-1 0,0 1 0,0-1 0,0 1 1,-1-1-1,1 1 0,0 0 0,-1-1 1,1 1-1,0 0 0,-1-1 0,1 1 1,-1 0-1,1-1 0,0 1 0,-1 0 0,1 0 1,-1-1-1,0 1 0,-20 0 262,-20 17-255,20-3-28,1 1-1,-34 33 0,47-42 27,0 2-1,1-1 1,0 1-1,0 0 1,1 0-1,0 0 0,0 1 1,1 0-1,0 0 1,-4 14-1,8-22-35,0 0-1,0-1 1,-1 1-1,1 0 0,0-1 1,0 1-1,0 0 1,0 0-1,0-1 1,1 1-1,-1 0 1,0-1-1,0 1 0,0 0 1,1-1-1,-1 1 1,0 0-1,0-1 1,1 1-1,-1-1 1,1 1-1,-1-1 0,1 1 1,-1 0-1,1-1 1,-1 0-1,1 1 1,-1-1-1,1 1 1,-1-1-1,1 0 0,0 1 1,-1-1-1,2 1 1,32 1-380,33-16-1464,-47 6-224,0-1 0,22-13 0,10-11-5861,-10 5-1748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7.528"/>
    </inkml:context>
    <inkml:brush xml:id="br0">
      <inkml:brushProperty name="width" value="0.025" units="cm"/>
      <inkml:brushProperty name="height" value="0.025" units="cm"/>
    </inkml:brush>
  </inkml:definitions>
  <inkml:trace contextRef="#ctx0" brushRef="#br0">211 1 10602,'0'0'13239,"-8"2"-12176,0 2-895,0-1 1,1 1 0,-1 0 0,1 1 0,-7 5-1,10-7-119,0 0-1,1 0 0,-1 0 0,1 0 0,0 1 0,0-1 0,0 1 1,0 0-1,1 0 0,0 0 0,0 0 0,0 0 0,-2 7 1,4-11-48,0 1 0,0-1 0,0 1 1,0-1-1,0 1 0,0-1 1,0 1-1,0-1 0,0 1 1,0-1-1,0 1 0,1-1 0,-1 1 1,0-1-1,0 1 0,1-1 1,-1 1-1,0-1 0,0 0 1,1 1-1,-1-1 0,1 1 1,-1-1-1,0 0 0,1 1 0,-1-1 1,1 0-1,-1 0 0,1 1 1,0-1-1,23 7 8,34-5-189,-46-2 38,16 6 104,-27-6 47,-1 0-1,0 0 1,1 1 0,-1-1 0,0 0 0,1 1 0,-1-1 0,0 0 0,0 1 0,0-1 0,1 0-1,-1 1 1,0-1 0,0 1 0,0-1 0,0 0 0,0 1 0,1-1 0,-1 1 0,0-1-1,0 0 1,0 1 0,0-1 0,0 1 0,-1-1 0,1 1 0,0-1 0,0 0 0,0 1 0,0-1-1,0 1 1,0-1 0,-1 1 0,-2 3 80,0 0-1,0 0 1,-1 0-1,0-1 0,0 1 1,0-1-1,-6 5 1,-6 3-27,-1 0 0,1-2 1,-31 14-1,36-19-859,1-1 0,0 0-1,-1 0 1,-20 1 0,-7-3-4979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8.056"/>
    </inkml:context>
    <inkml:brush xml:id="br0">
      <inkml:brushProperty name="width" value="0.025" units="cm"/>
      <inkml:brushProperty name="height" value="0.025" units="cm"/>
    </inkml:brush>
  </inkml:definitions>
  <inkml:trace contextRef="#ctx0" brushRef="#br0">0 221 2242,'0'0'21263,"9"-6"-20137,60-38 324,17-10-837,-78 48-590,0-1 0,0 0 0,-1 0 0,0 0 0,0-1 1,-1 0-1,10-14 0,-15 20-13,0 1 1,0-1-1,0 1 1,0-1-1,-1 0 1,1 1-1,0-1 1,-1 0-1,1 0 1,-1 1-1,0-1 1,0 0-1,1 0 1,-1 0-1,0 0 0,-1 0 1,1 1-1,0-3 1,-1 3-7,1 0 0,-1 1 0,0-1 1,1 0-1,-1 1 0,0-1 0,1 0 0,-1 1 0,0-1 0,1 1 1,-1 0-1,0-1 0,0 1 0,0-1 0,0 1 0,1 0 0,-1 0 1,0 0-1,0-1 0,0 1 0,0 0 0,0 0 0,0 0 0,0 0 1,-1 1-1,-3-1-7,1 1 1,-1 0-1,0 0 1,0 0-1,1 1 1,-1 0 0,0 0-1,1 0 1,0 0-1,-1 1 1,-5 5-1,-8 9-9,2 1-1,0 0 0,1 1 1,1 1-1,0 1 0,2-1 1,-11 27-1,22-46 5,0 1 0,0-1 0,1 1 0,-1-1 0,1 1 0,-1-1 1,1 1-1,-1 0 0,1-1 0,0 1 0,0 0 0,0-1 0,0 1 0,0 0 0,0-1 0,0 1 0,0 0 1,1-1-1,-1 1 0,1-1 0,-1 1 0,1 0 0,0-1 0,-1 1 0,3 1 0,-1-1-27,0-1 0,0 0 0,0 0 0,0 0 0,0 0 0,0 0 0,0 0 0,1-1 0,-1 1 0,0-1 0,1 0 0,-1 1 0,0-1 0,1 0 0,3-1 0,13-1-425,0-1 0,0-1-1,26-10 1,-39 12 254,93-30-6441,-57 15 551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10.003"/>
    </inkml:context>
    <inkml:brush xml:id="br0">
      <inkml:brushProperty name="width" value="0.025" units="cm"/>
      <inkml:brushProperty name="height" value="0.025" units="cm"/>
    </inkml:brush>
  </inkml:definitions>
  <inkml:trace contextRef="#ctx0" brushRef="#br0">63 18 6342,'0'0'3054,"-9"-3"-2675,-26-9-139,35 12-238,0-1 1,-1 1 0,1 0-1,-1 0 1,1-1 0,-1 1-1,1 0 1,-1 0 0,1 0-1,0 0 1,-1 0 0,1-1-1,-1 1 1,1 0 0,-1 0-1,1 0 1,-1 0 0,1 0-1,-1 1 1,1-1 0,-1 0-1,1 0 1,-1 0 0,1 0-1,-1 0 1,1 1 0,-1-1-1,1 0 1,-1 0 0,1 1-1,0-1 1,-1 0 0,1 1-1,0-1 1,-1 1 0,1-1-1,0 0 1,-1 1 0,1-1-1,0 1 1,0-1 0,0 1-1,-1-1 1,1 0 0,0 1-1,0-1 1,0 1 0,0-1-1,0 1 1,0-1 0,0 1-1,0-1 1,0 1 0,0-1-1,0 1 1,0-1 0,0 1-1,0-1 1,1 2 0,10 24-19,-3-20 26,-1 0 1,1-1-1,-1 0 0,2 0 1,-1-1-1,0 0 1,1 0-1,0-1 0,0 0 1,0 0-1,0-1 0,16 2 1,14 0 103,67-2 0,-76-2-77,30-1 15,-15 0 23,1 1 0,-1 2 0,0 2 0,84 19 0,-57-2 205,1-3 0,0-4 0,1-3-1,126 3 1,273-36-70,-26 0-132,236 48 125,538-18-11,-519 8 97,444 4 1131,-920-27-1348,287 9 1468,-508-2-1515,79 8 415,1-4 0,112-8 0,-175-1 665,-33 1-1706,-36 2-8546,25 3 88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9.084"/>
    </inkml:context>
    <inkml:brush xml:id="br0">
      <inkml:brushProperty name="width" value="0.025" units="cm"/>
      <inkml:brushProperty name="height" value="0.025" units="cm"/>
    </inkml:brush>
  </inkml:definitions>
  <inkml:trace contextRef="#ctx0" brushRef="#br0">142 121 11627,'0'0'8008,"-9"-1"-7026,4 1-910,1 1 0,-1-1 0,0 1 1,0 0-1,1 0 0,-1 0 0,1 0 0,-1 1 0,1 0 1,0 0-1,-1 0 0,1 1 0,0-1 0,0 1 1,1 0-1,-1 0 0,0 0 0,1 1 0,0-1 1,0 1-1,0 0 0,-3 4 0,2-1-29,-22 30 115,26-35-157,-1-1 0,0 0 0,0 1 0,0-1 0,1 1 0,-1-1 0,1 1 0,-1-1 0,1 1 0,0 0 0,0-1 0,0 1 0,0 0 0,0-1 0,0 1 0,0-1 0,0 1 0,0 0 0,1-1 0,-1 1 0,1-1 0,1 4 0,0-4-24,0 0 1,0 0-1,0 0 0,1 0 0,-1 0 0,0-1 0,1 1 1,-1-1-1,1 1 0,-1-1 0,1 0 0,-1 0 0,1 0 1,3-1-1,38-4-1589,-5-7-750,-28 8 12,0-1 1,0-1-1,17-11 1,-2-6-945,-7-3 3424,-17 23 742,-1-1 0,1 1 0,-1 0 0,0-1 1,0 1-1,0-1 0,-1 0 0,1 1 0,-1-6 0,-3 8 2174,-13 11-2040,-11 33 971,26-41-1870,0 0 1,0 0-1,0 1 0,0-1 0,0 0 1,0 0-1,1 1 0,-1-1 0,1 1 0,-1-1 1,1 0-1,0 1 0,0-1 0,0 1 1,1-1-1,-1 0 0,0 1 0,2 4 1,-1-7-87,0 1 1,0 0 0,0-1 0,0 1 0,0-1-1,0 0 1,1 1 0,-1-1 0,0 0 0,0 0-1,0 1 1,0-1 0,0 0 0,0 0-1,1 0 1,-1-1 0,0 1 0,0 0 0,0 0-1,0 0 1,0-1 0,0 1 0,1-1 0,0 0-1,26-12 203,-11 1-196,-13 9-102,0-1-1,0 1 1,1 0 0,-1 0 0,1 0 0,0 0 0,-1 1 0,1 0-1,0 0 1,0 1 0,1-1 0,-1 1 0,0 0 0,0 0-1,1 1 1,7-1 0,-12 2 56,-1-1-1,1 1 1,0-1 0,0 1-1,-1-1 1,1 1 0,0-1-1,-1 1 1,1 0 0,0-1-1,-1 1 1,1 0 0,-1 0-1,0-1 1,1 1 0,-1 0-1,1 0 1,-1 0-1,0 0 1,0-1 0,1 1-1,-1 0 1,0 0 0,0 1-1,0-1 2,0 0-1,0 0 0,0 0 0,0 0 0,1 0 0,-1 0 1,0 0-1,1 0 0,-1 0 0,0 0 0,1-1 1,-1 1-1,1 0 0,0 0 0,-1 0 0,1-1 1,-1 1-1,1 0 0,0-1 0,0 1 0,-1 0 1,1-1-1,0 1 0,0-1 0,0 1 0,1 0 1,3-1-13,0 0 0,0 0 1,0-1-1,0 1 0,0-1 1,-1 0-1,1 0 0,0-1 1,-1 1-1,1-1 0,-1 0 1,1 0-1,-1-1 0,5-2 1,61-49-2699,-44 33 199,-17 13 1605,-7 7 753,0-1 0,0 0 0,0 0 1,0 1-1,0-1 0,0 1 0,0 0 1,0 0-1,1 0 0,-1 0 0,1 0 1,-1 0-1,4 0 0,-6 3 1581,2 13-51,-2-14-1360,0-1 0,0 0 0,1 1 0,-1-1 0,0 0 0,0 0 0,0 1 0,1-1 0,-1 0 0,0 0 0,0 0 0,1 1 0,-1-1 0,0 0 0,1 0 0,-1 0 0,0 0 0,0 1 0,1-1 0,-1 0 0,0 0-1,1 0 1,-1 0 0,0 0 0,1 0 0,-1 0 0,0 0 0,1 0 0,-1 0 0,0 0 0,1 0 0,-1 0 0,0 0 0,1-1 0,-1 1 0,0 0 0,1 0 0,-1 0 0,0 0 0,0-1 0,1 1 0,-1 0 0,0 0 0,0 0-1,1-1 1,-1 1 0,0 0 0,0 0 0,1-1 0,11-10-1103,7-1 431,-18 13 758,0 0-1,0-1 1,0 1-1,0 0 1,-1 0-1,1 0 1,0 0 0,-1-1-1,1 1 1,0 0-1,-1 0 1,1 0-1,-1 0 1,1 1-1,-1-1 1,0 0-1,0 0 1,1 0-1,-1 0 1,0 0-1,0 0 1,0 0-1,0 1 1,0 0 0,0 0 11,0 0 0,0-1 1,0 1-1,0 0 0,1 0 0,-1 0 1,1-1-1,-1 1 0,1 0 1,-1 0-1,1-1 0,0 1 1,0 0-1,0-1 0,0 1 1,0-1-1,0 1 0,1-1 1,-1 0-1,0 0 0,1 1 1,-1-1-1,1 0 0,-1 0 1,1 0-1,0-1 0,-1 1 0,1 0 1,0 0-1,0-1 0,-1 1 1,1-1-1,0 0 0,0 0 1,0 1-1,0-1 0,-1 0 1,1 0-1,0-1 0,0 1 1,0 0-1,0-1 0,-1 1 1,1-1-1,0 1 0,2-2 1,10-4 74,1 1 0,-2-2 0,1 0 0,-1-1 0,24-17 0,-22 13-173,2 1-1,32-16 1,-49 27 10,1 0-1,-1 0 1,0 0-1,1 0 1,-1 0-1,0 0 1,1-1 0,-1 1-1,0 0 1,0 0-1,1 0 1,-1 0-1,0 1 1,1-1-1,-1 0 1,0 0-1,1 0 1,-1 0-1,0 0 1,1 0 0,-1 0-1,0 1 1,0-1-1,1 0 1,-1 0-1,0 0 1,0 1-1,1-1 1,-1 0-1,0 0 1,0 1 0,0-1-1,0 0 1,1 0-1,-1 1 1,0-1-1,0 0 1,0 0-1,0 1 1,0-1-1,0 0 1,0 1-1,0-1 1,0 0 0,0 1-1,0-1 1,0 0-1,0 1 1,0-1-1,0 0 1,0 1-1,-2 24 918,1-14-277,1-11-612,0 0 0,1 1 0,-1-1 1,0 0-1,1 0 0,-1 1 0,0-1 1,1 0-1,-1 0 0,1 0 0,-1 1 0,0-1 1,1 0-1,-1 0 0,1 0 0,-1 0 1,1 0-1,-1 0 0,1 0 0,-1 0 0,0 0 1,1 0-1,-1 0 0,1 0 0,-1 0 1,1 0-1,-1-1 0,0 1 0,1 0 1,-1 0-1,1 0 0,-1-1 0,0 1 0,1 0 1,0-1-1,15-7 299,66-67-26,-81 75-312,-1-1 0,0 1 0,0 0 0,0 0 0,0 0 0,0 0 0,1 0 0,-1 0 0,0 0 1,0 0-1,0 0 0,0 0 0,1 0 0,-1 0 0,0 0 0,0 0 0,0 0 0,0 0 0,1 0 0,-1 0 0,0 0 0,0 0 0,0 0 0,0 0 0,0 0 0,1 0 0,-1 0 0,0 0 0,0 0 0,0 0 0,0 1 0,0-1 0,1 0 0,-1 0 0,0 0 0,0 0 0,0 0 1,0 0-1,0 1 0,0-1 0,0 0 0,0 0 0,0 0 0,1 0 0,-1 0 0,0 1 0,0-1 0,0 0 0,0 0 0,0 0 0,0 0 0,0 1 0,0-1 0,0 17-2,-4 16 47,-2 28 716,7-60-741,-1-1-1,1 1 0,-1-1 1,0 0-1,1 1 0,-1-1 0,1 1 1,-1-1-1,1 0 0,-1 1 0,1-1 1,-1 0-1,1 1 0,0-1 0,-1 0 1,1 0-1,-1 0 0,1 0 0,0 1 1,-1-1-1,1 0 0,-1 0 1,1 0-1,0 0 0,-1 0 0,1-1 1,-1 1-1,1 0 0,0 0 0,-1 0 1,1 0-1,-1-1 0,1 1 0,-1 0 1,1-1-1,0 1 0,-1 0 1,1-1-1,25-11 177,-21 8-670,25-22 347,-23 17-3196,-5-1-3738,-2 4-890</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9.426"/>
    </inkml:context>
    <inkml:brush xml:id="br0">
      <inkml:brushProperty name="width" value="0.025" units="cm"/>
      <inkml:brushProperty name="height" value="0.025" units="cm"/>
    </inkml:brush>
  </inkml:definitions>
  <inkml:trace contextRef="#ctx0" brushRef="#br0">3 0 16464,'-2'7'1505,"2"0"97,0 5-1058,7-1-320,5 1 65,8 0-161,-3-3-577,0-1-2209,-5 0-3652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09.771"/>
    </inkml:context>
    <inkml:brush xml:id="br0">
      <inkml:brushProperty name="width" value="0.025" units="cm"/>
      <inkml:brushProperty name="height" value="0.025" units="cm"/>
    </inkml:brush>
  </inkml:definitions>
  <inkml:trace contextRef="#ctx0" brushRef="#br0">100 0 9769,'0'0'7896,"-9"6"-6743,1-1-1041,-43 31 2129,48-34-2124,0 1 0,1-1 0,-1 1 0,1-1 0,0 1 0,0 0-1,0 0 1,0 0 0,0 0 0,1 0 0,-1 1 0,1-1 0,0 0-1,0 1 1,0-1 0,-1 7 0,3-9-114,0 0 1,0 0-1,-1 0 1,1 0-1,0 0 0,0 0 1,0-1-1,0 1 1,0 0-1,0-1 1,1 1-1,-1-1 0,0 1 1,0-1-1,0 0 1,0 1-1,1-1 1,-1 0-1,0 0 0,0 0 1,1 0-1,-1 0 1,0 0-1,0 0 1,0 0-1,1 0 0,0-1 1,39-4-1355,-3-12-2436,-4-6-3385,-13 4 648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0.254"/>
    </inkml:context>
    <inkml:brush xml:id="br0">
      <inkml:brushProperty name="width" value="0.025" units="cm"/>
      <inkml:brushProperty name="height" value="0.025" units="cm"/>
    </inkml:brush>
  </inkml:definitions>
  <inkml:trace contextRef="#ctx0" brushRef="#br0">85 173 6662,'0'0'5702,"-8"6"-3300,6-5-2315,-49 43 3511,49-42-3458,0 0-1,0 0 1,0 0-1,0 0 1,0 1 0,1-1-1,-1 0 1,1 1-1,0-1 1,0 1 0,0 0-1,0-1 1,0 1-1,0 0 1,1-1-1,-1 1 1,1 0 0,0 0-1,0 0 1,0-1-1,0 1 1,0 0 0,1 0-1,1 5 1,-1-7-128,0-1 0,0 1 0,0 0 1,0 0-1,0-1 0,0 1 0,0 0 1,1-1-1,-1 1 0,0-1 0,1 0 1,-1 1-1,0-1 0,1 0 0,-1 0 1,0 0-1,1 0 0,-1 0 0,0 0 1,1 0-1,-1 0 0,2-1 0,31-7 107,-23 1-228,-1 1 0,0-2 0,0 1 0,-1-2 0,0 1 0,0-1 0,14-19 0,46-77-937,-62 93 1026,-12 21 216,-1 0 0,1 0 0,1 1-1,0 0 1,0 0 0,1 0-1,0 0 1,-2 16 0,5-25-179,0-1 0,1 1 0,-1 0 0,0-1 0,0 1 0,1-1 0,-1 1 0,0-1 0,1 1 0,-1-1 0,1 0 0,-1 1 0,1-1 0,-1 1 0,1-1 0,-1 0 0,1 1 1,-1-1-1,1 0 0,-1 0 0,1 1 0,-1-1 0,1 0 0,0 0 0,-1 0 0,1 0 0,-1 0 0,1 0 0,0 0 0,-1 0 0,1 0 0,-1 0 0,1 0 0,0 0 0,-1 0 0,1-1 0,-1 1 0,1 0 0,-1 0 0,2-1 0,26-9 342,8-12-408,-2-2 0,-1-1 0,-1-2 0,-1 0 0,34-41 0,-106 132-332,36-55 596,0 0-1,1 1 0,0 0 1,0 0-1,1 0 0,0 0 1,1 0-1,-2 13 0,4-22-206,1 1 0,-1-1 0,1 0 0,-1 0-1,0 0 1,1 0 0,0 0 0,-1 0-1,1 0 1,0 0 0,-1 0 0,1 0 0,0 0-1,0 0 1,0 0 0,0-1 0,0 1-1,0 0 1,0-1 0,0 1 0,0-1 0,0 1-1,0-1 1,0 1 0,0-1 0,1 0-1,-1 0 1,0 1 0,0-1 0,0 0-1,1 0 1,-1 0 0,0 0 0,0 0 0,0-1-1,1 1 1,-1 0 0,0 0 0,2-2-1,4 1 28,0 0-1,0-1 1,0 0-1,0 0 1,10-5-1,5-7 53,38-31 0,0 0-1440,-72 82 979,8-30 544,0 1 0,1 1 1,0-1-1,1 0 0,-1 1 0,-1 14 1,4-19-143,0 0 0,0 0 1,0 0-1,0 0 1,0 0-1,1 0 0,0-1 1,0 1-1,0 0 1,0 0-1,0-1 0,1 1 1,0-1-1,-1 1 1,1-1-1,1 0 0,2 4 1,-1-2-75,1 0 1,-1 1-1,0-1 1,-1 1-1,1 0 1,-1 0-1,0 0 1,-1 0-1,1 1 1,-1-1-1,1 9 1,-3-13 33,1 0 0,-1-1 0,0 1 1,0 0-1,0 0 0,-1 0 0,1-1 0,0 1 0,-1 0 0,1 0 1,-1 0-1,0-1 0,1 1 0,-1 0 0,0-1 0,0 1 0,0-1 1,-2 2-1,1-1 57,0 0 0,-1-1 0,1 1 1,0-1-1,-1 1 0,0-1 0,1 0 0,-1 0 0,0 0 1,1 0-1,-1-1 0,0 1 0,0-1 0,0 1 1,-3-1-1,5 0 25,0 0 0,-1 0 1,1 0-1,0 0 0,0-1 0,0 1 1,0 0-1,0 0 0,-1-1 0,1 1 1,0-1-1,0 1 0,0-1 0,0 1 1,0-1-1,0 0 0,0 1 0,0-1 1,1 0-1,-1 0 0,0 0 0,0 0 1,1 0-1,-1 0 0,0 0 0,1 0 1,-1 0-1,0-2 0,0-1 11,-1-1 0,1 0 0,0 1 0,1-1 0,-1 0-1,1 0 1,1-8 0,-1 1-78,2 0 0,0 1 0,0-1-1,1 0 1,9-21 0,-9 28-77,0-1 0,1 1 0,-1 0 0,1 0 1,1 0-1,-1 1 0,1 0 0,-1 0 0,1 0 0,1 0 0,-1 1 0,6-4 1,42-17-3431,-34 16 1471,20-9-3764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0.894"/>
    </inkml:context>
    <inkml:brush xml:id="br0">
      <inkml:brushProperty name="width" value="0.025" units="cm"/>
      <inkml:brushProperty name="height" value="0.025" units="cm"/>
    </inkml:brush>
  </inkml:definitions>
  <inkml:trace contextRef="#ctx0" brushRef="#br0">74 1 17328,'1'0'230,"0"0"0,1 0 0,-1 0 0,1 0-1,-1 0 1,0 0 0,1 0 0,-1 1 0,0-1 0,1 1-1,-1-1 1,0 1 0,1-1 0,-1 1 0,0 0-1,0-1 1,0 1 0,1 0 0,-1 0 0,0 0 0,0 0-1,0 0 1,-1 0 0,1 0 0,0 1 0,0-1-1,-1 0 1,1 0 0,0 1 0,-1-1 0,1 0 0,-1 1-1,0-1 1,1 3 0,10 60 875,-10-50-399,10 241-113,-11-255-649,0 0 0,0 1 1,0-1-1,0 0 1,0 1-1,0-1 1,0 0-1,0 0 1,0 1-1,0-1 0,0 0 1,0 0-1,0 1 1,0-1-1,0 0 1,-1 0-1,1 0 0,0 1 1,0-1-1,0 0 1,0 0-1,-1 1 1,1-1-1,0 0 1,0 0-1,0 0 0,-1 0 1,1 0-1,0 1 1,0-1-1,0 0 1,-1 0-1,1 0 0,0 0 1,0 0-1,-1 0 1,1 0-1,0 0 1,0 0-1,-1 0 1,-13-5-1913,-11-14-934,-29-40-700,50 54 3781,0-1 1,0 1-1,1-1 0,-1 0 0,1 0 0,1 0 0,-1 0 1,1-1-1,-3-11 0,5 17-70,0 0 0,1-1 1,-1 1-1,0 0 0,1 0 0,-1 0 1,1 0-1,-1 0 0,1-1 0,0 1 1,-1 0-1,1 0 0,0 1 0,0-1 1,0 0-1,-1 0 0,1 0 0,0 0 1,0 1-1,0-1 0,0 1 1,1-1-1,-1 0 0,0 1 0,0 0 1,0-1-1,0 1 0,2-1 0,40-8 488,-36 8-396,85-7-385,-53 8-8488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1.437"/>
    </inkml:context>
    <inkml:brush xml:id="br0">
      <inkml:brushProperty name="width" value="0.025" units="cm"/>
      <inkml:brushProperty name="height" value="0.025" units="cm"/>
    </inkml:brush>
  </inkml:definitions>
  <inkml:trace contextRef="#ctx0" brushRef="#br0">166 11 13805,'0'0'9198,"-9"-3"-8862,7 2-316,-1-1 0,0 1 0,1 0 0,-1 1 0,0-1 0,0 0 0,1 1 0,-1 0-1,0 0 1,0 0 0,0 0 0,0 0 0,1 0 0,-4 1 0,2 1 11,0 0 0,0 0-1,1 0 1,-1 0 0,1 1 0,-1-1 0,1 1 0,0 0-1,0 0 1,0 0 0,1 0 0,-4 5 0,-4 5 53,1 1 1,1 0-1,0 1 1,-10 25-1,15-33-81,1 0 0,0 0 0,0 1-1,0-1 1,1 1 0,0 0 0,0-1 0,1 1 0,0 0-1,1-1 1,-1 1 0,3 9 0,-2-15-56,0 0 0,0 0 0,1 0 0,-1-1 0,0 1 0,1 0 0,-1 0 0,1-1 0,-1 1 0,1 0 0,0-1 0,0 0 0,0 1 0,-1-1 0,1 0 0,1 0 0,-1 0 0,0 0 0,0-1 0,0 1 0,0 0 0,1-1 0,-1 0 0,0 1 0,0-1 0,1 0 0,-1 0 0,0 0 0,0-1 0,3 0 0,3 1-262,0-1 1,-1-1-1,1 1 1,0-1 0,-1 0-1,0-1 1,12-6-1,7-6-2237,-2-1-1,0-1 0,-1-1 1,0-1-1,27-32 0,-29 25-1413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1.857"/>
    </inkml:context>
    <inkml:brush xml:id="br0">
      <inkml:brushProperty name="width" value="0.025" units="cm"/>
      <inkml:brushProperty name="height" value="0.025" units="cm"/>
    </inkml:brush>
  </inkml:definitions>
  <inkml:trace contextRef="#ctx0" brushRef="#br0">128 40 2787,'0'-1'400,"1"-1"0,-1 1 1,0 0-1,0-1 0,0 1 1,0 0-1,0-1 0,-1 1 1,1 0-1,0 0 1,-1-1-1,1 1 0,-1 0 1,1-1-1,-1 1 0,1 0 1,-1 0-1,0 0 0,0 0 1,1 0-1,-1 0 0,0 0 1,0 0-1,0 0 0,0 0 1,0 0-1,-2-1 1,1 2-234,0 0 0,0 0 0,1 0 1,-1 0-1,0 0 0,1 0 1,-1 0-1,0 0 0,1 1 1,-1-1-1,0 1 0,1-1 0,-1 1 1,0 0-1,1-1 0,-1 1 1,1 0-1,0 0 0,-1 0 1,1 0-1,0 0 0,-1 0 0,0 2 1,-6 6 121,1-1 1,0 1-1,0 0 0,1 1 1,0 0-1,1 0 1,0 0-1,1 1 0,0-1 1,0 1-1,1 0 1,1 0-1,-2 17 1,3-27-273,1-1 1,0 1 0,0-1 0,0 1-1,0-1 1,0 0 0,0 1 0,0-1-1,0 1 1,0-1 0,0 1 0,0-1-1,0 1 1,0-1 0,0 1 0,0-1-1,1 1 1,-1-1 0,0 1 0,0-1 0,0 0-1,1 1 1,-1-1 0,0 1 0,1-1-1,-1 0 1,0 1 0,1-1 0,-1 0-1,0 0 1,1 1 0,-1-1 0,1 0-1,-1 0 1,0 1 0,1-1 0,-1 0-1,2 0 1,19-7 714,19-25 395,-24 12-824,26-40-1,8-12-261,-49 113-350,-1-32 311,0 0-3,0 0-1,0 1 0,1-1 1,0 0-1,1 0 1,3 12-1,-4-18 0,0-1 1,0 0 0,0 0-1,0 0 1,1 0-1,-1 0 1,1 0-1,-1 0 1,1-1-1,0 1 1,0-1 0,0 1-1,0-1 1,0 0-1,0 1 1,0-1-1,0 0 1,0 0 0,0 0-1,1-1 1,-1 1-1,0-1 1,1 1-1,-1-1 1,0 0-1,1 0 1,-1 0 0,1 0-1,-1 0 1,4-1-1,-1 0 10,0 1 0,0-1 0,0-1 0,-1 1 0,1-1 0,0 0-1,-1 0 1,0 0 0,1 0 0,-1-1 0,0 0 0,7-6 0,39-48-476,-2 2-1126,-46 104 1327,-2-45 268,0 0 1,1 1-1,-1-1 1,1 0-1,0 1 0,0-1 1,0 0-1,1 0 0,-1 0 1,3 4-1,-3-7-30,-1 0 1,1 0-1,0 0 0,-1 0 0,1-1 1,0 1-1,0 0 0,-1-1 0,1 1 1,0-1-1,0 1 0,0-1 1,0 1-1,0-1 0,-1 1 0,1-1 1,0 0-1,0 0 0,0 1 0,1-1 1,0 0-110,0-1-1,0 1 1,0 0 0,0-1 0,-1 1 0,1-1 0,0 0 0,0 1 0,-1-1 0,1 0 0,-1 0 0,1 0 0,-1 0 0,1-1 0,1 0 0,14-19-2974,2-5-2216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2.621"/>
    </inkml:context>
    <inkml:brush xml:id="br0">
      <inkml:brushProperty name="width" value="0.025" units="cm"/>
      <inkml:brushProperty name="height" value="0.025" units="cm"/>
    </inkml:brush>
  </inkml:definitions>
  <inkml:trace contextRef="#ctx0" brushRef="#br0">75 0 11691,'0'0'2509,"-7"9"-411,-2 3-1660,1-1 0,1 1 1,0 1-1,1 0 0,0-1 0,1 2 0,1-1 1,0 1-1,0-1 0,2 1 0,-3 22 0,5-32-407,0 0 0,0 0-1,0 0 1,0 0-1,1 0 1,-1 0-1,1 0 1,0 0 0,1 0-1,-1 0 1,1-1-1,3 8 1,-4-10-18,1 0 0,-1 1 1,1-1-1,0 0 0,-1-1 0,1 1 0,0 0 0,0 0 1,-1-1-1,1 1 0,0-1 0,0 1 0,0-1 0,0 0 1,0 0-1,0 0 0,-1 0 0,1 0 0,0 0 1,0 0-1,0-1 0,0 1 0,0-1 0,-1 1 0,1-1 1,0 0-1,0 0 0,-1 0 0,1 0 0,2-1 0,0-1-13,0 1 0,0 0 0,0 1 0,0-1-1,1 1 1,-1 0 0,1 0 0,-1 0-1,1 0 1,-1 1 0,1 0 0,-1 0-1,7 1 1,-9 0 6,1 0-1,-1 0 1,0 0-1,0 0 0,0 1 1,-1-1-1,1 1 1,0 0-1,0-1 1,-1 1-1,1 0 1,-1 0-1,0 0 1,1 0-1,-1 0 1,0 0-1,0 0 0,0 1 1,0-1-1,-1 0 1,1 0-1,-1 1 1,1-1-1,-1 0 1,0 1-1,0 3 1,0-6-6,8 40 321,-8-40-307,0 1 0,0-1 0,0 0-1,0 1 1,0-1 0,1 0 0,-1 1-1,0-1 1,0 0 0,0 1 0,0-1 0,1 0-1,-1 1 1,0-1 0,0 0 0,1 0-1,-1 1 1,0-1 0,1 0 0,-1 0-1,0 1 1,0-1 0,1 0 0,-1 0-1,0 0 1,1 0 0,-1 0 0,1 1-1,-1-1 1,0 0 0,1 0 0,11-19 1274,-4-8-1117,-2-2 0,4-30 1,-7 43-185,-3 18 18,0 0-1,0 0 0,0 0 0,0 0 1,0 0-1,1 0 0,-1 0 1,0 0-1,1 0 0,0 0 0,-1 0 1,1 0-1,0 0 0,0-1 0,0 1 1,0 0-1,1 0 0,-1-1 1,0 1-1,1-1 0,-1 1 0,1-1 1,-1 0-1,3 2 0,-2-3 5,0 0-1,-1 1 0,1-1 1,0 0-1,0 0 0,0 0 1,0 0-1,-1 0 1,1 0-1,0-1 0,0 1 1,0-1-1,-1 1 1,1-1-1,0 0 0,0 0 1,-1 1-1,1-1 1,-1 0-1,1 0 0,-1-1 1,1 1-1,-1 0 0,0 0 1,1-1-1,-1 1 1,1-3-1,32-43 380,-28 36-353,2 1 0,-1 0 0,16-16 1,-23 26-46,1 1 0,-1-1 0,1 1 0,-1-1 0,1 1 0,-1-1 0,1 1 0,-1-1 0,0 1 0,1 0 0,-1-1 0,0 1 0,0 0 0,1-1 0,-1 1 0,0 0 0,0-1 0,0 1 0,0 0 0,0-1 0,0 1 0,0 0 0,0-1 0,0 1 0,0 0 0,0-1 0,-1 2 0,2 28 76,-6 55-61,5-84 1,1-1 1,-1 1-1,0 0 0,1 0 0,-1 0 0,0 0 0,1-1 0,-1 1 1,1 0-1,-1 0 0,1-1 0,-1 1 0,1 0 0,0-1 1,-1 1-1,1 0 0,0-1 0,-1 1 0,1-1 0,0 0 0,0 1 1,0-1-1,0 1 0,-1-1 0,1 0 0,0 0 0,0 1 0,0-1 1,0 0-1,0 0 0,0 0 0,-1 0 0,1 0 0,0 0 0,0 0 1,0-1-1,0 1 0,0 0 0,0 0 0,-1-1 0,1 1 0,0 0 1,0-1-1,1 0 0,37-19 427,35-47-255,-69 61-168,1 0-1,-1 0 1,-1 0-1,1 0 1,-1-1 0,0 0-1,-1 0 1,1 0-1,-1 0 1,3-13-1,-30 64-169,20-33 201,1 1 0,1 0 0,0 0 0,1 0 0,0 0 0,1 0 0,0 0 0,2 16-1,-1-27-34,-1 0 1,0 0-1,0 0 0,0 0 0,1 0 0,-1 0 0,0 0 0,1 0 0,-1 0 0,1-1 0,-1 1 0,1 0 0,-1 0 0,1-1 0,0 1 0,-1 0 0,1-1 0,0 1 0,0 0 0,-1-1 0,1 1 0,0-1 0,0 1 0,0-1 0,0 0 0,0 1 0,0-1 0,-1 0 0,1 0 0,0 0 0,0 1 0,0-1 0,0 0 0,0 0 0,0 0 0,0-1 0,0 1 0,0 0 0,2-1 0,-1 1-85,0-1 0,0 0 0,0 0 0,-1 0 0,1 0-1,0 0 1,0 0 0,-1 0 0,1-1 0,0 1-1,-1-1 1,1 1 0,-1-1 0,0 0 0,0 1 0,2-4-1,-1-1-1143,0 0 0,0 0 0,-1 0 0,0-1 0,0 1-1,-1 0 1,0-1 0,0-6 0,0 2-1638,0-22-6235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2.962"/>
    </inkml:context>
    <inkml:brush xml:id="br0">
      <inkml:brushProperty name="width" value="0.025" units="cm"/>
      <inkml:brushProperty name="height" value="0.025" units="cm"/>
    </inkml:brush>
  </inkml:definitions>
  <inkml:trace contextRef="#ctx0" brushRef="#br0">0 0 13068,'0'0'5221,"44"37"-8648,-27-32-1217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3.321"/>
    </inkml:context>
    <inkml:brush xml:id="br0">
      <inkml:brushProperty name="width" value="0.025" units="cm"/>
      <inkml:brushProperty name="height" value="0.025" units="cm"/>
    </inkml:brush>
  </inkml:definitions>
  <inkml:trace contextRef="#ctx0" brushRef="#br0">45 1 14350,'0'0'4404,"-6"8"-3518,2-2-713,0-2-98,0 1 1,1-1-1,-1 1 1,1 0-1,0 0 1,1 0-1,-1 0 1,1 1-1,0-1 0,1 1 1,-2 6-1,3-11-176,7 0-397,0 1 0,-1-1 0,1 2 0,0-1 1,-1 1-1,0 0 0,1 0 0,-1 0 0,0 1 0,-1 0 1,1 0-1,8 9 0,-9-8 696,0 0 1,0 0-1,-1 0 1,1 0-1,-1 0 0,-1 1 1,6 9-1,-8-11 69,0 0 0,0 0 0,-1 0 0,0 0 0,1 0 0,-1 0 0,-1 0 1,1 0-1,-1 0 0,1 0 0,-1 0 0,0 0 0,0 0 0,-1 0 0,1 0 0,-1-1 0,0 1 0,0-1 0,0 1 0,-1-1 0,1 0 0,-1 0 0,-3 4 0,2-3-215,1-1 1,0 1-1,-1-1 0,0 0 0,0 0 0,0 0 0,0-1 1,0 1-1,0-1 0,-1 0 0,1 0 0,-1-1 0,0 1 1,1-1-1,-1 0 0,0-1 0,0 1 0,1-1 0,-7 0 1,10-1-619,0 0 1,1-1 0,-1 1 0,0-1 0,1 1 0,0-1-1,-1 1 1,1-1 0,0 1 0,0-1 0,0 1 0,0-1 0,0 1-1,0-1 1,0 1 0,1-3 0,-1 2-664,3-15-6507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12.693"/>
    </inkml:context>
    <inkml:brush xml:id="br0">
      <inkml:brushProperty name="width" value="0.025" units="cm"/>
      <inkml:brushProperty name="height" value="0.025" units="cm"/>
    </inkml:brush>
  </inkml:definitions>
  <inkml:trace contextRef="#ctx0" brushRef="#br0">6012 255 6951,'-574'-69'2027,"-124"-10"553,382 53-2417,-554-32 320,-258 36-1060,-95 77 810,1109-48-210,-35 5 325,-174 35-1,264-35-329,1 3 1,1 2 0,0 3-1,2 2 1,-102 58-1,141-70-27,1 0 0,0 2-1,1 0 1,0 0-1,1 1 1,0 1-1,-20 29 1,27-35-8,1 1-1,1-1 1,-1 1-1,2 0 1,-1 0-1,1 0 1,0 0-1,1 1 1,0-1-1,1 1 1,-1 0-1,2-1 1,0 1 0,0 0-1,0-1 1,2 1-1,1 9 1,0-10 23,0-1 0,1 0 1,0-1-1,0 1 0,1-1 1,0 1-1,1-1 1,-1-1-1,1 1 0,0-1 1,1 0-1,-1-1 0,1 1 1,15 8-1,11 5 101,69 30 1,-99-48-109,401 161 83,-316-132 1,2-4 0,154 23 0,307-8 302,4-38-322,-310-4-68,502-12-382,-2 0 331,208-21-301,948-232-145,-1873 262 595,-1-2 1,1-1-1,-1-1 1,-1-2-1,30-14 1,-49 21-47,0-1 1,0 0 0,0 0-1,-1-1 1,1 0-1,-1 0 1,0-1-1,-1 1 1,0-1-1,1 0 1,-2-1 0,1 1-1,-1-1 1,0 0-1,0 0 1,-1 0-1,0-1 1,0 1-1,-1-1 1,0 0 0,0 0-1,1-12 1,-3 13-36,0 0 1,-1 1-1,1-1 1,-1 1 0,-1-1-1,1 1 1,-1-1-1,0 1 1,0 0-1,-1-1 1,0 1 0,0 1-1,-6-9 1,2 4 22,-1 1-1,0 0 1,-1 0 0,0 1 0,0 0 0,-19-12 0,-6 1 120,-1 1 0,-1 1 0,-56-18 1,13 10-190,-1 3 1,-149-21-1,-38 27-3293,158 16 466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3.711"/>
    </inkml:context>
    <inkml:brush xml:id="br0">
      <inkml:brushProperty name="width" value="0.025" units="cm"/>
      <inkml:brushProperty name="height" value="0.025" units="cm"/>
    </inkml:brush>
  </inkml:definitions>
  <inkml:trace contextRef="#ctx0" brushRef="#br0">56 0 14382,'0'0'2583,"-6"10"-757,6-10-1819,-37 64 2600,35-60-2498,0 0 0,1 0 1,-1 0-1,1 1 0,0-1 0,0 1 1,0-1-1,0 1 0,1-1 0,0 1 1,0 0-1,0-1 0,0 1 0,1-1 1,0 1-1,0-1 0,2 6 0,-2-9-103,-1 0 0,1 0 0,0 0 0,0 0 0,0 0-1,0-1 1,0 1 0,0 0 0,0 0 0,1-1 0,-1 1-1,0-1 1,0 1 0,1-1 0,-1 1 0,0-1-1,0 0 1,1 0 0,-1 0 0,0 1 0,1-1 0,-1 0-1,0-1 1,1 1 0,-1 0 0,0 0 0,1 0 0,-1-1-1,0 1 1,0-1 0,1 1 0,-1-1 0,1-1-1,41-22 422,-2-15-306,-33 31-122,-1 0 1,1 0-1,1 1 1,0 0 0,0 0-1,0 1 1,12-6-1,-20 12 3,0 0 0,-1 0 0,1 0 0,0 0 0,-1 0 0,1 1 0,0-1 0,-1 0 0,1 0 0,0 1 0,-1-1 0,1 0-1,0 1 1,-1-1 0,1 0 0,-1 1 0,1-1 0,-1 1 0,1-1 0,-1 1 0,1 0 0,-1-1 0,0 1 0,1-1 0,-1 1-1,0 0 1,1-1 0,-1 1 0,0 0 0,0-1 0,0 1 0,1 0 0,-1-1 0,0 1 0,0 0 0,0-1 0,0 1 0,0 0-1,0 0 1,-1-1 0,1 1 0,0 1 0,0 44 481,-1-36-312,1-9-140,0 0-1,0-1 1,0 1-1,0 0 1,0-1-1,0 1 1,0 0-1,0 0 1,1-1-1,-1 1 1,0 0-1,0-1 0,1 1 1,-1 0-1,0-1 1,1 1-1,-1-1 1,0 1-1,1 0 1,-1-1-1,1 1 1,-1-1-1,1 1 1,-1-1-1,1 1 1,0-1-1,-1 0 1,1 1-1,0-1 1,22-3 502,22-22-107,-16 4-398,-17 11-107,0 1 1,1 0-1,0 0 1,1 2 0,-1-1-1,2 2 1,-1 0-1,28-7 1,-42 13 73,1-1 0,0 1 0,-1 0 0,1 1 0,-1-1 0,1 0 0,-1 0 0,1 0 0,0 0 0,-1 0 0,1 1 0,-1-1 0,1 0 0,-1 0 0,1 1 0,-1-1 0,1 0 0,-1 1 0,1-1 0,-1 0 0,0 1 0,1-1 0,-1 1 0,1-1 0,-1 1 0,0-1 0,0 1 0,1-1 0,-1 1 1,0-1-1,0 1 0,0-1 0,1 1 0,-1 0 0,1 30 95,-14 26 208,11-50-782,-9 20 1614,7-21-2463,1-14-3703,1-12-2497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4.037"/>
    </inkml:context>
    <inkml:brush xml:id="br0">
      <inkml:brushProperty name="width" value="0.025" units="cm"/>
      <inkml:brushProperty name="height" value="0.025" units="cm"/>
    </inkml:brush>
  </inkml:definitions>
  <inkml:trace contextRef="#ctx0" brushRef="#br0">0 0 5125,'0'0'18770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4.661"/>
    </inkml:context>
    <inkml:brush xml:id="br0">
      <inkml:brushProperty name="width" value="0.025" units="cm"/>
      <inkml:brushProperty name="height" value="0.025" units="cm"/>
    </inkml:brush>
  </inkml:definitions>
  <inkml:trace contextRef="#ctx0" brushRef="#br0">3 80 16656,'0'0'2690,"0"10"-1040,-1 197 3070,-1-45-4075,5-143-509,3-20 144,7-29 78,-6-39-857,-1-90 0,-6 161 491,0 1 1,1-1-1,-1 0 1,1 1 0,-1-1-1,1 0 1,0 1-1,0-1 1,0 0 0,0 0-1,0 0 1,1 0-1,-1 0 1,1 0-1,-1 0 1,1 0 0,0 0-1,0-1 1,0 1-1,0-1 1,0 1 0,0-1-1,0 0 1,0 0-1,0 0 1,1 0-1,-1 0 1,0 0 0,1-1-1,-1 1 1,0-1-1,1 0 1,2 1 0,1-1 19,-1 0 1,0 0 0,1-1 0,-1 1 0,1-1 0,-1-1 0,0 1 0,1-1 0,-1 1 0,0-1-1,0-1 1,0 1 0,-1-1 0,6-3 0,0-3 99,0 0 0,-1 0-1,0-1 1,-1 0 0,0 0 0,0-1 0,-1-1 0,0 1-1,-1-1 1,-1 0 0,0 0 0,0 0 0,-1-1 0,-1 0-1,0 0 1,-1 0 0,0 0 0,-1-18 0,-4 18-117,-6 16-107,-7 20-60,4 6 158,2 0-1,0 1 0,2 1 0,2-1 0,0 1 0,2 0 1,2 1-1,1 34 0,1-64 20,0 0-1,0 1 1,0-1 0,0 0-1,1 0 1,-1 0 0,1 0-1,-1 0 1,1 0 0,0-1-1,-1 1 1,1 0 0,0 0-1,0 0 1,1-1 0,-1 1-1,0 0 1,1-1 0,-1 1-1,0-1 1,1 0 0,0 1-1,-1-1 1,1 0 0,0 0-1,0 0 1,-1 0 0,1 0-1,0-1 1,0 1 0,0-1-1,0 1 1,0-1 0,0 1-1,0-1 1,0 0 0,0 0-1,0 0 1,0 0 0,1-1-1,2 0 1,2 0 17,0-1-1,1 0 1,-1 0-1,0-1 1,0 0-1,0 0 0,-1-1 1,1 0-1,-1 0 1,7-6-1,-1 0 10,-1 0-1,0-2 0,-1 1 0,10-15 1,-16 20-13,-1 0 0,1 0 0,-1-1 0,0 1 0,-1 0 0,1-1 0,-1 0 0,-1 1 0,1-1 1,-1 0-1,0-10 0,-1 16-15,1 1-1,-1-1 1,0 0 0,0 1 0,0-1 0,0 0-1,0 0 1,-1 1 0,1-1 0,0 0 0,0 1-1,0-1 1,0 0 0,-1 1 0,1-1 0,0 0 0,-1 1-1,1-1 1,-1 1 0,1-1 0,0 1 0,-1-1-1,1 0 1,-1 1 0,0 0 0,1-1 0,-1 1 0,1-1-1,-1 1 1,0 0 0,1-1 0,-1 1 0,0 0-1,1 0 1,-1 0 0,0-1 0,1 1 0,-1 0-1,0 0 1,1 0 0,-1 0 0,0 0 0,0 0 0,1 0-1,-1 0 1,0 1 0,1-1 0,-1 0 0,0 0-1,1 1 1,-1-1 0,0 0 0,1 1 0,-1-1-1,1 0 1,-1 1 0,0 0 0,-3 1-9,0 0-1,0 1 1,0 0-1,0 0 1,1 0 0,-1 0-1,-5 7 1,2 1 14,0 0 0,1 1 0,1 0 1,0 0-1,-5 19 0,8-24 6,0 1 1,1-1 0,-1 1-1,1-1 1,1 1-1,0-1 1,0 1 0,0-1-1,1 1 1,0-1-1,3 9 1,-3-14-11,0 0 0,1 1 0,-1-1 0,1 0 0,-1 0-1,1 0 1,0 0 0,0-1 0,0 1 0,0 0 0,0-1 0,1 0 0,-1 1 0,0-1-1,1 0 1,-1 0 0,1 0 0,-1 0 0,1-1 0,-1 1 0,5 0 0,0 0-777,1 0 1,-1-1-1,0 1 0,1-2 1,-1 1-1,13-3 1,4-6-6585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5.468"/>
    </inkml:context>
    <inkml:brush xml:id="br0">
      <inkml:brushProperty name="width" value="0.025" units="cm"/>
      <inkml:brushProperty name="height" value="0.025" units="cm"/>
    </inkml:brush>
  </inkml:definitions>
  <inkml:trace contextRef="#ctx0" brushRef="#br0">9 150 7015,'0'0'16992,"-2"10"-16629,-1 1-284,2 1 0,-1-1 0,1 0 0,1 1 0,0-1 1,4 22-1,-4-31-53,0 1-1,1 0 1,0-1 0,-1 1 0,1-1 0,0 1 0,0-1-1,1 0 1,-1 1 0,0-1 0,1 0 0,-1 0 0,1 0-1,0 0 1,0 0 0,0 0 0,0 0 0,0-1 0,0 1-1,0-1 1,1 1 0,-1-1 0,0 0 0,1 0-1,-1 0 1,1 0 0,-1 0 0,1-1 0,0 1 0,-1-1-1,1 0 1,-1 0 0,1 0 0,0 0 0,-1 0 0,1 0-1,0-1 1,-1 1 0,1-1 0,-1 0 0,5-1 0,2-2 91,-1 0 0,1 0 0,-1 0 0,0-1 0,0 0-1,0-1 1,0 0 0,-1 0 0,0-1 0,-1 0 0,10-12 0,-7 7-84,0 1 0,-1-1 0,0-1 0,-1 0 0,-1 0-1,10-27 1,-15 35-20,1 0 0,-1 1 0,0-1 1,0 1-1,-1-1 0,0 0 0,0 0 0,0 1 0,0-1 0,-2-7 0,1 12-25,1 0 0,-1 0 0,0 0-1,0 0 1,1 0 0,-1 0-1,0 0 1,0 1 0,1-1 0,-1 0-1,0 0 1,0 1 0,1-1 0,-1 1-1,0-1 1,1 1 0,-1-1 0,1 1-1,-1-1 1,1 1 0,-1-1 0,1 1-1,-1-1 1,1 1 0,-1 0 0,0 1-1,-3 6-3,0 1-1,1 1 0,0-1 1,0 0-1,1 1 1,1-1-1,-1 1 0,1 13 1,0-6 7,1 0 1,1 0-1,0 0 1,5 19-1,-5-32 64,0 0-1,0 1 1,1-1-1,-1 0 1,1 0-1,0 0 1,0-1-1,0 1 1,1 0-1,-1-1 1,1 0-1,0 1 1,0-1-1,0 0 1,1 0-1,-1-1 1,1 1-1,-1-1 1,1 0-1,0 0 1,0 0-1,0 0 1,0 0-1,0-1 1,0 0-1,0 0 1,1 0-1,-1 0 1,0-1-1,1 0 1,-1 0 0,0 0-1,1 0 1,-1-1-1,0 1 1,0-1-1,1 0 1,-1-1-1,0 1 1,0-1-1,0 0 1,0 0-1,0 0 1,-1 0-1,1 0 1,-1-1-1,1 0 1,-1 0-1,0 0 1,0 0-1,5-7 1,0-2 58,0-1 0,-1 0 0,-1-1 0,0 1 0,0-1 0,-2-1 1,1 1-1,-2-1 0,0 1 0,-1-1 0,0 0 0,-1 0 0,-1 0 0,-1 0 0,-4-29 1,5 40-201,-1 1 1,-1 0-1,1 0 1,0 0 0,-1 1-1,1-1 1,-1 0 0,0 0-1,0 1 1,0-1 0,0 1-1,0 0 1,-1 0 0,1 0-1,-1 0 1,0 0 0,1 0-1,-1 0 1,0 1 0,-4-2-1,5 2-34,1 1 0,0 0 0,0 0 1,-1-1-1,1 1 0,0 0 0,0 0 0,-1 0 0,1 0 0,0 1 0,-1-1 0,1 0 0,0 0 0,0 1 0,0-1 0,-1 1 1,1-1-1,0 1 0,0-1 0,-2 2 0,2 0-38,-1 0 1,1-1-1,-1 1 1,1 0-1,0 0 1,0 0 0,0 0-1,0 0 1,0 0-1,1 0 1,-1 0-1,1 0 1,-1 0-1,1 0 1,0 0-1,0 4 1,-1-2-236,1 1-1,0-1 1,0 1 0,0-1 0,1 1-1,-1 0 1,1-1 0,0 1 0,0-1-1,3 5 1,-3-7-46,0 0 0,0 0 0,1 0 0,-1 0 0,1 0 0,0 0 0,0 0 0,-1 0 0,1-1 0,0 1-1,0-1 1,5 3 0,15 5-4946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6.137"/>
    </inkml:context>
    <inkml:brush xml:id="br0">
      <inkml:brushProperty name="width" value="0.025" units="cm"/>
      <inkml:brushProperty name="height" value="0.025" units="cm"/>
    </inkml:brush>
  </inkml:definitions>
  <inkml:trace contextRef="#ctx0" brushRef="#br0">146 432 8296,'0'0'16944,"-8"0"-16800,0 1-85,1 0 1,-1 1-1,1 0 0,-1 1 0,1-1 1,0 1-1,0 1 0,0-1 0,0 1 1,1 1-1,0-1 0,-1 1 0,2 0 1,-1 0-1,1 1 0,-1 0 0,1 0 1,1 0-1,-8 13 0,12-19-54,-1 0 0,1 1 0,0-1 0,0 1 0,-1-1 0,1 0-1,0 1 1,0-1 0,0 1 0,-1-1 0,1 1 0,0-1 0,0 1 0,0-1 0,0 1-1,0-1 1,0 1 0,0-1 0,0 1 0,0-1 0,0 1 0,1-1 0,-1 1 0,0-1 0,0 1-1,0-1 1,0 1 0,1-1 0,-1 0 0,0 1 0,0-1 0,1 1 0,-1-1 0,0 0 0,1 1-1,-1-1 1,1 0 0,0 1 0,24 3 107,30-12 12,-19-1-84,-21 4-40,0 2 1,1-1-1,-1 2 1,1 0-1,30 0 1,-45 3 1,-1-1 0,1 0 0,0 1 1,0-1-1,0 1 0,0 0 0,0-1 0,0 1 1,-1 0-1,1-1 0,0 1 0,-1 0 0,1 0 0,0 0 1,-1 0-1,1-1 0,-1 1 0,1 0 0,-1 0 1,0 0-1,1 0 0,-1 0 0,0 0 0,0 0 0,0 0 1,1 0-1,-1 0 0,0 1 0,-1 0 0,1-1 4,0 0 0,0-1-1,0 1 1,0 0 0,0-1-1,0 1 1,0 0 0,0-1-1,1 1 1,-1 0 0,0 0-1,0-1 1,1 1 0,-1-1-1,0 1 1,1 0 0,-1-1-1,0 1 1,1-1 0,-1 1-1,1-1 1,-1 1 0,1-1-1,-1 1 1,1-1 0,-1 1-1,2 0 1,-1-2 36,0 1-1,0-1 1,0 0-1,0 1 1,0-1 0,0 0-1,-1 0 1,1 1-1,0-1 1,-1 0-1,1 0 1,0 0-1,-1 0 1,1 0 0,-1 0-1,1 0 1,-1 0-1,0 0 1,1 0-1,-1 0 1,0 0 0,0-2-1,7-31 674,-7 30-656,4-37 276,-1-60 1,-3 75-527,27 30-391,-16-4 585,0 0-1,1-1 1,-1 0 0,0-1-1,0 0 1,0-1-1,0 0 1,-1-1-1,1 0 1,-1-1 0,0 0-1,0 0 1,-1-1-1,1 0 1,-1-1-1,0 0 1,-1-1 0,9-9-1,-3 4 70,-1-2-1,-1 1 1,0-2-1,-1 0 0,0 0 1,-2-1-1,0 0 1,0 0-1,10-35 1,-15 16 281,-4 35-347,0 1 0,0-1 0,0 1 1,0-1-1,-1 1 0,1-1 0,0 0 1,0 1-1,0-1 0,0 1 0,0-1 1,-1 1-1,1-1 0,0 1 0,-1-1 1,1 1-1,0-1 0,-1 1 0,1 0 1,0-1-1,-1 1 0,1-1 0,-1 1 1,1 0-1,0-1 0,-1 1 0,1 0 1,-1 0-1,1-1 0,-1 1 0,0 0 1,1 0-1,-1 0 0,1 0 0,-1 0 1,1 0-1,-1 0 0,1 0 0,-1 0 1,0 0-1,1 0 0,-1 0 0,1 0 1,-1 0-1,1 0 0,-1 0 0,1 1 1,-1-1-1,1 0 0,-1 0 0,1 1 1,-1-1-1,1 0 0,-1 1 0,1-1 1,0 0-1,-1 1 0,-5 3-11,1 1-1,0-1 0,0 1 1,0 0-1,0 0 1,1 1-1,0 0 1,0-1-1,-4 9 1,-28 61 34,31-65-24,-5 12 73,1-1 0,1 2 0,1-1-1,0 1 1,2 0 0,1 0 0,1 1 0,1-1 0,1 37 0,1-58-115,0 0-1,0 0 0,0 0 1,0 0-1,1 0 1,-1 0-1,1-1 0,-1 1 1,1 0-1,0 0 1,-1-1-1,1 1 0,0 0 1,0-1-1,0 1 1,1-1-1,-1 1 0,0-1 1,1 0-1,-1 1 1,0-1-1,1 0 0,-1 0 1,1 0-1,0 0 1,-1 0-1,1 0 0,0-1 1,0 1-1,0-1 1,-1 1-1,1-1 0,0 1 1,0-1-1,0 0 1,0 0-1,0 0 0,0 0 1,-1 0-1,1-1 1,0 1-1,0 0 0,0-1 1,0 0-1,-1 1 1,4-3-1,4 0-1170,0-1-1,0 0 1,-1 0-1,1-1 1,-1 0-1,0-1 1,14-12-1,4-10-5800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6.496"/>
    </inkml:context>
    <inkml:brush xml:id="br0">
      <inkml:brushProperty name="width" value="0.025" units="cm"/>
      <inkml:brushProperty name="height" value="0.025" units="cm"/>
    </inkml:brush>
  </inkml:definitions>
  <inkml:trace contextRef="#ctx0" brushRef="#br0">121 254 9993,'0'0'10998,"-9"7"-9413,-5 4-861,1 1-1,0 0 1,-17 23-1,25-30-527,1 2 0,-1-1 0,1 0 0,1 1-1,-1 0 1,1 0 0,0 0 0,1 0 0,0 0-1,0 0 1,0 1 0,0 14 0,1-21-186,1 0 0,0 0 0,0 0 0,1 0 0,-1 0 0,0 0 0,0 0 0,0 0 0,1 0 0,-1-1 0,0 1 0,1 0 0,-1 0 0,1 0 0,-1 0 0,1 0 0,-1 0 0,1-1 0,0 1 0,-1 0 1,1-1-1,0 1 0,0 0 0,-1-1 0,1 1 0,0-1 0,2 2 0,-1-2 9,1 1-1,-1-1 1,1 1 0,-1-1 0,1 0 0,-1 0 0,1 0 0,-1 0-1,1-1 1,4 0 0,2-2 96,0 0 1,-1 0-1,1 0 0,-1-1 0,13-8 1,-2-3 23,0-1 0,-1-1 1,0 0-1,-2-1 1,0-1-1,-1-1 0,-1 0 1,-1-1-1,-1 0 1,0-1-1,-2 0 0,-1-1 1,0 0-1,-2-1 0,-1 1 1,0-1-1,2-33 1,-12 34-67,-7 18-25,8 6-48,1 0 1,0 0-1,0 0 1,0 0-1,0 0 1,0 0-1,0 1 0,0-1 1,0 1-1,1-1 1,-1 1-1,1 0 1,-1-1-1,-2 5 1,-12 19 1,1 0 0,1 1 0,1 0 1,-14 43-1,21-51 0,1 1 1,0 0 0,2 1-1,0-1 1,1 0 0,1 1-1,2 34 1,0-48-53,0-1 0,0 1 0,1-1 1,-1 0-1,1 0 0,0 0 0,1 0 1,-1 0-1,1 0 0,0-1 0,0 1 1,1-1-1,-1 0 0,1 0 0,0 0 0,0 0 1,0 0-1,9 4 0,21 7-2890,3-9-3365,-18-6-1180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6.917"/>
    </inkml:context>
    <inkml:brush xml:id="br0">
      <inkml:brushProperty name="width" value="0.025" units="cm"/>
      <inkml:brushProperty name="height" value="0.025" units="cm"/>
    </inkml:brush>
  </inkml:definitions>
  <inkml:trace contextRef="#ctx0" brushRef="#br0">1 495 14350,'0'0'8119,"10"6"-6624,-1-3-1298,-1 1 0,1-2 0,0 0 1,0 0-1,0 0 0,0-1 0,0 0 0,0-1 0,1 0 1,-1-1-1,0 0 0,18-4 0,23-6 173,57-22 0,-42 13-192,1633-375-1598,-1514 369 1681,-184 26-318,0 0-1,0 0 1,0 0 0,0 0-1,1 0 1,-1 0-1,0 0 1,0 0 0,0 0-1,0 0 1,0 0-1,1 0 1,-1 0 0,0 0-1,0 0 1,0 0-1,0 0 1,0 0 0,0 0-1,0 0 1,1 0 0,-1 0-1,0-1 1,0 1-1,0 0 1,0 0 0,0 0-1,0 0 1,0 0-1,0 0 1,0-1 0,0 1-1,0 0 1,1 0-1,-1 0 1,0 0 0,0 0-1,0-1 1,0 1-1,0 0 1,0 0 0,0 0-1,0 0 1,0 0-1,0-1 1,0 1 0,-1 0-1,1 0 1,0 0-1,0 0 1,0 0 0,0 0-1,0-1 1,0 1-1,0 0 1,0 0 0,0 0-1,0 0 1,0 0 0,-1 0-1,1 0 1,0 0-1,0-1 1,0 1 0,0 0-1,0 0 1,-9-7-5712,-7-5-8885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17.930"/>
    </inkml:context>
    <inkml:brush xml:id="br0">
      <inkml:brushProperty name="width" value="0.025" units="cm"/>
      <inkml:brushProperty name="height" value="0.025" units="cm"/>
    </inkml:brush>
  </inkml:definitions>
  <inkml:trace contextRef="#ctx0" brushRef="#br0">142 58 12043,'0'-9'27,"-2"-30"731,2 39-721,0-1 0,0 1 0,0 0 0,0-1 0,0 1 0,0-1 0,0 1 0,-1 0 0,1-1 1,0 1-1,0 0 0,0-1 0,0 1 0,-1 0 0,1-1 0,0 1 0,0 0 0,0-1 0,-1 1 0,1 0 0,0-1 0,-1 1 0,1 0 0,0 0 0,0 0 0,-1-1 0,1 1 0,0 0 0,-1 0 0,1 0 0,-1 0 0,1 0 0,0-1 0,-1 1 0,1 0 1,0 0-1,-1 0 0,1 0 0,-1 0 0,1 0 0,0 0 0,-1 0 0,1 0 0,-1 1 0,1-1 0,0 0 0,-1 0 0,-13 14 1826,5 1-1465,2 0 1,0 1-1,1 0 0,0 0 1,-4 25-1,-14 95-66,18-95-225,-14 124 152,8 0-1,6 1 0,8 1 1,24 168-1,-14-200-4673,-12-80-1574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3:39.711"/>
    </inkml:context>
    <inkml:brush xml:id="br0">
      <inkml:brushProperty name="width" value="0.025" units="cm"/>
      <inkml:brushProperty name="height" value="0.025" units="cm"/>
    </inkml:brush>
  </inkml:definitions>
  <inkml:trace contextRef="#ctx0" brushRef="#br0">304 305 4933,'-2'-5'612,"0"1"1,-1-1-1,0 1 1,0 0 0,0 0-1,-1 0 1,1 0-1,-1 1 1,0-1 0,0 1-1,0 0 1,0 0-1,-1 0 1,1 1 0,-8-4-1,9 5-509,-1 0-1,1 0 1,0 0-1,0 1 1,-1-1-1,1 1 1,-1 0-1,1-1 1,0 2-1,-1-1 1,1 0-1,0 1 1,-1 0-1,1-1 0,0 1 1,0 0-1,-1 1 1,1-1-1,0 1 1,0-1-1,0 1 1,1 0-1,-1 0 1,-4 5-1,-5 6 29,0 1 0,2 0 0,0 1 0,0 0 0,2 0 0,0 1 0,0 0-1,2 1 1,0 0 0,-4 19 0,-5 25 412,-8 92-1,12-46-137,4 1-1,10 142 0,0-200-380,3-1 1,2 1 0,2-2-1,2 1 1,2-1 0,3-1-1,28 58 1,-38-91-30,2 0 0,0 0 0,0-1 0,1-1 0,1 1 0,0-1 0,1-1 0,24 18-1,-32-25 8,1-1 0,-1 0 0,1 0-1,0-1 1,0 1 0,1-1 0,-1 0-1,0-1 1,1 1 0,-1-1 0,1 0-1,-1 0 1,1-1 0,-1 0 0,1 0-1,0 0 1,-1-1 0,1 1 0,-1-1-1,1-1 1,-1 1 0,0-1 0,1 0-1,-1 0 1,0 0 0,0-1 0,0 0-1,8-6 1,2-5 103,-1 0-1,0 0 1,-1-1 0,-1-1-1,-1 0 1,0-1 0,-1 0-1,15-34 1,48-154 1424,-71 200-1502,24-83 282,-3-2 0,-4-1 0,-4 0 0,-5-1 0,-3 0 0,-10-169 0,-1 225-272,-2 1 0,-1-1 0,-2 1 0,-2 1 0,-1 0 1,-24-48-1,28 65-24,-1 0 1,-1 1 0,0 0-1,-1 1 1,-1 0-1,0 1 1,-1 1 0,-1-1-1,0 2 1,0 0-1,-1 1 1,-1 0 0,0 2-1,-18-9 1,27 15-46,1 0-1,-1 1 1,1 0 0,-1 0-1,0 1 1,0 0 0,0 0-1,0 1 1,0-1 0,0 1-1,0 1 1,0 0 0,-12 2 0,13-1-41,0 1 0,1-1 0,0 1 0,-1 0 0,1 0 1,0 1-1,0-1 0,1 1 0,-1 0 0,1 1 0,0-1 1,0 1-1,0 0 0,1-1 0,-6 11 0,0 3-1144,0 0 0,-10 34-1,2 9-4707,7-18-1265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49.173"/>
    </inkml:context>
    <inkml:brush xml:id="br0">
      <inkml:brushProperty name="width" value="0.025" units="cm"/>
      <inkml:brushProperty name="height" value="0.025" units="cm"/>
    </inkml:brush>
  </inkml:definitions>
  <inkml:trace contextRef="#ctx0" brushRef="#br0">989 161 2338,'0'0'2333,"-3"-8"-1852,2 4-266,0-1 1,0 1-1,0-1 1,-1 1 0,1 0-1,-1 0 1,0 0 0,-1 0-1,1 0 1,-1 1-1,0-1 1,1 1 0,-1-1-1,-1 1 1,1 0 0,-1 0-1,1 0 1,-1 1 0,0-1-1,0 1 1,0 0-1,0 0 1,0 0 0,0 1-1,0 0 1,-1-1 0,-5 1-1,0 0-149,-1 1-1,0 0 0,0 1 0,1 0 1,-1 1-1,0 0 0,1 1 0,-15 5 1,-81 41 606,38-16 465,34-17-929,0 1-1,1 1 0,1 2 1,1 1-1,1 2 1,0 1-1,2 1 0,-28 33 1,34-33-54,2 2 1,1 0-1,1 1 1,2 1-1,0 1 1,2 0-1,2 1 0,0 1 1,-10 47-1,0 47 209,5 0 0,6 1 0,9 246 0,6-324-228,2 0 0,2-1-1,2 1 1,32 87-1,-38-125-124,0 0 0,1 0 1,1-1-1,0 0 0,0 0 0,1 0 0,0-1 0,1 0 0,0-1 0,1 1 1,13 10-1,-16-15 11,0-1 1,0 1-1,0-1 0,0 0 1,0-1-1,1 0 1,-1 0-1,1 0 0,-1 0 1,1-1-1,0 0 1,0-1-1,-1 0 0,1 0 1,0 0-1,0-1 1,-1 0-1,1 0 0,0 0 1,-1-1-1,11-4 1,-5 0 15,0 0 1,0-1 0,0-1 0,-1 0-1,0 0 1,0-1 0,12-13 0,66-81 36,-53 59-55,216-271 84,-202 244-48,-4-1-1,64-133 1,-65 103 89,34-110 1,-69 178-17,-2 1 1,0-1 0,-3-1-1,0 1 1,-3-1 0,-1 1-1,-5-62 1,0 79-38,0 1-1,-1-1 1,-1 1-1,0-1 1,-2 2-1,1-1 1,-2 1-1,0 0 1,-1 1-1,0 0 1,-1 1-1,-1 0 1,0 0-1,-1 2 1,-15-13-1,-5 0-92,0 1 0,-1 1 0,-2 2 0,0 1 0,-53-18 0,71 30-10,0 2 0,0 0 0,-1 1 0,0 1 0,0 1 0,0 1 0,1 0 0,-1 2 0,0 0 0,0 1 0,0 0 0,0 2 0,1 0 0,0 2 0,0 0 0,0 0 0,0 2 0,1 0 0,-28 19 0,3-1 4,1 1 0,1 2 0,2 2-1,-40 42 1,60-54-3,0 2-1,2 0 1,1 1 0,0 0-1,2 1 1,0 1-1,2 0 1,0 0 0,-9 37-1,5 4 27,4 1 0,2-1 1,3 2-1,3-1 0,9 108 0,-2-133-61,1 0 0,3-1-1,1 0 1,22 59 0,-25-82 17,1 1-1,1-1 1,1 0-1,0-1 1,2 0-1,-1-1 1,2 0-1,0 0 1,1-1-1,0-1 1,1 0-1,16 11 1,-20-18-39,-1 0 0,1-1 0,0-1 1,1 1-1,-1-2 0,1 1 0,-1-1 0,1-1 0,0 0 0,0-1 0,0 0 1,0 0-1,0-1 0,1-1 0,13-2 0,-10 0-8,0-1-1,-1 0 1,1-1-1,-1-1 1,0 0-1,0-1 1,-1 0-1,0-1 1,0-1-1,18-16 1,8-12-36,-1-1 1,-2-2-1,-1-2 0,46-73 0,-45 54-153,-2-2-1,51-133 0,-72 160 169,-1 0 1,-3-1-1,0 0 0,-3-1 0,-1 0 1,-2 0-1,-1 0 0,-5-55 1,2 87 98,0-1-1,0 0 1,0 1 0,-1-1 0,0 1-1,0 0 1,-1 0 0,0 0 0,0 0-1,0 0 1,-1 0 0,0 1 0,0 0-1,0-1 1,-1 2 0,1-1 0,-1 0 0,0 1-1,-1 0 1,1 0 0,-1 1 0,0-1-1,0 1 1,-9-3 0,7 3-9,-1 1 0,1 1 0,-1-1 0,0 2-1,1-1 1,-1 1 0,0 0 0,0 1 0,0 0 0,1 0 0,-1 1 0,1 0 0,-1 1 0,1 0-1,0 0 1,0 1 0,0 0 0,-8 5 0,-1 2-83,-1 0 0,1 2 1,1 0-1,0 1 0,1 0 0,1 1 1,0 1-1,1 0 0,1 1 0,0 1 1,2 0-1,0 0 0,0 1 0,2 0 1,-11 35-1,-47 191-7053,33-148 2942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27.336"/>
    </inkml:context>
    <inkml:brush xml:id="br0">
      <inkml:brushProperty name="width" value="0.025" units="cm"/>
      <inkml:brushProperty name="height" value="0.025" units="cm"/>
    </inkml:brush>
  </inkml:definitions>
  <inkml:trace contextRef="#ctx0" brushRef="#br0">0 1 8232,'0'0'406,"10"-1"26,15 3 266,0 0 0,0 2-1,-1 1 1,32 11 0,45 8 265,5-8-725,142 2 1,113-17-348,-166-3-649,-170 1-870,-15-2-1036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1.446"/>
    </inkml:context>
    <inkml:brush xml:id="br0">
      <inkml:brushProperty name="width" value="0.025" units="cm"/>
      <inkml:brushProperty name="height" value="0.025" units="cm"/>
    </inkml:brush>
  </inkml:definitions>
  <inkml:trace contextRef="#ctx0" brushRef="#br0">42 958 12300,'0'0'3897,"1"-15"-3166,46-413 515,-12 161-1189,-30 217 31,10-147 865,-25 234 258,2-15-1093,-112 528 1254,118-539-1354,0-3-10,1 0 1,0-1-1,1 1 1,0 0 0,0 11-1,2-17-65,2-8-19,30-66 18,-4-1 1,39-139-1,-51 152-319,55-196-1465,-78 275 1755,-47 170 110,6-67-2879,17-67-1954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3.049"/>
    </inkml:context>
    <inkml:brush xml:id="br0">
      <inkml:brushProperty name="width" value="0.025" units="cm"/>
      <inkml:brushProperty name="height" value="0.025" units="cm"/>
    </inkml:brush>
  </inkml:definitions>
  <inkml:trace contextRef="#ctx0" brushRef="#br0">1 3523 6790,'0'0'5691,"4"-11"-5242,21-43 535,2 2 0,3 0 0,67-85 0,-38 53-890,616-809 109,80 112 1708,-163 186-384,-172 166-1255,-342 352 8,286-275 2029,-359 347-3770,-8 6 52,-16 11-1234,7-4 816,-27 15-4366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3.390"/>
    </inkml:context>
    <inkml:brush xml:id="br0">
      <inkml:brushProperty name="width" value="0.025" units="cm"/>
      <inkml:brushProperty name="height" value="0.025" units="cm"/>
    </inkml:brush>
  </inkml:definitions>
  <inkml:trace contextRef="#ctx0" brushRef="#br0">1 1 3908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3.720"/>
    </inkml:context>
    <inkml:brush xml:id="br0">
      <inkml:brushProperty name="width" value="0.025" units="cm"/>
      <inkml:brushProperty name="height" value="0.025" units="cm"/>
    </inkml:brush>
  </inkml:definitions>
  <inkml:trace contextRef="#ctx0" brushRef="#br0">135 216 7751,'3'-11'2387,"2"-2"-1616,-3 7-289,0 1-1,0-1 1,-1 0-1,0 1 0,0-1 1,0 0-1,0-9 1,-3 20 3115,-5 5-2838,0 3-749,-19 45 139,3 0 0,2 2 0,4 1 0,1 0-1,4 1 1,2 1 0,-2 97 0,11-155-139,1 0 0,1 0 0,-1-1 0,1 1 0,-1 0 0,1 0 0,1-1 0,-1 1 0,1-1 0,0 1 0,0-1 0,0 0 0,3 5 0,-3-7-8,0 0 0,0 0 0,0-1 0,0 1 0,0 0 0,1-1 0,-1 0 0,0 0 0,1 0 0,-1 0 0,1 0 0,-1 0 0,1 0 0,-1-1 0,1 0 0,0 1 0,-1-1 0,1 0 0,0 0 0,-1 0 0,1-1 0,0 1 0,-1 0 0,1-1 0,4-2 0,7-1 39,1-2 0,-1 0 0,0-1-1,-1 0 1,0-1 0,0-1 0,21-17 0,81-85 198,-84 79-191,258-273-639,-103 96-4156,-99 108-1238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4.355"/>
    </inkml:context>
    <inkml:brush xml:id="br0">
      <inkml:brushProperty name="width" value="0.025" units="cm"/>
      <inkml:brushProperty name="height" value="0.025" units="cm"/>
    </inkml:brush>
  </inkml:definitions>
  <inkml:trace contextRef="#ctx0" brushRef="#br0">226 72 12684,'0'0'2685,"1"-10"-699,2-31-400,-3 41-1537,0-1 1,0 0-1,0 1 1,0-1 0,0 0-1,0 0 1,0 1-1,0-1 1,0 0-1,0 0 1,0 1 0,-1-1-1,1 0 1,0 1-1,0-1 1,-1 0 0,1 1-1,-1-1 1,1 0-1,0 1 1,-1-1-1,1 1 1,-1-1 0,1 1-1,-1-1 1,1 1-1,-1-1 1,0 1 0,1-1-1,-1 1 1,0 0-1,1-1 1,-1 1-1,0 0 1,1 0 0,-1 0-1,0-1 1,0 1-1,1 0 1,-1 0 0,0 0-1,0 0 1,1 0-1,-1 0 1,0 0-1,1 1 1,-1-1 0,0 0-1,0 0 1,1 0-1,-1 1 1,0-1 0,0 1-1,-34 18 397,18-1-364,0 0 0,2 1 0,0 0 0,2 1 0,0 1 0,1 0 0,1 1 0,1 0 0,1 1 0,1-1 0,0 2 0,2-1 1,1 1-1,1 0 0,-1 27 0,5-46-59,0 0 0,0 0-1,0 0 1,0 0 0,1 0 0,0 0 0,0-1 0,0 1 0,1 0 0,-1 0 0,1-1 0,0 1-1,1-1 1,-1 1 0,1-1 0,0 0 0,5 7 0,-4-8-15,0-1 0,0 1-1,0-1 1,0 1 0,0-1 0,1-1 0,-1 1-1,0 0 1,1-1 0,0 0 0,-1 0 0,1 0-1,-1-1 1,1 0 0,0 0 0,0 0 0,-1 0 0,10-2-1,-1-1-132,0 0 0,-1-1 0,1 0-1,-1-1 1,0 0 0,0-1-1,0 0 1,-1-1 0,13-9 0,-7 3-1193,0-2 1,21-22-1,5-13-4474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4.725"/>
    </inkml:context>
    <inkml:brush xml:id="br0">
      <inkml:brushProperty name="width" value="0.025" units="cm"/>
      <inkml:brushProperty name="height" value="0.025" units="cm"/>
    </inkml:brush>
  </inkml:definitions>
  <inkml:trace contextRef="#ctx0" brushRef="#br0">21 1 14510,'0'0'4703,"-4"12"-3854,-1 4-435,1 0 1,1 1-1,1 0 1,0-1 0,1 30-1,2-40-329,-1 0-1,1 0 1,0-1-1,0 1 1,1 0-1,0 0 1,0 0-1,0-1 0,1 0 1,3 6-1,-4-8-82,0 0 0,0-1 0,0 1 0,1-1 0,-1 0 0,1 0-1,0 0 1,0 0 0,0 0 0,0 0 0,0-1 0,0 1 0,0-1-1,0 0 1,0 0 0,1 0 0,-1 0 0,0-1 0,6 1 0,-5-1 32,1-1 0,-1 1 0,1-1 0,-1 0 0,0 0 0,0 0 0,1-1 0,-1 1 0,0-1 0,0 0 0,0 0 0,-1-1 0,1 1 0,0-1 0,-1 0 0,0 0 0,0 0 0,4-4 0,8-11 24,0 0 0,15-27 0,-7 10-163,-23 35 99,0-1 1,1 1-1,-1-1 1,0 0-1,0 1 0,1-1 1,-1 1-1,0 0 1,1-1-1,-1 1 1,1-1-1,-1 1 0,0-1 1,1 1-1,-1 0 1,1-1-1,-1 1 1,1 0-1,-1 0 0,1-1 1,-1 1-1,1 0 1,-1 0-1,1 0 1,0 0-1,-1 0 0,1-1 1,-1 1-1,1 0 1,-1 0-1,1 1 0,0-1 1,0 0-1,6 20 156,-7 47 546,0-52-509,-1 3-104,1 31 109,0-48-210,0 0 0,0 0 1,0 0-1,0 1 0,0-1 1,0 0-1,1 0 0,-1 0 0,1 0 1,-1 0-1,0 0 0,1 0 1,0 0-1,-1 0 0,1 0 1,0 0-1,-1 0 0,1 0 0,0 0 1,0-1-1,0 1 0,0 0 1,0-1-1,0 1 0,0-1 1,0 1-1,0-1 0,0 1 1,0-1-1,0 1 0,0-1 0,1 0 1,-1 0-170,0 0 0,1 0 0,-1 0 0,0 0 1,0 0-1,0-1 0,0 1 0,0 0 0,0-1 0,0 1 0,0 0 1,-1-1-1,1 1 0,0-1 0,0 0 0,0 1 0,0-1 1,-1 0-1,1 1 0,0-1 0,-1 0 0,1 0 0,0 0 1,-1 0-1,1 0 0,-1 0 0,1 0 0,-1 0 0,1-1 0,7-23-6833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5.373"/>
    </inkml:context>
    <inkml:brush xml:id="br0">
      <inkml:brushProperty name="width" value="0.025" units="cm"/>
      <inkml:brushProperty name="height" value="0.025" units="cm"/>
    </inkml:brush>
  </inkml:definitions>
  <inkml:trace contextRef="#ctx0" brushRef="#br0">0 48 9513,'0'0'10202,"3"8"-9636,34 123 2845,-37-130-3398,1 0-1,-1 0 1,1 1 0,-1-1 0,1 0-1,-1 0 1,1 0 0,0 0 0,-1 0-1,1 0 1,0 0 0,0 0 0,0 0-1,0 0 1,0 0 0,0 0 0,0-1-1,0 1 1,0 0 0,0-1 0,1 1-1,-1-1 1,0 1 0,0-1 0,1 0-1,-1 1 1,2-1 0,-1 0 29,0-1 0,1 1 0,-1-1 0,0 0 0,0 0 0,0 0 0,1 0 1,-1 0-1,0 0 0,0-1 0,-1 1 0,1-1 0,3-2 0,5-7 119,0-1 1,0 0-1,10-18 0,-19 29-172,23-45 70,-20 36-95,0 0-1,1 0 0,1 1 0,-1 0 1,1 0-1,10-11 0,-15 20 31,-1 0-1,0-1 1,0 1-1,1 0 1,-1-1-1,0 1 1,1 0-1,-1 0 1,1-1-1,-1 1 0,0 0 1,1 0-1,-1 0 1,1 0-1,-1 0 1,0 0-1,1-1 1,-1 1-1,1 0 1,-1 0-1,1 0 0,-1 0 1,0 0-1,1 1 1,-1-1-1,1 0 1,-1 0-1,1 0 1,-1 0-1,0 0 1,1 0-1,-1 1 0,0-1 1,1 0-1,-1 0 1,0 1-1,1-1 1,-1 0-1,0 1 1,1-1-1,-1 0 1,0 1-1,0-1 0,1 0 1,-1 1-1,0-1 1,0 0-1,0 1 1,1-1-1,-1 1 1,0-1-1,0 1 1,0-1-1,0 0 0,0 1 1,0-1-1,0 1 1,0 0-1,4 33 90,-3-29-20,0 15 119,-1-13-139,0 0 0,0 0-1,0 0 1,1-1 0,1 1-1,-1 0 1,1 0-1,0-1 1,0 1 0,6 10-1,-7-16-46,0 0-1,0-1 0,0 1 0,0-1 0,0 1 0,0-1 1,0 1-1,0-1 0,0 0 0,0 1 0,0-1 0,0 0 1,0 0-1,0 0 0,0 0 0,0 0 0,0 0 1,0 0-1,0 0 0,0 0 0,0 0 0,0-1 0,0 1 1,0 0-1,0-1 0,0 1 0,0-1 0,0 1 0,0-1 1,0 1-1,0-1 0,0 0 0,-1 1 0,1-1 0,0 0 1,0 0-1,-1 0 0,1 1 0,-1-1 0,1 0 0,-1 0 1,2-2-1,24-40-3582,-26 41 3271,16-41-9715,-10 21 2114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5.701"/>
    </inkml:context>
    <inkml:brush xml:id="br0">
      <inkml:brushProperty name="width" value="0.025" units="cm"/>
      <inkml:brushProperty name="height" value="0.025" units="cm"/>
    </inkml:brush>
  </inkml:definitions>
  <inkml:trace contextRef="#ctx0" brushRef="#br0">0 7 14350,'0'0'7367,"38"-1"-11756,-21-5-3394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6.091"/>
    </inkml:context>
    <inkml:brush xml:id="br0">
      <inkml:brushProperty name="width" value="0.025" units="cm"/>
      <inkml:brushProperty name="height" value="0.025" units="cm"/>
    </inkml:brush>
  </inkml:definitions>
  <inkml:trace contextRef="#ctx0" brushRef="#br0">106 74 13229,'0'0'3897,"-11"7"-1602,4-2-1905,-45 33 1296,48-36-1539,2 1 0,-1-1-1,0 1 1,0 0 0,1 0-1,-1 0 1,1 0 0,0 0-1,0 0 1,0 1 0,1-1-1,-1 1 1,1-1 0,0 1-1,0 0 1,-1 4 0,2-8-143,0 1 1,0-1-1,0 1 1,0-1-1,0 1 1,0-1-1,1 1 1,-1-1-1,0 1 1,0-1-1,0 1 1,1-1-1,-1 1 1,0-1-1,0 1 1,1-1-1,-1 1 1,0-1-1,1 0 1,-1 1 0,1-1-1,-1 0 1,0 1-1,1-1 1,-1 0-1,1 0 1,-1 1-1,1-1 1,-1 0-1,1 0 1,-1 0-1,1 0 1,0 1-1,23-4 115,20-16 137,-36 14-205,0-1 0,-1 0-1,0-1 1,0 1 0,-1-1-1,1-1 1,-2 1 0,1-1 0,-1 0-1,0 0 1,-1-1 0,0 0-1,0 1 1,-1-1 0,0-1 0,0 1-1,-1 0 1,-1 0 0,2-15-1,-15 97 495,11-65-507,1-1 0,0 0 0,0 1 0,1-1 0,2 10 0,9 4-1115,-11-19 714,1-1 1,-1 0-1,1 0 1,0 0-1,-1 0 0,1 0 1,0-1-1,-1 1 1,1 0-1,0-1 1,0 1-1,3 0 0,12-1-6539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6.528"/>
    </inkml:context>
    <inkml:brush xml:id="br0">
      <inkml:brushProperty name="width" value="0.025" units="cm"/>
      <inkml:brushProperty name="height" value="0.025" units="cm"/>
    </inkml:brush>
  </inkml:definitions>
  <inkml:trace contextRef="#ctx0" brushRef="#br0">130 1 12684,'0'0'9198,"-9"9"-8920,2-1-319,-57 64 1018,57-64-803,1 0 1,0 1 0,1 0-1,0 0 1,0 0-1,0 0 1,-5 19 0,10-28-176,0 1 1,0-1-1,0 1 1,0-1 0,0 1-1,0-1 1,0 1-1,0-1 1,0 0 0,0 1-1,0-1 1,0 1-1,0-1 1,0 1 0,0-1-1,0 1 1,1-1 0,-1 1-1,0-1 1,0 1-1,0-1 1,1 0 0,-1 1-1,0-1 1,1 1-1,-1-1 1,0 0 0,1 1-1,-1-1 1,1 0-1,-1 0 1,0 1 0,1-1-1,-1 0 1,1 0 0,-1 0-1,1 1 1,-1-1-1,1 0 1,-1 0 0,1 0-1,-1 0 1,1 0-1,-1 0 1,0 0 0,1 0-1,-1 0 1,1 0-1,-1 0 1,1 0 0,-1-1-1,1 1 1,-1 0 0,1 0-1,-1 0 1,1-1-1,-1 1 1,0 0 0,1 0-1,-1-1 1,1 0-1,31-16 212,-3-6-247,61-41-426,-81 58 437,1 0 0,1 1 0,-1 0 0,1 1 0,0 0-1,0 1 1,12-3 0,-22 6 18,-1 0 0,1 0 0,-1 0 1,1-1-1,0 1 0,-1 0 0,1 0 0,0 0 0,-1 0 1,1 0-1,-1 0 0,1 1 0,0-1 0,-1 0 0,1 0 0,-1 0 1,1 1-1,0-1 0,-1 0 0,1 0 0,-1 1 0,1-1 1,-1 1-1,1-1 0,-1 0 0,0 1 0,1-1 0,-1 1 0,1-1 1,-1 1-1,1 0 0,-3 22 173,-20 24 357,11-29-414,-1 0 1,0 0-1,-1-2 1,-1 0-1,-28 25 0,42-40-131,0-1 0,-1 0-1,1 0 1,0 1 0,-1-1-1,1 0 1,0 0 0,0 0-1,-1 0 1,1 1-1,0-1 1,-1 0 0,1 0-1,0 0 1,-1 0 0,1 0-1,-1 0 1,1 0 0,0 0-1,-1 0 1,1 0-1,0 0 1,-1 0 0,1 0-1,0 0 1,-1 0 0,1 0-1,0 0 1,-1-1 0,1 1-1,0 0 1,-1 0 0,1 0-1,0-1 1,-1 1-1,1 0 1,0 0 0,0-1-1,-1 1 1,1 0 0,0 0-1,0-1 1,0 1 0,-1 0-1,1-1 1,0 1-1,0-1 1,-4-27-1717,9-35-2402,-5 62 4064,9-57-4808,1-9-1355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6.794"/>
    </inkml:context>
    <inkml:brush xml:id="br0">
      <inkml:brushProperty name="width" value="0.025" units="cm"/>
      <inkml:brushProperty name="height" value="0.025" units="cm"/>
    </inkml:brush>
  </inkml:definitions>
  <inkml:trace contextRef="#ctx0" brushRef="#br0">1 65 14029,'0'0'7170,"13"-6"-6706,25-7-267,1 2-1,0 1 1,0 2-1,49-3 0,5 6-381,-54 5-4680,-54 7-6356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28.642"/>
    </inkml:context>
    <inkml:brush xml:id="br0">
      <inkml:brushProperty name="width" value="0.025" units="cm"/>
      <inkml:brushProperty name="height" value="0.025" units="cm"/>
    </inkml:brush>
  </inkml:definitions>
  <inkml:trace contextRef="#ctx0" brushRef="#br0">1 19 12172,'0'0'1692,"9"3"-1810,56 17 107,0-4-1,2-3 0,-1-2 0,123 3 1,404 26 678,-23 0-128,-142-43-487,-295-5-24,159-32-1,-120 6 30,-21 2 19,1 7-1,187-8 0,-257 33 336,0 3 0,138 23 0,-91 0-148,138 22 221,-228-43-1041,1-3 0,-1-1-1,1-2 1,67-9 0,-6-18-2839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6.993"/>
    </inkml:context>
    <inkml:brush xml:id="br0">
      <inkml:brushProperty name="width" value="0.025" units="cm"/>
      <inkml:brushProperty name="height" value="0.025" units="cm"/>
    </inkml:brush>
  </inkml:definitions>
  <inkml:trace contextRef="#ctx0" brushRef="#br0">1 1 13389,'0'0'4308,"4"10"-2808,2 16-293,8 53 1,-10-46-678,1-1 1,16 48-1,-19-72-504,1 0 0,0 0 0,1-1 1,0 1-1,0-1 0,1 0 0,-1 0 0,2 0 1,-1-1-1,1 0 0,0 0 0,0 0 0,0-1 0,13 9 1,-18-14-37,-1 0 0,0 0 0,0 0 0,0 0 0,0 0 0,0 0 0,1 0 0,-1 0 0,0 0 0,0 0 0,0 0 0,0 0 0,1 0 0,-1 0 0,0 0 0,0 0 0,0 0 1,0 0-1,1 0 0,-1 0 0,0 0 0,0 0 0,0 0 0,0 0 0,0 0 0,0 0 0,1 0 0,-1-1 0,0 1 0,0 0 0,0 0 0,0 0 0,0 0 0,0 0 0,0 0 0,1-1 0,-1 1 1,0 0-1,0 0 0,0 0 0,0 0 0,0 0 0,0-1 0,0 1 0,0 0 0,0 0 0,0 0 0,0 0 0,0 0 0,0-1 0,0-14-152,-4-16-1,0 17 130,0 2 7,1-1 1,1 1 0,-2-25 0,4 36 40,0 0 0,1 0 0,-1 1 0,1-1 0,-1 0-1,1 1 1,-1-1 0,1 0 0,-1 1 0,1-1 0,0 1 0,-1-1-1,1 1 1,0-1 0,0 1 0,-1 0 0,1-1 0,0 1-1,0 0 1,0-1 0,-1 1 0,1 0 0,2 0 0,30-6 161,-13 2-79,-7 0-22,1-2-1,0 1 0,-1-2 0,0 1 1,18-15-1,-26 18 7,0-1 1,0 1 0,0-1-1,-1-1 1,0 1-1,0-1 1,0 1 0,0-1-1,-1 0 1,0-1-1,0 1 1,0 0 0,-1-1-1,1 0 1,2-11-1,-5 17-63,0-1 0,0 1 0,0 0 0,0-1 0,0 1 0,0-1-1,0 1 1,0 0 0,0-1 0,-1 1 0,1 0 0,0-1 0,0 1 0,0 0-1,0 0 1,0-1 0,-1 1 0,1 0 0,0-1 0,0 1 0,0 0-1,-1 0 1,1-1 0,0 1 0,-1 0 0,1 0 0,0 0 0,0-1 0,-1 1-1,1 0 1,0 0 0,-1 0 0,1 0 0,0 0 0,-1 0 0,1 0 0,0 0-1,-1-1 1,1 1 0,0 0 0,-1 0 0,1 1 0,-1-1 0,1 0 0,0 0-1,-1 0 1,1 0 0,0 0 0,-1 0 0,1 0 0,0 0 0,0 1-1,-1-1 1,1 0 0,0 0 0,-1 1 0,-20 10-1,14-4-2,0 1 1,0 0-1,1 0 1,0 1-1,0-1 1,1 1-1,0 0 0,0 1 1,1-1-1,0 1 1,1 0-1,0 0 0,1 0 1,0 0-1,0 1 1,1-1-1,1 17 1,0-26-15,0 0 0,0 0 1,0 0-1,0 0 0,0 0 1,0 0-1,1 0 1,-1 0-1,0 0 0,1 0 1,-1 0-1,1 0 0,-1 0 1,1 0-1,0 0 1,-1 0-1,1 0 0,0 0 1,-1-1-1,1 1 1,0 0-1,0-1 0,0 1 1,0 0-1,0-1 0,0 1 1,0-1-1,1 1 1,1 0-33,0-1 0,-1 0 0,1 0 0,0 0 0,-1 0 0,1-1 1,0 1-1,-1-1 0,1 1 0,-1-1 0,5-1 0,2-2-670,0 0 0,0-1 0,-1 0-1,1 0 1,11-11 0,14-18-5705,1-5-7501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7.726"/>
    </inkml:context>
    <inkml:brush xml:id="br0">
      <inkml:brushProperty name="width" value="0.025" units="cm"/>
      <inkml:brushProperty name="height" value="0.025" units="cm"/>
    </inkml:brush>
  </inkml:definitions>
  <inkml:trace contextRef="#ctx0" brushRef="#br0">0 62 4901,'0'0'10949,"5"10"-9711,23 52 776,29 95 0,-37-95-819,2-2 0,47 92 0,-54-135 581,-14-33-428,-14-49-169,10 52-1270,-9-41 172,-6-25-343,3 0 0,-9-153 0,24 230 214,0 0 0,0 0 0,0 0 0,0 0 0,1 1 0,-1-1 0,1 0 1,-1 0-1,1 1 0,0-1 0,0 0 0,0 1 0,0-1 0,0 1 0,0-1 0,0 1 0,0-1 0,0 1 0,1 0 0,-1 0 0,1-1 0,-1 1 0,1 0 1,-1 0-1,1 1 0,0-1 0,-1 0 0,1 1 0,0-1 0,0 0 0,-1 1 0,1 0 0,0-1 0,0 1 0,0 0 0,0 0 0,-1 0 0,1 0 0,0 1 1,0-1-1,0 0 0,-1 1 0,1-1 0,0 1 0,0 0 0,-1 0 0,1-1 0,0 1 0,1 2 0,-2-2 39,1 1-1,-1-1 1,0 1-1,0 0 1,0 0-1,0-1 1,-1 1-1,1 0 1,0 0-1,-1 0 1,1 0-1,-1 0 1,0 0-1,1 0 1,-1 0-1,0 0 1,0 0-1,0 0 1,-1 0-1,1 0 1,0 0 0,-1 0-1,0 0 1,1 0-1,-2 2 1,-1 4 38,0 0 0,-1 0 0,0 0 0,-7 11 0,-66 77 125,117-142-8597,-7 8 3119,-1-2-1104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8.132"/>
    </inkml:context>
    <inkml:brush xml:id="br0">
      <inkml:brushProperty name="width" value="0.025" units="cm"/>
      <inkml:brushProperty name="height" value="0.025" units="cm"/>
    </inkml:brush>
  </inkml:definitions>
  <inkml:trace contextRef="#ctx0" brushRef="#br0">20 29 14862,'-2'10'1180,"-5"21"140,3 1 1,0-1-1,2 1 0,1 0 1,7 54-1,-3-63-1011,1 0 0,1-1-1,2 1 1,0-1 0,13 28-1,27 53-105,-48-126 399,2 10-520,-3-70 6,-2-226-2525,5 296 2327,0 0 0,0 1 0,7-23 0,-8 33-6,1-1 0,-1 1 0,1 0 0,0 0 0,0-1 0,-1 1 0,1 0 0,1 0 0,-1 0 0,0 0 0,0 0 0,1 0-1,0 0 1,-1 1 0,1-1 0,0 0 0,-1 1 0,1-1 0,0 1 0,0 0 0,0 0 0,1-1 0,-1 1 0,0 1 0,0-1 0,0 0 0,4 0 0,-6 1 112,1 0 1,0 1-1,-1-1 1,1 0-1,-1 1 0,1-1 1,-1 1-1,1-1 1,-1 1-1,1-1 0,-1 1 1,0-1-1,1 1 1,-1-1-1,0 1 0,1 0 1,-1-1-1,0 1 1,0-1-1,1 1 1,-1 0-1,0-1 0,0 1 1,0 0-1,0-1 1,0 1-1,0 0 0,0-1 1,0 1-1,0 0 1,0-1-1,-1 1 0,1 0 1,-5 26 136,-1-16 84,0-1 1,0 0-1,-1 0 1,-1 0-1,1-1 1,-2 0-1,-10 9 1,-33 40 33,76-79-8761,-2-1 1079</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8.473"/>
    </inkml:context>
    <inkml:brush xml:id="br0">
      <inkml:brushProperty name="width" value="0.025" units="cm"/>
      <inkml:brushProperty name="height" value="0.025" units="cm"/>
    </inkml:brush>
  </inkml:definitions>
  <inkml:trace contextRef="#ctx0" brushRef="#br0">62 93 12684,'0'0'9540,"5"-10"-9476,1 1-46,-2 3 8,0-1 0,0 1 0,-1-1 0,1 0-1,-1 0 1,-1 0 0,1-1 0,1-10 0,-26 21 1212,17 1-1163,-1 0 0,1 0-1,0 1 1,1 0 0,-1 0 0,1 0 0,0 0-1,0 1 1,0 0 0,1-1 0,0 1-1,0 1 1,-3 8 0,2-2 151,0 0 0,1 0 0,0 0 0,0 0 0,0 25-1,3-36-226,0-1 0,0 1 0,0-1 0,0 1-1,0-1 1,0 1 0,0-1 0,1 1 0,-1-1-1,0 1 1,1-1 0,-1 1 0,1-1-1,0 1 1,-1-1 0,1 0 0,0 0 0,0 1-1,0-1 1,0 0 0,0 0 0,0 0 0,0 0-1,3 2 1,-2-3-69,-1 1-1,1-1 0,0 1 1,0-1-1,0 0 1,0 0-1,1 0 1,-1 0-1,0 0 0,0-1 1,0 1-1,0 0 1,-1-1-1,1 0 1,0 1-1,2-2 0,5-2-869,0-1-1,-1 0 0,1 0 0,-1-1 1,-1 0-1,12-11 0,9-13-5924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8.801"/>
    </inkml:context>
    <inkml:brush xml:id="br0">
      <inkml:brushProperty name="width" value="0.025" units="cm"/>
      <inkml:brushProperty name="height" value="0.025" units="cm"/>
    </inkml:brush>
  </inkml:definitions>
  <inkml:trace contextRef="#ctx0" brushRef="#br0">91 142 12588,'0'0'6609,"-9"10"-5264,8-10-1340,-11 12 805,0 1 1,-20 28-1,29-37-718,0 0 0,1 0 1,-1 0-1,1 0 0,0 0 0,0 1 1,0-1-1,1 1 0,0-1 1,0 1-1,0 0 0,0-1 0,1 1 1,0 0-1,0 0 0,0-1 1,0 1-1,1 0 0,1 7 0,-1-11-87,0 0-1,-1 0 0,1 0 0,0 0 0,0 0 0,0-1 0,-1 1 1,1 0-1,0-1 0,0 1 0,0 0 0,0-1 0,0 1 0,0-1 1,0 0-1,0 1 0,1-1 0,-1 0 0,0 0 0,0 0 0,0 1 1,0-1-1,0 0 0,0-1 0,0 1 0,1 0 0,-1 0 0,2-1 1,31-12 163,-25 6-249,-1-2 1,0 1-1,0-1 1,-1 0-1,0 0 1,0-1-1,-1 0 1,0 0-1,-1-1 1,0 1-1,-1-1 1,5-18-1,-3 3 61,0-1 0,-2 0-1,-1 0 1,-1-36 0,-15 216 970,13-144-939,0 1 0,1-1 0,0 0 0,5 18 0,8 1-1717,10-8-4015,-2-14-5255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9.426"/>
    </inkml:context>
    <inkml:brush xml:id="br0">
      <inkml:brushProperty name="width" value="0.025" units="cm"/>
      <inkml:brushProperty name="height" value="0.025" units="cm"/>
    </inkml:brush>
  </inkml:definitions>
  <inkml:trace contextRef="#ctx0" brushRef="#br0">0 175 5765,'0'0'9412,"1"10"-7538,-1-10-1861,0 9 540,1 0-1,0 0 1,0 0 0,1 0-1,4 12 1,-5-18-433,0-1-1,0 1 1,1-1 0,-1 1 0,0-1 0,1 1-1,0-1 1,0 0 0,0 0 0,0 0-1,0 0 1,0 0 0,0 0 0,0-1 0,1 1-1,-1-1 1,1 1 0,-1-1 0,1 0 0,0 0-1,-1 0 1,1 0 0,0-1 0,0 1-1,4 0 1,2-2-27,-1 1 0,1-1 0,-1 0 0,0-1-1,1 0 1,-1-1 0,0 1 0,0-1 0,-1-1 0,1 0-1,-1 0 1,1 0 0,12-11 0,9-9-18,49-50 0,-43 38-94,-15 24 56,-19 12-15,-1 0 0,0 0 0,1 0 0,-1 0 1,1 0-1,-1 0 0,0 0 0,1 0 0,-1 1 1,1-1-1,-1 0 0,0 0 0,1 1 0,-1-1 1,0 0-1,1 0 0,-1 1 0,0-1 0,0 0 1,1 1-1,-1-1 0,0 0 0,0 1 1,0-1-1,1 1 0,-1-1 0,0 0 0,0 1 1,0 0-1,2 45 1985,-3-21-1162,1-25-843,0 0 0,0 1 0,0-1 0,1 0 0,-1 1 0,0-1 0,0 0 0,0 1 0,1-1-1,-1 0 1,0 1 0,0-1 0,1 0 0,-1 0 0,0 1 0,0-1 0,1 0 0,-1 0 0,0 1 0,1-1 0,-1 0-1,0 0 1,1 0 0,-1 0 0,1 0 0,-1 0 0,0 0 0,1 1 0,-1-1 0,0 0 0,1 0 0,-1 0 0,1 0-1,-1-1 1,0 1 0,1 0 0,-1 0 0,0 0 0,1 0 0,-1 0 0,0 0 0,1-1 0,-1 1 0,0 0 0,1 0-1,16-10 109,-6-2-224,-1 0 0,0 0 0,-1-1 0,0 0 0,-1-1-1,9-19 1,20-32-1895,-37 65 1974,0 0 1,0-1-1,0 1 0,1 0 1,-1 0-1,0 0 0,0 0 1,0-1-1,0 1 1,0 0-1,0 0 0,0 0 1,0 0-1,0 0 0,1 0 1,-1-1-1,0 1 0,0 0 1,0 0-1,0 0 1,0 0-1,0 0 0,1 0 1,-1 0-1,0 0 0,0 0 1,0 0-1,0 0 1,1 0-1,-1 0 0,0 0 1,0 0-1,0 0 0,0 0 1,1 0-1,-1 0 1,0 0-1,0 0 0,0 0 1,0 0-1,1 0 0,-1 0 1,0 0-1,0 0 0,0 0 1,0 0-1,0 0 1,0 0-1,1 1 0,-1-1 1,0 0-1,0 0 0,0 0 1,0 0-1,0 0 1,0 0-1,0 1 0,0-1 1,1 0-1,-1 0 0,0 0 1,0 0-1,0 1 1,0-1-1,0 0 0,0 0 1,4 22-538,-3 36 989,-1-51-617,0 15-408,0-9-5451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09.753"/>
    </inkml:context>
    <inkml:brush xml:id="br0">
      <inkml:brushProperty name="width" value="0.025" units="cm"/>
      <inkml:brushProperty name="height" value="0.025" units="cm"/>
    </inkml:brush>
  </inkml:definitions>
  <inkml:trace contextRef="#ctx0" brushRef="#br0">8 0 19218,'0'0'5029,"-8"53"-5221,16-48-2499,-1-1-3138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5.955"/>
    </inkml:context>
    <inkml:brush xml:id="br0">
      <inkml:brushProperty name="width" value="0.025" units="cm"/>
      <inkml:brushProperty name="height" value="0.025" units="cm"/>
    </inkml:brush>
  </inkml:definitions>
  <inkml:trace contextRef="#ctx0" brushRef="#br0">223 97 4933,'0'0'11643,"0"-8"-11077,2-3-381,0 2 526,-1 0 0,0 0 0,0 1 0,-1-1 0,0 0 0,-1-11 0,-2 19-512,-1 0-1,1 0 1,0 0 0,-1 1 0,1-1-1,-1 1 1,1 0 0,-1 0 0,1 0-1,-1 1 1,1-1 0,-6 2 0,1 1-174,1 0 0,-1 1 1,1 0-1,0 0 0,0 1 1,0 0-1,0 0 0,1 0 1,0 1-1,0 0 0,0 0 1,1 1-1,0-1 1,0 1-1,1 0 0,0 1 1,-6 13-1,0 3 37,0 1 1,2 1-1,1-1 1,-5 35-1,11-54-62,-6 36-12,-1 45 1,7-77 6,1-1 1,0 1 0,1 0 0,0 0 0,0-1 0,1 1-1,1 0 1,-1-1 0,2 0 0,6 16 0,-8-22 1,0 0 0,0 0-1,0 0 1,1 0 0,-1 0 0,0-1 0,1 1 0,0-1 0,0 0-1,-1 0 1,1 0 0,1 0 0,-1 0 0,0-1 0,0 1-1,1-1 1,-1 0 0,6 1 0,-4-1 4,0-1 1,0 0-1,0 0 0,0-1 1,0 1-1,0-1 1,0 0-1,0-1 0,0 1 1,0-1-1,7-3 0,3-4-147,0 0 0,-1-1-1,0 0 1,0-1 0,-2 0-1,18-20 1,-24 25-363,33-43-471,-26 20-1378,-13 27 1959,1 1-1,-1-1 1,0 0 0,0 1-1,0-1 1,0 0-1,0 1 1,0-1-1,0 0 1,-1 1-1,1-1 1,0 0-1,-1 1 1,0-3 0,-8-5-4833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6.301"/>
    </inkml:context>
    <inkml:brush xml:id="br0">
      <inkml:brushProperty name="width" value="0.025" units="cm"/>
      <inkml:brushProperty name="height" value="0.025" units="cm"/>
    </inkml:brush>
  </inkml:definitions>
  <inkml:trace contextRef="#ctx0" brushRef="#br0">0 7 12011,'0'0'9209,"0"-4"-8712,1 2 407,-1 5-106,3 16 494,1 12-724,1-1-1,11 37 1,-15-64-744,1-1-1,-1 0 1,1 1-1,0-1 1,0 0-1,0 0 1,0 0 0,0-1-1,1 1 1,-1 0-1,0-1 1,1 1-1,-1-1 1,1 0-1,0 0 1,2 1-1,16 8-8252,-15-6 2989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7.046"/>
    </inkml:context>
    <inkml:brush xml:id="br0">
      <inkml:brushProperty name="width" value="0.025" units="cm"/>
      <inkml:brushProperty name="height" value="0.025" units="cm"/>
    </inkml:brush>
  </inkml:definitions>
  <inkml:trace contextRef="#ctx0" brushRef="#br0">1 137 11531,'0'0'10287,"5"-1"-9796,2-2-369,0 0-1,-1 0 1,1 0-1,-1-1 0,0 0 1,0 0-1,0 0 1,-1-1-1,0 0 1,0 0-1,0 0 1,0-1-1,5-8 1,-4 5-105,2 1 1,-1 0 0,1 0-1,0 0 1,0 1 0,1 0-1,10-5 1,-19 12-18,0 0 0,1 0 0,-1 0 0,1 0 1,-1 0-1,1 0 0,-1 0 0,1 0 0,-1 0 0,1 0 1,-1 0-1,0 1 0,1-1 0,-1 0 0,1 0 0,-1 0 1,0 1-1,1-1 0,-1 0 0,1 1 0,-1-1 0,0 0 0,1 1 1,-1-1-1,0 0 0,0 1 0,1-1 0,-1 0 0,0 1 1,0-1-1,0 1 0,1-1 0,-1 1 0,0-1 0,0 1 1,0-1-1,0 0 0,0 1 0,0-1 0,0 1 0,0-1 0,0 1 1,0-1-1,0 1 0,-1 0 0,3 31 313,-3-27-259,1 21 83,-1 0 6,1-1-1,1 0 1,2 0-1,0 0 1,13 49-1,-12-66-1753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36.465"/>
    </inkml:context>
    <inkml:brush xml:id="br0">
      <inkml:brushProperty name="width" value="0.025" units="cm"/>
      <inkml:brushProperty name="height" value="0.025" units="cm"/>
    </inkml:brush>
  </inkml:definitions>
  <inkml:trace contextRef="#ctx0" brushRef="#br0">0 330 10410,'0'0'203,"13"6"-102,-11-5-95,7 4 30,0 0 0,1 0 0,0-1 1,0-1-1,0 0 0,1 0 1,-1-1-1,1 0 0,11 0 0,1000-38-220,-865 26 246,628-11 306,-223 12 406,1671-111 353,-653 35-546,-1375 81-47,270-41 0,-457 42-1440,1-1 1,34-12-1,-17-2-3023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7.390"/>
    </inkml:context>
    <inkml:brush xml:id="br0">
      <inkml:brushProperty name="width" value="0.025" units="cm"/>
      <inkml:brushProperty name="height" value="0.025" units="cm"/>
    </inkml:brush>
  </inkml:definitions>
  <inkml:trace contextRef="#ctx0" brushRef="#br0">0 0 12236,'0'0'7110,"1"10"-6325,0 41 391,0 13-305,2-1 1,22 119-1,-24-178-969,1 0-1,-1 0 0,0-1 1,1 1-1,0-1 0,0 0 1,0 1-1,0-1 0,0 0 1,1 0-1,5 5 0,-7-7-82,0-1-1,0 1 0,0 0 1,0-1-1,0 1 0,0-1 1,0 1-1,0-1 0,0 0 1,1 1-1,-1-1 0,0 0 1,0 0-1,0 0 0,1 0 1,-1 0-1,0 0 0,0 0 1,0 0-1,1 0 1,-1-1-1,0 1 0,0 0 1,0-1-1,0 1 0,0-1 1,0 1-1,0-1 0,0 0 1,0 1-1,0-1 0,0 0 1,0 0-1,0 0 0,0 1 1,-1-1-1,1 0 0,0 0 1,0 0-1,-1 0 0,1-2 1,13-19-4357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7.732"/>
    </inkml:context>
    <inkml:brush xml:id="br0">
      <inkml:brushProperty name="width" value="0.025" units="cm"/>
      <inkml:brushProperty name="height" value="0.025" units="cm"/>
    </inkml:brush>
  </inkml:definitions>
  <inkml:trace contextRef="#ctx0" brushRef="#br0">41 0 11307,'0'0'6940,"-4"10"-5259,-4 12-1006,1 1 0,-8 42 1,13-50-419,0-1 0,0 1 1,2-1-1,0 1 1,0 0-1,5 25 1,-5-39-253,0 0 1,0 0 0,0 0 0,1 0-1,-1-1 1,0 1 0,0 0-1,1 0 1,-1 0 0,0 0-1,1 0 1,-1-1 0,1 1-1,-1 0 1,1 0 0,0-1-1,-1 1 1,1 0 0,0-1-1,-1 1 1,1 0 0,0-1-1,0 1 1,-1-1 0,1 1 0,0-1-1,0 0 1,0 1 0,0-1-1,0 0 1,0 0 0,-1 0-1,1 1 1,0-1 0,0 0-1,0 0 1,0 0 0,0-1-1,0 1 1,0 0 0,0 0-1,0 0 1,0-1 0,0 1-1,-1 0 1,1-1 0,0 1 0,1-1-1,1-1 40,1-1-1,-1 1 1,0 0 0,0-1-1,0 0 1,0 0-1,-1 0 1,1 0-1,-1 0 1,2-4 0,2-4 52,-2 0 1,0 0-1,0-1 1,-1 1-1,3-24 1,-5 30-56,0 1-1,-1-1 1,1 1 0,-1-1-1,0 0 1,-1 1 0,1-1-1,-1 0 1,0 1 0,0-1-1,0 1 1,-1 0 0,1-1-1,-1 1 1,0 0 0,-1 0-1,1 0 1,-4-5 0,5 8-100,0 0 1,0 0-1,0 1 1,-1-1-1,1 0 1,0 1-1,0-1 1,0 1-1,-1-1 1,1 1-1,0-1 1,-1 1 0,1 0-1,-1 0 1,1-1-1,0 1 1,-1 0-1,1 1 1,0-1-1,-3 0 1,4 0-214,-1 1 0,0-1 0,1 0 0,-1 0 1,1 1-1,-1-1 0,1 1 0,-1-1 0,1 0 1,-1 1-1,1-1 0,-1 1 0,1-1 0,0 1 0,-1-1 1,1 1-1,0-1 0,-1 1 0,1 0 0,0-1 1,0 1-1,0-1 0,-1 1 0,1 0 0,0-1 1,0 1-1,0 0 0,0-1 0,0 2 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8.075"/>
    </inkml:context>
    <inkml:brush xml:id="br0">
      <inkml:brushProperty name="width" value="0.025" units="cm"/>
      <inkml:brushProperty name="height" value="0.025" units="cm"/>
    </inkml:brush>
  </inkml:definitions>
  <inkml:trace contextRef="#ctx0" brushRef="#br0">14 0 11659,'0'0'9006,"-2"13"-7362,-4 29-440,2 0 0,3 1 0,3 47-1,-3-90-1208,1 1-1,0 0 0,1-1 0,-1 1 0,0 0 0,0-1 1,0 1-1,0 0 0,0-1 0,1 1 0,-1 0 1,0-1-1,1 1 0,-1 0 0,0-1 0,1 1 0,-1-1 1,1 1-1,-1-1 0,1 1 0,-1-1 0,1 1 1,-1-1-1,1 0 0,-1 1 0,1-1 0,0 0 0,-1 1 1,1-1-1,-1 0 0,1 0 0,0 1 0,-1-1 1,1 0-1,0 0 0,-1 0 0,1 0 0,0 0 0,0 0 1,-1 0-1,1 0 0,0 0 0,-1-1 0,1 1 1,0 0-1,-1 0 0,1 0 0,-1-1 0,1 1 0,0 0 1,-1-1-1,1 1 0,-1-1 0,1 1 0,-1-1 1,1 1-1,-1-1 0,1 1 0,0-2 0,37-35-1846,-33 30 989,-1 4 626,-1 0 1,1 0-1,-1 0 0,1 1 0,0-1 1,0 1-1,0 0 0,0 0 1,6-1-1,-9 2 226,0 1-1,0 0 1,0-1 0,0 1-1,0 0 1,0 0 0,0 0-1,0 0 1,0 0 0,0 0-1,0 0 1,0 0 0,0 0 0,0 1-1,0-1 1,0 0 0,0 1-1,0-1 1,0 1 0,0-1-1,0 1 1,-1-1 0,1 1-1,0-1 1,0 1 0,-1 0 0,1 0-1,0-1 1,-1 1 0,1 0-1,0 0 1,-1 0 0,1 0-1,-1-1 1,0 1 0,1 0-1,-1 0 1,0 0 0,1 0 0,-1 0-1,0 0 1,0 0 0,0 0-1,0 0 1,0 0 0,0 2-1,0 10 410,0-1-1,0 1 0,-2 0 1,1 0-1,-2-1 0,-4 18 0,5-23-191,0-1 0,-1 0 0,0 1 0,0-1 0,0 0 0,-1-1 0,1 1 0,-1 0 0,-1-1 0,1 0 0,-1 0 0,0 0-1,-9 6 1,13-10-265,0-1-1,1 1 0,-1 0 1,0-1-1,0 0 1,1 1-1,-1-1 0,0 1 1,0-1-1,0 0 0,0 0 1,0 1-1,0-1 1,1 0-1,-1 0 0,0 0 1,0 0-1,0 0 0,0 0 1,0 0-1,0 0 0,0-1 1,1 1-1,-1 0 1,0 0-1,0-1 0,0 1 1,0-1-1,1 1 0,-1-1 1,0 1-1,0-1 0,1 1 1,-1-1-1,-1-1 1,1 0-652,-1 0 1,1-1-1,0 1 1,0-1 0,0 1-1,0-1 1,0 0-1,1 1 1,-1-1-1,1-3 1,-1-13-7538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8.419"/>
    </inkml:context>
    <inkml:brush xml:id="br0">
      <inkml:brushProperty name="width" value="0.025" units="cm"/>
      <inkml:brushProperty name="height" value="0.025" units="cm"/>
    </inkml:brush>
  </inkml:definitions>
  <inkml:trace contextRef="#ctx0" brushRef="#br0">61 34 18546,'0'0'5471,"-8"8"-5102,3-4-315,0 0 1,1 0 0,0 1-1,0-1 1,0 1 0,1 0-1,-1 0 1,1 1-1,0-1 1,1 1 0,-1-1-1,1 1 1,0 0 0,1 0-1,-1 0 1,1 6 0,3 42 527,-2-53-578,0 0 0,0 0 1,0 0-1,1 0 0,-1 0 0,1 0 1,-1 0-1,0 0 0,1 0 0,0 0 1,-1-1-1,1 1 0,-1 0 0,1 0 1,0 0-1,0-1 0,0 1 0,1 1 1,-1-2 3,0 0 0,0 0 0,0 0 0,1 0 0,-1 0 1,0 0-1,0 0 0,0 0 0,0-1 0,0 1 1,0 0-1,0-1 0,0 1 0,0-1 0,0 1 1,0-1-1,0 1 0,0-1 0,0 0 0,0 1 1,0-1-1,-1 0 0,2-1 0,4-5-6,1 0 0,-2-1 0,1 0-1,-1 0 1,0-1 0,-1 1 0,0-1 0,0 0 0,-1 0-1,4-15 1,-3 6-202,0 1 0,-1-1 1,1-20-1,-4 148-9,0-110 156,0 0 0,0 1 0,0-1-1,0 0 1,-1 1 0,1-1-1,0 0 1,0 1 0,0-1 0,0 0-1,0 1 1,0-1 0,0 1-1,1-1 1,-1 0 0,0 1 0,0-1-1,0 0 1,0 1 0,0-1-1,0 0 1,1 0 0,-1 1 0,0-1-1,0 0 1,0 1 0,1-1-1,-1 0 1,0 0 0,0 0-1,1 1 1,-1-1 0,0 0 0,1 0-1,-1 0 1,0 1 0,1-1-1,-1 0 1,0 0 0,1 0 0,-1 0-1,0 0 1,1 0 0,-1 0-1,0 0 1,1 0 0,-1 0 0,0 0-1,1 0 1,-1 0 0,0 0-1,1 0 1,-1 0 0,0 0-1,1-1 1,-1 1 0,0 0 0,1 0-1,-1 0 1,0-1 0,0 1-1,1 0 1,-1 0 0,0 0 0,0-1-1,1 1 1,-1 0 0,0-1-1,17-20-5226,-4-8-1724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8.776"/>
    </inkml:context>
    <inkml:brush xml:id="br0">
      <inkml:brushProperty name="width" value="0.025" units="cm"/>
      <inkml:brushProperty name="height" value="0.025" units="cm"/>
    </inkml:brush>
  </inkml:definitions>
  <inkml:trace contextRef="#ctx0" brushRef="#br0">25 1 15567,'-2'8'2765,"-4"17"-1792,0 1 0,2 0 0,1 0 0,1 0 1,1 0-1,2 30 0,0-52-995,0-1 0,0 1 0,0 0-1,0-1 1,1 1 0,-1-1 0,1 1 0,0-1 0,0 0 0,0 0 0,0 0 0,1 0 0,-1 0-1,1 0 1,0 0 0,0-1 0,0 0 0,0 1 0,0-1 0,0 0 0,1-1 0,-1 1 0,0 0 0,1-1-1,0 0 1,-1 0 0,1 0 0,0 0 0,0-1 0,-1 1 0,1-1 0,0 0 0,0 0 0,0-1-1,4 0 1,-6 1-63,0-1-1,0 0 0,-1 1 0,1-1 0,0 0 0,-1 0 1,1 0-1,-1 0 0,1 0 0,-1-1 0,1 1 0,-1 0 1,0-1-1,0 1 0,1-1 0,-1 1 0,0-1 0,0 0 1,-1 1-1,1-1 0,0 0 0,-1 0 0,1-1 0,10-40-2146,-10 41 3321,-2 22-127,0-4-449,1-1 0,0 0-1,4 25 1,-4-38-482,0 0 0,0 0 0,0 0 1,1 0-1,-1-1 0,1 1 0,-1 0 0,1 0 0,0 0 0,0-1 0,0 1 0,0 0 1,0-1-1,0 1 0,0-1 0,0 1 0,1-1 0,-1 0 0,1 1 0,-1-1 0,1 0 1,-1 0-1,1 0 0,-1 0 0,1 0 0,0-1 0,0 1 0,0 0 0,-1-1 0,1 1 1,0-1-1,0 0 0,0 1 0,0-1 0,0 0 0,3-1 0,-3 1-41,0-1 1,1 0-1,-1-1 0,0 1 0,1 0 1,-1 0-1,0-1 0,0 0 0,0 1 0,0-1 1,-1 0-1,1 0 0,0 0 0,-1 0 1,1 0-1,-1 0 0,0 0 0,0-1 0,0 1 1,0 0-1,0-1 0,0 1 0,0-1 0,-1 1 1,1-3-1,5-35-3117,-4 8-4088,-2 9-676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19.105"/>
    </inkml:context>
    <inkml:brush xml:id="br0">
      <inkml:brushProperty name="width" value="0.025" units="cm"/>
      <inkml:brushProperty name="height" value="0.025" units="cm"/>
    </inkml:brush>
  </inkml:definitions>
  <inkml:trace contextRef="#ctx0" brushRef="#br0">0 68 13965,'0'0'10063,"7"-1"-12188,9-3-420,-2-1 0,1 0 0,21-12 0,9-2 873,-1 4 7481,-43 15-5595,0 0 0,0-1 0,1 1 0,-1 0 0,0 0 0,0 0 0,1 0 0,-1 0 0,0 0 0,0 0 0,1 0 0,-1 1 0,0-1 0,0 0 0,0 1 0,1-1 0,-1 1 0,0-1 0,0 1 0,0 0 0,0-1 0,0 1 0,0 0 0,0 0 0,0 0 0,1 1 0,-1 1 76,1 0-1,-1 0 0,1 0 0,-1 0 0,0 0 1,-1 0-1,1 0 0,0 0 0,-1 0 0,0 5 1,0 12 569,-1-1 0,-7 36 0,7-46-555,-6 56 272,7-64-578,1-1 0,-1 0 0,0 1 0,1-1 0,-1 0 0,0 1 0,1-1 0,-1 0 0,1 1 0,-1-1 0,0 0 0,1 0 0,-1 0 0,1 0 0,-1 1 0,1-1 0,-1 0 0,1 0 0,-1 0 0,1 0 0,-1 0 0,1 0 0,-1 0 0,1 0 0,-1 0 0,1 0 0,-1 0 0,0-1 0,1 1 0,-1 0 0,1 0 0,-1 0 0,1-1 0,-1 1 0,0 0 0,1 0 0,-1-1 0,1 1 0,-1 0 1,1-1-1,18-10-50,-17 10-8,71-61-1686,-67 55 12,0 1 1,0-1-1,0-1 1,7-13-1,-8 12-4886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0.039"/>
    </inkml:context>
    <inkml:brush xml:id="br0">
      <inkml:brushProperty name="width" value="0.025" units="cm"/>
      <inkml:brushProperty name="height" value="0.025" units="cm"/>
    </inkml:brush>
  </inkml:definitions>
  <inkml:trace contextRef="#ctx0" brushRef="#br0">0 502 12908,'0'0'8526,"9"-5"-8350,28-17 1170,-25 14-2545,-1 0 1,0-1-1,11-12 1,-17 16 682,0 0 0,0-1 0,-1 1 0,0-1 1,0 0-1,-1 0 0,1-1 0,-1 1 0,-1-1 0,1 0 0,-1 1 0,0-1 1,-1 0-1,0 0 0,1-14 0,-2 21 640,0 0 1,0 0-1,0 0 0,0-1 0,-1 1 1,1 0-1,0 0 0,0 0 0,0 0 1,-1 0-1,1 0 0,0-1 0,0 1 1,0 0-1,-1 0 0,1 0 1,0 0-1,0 0 0,0 0 0,-1 0 1,1 0-1,0 0 0,0 0 0,-1 0 1,1 0-1,0 0 0,0 0 0,-1 0 1,1 0-1,0 0 0,0 0 0,0 0 1,-1 1-1,1-1 0,0 0 1,0 0-1,0 0 0,-1 0 0,1 0 1,0 0-1,0 1 0,0-1 0,0 0 1,0 0-1,-1 0 0,1 1 0,0-1 1,0 0-1,0 0 0,0 0 0,0 1 1,0-1-1,0 0 0,0 0 1,0 0-1,0 1 0,-11 12 923,9-2-454,0-1 0,0 0 0,1 0 0,1 0 0,0 1 0,1 11 0,-1-20-519,1 0 0,-1 0 0,0 0 0,1 0 0,-1-1-1,1 1 1,0 0 0,-1 0 0,1 0 0,0-1 0,0 1-1,0 0 1,1-1 0,-1 1 0,0-1 0,3 3 0,-2-3-71,-1-1-1,1 1 1,-1-1 0,1 0 0,0 1 0,-1-1 0,1 0-1,-1 0 1,1 0 0,0 0 0,-1 0 0,1 0 0,0-1-1,-1 1 1,1-1 0,-1 1 0,1-1 0,-1 1 0,1-1-1,-1 0 1,1 0 0,-1 1 0,0-1 0,2-2 0,4-2-316,-1-1 1,0 1 0,0-1 0,-1-1-1,0 1 1,0-1 0,0 0 0,-1 0-1,7-15 1,-5 8-724,0-1 1,0 0-1,-2 0 0,4-21 0,-8 37 1438,1 50 2715,8-25-1560,-9-26-1511,1 1 0,-1-1 0,1 1 1,-1-1-1,1 1 0,-1-1 0,1 0 1,-1 0-1,1 1 0,0-1 0,-1 0 1,1 0-1,-1 1 0,1-1 1,0 0-1,-1 0 0,1 0 0,-1 0 1,1 0-1,0 0 0,-1 0 0,1 0 1,0 0-1,-1 0 0,1 0 0,-1 0 1,1-1-1,0 1 0,-1 0 0,1 0 1,-1-1-1,1 1 0,-1 0 0,2-1 1,2-4 88,0-1-1,-1 1 1,1 0 0,-1-1 0,0 0 0,0 0 0,-1 0-1,1 0 1,-2 0 0,1 0 0,1-11 0,0 7-82,4-20-275,0-1 1,-2 1-1,-2-1 0,-1 0 1,-3-61-1,-3 81 10,-2 19 144,-2 19 92,8-22-33,-9 125 1113,8-117-980,2-1 1,-1 1-1,2-1 1,0 0-1,0 1 1,1-1 0,1 0-1,5 14 1,-8-24-117,0-1 0,-1 1 1,1 0-1,0 0 0,0-1 1,0 1-1,1-1 0,-1 1 1,0-1-1,0 1 0,1-1 1,-1 0-1,1 1 1,-1-1-1,1 0 0,0 0 1,-1 0-1,1 0 0,0-1 1,0 1-1,-1 0 0,1-1 1,3 1-1,-3-1 8,-1-1 0,0 1-1,1-1 1,-1 1 0,0-1-1,1 0 1,-1 0 0,0 0 0,0 1-1,1-1 1,-1 0 0,0-1 0,0 1-1,0 0 1,0 0 0,-1 0 0,1 0-1,0-1 1,0 1 0,-1 0 0,1-1-1,-1 1 1,1-1 0,-1 1 0,1-1-1,-1 1 1,0-1 0,0 1-1,0-2 1,3-15-14,-2 0 0,0 1 1,0-1-1,-4-24 0,4 49 90,0-1 0,0 0 0,0 1-1,1-1 1,0 0 0,1 0 0,2 7 0,-3-11-76,0 1 1,-1-1-1,1 0 0,0 0 1,0 1-1,1-1 0,-1 0 1,0-1-1,1 1 0,-1 0 1,1-1-1,-1 1 0,1-1 1,0 0-1,0 0 0,-1 0 1,1 0-1,0 0 0,0-1 1,0 1-1,4-1 0,-3 0 6,0 1 0,1-1 0,-1 0 0,0-1-1,1 1 1,-1-1 0,0 0 0,0 0 0,0 0 0,1 0 0,-1-1-1,0 0 1,-1 0 0,1 0 0,0 0 0,-1-1 0,1 1-1,-1-1 1,0 0 0,1 0 0,-1 0 0,-1 0 0,5-7-1,-2 3-10,-1-1 1,-1 0-1,0 0 0,0 0 0,0 0 0,-1 0 0,0-1 0,-1 1 0,0-1 0,0 1 0,-1-10 0,-13 82 565,13-56-413,-1 28 576,1-35-733,0 0 0,0 0 0,0-1-1,0 1 1,0 0 0,0 0 0,0-1 0,1 1 0,-1 0 0,0 0 0,0-1 0,1 1 0,-1 0 0,0-1 0,1 1 0,-1-1 0,1 1 0,-1 0 0,1-1 0,-1 1-1,1-1 1,-1 1 0,1-1 0,0 1 0,-1-1 0,1 0 0,0 1 0,-1-1 0,1 0 0,0 1 0,0-1 0,-1 0 0,1 0 0,0 0 0,0 0 0,0 0-1,0 0-118,0-1-1,0 1 0,0-1 0,0 1 1,0-1-1,-1 0 0,1 0 0,0 1 0,0-1 1,-1 0-1,1 0 0,0 0 0,-1 0 1,1 0-1,-1 0 0,1 0 0,-1 0 0,0 0 1,1 0-1,-1 0 0,0 0 0,0 0 1,0 0-1,1 0 0,-2-2 0,4-31-5042,-3 5-679,0-4-1959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0.411"/>
    </inkml:context>
    <inkml:brush xml:id="br0">
      <inkml:brushProperty name="width" value="0.025" units="cm"/>
      <inkml:brushProperty name="height" value="0.025" units="cm"/>
    </inkml:brush>
  </inkml:definitions>
  <inkml:trace contextRef="#ctx0" brushRef="#br0">1 48 11275,'0'0'1297,"1"8"-144,-1-4-1184,1-1 1,-1 1-1,1-1 1,-1 1-1,1-1 1,0 1-1,0-1 0,1 0 1,-1 1-1,1-1 1,-1 0-1,1 0 1,0 0-1,0 0 0,0-1 1,1 1-1,-1 0 1,1-1-1,0 0 0,-1 1 1,1-1-1,0 0 1,0-1-1,0 1 1,0 0-1,1-1 0,-1 0 1,0 1-1,1-1 1,-1-1-1,1 1 1,5 0-1,23-1 466,-26-1 336,-1 1 0,1-1 1,0 1-1,0 0 1,0 1-1,0 0 1,0 0-1,-1 0 0,1 0 1,0 1-1,-1 0 1,1 0-1,-1 1 1,0-1-1,1 1 0,8 7 1,-12-8-703,0 0 0,0-1-1,1 1 1,-1-1 0,0 0 0,1 1 0,-1-1 0,1 0 0,0 0 0,-1-1-1,1 1 1,0 0 0,-1-1 0,1 0 0,0 0 0,0 0 0,-1 0-1,1 0 1,0 0 0,0-1 0,-1 1 0,1-1 0,0 0 0,-1 0 0,1 0-1,-1 0 1,1 0 0,-1 0 0,1-1 0,3-3 0,7-5-224,0-1 0,-1 0 0,0-1 0,12-16 0,0 1-687,-19 22 678,0-2-53,0 1-1,1 1 0,0-1 1,0 1-1,1 0 1,-1 0-1,1 0 0,0 1 1,0 0-1,15-5 1,-21 9 245,0 0 1,0 1 0,-1-1 0,1 0 0,0 0 0,0 0 0,-1 1 0,1-1 0,0 0 0,0 1-1,-1-1 1,1 1 0,0-1 0,-1 1 0,1-1 0,0 1 0,-1 0 0,1-1 0,-1 1-1,1 0 1,-1-1 0,1 1 0,-1 0 0,0 0 0,1-1 0,-1 1 0,0 0 0,0 0 0,1 1-1,9 36 1610,-3-9-801,6-12-5662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0.894"/>
    </inkml:context>
    <inkml:brush xml:id="br0">
      <inkml:brushProperty name="width" value="0.025" units="cm"/>
      <inkml:brushProperty name="height" value="0.025" units="cm"/>
    </inkml:brush>
  </inkml:definitions>
  <inkml:trace contextRef="#ctx0" brushRef="#br0">0 1398 10090,'0'0'3827,"8"-4"-2161,22-14-493,-1 0 0,-1-2 0,-1-2 1,38-37-1,-4 3-35,101-76 810,328-208 1,-300 231-4034,342-142 0,-467 225 867,222-96 1716,-229 93 205,-1-3 0,94-67-1,-115 68-2810,-5 1-2670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4.910"/>
    </inkml:context>
    <inkml:brush xml:id="br0">
      <inkml:brushProperty name="width" value="0.025" units="cm"/>
      <inkml:brushProperty name="height" value="0.025" units="cm"/>
    </inkml:brush>
  </inkml:definitions>
  <inkml:trace contextRef="#ctx0" brushRef="#br0">160 22 2242,'-15'0'641,"2"0"-353,2-2-160,-2-2-32,3 0-288,-2 0-417,0 1 129,2 1 352,-2 0-32,1 2-32,2 0 448,0 0 288,1 0-287,3 0-193,-1 0-513,3 2-1473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1.054"/>
    </inkml:context>
    <inkml:brush xml:id="br0">
      <inkml:brushProperty name="width" value="0.025" units="cm"/>
      <inkml:brushProperty name="height" value="0.025" units="cm"/>
    </inkml:brush>
  </inkml:definitions>
  <inkml:trace contextRef="#ctx0" brushRef="#br0">5089 393 11435,'0'0'16,"-11"-4"155,-209-75-657,169 65 402,-1 2 0,0 2 0,0 3 0,-71-1 0,12 0 103,-742-108 1727,443 62-1692,-481 0-1,528 41-65,-275-1 77,550 19-60,0 4 0,1 4-1,-137 37 1,102-12 12,-219 98 1,310-122 58,1 1 0,1 2 0,0 1 0,1 1 0,1 2 1,-33 32-1,52-46-51,1 1 0,0 0 0,0 1 0,1 0 0,0 0-1,1 0 1,0 1 0,0 0 0,1 0 0,0 0 0,1 0 0,0 0 0,0 1 0,1 0 0,1-1 0,0 1 0,0 0 0,1 0 0,1-1 0,0 1 0,0 0 0,1 0-1,6 20 1,-2-16-14,1 0 0,0-1-1,1 0 1,0 0 0,1-1-1,1 0 1,0 0 0,1-1-1,14 12 1,14 10 104,65 45 0,-29-29-76,3-4 1,1-3-1,96 37 1,-54-35-17,201 48 1,600 46 5,-814-128-12,-2 1-14,921 85 36,-743-84-28,461-38 0,-200-45-15,-437 49 0,-1-4 0,203-76 0,-277 87 57,0-1 0,-1-2 0,-1-1 1,-1-1-1,36-30 0,-54 40 9,-1-2-1,-1 1 0,0-1 1,0-1-1,-1 0 1,-1 0-1,0-1 1,-1 0-1,0 0 1,-1-1-1,0 0 0,-1 0 1,-1 0-1,0 0 1,2-20-1,-4 17-36,-1 1-1,-1-1 0,0 0 1,-1 1-1,-1-1 1,-1 1-1,0-1 0,-1 1 1,-1 0-1,-7-17 0,3 13 1,-2 1 0,0 0-1,-1 0 1,0 1-1,-2 1 1,0 0-1,-21-19 1,-11-5 34,-2 2 1,-1 3 0,-2 1-1,-2 3 1,-101-46-1,42 31 120,-232-61 0,-46 36-423,140 31-2971,154 18-543,8-7-4752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26.862"/>
    </inkml:context>
    <inkml:brush xml:id="br0">
      <inkml:brushProperty name="width" value="0.025" units="cm"/>
      <inkml:brushProperty name="height" value="0.025" units="cm"/>
    </inkml:brush>
  </inkml:definitions>
  <inkml:trace contextRef="#ctx0" brushRef="#br0">0 1865 2306,'0'0'3502,"18"12"-2151,-7-16-1088,0-1 0,0 0 0,17-11 0,23-10 73,40-15-130,-59 25 110,63-21 0,-82 34-272,0 2 0,1-1 0,-1 2-1,0 0 1,1 0 0,-1 1 0,21 5 0,41 1 598,-50-7-473,0-1 0,0-1-1,-1-2 1,1 0 0,-1-2 0,0-1 0,0 0 0,0-2 0,-1-1 0,29-17 0,52-34-111,113-88 1,-113 76 60,4 5 0,118-55 1,-193 110-123,0 1 0,0 1 0,1 2 0,53-7 0,-9 1 2,43-17 56,201-84 1,-253 89-50,235-74 24,-204 70-33,-32 14-17,110-16 0,22-3 38,-157 22-12,1-2-1,-2-2 0,0-2 1,71-46-1,-87 51-5,-3 4-5,1 1 1,0 1-1,1 1 0,-1 1 1,2 2-1,-1 0 0,37-1 1,41 4-114,-77 3 143,0-1 0,0-1 0,-1-1 0,1-2 0,25-6 0,109-50 48,-2 1-45,-95 39-22,71-18-38,-86 24 40,-1-2 0,-1-2 1,51-27-1,-25 11 49,-59 27-42,0-1 0,0-1 0,0 0 0,15-15 0,36-25 38,-39 36-497,-19 11-11,0-1 0,0 0 1,0-1-1,-1 1 0,1-1 1,-1 0-1,0 0 0,0 0 1,6-8-1,1-9-5220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37.055"/>
    </inkml:context>
    <inkml:brush xml:id="br0">
      <inkml:brushProperty name="width" value="0.025" units="cm"/>
      <inkml:brushProperty name="height" value="0.025" units="cm"/>
    </inkml:brush>
  </inkml:definitions>
  <inkml:trace contextRef="#ctx0" brushRef="#br0">42 124 5605,'0'0'16475,"-3"11"-16230,-9 44 482,2 1 1,2 0-1,0 63 1,9-123-708,0 0 0,0 0 1,0 1-1,1-1 1,0 0-1,0 0 0,3-4 1,5-11 93,9-27 288,-2-1 0,-2-1 1,-3-1-1,-1 0 0,6-78 0,-21 163-339,-2-1 0,-15 53-1,1-1-79,18-77 55,-12 71-153,13-70 45,4-10 4,12-40-4,47-178 193,-102 396-422,25-138 66,-5 21-157,14-21-8788</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38.500"/>
    </inkml:context>
    <inkml:brush xml:id="br0">
      <inkml:brushProperty name="width" value="0.025" units="cm"/>
      <inkml:brushProperty name="height" value="0.025" units="cm"/>
    </inkml:brush>
  </inkml:definitions>
  <inkml:trace contextRef="#ctx0" brushRef="#br0">0 1594 10826,'0'0'8376,"4"-16"-7260,33-108 567,79-172 0,-71 187-1360,31-80-151,278-616-205,-350 798-98,15-28-103,-4 23-3176,-17 17-1234,-7 11 64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38.953"/>
    </inkml:context>
    <inkml:brush xml:id="br0">
      <inkml:brushProperty name="width" value="0.025" units="cm"/>
      <inkml:brushProperty name="height" value="0.025" units="cm"/>
    </inkml:brush>
  </inkml:definitions>
  <inkml:trace contextRef="#ctx0" brushRef="#br0">23 59 9513,'0'-9'2669,"1"-16"-1314,-1 1 4496,0 54-3245,-18 439-1980,17-438-622,-2 80-47,3-111 41,-1 1-1,1-1 0,0 0 0,0 0 0,0 0 1,0 1-1,0-1 0,0 0 0,0 0 1,0 1-1,0-1 0,0 0 0,0 0 1,0 0-1,0 1 0,0-1 0,0 0 0,0 0 1,0 1-1,0-1 0,0 0 0,0 0 1,0 0-1,0 1 0,0-1 0,0 0 0,1 0 1,-1 0-1,0 1 0,0-1 0,0 0 1,0 0-1,0 0 0,1 0 0,-1 0 1,0 1-1,0-1 0,0 0 0,1 0 0,-1 0 1,0 0-1,0 0 0,0 0 0,1 0 1,-1 0-1,0 0 0,0 0 0,1 0 0,-1 0 1,0 0-1,0 0 0,0 0 0,1 0 1,11-12-10,8-22 136,23-51 1,2 3 1,5 1-1,70-87 1,-19 43-5683,-62 74-2419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0.038"/>
    </inkml:context>
    <inkml:brush xml:id="br0">
      <inkml:brushProperty name="width" value="0.025" units="cm"/>
      <inkml:brushProperty name="height" value="0.025" units="cm"/>
    </inkml:brush>
  </inkml:definitions>
  <inkml:trace contextRef="#ctx0" brushRef="#br0">30 302 10858,'-1'1'246,"0"-1"0,0 0 0,0 1 0,0-1 0,0 0 0,0 1 0,0-1 0,0 0 0,0 0 0,0 0 0,0 0-1,0 0 1,1 0 0,-1 0 0,0 0 0,0-1 0,0 1 0,0 0 0,0 0 0,0-1 0,0 1 0,0-1 0,0 1 0,1-1 0,-1 1 0,-1-2 0,1 1-120,1-1 0,-1 1 1,1 0-1,0-1 1,-1 1-1,1 0 1,0-1-1,0 1 1,0 0-1,0-1 0,0 1 1,0-1-1,1 1 1,-1 0-1,0-1 1,1-1-1,29-60 2,-26 56 403,1-4-298,1-1 76,0 0-1,0 1 1,1 0 0,1 0-1,-1 1 1,2 0 0,-1 0-1,16-13 1,-23 23-286,0-1 0,0 0 0,1 1-1,-1-1 1,0 0 0,0 1 0,0 0 0,1-1-1,-1 1 1,0 0 0,0-1 0,1 1 0,-1 0 0,0 0-1,1 0 1,-1 0 0,0 0 0,1 1 0,-1-1-1,0 0 1,0 0 0,1 1 0,-1-1 0,0 1 0,0-1-1,0 1 1,0 0 0,1-1 0,-1 1 0,0 0 0,0 0-1,0 0 1,-1 0 0,1 0 0,0 0 0,0 0-1,1 2 1,2 5 46,1-1 1,-2 2-1,1-1 0,4 14 0,-2-2 53,-1-9-110,-1-1 1,1 0-1,1 1 1,0-2-1,1 1 1,0-1-1,8 9 1,-13-16-5,-1 0 0,1-1 0,0 1 0,0-1 0,0 0-1,0 1 1,0-1 0,0 0 0,0 0 0,0 0 0,0-1 0,1 1 0,-1-1 0,0 1 0,1-1 0,-1 1-1,0-1 1,0 0 0,1 0 0,-1-1 0,0 1 0,1 0 0,-1-1 0,0 1 0,0-1 0,1 0-1,-1 1 1,0-1 0,0 0 0,0 0 0,0-1 0,0 1 0,0 0 0,0-1 0,-1 1 0,1-1 0,0 0-1,-1 1 1,1-1 0,-1 0 0,2-3 0,7-7 135,-1-1 1,-1 0-1,0-1 1,-1 0-1,0 0 1,-1 0-1,-1-1 0,0 0 1,-1 0-1,0 0 1,-2 0-1,0-1 1,0 1-1,-1-21 0,2 28-1341,11 7-6017,-7 2 3019,1-1-6715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0.851"/>
    </inkml:context>
    <inkml:brush xml:id="br0">
      <inkml:brushProperty name="width" value="0.025" units="cm"/>
      <inkml:brushProperty name="height" value="0.025" units="cm"/>
    </inkml:brush>
  </inkml:definitions>
  <inkml:trace contextRef="#ctx0" brushRef="#br0">1 0 14157,'0'0'12887,"3"13"-12721,20 90 15,19 70-992,-42-171 703,0-1 0,1 1 1,-1-1-1,1 1 0,-1-1 1,1 1-1,0-1 0,-1 0 0,1 1 1,0-1-1,0 0 0,0 0 1,0 0-1,0 1 0,0-1 0,1 0 1,-1 0-1,0-1 0,0 1 1,3 1-1,-3-2-36,0 0 0,0 0 1,0 0-1,1 0 0,-1 0 0,0-1 1,0 1-1,0-1 0,0 1 1,0 0-1,-1-1 0,1 0 0,0 1 1,0-1-1,0 1 0,0-1 1,0 0-1,-1 0 0,1 1 0,0-1 1,0-2-1,5-5-1372,-1 0 0,-1-1 0,1 1 0,5-18 0,3-15-5206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1.209"/>
    </inkml:context>
    <inkml:brush xml:id="br0">
      <inkml:brushProperty name="width" value="0.025" units="cm"/>
      <inkml:brushProperty name="height" value="0.025" units="cm"/>
    </inkml:brush>
  </inkml:definitions>
  <inkml:trace contextRef="#ctx0" brushRef="#br0">51 65 13837,'0'0'4420,"-7"10"-3117,1-3-1213,2 0 0,-1 0-1,1 1 1,0 0 0,0 0 0,1 0 0,0 0 0,0 1 0,1-1-1,0 1 1,-1 17 0,3-25-66,0 8 71,0 1 1,0-1-1,1 1 1,1-1-1,2 14 1,-3-22-59,-1 1-1,1-1 1,-1 1 0,1-1 0,0 1 0,-1-1-1,1 1 1,0-1 0,0 0 0,0 0 0,0 1-1,0-1 1,0 0 0,0 0 0,1 0 0,-1 0-1,0 0 1,1-1 0,-1 1 0,0 0-1,1-1 1,-1 1 0,1 0 0,-1-1 0,1 0-1,-1 1 1,1-1 0,0 0 0,-1 0 0,1 0-1,-1 0 1,1 0 0,-1 0 0,1 0-1,0-1 1,-1 1 0,1-1 0,-1 1 0,1-1-1,-1 1 1,0-1 0,1 0 0,0 0 0,4-3 162,-1 1 1,0-1 0,-1 0 0,1 0-1,-1 0 1,1-1 0,-1 1 0,-1-1-1,1 0 1,-1 0 0,0 0 0,0-1 0,0 1-1,-1-1 1,3-9 0,0 1 144,0-1 1,-2 0 0,0 1-1,0-1 1,0-20-1,-3 31-250,-1-1 0,1 0 0,-1 0 0,1 1-1,-1-1 1,0 0 0,-1 1 0,1-1 0,-1 1-1,0-1 1,0 1 0,-1 0 0,-2-5 0,3 8-94,1-1 0,-1 0 0,0 0 0,1 1 0,-1-1 0,0 1 0,0 0 0,0 0 0,0-1 0,0 1 0,-1 0 0,1 1 0,0-1 0,0 0 0,-1 1 0,1-1 0,0 1 0,0-1 0,-1 1 0,1 0 0,-1 0 0,1 0 0,0 1 0,-1-1 0,1 0 0,0 1 0,0 0 0,-4 1 0,2 0-138,1 0 1,0 1 0,0-1 0,0 1 0,0 0 0,0-1 0,1 1 0,-1 1 0,1-1 0,0 0 0,0 1 0,0-1 0,0 1 0,1-1 0,-1 1 0,-1 7 0,2-6-257,-1-1 1,1 0-1,0 0 1,0 1-1,1-1 0,-1 0 1,1 1-1,0-1 1,0 0-1,1 1 1,-1-1-1,1 1 0,0-1 1,0 0-1,2 6 1,-1-8-6,-1-1 0,0 0 0,0 0 0,1 0 0,-1 0 1,1 0-1,-1 0 0,1 0 0,-1 0 0,1 0 0,0-1 0,-1 1 1,1-1-1,0 1 0,-1-1 0,1 0 0,0 1 0,0-1 0,-1 0 1,4 0-1,21 0-5559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1.538"/>
    </inkml:context>
    <inkml:brush xml:id="br0">
      <inkml:brushProperty name="width" value="0.025" units="cm"/>
      <inkml:brushProperty name="height" value="0.025" units="cm"/>
    </inkml:brush>
  </inkml:definitions>
  <inkml:trace contextRef="#ctx0" brushRef="#br0">49 16 6758,'0'0'12663,"-6"9"-11601,0 2-923,0 1 0,0 0 0,2 0 0,-1 0-1,1 0 1,1 1 0,0 0 0,1-1 0,0 1-1,1 0 1,1 0 0,0 15 0,0-27-134,0 0 0,0 0 0,0 0 1,0 0-1,0 0 0,0 0 0,0 0 1,1-1-1,-1 1 0,0 0 0,0 0 1,1 0-1,-1 0 0,1-1 0,-1 1 0,1 0 1,-1 0-1,1-1 0,-1 1 0,1 0 1,-1-1-1,1 1 0,0 0 0,-1-1 1,1 1-1,0-1 0,0 1 0,-1-1 0,1 0 1,0 1-1,0-1 0,0 0 0,0 1 1,0-1-1,-1 0 0,1 0 0,0 0 1,0 0-1,0 0 0,0 0 0,0 0 1,0 0-1,0 0 0,-1 0 0,1-1 0,0 1 1,0 0-1,1-1 0,1 0 88,0-1 0,0 1 0,0-1 0,0 0 0,0 0 0,0 0 0,-1 0 0,1 0 0,-1 0 0,0-1 0,4-4 0,0-4 273,-1 0 0,-1 0 0,0 0 0,0-1 0,-1 0 0,-1 1 1,0-1-1,0 0 0,-1 0 0,-1 0 0,-2-24 0,3 35-354,-1 0 0,0 0 0,0-1 0,0 1 0,-1 0 0,1 0 0,0-1 0,0 1 0,-1 0-1,1 0 1,-1 0 0,1 0 0,-1 0 0,1 0 0,-1-1 0,1 1 0,-1 0 0,0 1 0,0-1 0,0 0 0,0 0 0,1 0-1,-1 0 1,0 1 0,0-1 0,-1 0 0,1 1 0,0-1 0,0 1 0,0-1 0,0 1 0,0 0 0,0-1 0,-1 1 0,-1 0-1,1 0-66,0 0 0,0 1 0,0-1 0,0 0 0,1 1 0,-1 0 0,0 0 0,0-1 0,1 1-1,-1 0 1,0 0 0,1 1 0,-1-1 0,1 0 0,-1 0 0,1 1 0,0-1 0,-1 1-1,1-1 1,0 1 0,0 0 0,-1 1 0,-1 4-602,0 0 0,0 1 1,1-1-1,0 1 0,-2 10 0,3 2-3653,4-1-3919,1-11-616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1.868"/>
    </inkml:context>
    <inkml:brush xml:id="br0">
      <inkml:brushProperty name="width" value="0.025" units="cm"/>
      <inkml:brushProperty name="height" value="0.025" units="cm"/>
    </inkml:brush>
  </inkml:definitions>
  <inkml:trace contextRef="#ctx0" brushRef="#br0">0 119 17264,'0'0'7624,"48"-31"-7144,-19 14-192,0 2-192,1 0-192,-6 5-865,0-2-1825,-8 2-1250,-5 1-3940</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2.206"/>
    </inkml:context>
    <inkml:brush xml:id="br0">
      <inkml:brushProperty name="width" value="0.025" units="cm"/>
      <inkml:brushProperty name="height" value="0.025" units="cm"/>
    </inkml:brush>
  </inkml:definitions>
  <inkml:trace contextRef="#ctx0" brushRef="#br0">1 105 8936,'0'0'7383,"3"-9"-5818,0 3-1361,-1 0 0,1 0 0,1 1 0,-1-1 1,0 1-1,1 0 0,0 0 0,1 1 0,-1-1 1,1 1-1,0 0 0,0 0 0,0 0 0,0 1 0,1-1 1,-1 1-1,1 1 0,0-1 0,0 1 0,0 0 1,0 0-1,0 1 0,8-1 0,-10 1-169,-1 0 0,0 1 0,0-1 0,1 1-1,-1 0 1,0 0 0,1 0 0,-1 1 0,0-1-1,1 1 1,-1 0 0,0-1 0,0 2 0,0-1 0,4 2-1,-5-1-35,0 0 0,0 0-1,-1 0 1,1 0 0,-1 0-1,0 0 1,1 1-1,-1-1 1,0 0 0,-1 1-1,1-1 1,0 1 0,-1-1-1,1 1 1,-1-1 0,0 1-1,1-1 1,-1 1-1,-1 0 1,1 3 0,-2 8 38,-1 0 1,0 0 0,0 0 0,-1-1-1,-1 1 1,-1-1 0,1 0 0,-15 21-1,12-21 198,1 1-1,0 0 1,1 1-1,0-1 0,1 1 1,-4 24-1,9-39-231,0 1 0,0-1 1,0 1-1,0-1 0,0 1 0,0-1 0,0 1 0,0-1 0,0 0 0,0 1 1,1-1-1,-1 1 0,0-1 0,0 1 0,1-1 0,-1 1 0,0-1 0,0 0 1,1 1-1,-1-1 0,1 0 0,-1 1 0,0-1 0,1 0 0,-1 0 0,1 1 1,-1-1-1,0 0 0,1 0 0,-1 0 0,1 1 0,-1-1 0,1 0 0,-1 0 0,1 0 1,-1 0-1,1 0 0,-1 0 0,1 0 0,-1 0 0,1 0 0,0 0 0,23-4 98,-14-1-280,1 1 0,-1-2 0,0 1 0,0-1 0,0-1-1,-1 0 1,0 0 0,10-10 0,1-5-3266,0 0 0,18-26 0,-8 4-5043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7.842"/>
    </inkml:context>
    <inkml:brush xml:id="br0">
      <inkml:brushProperty name="width" value="0.025" units="cm"/>
      <inkml:brushProperty name="height" value="0.025" units="cm"/>
    </inkml:brush>
  </inkml:definitions>
  <inkml:trace contextRef="#ctx0" brushRef="#br0">0 60 10826,'0'0'3993,"12"-4"-4639,5-2 657,0 2 0,0 0-1,0 1 1,1 1 0,24-1-1,51 8 797,179 32 0,-168-19-616,120 6 1,866-37 62,-317-6-236,568 4 468,-598 11 501,-141 3-809,-5-31-110,-538 26 44,355-22 844,-409 29-925,0-1 1,0 1 0,0 1-1,0-1 1,0 1-1,-1-1 1,1 1-1,-1 1 1,1-1 0,6 5-1,10 5-2713,1-4-4261</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2.566"/>
    </inkml:context>
    <inkml:brush xml:id="br0">
      <inkml:brushProperty name="width" value="0.025" units="cm"/>
      <inkml:brushProperty name="height" value="0.025" units="cm"/>
    </inkml:brush>
  </inkml:definitions>
  <inkml:trace contextRef="#ctx0" brushRef="#br0">84 10 15471,'-6'8'2573,"-8"10"-1524,0 0 0,-11 23-1,21-36-877,1 1-1,0 0 0,0-1 1,1 1-1,0 1 0,0-1 1,0 0-1,1 0 0,0 1 1,0-1-1,1 0 0,-1 1 1,1-1-1,2 10 0,-2-15-162,1 0 0,-1 0 0,0-1-1,1 1 1,0 0 0,-1 0 0,1 0 0,0 0-1,-1-1 1,1 1 0,0 0 0,0-1 0,-1 1-1,1 0 1,0-1 0,0 1 0,0-1 0,0 0-1,0 1 1,0-1 0,0 0 0,0 1 0,0-1-1,0 0 1,0 0 0,0 0 0,0 0 0,0 0-1,0 0 1,0 0 0,0 0 0,0 0 0,0-1-1,0 1 1,0 0 0,0-1 0,0 1 0,0 0-1,1-2 1,2 1 84,0-1 0,0 1 0,0-1-1,0 0 1,-1-1 0,1 1 0,6-6-1,-4 1 115,0 0 0,0-1 0,-1 1-1,0-1 1,0 0 0,-1 0-1,0-1 1,-1 1 0,1-1-1,-2 0 1,1 0 0,-1 0-1,-1 0 1,0 0 0,0 0-1,-1-18 1,0 26-193,0-1 1,-1 1-1,1 0 0,0 0 1,-1 0-1,1-1 0,-1 1 1,0 0-1,1 0 0,-1 0 1,0 0-1,0 0 0,1 0 1,-1 0-1,0 0 0,0 0 1,0 0-1,0 1 0,0-1 1,0 0-1,-1 1 0,1-1 1,0 0-1,0 1 0,0 0 1,-1-1-1,1 1 0,0 0 1,0-1-1,-1 1 0,1 0 1,0 0-1,-1 0 0,1 0 1,0 0-1,-3 1 0,1-1-26,1 1-1,-1-1 1,0 1 0,0 0-1,0 0 1,0 0-1,0 0 1,1 1-1,-1-1 1,0 1-1,1-1 1,-1 1-1,1 0 1,0 0-1,-3 2 1,4-2-123,-1 1 0,0-1 1,0 0-1,1 0 0,0 1 0,-1-1 1,1 1-1,0-1 0,0 1 0,0 0 1,1-1-1,-1 1 0,1 0 1,-1 0-1,1-1 0,0 1 0,0 0 1,0 0-1,0 0 0,2 3 1,-1-4-204,0 0 1,0 0 0,0-1-1,0 1 1,1 0 0,-1-1-1,1 1 1,-1-1 0,1 0-1,-1 1 1,1-1 0,0 0-1,0 0 1,0 0 0,0 0-1,-1-1 1,1 1 0,0 0 0,0-1-1,0 1 1,1-1 0,-1 0-1,0 0 1,0 0 0,0 0-1,4 0 1,-1 0-544,0 0 0,0-1 0,0 0 0,0 0 0,0 0 0,0 0 0,0-1 0,9-3 0,18-13-3597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2.926"/>
    </inkml:context>
    <inkml:brush xml:id="br0">
      <inkml:brushProperty name="width" value="0.025" units="cm"/>
      <inkml:brushProperty name="height" value="0.025" units="cm"/>
    </inkml:brush>
  </inkml:definitions>
  <inkml:trace contextRef="#ctx0" brushRef="#br0">49 28 9545,'0'0'12817,"-5"11"-12368,4-8-434,-5 10 292,1 0 0,1 0 0,-5 21 0,8-31-234,1 0 0,-1 1-1,1-1 1,0 0 0,0 1-1,0-1 1,1 0 0,-1 1-1,3 5 1,-3-7-62,1-1 1,-1 0-1,1 0 1,0 1-1,0-1 1,0 0 0,0 0-1,-1 0 1,1 0-1,1 0 1,-1 0-1,0 0 1,0-1-1,0 1 1,0 0-1,1 0 1,-1-1-1,0 1 1,0-1-1,1 1 1,-1-1-1,1 0 1,-1 1 0,2-1-1,1 0 72,1 0 0,-1 0 0,0 0 0,0 0 0,0-1 0,0 0 0,1 0 0,-1 0 1,0 0-1,0-1 0,-1 1 0,1-1 0,0 0 0,0 0 0,-1 0 0,1-1 0,-1 1 0,0-1 0,0 0 0,0 0 0,0 0 0,4-6 0,-3 3 107,0 0-1,0 0 0,-1-1 1,0 1-1,0-1 1,0 0-1,-1 0 0,0 0 1,0 0-1,-1 0 0,0-1 1,0-9-1,-1 16-156,0 0-1,0-1 0,0 1 1,0 0-1,-1 0 0,1 0 1,0-1-1,-1 1 1,1 0-1,-1 0 0,1 0 1,-1 0-1,0 0 1,1 0-1,-1 0 0,0 0 1,0 0-1,0 0 0,0 0 1,0 0-1,0 1 1,0-1-1,0 0 0,-2 0 1,0-1-15,-1 1 0,0 0 0,0 0 0,1 0 0,-1 0 0,0 0 1,0 1-1,-5 0 0,2 0-122,1 0 1,-1 0-1,0 1 0,0 0 0,1 0 1,-1 1-1,1 0 0,-1 0 1,-9 5-1,-4 11-1383,11-8-1044,-2-2-3375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3.266"/>
    </inkml:context>
    <inkml:brush xml:id="br0">
      <inkml:brushProperty name="width" value="0.025" units="cm"/>
      <inkml:brushProperty name="height" value="0.025" units="cm"/>
    </inkml:brush>
  </inkml:definitions>
  <inkml:trace contextRef="#ctx0" brushRef="#br0">1 1 13613,'0'0'7975,"20"65"-7206,-9-32-288,1 2-321,-1-2-96,2-2-128,2-5-833,-1-4-993,-1-9-1057,-3-7-1569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3.699"/>
    </inkml:context>
    <inkml:brush xml:id="br0">
      <inkml:brushProperty name="width" value="0.025" units="cm"/>
      <inkml:brushProperty name="height" value="0.025" units="cm"/>
    </inkml:brush>
  </inkml:definitions>
  <inkml:trace contextRef="#ctx0" brushRef="#br0">1 246 12556,'0'-9'2680,"1"0"-2287,0 0-1,1 1 1,0-1 0,0 1 0,1-1 0,0 1 0,1 0-1,0 0 1,0 0 0,0 0 0,1 1 0,0 0 0,1 0 0,0 0-1,0 1 1,13-12 0,-8 8-140,0 1 0,0 0 1,1 1-1,0 0 0,1 0 0,-1 2 0,1-1 1,1 2-1,-1-1 0,1 2 0,0 0 0,0 1 1,17-2-1,-29 5-255,0-1 1,-1 1-1,1 0 1,-1 0 0,1 1-1,-1-1 1,1 0-1,-1 0 1,1 1 0,-1-1-1,1 1 1,-1-1-1,1 1 1,-1 0-1,0-1 1,1 1 0,-1 0-1,0 0 1,0 0-1,1 0 1,-1 0 0,0 0-1,0 1 1,0-1-1,0 0 1,-1 0-1,2 3 1,-1-1 9,0 1-1,0-1 1,0 1 0,-1-1 0,0 1-1,1 0 1,-1-1 0,-1 1-1,1 0 1,0-1 0,-2 6 0,-2 5 36,0 0 1,0 0-1,-2-1 1,1 1-1,-9 12 1,5-11-10,1-1-1,-2 0 1,1-1 0,-2 0 0,-21 20-1,76-78-205,-28 34 64,0 0 0,29-14 0,-40 23 66,0 0 0,0 0-1,0 0 1,0 0 0,1 1 0,-1 0-1,0 0 1,1 0 0,-1 1 0,1 0 0,-1 0-1,1 0 1,-1 1 0,7 1 0,-10-1 26,-1 0 0,1 0 0,-1 0 0,1 0 0,-1 1 0,0-1 0,0 0 0,1 1 0,-1-1 0,0 1 1,0-1-1,-1 1 0,1-1 0,0 1 0,0 0 0,-1-1 0,1 1 0,-1 0 0,0 0 0,1-1 0,-1 1 0,0 0 0,0 0 0,0-1 0,0 1 1,0 0-1,-1 3 0,0 2 85,1 0 0,-2-1 1,1 1-1,-1-1 1,1 1-1,-5 7 1,-3 1 234,-1-1 1,-1-1-1,0 0 1,-1 0-1,0-1 1,-1 0-1,0-2 1,-1 1-1,0-1 1,0-1-1,-1-1 1,-30 13-1,44-20-371,0-1 0,0 1-1,0-1 1,0 1 0,0-1-1,0 0 1,0 1 0,0-1 0,0 0-1,0 1 1,0-1 0,-1 0-1,1 0 1,0 0 0,0 0-1,0 0 1,0 0 0,0-1-1,0 1 1,0 0 0,0 0-1,0-1 1,0 1 0,0-1 0,-2 0-1,3 0-109,0-1 0,0 1 0,0 0 1,0 0-1,0 0 0,0-1 0,0 1 0,0 0 0,1 0 0,-1 0 0,1 0 0,-1-1 0,1 1 1,-1 0-1,1 0 0,-1 0 0,1 0 0,1-1 0,39-49-8712,-14 25 1254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4.057"/>
    </inkml:context>
    <inkml:brush xml:id="br0">
      <inkml:brushProperty name="width" value="0.025" units="cm"/>
      <inkml:brushProperty name="height" value="0.025" units="cm"/>
    </inkml:brush>
  </inkml:definitions>
  <inkml:trace contextRef="#ctx0" brushRef="#br0">1 0 14510,'0'0'7783,"0"66"-7174,0-39-257,5-3-256,5-3-64,4-5-769,1-10-1441,2-6-832,-2 0-2436,0-18-4099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4.400"/>
    </inkml:context>
    <inkml:brush xml:id="br0">
      <inkml:brushProperty name="width" value="0.025" units="cm"/>
      <inkml:brushProperty name="height" value="0.025" units="cm"/>
    </inkml:brush>
  </inkml:definitions>
  <inkml:trace contextRef="#ctx0" brushRef="#br0">0 90 14542,'0'0'4511,"0"10"-4079,2 20-150,2 0 1,0-1-1,2 1 0,2-1 0,0 0 1,2 0-1,20 41 0,-30-69-285,1 1 0,0 0 0,-1-1 0,1 1 0,0 0 0,0-1 0,0 1 0,0-1 0,0 1 0,0-1 0,1 0 0,-1 1 0,0-1 0,1 0 0,-1 0 0,1 0 0,-1 0 0,1 0 0,0 0 0,-1-1 0,1 1 0,0 0 0,-1-1 0,1 0 0,3 1 0,-2-1-23,-1-1 0,0 0 0,0 0 0,0 0 0,0 0 0,0-1 0,0 1 0,-1 0 1,1-1-1,0 0 0,-1 1 0,1-1 0,-1 0 0,1 1 0,-1-1 0,0 0 0,1-3 0,6-9-281,-1-1-1,-1 0 1,0-1 0,5-21-1,-5 5 197,-1 1 0,-1-1-1,-2 1 1,-2-1 0,0 0-1,-7-41 1,1 55 1565,3 29-410,0 30-569,3-16-108,1 0 0,1 0 0,8 34 0,-9-51-255,1-1 0,1 1 0,-1-1-1,1 0 1,0 1 0,1-2 0,-1 1 0,1 0-1,1-1 1,-1 1 0,1-1 0,1 0-1,-1-1 1,1 0 0,8 7 0,20 1-256,-14-11-2015,-6-9-4747,-10-3-1886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4.864"/>
    </inkml:context>
    <inkml:brush xml:id="br0">
      <inkml:brushProperty name="width" value="0.025" units="cm"/>
      <inkml:brushProperty name="height" value="0.025" units="cm"/>
    </inkml:brush>
  </inkml:definitions>
  <inkml:trace contextRef="#ctx0" brushRef="#br0">163 6 15855,'0'0'7426,"-8"-2"-7229,5 1-194,1 0-1,-1 1 0,1-1 1,-1 1-1,0 0 0,1 0 1,-1 0-1,0 0 0,1 1 1,-1-1-1,0 1 0,1-1 1,-1 1-1,1 0 0,-4 1 1,2 1-3,0 0 1,-1 0-1,2 1 1,-1 0-1,0-1 1,1 1-1,-1 1 1,1-1-1,-3 5 1,-3 4 145,0 1 0,2-1 0,-1 1 1,2 1-1,0-1 0,0 1 0,2 0 0,-1 0 1,2 1-1,0-1 0,1 1 0,0 26 0,2-40-133,0-1 0,1 0 0,-1 1 0,0-1 1,1 0-1,-1 1 0,0-1 0,1 0 0,-1 0 0,1 0 0,0 0 0,-1 1 0,1-1 0,0 0 0,0 0 0,0 0 0,0 0 0,0-1 0,0 1 0,0 0 0,0 0 0,0 0 0,0-1 0,2 2 0,0-1 9,0-1 0,0 1 1,0 0-1,0-1 0,0 0 0,1 1 1,-1-1-1,0 0 0,6-2 0,1 1 29,1-2 0,-2 1 0,1-2 0,0 1 0,13-8 1,3-3-263,-1-2 0,32-26 1,-48 35-454,-1-1-1,0 0 1,0 0 0,-1-1-1,9-14 1,-7 2-2427,-10 7-2456,-7 4-4142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5.205"/>
    </inkml:context>
    <inkml:brush xml:id="br0">
      <inkml:brushProperty name="width" value="0.025" units="cm"/>
      <inkml:brushProperty name="height" value="0.025" units="cm"/>
    </inkml:brush>
  </inkml:definitions>
  <inkml:trace contextRef="#ctx0" brushRef="#br0">1 250 12556,'0'0'8488,"82"-71"-7015,-36 39-224,0-2-256,2 1-512,-5 4-417,-7 8-160,-10 4-1057,-7 6-801,-11 9-961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5.549"/>
    </inkml:context>
    <inkml:brush xml:id="br0">
      <inkml:brushProperty name="width" value="0.025" units="cm"/>
      <inkml:brushProperty name="height" value="0.025" units="cm"/>
    </inkml:brush>
  </inkml:definitions>
  <inkml:trace contextRef="#ctx0" brushRef="#br0">0 299 8232,'0'0'11947,"78"-71"-10634,-33 37-224,3-3-160,2 3-448,0 2-449,-4 7-705,-6 2-1601,-8 2-3011,-7 0-5413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1:46.218"/>
    </inkml:context>
    <inkml:brush xml:id="br0">
      <inkml:brushProperty name="width" value="0.025" units="cm"/>
      <inkml:brushProperty name="height" value="0.025" units="cm"/>
    </inkml:brush>
  </inkml:definitions>
  <inkml:trace contextRef="#ctx0" brushRef="#br0">80 1090 10410,'-9'5'2333,"-61"36"2359,69-41-3886,5-2-144,227-155 3762,-96 61-2799,324-211 417,200-136-2574,-631 424 399,4-3-6,57-50 0,-78 56 218,-12 16-77,1 0-1,-1 0 1,0-1 0,1 1 0,-1 0-1,1 0 1,-1 0 0,0 0 0,1-1 0,-1 1-1,1 0 1,-1 0 0,0 0 0,1 1-1,-1-1 1,1 0 0,-1 0 0,0 0-1,1 0 1,-1 1 0,1-1 0,-1 0 0,1 0-1,-1 1 1,1-1 0,-1 0 0,0 1-1,-24 13 0,0 1 0,1 1 0,1 1 0,-26 25 0,13-12-11,-914 716-871,905-711 882,25-19 6,-1-1 0,-35 20 0,51-35 8,10-8-185,33-29-128,1 1 0,2 1 0,78-49 0,-64 46 139,324-209-246,-20 12-887,-348 228 1177,-4 3 9,0-1 1,0 0-1,0-1 0,0 0 1,-1 0-1,9-11 0,-15 17 107,0 0 0,0 0 0,1-1 0,-1 1 0,0 0 0,0 0 0,0 0 0,0 0 0,0 0 0,0-1 0,0 1 0,0 0 0,0 0-1,0 0 1,0-1 0,1 1 0,-1 0 0,0 0 0,0 0 0,0 0 0,0-1 0,0 1 0,-1 0 0,1 0 0,0 0 0,0 0 0,0-1 0,0 1-1,0 0 1,0 0 0,0 0 0,0 0 0,0-1 0,0 1 0,0 0 0,-1 0 0,1 0 0,0 0 0,0 0 0,0-1 0,0 1 0,0 0 0,-1 0-1,1 0 1,0 0 0,0 0 0,0 0 0,0 0 0,-1 0 0,1 0 0,0 0 0,0 0 0,0 0 0,0 0 0,-1 0 0,-17 0 96,-19 9 90,-10 12-107,0 1 0,-68 46 0,-84 72 350,138-96-187,-653 520-478,643-497-1031,29-22-3575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8.944"/>
    </inkml:context>
    <inkml:brush xml:id="br0">
      <inkml:brushProperty name="width" value="0.025" units="cm"/>
      <inkml:brushProperty name="height" value="0.025" units="cm"/>
    </inkml:brush>
  </inkml:definitions>
  <inkml:trace contextRef="#ctx0" brushRef="#br0">1 719 4869,'0'0'8760,"9"-4"-7559,2 0-853,0-2 0,0 0 0,-1 0-1,0 0 1,0-2 0,-1 1 0,0-1 0,14-15 0,71-91 1221,-50 58-1053,14-14 217,294-331 157,-351 401-1638,-7 0-2642,-9 1 166,-8 5-1378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25.105"/>
    </inkml:context>
    <inkml:brush xml:id="br0">
      <inkml:brushProperty name="width" value="0.025" units="cm"/>
      <inkml:brushProperty name="height" value="0.025" units="cm"/>
    </inkml:brush>
  </inkml:definitions>
  <inkml:trace contextRef="#ctx0" brushRef="#br0">518 120 4260,'1'-8'611,"0"-1"0,-1 0 0,0 0 0,0 0 1,-1 1-1,0-1 0,-3-8 0,3 14-374,0 0-1,-1 1 1,1 0 0,0-1-1,-1 1 1,0 0 0,1 0 0,-1-1-1,0 2 1,0-1 0,-1 0-1,1 0 1,0 1 0,0-1-1,-1 1 1,1-1 0,-1 1 0,1 0-1,-1 0 1,0 0 0,1 1-1,-1-1 1,0 1 0,0-1 0,1 1-1,-5 0 1,-1 0-22,-1 0-1,1 1 1,-1 0-1,1 0 1,0 1 0,0 0-1,-1 0 1,1 1-1,1 0 1,-1 1 0,0 0-1,1 0 1,0 0-1,-11 10 1,-10 8 65,2 2 1,-27 30 0,45-46-162,-13 15 9,2 1 1,1 1-1,1 0 1,1 1-1,1 1 1,1 0-1,1 1 1,2 0-1,-11 44 0,9-15-94,2 0 0,4 1-1,1 0 1,3 60-1,3-92-30,0 68 56,17 139 0,-13-205-50,1-1 0,1-1 1,1 1-1,2-1 0,1 0 0,0-1 1,2 0-1,1-1 0,29 41 1,-37-58 11,0-1 0,0 1 0,1-1 0,0 0 1,0-1-1,1 1 0,0-1 0,-1-1 0,2 1 1,-1-1-1,0 0 0,1-1 0,0 0 0,0 0 1,0 0-1,0-1 0,0-1 0,0 1 0,0-1 1,1 0-1,-1-1 0,0 0 0,1-1 0,-1 1 1,0-2-1,1 1 0,-1-1 0,0 0 1,0-1-1,0 0 0,-1 0 0,1-1 0,-1 0 1,1 0-1,6-6 0,13-12 216,0-2 0,-2 0-1,-1-2 1,-1-1 0,-1-1 0,-2 0 0,21-39-1,-8 5 119,-2-1-1,37-112 0,-50 119-159,-3-2-1,-2 0 0,-3 0 0,5-91 1,-14 118-143,-1-1 1,-2 1-1,-1 0 0,-1-1 1,-2 2-1,-1-1 1,-1 1-1,-2 0 1,-1 0-1,-18-34 1,24 55-46,-1 0 0,1 0 0,-2 0 1,1 1-1,-1 0 0,0 1 0,-1-1 0,0 1 1,0 1-1,0-1 0,-1 2 0,0-1 1,0 1-1,-18-7 0,18 9-42,0 1 0,0 0 0,0 0 0,-1 1 0,1 0 0,0 1 0,-1 0 0,1 1 0,0-1 1,0 2-1,-1-1 0,1 2 0,0-1 0,1 1 0,-1 0 0,-15 8 0,8-2-467,1 1 0,-22 18 0,7-5-2204,-2-3-4277,28-19 145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26.394"/>
    </inkml:context>
    <inkml:brush xml:id="br0">
      <inkml:brushProperty name="width" value="0.025" units="cm"/>
      <inkml:brushProperty name="height" value="0.025" units="cm"/>
    </inkml:brush>
  </inkml:definitions>
  <inkml:trace contextRef="#ctx0" brushRef="#br0">38 130 10730,'9'3'9787,"25"1"-8044,50 4-2415,-53-10 725,0-2 0,-1 0 0,0-2 0,52-17 0,-42 11 61,-94 28 1976,19-4-1536,-1-2 0,1-2-1,-1-1 1,-68 4-1,89-11-489,9 1-33,0-1 0,-1 1 0,1-1 0,0-1 0,0 1 0,-1-1 0,1 0-1,0-1 1,0 1 0,0-1 0,0-1 0,1 1 0,-10-6 0,78 5-346,-23 3 283,0-2 0,0-1 0,-1-2 0,1-1 0,-1-3 0,-1-1 0,39-15 0,-153 61 301,41-17-246,-1-1 0,0-3-1,-2 0 1,1-3 0,-48 10-1,83-22-26,1 1 0,-1-1 0,1 0 0,-1 1 0,1-1 0,-1 0 0,0 0 0,1 0 0,-1-1-1,1 1 1,-1 0 0,1 0 0,-1-1 0,1 1 0,-1-1 0,-1 0 0,3 0-6,0 1-1,0-1 1,0 0 0,0 1-1,0-1 1,0 1 0,0-1-1,0 1 1,0-1 0,0 0-1,0 1 1,1-1 0,-1 1-1,0-1 1,0 1 0,1-1-1,-1 1 1,0-1 0,1 1-1,-1-1 1,0 1 0,1 0-1,-1-1 1,1 1 0,-1-1-1,1 1 1,0-1 0,48-33-176,4 4 116,2 2 1,2 2 0,0 3-1,82-22 1,-116 41-212,-28 10 222,-35 15 143,0-5 74,-2-1 1,0-2-1,-1-2 1,0-2 0,0-1-1,-73 2 1,114-15-1078,8-5 7,11-8-695,39-32-3806,-22 19-267</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35.334"/>
    </inkml:context>
    <inkml:brush xml:id="br0">
      <inkml:brushProperty name="width" value="0.025" units="cm"/>
      <inkml:brushProperty name="height" value="0.025" units="cm"/>
    </inkml:brush>
  </inkml:definitions>
  <inkml:trace contextRef="#ctx0" brushRef="#br0">92 0 4452,'0'0'13859,"-6"8"-13486,1 0-185,1-1-1,-1 1 0,1 0 1,1 0-1,0 0 0,0 0 1,0 1-1,1 0 0,0-1 1,0 14-1,0 74 279,4 0 0,19 125 1,-1-10-26,-9 1 0,-21 270 1,-13 79-351,-17 255 52,12 513-805,30-940 657,63 945 64,-27-727-545,-38-607 446,0 0-1,0 0 1,1 1 0,-1-1 0,0 0-1,0 0 1,0 0 0,0 0-1,0 0 1,0 1 0,0-1 0,0 0-1,0 0 1,1 0 0,-1 0 0,0 1-1,0-1 1,0 0 0,0 0-1,0 0 1,0 0 0,0 1 0,0-1-1,0 0 1,0 0 0,0 0-1,0 0 1,-1 1 0,1-1 0,0 0-1,0 0 1,0 0 0,0 0-1,0 1 1,0-1 0,0 0 0,0 0-1,0 0 1,-1 0 0,1 0-1,0 0 1,0 1 0,0-1 0,0 0-1,0 0 1,0 0 0,-1 0-1,1 0 1,0 0 0,0 0 0,0 0-1,0 0 1,-1 0 0,1 0-1,0 0 1,0 0 0,0 0 0,-1 0-1,1 0 1,0 0 0,0 0-1,0 0 1,0 0 0,-1 0 0,1 0-1,0 0 1,-10-12-4062,4 4 3403,-22-25-3999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36.083"/>
    </inkml:context>
    <inkml:brush xml:id="br0">
      <inkml:brushProperty name="width" value="0.025" units="cm"/>
      <inkml:brushProperty name="height" value="0.025" units="cm"/>
    </inkml:brush>
  </inkml:definitions>
  <inkml:trace contextRef="#ctx0" brushRef="#br0">106 354 3491,'-6'4'964,"1"-1"-1,-1 1 1,1 0-1,0 1 1,0-1-1,0 1 1,1 0-1,-7 9 1,5-5-30,0 1 0,1-1-1,0 1 1,-6 19 0,6-9-82,0 1 0,1-1 0,1 1 0,0 41 0,3-61-844,0-1 0,-1 0 0,1 1 0,0-1-1,0 0 1,0 1 0,0-1 0,0 1 0,0-1 0,1 0 0,-1 1 0,0-1 0,0 0 0,0 1-1,0-1 1,0 0 0,0 1 0,1-1 0,-1 0 0,0 1 0,0-1 0,0 0 0,1 0 0,-1 1 0,0-1-1,0 0 1,1 0 0,-1 1 0,0-1 0,1 0 0,-1 0 0,0 0 0,1 0 0,-1 0 0,0 1-1,1-1 1,-1 0 0,0 0 0,1 0 0,-1 0 0,0 0 0,1 0 0,-1 0 0,1 0 0,-1 0-1,0 0 1,1 0 0,-1-1 0,19-10 149,1-13 120,-1 0-1,-1-1 0,-2-1 0,0 0 0,16-42 0,-23 51-192,22-45 359,-3-2 0,-2-1 0,-3-1 0,14-73 0,-37 139-439,0-1-1,0 1 0,0 0 1,0 0-1,0 0 0,0-1 1,0 1-1,0 0 0,0 0 1,0 0-1,0-1 0,0 1 1,0 0-1,1 0 1,-1 0-1,0-1 0,0 1 1,0 0-1,0 0 0,0 0 1,0 0-1,0 0 0,1-1 1,-1 1-1,0 0 0,0 0 1,0 0-1,0 0 0,1 0 1,-1 0-1,0 0 1,0-1-1,0 1 0,1 0 1,-1 0-1,0 0 0,0 0 1,0 0-1,1 0 0,-1 0 1,0 0-1,0 0 0,0 0 1,1 0-1,-1 0 0,0 0 1,0 0-1,0 0 1,1 1-1,10 10 31,15 31-91,-17-27 99,21 33 240,43 88 0,-62-110-722,-2 0 1,10 40-1,-7 18-3983,-10-58-1700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4:37.389"/>
    </inkml:context>
    <inkml:brush xml:id="br0">
      <inkml:brushProperty name="width" value="0.025" units="cm"/>
      <inkml:brushProperty name="height" value="0.025" units="cm"/>
    </inkml:brush>
  </inkml:definitions>
  <inkml:trace contextRef="#ctx0" brushRef="#br0">4 1 1217,'0'0'15439,"0"10"-15407,-4 151 26,6 181 2740,14-239-1872,-2-17-1596,-10-28-4049,-4-50-80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6.546"/>
    </inkml:context>
    <inkml:brush xml:id="br0">
      <inkml:brushProperty name="width" value="0.025" units="cm"/>
      <inkml:brushProperty name="height" value="0.025" units="cm"/>
    </inkml:brush>
  </inkml:definitions>
  <inkml:trace contextRef="#ctx0" brushRef="#br0">114 0 6502,'1'6'11467,"-1"13"-5682,-3 120-4054,-5 97-1180,5-75-1523,3-161 913,0 0-1,0 0 1,0 0 0,0 0 0,0 1 0,0-1 0,0 0 0,0 0-1,0 0 1,0 1 0,0-1 0,0 0 0,0 0 0,0 0 0,0 0 0,0 1-1,0-1 1,0 0 0,0 0 0,0 0 0,-1 0 0,1 1 0,0-1-1,0 0 1,0 0 0,0 0 0,0 0 0,0 0 0,-1 1 0,1-1-1,0 0 1,0 0 0,0 0 0,0 0 0,0 0 0,-1 0 0,1 0 0,0 0-1,0 0 1,0 1 0,-1-1 0,1 0 0,0 0 0,0 0 0,0 0-1,0 0 1,-1 0 0,-8-8-1736,-6-13-815,-27-57-5473,13 25 1997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6.888"/>
    </inkml:context>
    <inkml:brush xml:id="br0">
      <inkml:brushProperty name="width" value="0.025" units="cm"/>
      <inkml:brushProperty name="height" value="0.025" units="cm"/>
    </inkml:brush>
  </inkml:definitions>
  <inkml:trace contextRef="#ctx0" brushRef="#br0">34 217 11050,'-5'-9'2056,"4"7"-2006,-4-5 626,1-1 0,0 1 0,0-1 0,1-1 0,-3-10 0,6 17-512,-1-1-1,1 0 1,0 1-1,-1-1 1,1 0 0,0 1-1,1-1 1,-1 0-1,0 1 1,1-1 0,-1 1-1,1-1 1,0 0-1,0 1 1,0-1 0,0 1-1,0 0 1,1-1-1,-1 1 1,1 0 0,0 0-1,-1 0 1,1 0-1,0 0 1,3-2 0,12-7-2,1 0 0,1 1 0,-1 1 0,2 1 0,-1 1 1,1 0-1,0 2 0,0 0 0,1 1 0,-1 1 0,1 1 0,0 1 1,0 1-1,0 1 0,22 3 0,-33-2-166,0 0-1,0 1 1,0 0-1,0 1 1,0 0 0,-1 1-1,1-1 1,-1 2-1,-1-1 1,1 2 0,-1-1-1,0 1 1,0 0-1,-1 0 1,0 1 0,0 0-1,-1 0 1,0 1-1,0 0 1,-1 0 0,0 0-1,-1 1 1,5 14-1,-1-1 40,-2-1 0,-1 1-1,-1 1 1,0-1-1,-2 0 1,-1 1 0,-1-1-1,0 1 1,-7 35-1,4-44 228,-1-1-1,0 1 0,-1-1 0,-1 0 1,0 0-1,-1 0 0,0-1 0,-1 0 1,-1 0-1,0-1 0,-1-1 0,-15 16 1,17-19-105,-1 0 1,0-1 0,0 0 0,0 0 0,-1-1 0,0-1 0,0 1 0,-1-2 0,0 1-1,1-2 1,-1 1 0,-1-1 0,1-1 0,0 0 0,-1-1 0,-21 1 0,27-4-163,-1 1 0,1-1 0,0 0 0,0 0 0,0 0 0,0-1 0,0 0 0,0 0 0,1-1 0,-1 1 1,1-1-1,0-1 0,0 1 0,1-1 0,-1 1 0,1-1 0,-7-11 0,7 10-384,1 1 0,0-1 0,0 1 0,0-1 0,1 0 0,0 0 0,0 0 0,0-1 0,1 1 0,0 0 0,-1-9 0,2 14 204,1 0 0,-1 0 0,0 0 0,0 0 0,1 0 0,-1 0 0,1 0 0,-1 0 1,1 0-1,-1 0 0,1 0 0,-1 0 0,1 0 0,0 0 0,0 0 0,-1 1 0,1-1 0,0 0 0,0 1 0,0-1 0,0 0 0,0 1 0,0-1 0,0 1 0,0 0 0,0-1 0,0 1 0,2-1 0,37-5-5102,-27 4 2587,20-3-3071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7.234"/>
    </inkml:context>
    <inkml:brush xml:id="br0">
      <inkml:brushProperty name="width" value="0.025" units="cm"/>
      <inkml:brushProperty name="height" value="0.025" units="cm"/>
    </inkml:brush>
  </inkml:definitions>
  <inkml:trace contextRef="#ctx0" brushRef="#br0">7 192 19026,'0'0'3785,"8"-1"-2333,13-3-725,10-2-223,0-2 0,32-11-1,-56 17-488,0-1-1,1 0 0,-1-1 0,-1 0 0,1 0 0,0 0 0,-1-1 0,0 0 1,0 0-1,0 0 0,-1-1 0,0 0 0,0 0 0,6-9 0,-10 13 20,0 0 0,1-1 0,-1 1 0,0-1 0,0 1 0,0 0 0,-1-1 0,1 0 0,-1 1 0,1-1 0,-1 1 0,0-1 0,0 0-1,0 1 1,0-1 0,0 1 0,-1-1 0,-1-5 0,1 7 27,0-1 0,0 1 1,0-1-1,0 1 0,0-1 0,-1 1 0,1 0 0,-1-1 1,1 1-1,-1 0 0,1 0 0,-1 0 0,0 0 0,1 0 1,-1 1-1,0-1 0,0 1 0,0-1 0,1 1 0,-3-1 1,-2 0 7,0 1 1,0 0 0,1 0 0,-1 0 0,0 1 0,0-1 0,1 1 0,-1 1 0,0-1 0,1 1 0,-1 0 0,1 0 0,0 1 0,0 0 0,-9 6 0,1 2-15,0 2 0,2-1 1,0 1-1,0 1 0,1 0 1,1 1-1,0-1 1,1 2-1,0-1 0,2 1 1,0 0-1,0 1 1,2 0-1,0-1 0,-2 20 1,6-33-52,0-1 1,0 1 0,0 0 0,0 0-1,0 0 1,1 0 0,-1 0 0,1 0-1,0 0 1,0-1 0,0 1 0,0 0-1,0-1 1,1 1 0,-1 0 0,1-1-1,0 0 1,-1 1 0,1-1-1,0 0 1,0 0 0,1 0 0,-1 0-1,0 0 1,1-1 0,-1 1 0,1-1-1,-1 1 1,1-1 0,0 0 0,0 0-1,-1 0 1,1-1 0,4 1 0,9 2-149,1-1 1,0-1-1,0 0 0,29-4 1,-32 3-181,48-11-3142,-23-4-2922,7-10-8822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7.792"/>
    </inkml:context>
    <inkml:brush xml:id="br0">
      <inkml:brushProperty name="width" value="0.025" units="cm"/>
      <inkml:brushProperty name="height" value="0.025" units="cm"/>
    </inkml:brush>
  </inkml:definitions>
  <inkml:trace contextRef="#ctx0" brushRef="#br0">1 141 13357,'0'0'13132,"68"-21"-12684,-18 3-383,8-3-65,3 0-897,-1 0-2370,-7 2-2147,-6 0-6661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8.462"/>
    </inkml:context>
    <inkml:brush xml:id="br0">
      <inkml:brushProperty name="width" value="0.025" units="cm"/>
      <inkml:brushProperty name="height" value="0.025" units="cm"/>
    </inkml:brush>
  </inkml:definitions>
  <inkml:trace contextRef="#ctx0" brushRef="#br0">388 9 14318,'0'0'8317,"-11"-3"-7623,9 3-676,-1-1-1,0 0 0,-1 0 1,1 0-1,-1 0 0,1 1 0,-1 0 0,0-1 0,1 1 1,-1 1-1,1-1 0,-1 0 0,1 1 0,-1 0 0,1 0 0,-1 0 1,1 0-1,0 0 0,0 1 0,-1 0 0,1-1 0,0 1 1,0 0-1,1 1 0,-1-1 0,-4 5 0,-32 35 168,2 1-1,2 2 1,-47 81-1,68-101-55,1 0-1,1 0 1,2 1-1,0 1 1,2 0-1,1 0 1,1 0-1,2 1 1,-3 39-1,7-64-126,0 0-1,0 0 1,0 1 0,0-1-1,0 0 1,1 0-1,0 0 1,-1 1-1,1-1 1,0 0-1,0 0 1,1 0-1,-1 0 1,1 0-1,0-1 1,-1 1-1,1 0 1,0-1 0,0 1-1,4 2 1,-1-2 0,-1-1 1,1 0-1,-1 0 0,1 0 1,0-1-1,0 0 1,0 1-1,0-2 1,0 1-1,0-1 1,0 1-1,8-2 0,0 0-111,1-1 0,0 0-1,-1-1 1,0 0-1,0-1 1,0-1 0,0 0-1,0-1 1,-1 0-1,22-16 1,-23 15-371,1-2 0,-2 1 1,1-1-1,-1-1 0,-1 0 0,0-1 0,0 1 0,-1-2 1,0 1-1,-1-1 0,6-13 0,-4-8-2600,-8 2-1388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49.303"/>
    </inkml:context>
    <inkml:brush xml:id="br0">
      <inkml:brushProperty name="width" value="0.025" units="cm"/>
      <inkml:brushProperty name="height" value="0.025" units="cm"/>
    </inkml:brush>
  </inkml:definitions>
  <inkml:trace contextRef="#ctx0" brushRef="#br0">268 0 13933,'0'0'1490,"-4"9"-1336,-128 349 583,92-268-577,18-43 559,2 1 0,-26 94 0,45-141-697,1 0-1,-1 0 1,1 1-1,-1-1 1,1 0-1,0 1 1,0-1-1,-1 0 1,1 1 0,0-1-1,0 0 1,0 1-1,1-1 1,-1 0-1,0 1 1,0-1 0,1 0-1,-1 1 1,1-1-1,-1 0 1,1 0-1,0 1 1,-1-1 0,1 0-1,0 0 1,0 0-1,0 0 1,1 1-1,0-1 21,1-1-1,-1 0 0,1 1 1,-1-1-1,1 0 0,0-1 1,-1 1-1,1 0 0,-1-1 1,1 1-1,-1-1 0,0 0 1,1 0-1,-1 0 0,4-2 1,37-19 1108,-1-2 1,45-33-1,30-19-512,-2 20-1853,-37 26-6619,-51 20-366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9.160"/>
    </inkml:context>
    <inkml:brush xml:id="br0">
      <inkml:brushProperty name="width" value="0.025" units="cm"/>
      <inkml:brushProperty name="height" value="0.025" units="cm"/>
    </inkml:brush>
  </inkml:definitions>
  <inkml:trace contextRef="#ctx0" brushRef="#br0">255 72 11147,'0'0'7900,"-11"-9"-6586,-37-23-754,45 30-532,0 1 0,-1-1 0,1 1 0,0 0 0,-1 0 0,1 1 0,-1-1 0,1 1 0,-1-1 0,1 1 0,-1 0-1,1 0 1,-1 1 0,1-1 0,0 1 0,-1 0 0,1 0 0,-1 0 0,1 0 0,0 0 0,0 1 0,0-1 0,0 1 0,0 0 0,0 0 0,0 0 0,-4 5 0,-3 3 134,0 0 1,1 1 0,0 0 0,-13 24-1,16-25 48,1-1 1,0 1-1,0 1 0,1-1 0,1 0 0,0 1 0,0 0 0,1 0 1,0 0-1,0 17 0,2-26-204,1-1 0,-1 1 0,0 0 0,0-1 0,1 1 0,-1-1 0,1 1 0,-1 0 0,1-1 0,0 1 0,-1-1 0,1 0 0,0 1 0,0-1 0,0 0 0,0 1 0,0-1 0,0 0 0,1 0 0,-1 0 0,0 0 0,1 0 0,-1 0 0,0 0 0,1 0 0,-1-1 0,1 1 0,0 0 0,-1-1 0,1 0 0,-1 1 0,1-1 0,0 0 0,-1 0 0,1 0 0,0 0 0,-1 0 0,1 0 0,1 0 0,4-1 16,-1 1 1,0-1-1,1-1 1,-1 1-1,0-1 0,0 0 1,0 0-1,0-1 1,7-4-1,-1-1 26,0-1-1,-1-1 0,0 0 0,-1 0 0,0-1 1,-1-1-1,0 1 0,0-2 0,-2 1 1,1-1-1,-2 0 0,1 0 0,-2-1 1,0 0-1,-1 0 0,0 0 0,-1-1 1,-1 1-1,2-18 0,-4 32-45,0 0-1,0-1 0,0 1 1,0 0-1,0 0 0,0-1 1,0 1-1,0 0 1,0 0-1,0-1 0,1 1 1,-1 0-1,0-1 1,-1 1-1,1 0 0,0 0 1,0-1-1,0 1 1,0 0-1,0 0 0,0-1 1,0 1-1,0 0 0,0 0 1,0-1-1,-1 1 1,1 0-1,0 0 0,0-1 1,0 1-1,-1 0 1,1 0-1,0 0 0,0 0 1,0-1-1,-1 1 0,1 0 1,0 0-1,0 0 1,-1 0-1,1 0 0,0 0 1,-1-1-1,-9 12-66,-7 23-27,15-28 94,1 0 1,-1 1-1,1-1 1,0 1-1,1-1 0,-1 1 1,1-1-1,2 13 1,-2-17 0,1 0 1,0 0 0,-1 0 0,1 0-1,0 0 1,0 0 0,1 0-1,-1 0 1,0-1 0,1 1 0,-1 0-1,1-1 1,-1 1 0,1-1 0,-1 0-1,1 1 1,0-1 0,0 0-1,0 0 1,0 0 0,0 0 0,0 0-1,0-1 1,0 1 0,0-1 0,0 1-1,0-1 1,1 0 0,3 0 0,0 1 2,0-1 1,0 0 0,0-1 0,0 0 0,-1 1-1,1-2 1,0 1 0,0-1 0,-1 0 0,1 0 0,-1 0-1,1-1 1,-1 0 0,0 0 0,0 0 0,-1-1 0,7-5-1,3-5 17,0-1 0,-2 0-1,20-31 1,-29 86-274,-5-25 286,1-5-6,0 1 0,0-1 0,1 1 0,1-1 0,2 17 0,-3-26-23,1 1 0,-1-1 0,1 1 0,-1-1 0,1 1 0,0-1 0,-1 0 0,1 0 0,0 1 1,0-1-1,0 0 0,0 0 0,0 0 0,0 0 0,0 0 0,0 0 0,1 0 0,1 1 0,-1-1 2,0-1 1,1 1-1,-1-1 0,0 0 0,0 0 0,0 0 0,1 0 0,-1 0 0,0 0 0,0 0 0,0-1 0,0 1 0,0-1 1,1 0-1,-1 0 0,0 0 0,1-1 0,6-3-17,-1-1 1,0 0-1,0 0 0,-1-1 0,0 0 1,0 0-1,-1-1 0,0 0 1,0 0-1,8-17 0,-9 17-474,-1 0-1,0-1 1,-1 1-1,1-1 0,-2 0 1,4-16-1,-30 66-6434,21-29 1179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19.656"/>
    </inkml:context>
    <inkml:brush xml:id="br0">
      <inkml:brushProperty name="width" value="0.025" units="cm"/>
      <inkml:brushProperty name="height" value="0.025" units="cm"/>
    </inkml:brush>
  </inkml:definitions>
  <inkml:trace contextRef="#ctx0" brushRef="#br0">158 18 4933,'0'0'14280,"-6"10"-12807,-9 17-635,1 0 0,2 1 1,1 0-1,-14 50 0,4 61-583,17-99-261,-2 0-1,-2 0 1,-17 52-1,17-79 141,5-22 417,5-24 46,21-75-840,50-140 0,-68 231 170,2 0 0,0 0 0,0 1 0,2 0 0,19-30 0,-24 42 77,-1 0 0,1 0 0,0 0-1,0 0 1,0 0 0,0 1 0,1 0-1,-1 0 1,1 0 0,0 0 0,0 1 0,0-1-1,0 2 1,0-1 0,0 0 0,1 1-1,-1 0 1,1 0 0,-1 1 0,1-1 0,-1 1-1,1 0 1,8 2 0,-12-1-8,0-1 0,0 1 0,0 0 0,0 0 0,0 0 0,0 0 1,0 0-1,0 1 0,-1-1 0,1 0 0,0 1 0,-1 0 0,1-1 0,-1 1 0,0 0 1,0 0-1,1-1 0,-1 1 0,0 0 0,-1 0 0,1 0 0,0 0 0,0 1 0,-1-1 0,0 0 1,1 0-1,-1 0 0,0 0 0,0 1 0,0 3 0,0 1 34,0 0 0,-1 0 0,0 0 0,0-1 0,0 1 0,-1 0 0,0 0 0,-5 11 0,1-7 408,-1 0 0,-1 0-1,0-1 1,0 0-1,-1-1 1,-17 15-1,22-20-291,-1 0 0,0 0 0,0-1 0,0 0-1,0 0 1,-1 0 0,1 0 0,-1-1-1,1 0 1,-1 0 0,0-1 0,0 1-1,0-1 1,0 0 0,0-1 0,-8 0 0,13 0-214,-1-1 0,1 1 0,0-1 1,-1 1-1,1-1 0,0 0 1,0 0-1,-1 1 0,1-1 1,0 0-1,0 0 0,0 0 1,0 0-1,0 0 0,0-1 0,1 1 1,-1 0-1,0 0 0,0-1 1,1 1-1,-1 0 0,1-1 1,-1 1-1,1 0 0,0-1 1,0 1-1,-1-1 0,1 1 0,0-1 1,0 1-1,0 0 0,0-1 1,1 1-1,-1-1 0,0 1 1,1-2-1,0-3-670,0-1 0,1 1 0,-1 0 0,1 0 0,0 0 0,1 0 1,3-6-1,18-21-4195,4-4-2850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0.110"/>
    </inkml:context>
    <inkml:brush xml:id="br0">
      <inkml:brushProperty name="width" value="0.025" units="cm"/>
      <inkml:brushProperty name="height" value="0.025" units="cm"/>
    </inkml:brush>
  </inkml:definitions>
  <inkml:trace contextRef="#ctx0" brushRef="#br0">116 1 6822,'0'0'10421,"-5"7"-6572,-18 30-1702,2 1 1,-16 39-1,31-64-1974,1 0-1,1 0 0,0 0 0,1 0 1,0 1-1,1-1 0,1 1 0,0-1 1,1 1-1,0 0 0,3 16 0,-3-28-200,0 1 0,1-1-1,-1 0 1,1 0-1,-1 0 1,1 0 0,0 0-1,0 0 1,0 0-1,0 0 1,0-1 0,0 1-1,0 0 1,1-1 0,-1 1-1,1 0 1,-1-1-1,1 0 1,-1 1 0,1-1-1,0 0 1,0 0-1,0 0 1,0 0 0,0 0-1,0 0 1,0-1-1,0 1 1,0 0 0,0-1-1,0 0 1,0 0 0,0 1-1,0-1 1,1-1-1,-1 1 1,0 0 0,0 0-1,0-1 1,4 0-1,1-2-257,0 1-1,0-1 0,0 0 1,0-1-1,0 0 0,-1 0 1,1 0-1,-1-1 1,10-9-1,-4 0-135,-10 10 461,0 1-1,0 0 1,1 0-1,0 0 1,0 0-1,0 0 1,0 1-1,0-1 1,0 1-1,1 0 1,-1-1-1,1 2 1,5-4-1,6 46 1873,-12-37-1891,0-1 0,0 1 0,0-1 0,0 0-1,0 1 1,1-2 0,-1 1 0,1 0 0,0-1-1,0 1 1,0-1 0,0 0 0,0 0 0,0-1-1,1 1 1,-1-1 0,0 0 0,1 0 0,-1-1-1,1 1 1,-1-1 0,1 0 0,-1 0 0,10-2-1,11-1-257,0-1 0,0-1 0,30-11 0,-33 9-388,-1 1 227,-8 2 237,0 0 1,1 1-1,0 0 1,24-1-1,-37 5 231,-1-1 0,1 0 0,-1 1 0,1-1 0,0 0 0,-1 1 0,1-1-1,-1 1 1,1-1 0,-1 1 0,1-1 0,-1 1 0,1-1 0,-1 1 0,0-1 0,1 1 0,-1 0-1,0-1 1,1 1 0,-1 0 0,0 0 0,1 0-75,-1 1 0,1-1-1,-1 0 1,1 0 0,-1 0 0,1 0 0,0 0-1,0 0 1,-1 0 0,1 0 0,0 0 0,0 0-1,0 0 1,0 0 0,0-1 0,0 1-1,2 0 1,21 0-3175,-22-1 2628,-1-1 1,0 1-1,0-1 0,1 0 1,-1 1-1,0-1 0,0 0 0,0 0 1,0 0-1,0 0 0,0 0 1,0 0-1,0 0 0,0 0 0,0 0 1,0-2-1,8-15-10028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0.456"/>
    </inkml:context>
    <inkml:brush xml:id="br0">
      <inkml:brushProperty name="width" value="0.025" units="cm"/>
      <inkml:brushProperty name="height" value="0.025" units="cm"/>
    </inkml:brush>
  </inkml:definitions>
  <inkml:trace contextRef="#ctx0" brushRef="#br0">1 1 7527,'0'0'20692,"46"0"-36195</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0.974"/>
    </inkml:context>
    <inkml:brush xml:id="br0">
      <inkml:brushProperty name="width" value="0.025" units="cm"/>
      <inkml:brushProperty name="height" value="0.025" units="cm"/>
    </inkml:brush>
  </inkml:definitions>
  <inkml:trace contextRef="#ctx0" brushRef="#br0">183 0 5317,'0'0'443,"-11"8"2385,-2 0 4637,8-8-6871,-7 0 345,-1 0 0,1 1 0,0 0-1,-1 0 1,1 1 0,-14 5-1,23-6-802,0 1-1,-1-1 0,1 1 0,0 0 0,0 0 0,0 0 1,0 1-1,1-1 0,-1 1 0,1-1 0,-1 1 1,1 0-1,0 0 0,0 0 0,0 0 0,0 0 0,1 1 1,-1-1-1,1 0 0,0 1 0,0-1 0,0 1 0,0-1 1,1 1-1,0 0 0,-1 4 0,1-7-116,0 0 1,0 1-1,0-1 0,0 1 1,0-1-1,0 1 0,1-1 1,-1 1-1,0-1 0,1 0 1,-1 1-1,1-1 0,0 0 1,-1 1-1,1-1 0,0 0 1,0 0-1,0 0 0,-1 1 1,1-1-1,0 0 0,1 0 1,-1 0-1,2 1 0,0 0 3,1-1-1,-1 0 0,1 1 1,-1-1-1,1 0 0,-1-1 0,1 1 1,-1-1-1,1 0 0,3 1 1,3-2-121,-1 1 0,0-1 0,1-1 0,-1 0-1,0 0 1,0 0 0,13-7 0,-11 2-281,1 0-1,-2-1 1,1 0-1,-1-1 1,0 0-1,11-13 0,-26 66 1417,-32 209 1450,5-20-923,25-199-1430,-2 0 0,-1 0 0,-2-1 0,-27 54 0,38-84-71,0-1 0,0 0 0,0 0 0,-1 0 0,1 0 0,-1 0 0,1 0 0,-1-1 0,0 1 0,1 0 0,-1-1 0,0 1 0,0-1 0,0 0 0,-5 2 0,6-3-35,0 0 0,0 0 0,0 0 0,0 0 0,0-1 0,0 1 0,0-1 0,0 1 0,0-1 0,0 1 0,0-1 0,0 1 0,0-1 0,0 0 0,0 1 0,0-1 0,1 0 0,-1 0 0,0 0 0,0 0 0,1 0 0,-1 0 0,1 0 0,-1 0 0,1 0 0,-1 0 0,1 0 0,0 0 0,-1 0 0,1 0 0,0 0 0,0 0 0,0 0 0,0-1 0,0 0 0,-6-27-91,0 0 0,2 0 0,2-1 0,1 0 0,1 1 0,1-1-1,1 1 1,2-1 0,14-52 0,-11 61-322,0 1 1,2-1-1,0 1 1,1 1-1,23-33 0,-20 36-611,0 1-1,0 0 0,1 1 0,1 0 0,1 1 0,30-20 0,-8 11-7228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1.474"/>
    </inkml:context>
    <inkml:brush xml:id="br0">
      <inkml:brushProperty name="width" value="0.025" units="cm"/>
      <inkml:brushProperty name="height" value="0.025" units="cm"/>
    </inkml:brush>
  </inkml:definitions>
  <inkml:trace contextRef="#ctx0" brushRef="#br0">81 0 7847,'0'0'10699,"-44"54"-9386,31-13 32,2 10-672,4 10 63,1 4 33,6-1-449,0-3-288,0-4 33,6-9-65,4-7-833,-3-13-1634,-6-9-2433,-1-6-3108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1.804"/>
    </inkml:context>
    <inkml:brush xml:id="br0">
      <inkml:brushProperty name="width" value="0.025" units="cm"/>
      <inkml:brushProperty name="height" value="0.025" units="cm"/>
    </inkml:brush>
  </inkml:definitions>
  <inkml:trace contextRef="#ctx0" brushRef="#br0">7 271 11307,'-2'-12'3710,"1"6"-3400,-1 0-1,2 0 1,-1 0-1,0 0 1,1 0 0,0 0-1,1-1 1,-1 1 0,1 0-1,0 0 1,1 1-1,-1-1 1,1 0 0,1 0-1,-1 1 1,1-1 0,0 1-1,0 0 1,0 0-1,1 0 1,5-6 0,6-3-45,2 2 0,-1 0 0,1 0 0,1 2 0,0 0 1,1 1-1,0 1 0,0 1 0,0 1 0,36-7 0,-31 8-239,0 1 0,1 2 0,-1 0 0,1 2 0,-1 1 0,1 0 0,-1 2-1,40 10 1,-54-10-42,0 0 0,0 1 0,0 0 0,-1 0 0,0 1 0,0 1 0,0-1-1,-1 1 1,1 1 0,-1 0 0,-1 0 0,1 0 0,-1 1 0,-1 0 0,0 1 0,0-1-1,0 1 1,6 16 0,-7-13 35,-1 0-1,0 0 1,-1 1-1,-1-1 0,0 1 1,0 0-1,-2-1 1,1 1-1,-2 0 1,0 0-1,0-1 1,-1 1-1,0 0 1,-1-1-1,-5 12 1,-3 4 462,-1-1 0,-1-1 0,-1 0 1,-1-1-1,-2 0 0,0-1 1,-2-1-1,0-1 0,-1-1 0,-2-1 1,0 0-1,-46 30 0,61-46-436,1 0 0,-1-1 0,0 1 0,0-1 0,0-1 0,0 0-1,0 0 1,0 0 0,-1-1 0,1 0 0,-1 0 0,-7-1 0,11 0-66,0-1 1,1 0 0,-1 0-1,1 0 1,-1 0-1,1 0 1,-1-1 0,1 0-1,0 1 1,0-1-1,0 0 1,0-1 0,0 1-1,0-1 1,1 1 0,-1-1-1,1 0 1,0 0-1,-1 0 1,1 0 0,1 0-1,-1 0 1,0 0-1,1-1 1,-2-6 0,0 3-335,0 0 1,1 0-1,0 0 1,1-1-1,-1 1 1,1-1-1,1 1 1,-1-1-1,1 0 1,1 1 0,-1-1-1,2 1 1,-1-1-1,1 1 1,0 0-1,0-1 1,1 1-1,-1 0 1,2 0-1,6-10 1,-5 10-652,1 0 0,0 1 0,0 0-1,0 0 1,1 0 0,0 1 0,1 0 0,-1 0 0,1 1 0,-1 0 0,14-5-1,36-10-7838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2.149"/>
    </inkml:context>
    <inkml:brush xml:id="br0">
      <inkml:brushProperty name="width" value="0.025" units="cm"/>
      <inkml:brushProperty name="height" value="0.025" units="cm"/>
    </inkml:brush>
  </inkml:definitions>
  <inkml:trace contextRef="#ctx0" brushRef="#br0">0 310 18706,'0'0'4489,"9"0"-2417,-4 0-1965,0 0 0,0-1 0,0 0 0,0 0 0,0 0 0,-1 0 0,1-1 0,0 0 0,-1 0 0,1 0 0,-1 0 0,0-1 0,1 0 0,-1 0 0,0 0 0,-1 0 0,1-1 0,-1 1 0,5-6 0,5-6-54,0 0 0,-1-1 0,0 0 0,15-30 0,-23 38-30,-1 1-1,1-1 1,-2 0 0,1 0-1,-1-1 1,0 1 0,0 0-1,-1-1 1,0 1 0,-1-1-1,0 1 1,0-1-1,-2-12 1,1 20 0,1 0-1,0-1 0,0 1 1,-1 0-1,1-1 1,-1 1-1,1 0 1,-1 0-1,1 0 0,-1-1 1,0 1-1,0 0 1,0 0-1,1 0 1,-1 0-1,0 0 1,0 0-1,0 0 0,-1 1 1,1-1-1,0 0 1,0 1-1,0-1 1,0 0-1,-1 1 0,1 0 1,0-1-1,-1 1 1,1 0-1,0-1 1,-1 1-1,1 0 0,0 0 1,-1 0-1,1 0 1,0 0-1,-1 1 1,1-1-1,0 0 0,-1 1 1,1-1-1,0 1 1,0-1-1,-1 1 1,-1 1-1,-2 0 5,-1 1 0,1 0 0,0 0 0,0 1 0,1 0 0,-1 0 1,1 0-1,-1 0 0,-3 6 0,0 2 42,1 0 1,0 1 0,1 0 0,1 0 0,0 1-1,0-1 1,1 1 0,1 0 0,1 0-1,0 1 1,-1 16 0,3-26-83,0-1 1,0 1-1,0 0 1,1 0-1,-1 0 0,1 0 1,0 0-1,1-1 1,-1 1-1,1 0 1,0-1-1,0 1 0,0-1 1,1 0-1,-1 0 1,1 0-1,0 0 1,0 0-1,1-1 0,-1 1 1,1-1-1,0 0 1,-1 0-1,1 0 0,1 0 1,-1-1-1,0 0 1,1 0-1,-1 0 1,1 0-1,0-1 0,-1 1 1,1-1-1,0-1 1,5 1-1,45 0-3189,-19-9-1961,15-13-7500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2.491"/>
    </inkml:context>
    <inkml:brush xml:id="br0">
      <inkml:brushProperty name="width" value="0.025" units="cm"/>
      <inkml:brushProperty name="height" value="0.025" units="cm"/>
    </inkml:brush>
  </inkml:definitions>
  <inkml:trace contextRef="#ctx0" brushRef="#br0">0 11 12940,'0'0'8584,"56"40"-7431,-14-40-736,9 0-257,8-1-160,7-11-1569,-2-6-2627,0-2-6919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2.818"/>
    </inkml:context>
    <inkml:brush xml:id="br0">
      <inkml:brushProperty name="width" value="0.025" units="cm"/>
      <inkml:brushProperty name="height" value="0.025" units="cm"/>
    </inkml:brush>
  </inkml:definitions>
  <inkml:trace contextRef="#ctx0" brushRef="#br0">96 1 4965,'0'0'11851,"-37"48"-11050,20-8 224,1 6-129,5 5-735,2 1-33,7 0 32,2-8-64,0-7-160,8-6-801,-3-6-768,-2-7-674,-3-7 386,-5-9-418,-9-2-2081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0.038"/>
    </inkml:context>
    <inkml:brush xml:id="br0">
      <inkml:brushProperty name="width" value="0.025" units="cm"/>
      <inkml:brushProperty name="height" value="0.025" units="cm"/>
    </inkml:brush>
  </inkml:definitions>
  <inkml:trace contextRef="#ctx0" brushRef="#br0">244 163 9321,'5'-9'5546,"1"-4"-4779,0 0 0,-1-1 0,0 0-1,-1 1 1,0-1 0,-1-1-1,1-27 1,-4 41-668,-1 0 0,1 0 0,-1 0 0,1 0-1,-1 0 1,0 0 0,1 0 0,-1 1 0,0-1 0,0 0 0,0 0-1,0 1 1,0-1 0,0 1 0,0-1 0,0 1 0,0-1-1,0 1 1,0-1 0,0 1 0,0 0 0,0 0 0,0 0 0,0-1-1,0 1 1,0 0 0,-1 0 0,1 0 0,-2 1 0,-36 2 645,29-1-704,0 1-1,1 1 0,-1-1 1,1 2-1,0-1 1,0 1-1,0 1 0,0-1 1,1 1-1,0 1 0,1 0 1,-1 0-1,1 0 0,-11 16 1,8-10-51,1 0 0,1 1 0,0 0 0,0 1 0,1-1 0,1 2 0,1-1 0,-6 25 0,9-33-62,1 1 0,0-1 0,0 0 1,0 1-1,1-1 0,1 1 1,-1-1-1,1 0 0,0 1 1,1-1-1,4 14 0,-4-18-138,0 0-1,0 1 0,0-1 0,1 0 1,0-1-1,-1 1 0,1 0 0,0-1 1,0 1-1,0-1 0,1 0 0,-1 0 1,1 0-1,-1-1 0,1 1 0,-1-1 1,1 0-1,0 0 0,0 0 0,0 0 1,-1-1-1,1 1 0,0-1 0,4 0 1,6 0-783,-1-1 0,0 0 0,1 0 0,-1-1 1,0-1-1,0-1 0,0 1 0,0-2 0,-1 0 0,0 0 1,19-13-1,7-7-2594</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3.174"/>
    </inkml:context>
    <inkml:brush xml:id="br0">
      <inkml:brushProperty name="width" value="0.025" units="cm"/>
      <inkml:brushProperty name="height" value="0.025" units="cm"/>
    </inkml:brush>
  </inkml:definitions>
  <inkml:trace contextRef="#ctx0" brushRef="#br0">3 204 6150,'-2'-12'850,"1"0"0,1 0 1,0-1-1,1 1 0,2-15 1,-2 23-551,1 0 0,-1-1 0,1 1 1,0 0-1,0 0 0,0 0 0,1 1 0,-1-1 1,1 0-1,0 1 0,0 0 0,0 0 1,0 0-1,1 0 0,-1 0 0,1 0 1,6-2-1,3-3 246,1 2-1,0 0 1,1 0 0,0 1 0,-1 1 0,2 1 0,15-2 0,7 1 818,65 2-1,-95 2-1292,0 1 0,0 0-1,0 0 1,0 0-1,0 1 1,0 0 0,-1 1-1,1 0 1,7 4-1,-11-5-62,-1 0-1,1 1 0,-1-1 0,0 1 1,1 0-1,-1 0 0,0 0 0,-1 0 1,1 1-1,-1-1 0,1 1 0,-1 0 1,0-1-1,0 1 0,-1 0 0,1 0 0,-1 0 1,2 8-1,-1-2 106,-1 0 0,-1 0 0,0 0 1,0 0-1,0 0 0,-2 0 0,1 0 0,-5 14 1,-2 3 442,-21 41 1,19-46-57,0 0 0,2 0 0,-8 32 0,16-53-483,-1 0-1,1 0 1,-1 0 0,1 1-1,0-1 1,-1 0 0,1 0-1,0 1 1,0-1 0,0 0-1,0 1 1,0-1 0,0 0-1,0 0 1,1 1 0,-1-1-1,0 0 1,1 0 0,-1 1 0,1-1-1,-1 0 1,1 0 0,-1 0-1,1 0 1,0 0 0,0 0-1,0 0 1,-1 0 0,1 0-1,0 0 1,0 0 0,0-1-1,0 1 1,0 0 0,1-1 0,-1 1-1,0 0 1,0-1 0,0 0-1,1 1 1,-1-1 0,0 0-1,0 1 1,1-1 0,-1 0-1,0 0 1,0 0 0,1 0-1,-1 0 1,0-1 0,0 1-1,1 0 1,-1 0 0,0-1 0,2 0-1,7-2 0,0 0 0,-1 0 0,1-1 0,-1 0 0,15-10 0,-9 5-118,-1-1 1,0 0-1,0-1 0,-1-1 0,-1 0 1,0-1-1,-1 0 0,0-1 0,-1 0 1,-1-1-1,0 0 0,-1 0 0,0-1 0,-1 0 1,7-25-1,-35 119 760,13-53-292,1 0 0,1 1 0,1 0 0,-2 44 0,7-69-358,0 1 1,0-1 0,-1 0 0,1 1-1,0-1 1,1 1 0,-1-1-1,0 0 1,0 1 0,1-1 0,-1 1-1,0-1 1,1 0 0,0 1-1,-1-1 1,1 0 0,0 0 0,-1 0-1,1 1 1,0-1 0,0 0 0,0 0-1,0 0 1,0 0 0,0 0-1,0-1 1,1 1 0,-1 0 0,0 0-1,0-1 1,1 1 0,-1-1-1,0 1 1,1-1 0,-1 0 0,0 1-1,1-1 1,-1 0 0,1 0 0,-1 0-1,1 0 1,-1 0 0,0 0-1,1 0 1,1-1 0,0 0-181,0 0 1,0 0-1,0 0 0,0 0 1,0 0-1,-1-1 0,1 0 1,0 1-1,-1-1 1,1 0-1,-1 0 0,0 0 1,0-1-1,0 1 0,0 0 1,0-1-1,0 1 1,0-1-1,-1 0 0,2-3 1,-1-2-1711,0 1 0,-1 0 0,0-1 0,0 1 1,-1-11-1,0-19-12446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3.516"/>
    </inkml:context>
    <inkml:brush xml:id="br0">
      <inkml:brushProperty name="width" value="0.025" units="cm"/>
      <inkml:brushProperty name="height" value="0.025" units="cm"/>
    </inkml:brush>
  </inkml:definitions>
  <inkml:trace contextRef="#ctx0" brushRef="#br0">1 0 6246,'0'0'20435,"11"50"-20371,9-42-160,2 1-2018,0-1-2626,1 1-6567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3.874"/>
    </inkml:context>
    <inkml:brush xml:id="br0">
      <inkml:brushProperty name="width" value="0.025" units="cm"/>
      <inkml:brushProperty name="height" value="0.025" units="cm"/>
    </inkml:brush>
  </inkml:definitions>
  <inkml:trace contextRef="#ctx0" brushRef="#br0">192 1 13741,'0'0'4575,"-12"0"-988,-5 0-2706,-66 2 2532,78-2-3304,0 1 0,1 0 0,-1-1 0,1 2 0,-1-1 0,1 0 0,-1 1 0,1 0 0,0 0 0,0 0 0,0 1 0,0-1 0,0 1 0,0 0 0,-6 7 0,10-9-119,-1-1 0,1 1 1,-1 0-1,1 0 0,-1 0 0,1 0 0,0 0 0,-1 0 0,1 0 0,0 0 1,0 0-1,-1 0 0,1 0 0,0 0 0,0 0 0,0 0 0,0 0 1,1 0-1,-1 0 0,0 0 0,0 0 0,1-1 0,-1 1 0,0 0 0,1 0 1,-1 0-1,1 0 0,-1 0 0,1 0 0,-1-1 0,1 1 0,0 0 1,-1 0-1,1-1 0,0 1 0,0 0 0,0-1 0,-1 1 0,1-1 0,0 1 1,0-1-1,0 1 0,0-1 0,0 0 0,0 0 0,0 1 0,0-1 1,2 0-1,60 13-1026,-51-11 729,6 1-118,65 15-959,-77-16 1347,1 0-1,0 0 1,-1 1-1,1 0 1,-1 0 0,0 1-1,0-1 1,0 1-1,6 6 1,-11-9 59,0 0 1,0 0-1,0 0 1,0 0-1,0 0 1,-1 0-1,1 0 0,0 0 1,-1 0-1,1 1 1,-1-1-1,1 0 0,-1 0 1,1 1-1,-1-1 1,0 0-1,0 0 1,0 1-1,0-1 0,0 0 1,0 1-1,0-1 1,0 0-1,0 0 0,0 1 1,-1-1-1,0 2 1,0 0 105,-1 0 0,0-1 0,0 1 1,0-1-1,0 1 0,-1-1 1,1 0-1,-1 0 0,1 0 0,-6 3 1,-7 3 391,1-1 1,-1 0 0,-20 5-1,20-7-523,1-1 0,-1-1 0,0 0-1,-29 1 1,43-5-226,1 1-1,-1 0 1,0-1-1,1 1 0,-1 0 1,0-1-1,1 1 1,-1-1-1,1 1 1,-1-1-1,0 1 1,1-1-1,0 0 0,-1 1 1,1-1-1,-1 0 1,1 1-1,0-1 1,-1 0-1,1 1 1,0-1-1,0 0 1,0 0-1,-1 1 0,1-1 1,0 0-1,0 0 1,0 1-1,0-1 1,0 0-1,0 0 1,1 0-1,-1 1 1,0-1-1,0 0 0,0 1 1,1-1-1,-1 0 1,0 0-1,1 1 1,-1-1-1,2-1 1,9-21-8233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4.203"/>
    </inkml:context>
    <inkml:brush xml:id="br0">
      <inkml:brushProperty name="width" value="0.025" units="cm"/>
      <inkml:brushProperty name="height" value="0.025" units="cm"/>
    </inkml:brush>
  </inkml:definitions>
  <inkml:trace contextRef="#ctx0" brushRef="#br0">101 0 8584,'0'0'16789,"-9"13"-15652,-1 2-881,0 0 0,1 0-1,1 1 1,0 0-1,2 1 1,0 0-1,-6 22 1,2 33 91,3 1 0,2 89 0,5-161-330,0-1 1,0 1-1,0 0 0,0-1 1,0 1-1,0 0 1,0 0-1,0-1 0,0 1 1,0 0-1,0-1 0,0 1 1,1 0-1,-1-1 1,0 1-1,0 0 0,1-1 1,-1 1-1,1 0 0,-1-1 1,0 1-1,1-1 0,-1 1 1,1-1-1,-1 1 1,1-1-1,0 1 0,-1-1 1,1 1-1,-1-1 0,1 0 1,0 1-1,-1-1 1,1 0-1,0 0 0,-1 0 1,1 1-1,0-1 0,-1 0 1,1 0-1,0 0 0,0 0 1,-1 0-1,1 0 1,0 0-1,1-1 0,0 0 28,1 1-1,0-2 1,0 1-1,-1 0 1,1 0-1,-1-1 1,1 0 0,-1 1-1,1-1 1,-1 0-1,2-3 1,12-13-14,-2-2-1,0 0 1,-1 0 0,-1-1 0,-1-1 0,-1 0 0,10-31 0,-11 23-209,-1-1-1,-1 0 1,-1 0 0,-2 0 0,0-39-1,-4 70 161,0 0-1,0 0 0,0 1 0,0-1 0,0 0 0,0 0 1,0 0-1,0 0 0,0 0 0,0 0 0,0 0 0,-1 0 0,1 0 1,0 0-1,0 0 0,0 0 0,0 0 0,0 0 0,0 1 0,0-1 1,0 0-1,0 0 0,0 0 0,-1 0 0,1 0 0,0 0 0,0 0 1,0 0-1,0 0 0,0 0 0,0 0 0,0 0 0,0 0 0,0 0 1,0 0-1,-1 0 0,1 0 0,0-1 0,0 1 0,0 0 0,0 0 1,0 0-1,0 0 0,0 0 0,0 0 0,0 0 0,0 0 0,0 0 1,-1 0-1,1 0 0,0 0 0,0 0 0,0 0 0,0-1 0,0 1 1,0 0-1,-9 15-1276,-8 19-3927,7-13-687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4.606"/>
    </inkml:context>
    <inkml:brush xml:id="br0">
      <inkml:brushProperty name="width" value="0.025" units="cm"/>
      <inkml:brushProperty name="height" value="0.025" units="cm"/>
    </inkml:brush>
  </inkml:definitions>
  <inkml:trace contextRef="#ctx0" brushRef="#br0">1 132 6406,'0'0'19960,"10"2"-19287,-4-1-673,-1 0-1,1 0 1,0-1 0,0 0-1,0 0 1,-1 0 0,1 0 0,0-1-1,0 0 1,-1-1 0,1 1-1,-1-1 1,1 0 0,-1 0-1,0-1 1,1 1 0,8-7 0,18-15-1602,-24 17 1431,-1 1-1,1 0 0,0 1 0,0 0 1,0 0-1,1 0 0,0 1 0,0 1 1,0-1-1,0 2 0,18-4 0,-25 6 248,0 1 0,0 0-1,1 0 1,-1 0-1,0 0 1,0 0-1,0 1 1,0-1-1,-1 1 1,1-1-1,0 1 1,-1-1-1,1 1 1,-1 0-1,1 0 1,-1 0-1,0 0 1,0 0-1,0 0 1,0 0 0,2 5-1,-2-4 18,0 1 0,1-1 0,0 0 0,0 0 0,0 0 0,0 0 0,0 0 0,1 0 0,-1-1-1,1 1 1,0-1 0,0 1 0,5 2 0,-1-3-95,-1 0-1,1-1 1,0 0-1,0 0 1,0 0-1,0-1 1,0 0-1,0 0 1,0-1-1,0 0 1,0-1-1,0 1 1,11-5-1,9-5-876,0-1-1,26-15 1,0 0-254,-35 18 1113,-12 6 164,0 0-1,1 0 0,0 0 1,-1 1-1,1 0 0,0 0 1,0 0-1,9 0 1,-15 2-31,-1 1 0,1-1 0,0 1 0,0-1 1,0 1-1,-1 0 0,1-1 0,0 1 0,-1-1 1,1 1-1,-1 0 0,1 0 0,0-1 1,-1 1-1,0 0 0,1 0 0,-1 0 0,1 0 1,-1 0-1,0-1 0,0 1 0,1 1 0,7 30 367,-4-16-174,1-4 7,0 1-1,1-1 0,1 0 0,10 15 0,10 7-1407,35 36-1,-38-46 19,-2 1-1,-1 1 0,18 29 0,-34-46 1200,0-1-1,-1 1 1,0 1-1,0-1 1,-1 0-1,0 1 1,-1 0 0,0 0-1,0 0 1,-1 0-1,-1 0 1,0 0 0,0 0-1,-2 13 1,1-19 113,0 0 1,0 0-1,0-1 0,-1 1 1,0 0-1,1-1 0,-1 1 1,0-1-1,-1 0 0,1 1 1,-1-1-1,1 0 1,-1 0-1,0-1 0,0 1 1,0-1-1,0 1 0,-1-1 1,1 0-1,-1 0 1,-6 3-1,7-4-171,-1 0 0,1 0 0,0 0 0,0-1 0,-1 1 0,1-1 0,0 1 0,-1-1 1,1 0-1,0 0 0,-1-1 0,1 1 0,0-1 0,0 0 0,-1 0 0,1 0 0,0 0 0,0 0 0,0 0 0,0-1 0,0 0 0,0 0 0,1 0 0,-1 0 1,0 0-1,-2-3 0,-1-4-98,0 0 0,0 0 0,1-1 0,0 1 0,1-1 0,0 0 0,1-1 0,0 1 0,0-1 0,1 1 0,1-1 0,0 0 0,0 0 0,1 0 0,0 1 0,1-1 0,0 0 0,1 0 0,0 1 0,1-1 0,0 1 0,0 0 0,1-1 0,1 2 0,0-1 0,0 0 0,1 1 0,0 0 0,8-10 0,2 5 46,1 1 1,1 0-1,0 2 0,0-1 1,32-12-1,32-21-1880,-56 24-2371,-14 3-1729,-4-3-4687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4.933"/>
    </inkml:context>
    <inkml:brush xml:id="br0">
      <inkml:brushProperty name="width" value="0.025" units="cm"/>
      <inkml:brushProperty name="height" value="0.025" units="cm"/>
    </inkml:brush>
  </inkml:definitions>
  <inkml:trace contextRef="#ctx0" brushRef="#br0">1 1 12780,'0'0'15695,"55"9"-26201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25.324"/>
    </inkml:context>
    <inkml:brush xml:id="br0">
      <inkml:brushProperty name="width" value="0.025" units="cm"/>
      <inkml:brushProperty name="height" value="0.025" units="cm"/>
    </inkml:brush>
  </inkml:definitions>
  <inkml:trace contextRef="#ctx0" brushRef="#br0">161 943 6182,'-54'24'7060,"33"-16"-5208,0 1-1,-39 24 0,55-27-728,19-4-100,19-5-562,-1 0 0,1-3 0,-1 0 0,41-15-1,-19 6-36,377-102 217,661-162 608,18 66-1750,-17 4 714,-925 171 1261,184-37 1030,-251 58-2430,152-5 0,-237 21-335,0 2 0,0 0-1,26 4 1,13 14-5932,-47-17 240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5:56.288"/>
    </inkml:context>
    <inkml:brush xml:id="br0">
      <inkml:brushProperty name="width" value="0.025" units="cm"/>
      <inkml:brushProperty name="height" value="0.025" units="cm"/>
    </inkml:brush>
  </inkml:definitions>
  <inkml:trace contextRef="#ctx0" brushRef="#br0">3593 339 9001,'-32'-2'154,"0"-2"1,0-1 0,1-1 0,0-2 0,-49-19 0,30 5 167,1-2 0,-68-45 0,81 46-293,-1 1-1,-1 2 1,-1 1 0,-1 2 0,0 2 0,-1 1 0,-1 3 0,0 1 0,0 2 0,-1 2 0,-45-1 0,-9 8 82,-1 5-1,0 3 1,1 5 0,-134 36 0,-365 154 103,486-157-212,1 4 0,-101 65 0,150-77 105,2 2-1,1 3 1,3 2 0,-85 92 0,71-56-88,3 4 0,4 2 0,4 3 1,5 3-1,3 1 0,4 3 1,-39 124-1,55-126-33,4 1 0,4 0 0,4 2 0,5 0 0,4 0 0,4 1 0,19 191 0,-7-230-3,3 0 0,2-1-1,3 0 1,3-2 0,2 0 0,3-1-1,2-1 1,2-1 0,3-2 0,3-1-1,1-2 1,3-1 0,1-2-1,3-2 1,2-1 0,55 42 0,-17-26 54,3-4-1,2-4 1,3-4 0,186 71 0,-116-65-2,2-7-1,201 31 1,-136-45-61,1-10 1,0-10-1,1-10 1,325-37-1,-271-4 65,-2-13-1,-2-12 1,309-113 0,-395 106 25,-4-9 1,-4-7 0,236-150-1,-306 161 127,-4-5 0,-3-6 0,-4-3 0,-4-5 0,171-210 0,-223 240-141,-3-2 0,-3-2 0,-3-2 0,-3-2 0,-3-1 0,37-122 0,-57 149 9,-2 0 0,-2-1 0,-2 0-1,-2-1 1,-3 0 0,-1 1 0,-2-1 0,-3 0 0,-1 1 0,-3-1 0,-2 2-1,-19-60 1,5 49-19,-2 1 0,-2 1 0,-2 1 0,-3 2-1,-2 1 1,-3 2 0,-1 1 0,-2 3 0,-3 1-1,-53-42 1,9 17-14,-3 4-1,-2 5 1,-3 3 0,-179-76-1,128 75 8,-2 7 0,-2 6-1,-3 6 1,-167-19 0,105 34-52,-2 10 1,-302 17-1,-437 111-147,27 82 0,678-135 111,-428 87-1246,470-123-802,37-21-978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43:19.335"/>
    </inkml:context>
    <inkml:brush xml:id="br0">
      <inkml:brushProperty name="width" value="0.025" units="cm"/>
      <inkml:brushProperty name="height" value="0.025" units="cm"/>
    </inkml:brush>
  </inkml:definitions>
  <inkml:trace contextRef="#ctx0" brushRef="#br0">13690 1485 9122,'4'-5'72,"0"0"0,-1-1 0,1 1 0,-1-1 0,0 0 0,-1 0 0,1 0 0,-1 0-1,-1 0 1,1 0 0,-1-1 0,0 1 0,0 0 0,-1-1 0,0 1 0,0-1 0,0 1 0,-1-1 0,0 1 0,0 0 0,-1-1 0,0 1 0,0 0 0,0 0 0,-1 0 0,1 0 0,-2 1 0,1-1-1,-1 1 1,1 0 0,-1 0 0,-1 0 0,1 0 0,-1 1 0,0 0 0,0 0 0,0 0 0,0 0 0,-1 1 0,-2-1-72,-11-1-2,0 1 1,0 0-1,0 2 0,-1 0 1,1 1-1,-1 2 1,0-1-1,1 2 0,0 1 1,-1 0-1,1 2 1,0 0-1,1 1 0,-1 1 1,-11 6 1,-5-1 0,-85 24 83,-1-4-1,-1-6 1,-60 2-83,2-7 2117,-340 44 2430,176-9-4300,-30 11-223,-43 7-31,-109 48 7,144-24-12,-4-17 0,-65-8 12,-1384 97 9,989-105-1,618-41-10,0 10 0,2 10 0,-114 41 2,-49 23 0,-72-3 0,356-86 20,-10-2-22,1 5 0,1 5 0,1 4 0,2 6 0,2 4 0,-79 44 2,98-28 5,2 4 1,-73 68-6,-28 21-9,138-115 6,3 1 0,1 3 0,1 2 0,3 2-1,-14 20 4,5 8 4,4 3 0,2 1 0,-20 52-4,55-102 0,1 0 0,2 1 0,0 0 0,1 0-1,2 1 1,1 0 0,1-1 0,1 1-1,1 0 1,2 0 0,0 0 0,2 0 0,1-1-1,1 0 1,2 0 0,0 0 0,1-1-1,12 21 1,-9-23 0,1-1 0,1-1 0,1 0 0,1 0 0,1-2 0,1 0 0,0-1 0,1-1 0,1 0 0,1-2 0,0 0 0,22 10 0,30 14 9,1-4 0,2-3 0,30 6-9,-2-6-12,2-3 0,1-6 0,0-4 0,2-5 0,46-2 12,189-4 11,16-15-11,-297 6 14,87-3-8,1362-70-44,1196-208-270,-1918 214 340,902-150-69,-1208 155 55,244-42-12,312-135 43,-979 223-52,0-2-1,-2-3 0,0-3 1,-1-2-1,-2-3 0,-1-2 1,-2-2-1,17-16 4,182-192-48,-233 222 48,-2 0 0,-1-2 0,0 1 0,-2-2 0,0 0-1,-2-1 1,0 0 0,-2-1 0,0 0 0,-2 0 0,-1-1 0,-1 0 0,-1 0 0,-1-9 0,2-8 19,-2 0 0,-2 0 1,-2 0-1,-2 0 0,-2 0 1,-1 0-1,-3 1 0,-1 0 0,-2 0 1,-2 1-1,-2 1 0,-1 0 1,-2 1-1,-2 1 0,-2 1 1,-1 0-1,-1 2 0,-3 1 1,0 1-1,-2 1 0,-2 2 0,0 1 1,-9-5-20,-46-17 200,-1 2-1,-2 5 1,-65-21-200,107 45 74,-39-16 26,-2 2 0,-1 5 0,-1 4-1,-2 4 1,0 3 0,-75-3-100,57 17-271,1 4 1,-1 6-1,-27 7 271,-108 18-2406,-21-8-1280</inkml:trace>
  <inkml:trace contextRef="#ctx0" brushRef="#br0" timeOffset="2070.805">7411 330 8874,'-89'4'181,"18"-26"1762,-51-5 2637,93 28-4418,1 1 0,0 2 0,0 1 0,0 1 0,1 1 0,0 1-1,0 2 1,1 1 0,0 0 0,1 2 0,1 1 0,-3 3-162,-4 9 15,1 0 0,1 2 0,2 1 0,1 2 0,1 0 0,-20 35-15,-67 79 25,47-81-20,49-51-3,2 0-1,0 1 1,0 1-1,1 0 0,1 1 1,1 0-1,0 0 1,1 2-1,0-1 1,-2 10-2,6-2 21,0 0-1,2 0 1,1 1 0,1-1 0,1 1 0,1-1-1,1 1 1,2-1 0,0 1 0,2-1 0,1 0-1,1-1 1,1 1 0,0-1 0,2-1 0,1 0-1,1 0 1,1-1 0,1-1 0,6 6-21,10 18 20,3-2 1,1-1-1,2-1 0,2-2 1,2-2-1,1-2 1,1-1-1,2-3 1,2-1-1,45 22-20,-14-24 21,2-3 1,0-4 0,2-3-1,0-4 1,0-4-1,1-3 1,0-3 0,1-4-1,-1-4 1,0-3-1,37-11-21,116-23 109,-2-11 0,-3-10 0,-3-9 0,102-53-109,-143 56 101,31-12 52,68-41-153,-224 90 9,-1-3 0,-2-2 0,-1-3 0,-2-3 1,-2-1-1,-2-3 0,-2-2 0,26-36-9,-58 67 0,-2-1 0,0-1 0,-1 0 0,-1-1 0,-1-1 0,-1 0 0,0 0 0,-2-1 0,-1-1 0,0 1 0,-2-1 0,1-9 0,-5 12 27,-1 0 0,-1 0 0,-1 0-1,-1 0 1,-1 0 0,0 0 0,-2 0 0,0 1-1,-1 0 1,-1 0 0,-1 0 0,0 1 0,-2 0 0,0 1-1,-1 0 1,0 0 0,-1 1 0,-1 1 0,-8-7-27,-11-3 59,-1 2 1,0 1 0,-2 2-1,0 1 1,-2 2 0,0 2-1,0 1 1,-26-5-60,-120-36 28,-2 8 0,-2 9-1,-1 7 1,-2 9 0,-1 8 0,1 9 0,-5 8-28,-15 10-265,0 9 0,1 9 1,2 10-1,-133 46 265,-1 26-1330,-12 44-1894,11 13 77</inkml:trace>
  <inkml:trace contextRef="#ctx0" brushRef="#br0" timeOffset="1.92396E6">14452 1413 12595,'-80'-107'6022,"78"105"-6005,1 0-1,-1 1 1,1-1 0,-1 0-1,0 1 1,1-1-1,-1 1 1,0 0-1,0 0 1,0 0 0,0 0-1,0 0 1,0 0-1,0 0 1,0 0 0,-1 1-1,1 0 1,0-1-1,0 1 1,-1 0-1,1 0 1,0 0 0,0 0-1,-1 0 1,1 1-1,0-1 1,0 0-1,0 1 1,-1 0 0,1 0-1,0 0 1,0 0-1,0 0 1,-1 1-17,-61 56 22,61-55-12,-89 100 209,5 4 1,4 3-1,0 14-219,50-71 143,2 2 0,3 1 1,3 1-1,2 1 1,2 1-1,3 1 0,3 1 1,2 3-144,-1 27 51,5 2 0,3-1 0,4 1 0,4-1 0,5 1 0,3-1 0,13 48-51,-18-119 37,0 0 0,1-1 0,1 1-1,0-1 1,2-1 0,0 0 0,2 0 0,0-1 0,1 0-1,0 0 1,2-2 0,0 0 0,1 0 0,0-1-1,15 10-36,-4-7 81,0-1-1,1-1 1,1-2-1,1 0 1,0-2-1,0-1 1,1-2-1,0-1 1,31 4-81,-29-9 10,1-3 0,-1-1 0,1-1 1,0-2-1,-1-1 0,0-1 1,0-2-1,-1-1 0,0-2 0,-1-1 1,0-1-1,-1-1 0,0-2 1,-1-1-1,-1-1 0,-1-2 0,0 0 1,-2-2-1,0 0 0,-2-2 1,2-4-11,57-68 58,-5-3 0,-5-4 0,-4-2 0,22-52-58,-39 63 131,-4-2 0,-4-2 0,20-73-131,-34 78 132,-5-2 0,-4 0 0,-4-1 0,-4-1 0,-3-52-132,-6 131 17,-1-1-1,-1 0 1,0 1-1,-2-1 1,0 0 0,-1 1-1,-1 0 1,-1 0-1,0 0 1,-1 0-1,-1 1 1,-1 0 0,-1 0-1,0 1 1,-1 0-1,0 1 1,-1 0-1,-1 0 1,-2 0-17,2 6-5,-1 0 0,0 1 0,0 0 1,-1 1-1,0 0 0,0 2 0,0-1 0,-1 2 0,0 0 0,0 0 1,0 2-1,0 0 0,-1 0 0,1 2 0,-1 0 0,-6 1 5,-16 2-145,1 2-1,0 2 0,0 1 0,1 1 0,0 3 1,-8 4 145,-102 44-799</inkml:trace>
  <inkml:trace contextRef="#ctx0" brushRef="#br0" timeOffset="1.92513E6">680 1495 7282,'-58'-6'493,"31"0"-140,0 3-1,0 0 0,0 1 0,-1 2 0,1 1 0,0 1 1,0 1-1,0 2 0,0 0 0,-23 9-352,39-8 26,0 1-1,0 0 1,0 0 0,1 1 0,1 0-1,-1 1 1,1 0 0,1 1-1,-1 0 1,2 0 0,-1 0 0,1 1-1,1 0 1,0 1 0,1 0-1,-2 6-25,-53 202 128,28-71 981,6 0-1,7 1 1,6 1 0,7 1-1,7 0 1,9 44-1109,1-101 264,4 0-1,5-2 1,3 0 0,35 88-264,-52-165 6,0-1 1,0-1 0,1 1-1,1-1 1,1 0-1,0-1 1,1 0 0,0-1-1,0 1 1,2-2-1,-1 0 1,2 0 0,-1-1-1,1-1 1,1 0-1,0-1 1,0 0 0,15 5-7,-14-9 9,1-1 1,0-1 0,0 0 0,0-1 0,1-1-1,-1 0 1,0-2 0,0 0 0,0 0 0,0-1 0,-1-1-1,1-1 1,-1 0 0,0-1 0,0-1 0,-1 0-1,0-1 1,0-1 0,0 0 0,-1 0 0,-1-2-1,0 1 1,0-2 0,-1 1 0,6-10-10,27-35 69,-2-2 0,-3-1 0,15-34-69,10-21 145,-4-4 0,-5-2 0,-6-2 0,-5-2 0,-5-2 0,-6-1 0,-6-2 0,4-70-145,-20 116 90,-4-1 1,-4 0-1,-3 0 1,-3 0-1,-5 0 1,-4-7-91,8 76 10,0-1 0,-2 1 1,1 0-1,-2 1 1,0-1-1,0 1 0,-2 0 1,0 1-1,0 0 0,-1 1 1,-1 0-1,0 0 1,0 1-1,-1 0 0,-1 1 1,1 1-1,-2 0 0,1 1 1,-1 0-1,-1 1 0,1 0 1,-1 1-1,0 1 1,-1 1-1,1 0 0,-1 1 1,-13-1-11,-7 2 2,-1 2 0,1 1 0,0 2 0,0 1 0,0 3 0,1 0 0,0 2 0,0 2 1,1 1-1,1 2 0,0 1 0,0 2 0,2 0 0,-28 22-2,-39 30-241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28.525"/>
    </inkml:context>
    <inkml:brush xml:id="br0">
      <inkml:brushProperty name="width" value="0.025" units="cm"/>
      <inkml:brushProperty name="height" value="0.025" units="cm"/>
    </inkml:brush>
  </inkml:definitions>
  <inkml:trace contextRef="#ctx0" brushRef="#br0">36 130 18097,'-5'8'1425,"2"-3"-1171,0-2-99,0 1-1,0 0 1,0 0 0,1 0-1,0 0 1,0 1-1,0-1 1,0 0 0,1 1-1,0 0 1,0-1 0,0 1-1,0 6 1,1-10-107,1 0 1,-1-1 0,1 1-1,0 0 1,0 0 0,-1-1-1,1 1 1,0-1 0,0 1-1,0-1 1,0 1 0,-1-1-1,1 1 1,0-1 0,0 0-1,0 1 1,0-1 0,0 0-1,0 0 1,0 0-1,0 0 1,0 0 0,2 0-1,30 0 540,-24 0-325,36-4 1,1-2 0,-1-1 0,0-3 0,81-29 1,-7 4-188,-94 28-60,-3 0 22,0 1 0,0 1 0,1 1-1,0 0 1,-1 2 0,32 1 0,-54 2-12,0-1 0,1 0 1,-1 1-1,0-1 1,0 1-1,0-1 1,0 0-1,1 1 0,-1-1 1,0 1-1,0-1 1,0 1-1,0-1 0,0 0 1,0 1-1,0-1 1,0 1-1,0-1 1,-1 1-1,1-1 0,0 0 1,0 1-1,0-1 1,0 1-1,-1-1 1,1 0-1,0 1 0,0-1 1,-1 0-1,1 1 1,0-1-1,0 0 0,-1 1 1,1-1-1,0 0 1,-1 1-1,1-1 1,-1 0-1,1 0 0,-15 16 473,-6 1-419,-1-1 0,0-2 0,-1 0 0,-1-1 1,-1-1-1,1-2 0,-2 0 0,-51 12 0,8-10-41,-1-2-1,-85 0 1,84-7-3,113-5-365,-20 1 323,1 0 0,-1-2 0,0 0 1,23-8-1,203-87 54,0-1-344,-226 96 272,-22 4 27,0-1 1,0 0-1,1 1 1,-1-1-1,0 0 1,0 1-1,0-1 1,0 0-1,0 1 1,0-1-1,0 0 1,0 1-1,0-1 1,0 0-1,0 1 1,0-1-1,0 0 1,0 0-1,0 1 1,-1-1-1,1 0 1,0 1-1,0-1 1,0 0-1,0 1 1,-1-1-1,1 0 1,0 0-1,0 1 1,0-1-1,-1 0 1,1 0-1,0 0 1,-1 1-1,-33 29 337,11-12-227,-1-1-1,-1-2 1,0 0 0,-1-2-1,0 0 1,-1-2 0,-1-2-1,0 0 1,0-1-1,-1-2 1,0-1 0,0-1-1,-38-1 1,49-3-123,7 1-22,0 0 0,-1-1 0,1 0 0,0-1 1,0-1-1,0 0 0,0 0 0,1-1 0,-1 0 1,1-1-1,-15-7 0,24 11 21,0 0 0,1-1 0,-1 1 0,0 0 0,0-1 0,1 1 0,-1 0 0,0-1 0,1 1 0,-1-1 0,1 1 0,-1-1-1,1 0 1,-1 1 0,1-1 0,-1 1 0,1-1 0,-1 0 0,1 1 0,0-1 0,-1 0 0,1 0 0,0 1 0,0-1 0,-1 0 0,1 0 0,0 0 0,0 1 0,0-1 0,0 0 0,0 0 0,0 0 0,0 1 0,0-1 0,1 0 0,-1 0 0,0 1-1,0-1 1,1 0 0,-1 0 0,0 1 0,1-1 0,-1 0 0,1 1 0,-1-1 0,1 0 0,-1 1 0,1-1 0,-1 1 0,1-1 0,0 1 0,-1-1 0,1 1 0,0-1 0,46-20-333,-41 19 325,115-36-176,2 5 1,245-33-1,-100 47-6213,-197 17-111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0.551"/>
    </inkml:context>
    <inkml:brush xml:id="br0">
      <inkml:brushProperty name="width" value="0.025" units="cm"/>
      <inkml:brushProperty name="height" value="0.025" units="cm"/>
    </inkml:brush>
  </inkml:definitions>
  <inkml:trace contextRef="#ctx0" brushRef="#br0">24 223 3331,'5'-10'3112,"-2"4"-2673,30-61 4234,-30 61-3891,-1 0 0,0 0 0,0 0 0,-1 0 0,0-1 0,0 1 1,0-1-1,0 1 0,-1 0 0,-1-11 0,-16 27 1481,9 0-2259,1 1 0,1 0 0,-1 0 0,2 1 0,-1-1 0,2 1 0,0 0 0,0 1-1,1-1 1,0 1 0,1-1 0,1 1 0,0 0 0,1 12 0,0-24-8,0 0-1,1-1 1,-1 1 0,0-1-1,1 1 1,-1-1 0,0 1 0,1-1-1,-1 1 1,1-1 0,-1 1-1,1-1 1,-1 1 0,1-1-1,-1 0 1,1 1 0,-1-1-1,1 0 1,-1 1 0,1-1 0,0 0-1,-1 0 1,1 0 0,-1 1-1,1-1 1,0 0 0,-1 0-1,1 0 1,0 0 0,-1 0-1,1 0 1,0 0 0,-1 0 0,2-1-1,24-6-4,-9-3 75,-1 0-1,-1-1 1,1-1 0,-2-1 0,15-15-1,-14 13 68,1 0-1,0 2 0,35-24 0,-50 37-121,-1-1 0,1 1 0,0-1 0,-1 1 0,1 0 0,-1 0-1,1-1 1,0 1 0,-1 0 0,1 0 0,0 0 0,-1-1 0,1 1 0,0 0-1,-1 0 1,1 0 0,0 0 0,-1 0 0,1 0 0,0 1 0,-1-1-1,1 0 1,0 0 0,-1 0 0,1 1 0,-1-1 0,1 0 0,0 1 0,-1-1-1,1 0 1,0 1 0,6 23 235,-12 47-5,2-51-216,3-19-28,0 1 0,0 0-1,-1 0 1,1 0 0,0-1 0,0 1 0,1 0 0,-1 0-1,0 0 1,1-1 0,-1 1 0,1 0 0,-1-1 0,1 1 0,1 2-1,-1-3 8,0-1-1,1 0 0,-1 1 0,0-1 0,0 0 0,0 1 1,0-1-1,1 0 0,-1 0 0,0 0 0,0 0 0,0 0 1,1 0-1,-1 0 0,0-1 0,0 1 0,0 0 0,1-1 1,-1 1-1,0 0 0,0-1 0,0 0 0,0 1 0,0-1 1,1-1-1,18-10 185,0-2 0,-1 0 0,-1-2 1,-1 0-1,18-20 0,23-21-84,-48 48-82,-7 6-23,1-1 1,-1 1-1,1 0 1,0 0-1,0 0 1,0 0-1,1 1 1,-1 0 0,1 0-1,-1 0 1,8-2-1,-11 4-2,-1 1 0,1-1 1,-1 0-1,1 1 0,-1-1 0,1 1 0,-1-1 0,1 1 0,-1 0 1,1-1-1,-1 1 0,0-1 0,1 1 0,-1-1 0,0 1 1,0 0-1,0-1 0,1 1 0,-1 0 0,0-1 0,0 1 1,0 0-1,0-1 0,0 1 0,0 0 0,0 0 0,-1 0 1,1 30 123,0-25-94,0 5 9,1 17-46,-1-28 10,0 1 1,0-1-1,0 1 0,1-1 0,-1 1 0,0-1 0,0 1 0,1-1 1,-1 1-1,0-1 0,1 0 0,-1 1 0,0-1 0,1 0 0,-1 1 1,1-1-1,-1 0 0,1 1 0,-1-1 0,0 0 0,1 0 0,-1 1 1,1-1-1,-1 0 0,1 0 0,-1 0 0,1 0 0,0 0 0,-1 0 1,1 0-1,-1 0 0,1 0 0,-1 0 0,1 0 0,-1 0 0,1 0 1,-1 0-1,1-1 0,-1 1 0,1 0 0,-1 0 0,1 0 0,0-1 0,11-5 94,-1-1 0,0 0-1,0-1 1,-1 0-1,0-1 1,15-15-1,-14 13-72,1 0-1,0 0 1,25-16-1,-36 27-24,-1-1 1,1 1-1,-1-1 0,1 1 0,-1 0 1,1-1-1,-1 1 0,1 0 0,-1-1 1,1 1-1,-1 0 0,1 0 1,0 0-1,-1 0 0,1 0 0,-1-1 1,1 1-1,0 0 0,-1 0 0,1 0 1,-1 1-1,1-1 0,0 0 0,-1 0 1,1 0-1,-1 0 0,1 0 0,0 1 1,-1-1-1,1 0 0,-1 1 0,1-1 1,-1 0-1,1 1 0,-1-1 1,1 0-1,0 1 0,0 26 42,-17 32-665,3-34-1397,3-11-2070,1-10-4197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36.158"/>
    </inkml:context>
    <inkml:brush xml:id="br0">
      <inkml:brushProperty name="width" value="0.025" units="cm"/>
      <inkml:brushProperty name="height" value="0.025" units="cm"/>
    </inkml:brush>
  </inkml:definitions>
  <inkml:trace contextRef="#ctx0" brushRef="#br0">447 469 12908,'-9'-1'1356,"4"0"-1046,-1 2 3,0-2 0,0 1-1,0-1 1,0 1-1,0-2 1,0 1-1,0-1 1,-10-4-1,16 6-288,0-1-1,0 1 1,-1 0-1,1-1 1,0 1-1,0-1 1,0 1-1,0 0 1,0-1-1,0 1 1,0-1-1,0 1 1,1 0-1,-1-1 1,0 1-1,0 0 1,0-1-1,0 1 1,0 0-1,1-1 1,-1 1-1,0 0 1,0-1-1,1 1 1,-1 0-1,0-1 1,0 1-1,1 0 1,-1 0-1,0 0 1,1-1-1,-1 1 1,0 0-1,1 0 1,-1 0-1,0 0 1,1-1-1,0 1 1,17-10-64,-15 9 135,66-33 290,147-49 0,-187 74-372,0 2 0,1 1-1,0 1 1,0 1 0,1 2 0,-1 1 0,1 2 0,33 4 0,-60-4-20,-1-1 0,1 1-1,-1 0 1,1 0 0,-1 0 0,0 1 0,1 0-1,-1-1 1,0 1 0,0 0 0,5 5 0,-7-7 15,-1 1 1,1-1 0,-1 1-1,1 0 1,-1-1 0,1 1-1,-1 0 1,0-1-1,1 1 1,-1 0 0,0 0-1,0-1 1,0 1 0,1 0-1,-1 0 1,0-1 0,0 1-1,0 0 1,0 0-1,0-1 1,0 1 0,-1 1-1,1 0 38,-1-1-1,0 0 0,0 1 0,0-1 0,0 0 0,0 1 1,0-1-1,0 0 0,0 0 0,-1 0 0,1 0 0,0 0 1,-1 0-1,-2 1 0,-18 9 390,0-1-1,-1-1 1,0-1-1,0-1 1,-1-1 0,-42 5-1,-151 0 795,163-12-1151,0-3 0,0-2 0,-64-17 0,-151-58-91,234 65 50,23 7-7,12 9-30,0-1 0,0 1-1,0 0 1,0 0 0,0 0-1,0-1 1,0 1 0,0 0 0,0 0-1,0 0 1,0-1 0,0 1 0,0 0-1,0 0 1,0 0 0,0 0 0,0-1-1,0 1 1,0 0 0,0 0-1,0 0 1,1-1 0,-1 1 0,0 0-1,0 0 1,0 0 0,0 0 0,0 0-1,0-1 1,1 1 0,-1 0 0,0 0-1,0 0 1,0 0 0,1 0-1,-1 0 1,0 0 0,0 0 0,0 0-1,0-1 1,1 1 0,-1 0 0,0 0-1,0 0 1,0 0 0,1 0 0,-1 0-1,0 0 1,0 0 0,0 1 0,1-1-1,-1 0 1,108-12-225,32-5 263,-58-5-359,-1-3 0,119-55 1,0 0 12,-187 76 217,0-2-106,0 1 0,0 0 0,1 2 0,-1-1 0,1 1 0,0 1 0,0 1 0,0 0 0,24 2 0,-37-1 188,0 0-1,0 0 1,0 0-1,0 1 1,0-1-1,0 1 1,0-1-1,0 1 1,0-1-1,0 1 1,0 0-1,0-1 1,0 1-1,0 0 1,0 0-1,-1-1 1,1 1 0,0 0-1,0 0 1,-1 0-1,1 0 1,-1 0-1,1 0 1,-1 0-1,1 0 1,-1 0-1,0 0 1,0 1-1,1-1 1,-1 0-1,0 0 1,0 0-1,0 0 1,0 0-1,0 1 1,0-1 0,-1 0-1,1 0 1,0 0-1,-1 0 1,1 0-1,-1 2 1,-2 3 29,1 0 1,-1 0 0,0 0 0,-1 0-1,-7 11 1,-10 6 164,0 0 0,-1-2 0,-2 0 0,0-2 0,-42 27 0,13-15 661,-107 47 1,126-64-563,-2-2 0,-67 15 0,84-24-261,0 0 0,0-2 0,0 0 0,0 0-1,0-2 1,0-1 0,-27-5 0,40 5-38,1 1-1,0-1 1,0 0-1,0-1 1,0 1-1,0-1 1,0 0-1,1 0 0,-1-1 1,1 1-1,0-1 1,0 0-1,0 0 1,1 0-1,-1-1 1,-2-4-1,4 5-73,0 1-1,0-1 1,1 1-1,0-1 0,-1 0 1,1 1-1,1-1 1,-1 0-1,0 0 1,1 0-1,0 0 1,0 1-1,0-1 1,0 0-1,1 0 1,-1 0-1,1 0 1,0 0-1,0 1 1,1-1-1,-1 0 0,1 1 1,3-7-1,4 0-564,0 0-1,0 0 0,1 1 0,1 1 0,-1 0 0,1 0 1,20-10-1,-30 17 576,62-37-5643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48.285"/>
    </inkml:context>
    <inkml:brush xml:id="br0">
      <inkml:brushProperty name="width" value="0.025" units="cm"/>
      <inkml:brushProperty name="height" value="0.025" units="cm"/>
    </inkml:brush>
  </inkml:definitions>
  <inkml:trace contextRef="#ctx0" brushRef="#br0">8 1 7911,'0'0'52,"0"0"-1,-1 0 0,1 0 1,0 0-1,0-1 0,0 1 0,0 0 1,0 0-1,-1 0 0,1 0 0,0 0 1,0 0-1,0 0 0,-1 0 0,1 0 1,0 0-1,0 0 0,0 0 1,0 0-1,-1 0 0,1 0 0,0 0 1,0 0-1,0 0 0,0 0 0,-1 0 1,1 1-1,0-1 0,0 0 0,0 0 1,0 0-1,-1 0 0,1 0 1,0 0-1,0 0 0,0 1 0,0-1 1,0 0-1,0 0 0,0 0 0,-1 0 1,1 0-1,0 1 0,0-1 0,0 0 1,0 0-1,0 0 0,0 0 1,0 1-1,0-1 0,0 0 0,0 0 1,0 0-1,0 1 0,0-1 0,0 0 1,0 0-1,12 10 1310,18 6 352,-30-16-1707,207 81 3339,-162-65-2900,-9-5-262,1-2-1,64 8 0,-59-11 70,75 20 1,11 18 490,-50-16 49,128 29 1,-132-44-694,-9-3-31,78 25 0,35 25 60,126 36 245,196 2 54,13 3-48,-238-29-286,569 137 418,356 40 225,-615-126-647,117 24 725,-556-118-737,269 46-53,588 110 117,-598-102-36,-13-22-62,-29-6 74,327 33 809,-547-74-571,-118-8-342,-18-3-3005,-19-1-6195,-7-2-3753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44.671"/>
    </inkml:context>
    <inkml:brush xml:id="br0">
      <inkml:brushProperty name="width" value="0.025" units="cm"/>
      <inkml:brushProperty name="height" value="0.025" units="cm"/>
    </inkml:brush>
  </inkml:definitions>
  <inkml:trace contextRef="#ctx0" brushRef="#br0">28 1 1345,'-3'4'3267,"-2"1"-3139,2-1-31,2-1-65,-2-1 0,1-2-32,1 0-32,0 0-32,0 0 32,-2 0-193,1 0-640,0 0-1633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45.186"/>
    </inkml:context>
    <inkml:brush xml:id="br0">
      <inkml:brushProperty name="width" value="0.025" units="cm"/>
      <inkml:brushProperty name="height" value="0.025" units="cm"/>
    </inkml:brush>
  </inkml:definitions>
  <inkml:trace contextRef="#ctx0" brushRef="#br0">1 0 4132,'0'0'4137,"1"35"-1735,9-27-2157,19 21 2196,-28-34-8068,-1 2 3214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14.626"/>
    </inkml:context>
    <inkml:brush xml:id="br0">
      <inkml:brushProperty name="width" value="0.025" units="cm"/>
      <inkml:brushProperty name="height" value="0.025" units="cm"/>
    </inkml:brush>
  </inkml:definitions>
  <inkml:trace contextRef="#ctx0" brushRef="#br0">484 347 3267,'20'-31'285,"37"-67"1451,-53 89-1365,0 0 1,0-1 0,-1 1 0,0-1 0,-1 1 0,0-1-1,-1 0 1,0 0 0,0-10 0,-1 18-257,-1-1 1,1 1-1,-1-1 1,1 1-1,-1 0 0,0 0 1,0-1-1,0 1 1,0 0-1,-1 0 1,1 0-1,0 0 1,-1 0-1,1 0 0,-1 0 1,0 1-1,0-1 1,0 1-1,0-1 1,0 1-1,0 0 0,0-1 1,0 1-1,0 0 1,0 0-1,-1 1 1,1-1-1,0 0 1,-1 1-1,1 0 0,-1-1 1,1 1-1,0 0 1,-4 0-1,-4 0 163,0 0 0,1 1-1,-1 0 1,0 0 0,1 1-1,-1 0 1,-15 6 0,7 1-144,-1 1 0,1 1 0,1 0 0,0 1 0,1 1 0,0 1 0,1 0 0,-18 21 0,-1 7-66,2 0-1,-29 50 1,38-53 60,2 1-1,1 0 0,-17 55 1,28-67-22,2-1 1,1 1-1,1 0 0,1 1 1,1-1-1,2 36 1,1-55-105,1 0 0,0 1 1,0-1-1,1 0 0,0 0 1,0 0-1,1 0 0,1 0 1,-1 0-1,1-1 1,1 1-1,-1-1 0,2-1 1,-1 1-1,1 0 0,0-1 1,0-1-1,1 1 0,0-1 1,0 0-1,1 0 0,-1-1 1,1 0-1,1 0 1,-1-1-1,0 0 0,1-1 1,0 1-1,0-2 0,0 1 1,0-1-1,0-1 0,14 1 1,-8-1 25,1-1-1,0 0 1,0-2 0,0 0 0,-1 0 0,1-2 0,-1 0-1,0 0 1,21-10 0,-14 3 35,0 0 0,-1-2 0,-1 0 0,0-2 0,28-25 0,-13 4 155,0-1 0,-3-2 0,-1-1 0,-2-2 0,32-60 0,-37 55 138,-1 0-1,26-83 0,-40 100-104,-2 0-1,-1 0 0,-1 0 0,-2-1 1,0-57-1,-3 81-180,-1 1 0,1-1 0,-1 1-1,-1-1 1,1 1 0,-1-1 0,0 1 0,0 0 0,-1 0 0,0 0 0,0 0-1,-1 0 1,1 0 0,-1 1 0,-9-10 0,7 11-50,0-1 1,0 1-1,-1 0 1,1 0-1,-1 0 0,0 1 1,0 0-1,0 1 1,-1-1-1,1 2 1,-1-1-1,1 1 1,-12-1-1,-3 2-38,1 0 1,0 2-1,0 0 0,0 2 0,0 0 1,1 1-1,-1 1 0,1 1 1,1 1-1,-1 1 0,2 0 0,-1 2 1,-20 14-1,-8 9-455,2 2 0,1 1-1,-62 69 1,37-22-1530,34-24-3318,33-54-194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31.043"/>
    </inkml:context>
    <inkml:brush xml:id="br0">
      <inkml:brushProperty name="width" value="0.025" units="cm"/>
      <inkml:brushProperty name="height" value="0.025" units="cm"/>
    </inkml:brush>
  </inkml:definitions>
  <inkml:trace contextRef="#ctx0" brushRef="#br0">492 147 4644,'-5'0'325,"-1"1"0,1 0 0,-1 0 0,1 1 0,0-1 0,0 1-1,-1 0 1,1 1 0,0-1 0,1 1 0,-1 0 0,-5 4 0,-54 50 470,43-36 37,-7 7-466,2 1 0,1 1 0,1 1-1,2 1 1,1 1 0,2 1 0,-23 55-1,15-20-355,3 0-1,4 2 0,-13 77 0,23-93 303,3 1 0,3-1 1,2 1-1,2-1 0,3 1 0,15 90 0,-10-109-159,1-1 1,2 1-1,1-2 0,2 0 0,1 0 0,2-1 1,2-1-1,0-1 0,3-1 0,40 47 0,-52-67-142,0-1-1,1 0 1,0-1-1,1 0 0,-1-1 1,2 0-1,-1-1 1,1 0-1,0-1 0,0-1 1,1 0-1,0-1 1,-1 0-1,24 3 0,-21-6 5,0-1 0,-1 0 0,1-1 0,-1 0-1,1-2 1,-1 0 0,1 0 0,-1-2 0,-1 0-1,1 0 1,-1-2 0,1 1 0,15-12-1,5-6 10,-1-1-1,-1-2 0,-1-1 0,-1-2 1,-2-1-1,-1-2 0,-1 0 0,-2-2 0,-1 0 1,-3-2-1,0-1 0,16-42 0,-11 12 54,-2-1 0,-3-1-1,-3-1 1,-3 0-1,-4-1 1,4-93 0,-12 83 290,-3 0 1,-16-116-1,11 164-270,-1 1-1,-2 0 0,-2 0 1,0 1-1,-2 1 0,-2-1 1,-1 2-1,-29-46 0,36 65-18,0 0 0,-1 0-1,0 1 1,-1 1 0,0-1 0,0 2-1,-1-1 1,0 2 0,0-1-1,-1 1 1,0 1 0,0 0-1,-20-6 1,22 10-53,1 0 0,-1 0 0,0 1 0,0 0 0,-1 1 0,1 0 1,0 0-1,0 1 0,0 1 0,0-1 0,0 2 0,1-1 0,-1 1 0,1 1 0,-1 0 0,1 0 0,0 1 0,-13 9 1,-20 19-321,1 2 1,2 1-1,-57 68 1,66-71-589,23-24 502,4-6 97,1 1 0,-1-1 0,0 0 1,1 0-1,-2 0 0,1-1 0,0 1 0,0-1 0,-1 1 0,0-1 0,1 0 1,-1-1-1,0 1 0,-5 1 0,-8-5-3933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6.154"/>
    </inkml:context>
    <inkml:brush xml:id="br0">
      <inkml:brushProperty name="width" value="0.025" units="cm"/>
      <inkml:brushProperty name="height" value="0.025" units="cm"/>
    </inkml:brush>
  </inkml:definitions>
  <inkml:trace contextRef="#ctx0" brushRef="#br0">0 2255 12844,'0'0'1500,"2"-10"-571,0-2-750,2-1-1,0 1 1,0 0-1,1 1 1,1-1-1,-1 1 0,15-20 1,68-81 661,-72 92-754,576-610 1495,-6 109-1504,-412 389-60,303-173 1,346-106 67,-925 441-3395,21-5-1606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6.530"/>
    </inkml:context>
    <inkml:brush xml:id="br0">
      <inkml:brushProperty name="width" value="0.025" units="cm"/>
      <inkml:brushProperty name="height" value="0.025" units="cm"/>
    </inkml:brush>
  </inkml:definitions>
  <inkml:trace contextRef="#ctx0" brushRef="#br0">402 0 6919,'0'0'5546,"-10"3"-4847,5 0-666,0-1-1,0 0 0,0 1 1,1 0-1,-1 0 0,1 1 1,-1-1-1,1 1 0,0 0 1,0 0-1,-3 5 0,-41 67 72,-2 12 413,-101 200 2839,134-251-3139,2 2-1,2-1 1,2 2-1,1 0 1,-8 74-1,17-99-219,0-1-1,1 0 1,1 1-1,0-1 0,1 0 1,1 1-1,5 17 0,-6-26-1,0 0-1,1 0 0,0-1 0,0 1 1,0-1-1,1 0 0,-1 0 0,1 0 1,1 0-1,-1-1 0,1 0 0,-1 0 1,1 0-1,0 0 0,1-1 0,-1 0 1,1 0-1,-1 0 0,9 2 0,-1-1 8,1 0-1,-1-2 0,1 1 0,0-2 0,0 0 1,0 0-1,0-2 0,0 1 0,0-2 0,-1 0 1,1-1-1,0 0 0,25-10 0,3-5 63,1-1 0,76-51 0,-8-4-1468,118-104 0,-45 16-3470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7.293"/>
    </inkml:context>
    <inkml:brush xml:id="br0">
      <inkml:brushProperty name="width" value="0.025" units="cm"/>
      <inkml:brushProperty name="height" value="0.025" units="cm"/>
    </inkml:brush>
  </inkml:definitions>
  <inkml:trace contextRef="#ctx0" brushRef="#br0">0 0 15471,'0'0'7612,"4"13"-7025,4 34-273,-1 0-1,-2 0 1,-3 1-1,-5 76 1,0-71-848,3 1 1,2 0 0,2-1-1,13 66 1,-16-117 821,1 14-5119,-16-26-1826,-9-13 1628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7.621"/>
    </inkml:context>
    <inkml:brush xml:id="br0">
      <inkml:brushProperty name="width" value="0.025" units="cm"/>
      <inkml:brushProperty name="height" value="0.025" units="cm"/>
    </inkml:brush>
  </inkml:definitions>
  <inkml:trace contextRef="#ctx0" brushRef="#br0">15 302 11050,'0'0'6022,"-14"-51"-4965,33 36-224,13-4 416,12-2 96,17-6-224,10-3-160,7 0-224,2 0-481,-3 4-192,-8 5-96,-11 8-993,-13 4-1569,-13 3-2115,-13 2-5124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2.017"/>
    </inkml:context>
    <inkml:brush xml:id="br0">
      <inkml:brushProperty name="width" value="0.025" units="cm"/>
      <inkml:brushProperty name="height" value="0.025" units="cm"/>
    </inkml:brush>
  </inkml:definitions>
  <inkml:trace contextRef="#ctx0" brushRef="#br0">149 439 7335,'0'0'3854,"-1"-8"-1158,1 3-2299,0 1-1,0 0 1,-1 0-1,0 0 1,0 0 0,0 0-1,0 0 1,-1 0-1,-2-5 1,3 8-273,0-1 1,0 1-1,0 0 1,-1 0-1,1-1 1,0 1-1,-1 0 1,1 0-1,-1 1 1,1-1-1,-1 0 1,0 0-1,1 1 0,-1-1 1,0 1-1,1-1 1,-1 1-1,0 0 1,0-1-1,1 1 1,-1 0-1,0 0 1,0 0-1,1 1 1,-1-1-1,0 0 1,0 1-1,1-1 1,-1 1-1,0 0 1,-1 0-1,-2 1-102,1 1 0,-1 0 0,1-1 0,0 1 0,0 1 0,0-1 0,0 1-1,1-1 1,-1 1 0,1 0 0,0 0 0,0 1 0,0-1 0,1 1 0,-1-1 0,1 1 0,-2 6 0,0 1-27,0 0 1,1 0-1,0 0 1,1 0-1,0 0 1,0 14-1,2-25 8,0 0 1,0 0-1,0 0 1,0 0-1,0 0 1,0 0-1,0 0 1,0 0-1,1 0 1,-1 0-1,0 0 1,1 0-1,-1 0 1,1 0-1,-1 0 1,1-1-1,-1 1 1,1 0-1,-1 0 1,1 0-1,0-1 1,0 1-1,-1 0 0,1-1 1,0 1-1,0-1 1,0 1-1,0-1 1,0 1-1,-1-1 1,1 1-1,0-1 1,0 0-1,0 0 1,0 0-1,0 1 1,0-1-1,0 0 1,0 0-1,0 0 1,0 0-1,0 0 1,0-1-1,0 1 1,0 0-1,0 0 0,0-1 1,0 1-1,0-1 1,0 1-1,0-1 1,1 0-1,6-2 184,1-1-1,-1-1 0,0 1 0,11-9 1,43-40 1184,-46 38-1116,1 0-1,0 2 0,0 0 0,22-12 0,-39 25-254,1 0 0,0-1 0,0 1 0,-1 0 0,1 0 0,0-1 0,0 1 0,-1 0 0,1 0 0,0 0 0,0 0 0,-1 0 0,1 0 0,0 0 0,0 0 0,-1 1 0,1-1-1,0 0 1,0 0 0,-1 1 0,1-1 0,0 0 0,-1 1 0,1-1 0,0 1 0,-1-1 0,1 1 0,0-1 0,-1 1 0,1-1 0,-1 1 0,1-1 0,-1 1 0,0 0 0,1-1 0,-1 1 0,1 0 0,-1-1 0,0 1 0,0 0 0,1 0 0,-1-1-1,0 1 1,0 0 0,0 0 0,0-1 0,0 1 0,0 0 0,0 1 0,2 57 121,-2-28-85,0-30-36,0-1-1,0 1 1,0 0-1,1 0 1,-1-1 0,0 1-1,0 0 1,0-1-1,0 1 1,1 0-1,-1-1 1,0 1 0,1 0-1,-1-1 1,1 1-1,-1-1 1,1 1 0,-1 0-1,1-1 1,-1 1-1,1-1 1,-1 0-1,1 1 1,-1-1 0,1 1-1,0-1 1,-1 0-1,1 1 1,0-1-1,-1 0 1,1 0 0,0 0-1,0 1 1,-1-1-1,1 0 1,0 0 0,-1 0-1,1 0 1,0 0-1,0 0 1,-1-1-1,1 1 1,0 0 0,-1 0-1,1 0 1,0-1-1,-1 1 1,1 0 0,0-1-1,-1 1 1,2-1-1,30-25 55,25-49 98,-45 57-125,0 1 1,2 0-1,0 1 0,27-24 0,-41 40-28,0-1 0,0 1-1,0 0 1,0 0-1,1 0 1,-1 0 0,0 0-1,0-1 1,0 1 0,1 0-1,-1 0 1,0 0-1,0 0 1,1 0 0,-1 0-1,0 0 1,0 0 0,0 0-1,1 0 1,-1 0-1,0 0 1,0 0 0,1 0-1,-1 0 1,0 0 0,0 0-1,1 0 1,-1 0-1,0 0 1,0 0 0,0 0-1,1 1 1,-1-1 0,0 0-1,0 0 1,0 0-1,0 0 1,1 0 0,-1 1-1,0-1 1,0 0 0,0 0-1,0 0 1,0 1-1,1-1 1,3 17 9,-4 29 22,0-37-69,-1 2 82,2 24-1734,0-34 1626,-1-1 1,0 1 0,0 0-1,0-1 1,0 1-1,1-1 1,-1 1 0,0-1-1,1 1 1,-1-1-1,0 1 1,1-1 0,-1 1-1,0-1 1,1 0-1,-1 1 1,1-1 0,-1 0-1,1 1 1,-1-1 0,1 0-1,-1 1 1,1-1-1,-1 0 1,1 0 0,0 0-1,-1 0 1,1 0-1,-1 1 1,1-1 0,0 0-1,-1 0 1,1 0-1,-1 0 1,1-1 0,-1 1-1,1 0 1,0 0-1,-1 0 1,1 0 0,-1-1-1,1 1 1,-1 0-1,1 0 1,-1-1 0,1 1-1,-1 0 1,1-1-1,-1 1 1,1-1 0,6-4-301,0 0 1,-1 0 0,0-1 0,0 0 0,0 0 0,-1-1 0,0 1-1,6-12 1,36-66-3312,-32 55 2521,59-128-564,-35 49 4692,-60 169-1702,10-35-674,2 1 0,0 0 0,2 1 0,1-1 0,-3 49 0,8-75-599,1-1 0,0 1 0,0 0 0,0-1 0,0 1 0,1 0 0,-1-1 0,0 1 0,0 0 0,0-1 1,0 1-1,1-1 0,-1 1 0,0 0 0,1-1 0,-1 1 0,0-1 0,1 1 0,-1-1 0,1 1 0,-1-1 0,1 1 0,-1-1 1,1 1-1,-1-1 0,1 0 0,-1 1 0,1-1 0,1 1 0,21-3-134,22-20-145,-35 13 186,6-3 100,-16 11-2,0 1 1,1 0-1,-1 0 0,0 0 1,1 0-1,-1 1 0,0-1 0,0 0 1,1 0-1,-1 0 0,0 0 1,1 0-1,-1 0 0,0 0 0,0 0 1,1 1-1,-1-1 0,0 0 0,0 0 1,1 0-1,-1 1 0,0-1 1,0 0-1,0 0 0,0 0 0,1 1 1,-1-1-1,0 0 0,0 0 0,0 1 1,0-1-1,0 0 0,0 1 1,1-1-1,-1 0 0,0 0 0,0 1 1,0-1-1,0 0 0,0 1 0,0-1 1,0 0-1,0 1 0,-1-1 1,1 0-1,0 0 0,0 1 0,0-1 1,0 0-1,0 0 0,0 1 1,0-1-1,-1 0 0,1 1 0,-8 34 240,6-31-212,1 1-1,0 0 1,-1-1-1,2 1 1,-1 0-1,0-1 0,1 1 1,0 0-1,0 0 1,0 0-1,2 5 1,-2-10-27,1 1 0,-1-1 0,1 1 0,0-1 0,-1 1 0,1-1 0,0 1 0,-1-1 0,1 1 0,0-1 0,-1 0 0,1 0-1,0 1 1,0-1 0,-1 0 0,1 0 0,0 0 0,0 0 0,0 0 0,-1 0 0,1 0 0,0 0 0,0 0 0,0 0 0,-1 0 0,1 0 0,0-1 0,0 1 0,-1 0 0,1 0 0,0-1 0,-1 1 0,2-1 0,25-13 347,20-23 259,15-11-204,-57 44-387,-1 1-1,1 1 1,1-1 0,-1 1 0,0 0-1,0 0 1,1 0 0,-1 1 0,1-1-1,7 1 1,-12 1-2,0 1 0,0-1 0,0 1-1,0 0 1,0 0 0,0 0 0,0 0 0,0-1 0,0 1-1,0 0 1,-1 1 0,1-1 0,0 0 0,0 0-1,-1 0 1,1 0 0,-1 0 0,1 1 0,-1-1 0,0 0-1,0 0 1,1 1 0,-1-1 0,0 0 0,0 1-1,0-1 1,0 0 0,0 1 0,-1-1 0,1 2-1,-3 48 846,-25 107 510,-6 47 144,34-203-1472,-1 1 0,1 0 0,-1-1-1,1 1 1,-1 0 0,0-1 0,0 1 0,0-1 0,-1 0 0,1 1 0,-1-1 0,1 0-1,-1 0 1,0 0 0,1 0 0,-5 3 0,5-4-21,0-1 0,1 1 1,-1-1-1,0 0 0,0 1 0,1-1 0,-1 0 0,0 0 1,0 1-1,0-1 0,1 0 0,-1 0 0,0 0 1,0 0-1,0 0 0,1 0 0,-1 0 0,0 0 0,0-1 1,0 1-1,1 0 0,-2-1 0,0 0-4,1 0 0,-1 0 0,1 0 0,0 0 0,-1-1 0,1 1 0,0-1 0,0 1 0,0 0 0,0-1 0,0 0 0,0 1 0,0-1 0,0-2 0,-3-8-10,0 0 1,1-1-1,1 1 1,0-1-1,0 1 0,1-1 1,1 0-1,0 1 1,1-1-1,0 0 0,1 1 1,1-1-1,0 1 1,7-21-1,-4 18-124,0 1 1,1 0-1,0 1 0,1 0 0,0 0 1,1 0-1,0 1 0,1 1 0,1 0 1,0 0-1,0 1 0,14-9 0,-24 17-32,27-16-3086,-9 4-2243,4-3-6904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8.556"/>
    </inkml:context>
    <inkml:brush xml:id="br0">
      <inkml:brushProperty name="width" value="0.025" units="cm"/>
      <inkml:brushProperty name="height" value="0.025" units="cm"/>
    </inkml:brush>
  </inkml:definitions>
  <inkml:trace contextRef="#ctx0" brushRef="#br0">1 120 8680,'0'0'14510,"8"1"-14088,-6 0-379,1 0 0,-1-1 0,1 1 1,-1 0-1,1 0 0,-1 0 0,0 1 1,0-1-1,0 0 0,1 1 0,-1 0 1,-1-1-1,1 1 0,0 0 0,0 0 1,-1 0-1,3 4 0,0 2 17,0 1 0,-1-1-1,0 1 1,0 0 0,0 8 0,21 190 2310,-22-242-2211,0-78 192,-3 101-334,0 0-1,0 1 0,-2-1 0,1 0 1,-1 1-1,-1 0 0,-5-13 1,15 45-180,-6-18 136,1 0 0,-1 0 0,1 0 0,0-1 0,0 1 0,0 0 0,0 0 0,1-1 0,1 4 0,0-1 23,1-1 1,-1 1-1,1-1 0,0 1 1,1-1-1,-1-1 0,1 1 0,-1 0 1,1-1-1,0 0 0,0 0 0,1-1 1,-1 1-1,0-1 0,1 0 0,0-1 1,-1 1-1,1-1 0,0 0 1,0-1-1,-1 1 0,1-1 0,0 0 1,0-1-1,0 0 0,10-2 0,-8 1 17,0-1-1,-1 0 0,1 0 1,-1-1-1,1 0 0,-1-1 1,0 1-1,-1-1 0,1-1 1,-1 1-1,0-1 0,0 0 1,-1 0-1,0-1 0,0 0 1,0 0-1,-1 0 0,5-11 1,-5 7 14,0 0 1,0 0-1,-1 0 1,0 0 0,-1 0-1,-1-1 1,0 1-1,0-1 1,-1 0-1,0 1 1,-3-17 0,3 27-28,0 1 0,0 0 0,0-1 0,0 1 0,0-1 0,0 1 0,0-1 0,0 1 0,0 0 0,-1-1 0,1 1 0,0-1 0,0 1 0,0 0 0,0-1 0,-1 1 0,1-1 0,0 1 0,0 0 1,-1-1-1,1 1 0,0 0 0,0-1 0,-1 1 0,1 0 0,0 0 0,-1-1 0,1 1 0,-1 0 0,1 0 0,0 0 0,-1 0 0,1-1 0,-1 1 0,1 0 0,0 0 0,-1 0 0,1 0 0,-1 0 0,1 0 0,-1 0 1,1 0-1,0 0 0,-1 0 0,1 0 0,-1 0 0,1 0 0,-1 1 0,1-1 0,0 0 0,-1 0 0,1 0 0,0 1 0,-1-1 0,1 0 0,0 0 0,-1 1 0,1-1 0,0 0 0,-1 1 0,1-1 0,0 0 0,0 1 1,-1-1-1,1 0 0,0 1 0,0-1 0,-1 1 0,-13 28-137,-4 51 39,17-74 98,0 0 1,1 0-1,-1-1 0,1 1 0,0 0 0,1 0 0,0 0 0,0 0 1,0 0-1,0-1 0,5 11 0,-5-14 2,1 0 0,0 0 0,0-1-1,0 1 1,0 0 0,0-1 0,0 1 0,1-1 0,-1 1-1,0-1 1,1 0 0,-1 0 0,1 0 0,-1-1 0,1 1-1,0 0 1,-1-1 0,1 0 0,-1 1 0,1-1 0,0 0 0,-1-1-1,1 1 1,0 0 0,-1-1 0,1 1 0,-1-1 0,1 0-1,3-2 1,5 0 33,0-2-1,0 1 0,0-1 1,0-1-1,11-8 1,32-31 32,-41 33-55,1 0 0,1 1 0,-1 0 1,29-15-1,-42 26-10,0-1 1,1 1 0,-1-1-1,0 1 1,0 0-1,0-1 1,1 1 0,-1 0-1,0 0 1,0 0-1,1 0 1,-1 0 0,0 0-1,0 0 1,0 0-1,1 1 1,-1-1 0,0 0-1,0 1 1,0-1 0,0 1-1,0-1 1,1 1-1,-1 0 1,0-1 0,0 1-1,-1 0 1,1 0-1,2 1 1,20 38 153,-21-35-140,0 0-1,0-1 0,1 1 1,-1-1-1,1 0 1,0 1-1,7 6 0,-5-8 18,0 0 0,0-1 0,0 1-1,0-1 1,0 0 0,0-1-1,1 1 1,-1-1 0,1 0-1,-1 0 1,1-1 0,0 1-1,-1-1 1,1-1 0,-1 1-1,1-1 1,-1 0 0,1 0-1,-1-1 1,1 1 0,7-4 0,12-6 84,-1-1 1,0-1-1,26-19 1,-22 15-202,-21 13-368,0-1 127,1 0 1,0 1-1,0 0 1,16-6 0,-3 8-4607,0 4-5195,-8 3 853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8.900"/>
    </inkml:context>
    <inkml:brush xml:id="br0">
      <inkml:brushProperty name="width" value="0.025" units="cm"/>
      <inkml:brushProperty name="height" value="0.025" units="cm"/>
    </inkml:brush>
  </inkml:definitions>
  <inkml:trace contextRef="#ctx0" brushRef="#br0">108 316 4805,'0'0'11771,"-3"-10"-7132,-13-31-2493,15 40-2082,1-1 1,0 1-1,-1 0 1,1 0-1,-1-1 1,1 1-1,-1 0 1,0 0-1,0 0 1,1 0 0,-1 0-1,0 0 1,0 0-1,0 0 1,0 0-1,0 0 1,0 1-1,0-1 1,0 0-1,-1 1 1,1-1-1,0 1 1,0-1-1,-1 1 1,1 0-1,0-1 1,0 1-1,-1 0 1,1 0 0,0 0-1,-1 0 1,1 0-1,0 0 1,-1 0-1,1 0 1,0 1-1,0-1 1,-1 0-1,1 1 1,0-1-1,0 1 1,0 0-1,-1-1 1,1 1-1,-1 1 1,-1 0-2,-1 1 0,1 1 0,0-1 0,0 1 0,0-1 0,0 1 1,1 0-1,-1 0 0,1 0 0,-2 5 0,3-6-37,0 0 0,0 0 0,0 0 0,0 1 0,0-1 0,1 0 0,-1 1 0,1-1 0,0 0 0,0 1 0,0-1 0,1 1 0,0 4 0,0-6-22,0-1 1,0 0-1,0 0 0,0 1 0,0-1 1,0 0-1,0 0 0,0 0 1,0 0-1,1 0 0,-1-1 1,0 1-1,1 0 0,-1 0 1,0-1-1,1 1 0,-1-1 0,1 0 1,-1 1-1,1-1 0,-1 0 1,1 0-1,-1 0 0,1 0 1,-1 0-1,1 0 0,-1 0 0,1 0 1,-1-1-1,1 1 0,2-1 1,3-1 16,-1-1 1,1 1-1,-1-1 0,0 0 1,0-1-1,0 1 1,0-1-1,-1 0 0,1-1 1,-1 0-1,0 1 1,0-1-1,-1-1 0,1 1 1,4-9-1,7-11 23,-1 0 1,13-34-1,43-118 100,-69 217-384,-14 30 405,7-53-101,2 1 1,0 0 0,1 0 0,1 0 0,0 0-1,2 0 1,3 29 0,-3-43-123,1 0 1,-1 0-1,1 0 0,-1 0 0,1 0 0,0-1 1,1 1-1,-1-1 0,1 1 0,-1-1 1,1 0-1,0 0 0,0 0 0,0-1 1,1 1-1,-1-1 0,1 0 0,-1 1 1,1-1-1,4 1 0,2 1-776,0-1 0,-1 0 0,2-1 0,-1 0 0,0-1 0,0 0 0,12-1 0,36-1-7985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8:59.819"/>
    </inkml:context>
    <inkml:brush xml:id="br0">
      <inkml:brushProperty name="width" value="0.025" units="cm"/>
      <inkml:brushProperty name="height" value="0.025" units="cm"/>
    </inkml:brush>
  </inkml:definitions>
  <inkml:trace contextRef="#ctx0" brushRef="#br0">116 536 4388,'0'0'7196,"0"-8"-4569,1-28-460,-1 36-2105,0-1-1,0 0 1,0 1-1,0-1 1,0 0 0,0 1-1,0-1 1,0 0-1,0 1 1,0-1-1,-1 1 1,1-1-1,0 0 1,0 1 0,-1-1-1,1 0 1,0 1-1,-1-1 1,1 1-1,-1-1 1,1 1 0,0-1-1,-1 1 1,1-1-1,-1 1 1,0 0-1,1-1 1,-1 1-1,1 0 1,-1-1 0,1 1-1,-1 0 1,0-1-1,1 1 1,-1 0-1,0 0 1,1 0 0,-1 0-1,0 0 1,1 0-1,-1 0 1,0 0-1,1 0 1,-1 0-1,0 0 1,1 0 0,-1 0-1,0 1 1,1-1-1,-1 0 1,1 1-1,-1-1 1,0 0 0,1 1-1,-1-1 1,1 0-1,-2 2 1,-27 22 665,21-14-483,1 1 1,0 0 0,1 1 0,1 0-1,-1 0 1,2 0 0,0 0 0,0 1-1,1-1 1,1 1 0,0 0-1,0 15 1,1-27-235,1 0 0,0 0-1,0 0 1,0 0-1,0 0 1,0 0 0,0 0-1,1 1 1,-1-1 0,0 0-1,1 0 1,-1 0 0,0 0-1,1 0 1,-1 0 0,1 0-1,-1 0 1,1 0-1,0 0 1,0 0 0,-1-1-1,1 1 1,0 0 0,0 0-1,0-1 1,0 1 0,0 0-1,0-1 1,0 1 0,1 0-1,0-1 7,1 0 1,-1 0-1,1 0 0,0 0 0,-1 0 1,1 0-1,-1-1 0,1 1 0,-1-1 0,1 0 1,-1 0-1,5-2 0,4-2 94,0-1-1,0-1 0,0 0 1,14-13-1,-7 1 121,0 0-1,-1-1 1,-2-1-1,22-38 1,-29 47-102,-1 0 1,-1-1 0,0 0 0,-1 0 0,0 0 0,-1-1-1,4-25 1,-9 68-135,0-18-1,1 0 1,0 0-1,0-1 1,1 1-1,1 0 1,4 19-1,-5-27 12,0-1-1,1 1 1,-1-1-1,1 0 1,-1 0-1,1 1 1,0-1-1,0 0 1,0 0-1,0-1 1,0 1-1,0 0 1,1-1-1,-1 1 1,0-1-1,1 0 1,-1 0-1,1 0 1,-1 0-1,1 0 1,0 0-1,-1-1 1,1 1-1,0-1 1,0 0-1,-1 0 0,1 0 1,0 0-1,0 0 1,-1-1-1,1 1 1,5-3-1,2 1 70,0-2-1,0 1 1,-1-1-1,1-1 1,-1 1-1,0-2 1,0 1-1,0-1 0,-1-1 1,0 1-1,0-2 1,10-11-1,2-4 164,-1-1-1,-1-1 0,17-30 1,-22 31-66,-1-1 0,-1 0 1,-1-1-1,-2 0 0,0 0 1,-2-1-1,-1 0 0,-1 0 1,-1-1-1,-1-29 0,-1 56-169,-1 0 0,0 1 0,0-1 0,0 0 0,0 0 0,0 1 0,0-1-1,0 0 1,0 0 0,0 1 0,0-1 0,0 0 0,-1 1 0,1-1 0,0 0 0,0 0 0,-1 1-1,1-1 1,-1 0 0,1 1 0,0-1 0,-1 1 0,1-1 0,-1 1 0,0-2 0,-13 12-83,-9 30-96,7 5 159,1 0 1,3 1-1,2 1 1,1 0-1,3 0 0,2 0 1,2 1-1,2 0 1,7 59-1,3-58-231,25 80 1,-23-95 90,-2 1 0,-2 0 0,-1 0 0,5 71 0,-12-105 162,0 0-1,0 0 1,1 0-1,-1 0 1,0 0-1,-1 1 1,1-1-1,0 0 1,0 0-1,0 0 1,-1 0 0,1 0-1,-1 0 1,1 0-1,-1 1 1,1-1-1,-1 0 1,0 0-1,0-1 4,1 0 0,-1 0-1,1 0 1,-1 0 0,1 0 0,-1 0-1,1 0 1,-1 0 0,1 0 0,-1 0-1,1-1 1,-1 1 0,1 0 0,0 0-1,-1-1 1,1 1 0,-1 0 0,1-1-1,0 1 1,-1 0 0,1-1 0,-1 1 0,1-1-1,0 1 1,0 0 0,-1-1 0,-21-40 213,5-6-180,-9-24-83,2-2-1,-17-94 0,40 162-39,0-1 0,0 1 0,1-1-1,0 0 1,0 1 0,0-1 0,0 0-1,1 1 1,0-1 0,0 1 0,3-9-1,-2 11-175,0 0-1,1-1 0,-1 1 1,1 0-1,0 0 1,0 1-1,0-1 0,0 1 1,0-1-1,0 1 0,1 0 1,-1 0-1,1 1 0,-1-1 1,1 1-1,7-3 0,34-9-4464,12 1-2584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5.422"/>
    </inkml:context>
    <inkml:brush xml:id="br0">
      <inkml:brushProperty name="width" value="0.025" units="cm"/>
      <inkml:brushProperty name="height" value="0.025" units="cm"/>
    </inkml:brush>
  </inkml:definitions>
  <inkml:trace contextRef="#ctx0" brushRef="#br0">149 253 8008,'0'0'8872,"-8"-2"-5738,2 0-2830,-1 0-1,1 1 1,0 0 0,0 0 0,-1 1 0,1-1 0,0 1 0,-9 1 0,12 0-250,-1 0 0,1 0 0,0 0 0,0 1 0,0-1 0,0 1 0,0 0 0,0-1 0,1 1 0,-1 1 0,1-1 0,-1 0 0,1 1 1,0-1-1,-1 1 0,1-1 0,1 1 0,-1 0 0,0 0 0,-2 6 0,1-1-33,-1 0 1,2 0-1,-1 0 1,1 0-1,0 0 1,1 1-1,-1-1 1,2 1-1,-1-1 1,1 0-1,1 1 1,0-1-1,3 15 1,-3-20-21,0 1 0,0-1 0,0 0 0,0-1 0,1 1 0,0 0 0,0 0-1,-1-1 1,1 1 0,1-1 0,-1 1 0,0-1 0,1 0 0,-1 0 0,5 3 0,-3-3 29,0-1-1,0 1 1,1-1-1,-1 0 1,0 0-1,0 0 0,1-1 1,-1 1-1,0-1 1,1 0-1,-1 0 1,0-1-1,0 1 1,8-3-1,-1 0 151,0-1-1,0 0 1,0-1-1,0 0 1,-1-1-1,0-1 1,0 1-1,0-1 1,-1-1-1,0 0 1,11-12 0,-1-2-41,0-1 0,-1 0 1,21-38-1,-27 40-90,-4 10-36,-1 0 1,0-1-1,-1 0 1,-1 0-1,0 0 1,0-1 0,-1 1-1,3-22 1,-31 71-751,20-30 729,1-1 0,-1 1 1,1 0-1,0 0 0,1 0 0,-1 0 0,2 0 0,-1 0 1,1 1-1,0-1 0,0 1 0,1-1 0,0 1 0,1 7 1,0-13 0,0-1 0,0 1 1,1-1-1,-1 1 1,0-1-1,1 0 0,-1 1 1,1-1-1,-1 0 1,1 0-1,0 0 0,-1 0 1,1 0-1,0 0 1,0-1-1,0 1 0,0-1 1,-1 1-1,1-1 1,0 0-1,0 1 0,0-1 1,0 0-1,0 0 1,0-1-1,0 1 0,0 0 1,0-1-1,3 0 1,4-1 29,1 0 0,-1 0 0,0-1 0,0 0 1,8-4-1,3-5 14,-2-1 1,0 0-1,0-2 0,-1 0 1,-1-1-1,0 0 0,-1-1 1,-1-1-1,-1 0 1,-1-1-1,0-1 0,14-32 1,-18 33 24,-11 22-106,-16 36-86,-5 14 192,2 2 0,3 1 0,3 0 0,1 1 0,4 1 0,1 0 0,-2 108 0,24 194 61,-14-359 779,-1-12-334,-2-19-116,-2-47-475,4-94 1,4 141-254,1 1 1,2 0-1,1 0 0,1 0 0,2 0 0,15-37 0,-20 58 146,1 0-1,1 0 0,-1 0 1,1 1-1,0 0 0,1 0 0,0 0 1,0 1-1,0-1 0,1 1 0,0 1 1,15-10-1,-10 9-1038,1 0 0,1 1 0,-1 0 0,1 1 1,0 0-1,0 1 0,19-1 0,17-1-7933</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0.828"/>
    </inkml:context>
    <inkml:brush xml:id="br0">
      <inkml:brushProperty name="width" value="0.025" units="cm"/>
      <inkml:brushProperty name="height" value="0.025" units="cm"/>
    </inkml:brush>
  </inkml:definitions>
  <inkml:trace contextRef="#ctx0" brushRef="#br0">233 372 9417,'0'-1'463,"0"-1"0,0 0 0,0 1 0,-1-1 1,1 0-1,0 1 0,-1-1 0,1 0 0,-1 1 0,1-1 0,-1 1 0,0-1 1,0 1-1,0-1 0,0 1 0,0 0 0,0-1 0,-2-1 0,2 2-211,-1 0 0,1 0 0,-1 0 1,0 0-1,0 0 0,1 1 0,-1-1 0,0 1 0,0-1 0,0 1 0,0-1 0,0 1 0,-4 0 0,2 0-150,-1 1 0,0-1 0,1 1 0,-1 0 1,1 0-1,-1 1 0,1-1 0,0 1 0,0 0 0,-1 0 0,1 1 0,-7 4 0,-2 7 11,1 1 0,0 0 0,1 0 0,0 2 0,1-1-1,1 1 1,1 0 0,0 1 0,2 0 0,0 0-1,0 0 1,2 1 0,0 0 0,-1 24 0,5-41-94,-1 0 1,1 0-1,0 0 1,0 0-1,0 0 1,0 0-1,0 1 1,0-1-1,0 0 0,1 0 1,-1 0-1,1 0 1,0 0-1,-1 0 1,1 0-1,0-1 1,0 1-1,0 0 1,0 0-1,1-1 1,-1 1-1,0 0 1,1-1-1,-1 1 1,1-1-1,0 0 0,2 2 1,0-2-3,-1 0 0,1-1 0,-1 1-1,1-1 1,-1 0 0,1 0 0,-1 0 0,1-1 0,-1 1 0,1-1-1,-1 0 1,1 0 0,-1 0 0,0 0 0,0-1 0,1 1 0,3-4 0,13-6 112,-1-2 0,0-1 1,-1 0-1,-1-2 0,0 0 1,-1 0-1,23-30 1,-7 2-41,-2-1 0,29-57 0,-37 59 161,27-78 0,-43 100 22,0 1 1,-1-1-1,-1 0 1,-1 0 0,-1 0-1,0-29 1,-14 71 303,-5 26-584,2 1 0,2 0-1,3 1 1,1 0-1,3 1 1,0 85 0,6-128-337,0 0 0,1 0 0,1 0 0,-1 0 0,1 0 0,0 0 0,0 0 0,1-1 0,0 1 0,5 8 0,-7-13 166,1 0 0,-1-1 0,0 1 1,1 0-1,-1 0 0,1-1 0,-1 1 0,1-1 0,0 1 0,0-1 0,0 0 0,0 1 0,0-1 0,0 0 0,0 0 0,0-1 0,0 1 0,0 0 0,0-1 0,1 1 0,-1-1 1,0 0-1,1 0 0,-1 0 0,0 0 0,0 0 0,1 0 0,-1-1 0,0 1 0,0-1 0,0 1 0,1-1 0,-1 0 0,0 0 0,0 0 0,3-2 0,14-14-6787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1.175"/>
    </inkml:context>
    <inkml:brush xml:id="br0">
      <inkml:brushProperty name="width" value="0.025" units="cm"/>
      <inkml:brushProperty name="height" value="0.025" units="cm"/>
    </inkml:brush>
  </inkml:definitions>
  <inkml:trace contextRef="#ctx0" brushRef="#br0">2 245 15278,'0'0'3145,"-1"8"-1069,1-6-1980,0 0 0,-1 0 0,1 0 0,0 0 0,0 0-1,0 0 1,0 0 0,1 0 0,-1 0 0,0 0 0,1 0 0,-1 0-1,1-1 1,0 1 0,0 0 0,0 0 0,-1 0 0,2-1 0,-1 1-1,0-1 1,0 1 0,0-1 0,1 1 0,-1-1 0,1 0-1,-1 1 1,1-1 0,0 0 0,-1 0 0,1 0 0,0-1 0,0 1-1,-1 0 1,1 0 0,0-1 0,0 0 0,0 1 0,0-1-1,0 0 1,0 0 0,0 0 0,0 0 0,2 0 0,9-1 18,-1 0 0,1 0 0,-1-1 0,0-1 0,0 0 0,0 0 0,0-1 0,-1-1-1,1 0 1,-1-1 0,0 0 0,-1-1 0,1 0 0,-1 0 0,-1-1 0,10-9 0,-10 8-81,0 1-1,-1-2 0,0 1 1,-1-1-1,1 0 0,-2-1 1,1 1-1,-2-1 1,1-1-1,-2 1 0,1-1 1,-2 0-1,0 0 0,0 0 1,-1 0-1,1-14 0,-3 25-21,0 0 0,1 1 0,-1-1 0,0 0-1,0 0 1,0 0 0,0 0 0,0 0 0,0 0-1,-1 0 1,1 1 0,0-1 0,0 0 0,-1 0-1,1 0 1,0 0 0,-1 1 0,1-1 0,-1 0 0,1 0-1,-1 1 1,1-1 0,-1 0 0,1 1 0,-1-1-1,0 1 1,0-1 0,1 1 0,-1-1 0,0 1-1,0-1 1,1 1 0,-1-1 0,0 1 0,0 0-1,0 0 1,0-1 0,0 1 0,1 0 0,-1 0-1,0 0 1,0 0 0,-1 0 0,-1 1-10,1 0 1,-1-1-1,0 1 1,1 0-1,-1 1 1,1-1-1,-1 0 1,1 1-1,-1 0 1,1-1-1,0 1 1,0 0-1,-3 3 1,-7 10 11,0 1-1,1 1 1,0 0 0,1 0 0,-13 34-1,19-40 27,0 0-1,0 0 1,1 0 0,0 1-1,1-1 1,1 1-1,0-1 1,0 1-1,1-1 1,1 1-1,2 15 1,-3-24-76,1-1 1,0 0-1,0 0 1,0 0-1,1 0 0,-1 0 1,0 0-1,1 0 1,-1 0-1,1-1 0,0 1 1,0-1-1,-1 1 1,1-1-1,0 1 0,0-1 1,0 0-1,1 0 1,-1 0-1,0 0 0,0 0 1,0-1-1,1 1 1,-1-1-1,0 1 0,1-1 1,-1 0-1,0 0 0,1 0 1,-1 0-1,4-1 1,0 1-574,1-1 1,0 0-1,-1 0 1,1-1 0,-1 0-1,0 0 1,1 0-1,-1-1 1,10-6 0,10-13-4714,-2-7-2898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1.614"/>
    </inkml:context>
    <inkml:brush xml:id="br0">
      <inkml:brushProperty name="width" value="0.025" units="cm"/>
      <inkml:brushProperty name="height" value="0.025" units="cm"/>
    </inkml:brush>
  </inkml:definitions>
  <inkml:trace contextRef="#ctx0" brushRef="#br0">46 0 16752,'-5'11'2210,"-2"2"-1544,1 0 0,0 1 0,1-1 0,1 1 0,0 0 0,1 0 0,-2 27 0,15 146 871,0-19-1489,-9-126-11,1-26-20,-1 1 0,-1 0 0,-1 0-1,0-1 1,-1 1 0,-1-1-1,-8 26 1,8-86 1280,2-15-1000,4-165-305,-1 191-134,2 1 0,2 0 0,0 0 0,20-55-1,-22 78 132,0 0-1,1 0 1,0 0-1,1 0 0,0 1 1,0 0-1,0 0 1,1 1-1,0 0 0,1 0 1,12-9-1,-15 13 15,-1 0 0,1 0-1,0 1 1,0 0 0,0-1-1,0 2 1,0-1 0,0 0-1,0 1 1,1 0 0,-1 1-1,0-1 1,1 1 0,-1 0 0,1 0-1,-1 0 1,1 1 0,-1 0-1,0 0 1,0 0 0,1 1-1,-1 0 1,5 2 0,-6-2 8,-1-1 0,0 1 0,1 0 0,-1 0 0,0 0 1,0 1-1,0-1 0,0 1 0,-1-1 0,1 1 0,-1 0 0,1 0 0,-1 0 1,0 1-1,0-1 0,-1 0 0,1 1 0,-1-1 0,1 1 0,-1-1 1,0 1-1,-1 0 0,1-1 0,0 1 0,-1 0 0,0 0 0,0 0 1,0-1-1,-1 1 0,1 0 0,-1 0 0,0-1 0,-1 6 0,-3 3 168,1-1 0,-1 0 0,-1-1 0,0 1 0,-1-1 0,0 0-1,0-1 1,-1 0 0,-11 11 0,-51 39 690,64-55-852,1-1 1,-1 1-1,0-1 1,0 0-1,-1 0 1,1-1-1,-1 1 1,1-2-1,-1 1 1,0-1-1,-8 1 0,14-2-109,0 0-1,0 0 1,0 0-1,1-1 0,-1 1 1,0 0-1,0-1 1,1 1-1,-1-1 0,0 1 1,1 0-1,-1-1 0,0 0 1,1 1-1,-1-1 1,1 1-1,-1-1 0,1 0 1,-1 1-1,1-1 1,-1 0-1,1 1 0,0-1 1,-1 0-1,1 0 0,0 0 1,0 1-1,-1-1 1,1 0-1,0 0 0,0 0 1,0 0-1,0 1 0,0-1 1,0 0-1,0 0 1,0 0-1,1 1 0,-1-1 1,0 0-1,0 0 1,1 0-1,-1 1 0,1-2 1,15-39-4164,-7 28 2099,0 0 0,1 0 0,16-16 1,9-6-3487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2.094"/>
    </inkml:context>
    <inkml:brush xml:id="br0">
      <inkml:brushProperty name="width" value="0.025" units="cm"/>
      <inkml:brushProperty name="height" value="0.025" units="cm"/>
    </inkml:brush>
  </inkml:definitions>
  <inkml:trace contextRef="#ctx0" brushRef="#br0">29 116 8456,'0'0'13874,"1"15"-12475,-2 26-310,-2-1 0,-12 60 0,10-76-929,2 0 1,1 0-1,1 44 0,1-67-158,0-1 0,0 1 0,0 0 0,0 0 0,0-1 0,1 1 0,-1 0 1,0 0-1,0-1 0,0 1 0,1 0 0,-1 0 0,0-1 0,1 1 0,-1 0 0,1-1 0,-1 1 0,1 0 0,-1-1 1,1 1-1,0 0 0,10-6 232,7-25 196,-12 5-420,-2-2 1,-1 1-1,-1 0 1,-1-44-1,-2 40-190,-3 8-124,3 22 292,1 0 0,0 0-1,-1 0 1,1 0-1,-1 0 1,1 0 0,0 1-1,-1-1 1,1 0 0,0 0-1,0 0 1,-1 1-1,1-1 1,0 0 0,-1 0-1,1 1 1,0-1-1,0 0 1,-1 1 0,1-1-1,0 0 1,0 1 0,0-1-1,0 0 1,-1 1-1,1-1 1,0 0 0,0 1-1,0-1 1,0 0 0,0 1-1,0 0 1,-1 0 3,1 1 0,0-1 0,-1 1 1,1 0-1,0-1 0,0 1 0,0 0 1,0-1-1,0 1 0,0-1 0,0 1 1,0 0-1,1-1 0,-1 1 0,1-1 0,-1 1 1,1 0-1,0-1 0,-1 0 0,1 1 1,0-1-1,0 1 0,0-1 0,0 0 1,0 0-1,0 0 0,1 1 0,1 0 0,4 1 5,0 0-1,1-1 1,-1 0-1,1 0 1,-1 0-1,1-1 1,-1 0-1,1-1 1,0 0-1,0 0 1,-1-1-1,1 0 1,0 0-1,-1 0 1,11-5-1,4-1 39,0-1 0,-1-1 0,38-21 1,-36 16 0,0-2 1,42-35-1,-59 46-9,0-1-1,0 0 0,-1 0 0,1 0 1,-1-1-1,-1 1 0,1-1 1,-1 0-1,0-1 0,-1 1 0,0-1 1,0 0-1,0 1 0,1-12 0,-4 19-21,0-1 1,0 0-1,0 1 0,0-1 0,0 0 0,0 1 1,0-1-1,-1 0 0,1 0 0,0 1 0,0-1 1,-1 1-1,1-1 0,0 0 0,-1 1 0,1-1 1,0 1-1,-1-1 0,1 0 0,-1 1 0,1 0 1,-1-1-1,1 1 0,-1-1 0,0 1 0,1-1 1,-1 1-1,0 0 0,1 0 0,-1-1 0,1 1 1,-1 0-1,0 0 0,0 0 0,1 0 0,-1-1 1,0 1-1,1 0 0,-1 0 0,0 0 0,1 1 1,-1-1-1,0 0 0,0 0 0,1 0 0,-1 0 0,1 1 1,-2-1-1,-35 16 121,26-8-17,0 1-1,1 1 1,0-1 0,0 2-1,1-1 1,0 1-1,-8 15 1,12-19-45,1 0 1,0 1-1,0-1 0,1 1 0,0 0 0,1 0 1,-1 0-1,1 1 0,1-1 0,0 0 0,0 1 1,0-1-1,2 12 0,-1-18-73,1 1-1,-1-1 1,1 0 0,0 1-1,0-1 1,0 0 0,0 0-1,0 0 1,0 0 0,1 0 0,-1 0-1,1 0 1,-1 0 0,1-1-1,0 1 1,0 0 0,0-1-1,0 0 1,0 1 0,0-1-1,0 0 1,3 1 0,24 6-1973,1-7-3543,-3-5-3218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2.578"/>
    </inkml:context>
    <inkml:brush xml:id="br0">
      <inkml:brushProperty name="width" value="0.025" units="cm"/>
      <inkml:brushProperty name="height" value="0.025" units="cm"/>
    </inkml:brush>
  </inkml:definitions>
  <inkml:trace contextRef="#ctx0" brushRef="#br0">232 1 5061,'0'0'19795,"-10"0"-18787,3 0-966,0 1-1,0 0 0,0 1 0,1-1 0,-1 1 0,0 1 0,1-1 0,0 1 0,0 0 1,-1 1-1,2-1 0,-1 1 0,0 0 0,1 1 0,0-1 0,0 1 0,0 0 0,1 1 0,-6 7 1,-1-1 13,1 1 0,0 0 0,1 0 1,1 0-1,0 1 0,1 1 1,0-1-1,1 1 0,1 0 0,0 1 1,1-1-1,1 1 0,-2 20 1,5-34-53,0 1 0,0-1 0,1 1 0,-1-1 0,1 1 0,-1-1 0,1 0 0,0 1 0,0-1 0,0 0 0,0 0 0,0 0 0,1 1 0,-1-1 0,1 0 0,-1-1 0,1 1 1,0 0-1,-1 0 0,1-1 0,0 1 0,0-1 0,0 0 0,1 1 0,-1-1 0,0 0 0,0 0 0,1 0 0,-1-1 0,0 1 0,1-1 0,-1 1 0,1-1 0,-1 0 0,1 0 0,-1 0 0,4 0 0,6 0-71,-1-1 0,1 0-1,0 0 1,-1-1-1,0-1 1,22-7 0,2-5-2106,45-25 0,-9-6-4913,-31 15-568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2.905"/>
    </inkml:context>
    <inkml:brush xml:id="br0">
      <inkml:brushProperty name="width" value="0.025" units="cm"/>
      <inkml:brushProperty name="height" value="0.025" units="cm"/>
    </inkml:brush>
  </inkml:definitions>
  <inkml:trace contextRef="#ctx0" brushRef="#br0">67 213 3267,'0'0'16816,"-45"59"-16047,35-29-353,2 8 97,5 0-321,3 1-160,0-5 0,1-7-64,11-9-32,3-10-641,-3-8-64,6-8 193,-4-14-898,0-11-1761,2-7-2594</inkml:trace>
  <inkml:trace contextRef="#ctx0" brushRef="#br0" timeOffset="1">106 0 16143,'0'0'7559,"-31"68"-8391,39-47-1859,-1 0-3235,6 2-4772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2.579"/>
    </inkml:context>
    <inkml:brush xml:id="br0">
      <inkml:brushProperty name="width" value="0.025" units="cm"/>
      <inkml:brushProperty name="height" value="0.025" units="cm"/>
    </inkml:brush>
  </inkml:definitions>
  <inkml:trace contextRef="#ctx0" brushRef="#br0">48 22 11371,'-3'-22'9877,"-4"34"-6685,-8 43-3684,13-47 1357,-4 16-618,1-1 0,1 1 0,-2 37-1,6-61-245,0 1 0,0 0 0,0 0 0,0 0-1,0 0 1,0-1 0,1 1 0,-1 0 0,0 0-1,0 0 1,1-1 0,-1 1 0,0 0-1,1 0 1,-1-1 0,0 1 0,1 0 0,-1-1-1,1 1 1,0 0 0,-1-1 0,1 1 0,-1-1-1,1 1 1,0-1 0,0 1 0,-1-1 0,2 1-1,1 0 6,-1-1 1,0 0-1,0 1 0,0-1 0,1 0 0,-1 0 0,0-1 1,0 1-1,1 0 0,-1-1 0,2 0 0,65-29 166,-53 22-142,-15 8-27,11-6 1,0 1 1,1 1-1,24-5 1,-36 8-6,1 1 1,0-1-1,-1 1 1,1-1-1,0 1 1,-1 0-1,1 0 1,0 0-1,0 0 0,-1 0 1,1 1-1,0-1 1,-1 0-1,1 1 1,0-1-1,-1 1 1,1 0-1,0-1 1,-1 1-1,1 0 1,-1 0-1,1 0 1,-1 0-1,0 0 1,1 0-1,-1 1 1,0-1-1,0 0 1,0 1-1,0-1 1,0 1-1,0-1 1,0 1-1,-1-1 1,1 1-1,0-1 1,-1 1-1,1 0 1,-1 2-1,1 5 9,-1 0-1,0 0 1,-1 0-1,0 0 1,0 0 0,-1 0-1,0-1 1,0 1-1,-1-1 1,-7 15-1,7-17 87,0 0 1,0 0-1,-1-1 0,0 1 0,0-1 1,0 0-1,-1 0 0,1 0 0,-1-1 1,0 0-1,-1 0 0,1 0 0,-1-1 1,1 1-1,-11 3 0,15-6-131,-1-1 0,0 1-1,0-1 1,1 1 0,-1-1-1,0 0 1,0 0 0,0 0-1,0 0 1,1 0 0,-1 0-1,0 0 1,0-1 0,0 1-1,0-1 1,1 1 0,-1-1-1,0 0 1,1 1 0,-1-1-1,0 0 1,1 0 0,-1 0-1,1-1 1,-1 1 0,1 0-1,0 0 1,0-1 0,-1 1-1,1-1 1,0 1 0,0-1 0,0 1-1,0-1 1,1 0 0,-1 1-1,0-1 1,1 0 0,-1 0-1,1 0 1,0 1 0,0-1-1,-1 0 1,1-3 0,0 0-706,-1 0 0,1 0 0,0 0 0,0 0 1,0 0-1,1 0 0,-1 0 0,1 0 0,0 0 0,1 1 1,-1-1-1,1 0 0,0 0 0,0 1 0,6-8 0,7-2-4734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3.277"/>
    </inkml:context>
    <inkml:brush xml:id="br0">
      <inkml:brushProperty name="width" value="0.025" units="cm"/>
      <inkml:brushProperty name="height" value="0.025" units="cm"/>
    </inkml:brush>
  </inkml:definitions>
  <inkml:trace contextRef="#ctx0" brushRef="#br0">101 91 13229,'0'0'3042,"-9"5"-1130,-1 2-1395,0 1 1,0 0 0,-17 18 0,24-22-363,-1 1 1,1-1-1,0 0 1,0 1-1,0-1 1,1 1-1,-1 0 1,1 0-1,0 0 1,1 0 0,-1 1-1,1-1 1,0 0-1,0 7 1,1-12-149,0 1 0,0 0-1,0-1 1,0 1 0,0-1 0,0 1 0,1 0 0,-1-1 0,0 1 0,0-1 0,1 1 0,-1-1 0,0 1-1,1-1 1,-1 1 0,0-1 0,1 1 0,-1-1 0,1 1 0,-1-1 0,1 0 0,-1 1 0,1-1 0,-1 0-1,1 1 1,-1-1 0,1 0 0,-1 0 0,1 1 0,0-1 0,-1 0 0,1 0 0,-1 0 0,1 0 0,0 0-1,-1 0 1,1 0 0,-1 0 0,1 0 0,0 0 0,-1 0 0,1 0 0,-1-1 0,1 1 0,0 0 0,-1 0-1,1-1 1,30-13 564,-15 3-535,-1-1 1,0-1-1,-1 0 1,0-1-1,-1-1 1,-1 0-1,0-1 1,-2 0-1,1 0 1,-2-1-1,14-33 1,-21 37 10,-8 14 178,-9 20 111,5-4-55,1 1 0,1-1 0,1 2-1,0-1 1,2 1 0,0 0 0,1 0 0,1 0-1,-2 29 1,5-45-256,0 0 0,0 0-1,0 0 1,0 0 0,0 0-1,1-1 1,0 1 0,-1 0-1,1 0 1,0-1 0,0 1 0,0 0-1,1-1 1,-1 1 0,1-1-1,-1 1 1,1-1 0,0 0-1,0 0 1,0 0 0,0 0 0,3 2-1,-1-1 12,0-1 0,0-1 0,0 1 0,0-1 0,1 1 0,-1-1 0,1 0 0,-1-1 0,1 1 0,-1-1 0,1 0 0,8-1 1,2-1-232,-1 0 1,1-1 0,0-1-1,-1-1 1,0 0 0,0 0 0,25-15-1,12-17-4326,-3-5-4779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4.052"/>
    </inkml:context>
    <inkml:brush xml:id="br0">
      <inkml:brushProperty name="width" value="0.025" units="cm"/>
      <inkml:brushProperty name="height" value="0.025" units="cm"/>
    </inkml:brush>
  </inkml:definitions>
  <inkml:trace contextRef="#ctx0" brushRef="#br0">2 0 8200,'0'0'8237,"4"10"-7143,2 10-427,-1 0 0,-1 1-1,0 0 1,-2-1 0,0 1-1,-1 25 1,-16 137 656,0 2-832,19-171 55,5-19-58,6-21 80,-9 5-485,1-1 1,-2 1-1,-1-1 1,-1 1 0,-1-1-1,0 0 1,-2 0 0,-5-42-1,0 47-128,-3 18-284,7 1 285,-1 0 0,1-1-1,0 1 1,0 0 0,0 0-1,0 0 1,1 0 0,-1 0-1,0 0 1,1 0 0,0 0-1,-1 3 1,0 3 15,1 1 0,0 0 0,0-1 1,0 1-1,1-1 0,1 1 0,0-1 0,0 0 0,0 1 0,7 13 0,-7-18 22,1-1-1,0 1 0,0 0 0,0-1 0,0 0 0,1 1 0,-1-1 0,1-1 0,0 1 1,0 0-1,0-1 0,0 0 0,0 0 0,0 0 0,1 0 0,-1-1 0,1 0 0,-1 0 1,1 0-1,-1 0 0,8-1 0,-1 1 18,0-1-1,0 0 1,0-1 0,0-1 0,0 0-1,0 0 1,0-1 0,-1 0-1,1-1 1,-1 0 0,0-1 0,0 0-1,-1-1 1,1 1 0,-1-2-1,9-7 1,-8 5 44,0-1-1,0 1 0,-1-2 1,-1 1-1,1-1 1,-2 0-1,0-1 0,0 0 1,-1 0-1,0-1 1,-1 1-1,6-23 0,-49 131-629,15-5 824,22-82-190,-1 0 0,1 1-1,1-1 1,0 0 0,0 0 0,0 0 0,1 1 0,3 10 0,-3-19-58,-1 0 0,1 0 0,-1 0-1,1 1 1,0-1 0,-1 0 0,1 0 0,0 0 0,0 0 0,0 0 0,0-1 0,0 1 0,0 0 0,0 0 0,0-1 0,0 1 0,0 0 0,0-1 0,1 1 0,-1-1 0,0 0 0,0 1 0,0-1 0,1 0 0,-1 0 0,0 1 0,1-1 0,-1 0 0,0-1 0,0 1 0,1 0 0,-1 0 0,0 0 0,1-1 0,-1 1 0,0-1 0,2 0 0,1 0-175,-1-1 1,1 1 0,-1-1 0,1 0-1,-1 0 1,1 0 0,-1 0-1,0 0 1,0-1 0,0 0-1,3-3 1,-2-1-1010,0 0 1,-1 0-1,0 0 1,0-1-1,-1 1 0,4-15 1,2-22-8715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4.425"/>
    </inkml:context>
    <inkml:brush xml:id="br0">
      <inkml:brushProperty name="width" value="0.025" units="cm"/>
      <inkml:brushProperty name="height" value="0.025" units="cm"/>
    </inkml:brush>
  </inkml:definitions>
  <inkml:trace contextRef="#ctx0" brushRef="#br0">27 1 13357,'0'0'9577,"-27"47"-9097,30-25-448,14 2-64,7 2-128,5-2-1826,0-1-1505,-1-4-3524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4.769"/>
    </inkml:context>
    <inkml:brush xml:id="br0">
      <inkml:brushProperty name="width" value="0.025" units="cm"/>
      <inkml:brushProperty name="height" value="0.025" units="cm"/>
    </inkml:brush>
  </inkml:definitions>
  <inkml:trace contextRef="#ctx0" brushRef="#br0">52 0 8584,'0'0'6059,"-6"12"-3528,0-2-2094,1-3 69,0 1-1,0-1 0,1 1 0,0 1 0,1-1 1,0 1-1,0-1 0,0 1 0,1 0 0,-1 13 1,4-21-493,-1-1 1,1 1-1,-1 0 1,1-1 0,-1 1-1,1-1 1,-1 1-1,1-1 1,0 1 0,-1-1-1,1 1 1,0-1-1,-1 0 1,1 1 0,0-1-1,0 0 1,0 1-1,-1-1 1,1 0 0,0 0-1,0 0 1,0 0-1,-1 0 1,1 0 0,0 0-1,0 0 1,0 0-1,0 0 1,26-3 147,-12-1-128,0-1 0,-1-1 1,0 0-1,0-1 0,0-1 1,20-14-1,23-12-789,-46 28 655,-1 1 1,0 0 0,1 0 0,0 1-1,0 1 1,0 0 0,1 1 0,14-2-1,-26 4 139,1 0 0,0 0 0,-1 0 0,1 0 0,-1 0 0,1 0 0,-1 1 0,1-1-1,-1 0 1,1 0 0,0 1 0,-1-1 0,0 0 0,1 0 0,-1 1 0,1-1 0,-1 1 0,1-1-1,-1 0 1,0 1 0,1-1 0,-1 1 0,0-1 0,1 1 0,-1-1 0,0 1 0,0-1-1,1 1 1,-1 0 0,3 23 770,-3-22-777,0 0 0,0 0-1,0 0 1,0 0-1,0 0 1,0 0-1,1 0 1,-1 0-1,1 0 1,-1 0 0,1 0-1,0 0 1,-1 0-1,1 0 1,0-1-1,0 1 1,1 0-1,-1 0 1,0-1 0,0 1-1,1-1 1,2 3-1,1-3 42,0 1-1,0-1 0,1 0 1,-1 0-1,0 0 1,0-1-1,1 0 0,-1 0 1,0 0-1,1-1 1,-1 0-1,8-2 0,67-24 283,-14 4-595,-65 23 252,8-3-461,-1 1-1,1 1 0,0 0 1,0 0-1,13 1 0,-21 0 300,1 0 0,-1 0-1,0 0 1,1 1 0,-1-1 0,0 0-1,0 1 1,1-1 0,-1 1-1,0 0 1,0-1 0,0 1-1,0 0 1,0 0 0,1 0-1,-2 0 1,1 0 0,0 0-1,0 0 1,0 0 0,0 0-1,-1 0 1,1 0 0,0 0-1,-1 1 1,1-1 0,-1 0-1,1 0 1,-1 1 0,0-1-1,0 0 1,1 1 0,-1-1-1,0 1 1,0-1 0,0 0 0,-1 1-1,1-1 1,0 0 0,0 1-1,-1-1 1,1 0 0,-1 0-1,0 2 1,-6 17-7301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6.214"/>
    </inkml:context>
    <inkml:brush xml:id="br0">
      <inkml:brushProperty name="width" value="0.025" units="cm"/>
      <inkml:brushProperty name="height" value="0.025" units="cm"/>
    </inkml:brush>
  </inkml:definitions>
  <inkml:trace contextRef="#ctx0" brushRef="#br0">279 210 4132,'17'-10'-253,"66"-38"3330,-69 39-1485,0-1-1,0 0 1,-1 0-1,0-2 1,-1 0 0,14-17-1,-24 27-1266,-1-1 0,1 1 0,0 0 0,-1-1 0,0 1 0,0-1 0,1 0 0,-1 1 0,-1-1 0,1 0 0,0 0 0,-1 1 0,1-6 0,-1 7-236,-1 0 1,1 0 0,0 0-1,-1 0 1,1 0 0,-1 0-1,1 0 1,-1 0 0,0 0-1,1 1 1,-1-1 0,0 0-1,0 0 1,0 1 0,1-1 0,-1 1-1,0-1 1,0 0 0,0 1-1,0-1 1,0 1 0,0 0-1,0-1 1,0 1 0,0 0-1,0 0 1,0 0 0,0-1-1,0 1 1,0 0 0,0 0-1,0 1 1,0-1 0,0 0-1,-2 0 1,-8 2-57,0 0 0,0 0 0,0 1 0,1 1-1,-1 0 1,1 0 0,0 1 0,0 0 0,0 0 0,1 1 0,0 1 0,-9 7-1,-19 18 0,-44 47-1,75-72-3,-31 32 307,-50 69 1,76-92-189,1 0 0,0 1 0,1 0 0,1 0 0,0 1 0,2 0 0,-9 36 0,14-52-139,0 1-1,1-1 0,-1 1 1,1-1-1,0 1 1,0-1-1,0 1 1,0 0-1,0-1 1,1 1-1,-1-1 1,1 1-1,-1-1 1,1 1-1,0-1 0,0 0 1,0 1-1,0-1 1,1 0-1,-1 0 1,0 0-1,1 0 1,0 0-1,-1 0 1,1 0-1,0 0 0,0-1 1,0 1-1,0-1 1,1 1-1,-1-1 1,0 0-1,0 0 1,1 0-1,-1 0 1,1 0-1,-1 0 1,1-1-1,-1 0 0,1 1 1,-1-1-1,4 0 1,10 0 24,0 0 0,0-1 0,0-1 0,0 0 0,24-8 0,0-1-309,-1-2 0,0-1 0,-1-3 0,-1 0 0,0-3 0,-1-1 0,34-27 0,-65 44-151,0 0 0,-1-1 0,1 0 0,-1 0 0,0 0 0,0 0 0,4-8 0,-7 12 79,0-1 0,-1 1 0,1-1 0,0 1 0,-1-1-1,1 0 1,-1 0 0,1 1 0,-1-1 0,0 0 0,0 1 0,0-1 0,0 0 0,0 0 0,0 0 0,0 1-1,-1-1 1,1 0 0,-1 1 0,1-1 0,-1 0 0,1 1 0,-1-1 0,0 1 0,0-1 0,0 1-1,0-1 1,0 1 0,0-1 0,0 1 0,-3-2 0,-25-13-10696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6.556"/>
    </inkml:context>
    <inkml:brush xml:id="br0">
      <inkml:brushProperty name="width" value="0.025" units="cm"/>
      <inkml:brushProperty name="height" value="0.025" units="cm"/>
    </inkml:brush>
  </inkml:definitions>
  <inkml:trace contextRef="#ctx0" brushRef="#br0">0 152 12844,'0'0'9289,"57"-26"-7848,-8 8 193,7-6-545,10 5-769,5-1-256,0 5-64,-2 4-1505,-15 2-1794,-15 4-3171,-15 0-6246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6.929"/>
    </inkml:context>
    <inkml:brush xml:id="br0">
      <inkml:brushProperty name="width" value="0.025" units="cm"/>
      <inkml:brushProperty name="height" value="0.025" units="cm"/>
    </inkml:brush>
  </inkml:definitions>
  <inkml:trace contextRef="#ctx0" brushRef="#br0">1 261 16143,'0'0'2883,"60"-8"-2114,13-24 608,16-7-352,17-2-480,2-1-385,-6 4-64,-9 6-1121,-13 3-5766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7.271"/>
    </inkml:context>
    <inkml:brush xml:id="br0">
      <inkml:brushProperty name="width" value="0.025" units="cm"/>
      <inkml:brushProperty name="height" value="0.025" units="cm"/>
    </inkml:brush>
  </inkml:definitions>
  <inkml:trace contextRef="#ctx0" brushRef="#br0">1 83 4004,'0'0'11136,"0"8"-9465,1 36 527,7 56 0,-7-87-1969,1 1 1,1-1-1,0 1 0,1-1 0,1 0 1,0-1-1,0 1 0,2-1 0,7 12 1,-12-21-188,0 0 0,1 0 1,-1 0-1,1-1 1,0 1-1,0-1 0,0 0 1,0 0-1,0 0 1,0 0-1,1 0 1,-1-1-1,1 1 0,-1-1 1,1 0-1,-1 0 1,1 0-1,5 0 1,-3-1 74,1-1 0,-1 1 0,0-1 1,0 0-1,0 0 0,0-1 0,0 0 1,0 0-1,-1 0 0,8-5 1,1-1 51,-1 0 0,-1-1 0,0-1 1,0 0-1,-1 0 0,0-1 0,-1 0 1,11-16-1,-13 14-18,0-1-1,-1 0 1,-1 0 0,0 0-1,-1-1 1,6-29 0,-9 36-95,-1 0-1,0-1 1,0 1 0,0 0-1,-1-1 1,-1 1-1,1-1 1,-1 1 0,-1-1-1,1 1 1,-2 0 0,1 0-1,-1 0 1,-4-8 0,6 14-73,0 0 1,0 0-1,0 0 0,0 0 1,-1 1-1,1-1 1,-1 1-1,1-1 0,-1 1 1,1-1-1,-1 1 1,0 0-1,0 0 0,0-1 1,0 2-1,0-1 1,0 0-1,0 0 0,0 0 1,0 1-1,0 0 1,-3-1-1,3 1-1,1 1-1,-1-1 1,1 0 0,0 1 0,-1 0-1,1-1 1,-1 1 0,1 0 0,0 0-1,0 0 1,0 0 0,-1 0 0,1 0-1,0 0 1,0 0 0,0 0-1,1 0 1,-1 1 0,0-1 0,0 0-1,1 1 1,-1-1 0,1 0 0,-1 1-1,1-1 1,-1 1 0,1-1 0,0 1-1,0-1 1,0 1 0,0 2 0,-1 0-134,1 1 1,-1-1-1,1 0 1,0 1-1,0-1 1,1 0-1,0 1 1,-1-1 0,1 0-1,1 0 1,2 7-1,14 6-3360,14-11-3677,-10-6-1545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7.755"/>
    </inkml:context>
    <inkml:brush xml:id="br0">
      <inkml:brushProperty name="width" value="0.025" units="cm"/>
      <inkml:brushProperty name="height" value="0.025" units="cm"/>
    </inkml:brush>
  </inkml:definitions>
  <inkml:trace contextRef="#ctx0" brushRef="#br0">249 99 13453,'2'-10'1815,"1"1"-1735,-1 2 577,-1 1-1,1-1 1,-1 1-1,0-1 1,-1-13-1,0 19-533,0 0-1,0 0 1,0 0-1,-1-1 1,1 1-1,0 0 1,-1 0 0,1 0-1,-1 0 1,1-1-1,-1 1 1,0 0-1,1 0 1,-1 0-1,0 0 1,0 1-1,0-1 1,0 0 0,0 0-1,0 0 1,0 1-1,0-1 1,0 0-1,0 1 1,0-1-1,0 1 1,0-1-1,0 1 1,-1 0 0,1 0-1,0-1 1,0 1-1,0 0 1,-1 0-1,1 0 1,0 0-1,0 0 1,-1 0-1,1 1 1,0-1 0,0 0-1,-2 1 1,-7 2-37,0 0 1,1 1 0,-1 0-1,1 0 1,0 1 0,0 0 0,1 0-1,-1 1 1,1 0 0,-10 11 0,-1 1 262,1 1 0,-30 41 0,44-55-301,1 1 0,-1-1-1,1 1 1,0 0-1,0 0 1,1 1-1,-3 9 1,5-14-48,0-1-1,-1 0 1,1 1-1,0-1 1,0 1-1,0-1 1,0 0 0,1 1-1,-1-1 1,0 1-1,1-1 1,-1 0-1,1 1 1,-1-1 0,1 0-1,-1 1 1,1-1-1,0 0 1,0 0-1,0 0 1,0 0 0,0 0-1,0 0 1,0 0-1,0 0 1,0 0-1,0 0 1,0 0 0,0-1-1,1 1 1,-1 0-1,0-1 1,1 1-1,-1-1 1,0 0 0,1 1-1,-1-1 1,1 0-1,-1 0 1,3 0-1,42 4-499,89-4-1,5-1-297,-135 1 782,0 1-1,0 0 1,-1 0 0,1 0-1,0 0 1,0 1-1,-1-1 1,7 5-1,-10-6 30,0 1-1,0-1 1,0 1-1,-1 0 1,1-1-1,0 1 1,-1 0-1,1 0 1,0-1-1,-1 1 1,1 0-1,-1 0 1,1 0-1,-1 0 1,0 0-1,1 0 1,-1 0-1,0 0 1,1 0-1,-1 0 1,0 0-1,0 0 1,0 0-1,0 0 1,0 0-1,0 0 1,0 0-1,-1 0 1,1 0-1,0 0 1,0 0-1,-1 0 1,1-1-1,-1 1 1,1 0-1,-1 0 1,1 0-1,-1 0 1,1 0-1,-1-1 1,0 1-1,1 0 1,-1-1-1,0 1 1,0 0-1,0-1 1,0 1-1,-1 0 1,-17 13 389,-1-1 1,0 0-1,-1-2 0,0 0 1,-1-1-1,0-1 1,-36 8-1,40-12-395,-1 0 1,0-2-1,0-1 1,-37 1-1,54-3-239,1 0-1,0 0 1,0 0-1,0 0 1,-1 0-1,1-1 1,0 1-1,0 0 1,0-1-1,0 1 1,0-1-1,-1 1 1,1-1-1,0 0 1,0 1-1,0-1 1,-1-1-1,-6-10-5869,5 2-3614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8.765"/>
    </inkml:context>
    <inkml:brush xml:id="br0">
      <inkml:brushProperty name="width" value="0.025" units="cm"/>
      <inkml:brushProperty name="height" value="0.025" units="cm"/>
    </inkml:brush>
  </inkml:definitions>
  <inkml:trace contextRef="#ctx0" brushRef="#br0">98 1 10570,'0'0'8787,"-2"11"-8344,-17 133 995,2-34-1180,-2 144 0,17-219-228,1-26-246,1 0 0,-1 1 0,2-1 0,-1 0 1,3 12-1,-4-24-1457,-2-10-3184,-12-20-27,-7-2-1148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57:37.134"/>
    </inkml:context>
    <inkml:brush xml:id="br0">
      <inkml:brushProperty name="width" value="0.025" units="cm"/>
      <inkml:brushProperty name="height" value="0.025" units="cm"/>
    </inkml:brush>
  </inkml:definitions>
  <inkml:trace contextRef="#ctx0" brushRef="#br0">79 25 14157,'0'0'5029,"62"-4"-3812,-20-4-480,6 0-609,-2 3-96,-2 5-192,-8 0-865,-13 5-448,-9 8-1314,-14 5-736,-6-1-737</inkml:trace>
  <inkml:trace contextRef="#ctx0" brushRef="#br0" timeOffset="1">0 262 7815,'0'0'11083,"86"16"-10699,-32-30-288,3 1-64,-5 0-352,-4 2-545,-5 4-1057,-8 1-512,-3 0-1025,-7 1-897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2.953"/>
    </inkml:context>
    <inkml:brush xml:id="br0">
      <inkml:brushProperty name="width" value="0.025" units="cm"/>
      <inkml:brushProperty name="height" value="0.025" units="cm"/>
    </inkml:brush>
  </inkml:definitions>
  <inkml:trace contextRef="#ctx0" brushRef="#br0">1 166 7495,'7'-1'5109,"6"-1"-3666,-1 0-1,0 0 1,0-1-1,0-1 1,0 0-1,-1-1 1,21-11 0,-27 13-1340,0-1 1,-1 1-1,1-1 1,-1 0 0,0 0-1,0-1 1,0 1-1,0-1 1,-1 0 0,0 0-1,0 0 1,0-1 0,-1 1-1,1-1 1,-1 1-1,-1-1 1,1 0 0,-1 0-1,1-11 1,-1 17-81,-1-1 1,0 0 0,0 1-1,0-1 1,0 0-1,0 1 1,0-1 0,0 0-1,0 1 1,0-1-1,0 0 1,0 1 0,-1-1-1,1 0 1,0 1-1,0-1 1,-1 0-1,1 1 1,0-1 0,-1 1-1,1-1 1,-1 1-1,1-1 1,0 1 0,-1-1-1,1 1 1,-1-1-1,0 1 1,1-1 0,-1 1-1,-21 3 369,16-1-379,0 1 1,1 1 0,-1-1 0,1 1 0,-9 7 0,4-1-19,0 1 0,1 0-1,0 1 1,1 0 0,0 0-1,1 1 1,0-1 0,1 2-1,1-1 1,0 1 0,1 0-1,0 0 1,-3 26 0,7-39 2,0 0 1,0 0 0,0 0 0,0 0-1,0 0 1,0 0 0,0 0 0,0-1 0,0 1-1,1 0 1,-1 0 0,0 0 0,1 0-1,-1 0 1,1 0 0,-1 0 0,1 0 0,-1-1-1,1 1 1,0 0 0,-1 0 0,1-1-1,0 1 1,0 0 0,0-1 0,-1 1 0,1-1-1,0 1 1,0-1 0,1 1 0,1 0-8,0-1-1,0 1 1,0-1 0,0 0 0,0 0 0,0 0 0,0 0 0,0-1-1,0 1 1,4-2 0,4-1-381,1 0 0,-1-1 0,0-1 0,14-7 0,14-14-3538,-2-3-2877</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9.125"/>
    </inkml:context>
    <inkml:brush xml:id="br0">
      <inkml:brushProperty name="width" value="0.025" units="cm"/>
      <inkml:brushProperty name="height" value="0.025" units="cm"/>
    </inkml:brush>
  </inkml:definitions>
  <inkml:trace contextRef="#ctx0" brushRef="#br0">126 292 7079,'-12'-12'3085,"-3"-2"-2002,-5-3 1579,2-1 1,-33-40-1,50 57-2547,0-1 0,-1 1 0,2-1 0,-1 0 0,0 0 1,0 1-1,0-1 0,1 0 0,-1 0 0,1 0 0,0 0 0,-1 0 0,1 0 0,0 0 0,0 0 0,0 0 0,0 0 0,1 0 0,-1 1 0,0-1 0,1 0 1,-1 0-1,1 0 0,0 0 0,0 0 0,0 1 0,0-1 0,0 0 0,0 1 0,0-1 0,0 1 0,1-1 0,-1 1 0,0 0 0,1-1 0,-1 1 0,1 0 1,0 0-1,3-2 0,8-4-164,0 0 0,0 1 0,1 0 0,18-5 0,-18 6 304,27-9-187,0 2 1,0 1 0,2 2-1,-1 2 1,1 2 0,0 2 0,49 3-1,-84 0-76,-1 1-1,0 0 0,1 0 0,-1 1 0,0 0 0,0 0 1,0 0-1,0 1 0,-1 0 0,1 1 0,-1-1 1,1 1-1,-1 1 0,0-1 0,-1 1 0,1 0 0,-1 0 1,0 1-1,0-1 0,-1 1 0,0 0 0,7 12 1,-7-8-5,0 1 1,0 0 0,-1 0 0,0 0 0,-1 0-1,0 1 1,-1-1 0,0 1 0,-1-1 0,0 1-1,-1-1 1,0 1 0,-6 22 0,0-13 323,0 0-1,-1-1 1,-2 0 0,0 0 0,-1-1 0,-1-1-1,0 1 1,-2-2 0,0 0 0,-1-1 0,-1 0-1,0-1 1,-1-1 0,0 0 0,-1-2 0,-1 0 0,-29 14-1,45-24-310,-1-1 0,1 1-1,-1-1 1,0 0-1,1 0 1,-1 0-1,0-1 1,0 1 0,0-1-1,1 0 1,-1 0-1,0 0 1,0-1-1,0 1 1,1-1 0,-6-1-1,7 1-190,1-1-1,-1 1 0,1-1 1,-1 1-1,1-1 1,0 1-1,-1-1 0,1 0 1,0 1-1,0-1 1,0 0-1,0 0 0,1 0 1,-1 0-1,0 0 1,1 0-1,-1 0 0,1 0 1,0 0-1,0 0 0,0 0 1,0 0-1,0 0 1,0 0-1,0 0 0,1 0 1,-1 0-1,1 0 1,-1 0-1,3-4 0,-2 1-799,2 0 0,-1-1-1,0 1 1,1 0 0,0 0-1,0 0 1,1 1 0,-1-1-1,6-4 1,15-14-7417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09.841"/>
    </inkml:context>
    <inkml:brush xml:id="br0">
      <inkml:brushProperty name="width" value="0.025" units="cm"/>
      <inkml:brushProperty name="height" value="0.025" units="cm"/>
    </inkml:brush>
  </inkml:definitions>
  <inkml:trace contextRef="#ctx0" brushRef="#br0">182 124 4612,'0'0'11072,"2"-8"-9075,3-12-941,1 0 1473,-1-1 0,4-34 0,-48 58-1750,30 0-753,0 0-1,0 1 1,1 0-1,-1 1 1,1 0 0,0 0-1,0 1 1,1 0-1,0 0 1,0 0 0,0 1-1,1 0 1,0 1-1,0-1 1,-6 13 0,5-9 9,1 0 0,1 1 0,0-1 0,1 1 0,0 1 0,0-1 0,2 0 0,-1 1 0,2-1 0,-1 25 0,2-35-28,0 1-1,0-1 0,0 0 1,1 0-1,-1 0 1,1 0-1,-1 0 0,1 0 1,0 0-1,0 0 0,0 0 1,0 0-1,0 0 0,0-1 1,0 1-1,1 0 0,-1-1 1,1 1-1,-1-1 1,1 1-1,-1-1 0,1 0 1,0 0-1,0 0 0,0 0 1,0 0-1,-1 0 0,1 0 1,0-1-1,1 1 1,-1-1-1,0 1 0,3-1 1,-2 1 5,0-1 0,0 0 0,1-1 0,-1 1 0,0 0 0,0-1 0,0 0 0,0 0 0,1 0 0,-1 0 0,0 0 0,-1-1 0,1 1 0,0-1 0,0 1 0,-1-1 0,1 0 0,-1-1 0,1 1 0,-1 0 0,4-5 0,8-18 34,-1 0-1,-2 0 1,0-1 0,11-41 0,-21 62-46,-1 4 18,0 1 0,1 0-1,-1 0 1,0-1 0,0 1-1,0 0 1,0-1 0,0 1-1,0 0 1,0-1 0,0 1-1,0 0 1,0 0-1,0-1 1,0 1 0,0 0-1,-1-1 1,1 1 0,0 0-1,0-1 1,0 1 0,0 0-1,0 0 1,-1-1 0,1 1-1,0 0 1,0 0 0,0-1-1,-1 1 1,1 0 0,0 0-1,0 0 1,-1 0-1,1-1 1,0 1 0,-1 0-1,1 0 1,0 0 0,0 0-1,-1 0 1,1 0 0,0 0-1,-1 0 1,1 0 0,0 0-1,-1 0 1,1 0 0,0 0-1,-1 0 1,1 0 0,0 0-1,0 0 1,-1 0-1,1 0 1,-1 1 0,-6 1-1984</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10.321"/>
    </inkml:context>
    <inkml:brush xml:id="br0">
      <inkml:brushProperty name="width" value="0.025" units="cm"/>
      <inkml:brushProperty name="height" value="0.025" units="cm"/>
    </inkml:brush>
  </inkml:definitions>
  <inkml:trace contextRef="#ctx0" brushRef="#br0">100 82 12620,'0'0'2835,"3"-8"122,9-18 90,-12 26-3000,0 0-1,0 0 0,0 0 1,0 0-1,0 0 0,0 0 1,0 1-1,0-1 1,0 0-1,0 0 0,0 0 1,1 0-1,-1 0 0,0 0 1,0 0-1,0 0 1,0 0-1,0 0 0,0 0 1,0 0-1,0 0 0,0 0 1,0 0-1,0 0 1,0 0-1,1 0 0,-1 0 1,0 0-1,0 0 0,0 0 1,0 0-1,0 0 1,0 0-1,0 0 0,0 0 1,0 0-1,0 0 0,0 0 1,0 0-1,1 0 1,-1 0-1,0 0 0,0 0 1,0-1-1,0 1 0,0 0 1,0 0-1,0 0 1,0 0-1,0 0 0,0 0 1,0 0-1,0 0 0,-3 23 793,-46 154 319,34-131-1005,1 1 0,3 1-1,1 0 1,-5 86 0,15-133-157,0 0 0,-1-1-1,1 1 1,0 0 0,0 0 0,0 0-1,0 0 1,0 0 0,0-1 0,0 1-1,1 0 1,-1 0 0,0 0 0,0 0 0,1-1-1,-1 1 1,0 0 0,1 0 0,-1-1-1,1 1 1,-1 0 0,1-1 0,-1 1 0,1 0-1,0-1 1,-1 1 0,1-1 0,0 1-1,-1-1 1,1 1 0,0-1 0,0 0-1,-1 1 1,1-1 0,0 0 0,0 1 0,0-1-1,0 0 1,-1 0 0,1 0 0,0 0-1,0 0 1,0 0 0,0 0 0,0 0 0,-1 0-1,1 0 1,0-1 0,0 1 0,0 0-1,0 0 1,-1-1 0,1 1 0,0-1 0,0 1-1,-1-1 1,2 0 0,4-2-81,1-1 1,-1 0-1,0 0 0,0-1 1,8-8-1,9-13-267,-2-1-1,-1-1 0,-1-1 1,-1 0-1,-2-1 0,16-40 1,-6 3 537,32-136 0,-57 199-233,7-36 1036,-11 36-239,-8 22-447,-10 25-83,2 1-1,2 0 0,2 2 1,2-1-1,1 2 0,3 0 0,2 0 1,-1 64-1,8-103-177,0-1 1,1 1-1,0 0 1,0-1-1,5 15 0,11 2-1564,-16-23 1179,0 0 1,1 0-1,-1 0 0,1-1 0,-1 1 0,0 0 1,1-1-1,0 1 0,-1-1 0,1 0 0,-1 0 1,1 1-1,-1-1 0,1 0 0,0 0 0,-1-1 1,3 1-1,7-3-7979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29:11.208"/>
    </inkml:context>
    <inkml:brush xml:id="br0">
      <inkml:brushProperty name="width" value="0.025" units="cm"/>
      <inkml:brushProperty name="height" value="0.025" units="cm"/>
    </inkml:brush>
  </inkml:definitions>
  <inkml:trace contextRef="#ctx0" brushRef="#br0">150 350 3683,'0'0'4821,"6"-9"-3166,-3 4-1590,22-37 2355,-23 39-1952,-1 0 0,0 0 0,1 0 0,-1 0 0,-1 0 0,1 0 0,0 0 0,-1-1 0,0 1-1,0 0 1,0 0 0,0-1 0,0 1 0,0 0 0,-2-5 0,1 7-324,0-1 0,0 1-1,0 0 1,0 0 0,0 0 0,0 0 0,0 0 0,0 0-1,0 0 1,0 0 0,-1 0 0,1 1 0,0-1-1,-1 0 1,1 1 0,0-1 0,-1 1 0,1 0 0,-1-1-1,1 1 1,-1 0 0,1 0 0,-1 0 0,1 0-1,-1 0 1,1 0 0,-1 0 0,1 0 0,0 1 0,-1-1-1,1 1 1,-3 0 0,-2 1-49,0 0 1,0 0-1,1 1 0,-1-1 1,1 1-1,-9 6 0,-46 50 200,56-54-244,-1 0-1,2 1 0,-1-1 1,0 1-1,1 0 0,0 0 1,1 0-1,-1 0 0,1 0 1,-2 10-1,4-16-44,0 1 0,0 0 0,0-1 0,0 1 0,0-1 0,0 1 0,0 0 0,0-1 0,0 1 0,0-1 0,1 1 0,-1 0 0,0-1 0,0 1 0,1-1 0,-1 1 0,0-1 0,1 1 0,-1-1 0,1 1 0,-1-1 0,0 1 0,1-1 0,-1 0 0,1 1 0,-1-1 0,1 0 0,-1 1 0,2-1 0,22 4 102,28-11 124,-51 7-213,91-23 256,-67 15-215,1 1 1,0 1-1,1 1 1,-1 2-1,1 0 0,0 2 1,35 3-1,-60-2-35,0 0 0,0 1 0,0 0 0,0-1 0,0 1 0,-1 0 0,1 0 0,0 0 0,0 0 0,-1 1 0,1-1 0,0 0 0,-1 1 0,1-1 0,-1 1 0,0-1 0,0 1 0,1 0 0,-1-1 0,0 1 0,0 0 0,-1 0 0,1 0 0,0 0 0,0 0 0,-1 0 0,0 0 0,1 0 0,-1 0 0,0 0 0,0 0 0,0 3 0,2 8 330,-2-13-338,0 0 0,0 0 1,0 1-1,0-1 0,1 0 0,-1 0 0,0 0 1,0 0-1,0 0 0,0 0 0,0 1 0,0-1 1,0 0-1,0 0 0,0 0 0,0 0 0,1 0 1,-1 0-1,0 0 0,0 0 0,0 0 0,0 1 1,0-1-1,0 0 0,1 0 0,-1 0 0,0 0 1,0 0-1,0 0 0,0 0 0,0 0 0,1 0 1,-1 0-1,0 0 0,0 0 0,0 0 0,0 0 1,0 0-1,1 0 0,-1 0 0,0-1 0,0 1 1,0 0-1,0 0 0,0 0 0,0 0 0,1 0 1,-1 0-1,0 0 0,0 0 0,0 0 0,0 0 1,0-1-1,11-9 465,5-11-46,4-14-292,-3-1 0,0-1 0,-3 0 1,-1-2-1,-2 1 0,-1-1 0,6-62 0,-16 100-154,0 1 0,0-1 0,1 1-1,-1 0 1,0-1 0,0 1 0,0-1-1,0 1 1,0 0 0,1-1 0,-1 1 0,0 0-1,0-1 1,0 1 0,1 0 0,-1-1 0,0 1-1,1 0 1,-1 0 0,0-1 0,1 1 0,-1 0-1,0 0 1,1 0 0,-1-1 0,0 1 0,1 0-1,-1 0 1,1 0 0,-1 0 0,0 0-1,1 0 1,-1 0 0,1 0 0,-1 0 0,0 0-1,1 0 1,-1 0 0,1 0 0,-1 0 0,0 0-1,1 0 1,-1 1 0,0-1 0,1 0 0,-1 0-1,0 0 1,1 1 0,-1-1 0,0 0 0,1 0-1,-1 1 1,0-1 0,1 1 0,29 22-1346,-5-4-159,-19-16 522,1-1 0,-1 1 0,1-1 0,0 0 0,-1-1 0,1 0 0,0 0 0,0 0 0,7-1 0,29 1-11077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0:14.839"/>
    </inkml:context>
    <inkml:brush xml:id="br0">
      <inkml:brushProperty name="width" value="0.025" units="cm"/>
      <inkml:brushProperty name="height" value="0.025" units="cm"/>
    </inkml:brush>
  </inkml:definitions>
  <inkml:trace contextRef="#ctx0" brushRef="#br0">10209 222 11082,'-499'-21'417,"41"2"-816,202 12 227,-1203 4 494,801 12-308,-1088 113 792,15 153-865,599-33 15,791-149 362,-419 174 1,628-212-174,3 6 1,3 6-1,-133 93 0,208-123-170,1 1-1,2 3 1,2 2-1,1 2 1,3 1-1,2 3 0,2 1 1,2 2-1,-46 88 1,74-124 9,1 0 0,1 0 0,0 1 0,1 0 1,1 0-1,1 0 0,0 0 0,0 25 0,3-30-13,1 0-1,1 0 0,0 0 1,0 0-1,1 0 0,1-1 0,0 1 1,0-1-1,1 0 0,0 0 0,1-1 1,14 19-1,5 2 4,2-2 1,1 0-1,1-2 0,1-1 0,2-1 1,0-2-1,2-1 0,0-2 0,67 28 0,-12-12-35,2-4-1,182 38 0,-116-43 107,229 12 1,163-37 77,84-63 124,-3-44-100,-430 70-130,1545-288-358,-166 29-216,6 39 264,-287 45 316,-21-85-73,122-141-350,-1262 385 647,-2-5 1,232-135-1,-360 187-183,-1 0-1,0 0 0,0-1 1,0 0-1,-1-1 1,0 1-1,0-1 1,0 0-1,0 0 1,3-8-1,-6 11 4,-1 0 0,0 0 0,0 0 0,0 1 0,-1-1 0,1 0 0,-1 0 0,1 0 1,-1 0-1,0 0 0,0 0 0,-1 0 0,1 0 0,0 0 0,-1 0 0,0 0 0,0 0 0,0 0 0,0 1 0,0-1 0,0 0 0,-1 1 0,1-1 0,-1 1 0,0-1 0,0 1 0,0 0 1,-4-4-1,-11-9 13,0 1 0,-2 0 0,0 2 0,0 0 1,-1 1-1,0 1 0,-1 1 0,-29-9 0,-19-3-110,-92-15 1,-675-50 161,567 68-329,-288-26-957,-999-58-5384,1234 93 2326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6.874"/>
    </inkml:context>
    <inkml:brush xml:id="br0">
      <inkml:brushProperty name="width" value="0.025" units="cm"/>
      <inkml:brushProperty name="height" value="0.025" units="cm"/>
    </inkml:brush>
  </inkml:definitions>
  <inkml:trace contextRef="#ctx0" brushRef="#br0">52 29 9577,'-4'-25'9113,"4"25"-9022,0 0 1,0 0-1,0-1 0,-1 1 0,1 0 1,0 0-1,0 0 0,0-1 0,0 1 0,-1 0 1,1 0-1,0 0 0,0-1 0,0 1 1,-1 0-1,1 0 0,0 0 0,0 0 1,-1 0-1,1-1 0,0 1 0,0 0 1,-1 0-1,1 0 0,0 0 0,-1 0 0,1 0 1,0 0-1,0 0 0,-1 0 0,1 0 1,0 0-1,0 0 0,-1 0 0,1 0 1,0 1-1,0-1 0,-1 0 0,1 0 1,-2 2-23,0 0 1,1 0-1,-1 0 1,0 0-1,1 0 1,0 0-1,0 0 1,-1 1-1,1-1 1,1 0-1,-1 1 1,0-1-1,0 1 1,0 3-1,-7 41 28,3 0 0,1 0 1,2 1-1,6 63 0,-4-108-94,0 0-1,0 0 1,1-1 0,-1 1 0,1 0-1,0-1 1,-1 1 0,1 0 0,0-1-1,1 1 1,-1-1 0,0 0-1,1 1 1,-1-1 0,1 0 0,0 0-1,0 0 1,0 0 0,0 0 0,0 0-1,0-1 1,0 1 0,1-1 0,-1 1-1,1-1 1,-1 0 0,5 1 0,-3-1 27,0-1 0,0 1 1,0-1-1,0-1 1,1 1-1,-1 0 1,0-1-1,0 0 1,0 0-1,0 0 0,0-1 1,0 1-1,0-1 1,-1 0-1,1 0 1,0 0-1,5-5 1,19-15-33,0-1 0,-2-2 0,0-1 0,-2 0 0,-1-2 0,-1-1 0,-2 0 0,0-2 0,-3 0 0,29-67 0,-117 295 664,23-67 707,-48 204 1,90-295-1227,-2 60 1,7-73-3594,1-4-3728,0-40-520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7.433"/>
    </inkml:context>
    <inkml:brush xml:id="br0">
      <inkml:brushProperty name="width" value="0.025" units="cm"/>
      <inkml:brushProperty name="height" value="0.025" units="cm"/>
    </inkml:brush>
  </inkml:definitions>
  <inkml:trace contextRef="#ctx0" brushRef="#br0">109 43 17521,'0'0'3849,"-10"8"-3657,1 0-160,1 0 0,0 0 0,0 1 0,1-1 0,0 2 0,0-1 0,1 1 0,1 0 0,0 0 0,0 1 0,-4 12 0,6-12 14,0 1 0,0 0-1,1-1 1,0 1 0,1 0 0,1 21-1,0-33-40,0 1-1,0 0 1,0 0-1,0-1 0,0 1 1,1 0-1,-1 0 0,0-1 1,0 1-1,1 0 1,-1 0-1,0-1 0,1 1 1,-1 0-1,1-1 1,-1 1-1,1-1 0,-1 1 1,1-1-1,-1 1 0,1 0 1,-1-1-1,1 0 1,0 1-1,-1-1 0,1 1 1,0-1-1,1 1 0,23-5 302,-18 1-169,0 0 0,0 0 0,-1-1 0,1 0 0,6-6 0,3-4-26,-1-1 0,0-1 1,-1 0-1,-1 0 0,0-2 0,-2 0 0,0 0 1,0-1-1,-2 0 0,-1-1 0,8-22 1,-23 72-33,1-11-67,2 0 1,1 0 0,0 0-1,1 1 1,2 21-1,0-40-11,0 0 0,0 0 0,0 0-1,0 0 1,0 0 0,0 0 0,1 0 0,-1 0-1,0 0 1,1 0 0,-1 0 0,1 0-1,-1 0 1,1-1 0,-1 1 0,1 0 0,0 0-1,-1-1 1,1 1 0,0 0 0,0-1 0,-1 1-1,1 0 1,0-1 0,0 1 0,2 0-1,-1-1 13,0 1 0,0-1 0,1 0 0,-1 0 0,0 0 0,0 0 0,0 0 0,1-1 1,-1 1-1,0-1 0,4-1 0,2-1 48,0-1 0,0 0 0,-1 0 0,1 0 1,9-9-1,62-69 165,-16 15-127,-63 67-99,1 0-1,-1 0 1,0 0-1,0 0 1,1-1-1,-1 1 1,0 0-1,0 0 0,1 0 1,-1 0-1,0 1 1,0-1-1,1 0 1,-1 0-1,0 0 0,0 0 1,1 0-1,-1 0 1,0 0-1,0 0 1,0 0-1,1 1 0,-1-1 1,0 0-1,0 0 1,0 0-1,0 0 1,1 1-1,-1-1 0,0 0 1,0 0-1,0 0 1,0 1-1,0-1 1,1 0-1,-1 0 1,0 1-1,0-1 0,0 0 1,0 0-1,0 0 1,0 1-1,0-1 1,0 0-1,0 0 0,0 1 1,0-1-1,0 0 1,0 0-1,0 1 1,0-1-1,0 0 0,-1 0 1,1 1-1,0-1 1,0 0-1,0 0 1,0 1-1,-1 15 8,-2-1 69,2-12-49,0 1 0,0 0 0,1-1 0,-1 1 0,1 0 0,0 0 0,0 0 0,0-1 0,0 1 0,2 5 0,-2-9-22,1 1-1,-1-1 0,1 0 0,-1 1 0,1-1 0,-1 0 0,1 0 1,0 1-1,-1-1 0,1 0 0,-1 0 0,1 0 0,0 0 1,-1 0-1,1 0 0,0 0 0,-1 0 0,1 0 0,-1 0 0,1 0 1,0 0-1,-1 0 0,1 0 0,-1-1 0,1 1 0,0 0 0,-1 0 1,1-1-1,-1 1 0,1 0 0,0-1 0,18-11 130,-9 3-16,-1 0 0,-1 0 0,12-16 0,-14 17-91,0 0 0,0 1 1,1 0-1,0 0 0,0 0 0,16-11 0,-22 19-14,-1 0 0,1 0 0,0 0 0,-1 0 0,1 0 0,-1 0-1,1 0 1,-1 0 0,0 0 0,1 0 0,-1 0 0,0 0 0,0 0-1,0 1 1,0-1 0,0 0 0,0 0 0,0 0 0,0 0 0,0 2 0,-1 29 426,-3-2-154,3-22-294,0-1 1,0 1-1,0 0 1,1 0-1,0 0 1,0-1 0,1 1-1,2 10 1,-3-18-176,1 1 0,-1 0 1,1 0-1,-1 0 1,1 0-1,0 0 0,0-1 1,-1 1-1,1 0 0,0-1 1,0 1-1,0-1 1,-1 1-1,1 0 0,0-1 1,0 0-1,0 1 1,0-1-1,0 0 0,0 1 1,0-1-1,0 0 1,0 0-1,0 0 0,0 0 1,0 0-1,0 0 1,0 0-1,0 0 0,0 0 1,0-1-1,2 0 0,19-5-8250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7.965"/>
    </inkml:context>
    <inkml:brush xml:id="br0">
      <inkml:brushProperty name="width" value="0.025" units="cm"/>
      <inkml:brushProperty name="height" value="0.025" units="cm"/>
    </inkml:brush>
  </inkml:definitions>
  <inkml:trace contextRef="#ctx0" brushRef="#br0">207 0 12524,'0'0'11488,"-11"2"-10415,1 0-963,0 0 1,0 0-1,1 1 0,-1 1 1,1-1-1,0 1 0,0 1 1,1 0-1,-1 0 0,1 1 1,-11 9-1,11-7-72,0 1 0,1-1 0,0 1 0,1 0 0,0 1 0,0 0 0,1 0-1,0 0 1,1 0 0,-5 16 0,8-24-58,0 1 0,1 0 0,-1 0 0,1 0 0,-1 0-1,1 0 1,0 0 0,0 0 0,0 0 0,0 0 0,1 0 0,-1 0 0,1 0-1,0 0 1,0 0 0,0 0 0,0-1 0,0 1 0,1 0 0,-1-1-1,1 1 1,0-1 0,0 1 0,0-1 0,0 0 0,0 0 0,0 0 0,0 0-1,1 0 1,-1 0 0,1-1 0,-1 1 0,1-1 0,0 0 0,0 0-1,-1 0 1,1 0 0,0 0 0,0 0 0,0-1 0,0 0 0,6 1 0,3 0-640,1 0 0,0-1 1,-1 0-1,1-1 1,-1 0-1,1-1 1,-1-1-1,13-3 1,54-27-6682,-22 3-859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8.355"/>
    </inkml:context>
    <inkml:brush xml:id="br0">
      <inkml:brushProperty name="width" value="0.025" units="cm"/>
      <inkml:brushProperty name="height" value="0.025" units="cm"/>
    </inkml:brush>
  </inkml:definitions>
  <inkml:trace contextRef="#ctx0" brushRef="#br0">165 1 12908,'0'0'4127,"-9"3"-1415,-2 2-2320,0 1 1,1 1-1,0 0 1,0 0-1,0 1 1,1 0-1,0 0 1,1 1-1,-12 16 1,14-18-279,1 0 0,0 0 0,0 1 0,1-1 0,0 1 0,1 0 0,-1 0 0,2 1 0,-1-1 0,1 1 0,0-1 0,1 1 0,0 0 0,0-1 0,1 13 0,0-20-114,1 0-1,-1 1 1,0-1 0,1 0-1,-1 0 1,1 0-1,-1 1 1,1-1 0,-1 0-1,1 0 1,0 0 0,0 0-1,-1 0 1,1 0-1,0 0 1,0 0 0,0-1-1,0 1 1,0 0 0,0 0-1,0-1 1,1 1-1,0 0 1,2 0 8,-1 0-1,1 0 1,-1 0-1,1-1 1,0 1 0,-1-1-1,1 0 1,5 0 0,-1-1 15,-1 0 1,1-1 0,0 1 0,0-1 0,-1-1 0,1 1 0,9-6 0,2-6 14,-1 0 0,-1-1 0,0-1 0,-1 0 1,18-24-1,-17 20 16,-17 20-54,1 1 1,-1 0-1,0-1 1,1 1-1,-1-1 1,0 1-1,1 0 1,-1-1-1,0 1 1,0 0-1,0-1 1,0 1-1,1 0 1,-1-1-1,0 1 1,0 0-1,0-1 1,0 1-1,-1 0 1,1-1-1,0 1 1,0 0-1,0-1 1,0 1-1,-1 0 1,1 0-1,-4 28 259,2-24-237,1 1 0,-1 0 0,1-1 0,1 1 0,-1 0 0,1 0 0,0 0 0,1 6 0,-1-11-19,0 0-1,1 0 0,-1-1 1,0 1-1,1 0 1,-1 0-1,1 0 1,-1-1-1,1 1 1,-1 0-1,1 0 1,-1-1-1,1 1 1,0-1-1,-1 1 0,1 0 1,0-1-1,0 1 1,-1-1-1,1 0 1,0 1-1,1 0 1,0-1 6,1 0 1,-1 1-1,1-1 1,-1 0 0,1 0-1,-1-1 1,1 1-1,-1 0 1,1-1 0,-1 1-1,0-1 1,3-1-1,12-6 70,0 0 0,0-1-1,-1-1 1,22-16-1,40-25 75,-71 47-160,1 1 1,-1 0-1,0 0 1,1 1-1,0 0 1,-1 0-1,1 0 1,0 1-1,8 0 1,-15 1 4,0 1-1,0-1 1,0 1 0,0 0 0,0-1 0,0 1 0,0 0 0,0 0-1,0 0 1,0 0 0,0-1 0,-1 1 0,1 0 0,0 0-1,-1 0 1,1 1 0,-1-1 0,1 0 0,-1 0 0,1 0 0,-1 0-1,0 0 1,0 1 0,1-1 0,-1 0 0,0 0 0,0 0 0,0 1-1,0-1 1,-1 0 0,1 0 0,-1 2 0,-4 48 26,5-48-57,-3 31-3843,3-29-1970</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9.207"/>
    </inkml:context>
    <inkml:brush xml:id="br0">
      <inkml:brushProperty name="width" value="0.025" units="cm"/>
      <inkml:brushProperty name="height" value="0.025" units="cm"/>
    </inkml:brush>
  </inkml:definitions>
  <inkml:trace contextRef="#ctx0" brushRef="#br0">110 356 11915,'0'0'4020,"-1"-9"-892,1 8-2812,-2-29 1613,2 29-1868,0 1-1,0-1 0,0 0 0,-1 1 0,1-1 0,0 1 1,0-1-1,-1 0 0,1 1 0,0-1 0,-1 1 0,1-1 0,0 1 1,-1-1-1,1 1 0,-1-1 0,1 1 0,-1 0 0,1-1 1,-1 1-1,1 0 0,-1-1 0,0 1 0,1 0 0,-1 0 1,1-1-1,-1 1 0,0 0 0,1 0 0,-1 0 0,0 0 0,1 0 1,-1 0-1,1 0 0,-1 0 0,0 0 0,1 0 0,-1 0 1,0 0-1,1 1 0,-1-1 0,1 0 0,-1 0 0,0 1 1,1-1-1,-1 0 0,1 1 0,-1-1 0,0 1 0,-4 3-11,0 0-1,1 1 1,-1-1 0,1 1-1,0 0 1,1 0-1,-1 1 1,1-1-1,0 1 1,0-1-1,0 1 1,-1 6-1,-22 77-49,24-82-4,1-1-1,0 1 1,0 0-1,0 0 1,1 0 0,0 0-1,0 0 1,3 12-1,-2-17 12,-1 0 0,1 0 0,0 0 0,0-1 0,0 1 0,0-1 0,1 1 0,-1-1 0,0 1 0,1-1 0,-1 1 0,1-1 0,-1 0 0,1 0 0,0 0 0,-1 0 0,1 0 0,0 0 0,0-1 0,0 1 0,0 0 0,-1-1 0,1 0 0,0 1 0,0-1 0,0 0 0,0 0 0,0 0 0,0 0-1,0 0 1,0 0 0,0-1 0,0 1 0,4-2 0,6-1 62,1-1 0,-1-1 0,1 0 0,-1 0 0,0-1 0,-1 0-1,0-1 1,0-1 0,0 0 0,-1 0 0,13-14 0,2-3 23,-2-2 1,41-58-1,-15-4 38,-67 155-263,15-56 146,-7 16-11,1 1 0,2-1 0,-7 46 0,14-71-4,-1 0 0,1 0-1,0 0 1,-1 0 0,1 0-1,0 0 1,0 0 0,0 0-1,0 0 1,0 0 0,0 0-1,0 0 1,0 0 0,1 0-1,-1 0 1,0 0 0,1 0-1,-1 0 1,0-1 0,1 1 0,-1 0-1,1 0 1,0 0 0,-1 0-1,1 0 1,0-1 0,-1 1-1,1 0 1,0-1 0,0 1-1,0 0 1,-1-1 0,1 1-1,0-1 1,0 0 0,0 1 0,0-1-1,0 0 1,0 1 0,0-1-1,0 0 1,0 0 0,0 0-1,0 0 1,0 0 0,0 0-1,0 0 1,0 0 0,0 0-1,0 0 1,0-1 0,0 1-1,0 0 1,0-1 0,0 1 0,0-1-1,0 1 1,-1-1 0,3-1-1,5-2-57,0 0 0,0-1 0,0 0 0,-1 0-1,9-9 1,4-7-773,-2 0-1,-1-1 0,0-2 0,-2 1 1,0-2-1,-2 0 0,13-35 0,54-190-11918,-96 293 23340,-9 3-4201,12-22-4831,0 0 1,-11 34-1,21-50-1455,1-1 0,0 1 0,1 0 0,-1 0 0,1 0 0,1 0 0,0 0 0,0 0 0,0 0 0,1 0 0,1 0 0,2 11 0,0-2-94,-2 0 0,1-1 0,-2 1 1,0 0-1,-1 1 0,-3 17 0,1 18-220,2-53 147,0 0 1,0-1-1,0 1 0,0 0 1,1 0-1,-1 0 0,0-1 1,0 1-1,0 0 1,0 0-1,0 0 0,0-1 1,0 1-1,0 0 1,1 0-1,-1 0 0,0 0 1,0 0-1,0-1 1,0 1-1,0 0 0,1 0 1,-1 0-1,0 0 0,0 0 1,0 0-1,0 0 1,1 0-1,-1 0 0,0 0 1,0 0-1,0 0 1,1 0-1,-1 0 0,0 0 1,0 0-1,0 0 1,1 0-1,-1 0 0,0 0 1,0 0-1,0 0 0,1 0 1,-1 0-1,0 0 1,0 0-1,0 0 0,0 0 1,1 0-1,-1 1 1,0-1-1,0 0 0,0 0 1,0 0-1,0 0 1,1 0-1,-1 1 0,0-1 1,0 0-1,0 0 0,0 0 1,0 1-1,0-1 1,0 0-1,0 0 0,0 0 1,0 0-1,0 1 1,11-15-3581,-1-8-2193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3.388"/>
    </inkml:context>
    <inkml:brush xml:id="br0">
      <inkml:brushProperty name="width" value="0.025" units="cm"/>
      <inkml:brushProperty name="height" value="0.025" units="cm"/>
    </inkml:brush>
  </inkml:definitions>
  <inkml:trace contextRef="#ctx0" brushRef="#br0">39 100 7207,'0'0'12198,"9"0"-10879,4 1-939,-5 0-64,1-1 0,0 1 0,-1-2 0,1 1-1,-1-1 1,12-3 0,-18 4-295,1-1 0,-1 0 0,0 0 0,1 0 0,-1-1 0,0 1-1,0 0 1,0-1 0,0 1 0,0-1 0,-1 0 0,1 0 0,0 1 0,-1-1 0,1 0 0,-1 0 0,0-1 0,1 1 0,-1 0-1,0 0 1,-1-1 0,1 1 0,0 0 0,-1-1 0,1 1 0,-1-1 0,1 1 0,-1-1 0,0-3 0,0 5-13,0-1 0,0 1 0,0-1 0,0 1 0,0-1 0,0 1 0,-1 0 0,1-1 0,0 1 1,-1 0-1,1-1 0,-1 1 0,1 0 0,-1-1 0,0 1 0,1 0 0,-1 0 0,0 0 0,0-1 1,0 1-1,0 0 0,0 0 0,0 1 0,0-1 0,0 0 0,-1 0 0,1 0 0,0 1 0,0-1 0,-1 0 1,1 1-1,0 0 0,-1-1 0,1 1 0,-1 0 0,1-1 0,0 1 0,-1 0 0,1 0 0,-1 0 0,1 0 1,0 1-1,-1-1 0,1 0 0,-1 0 0,0 1 0,-4 0 20,1 1 1,0-1-1,0 1 0,0 0 1,0 0-1,0 1 1,0-1-1,1 1 0,-1 0 1,1 0-1,-5 6 0,1 0-36,0 1-1,1 0 0,1 0 0,0 1 0,0 0 1,-6 16-1,10-20 2,-1 0 1,1 0 0,0 0-1,1 0 1,0 0-1,0 1 1,0-1-1,1 1 1,0-1-1,1 0 1,1 13 0,-1-18-12,0-1 0,0 1 0,-1-1 0,1 1 1,0-1-1,0 0 0,0 0 0,1 1 0,-1-1 0,0 0 1,0 0-1,1 0 0,-1 0 0,0 0 0,1-1 1,-1 1-1,1 0 0,-1-1 0,1 1 0,-1-1 1,1 1-1,0-1 0,-1 0 0,1 1 0,0-1 1,-1 0-1,1 0 0,-1 0 0,1-1 0,0 1 0,2-1 1,3 0-274,0 0 1,1 0 0,-1-1 0,0-1-1,13-4 1,1-5-1833,-1-1 0,29-23 0,-3-3-3952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9.627"/>
    </inkml:context>
    <inkml:brush xml:id="br0">
      <inkml:brushProperty name="width" value="0.025" units="cm"/>
      <inkml:brushProperty name="height" value="0.025" units="cm"/>
    </inkml:brush>
  </inkml:definitions>
  <inkml:trace contextRef="#ctx0" brushRef="#br0">189 98 15631,'1'-8'3043,"-1"4"-2544,2-10 969,0 0 1,-1-1 0,-2-14 0,1 28-1413,0 0-1,-1 1 1,1-1 0,0 0 0,-1 0 0,1 1-1,-1-1 1,1 0 0,-1 1 0,1-1 0,-1 0-1,0 1 1,1-1 0,-1 1 0,0-1 0,0 1-1,1-1 1,-1 1 0,0 0 0,0-1 0,0 1-1,1 0 1,-1 0 0,0-1 0,0 1 0,0 0-1,0 0 1,1 0 0,-1 0 0,0 0 0,0 0-1,0 0 1,0 1 0,0-1 0,1 0 0,-1 0-1,0 1 1,0-1 0,0 0 0,-1 2 0,-35 15 138,19-3-153,1 1 0,-25 26 1,36-35-33,1 0 0,0 0 0,0 1 1,1-1-1,0 1 0,0 0 1,1 0-1,-1 0 0,2 1 0,-1-1 1,-1 9-1,4-15-12,1 0 1,-1 0-1,0 0 1,1 0-1,-1 0 1,1 0-1,-1 0 1,1 0-1,0-1 1,-1 1-1,1 0 1,0 0-1,-1-1 1,1 1-1,0 0 1,0-1-1,0 1 1,0-1-1,0 1 1,0-1-1,-1 0 1,1 1-1,0-1 1,0 0-1,0 1 1,0-1 0,0 0-1,0 0 1,1 0-1,-1 0 1,0 0-1,0 0 1,0 0-1,1-1 0,45-1-7,-44 2 7,85-17-354,-69 12 266,1 1 0,0 1 0,-1 0 0,1 1 0,22 2 0,-42 0 90,1 0 0,-1 0-1,0-1 1,1 1-1,-1 0 1,0 0 0,0 1-1,1-1 1,-1 0-1,0 0 1,1 0 0,-1 0-1,0 0 1,1 0-1,-1 0 1,0 0 0,0 1-1,1-1 1,-1 0-1,0 0 1,0 0 0,1 1-1,-1-1 1,0 0-1,0 0 1,0 0 0,1 1-1,-1-1 1,0 0-1,0 1 1,0-1 0,0 0-1,0 0 1,0 1-1,1-1 1,-1 0 0,0 1-1,-7 12 113,-15 8 344,-59 30 879,73-47-1252,0 0-1,-1 0 0,1-1 0,-1 0 1,1 0-1,-1-1 0,0 0 0,-13 0 1,22-2-144,-1 0 0,1 0 0,0 0 0,-1 0 0,1 0 0,0 0 0,0 0 0,-1 0 0,1 0 0,0 0 0,-1-1 0,1 1 0,0 0 0,0 0 0,-1 0 0,1-1 0,0 1 0,0 0 0,-1 0 0,1 0 0,0-1 0,0 1 0,0 0 0,-1-1 0,1 1 0,0 0 0,0 0 0,0-1 0,0 1 0,0 0 0,0-1-1,0 1 1,0 0 0,-1-1 0,1 1 0,0 0 0,0-1 0,1 1 0,-1 0 0,0-1 0,0 1 0,0 0 0,0-1 0,0 1 0,0 0 0,0 0 0,0-1 0,1 1 0,-1 0 0,0-1 0,0 1 0,0 0 0,1 0 0,-1-1 0,0 1 0,0 0 0,1 0 0,-1 0 0,0-1 0,0 1 0,1 0 0,-1 0 0,0 0 0,1 0 0,-1 0 0,17-17-3794,4 1-1248,5 0-2311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19.969"/>
    </inkml:context>
    <inkml:brush xml:id="br0">
      <inkml:brushProperty name="width" value="0.025" units="cm"/>
      <inkml:brushProperty name="height" value="0.025" units="cm"/>
    </inkml:brush>
  </inkml:definitions>
  <inkml:trace contextRef="#ctx0" brushRef="#br0">136 4 9417,'0'0'9780,"-10"3"-7389,0 2-1995,-1 0 0,1 0 0,0 1 0,1 0 0,-1 1 0,-14 14 0,20-18-277,0 0 1,1 1 0,0-1 0,0 1-1,0 0 1,0-1 0,1 1-1,-1 0 1,1 1 0,0-1 0,0 0-1,0 1 1,1-1 0,0 1 0,0-1-1,0 1 1,0 0 0,1-1 0,-1 1-1,1 0 1,1 0 0,0 6 0,0-9-105,0-1 1,0 1-1,0-1 1,0 0-1,1 1 1,-1-1-1,0 0 1,1 0 0,-1 1-1,1-1 1,-1 0-1,1-1 1,0 1-1,-1 0 1,1 0-1,0-1 1,0 1-1,-1-1 1,1 1 0,0-1-1,0 0 1,0 0-1,0 0 1,-1 0-1,3 0 1,50-4 498,-48 2-453,1 0 0,0-1 0,-1 0 1,1 0-1,-1-1 0,0 1 0,0-1 1,0-1-1,-1 1 0,1-1 0,-1 0 0,0 0 1,6-9-1,-8 11-50,0-1 0,-1 0 1,1 0-1,-1 0 0,1-1 1,-1 1-1,-1-1 0,1 1 1,-1-1-1,1 0 0,-1 1 0,-1-1 1,1 0-1,-1 0 0,1 0 1,-1 0-1,-1 1 0,1-1 1,-1 0-1,-2-8 0,3 12-87,-1 0 0,0 0 0,0 0 0,1 0 0,-1 0 0,0 0 0,0 0 0,0 0 0,0 0 0,0 0 1,-1 0-1,1 0 0,0 1 0,0-1 0,0 1 0,-1-1 0,1 1 0,0-1 0,-1 1 0,1 0 0,0-1 0,-1 1 0,1 0 0,-1 0 0,1 0 0,0 0 0,-1 0 0,1 1 0,0-1 0,-1 0 0,1 1 0,-3 0 0,-41 18-7923,25-7-692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0.498"/>
    </inkml:context>
    <inkml:brush xml:id="br0">
      <inkml:brushProperty name="width" value="0.025" units="cm"/>
      <inkml:brushProperty name="height" value="0.025" units="cm"/>
    </inkml:brush>
  </inkml:definitions>
  <inkml:trace contextRef="#ctx0" brushRef="#br0">23 0 7783,'0'0'12359,"0"14"-11190,1 62 965,-12 95 0,-1 38-1464,12-202-665,0 0 1,0 0-1,1 0 1,0 0-1,1 0 1,-1 0-1,6 12 1,-7-17 0,1-1-1,0 1 1,0-1-1,0 1 1,0-1 0,0 1-1,0-1 1,1 0-1,-1 1 1,0-1 0,1 0-1,-1 0 1,1 0-1,-1 0 1,1 0 0,0 0-1,-1-1 1,1 1-1,0 0 1,-1-1 0,1 0-1,0 1 1,0-1-1,0 0 1,-1 0 0,1 0-1,0 0 1,0 0-1,0 0 1,-1 0 0,1-1-1,0 1 1,0-1-1,2 0 1,5-3 119,-1 0 0,1 0 0,-1-1 0,0 0 0,-1 0 0,1-1 0,-1 0 0,0 0 0,0-1 0,8-11 0,10-14 122,23-38-1,-30 42-213,2-5 95,-14 22 5,0 1 1,0 1-1,15-18 0,-21 27-133,1 0 0,-1 0 0,0 0 0,0 0 0,1 0-1,-1 0 1,0 0 0,0 0 0,0 0 0,1 1-1,-1-1 1,0 0 0,0 0 0,0 0 0,1 0 0,-1 0-1,0 0 1,0 0 0,0 0 0,1 1 0,-1-1-1,0 0 1,0 0 0,0 0 0,0 0 0,0 1-1,1-1 1,-1 0 0,0 0 0,0 0 0,0 1 0,0-1-1,0 0 1,0 0 0,0 0 0,0 1 0,0-1-1,0 0 1,0 0 0,0 1 0,0-1 0,0 0 0,0 0-1,0 0 1,0 1 0,0-1 0,0 0 0,0 0-1,0 1 1,0-1 0,0 0 0,-1 0 0,2 17-12,-3 3 60,-1-1 0,-9 30 1,8-33-565,0 0 0,1 1 0,1 0 1,-1 23-1,3-40 378,0 1-1,0 0 1,0 0 0,1-1-1,-1 1 1,0 0 0,0 0 0,1-1-1,-1 1 1,0 0 0,1-1-1,-1 1 1,1-1 0,-1 1 0,1 0-1,-1-1 1,1 1 0,0-1-1,-1 1 1,1-1 0,-1 0 0,1 1-1,0-1 1,-1 0 0,1 1-1,0-1 1,0 0 0,-1 0 0,1 0-1,0 1 1,0-1 0,-1 0-1,1 0 1,0 0 0,0 0 0,-1 0-1,1 0 1,0-1 0,0 1-1,-1 0 1,1 0 0,0-1 0,0 1-1,-1 0 1,1 0 0,0-1-1,-1 1 1,1-1 0,0 0 0,37-22-5985,-11-5 347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1.043"/>
    </inkml:context>
    <inkml:brush xml:id="br0">
      <inkml:brushProperty name="width" value="0.025" units="cm"/>
      <inkml:brushProperty name="height" value="0.025" units="cm"/>
    </inkml:brush>
  </inkml:definitions>
  <inkml:trace contextRef="#ctx0" brushRef="#br0">110 60 6118,'0'0'14136,"-8"3"-12850,2-1-1146,1 1 0,0 0-1,-1 0 1,1 1 0,0-1-1,1 1 1,-1 0 0,1 0-1,-1 1 1,1-1 0,1 1-1,-1 0 1,1 0 0,-6 10-1,4-6 51,1 0-1,0 0 0,1 0 0,0 1 1,0-1-1,1 1 0,0 0 1,1-1-1,-1 18 0,2-26-182,1 0 0,-1 0-1,0 0 1,0 0 0,1 0 0,-1-1-1,0 1 1,1 0 0,-1 0 0,1 0-1,-1-1 1,1 1 0,-1 0 0,1 0-1,0-1 1,-1 1 0,1-1 0,0 1-1,-1-1 1,1 1 0,0-1 0,0 1-1,0-1 1,-1 1 0,1-1 0,0 0-1,0 1 1,0-1 0,0 0 0,0 0-1,0 0 1,0 0 0,0 0 0,-1 0-1,1 0 1,0 0 0,0 0 0,0 0-1,0-1 1,0 1 0,1-1 0,2 1 49,1-1 0,0 0 0,-1-1 0,1 1 0,-1-1 0,1 0 0,4-3 0,4-5 22,-1 0 1,0-1 0,-1 0 0,0-1 0,-1 0 0,0-1-1,-1 0 1,0-1 0,-1 1 0,-1-1 0,0-1 0,6-19-1,-28 69-321,11-26 234,-1 0 0,1 1 0,1-1 0,-1 1 0,2 0 0,-1 0 0,1-1-1,1 2 1,0-1 0,0 0 0,2 11 0,-1-20 6,1 1 0,-1-1 0,1 1 0,0-1 0,0 0 0,-1 0 0,1 1 0,0-1 0,0 0 0,0 0 0,0 0 0,0 0 0,1 0 0,-1 0 0,0 0 0,0-1 0,1 1 0,-1 0 0,0-1 0,1 1 0,-1-1 0,1 1 0,-1-1 0,1 0 0,-1 1 0,1-1 0,-1 0 0,1 0 0,-1 0 0,1 0 0,-1 0 0,0-1 0,1 1 0,-1 0 0,1-1 0,2 0 0,3-1 19,1 0 0,-1 0 0,0 0 0,0-1 0,0 0-1,8-5 1,-1-1 0,-1-1 0,0-1 0,21-22 1,-30 28-7,0 1 1,0-1-1,-1 0 1,1 0 0,-1 0-1,0 0 1,-1-1 0,1 1-1,-1-1 1,0 1 0,-1-1-1,1 0 1,-1 0 0,1-6-1,-6 10 15,-5 9-39,-4 11-23,11-13 30,0 1 1,0 0-1,1-1 1,0 1-1,0 0 1,0 0-1,1 0 1,0 0-1,1 7 1,-1-12 19,0 0 0,0 0 0,0 0 1,1 1-1,-1-1 0,0 0 0,1 0 1,-1 0-1,1 0 0,-1 1 0,1-1 1,-1 0-1,1 0 0,0 0 0,0 0 1,0-1-1,-1 1 0,1 0 0,2 1 1,-2-1 29,1-1 0,-1 0 0,1 0 1,-1 0-1,1 0 0,-1 0 1,0 0-1,1 0 0,-1 0 1,1 0-1,-1-1 0,0 1 0,1-1 1,-1 1-1,0-1 0,1 1 1,-1-1-1,0 0 0,0 0 1,0 0-1,0 1 0,2-3 0,3-2 26,0-1 0,0 0 0,-1 0 0,1 0-1,-1-1 1,0 0 0,-1 0 0,0 0 0,4-10 0,-5 12-64,-1-1 0,0 1 1,0-1-1,0 0 0,-1 0 1,0 0-1,0 0 1,0 0-1,-1 0 0,0 0 1,0 0-1,0 0 0,-2-8 1,2 13-13,0 0-1,0 1 1,0-1 0,0 1 0,-1-1-1,1 1 1,0-1 0,0 1-1,0-1 1,0 1 0,-1-1 0,1 1-1,0-1 1,0 1 0,-1-1 0,1 1-1,0 0 1,-1-1 0,1 1 0,-1-1-1,1 1 1,0 0 0,-1-1-1,1 1 1,-1 0 0,1 0 0,-1-1-1,1 1 1,-1 0 0,1 0 0,-1 0-1,1 0 1,-1 0 0,1-1 0,-1 1-1,0 0 1,1 0 0,-1 0-1,1 0 1,-1 1 0,1-1 0,-1 0-1,1 0 1,-1 0 0,0 1 0,0-1-142,0 1 0,0 0-1,0 0 1,1-1 0,-1 1 0,0 0 0,0 0 0,1 0 0,-1 0 0,0 0 0,1 0 0,-1 0 0,1 0 0,0 0 0,-1 0 0,1 1 0,0-1-1,0 0 1,-1 0 0,1 2 0,0-1-383,0-1 0,0 1 0,0 0 0,0-1 0,0 1-1,0 0 1,0-1 0,1 1 0,-1 0 0,0-1 0,1 1 0,0-1-1,-1 1 1,1-1 0,0 1 0,0-1 0,0 1 0,0-1 0,0 0-1,0 1 1,1 0 0,10 7-7363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1.446"/>
    </inkml:context>
    <inkml:brush xml:id="br0">
      <inkml:brushProperty name="width" value="0.025" units="cm"/>
      <inkml:brushProperty name="height" value="0.025" units="cm"/>
    </inkml:brush>
  </inkml:definitions>
  <inkml:trace contextRef="#ctx0" brushRef="#br0">62 174 3940,'0'0'18385,"17"4"-15951,-11-5-2295,1 0-1,-1-1 0,0 0 0,0 0 0,0 0 0,0-1 0,0 0 1,0 0-1,-1 0 0,0-1 0,1 0 0,-1 0 0,8-9 0,-7 8-60,0-1 0,-1 0 0,1-1 0,-1 1 0,0-1 0,-1 0 0,0 0 0,0 0 0,0-1 0,3-12 0,-6 19-70,-1 0 0,1 0 0,-1-1 1,1 1-1,-1 0 0,0 0 0,1-1 0,-1 1 0,0 0 0,0-1 0,0 1 0,0 0 0,0-1 0,0 1 0,-1 0 0,1-1 0,0 1 0,-1 0 0,1 0 0,-1-1 0,1 1 0,-1 0 0,1 0 0,-1 0 0,0 0 0,0 0 0,0 0 0,1 0 0,-1 0 0,0 0 0,0 0 0,0 0 0,-1 0 1,1 1-1,0-1 0,0 0 0,0 1 0,0-1 0,-1 1 0,1-1 0,0 1 0,0 0 0,-1 0 0,1-1 0,0 1 0,-1 0 0,1 0 0,0 0 0,-1 0 0,1 1 0,-2-1 0,-4 1 23,0 1 1,0 0-1,1 0 1,-1 0-1,1 1 0,-1-1 1,1 2-1,0-1 0,-6 5 1,0 2 0,-1 1-1,1 0 1,1 1 0,0 0 0,1 0 0,-9 15 0,15-21-15,0 0 0,0 1 1,1-1-1,0 1 0,1-1 1,-1 1-1,1 0 0,0 0 1,1 0-1,0 0 0,0 0 1,0 1-1,1-1 1,0 0-1,1 0 0,0 8 1,1-11-9,-1-1 1,1 1-1,0-1 1,-1 0 0,1 0-1,1 0 1,-1 0 0,0 0-1,1 0 1,0 0-1,0-1 1,-1 1 0,1-1-1,1 0 1,-1 0-1,0 0 1,0 0 0,1-1-1,-1 1 1,1-1 0,0 0-1,-1 0 1,1 0-1,6 0 1,10 2-201,0-1 0,0-1 0,25-1 0,8-6-2910,-1-9-3465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2.101"/>
    </inkml:context>
    <inkml:brush xml:id="br0">
      <inkml:brushProperty name="width" value="0.025" units="cm"/>
      <inkml:brushProperty name="height" value="0.025" units="cm"/>
    </inkml:brush>
  </inkml:definitions>
  <inkml:trace contextRef="#ctx0" brushRef="#br0">232 33 10378,'-13'1'5151,"4"-1"-4824,-1 1 0,1 0 0,-1 0 0,1 1 0,-1 0 0,1 1 0,0 0 0,0 0 0,0 1 0,1 0 0,-1 1 0,1 0 0,0 0 0,0 1 0,1 0 0,-1 0 0,1 1 0,1 0 0,-7 8 0,6-5-275,2 0 0,0 0 0,0 0 0,1 1 0,0 0 0,0 0 0,2 0 0,-1 0 0,1 0-1,1 0 1,0 1 0,1-1 0,0 0 0,1 13 0,0-22-26,-1 1-1,1-1 1,-1 1-1,1-1 1,0 0-1,0 1 1,0-1 0,0 0-1,0 1 1,0-1-1,1 0 1,-1 0-1,1 0 1,-1 0-1,1 0 1,0-1-1,0 1 1,0 0-1,0-1 1,0 1-1,0-1 1,0 0-1,0 0 1,1 0-1,-1 0 1,0 0 0,1 0-1,-1-1 1,1 1-1,-1-1 1,1 0-1,-1 1 1,1-1-1,-1 0 1,1 0-1,-1-1 1,1 1-1,3-2 1,5 0 116,0 0 1,0-1-1,-1 0 1,0-1-1,1 0 1,-1-1-1,15-9 1,-1-2 29,-1-1 0,-1-1 1,0-1-1,-1 0 1,-2-2-1,0 0 1,-1-2-1,-1 0 1,23-41-1,-27 30 410,-12 32-536,0 1 0,-1-1 0,1 1 0,-1-1-1,1 1 1,-1-1 0,0 1 0,0-1 0,0 1 0,0-1 0,0 0 0,0 1 0,0-1 0,0 1 0,-1-1-1,1 1 1,-1-1 0,1 1 0,-1-3 0,-1 4-32,1 1 1,0-1-1,0 0 0,0 0 0,0 0 0,0 1 1,0-1-1,0 0 0,0 1 0,0-1 1,0 1-1,0-1 0,0 1 0,0 0 1,0-1-1,1 1 0,-1 0 0,0 0 1,0-1-1,1 1 0,-1 0 0,0 0 1,1 0-1,-1 0 0,1 0 0,-1 0 1,0 2-1,-17 30 67,8-11-58,2 1-1,-10 45 1,16-59-24,0 0 0,1 1 1,0-1-1,1 1 0,0 0 0,0-1 0,1 1 1,0-1-1,1 1 0,3 11 0,-4-18-34,1-1-1,-1 1 0,1-1 1,-1 1-1,1-1 0,0 0 1,0 1-1,0-1 0,0 0 1,0 0-1,0-1 0,0 1 1,1 0-1,-1-1 0,1 1 1,0-1-1,-1 0 0,1 0 1,0 0-1,-1 0 0,1 0 1,0-1-1,0 1 0,0-1 1,0 0-1,0 1 0,0-2 1,-1 1-1,7-1 0,38-12-3052,-8-10-3367,3-18-6010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2.505"/>
    </inkml:context>
    <inkml:brush xml:id="br0">
      <inkml:brushProperty name="width" value="0.025" units="cm"/>
      <inkml:brushProperty name="height" value="0.025" units="cm"/>
    </inkml:brush>
  </inkml:definitions>
  <inkml:trace contextRef="#ctx0" brushRef="#br0">32 0 9001,'0'0'17232,"-20"80"-16752,15-21-223,0 4-193,3 2-64,2-7 0,0-7-64,14-12-737,8-14-1217,10-16-288,3-9-257,6-18 385,1-16-961,0-9-1473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2.864"/>
    </inkml:context>
    <inkml:brush xml:id="br0">
      <inkml:brushProperty name="width" value="0.025" units="cm"/>
      <inkml:brushProperty name="height" value="0.025" units="cm"/>
    </inkml:brush>
  </inkml:definitions>
  <inkml:trace contextRef="#ctx0" brushRef="#br0">154 0 9769,'-10'6'3321,"-2"2"-2783,1 1 0,-1 0 0,2 1-1,-1 0 1,1 1 0,1 0 0,0 0 0,1 1 0,0 0 0,0 1 0,2 0 0,-8 17 0,11-23-298,1 0 0,-1 0 0,1 0 0,1 1 0,-1-1 0,1 0 1,0 1-1,1-1 0,0 1 0,1 13 0,0-20-172,-1 1-1,1 0 1,-1 0 0,1-1 0,0 1 0,0 0 0,0-1-1,0 1 1,0-1 0,0 1 0,0-1 0,0 0 0,1 1-1,-1-1 1,0 0 0,1 0 0,-1 0 0,4 2 0,-2-2 16,1 0 1,-1 0-1,1 0 1,-1-1-1,1 1 1,0-1-1,-1 0 1,1 0 0,0 0-1,-1 0 1,1-1-1,5-1 1,3-1 46,-1-2-1,1 0 1,-1 0 0,-1-1 0,1 0-1,-1-1 1,0 0 0,0-1 0,-1 0 0,0 0-1,-1-1 1,0 0 0,0-1 0,-1 0 0,0 0-1,-1 0 1,0-1 0,0 0 0,-1 0 0,-1-1-1,6-21 1,-9 30-158,-1 1 0,0-1 0,0 1 0,0 0 0,0-1 0,0 1 0,-1-1 0,1 1-1,-1-1 1,1 1 0,-1 0 0,0-1 0,0 1 0,0 0 0,0 0 0,0 0 0,-1-1 0,1 1 0,-1 0 0,1 1 0,-1-1 0,0 0-1,0 0 1,0 1 0,0-1 0,0 1 0,0 0 0,0 0 0,0-1 0,0 1 0,-1 1 0,1-1 0,0 0 0,-1 0 0,1 1 0,-1 0-1,1-1 1,-1 1 0,1 0 0,-1 0 0,1 0 0,-1 0 0,1 1 0,0-1 0,-1 1 0,1 0 0,-1-1 0,1 1 0,0 0-1,0 0 1,0 0 0,-1 1 0,1-1 0,0 1 0,-3 2 0,2-1-154,1 0 1,-1 0-1,1 0 0,0 0 1,0 0-1,0 0 0,0 1 0,0-1 1,1 1-1,-1-1 0,1 1 1,0 0-1,0-1 0,0 8 0,1-8-173,-1-1-1,1 0 0,0 0 0,0 0 1,0 0-1,0 1 0,0-1 0,1 0 1,-1 0-1,1 0 0,0 0 0,-1 0 1,1 0-1,0 0 0,0 0 0,0 0 1,0 0-1,0 0 0,1-1 0,-1 1 1,1 0-1,-1-1 0,1 1 0,-1-1 1,1 0-1,4 3 0,20 5-6078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3.224"/>
    </inkml:context>
    <inkml:brush xml:id="br0">
      <inkml:brushProperty name="width" value="0.025" units="cm"/>
      <inkml:brushProperty name="height" value="0.025" units="cm"/>
    </inkml:brush>
  </inkml:definitions>
  <inkml:trace contextRef="#ctx0" brushRef="#br0">149 11 11627,'0'0'7020,"-8"-4"-5563,5 3-1368,1 0-1,-1 0 1,1 1-1,0-1 1,-1 0-1,0 1 0,1-1 1,-1 1-1,1 0 1,-1 0-1,1 0 1,-1 0-1,0 0 0,1 1 1,-5 1-1,3-1 3,1 1-1,0 1 0,-1-1 1,1 0-1,0 1 0,0 0 1,0-1-1,1 1 0,-1 0 1,1 1-1,-1-1 0,-2 7 0,-2 0 6,0 1 0,0 1-1,2 0 1,-1-1 0,2 2-1,-1-1 1,2 0-1,-1 1 1,2 0 0,-2 15-1,4-27-92,0-1 1,0 1-1,0-1 0,0 1 1,0-1-1,0 1 0,0 0 0,0-1 1,0 1-1,0-1 0,0 1 1,1-1-1,-1 1 0,0-1 0,0 0 1,0 1-1,1-1 0,-1 1 0,0-1 1,1 1-1,-1-1 0,0 0 1,1 1-1,-1-1 0,1 0 0,-1 1 1,1-1-1,-1 0 0,0 1 1,1-1-1,-1 0 0,1 0 0,-1 0 1,1 0-1,0 1 0,22-7 141,18-22 139,-33 19-212,0-1 1,0 1-1,-1-2 1,11-20 0,-16 26-260,1 0-1,-1-1 1,0 0 0,-1 1 0,1-1 0,-1 0 0,0 0 0,0 0 0,-1 1 0,0-1 0,0 0-1,-1-8 1,0 14 136,1 0 0,0 0 0,0 0 0,0 0 0,0-1-1,0 1 1,0 0 0,-1 0 0,1 0 0,0 0 0,0 0-1,0 0 1,-1 0 0,1-1 0,0 1 0,0 0 0,0 0-1,0 0 1,-1 0 0,1 0 0,0 0 0,0 0 0,0 0-1,-1 0 1,1 0 0,0 0 0,0 0 0,0 0 0,-1 0-1,1 1 1,0-1 0,0 0 0,0 0 0,-1 0 0,1 0-1,0 0 1,0 0 0,0 0 0,0 0 0,0 1 0,-1-1-1,1 0 1,0 0 0,0 0 0,0 0 0,0 1 0,0-1-1,0 0 1,0 0 0,-1 0 0,1 0 0,0 1 0,0-1-1,0 0 1,0 0 0,0 0 0,0 1 0,0-1 0,0 0-1,0 0 1,-7 13-876,2 28-3717,4-23 1191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3.566"/>
    </inkml:context>
    <inkml:brush xml:id="br0">
      <inkml:brushProperty name="width" value="0.025" units="cm"/>
      <inkml:brushProperty name="height" value="0.025" units="cm"/>
    </inkml:brush>
  </inkml:definitions>
  <inkml:trace contextRef="#ctx0" brushRef="#br0">126 1 11627,'0'0'5285,"-8"2"-3299,5-1-1917,-1 0 1,1 0-1,0 1 1,0-1-1,0 1 1,0 0-1,0-1 1,0 1 0,1 1-1,-1-1 1,1 0-1,-1 1 1,-3 4-1,2 0 68,-1 1 0,1-1-1,1 1 1,0 0 0,-5 16 0,8-22-126,-37 148 1735,33-132-1535,2 0 1,0 0-1,1 0 0,1 0 0,0 0 0,5 26 0,-5-42-207,0-1 1,0 0 0,1 0 0,-1 0 0,0 0 0,1 0-1,-1 0 1,1 0 0,-1 0 0,1 0 0,-1 0 0,1 0-1,0 0 1,-1 0 0,1 0 0,0 0 0,0-1 0,0 1-1,0 0 1,-1-1 0,1 1 0,0 0 0,0-1 0,0 1-1,0-1 1,1 0 0,-1 1 0,0-1 0,0 0 0,0 1-1,0-1 1,0 0 0,0 0 0,0 0 0,1 0 0,-1 0-1,0 0 1,0-1 0,0 1 0,0 0 0,0-1 0,0 1-1,0 0 1,2-2 0,2 0 26,0 0 0,0-1 0,-1 1 0,1-1 0,-1 0 0,0-1 0,0 1 0,4-5 0,20-30 5,-2 0 0,-1-2 0,-3-1-1,23-55 1,-35 74-44,-7 17-2238,-5 10 18,-7 11-4130,-3-2-4137</inkml:trace>
  <inkml:trace contextRef="#ctx0" brushRef="#br0" timeOffset="1">133 338 15503,'0'0'5861,"9"49"-4291,11-38-738,2-2-447,9-2-353,2-6-1345,-2-1-4197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3.730"/>
    </inkml:context>
    <inkml:brush xml:id="br0">
      <inkml:brushProperty name="width" value="0.025" units="cm"/>
      <inkml:brushProperty name="height" value="0.025" units="cm"/>
    </inkml:brush>
  </inkml:definitions>
  <inkml:trace contextRef="#ctx0" brushRef="#br0">86 1 9225,'0'0'7276,"-9"11"-5883,1-1-1126,-1 0-34,1 0 0,0 0 0,1 1 1,0 1-1,0-1 0,1 1 0,1 0 0,-5 15 0,10-26-221,-1 0 0,1-1 0,0 1-1,0-1 1,0 1 0,0 0 0,0-1-1,0 1 1,0 0 0,0-1 0,0 1 0,0-1-1,0 1 1,0 0 0,1-1 0,-1 1 0,0-1-1,0 1 1,1 0 0,-1-1 0,0 1 0,1-1-1,-1 1 1,0-1 0,1 1 0,-1-1 0,1 1-1,-1-1 1,1 0 0,0 1 0,22-1 120,29-20-102,-46 17 3,52-16 23,-54 17-54,-1 2 1,1-1 0,-1 0-1,1 1 1,0-1 0,-1 1-1,1 0 1,0 1 0,-1-1-1,1 0 1,-1 1 0,1 0-1,-1 0 1,6 2 0,-8-2 30,1 1-1,-1-1 1,0 1 0,0-1 0,0 1 0,0 0 0,0-1-1,0 1 1,0 0 0,-1 0 0,1 0 0,-1 0-1,1-1 1,-1 1 0,0 0 0,0 0 0,1 0 0,-2 0-1,1 0 1,0 0 0,-1 3 0,1 1 137,-1 0 1,0-1 0,-1 1-1,1-1 1,-1 0 0,-3 8-1,-7 5 79,0-1-1,0 0 0,-2-1 0,0 0 0,-1-1 1,-1-1-1,-29 22 0,44-35-323,1-1 1,-1 1-1,0 0 0,0-1 1,1 1-1,-1-1 0,0 1 1,0 0-1,1-1 0,-1 0 1,0 1-1,0-1 0,0 0 1,0 1-1,0-1 0,0 0 1,0 0-1,0 0 0,1 0 1,-1 0-1,0 0 0,0 0 0,0 0 1,0 0-1,0 0 0,0 0 1,0 0-1,-1-1 0,1-1-89,1 1 0,-1-1 0,1 1 0,-1 0 0,1-1 0,0 1 0,0-1 0,0 1 0,0-1 0,0 1 0,0 0 0,0-1 0,0 1 0,1-1 0,-1 1 0,1-2 0,28-72-6530,-26 68 5429,23-54-5579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4.377"/>
    </inkml:context>
    <inkml:brush xml:id="br0">
      <inkml:brushProperty name="width" value="0.025" units="cm"/>
      <inkml:brushProperty name="height" value="0.025" units="cm"/>
    </inkml:brush>
  </inkml:definitions>
  <inkml:trace contextRef="#ctx0" brushRef="#br0">97 298 13581,'0'0'2125,"-9"-2"-273,-33-8-437,41 10-1371,0 0 0,-1 0 0,1 0 0,0 1 0,0-1 0,0 0 0,-1 0 0,1 1 0,0-1 0,0 1 0,0-1 0,0 1-1,0 0 1,0-1 0,0 1 0,0 0 0,0 0 0,0-1 0,0 1 0,0 0 0,0 0 0,1 0 0,-1 0 0,0 0 0,1 0 0,-1 1 0,0 0 0,-9 34 681,9-29-573,-1 1-28,0 1 1,1 0-1,0-1 0,1 1 0,0 0 0,0 0 0,0 0 1,3 9-1,-2-16-83,0 1 1,0-1 0,0 1-1,0-1 1,0 1 0,0-1-1,1 0 1,-1 1-1,1-1 1,0 0 0,0 0-1,0 0 1,0-1-1,0 1 1,0 0 0,0-1-1,0 1 1,1-1 0,-1 0-1,0 0 1,1 0-1,0 0 1,-1 0 0,1 0-1,-1-1 1,1 1-1,0-1 1,-1 0 0,1 0-1,3 0 1,2 0-2,1-1 0,-1-1 0,0 1 0,0-1-1,0-1 1,0 1 0,0-1 0,0-1 0,-1 1 0,0-2 0,1 1 0,-2-1 0,1 0 0,0 0 0,-1 0-1,0-1 1,0 0 0,9-13 0,-5 7-23,-1-1 0,0 0 0,-1-1 0,0 0 0,-1 0 1,-1-1-1,0 0 0,-1 0 0,4-17 0,-10 37-29,-9 62-217,9-60 211,0-1 1,1 1-1,0 0 1,0-1-1,1 1 1,0 0-1,0-1 1,0 1-1,4 8 0,-4-13 34,0-1-1,-1 1 1,1-1 0,0 0-1,0 1 1,0-1-1,0 0 1,1 0-1,-1 0 1,0 0 0,0 0-1,1 0 1,-1 0-1,1 0 1,-1 0-1,1 0 1,-1-1-1,1 1 1,-1-1 0,1 1-1,-1-1 1,1 0-1,0 0 1,-1 1-1,1-1 1,0 0 0,-1 0-1,1-1 1,0 1-1,-1 0 1,1 0-1,-1-1 1,1 1-1,-1-1 1,1 0 0,-1 1-1,1-1 1,-1 0-1,1 0 1,1-1-1,4-2 124,-1-1 1,1 0-1,-1 0 0,0-1 0,0 1 0,8-12 1,6-10 94,-1-1 1,-1 0 0,-2-2 0,0 0 0,-2 0 0,-2-2 0,-1 0 0,-1 0 0,9-56-1,-54 188-714,24-60 537,1-1 0,2 2 1,2-1-1,2 1 0,1 0 0,5 58 0,-2-95-55,1-1 0,0 1-1,0-1 1,0 1 0,1-1-1,-1 0 1,1 0 0,0 1-1,0-1 1,0 0-1,0 0 1,0-1 0,1 1-1,-1 0 1,1-1 0,3 3-1,-5-5-3,0 1 0,0 0 0,0-1 0,0 1 0,0-1 0,0 1 0,0-1 0,0 0 0,0 1 0,1-1 0,-1 0 0,0 0 0,0 0 0,0 0 0,0 0 0,1 0 0,-1 0 0,0 0 0,0 0 0,0 0 0,0-1 0,0 1 0,1-1 0,-1 1 0,0-1 0,0 1 0,0-1 0,0 1 0,0-1 0,0 0 0,0 1 0,-1-1 0,1 0 0,0 0 0,0 0 0,-1 0 0,1 0 0,0 0 0,-1 0 0,1 0 0,-1 0 0,1 0 0,-1 0 0,1 0 0,-1 0 0,0-1 0,0 1 0,0 0 0,1 0 0,-1-1 0,2-8-104,-1 1 1,0 0-1,0 0 1,0-1-1,-1 1 1,-1 0-1,0-1 1,0 1-1,-1 0 1,0 0-1,0 0 1,-1 0-1,0 0 1,-1 0-1,0 1 1,-9-15-1,4 8-90,-1 1 1,-1 0-1,0 0 0,-1 1 0,0 1 1,-1 0-1,0 1 0,-17-11 0,22 17 213,2 1 266,9 5 135,18 7-36,7-1-332,0-2 1,0 0-1,1-2 0,32 0 1,14-7-4937,-26-3-4493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5.823"/>
    </inkml:context>
    <inkml:brush xml:id="br0">
      <inkml:brushProperty name="width" value="0.025" units="cm"/>
      <inkml:brushProperty name="height" value="0.025" units="cm"/>
    </inkml:brush>
  </inkml:definitions>
  <inkml:trace contextRef="#ctx0" brushRef="#br0">13 74 10570,'0'0'14253,"4"10"-13382,1 3-723,-2 1 0,1 0 1,-2 0-1,0 0 0,-1 0 1,0 1-1,-2 15 0,-12 117 24,5-78-116,-4 174 131,12-243-186,0 0 1,0-1-1,0 1 0,0 0 1,1 0-1,-1 0 0,0 0 1,0 0-1,0 0 0,1 0 1,-1-1-1,0 1 0,0 0 1,0 0-1,1 0 0,-1 0 1,0 0-1,0 0 0,1 0 1,-1 0-1,0 0 0,0 0 1,0 0-1,1 0 0,-1 0 1,0 0-1,0 1 0,1-1 1,-1 0-1,0 0 0,0 0 1,0 0-1,1 0 0,-1 0 1,0 1-1,0-1 0,0 0 1,0 0-1,0 0 0,1 0 1,-1 1-1,0-1 0,0 0 1,0 0-1,0 0 0,0 1 1,0-1-1,0 0 0,0 0 1,1 0-1,-1 1 0,0-1 1,0 0-1,0 0 0,0 1 1,0-1-1,0 0 0,0 0 1,0 0-1,-1 1 0,1-1 1,0 0-1,0 1 0,11-17 106,-4-1-131,-1 1 0,0-1-1,-2 0 1,0 0 0,-1 0-1,2-25 1,-3 2-857,-6-67 0,-3 66 358,7 39 516,0 0 1,-1 1 0,1-1-1,-1 0 1,0 1 0,0-1-1,1 1 1,-1-1 0,0 1-1,0-1 1,0 1-1,-1-1 1,1 1 0,0 0-1,0 0 1,-1 0 0,1 0-1,-1 0 1,1 0 0,-3-1-1,4 2 5,-1 0 0,0 1-1,0-1 1,0 0 0,0 0-1,0 1 1,1-1-1,-1 0 1,0 1 0,0-1-1,0 1 1,1-1 0,-1 1-1,0 0 1,1-1 0,-1 1-1,0 0 1,1-1 0,-1 1-1,1 0 1,-1 0 0,1-1-1,0 1 1,-1 0 0,1 0-1,0 0 1,-1 0 0,1-1-1,0 1 1,0 0 0,0 0-1,0 0 1,0 0-1,0 0 1,0 0 0,0 1-1,-2 43 130,2-41-113,0 0-3,0-1 1,0 0 0,0 1-1,0-1 1,1 0 0,0 1 0,-1-1-1,1 0 1,0 0 0,1 1 0,-1-1-1,0 0 1,1 0 0,0 0-1,0-1 1,0 1 0,3 4 0,-2-5 3,-1-1 0,0 1 0,1-1 0,-1 1 0,1-1 0,0 0 0,-1 0 1,1 0-1,0-1 0,-1 1 0,1 0 0,0-1 0,0 0 0,0 0 0,0 0 0,5 0 1,1-2 15,-1 0 0,1 0 1,-1-1-1,1 0 0,-1 0 1,0-1-1,0 0 0,0 0 1,-1-1-1,1 0 0,-1 0 1,7-8-1,1-2-11,-1 0-1,-1-1 1,0-1 0,-1 0-1,-1-1 1,-1 0 0,15-35-1,-19 37 42,-1 1-1,-1-1 1,0 1-1,-1-1 0,-1 0 1,0 0-1,-2 0 1,1-1-1,-2 1 1,-4-26-1,6 41-55,-1 0-1,0 0 1,0 1 0,0-1-1,0 0 1,0 0-1,0 0 1,-1 0-1,1 1 1,0-1 0,0 0-1,-1 0 1,1 0-1,0 1 1,-1-1-1,1 0 1,0 0 0,-1 1-1,1-1 1,-1 0-1,0 1 1,1-1-1,-1 1 1,1-1 0,-1 1-1,0-1 1,0 1-1,1-1 1,-1 1-1,0-1 1,0 1 0,1 0-1,-1 0 1,0-1-1,0 1 1,0 0-1,1 0 1,-1 0 0,0 0-1,0 0 1,0 0-1,0 0 1,1 0-1,-1 0 1,-1 1 0,-1 0-1,1 0 0,0 1 0,0 0 0,0-1 0,0 1 0,0 0 0,0 0 0,0 0 0,1 0 0,-1 0 0,1 1 0,-1-1 0,-1 5 0,-17 37 43,2 1 0,3 2 1,1-1-1,2 2 0,-8 72 0,19-116-36,1 0 0,0 0 0,0 0 0,0 1 0,0-1 0,1 0 0,-1 0 0,1 0 0,0 0 0,1 0 0,1 6 0,-2-9-10,1 0 0,-1 1 1,0-1-1,1 0 0,-1 0 1,0 0-1,1 0 0,-1-1 0,1 1 1,-1 0-1,1 0 0,0-1 1,-1 1-1,1-1 0,0 0 1,-1 1-1,1-1 0,0 0 1,-1 0-1,1 0 0,0 0 0,-1 0 1,1-1-1,0 1 0,0 0 1,-1-1-1,1 1 0,-1-1 1,4-1-1,8-4 22,0 0 0,0-1 0,0 0-1,-1-1 1,0 0 0,0-1 0,16-17 0,-15 13-30,1 2 1,0 0-1,0 1 0,29-16 0,-42 26 6,0-1-1,0 1 1,0-1-1,0 1 1,0-1-1,0 1 1,0 0-1,0-1 1,0 1-1,0 0 1,0 0-1,0 0 1,1 0-1,-1 0 1,0 0-1,0 0 1,0 0-1,0 0 1,0 1-1,0-1 1,0 0-1,0 1 1,0-1-1,0 1 0,0-1 1,0 1-1,2 1 1,-2 0 6,0-1 1,0 1 0,1 0-1,-2 0 1,1 0-1,0 0 1,0 0-1,-1 0 1,1 1-1,-1-1 1,0 0 0,1 0-1,-1 3 1,-1 11 38,0-1 0,0 0 1,-5 18-1,5-31-43,-2 15-66,-1 0-221,1 1 0,-2 27-1,5-44 210,0-1-1,0 0 1,0 0-1,0 0 1,0 1-1,0-1 1,0 0-1,1 0 0,-1 0 1,0 0-1,0 1 1,0-1-1,0 0 1,0 0-1,0 0 1,0 0-1,1 1 1,-1-1-1,0 0 1,0 0-1,0 0 0,0 0 1,1 0-1,-1 0 1,0 0-1,0 1 1,0-1-1,0 0 1,1 0-1,-1 0 1,0 0-1,0 0 0,0 0 1,1 0-1,-1 0 1,0 0-1,0 0 1,0 0-1,1 0 1,-1 0-1,0 0 1,0 0-1,0 0 1,1 0-1,-1 0 0,0-1 1,0 1-1,0 0 1,0 0-1,1 0 1,-1 0-1,0 0 1,0 0-1,0-1 1,0 1-1,0 0 0,1 0 1,-1 0-1,0 0 1,0-1-1,0 1 1,0 0-1,11-11-4117,3-10-3284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6.165"/>
    </inkml:context>
    <inkml:brush xml:id="br0">
      <inkml:brushProperty name="width" value="0.025" units="cm"/>
      <inkml:brushProperty name="height" value="0.025" units="cm"/>
    </inkml:brush>
  </inkml:definitions>
  <inkml:trace contextRef="#ctx0" brushRef="#br0">0 108 9865,'0'0'7618,"5"8"-4164,-4-4-3234,1 0 0,0-1 0,0 1-1,1-1 1,-1 0 0,1 0 0,-1 0-1,1 0 1,0 0 0,0-1 0,1 1 0,-1-1-1,0 0 1,1 1 0,-1-2 0,1 1 0,0 0-1,-1-1 1,1 0 0,0 0 0,0 0 0,0 0-1,0 0 1,0-1 0,0 0 0,0 0 0,0 0-1,8-1 1,-2-1-54,-1 0-1,1-1 1,0 0-1,-1 0 0,0-1 1,0 0-1,0-1 1,0 0-1,-1 0 1,11-9-1,-13 9-123,0 1 0,0-1 0,0-1 0,-1 1 0,0-1 0,0 0 0,0 0 0,-1 0 0,0-1 0,0 1 0,-1-1 0,0 0 0,0 0 0,2-10 0,-5 17-40,0-1-1,0 0 1,0 0-1,0 0 0,0 0 1,0 1-1,0-1 0,0 0 1,-1 0-1,1 0 0,0 1 1,-1-1-1,1 0 1,-1 0-1,1 1 0,0-1 1,-1 0-1,0 1 0,1-1 1,-1 1-1,1-1 0,-1 1 1,0-1-1,1 1 1,-1-1-1,0 1 0,1-1 1,-1 1-1,0 0 0,0-1 1,0 1-1,1 0 0,-1 0 1,0 0-1,0 0 1,0 0-1,0 0 0,1 0 1,-1 0-1,0 0 0,0 0 1,0 0-1,1 0 0,-1 0 1,-2 1-1,-2 0 5,0 0-1,0 0 1,-1 0-1,1 1 1,0-1-1,-7 5 1,1 1-21,1 0 0,0 1 0,0 0 1,1 0-1,0 1 0,0 0 0,1 1 0,-12 18 0,16-22-19,0 0 0,1 0 0,-1 1 0,1 0-1,0-1 1,1 1 0,0 0 0,0 0-1,0 0 1,1 0 0,0 1 0,1-1-1,-1 0 1,1 0 0,1 1 0,1 12 0,-1-18-156,0 1 1,0-1-1,0 0 1,1 1 0,-1-1-1,0 0 1,1 0-1,-1 0 1,1 0 0,0 0-1,0 0 1,0 0 0,0-1-1,0 1 1,0-1-1,0 0 1,3 2 0,28 7-6615,-1-9-4732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6.524"/>
    </inkml:context>
    <inkml:brush xml:id="br0">
      <inkml:brushProperty name="width" value="0.025" units="cm"/>
      <inkml:brushProperty name="height" value="0.025" units="cm"/>
    </inkml:brush>
  </inkml:definitions>
  <inkml:trace contextRef="#ctx0" brushRef="#br0">1 1 5541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6.880"/>
    </inkml:context>
    <inkml:brush xml:id="br0">
      <inkml:brushProperty name="width" value="0.025" units="cm"/>
      <inkml:brushProperty name="height" value="0.025" units="cm"/>
    </inkml:brush>
  </inkml:definitions>
  <inkml:trace contextRef="#ctx0" brushRef="#br0">1 299 11787,'0'0'2023,"0"8"-896,0-6-996,0 0 1,0 0-1,0-1 0,0 1 1,0 0-1,0 0 1,1 0-1,-1 0 0,1 0 1,-1 0-1,1-1 0,0 1 1,-1 0-1,1 0 1,0-1-1,0 1 0,2 1 1,-1-1 113,1-1 0,0 0 0,-1 1 1,1-1-1,0 0 0,0 0 0,0-1 0,0 1 1,0 0-1,0-1 0,0 0 0,0 0 0,0 0 1,4 0-1,6-1 119,0-1-1,0 0 1,0-1 0,0 0 0,0-1-1,-1 0 1,0-1 0,0-1-1,0 0 1,15-10 0,-10 5-259,0-1 1,-1-1-1,0 0 1,-1-1-1,26-32 1,-38 42-30,0 0 1,0-1 0,0 1-1,-1-1 1,1 1 0,-1-1 0,0 0-1,0 0 1,-1 0 0,0 0 0,0 0-1,0 0 1,0-7 0,-1 10-41,0 0 0,-1-1 0,1 1 0,-1 0 0,0 1 0,1-1 1,-1 0-1,0 0 0,0 0 0,0 0 0,-1 1 0,1-1 0,0 0 0,0 1 1,-1-1-1,1 1 0,-1 0 0,0-1 0,1 1 0,-1 0 0,0 0 0,0 0 0,0 0 1,1 0-1,-1 0 0,0 1 0,0-1 0,0 1 0,0-1 0,0 1 0,-1 0 0,1 0 1,0 0-1,-3 0 0,-4 0-32,1 1 0,0-1 0,-1 2 0,1-1 0,0 1 0,0 0 0,0 1 0,0 0 0,0 0 0,0 1 0,1 0 0,0 0 0,0 1 0,0 0 0,0 0 0,1 0 0,0 1 0,0 0 0,0 0 0,-6 10 1,5-7-14,1 0 0,0 0 0,0 1 0,1 0 0,0 0 0,1 0 0,0 0 0,1 1 0,0-1 0,0 1 0,1 0 0,1 0 0,0 0 0,0 0 0,2 15 0,-1-24-60,1 1 1,0-1-1,-1 0 0,1 1 1,0-1-1,0 0 0,1 1 1,-1-1-1,0 0 0,1 0 1,-1 0-1,1 0 0,0 0 1,0 0-1,0-1 0,-1 1 1,2 0-1,-1-1 0,0 0 1,0 1-1,0-1 0,1 0 1,-1 0-1,0 0 0,1-1 0,-1 1 1,1-1-1,-1 1 0,1-1 1,-1 0-1,1 0 0,-1 0 1,1 0-1,-1 0 0,4-1 1,5 0-525,0 0 1,0-1-1,0 0 1,0-1-1,0 0 1,19-9-1,-4-1-2645,-1-2-1,36-27 1,-5-4-6815</inkml:trace>
  <inkml:trace contextRef="#ctx0" brushRef="#br0" timeOffset="1">656 1 14125,'0'0'6118,"-27"62"-4548,0-10-770,-5 11-63,-3 3 128,4-1-32,2-9-449,9-9-288,10-13-64,5-13-736,5-14-418,1-15-2593,6-14 704,-5-8-1761,1-9 31,-3-4-2754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7.222"/>
    </inkml:context>
    <inkml:brush xml:id="br0">
      <inkml:brushProperty name="width" value="0.025" units="cm"/>
      <inkml:brushProperty name="height" value="0.025" units="cm"/>
    </inkml:brush>
  </inkml:definitions>
  <inkml:trace contextRef="#ctx0" brushRef="#br0">0 1 7495,'0'0'14478,"25"64"-13677,-4-46-289,8-1-288,2-6-96,6-3-32,-1-5-768,-1-3-2723,-6 0-5029</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8.166"/>
    </inkml:context>
    <inkml:brush xml:id="br0">
      <inkml:brushProperty name="width" value="0.025" units="cm"/>
      <inkml:brushProperty name="height" value="0.025" units="cm"/>
    </inkml:brush>
  </inkml:definitions>
  <inkml:trace contextRef="#ctx0" brushRef="#br0">192 300 4548,'0'0'5686,"-9"0"-1896,4-1-3451,0 0 1,0 1-1,0 0 0,0 0 0,-1 0 1,1 1-1,0 0 0,0 0 0,0 0 1,0 1-1,1-1 0,-1 1 1,0 0-1,1 0 0,-1 1 0,1 0 1,-7 4-1,2 1-11,1 1 0,0 0 1,0 0-1,1 1 0,0-1 0,1 1 1,0 1-1,-7 17 0,10-20-227,0-1-1,0 1 1,1 0-1,0-1 1,1 1-1,0 0 1,0 0-1,1 0 1,0 0-1,0 0 1,0 0-1,1 0 1,4 15 0,-4-22-94,-1 1 1,1 0 0,0 0 0,-1 0 0,1-1 0,0 1-1,0 0 1,1-1 0,-1 1 0,0-1 0,0 1 0,1-1-1,-1 0 1,1 0 0,-1 1 0,1-1 0,-1 0 0,1 0-1,0-1 1,0 1 0,-1 0 0,4 0 0,-1 0 4,0 0-1,1-1 1,-1 0 0,0 0 0,0 0 0,0-1 0,0 0 0,0 1-1,0-1 1,5-2 0,5-2 20,-1-1 0,1 0 0,-1-1 0,-1-1-1,13-9 1,5-6-511,-1-2-1,-1-2 1,-1 0-1,-1-2 1,43-63-1,-57 73-167,0-2-1,-1 1 0,-1-2 0,0 1 1,-2-1-1,-1-1 0,-1 1 0,0-1 1,-2 0-1,-1-1 0,1-23 0,-4 47 662,0-1 0,0 0-1,0 1 1,0-1 0,0 0-1,0 0 1,0 1-1,0-1 1,0 0 0,0 0-1,0 1 1,0-1 0,0 0-1,-1 0 1,1 1 0,0-1-1,0 0 1,-1 1 0,1-1-1,-1 0 1,1 1 0,0-1-1,-1 1 1,1-1 0,-1 0-1,0 1 1,1 0 0,-1-1-1,0 0 1,-16 12 1144,-15 33 547,8 2-429,-23 61 1,40-87-714,1 0 0,0 0 0,2 1 0,0 0 0,-1 40 0,5-59-542,0 0 0,0 1 0,0-1 0,0 0 0,0 0 0,0 0 0,1 0 0,-1 0 0,1 1 0,0-1 1,0 0-1,-1 0 0,1-1 0,0 1 0,1 0 0,-1 0 0,0 0 0,0-1 0,1 1 0,-1 0 0,1-1 0,3 3 1,-2-3-13,0 0 1,0 0 0,0 0 0,0 0 0,0 0 0,0-1 0,0 1 0,0-1-1,0 0 1,0 0 0,0 0 0,0-1 0,0 1 0,4-2 0,6-1 4,0-1 1,0-1 0,-1 0 0,1-1 0,-1 0-1,13-10 1,10-11-87,-29 21 54,0 1 0,1-1 0,0 1-1,0 0 1,0 0 0,1 1 0,-1 0 0,1 1-1,0-1 1,15-3 0,-23 8 17,1-1 1,-1 0-1,1 0 0,-1 1 1,0-1-1,1 0 0,-1 1 1,1-1-1,-1 0 0,0 1 1,1-1-1,-1 1 0,0-1 0,1 0 1,-1 1-1,0-1 0,1 1 1,-1-1-1,0 1 0,0-1 1,0 1-1,0-1 0,0 1 1,1 0-1,-1-1 0,0 1 1,0-1-1,0 1 0,0-1 0,-1 2 1,1 23 99,0-18-54,0 10 55,-1-6-41,1-1 0,0 1 0,1-1-1,0 1 1,1-1 0,3 13 0,-4-21-46,0 0 0,0 0-1,0 0 1,0 0 0,0 0-1,1 0 1,-1 0 0,1 0 0,-1-1-1,1 1 1,0 0 0,0-1 0,-1 0-1,1 1 1,0-1 0,0 0-1,0 0 1,1 0 0,-1 0 0,0 0-1,0 0 1,0-1 0,1 1-1,-1-1 1,0 0 0,1 1 0,-1-1-1,0 0 1,1-1 0,-1 1 0,0 0-1,1 0 1,3-2 0,5-2-17,-1 1 0,0-1 0,1-1 1,-2 0-1,1 0 0,-1-1 0,0 0 0,0-1 1,0 0-1,-1-1 0,0 1 0,9-12 0,-7 7-664,2 1 0,-1 0 0,2 1 0,25-16 0,-38 25 659,0 1 1,1 0 0,-1 0-1,0 0 1,0 0 0,0 0-1,1 0 1,-1 0-1,0 0 1,0 0 0,0 0-1,1 0 1,-1 0-1,0 0 1,0 0 0,0 0-1,1 0 1,-1 0 0,0 0-1,0 0 1,0 0-1,0 0 1,1 0 0,-1 0-1,0 0 1,0 1 0,0-1-1,0 0 1,1 0-1,-1 0 1,0 0 0,0 0-1,0 0 1,0 1-1,0-1 1,1 0 0,-1 0-1,0 0 1,0 0 0,0 1-1,0-1 1,0 0-1,0 0 1,0 0 0,0 1-1,0-1 1,2 16 72,-2-14-54,0-1 0,0 1 1,0-1-1,1 1 0,-1 0 0,0-1 1,0 1-1,1-1 0,-1 1 1,1-1-1,-1 1 0,1-1 0,0 1 1,0-1-1,1 3 0,2-3 20,-1 0 0,1 0 0,0 0 0,-1-1 0,1 1 0,0-1 0,-1 0 0,1 0 0,0 0 0,-1 0 0,1-1 0,0 0 0,-1 1 0,1-1 0,-1 0 0,1-1-1,3-1 1,65-35 423,-54 27-516,-4 4 77,40-22-235,-51 28 171,0-1 1,0 1-1,0 0 1,0 0-1,0 0 1,1 1-1,-1-1 1,0 1-1,0 0 1,1 0-1,-1 0 1,0 0-1,1 0 1,3 1-1,-6 2 74,0 0 0,0 0 0,0 0 0,0 0 1,-1 0-1,0 0 0,1 0 0,-1 1 0,0-1 0,-1 0 0,1 0 0,-1 4 1,0-3 29,-9 78 1102,5-57-275,2 0 1,0 35 0,3-51-826,1 0 0,0 0 1,0 0-1,1 0 0,1 0 1,-1 0-1,1 0 0,1-1 1,0 1-1,6 10 1,-4-10-5,5 8-184,-1 0 0,0 1 1,-1 1-1,11 34 0,-18-48 115,-1 0-1,0 0 0,0 1 1,-1-1-1,1 0 1,-1 0-1,0 1 0,-1-1 1,1 0-1,-1 0 1,0 0-1,-1 0 0,1 0 1,-1 0-1,0 0 1,0 0-1,0 0 0,-1-1 1,0 1-1,1-1 1,-2 0-1,1 0 0,0 0 1,-6 4-1,3-2 111,0-1 1,0 0-1,-1-1 0,0 1 0,0-1 1,0 0-1,0-1 0,-1 0 0,-11 4 0,16-7-50,1 1 0,0-1 0,-1 1 0,1-1 0,-1 0 0,1 0 0,-1 0 0,1 0 0,0 0 0,-1 0 0,1-1-1,-1 0 1,1 1 0,0-1 0,-1 0 0,1 0 0,0 0 0,0 0 0,0 0 0,0-1 0,0 1 0,0-1 0,0 1-1,0-1 1,0 0 0,1 1 0,-1-1 0,1 0 0,-1 0 0,1 0 0,0-1 0,0 1 0,0 0 0,-2-5 0,-1-6-118,1-1 1,0 0-1,1 0 1,0 0-1,1 0 1,1 0 0,0 0-1,0 0 1,2 0-1,0 0 1,0 1-1,2-1 1,0 0 0,0 1-1,1 0 1,0 0-1,1 0 1,13-19-1,2 1-31,0 0 0,2 2 1,2 0-1,0 2 0,53-44 0,-55 53 132,-4 3 180,35-35-1,-51 47-119,1-1-1,-1 0 1,0 0 0,0 0 0,0 0-1,-1 0 1,1-1 0,-1 0 0,0 1 0,-1-1-1,1 0 1,-1 0 0,0 1 0,0-1-1,0-8 1,-1 12-68,0 0 0,-1 1 0,1-1 0,-1 0 0,1 1 0,-1-1 0,1 1-1,-1-1 1,1 1 0,-1-1 0,0 1 0,1 0 0,-1-1 0,1 1 0,-1 0 0,0-1-1,0 1 1,1 0 0,-1 0 0,0 0 0,1-1 0,-1 1 0,0 0 0,0 0 0,1 0-1,-1 0 1,0 0 0,0 0 0,1 1 0,-1-1 0,0 0 0,1 0 0,-1 0 0,0 1 0,0-1-1,0 1 1,-29 10 420,27-7-473,-1-1 0,1 0 0,0 1 0,0 0 0,0 0 0,1 0 0,0 0 0,-1 0 0,1 0 0,0 1 0,1-1 0,-1 1 0,1-1 0,0 1 0,0 0 0,1-1 0,-1 1 0,1 0 0,0 0 0,1 5 0,-1-7-39,0 0 0,1 1 1,0-1-1,-1 0 1,1 0-1,0 0 1,1 0-1,-1 0 0,0-1 1,1 1-1,0 0 1,0-1-1,-1 1 1,2-1-1,-1 1 0,0-1 1,0 0-1,1 0 1,-1 0-1,1 0 1,-1 0-1,1-1 0,0 1 1,0-1-1,0 0 1,0 0-1,0 0 1,0 0-1,0 0 0,5 0 1,24-1-4935,2-5-4937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29.854"/>
    </inkml:context>
    <inkml:brush xml:id="br0">
      <inkml:brushProperty name="width" value="0.025" units="cm"/>
      <inkml:brushProperty name="height" value="0.025" units="cm"/>
    </inkml:brush>
  </inkml:definitions>
  <inkml:trace contextRef="#ctx0" brushRef="#br0">37 288 14318,'-4'19'8413,"-3"18"-4284,-3 15-4078,3 0-1,-1 87 1,8-139-40,0 1-1,0 0 0,0-1 1,0 1-1,0-1 0,0 1 1,0 0-1,0-1 0,0 1 1,0 0-1,1-1 0,-1 1 1,0-1-1,0 1 0,1 0 1,-1-1-1,0 1 0,1-1 1,-1 1-1,1-1 0,-1 1 1,0-1-1,1 0 0,-1 1 1,1-1-1,-1 1 0,1-1 1,0 0-1,-1 1 0,1-1 1,-1 0-1,1 0 0,-1 0 1,1 1-1,0-1 0,-1 0 1,1 0-1,0 0 0,-1 0 1,1 0-1,0 0 0,-1 0 1,1 0-1,-1 0 0,1 0 1,0-1-1,-1 1 0,1 0 1,-1 0-1,1-1 0,0 1 1,-1 0-1,2-1 0,27-23 708,-22 13-684,-1 0-1,0-1 1,-1 1-1,-1-1 1,0 0-1,0 0 1,-1-1 0,-1 1-1,0-1 1,0 0-1,-2 1 1,1-1-1,-4-22 1,-1 17-31,-2 23-159,5-4 114,0 1-1,1 0 1,0 0-1,-1 0 0,1 0 1,0 0-1,0 0 1,0 0-1,0 0 1,0 0-1,0 0 1,0 0-1,1 0 1,-1-1-1,1 1 1,0 0-1,0 2 1,2 0-165,0-1 0,0 1 0,0-1 0,1 0 0,-1 0 0,1 0-1,0-1 1,0 1 0,0-1 0,0 0 0,0 0 0,0 0 0,0 0 0,1-1 0,-1 0 0,1 0 0,-1 0 0,1 0 0,-1-1 0,1 0 0,-1 1 0,1-2 0,5 0 0,0 1-263,-1-1-1,0 0 1,1-1-1,-1 0 1,0-1 0,0 0-1,0 0 1,0-1 0,0 0-1,10-7 1,-12 6 299,0-1 0,0 0 0,0 0 0,-1-1 0,0 0 0,7-11 1,-11 15 441,0-1 1,0 1-1,0-1 1,0 0 0,-1 0-1,1 0 1,-1 0-1,0 0 1,0 0 0,-1-1-1,1 1 1,-1 0 0,0 0-1,0 0 1,-1-7-1,1 10-226,0 1-1,0 0 0,0-1 0,-1 1 0,1 0 0,0-1 0,0 1 1,0 0-1,-1-1 0,1 1 0,0 0 0,-1-1 0,1 1 0,0 0 0,0 0 1,-1-1-1,1 1 0,0 0 0,-1 0 0,1 0 0,-1-1 0,1 1 1,0 0-1,-1 0 0,1 0 0,-1 0 0,1 0 0,0 0 0,-1 0 1,1 0-1,-1 0 0,1 0 0,0 0 0,-1 0 0,1 0 0,0 0 1,-1 0-1,1 1 0,-1-1 0,1 0 0,0 0 0,-1 1 0,-16 9 386,11 0-356,0 1 1,0 0-1,1-1 0,0 2 1,1-1-1,0 0 0,1 1 1,0 0-1,1 0 0,0 0 1,1 0-1,0 18 0,1-29-62,0 0 0,0 0 0,0-1 0,0 1 0,0 0 0,0 0 0,0-1 0,1 1 0,-1 0 0,0 0 0,0-1 0,0 1 0,1 0 0,-1 0 0,1-1 0,-1 1 0,0 0 0,1-1 0,-1 1 0,1-1 0,-1 1 0,1 0 0,-1-1 0,1 1-1,0-1 1,-1 0 0,1 1 0,1 0 0,22-4 181,-17 0-155,-1 0 1,1 0-1,-1-1 0,0 0 0,8-7 0,0-4-72,0 0-1,-1-1 1,20-34 0,-8 12-1633,-28 78 22,1-29 1653,0-2 39,0-1 0,1 1 0,0-1 0,1 1 0,0 12 0,0-20-27,0 0 0,0 1 1,1-1-1,-1 0 0,0 1 1,1-1-1,-1 0 0,1 0 0,0 0 1,-1 1-1,1-1 0,0 0 1,0 0-1,-1 0 0,1 0 1,0 0-1,0 0 0,0-1 1,0 1-1,1 0 0,-1 0 1,0-1-1,0 1 0,0 0 0,0-1 1,1 1-1,-1-1 0,0 0 1,1 1-1,-1-1 0,0 0 1,0 0-1,1 0 0,-1 0 1,0 0-1,1 0 0,-1 0 0,0-1 1,1 1-1,-1 0 0,2-1 1,7-2 209,-1 0 1,1-1-1,-1 0 0,0 0 1,-1-1-1,1 0 1,-1-1-1,0 0 0,0 0 1,8-9-1,71-79 343,-72 76-477,6-7 148,0-2 1,29-51 0,-43 65-205,-1 1-1,0-1 1,-1 0 0,-1 0 0,0-1-1,0 0 1,-1 1 0,-1-1 0,0-16-1,-2 30-38,0 0 0,0 0-1,0 1 1,0-1-1,-1 0 1,1 0-1,0 1 1,0-1-1,0 0 1,-1 0-1,1 0 1,0 1-1,-1-1 1,1 0-1,0 0 1,0 0-1,-1 0 1,1 0-1,0 0 1,-1 0-1,1 0 1,0 0-1,0 0 1,-1 0-1,1 0 1,0 0-1,-1 0 1,1 0-1,0 0 1,-1 0-1,1 0 1,0 0-1,0 0 1,-1 0-1,1 0 1,0 0-1,-1-1 1,1 1 0,0 0-1,0 0 1,-1 0-1,1-1 1,0 1-1,0 0 1,0 0-1,-1-1 1,1 1-1,0 0 1,0 0-1,0-1 1,0 1-1,0 0 1,-1 0-1,1-1 1,0 1-1,0 0 1,0-1-1,0 1 1,0 0-1,0-1 1,0 1-1,0 0 1,0-1-1,0 1 1,0 0-1,1-1 1,-18 22-9,4 4 20,1 1 0,1 0 1,2 1-1,1 0 0,1 1 0,1 0 0,1 0 0,2 0 0,0 0 1,4 48-1,-1-69-8,1 0 0,0-1 0,0 1 0,1 0 0,0-1 0,0 1 0,1-1 0,5 12 0,-7-17-15,0 1 0,0 0 0,0 0 0,0-1 0,1 1 0,-1-1 0,0 1 0,1-1 0,-1 1 0,1-1 1,-1 0-1,1 0 0,0 0 0,0 0 0,-1 0 0,1 0 0,0 0 0,0 0 0,0-1 0,0 1 0,0-1 0,0 1 0,0-1 0,0 0 0,0 0 0,0 0 0,0 0 0,0 0 0,0-1 0,0 1 0,0 0 0,0-1 0,3-1 0,-3 1-33,-1 0-1,1 0 0,-1 0 1,0 0-1,0-1 1,1 1-1,-1 0 0,0-1 1,0 1-1,0-1 0,-1 1 1,1-1-1,0 1 1,0-1-1,-1 1 0,1-1 1,-1 0-1,0 1 0,1-1 1,-1 0-1,0 0 1,0 1-1,0-1 0,0 0 1,0 0-1,-1 1 0,0-3 1,1-1 13,-1 0 0,0 0 0,0 0 1,-1 0-1,1 1 0,-1-1 0,0 0 0,-4-5 1,-6-6 18,-2 1 0,1 1 0,-17-13 0,-26-29 108,56 56-94,-1 0 1,1 0 0,0 0 0,0-1 0,0 1-1,0 0 1,-1 0 0,1 0 0,0 0 0,0-1-1,0 1 1,0 0 0,0 0 0,0 0 0,0-1 0,0 1-1,-1 0 1,1 0 0,0 0 0,0-1 0,0 1-1,0 0 1,0 0 0,0 0 0,0-1 0,0 1-1,0 0 1,0 0 0,1-1 0,-1 1 0,0 0 0,0 0-1,0 0 1,0-1 0,0 1 0,0 0 0,0 0-1,0 0 1,1 0 0,-1-1 0,0 1 0,0 0-1,0 0 1,0 0 0,1 0 0,-1 0 0,0 0-1,0-1 1,0 1 0,0 0 0,1 0 0,-1 0 0,0 0-1,0 0 1,1 0 0,20-2 17,23 9-53,-42-7 79,82 23-1441,-69-19-51,0-1 1,1-1-1,-1 0 1,1-2 0,0 1-1,20-4 1,-33 3 1423,0-1 0,1 0 1,-1-1-1,0 1 0,0 0 1,0-1-1,0 0 0,0 1 1,0-1-1,0-1 0,0 1 1,-1 0-1,1-1 0,-1 1 0,4-6 1,-4 6 352,-1 0 1,0 0-1,1 0 0,-1 0 1,0 0-1,0 0 1,-1 0-1,1-1 0,0 1 1,-1 0-1,1 0 1,-1-1-1,0 1 1,0 0-1,0-1 0,0 1 1,0 0-1,0 0 1,-1-1-1,1 1 0,-1 0 1,0 0-1,1-1 1,-3-3-1,3 6-265,0-1 1,-1 1-1,1-1 0,0 0 0,0 1 1,-1-1-1,1 1 0,0-1 0,-1 1 1,1-1-1,-1 1 0,1-1 0,-1 1 1,1-1-1,-1 1 0,1 0 0,-1-1 1,1 1-1,-1 0 0,1 0 0,-1-1 1,0 1-1,1 0 0,-1 0 0,1 0 1,-1-1-1,0 1 0,1 0 0,-1 0 1,0 0-1,1 0 0,-1 0 0,1 1 1,-1-1-1,0 0 0,1 0 0,-1 0 1,1 0-1,-1 1 0,0-1 0,1 0 1,-1 0-1,1 1 0,-1-1 0,1 1 1,-1-1-1,1 0 0,-1 1 0,0 0 1,0 1 9,-1 0 1,1 0-1,0 0 1,-1 0-1,1 0 1,0 0 0,1 0-1,-1 0 1,0 0-1,0 1 1,1-1 0,-1 4-1,1-2-2,0 1-1,0-1 0,0 1 1,1-1-1,-1 0 1,1 1-1,0-1 0,1 0 1,1 5-1,-2-8-66,-1 0-1,1 0 1,0 0-1,0 0 1,0-1-1,-1 1 1,1 0 0,0 0-1,0-1 1,0 1-1,0-1 1,0 1-1,0-1 1,0 1-1,0-1 1,1 1-1,-1-1 1,0 0 0,0 0-1,0 0 1,0 0-1,0 0 1,0 0-1,1 0 1,-1 0-1,0 0 1,0 0-1,0 0 1,0-1 0,0 1-1,0-1 1,0 1-1,1-1 1,-1 1-1,0-1 1,-1 1-1,1-1 1,0 0-1,0 1 1,0-1 0,1-2-1,1 1 0,-1 0 0,1 0 0,-1 0 0,1 0-1,-1-1 1,0 1 0,0-1 0,0 1 0,-1-1 0,1 0 0,-1 0 0,1 0-1,-1 0 1,0 0 0,0 0 0,0 0 0,-1 0 0,1-1 0,0-3 0,-1 7-6,-1-1 0,1 1 1,0 0-1,0 0 0,0-1 1,0 1-1,-1 0 0,1-1 1,0 1-1,0 0 0,0 0 1,-1-1-1,1 1 0,0 0 1,-1 0-1,1 0 0,0 0 1,0-1-1,-1 1 0,1 0 1,0 0-1,-1 0 0,1 0 1,0 0-1,-1 0 0,1 0 1,0 0-1,-1 0 0,1 0 1,0 0-1,-1 0 0,1 0 1,0 0-1,-1 0 0,1 0 1,0 0-1,-1 0 0,1 0 1,0 1-1,0-1 0,-1 0 1,1 0-1,0 0 0,-1 0 1,1 1-1,0-1 0,0 0 1,-1 0-1,1 1 1,0-1-1,0 0 0,0 0 1,0 1-1,-1 0 0,-16 14 3,9-4 120,1 0-1,0 1 1,1 0 0,1 0 0,0 1 0,0-1-1,1 1 1,1 0 0,0 1 0,1-1-1,-1 27 1,3-39-114,0 1-1,0-1 0,0 1 1,0-1-1,0 1 1,1-1-1,-1 0 1,0 1-1,1-1 0,-1 1 1,1-1-1,0 0 1,0 1-1,-1-1 0,1 0 1,0 0-1,0 1 1,0-1-1,0 0 0,0 0 1,0 0-1,1 0 1,-1 0-1,2 0 0,0 1 14,0-1 0,1 0 0,-1 0-1,1 0 1,-1 0 0,1-1-1,-1 1 1,1-1 0,-1 0 0,5 0-1,3-1-161,0 0-1,0-1 1,0 0 0,-1-1-1,1 0 1,10-5-1,-14 4-1085,0 1-1,0-1 0,0 0 0,-1 0 0,7-6 0,5-10-8302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0.946"/>
    </inkml:context>
    <inkml:brush xml:id="br0">
      <inkml:brushProperty name="width" value="0.025" units="cm"/>
      <inkml:brushProperty name="height" value="0.025" units="cm"/>
    </inkml:brush>
  </inkml:definitions>
  <inkml:trace contextRef="#ctx0" brushRef="#br0">57 204 8904,'-3'0'470,"0"0"-1,1 0 0,-1 0 0,0-1 0,1 1 0,-1-1 1,0 1-1,1-1 0,-1 0 0,1 0 0,0 0 0,-1 0 1,1 0-1,0-1 0,-1 1 0,1-1 0,0 1 0,0-1 1,0 0-1,-2-3 0,3 4-365,1-1 0,-1 0-1,1 1 1,-1-1 0,1 0 0,-1 0 0,1 1 0,0-1-1,0 0 1,0 0 0,0 1 0,1-1 0,-1 0 0,0 0-1,1 1 1,-1-1 0,1 0 0,-1 1 0,1-1 0,0 0-1,0 1 1,0-1 0,0 1 0,0 0 0,0-1 0,0 1-1,0 0 1,0-1 0,1 1 0,-1 0 0,3-2 0,1-1 29,0-1 0,0 1 0,0 0 0,1 0 0,0 1 1,-1 0-1,1 0 0,0 0 0,1 1 0,-1-1 0,0 2 1,1-1-1,-1 1 0,1 0 0,-1 0 0,1 0 0,11 1 0,-16 2-125,0-1-1,0 0 0,0 0 0,0 1 0,0-1 0,0 1 0,-1 0 0,1-1 0,0 1 0,-1 0 0,0 0 0,1 0 0,-1 0 0,0 0 0,0 1 0,0-1 0,0 0 0,0 0 0,-1 1 0,1-1 0,-1 0 0,1 1 0,-1-1 0,0 1 0,0-1 0,0 0 0,-1 4 0,-3 71 111,-2-49-102,-18 54-1,16-59-140,1 1 0,1 1 0,-4 29 0,10-54 121,-1 1 1,1-1 0,0 1 0,0 0 0,0-1 0,-1 1-1,1 0 1,0-1 0,0 1 0,0 0 0,0 0-1,0-1 1,0 1 0,0 0 0,0-1 0,0 1-1,0 0 1,1-1 0,-1 1 0,0 0 0,0-1-1,1 1 1,-1-1 0,0 1 0,1 0 0,-1-1 0,1 1-1,-1-1 1,1 1 0,-1-1 0,1 1 0,-1-1-1,1 0 1,-1 1 0,1-1 0,-1 1 0,1-1-1,0 0 1,-1 0 0,1 1 0,0-1 0,-1 0-1,1 0 1,0 0 0,-1 0 0,1 0 0,0 0-1,-1 0 1,1 0 0,0 0 0,-1 0 0,1 0 0,0 0-1,-1 0 1,1-1 0,0 1 0,-1 0 0,1 0-1,0-1 1,-1 1 0,1 0 0,0-2 0,38-26-21,-14 5 44,-2-2 0,-1 0 0,-1-1-1,-2-1 1,0-1 0,-2-1 0,-1 0-1,-1-1 1,20-60 0,-34 88-17,-3 9-13,-7 23-38,-6 47-30,14-70 80,0 8 49,0-1 0,0 1 0,2 0 0,-1-1 0,4 16 0,-3-28-37,-1 1 0,1-1 1,-1 0-1,1 1 0,0-1 0,0 0 0,0 1 0,0-1 1,1 0-1,-1 0 0,0 0 0,1 0 0,0 0 0,-1 0 1,1-1-1,0 1 0,0 0 0,0-1 0,0 1 0,0-1 1,0 0-1,1 0 0,-1 0 0,0 0 0,1 0 0,-1 0 1,0-1-1,1 1 0,-1-1 0,1 0 0,-1 1 0,1-1 1,-1 0-1,1-1 0,-1 1 0,5-1 0,-1-1 107,0 0-1,-1 0 0,1 0 1,0-1-1,-1 0 0,1 0 1,-1 0-1,0-1 0,0 0 1,0 0-1,-1 0 1,1 0-1,-1-1 0,0 0 1,5-9-1,4-4 28,-1-2 1,-1 1 0,8-22-1,-13 28-122,0-1 0,-1 0-1,-1 0 1,0 0 0,-1-1 0,0 1 0,-1-1-1,-1 0 1,0 1 0,-1-1 0,-3-18 0,3 33-26,0-1 0,0 1 0,0-1 0,0 1 0,0-1 1,0 1-1,0-1 0,0 1 0,0 0 0,-1-1 0,1 1 1,0-1-1,0 1 0,0-1 0,-1 1 0,1 0 0,0-1 1,-1 1-1,1 0 0,0-1 0,-1 1 0,1 0 0,0-1 1,-1 1-1,1 0 0,-1 0 0,1-1 0,-1 1 0,1 0 1,0 0-1,-1 0 0,1 0 0,-1 0 0,0-1 0,-12 12-33,-7 24-19,16-18 47,0-1 0,1 1 1,0 0-1,2 0 1,0 0-1,2 32 1,-1-47 6,0 0 1,0 0 0,0 0 0,1 0-1,-1-1 1,0 1 0,1 0 0,-1 0-1,1 0 1,-1-1 0,1 1 0,0 0-1,0-1 1,0 1 0,0-1 0,0 1-1,0-1 1,1 1 0,-1-1 0,0 0-1,1 0 1,-1 0 0,1 1 0,-1-1-1,1-1 1,-1 1 0,1 0 0,0 0-1,-1-1 1,1 1 0,0 0 0,0-1-1,-1 0 1,1 1 0,0-1 0,0 0-1,0 0 1,0 0 0,-1 0 0,1-1-1,0 1 1,0 0 0,0-1 0,-1 1-1,1-1 1,0 0 0,3-1 0,4-2 23,0 0 0,0 0 0,0-1 0,0-1 1,-1 0-1,0 0 0,10-10 0,-4 2-5,0-2 0,-2 0 0,20-31 0,-27 39-9,0-1 1,-1 0-1,0 0 1,0 0-1,-1 0 1,-1-1-1,1 0 0,-1 1 1,1-19-1,-4 28-12,1 0 0,0 0 0,0 0 0,0 0 0,0-1 0,0 1 0,0 0 0,0 0 0,0 0 0,0 0 0,0 0 0,-1 0 0,1-1 0,0 1 0,0 0 0,0 0 0,0 0 0,0 0 0,0 0 0,-1 0 0,1 0 0,0 0 0,0 0 0,0 0 0,0 0 0,-1 0 0,1 0 0,0 0 0,0 0 0,0 0 0,0 0 0,-1 0 0,1 0-1,0 0 1,0 0 0,0 0 0,0 0 0,0 0 0,-1 0 0,1 0 0,0 0 0,0 0 0,0 0 0,0 0 0,0 0 0,-1 1 0,1-1 0,0 0 0,0 0 0,0 0 0,0 0 0,0 0 0,0 0 0,0 1 0,0-1 0,0 0 0,-1 0 0,1 0 0,0 0 0,0 0 0,0 1 0,0-1 0,0 0 0,0 0 0,0 0 0,0 1 0,-8 10-57,-1 7 88,2 1 0,0 0 0,2 0 0,0 1 0,1 0-1,0-1 1,2 1 0,1 0 0,1 32 0,0-51-26,0-1 0,0 1 0,0 0-1,0 0 1,1-1 0,-1 1 0,0 0 0,0-1-1,1 1 1,-1 0 0,0-1 0,1 1 0,-1-1-1,1 1 1,-1 0 0,1-1 0,-1 1-1,1-1 1,-1 1 0,1-1 0,0 0 0,-1 1-1,1-1 1,0 0 0,-1 1 0,1-1 0,0 0-1,0 1 1,27-3 93,21-16-132,-30 9-462,18-11-2651,-18 1-3758,-10 5-1301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1.554"/>
    </inkml:context>
    <inkml:brush xml:id="br0">
      <inkml:brushProperty name="width" value="0.025" units="cm"/>
      <inkml:brushProperty name="height" value="0.025" units="cm"/>
    </inkml:brush>
  </inkml:definitions>
  <inkml:trace contextRef="#ctx0" brushRef="#br0">54 1 9129,'0'0'10255,"-1"9"-8766,-51 383 3663,51-373-5104,3-17-74,4-10-38,3-11-188,-2-11-491,-1 0 0,-1-1 0,-2 0 0,-1-50 0,-2 81 746,0 0 0,0 0 0,0-1 0,0 1 1,0 0-1,1 0 0,-1 0 0,0 0 0,0 0 1,0-1-1,0 1 0,1 0 0,-1 0 0,0 0 1,0 0-1,0 0 0,0 0 0,1 0 0,-1 0 1,0-1-1,0 1 0,0 0 0,1 0 0,-1 0 1,0 0-1,0 0 0,1 0 0,-1 0 0,0 0 1,0 0-1,0 0 0,1 1 0,-1-1 0,0 0 1,0 0-1,0 0 0,1 0 0,-1 0 0,0 0 1,0 0-1,0 0 0,0 1 0,1-1 0,-1 0 1,0 0-1,0 0 0,0 0 0,0 1 0,0-1 1,0 0-1,1 0 0,-1 0 0,0 0 0,0 1 1,0-1-1,0 0 0,0 0 0,0 0 0,0 1 1,21 19 409,6 6 71,-22-24-386,0 0 1,0 0 0,0 0 0,0 0 0,0-1 0,0 0 0,0 0 0,1 0 0,-1 0 0,0-1 0,0 0 0,1 0 0,-1-1 0,0 0 0,10-2 0,-7 1 76,1-1 0,0-1 0,-1 0 0,0 0 0,0-1 0,0 1-1,0-2 1,11-10 0,-10 9-99,-1-1 0,-1 0 0,0 0 0,0 0 0,0-1 0,-1 0 0,-1 0-1,1-1 1,-1 0 0,-1 0 0,0 0 0,0 0 0,-1-1 0,-1 1 0,3-20 0,-5 29-74,0 0 1,0-1 0,0 1 0,0 0 0,0 0 0,0-1-1,0 1 1,0 0 0,-1 0 0,1 0 0,0-1-1,-1 1 1,1 0 0,-1 0 0,1 0 0,-1 0-1,0 0 1,-1-1 0,2 2-5,-1-1 0,1 1 0,-1 0-1,1 0 1,-1 0 0,0-1 0,1 1 0,-1 0 0,0 0-1,1 0 1,-1 0 0,1 0 0,-1 0 0,0 1 0,1-1 0,-1 0-1,1 0 1,-1 0 0,0 0 0,1 1 0,-1-1 0,1 0-1,-1 1 1,0 0 0,-3 2-13,-1 0 0,1 1 0,0 0-1,1 0 1,-1 0 0,-4 8 0,-6 7 13,1 2 1,1-1-1,1 2 0,1 0 1,1 0-1,1 1 1,1-1-1,0 2 0,-2 25 1,9-47 0,-1-1-1,1 1 1,0 0 0,0-1-1,0 1 1,0 0 0,0-1-1,1 1 1,-1-1 0,0 1-1,1 0 1,-1-1 0,1 1-1,0-1 1,0 1 0,-1-1-1,1 1 1,0-1 0,0 0-1,0 1 1,0-1 0,0 0 0,3 2-1,-2-2-4,1 0-1,-1 0 1,0 0-1,1 0 1,-1-1-1,1 1 1,-1-1-1,0 0 1,1 0-1,-1 0 0,1 0 1,-1 0-1,1 0 1,2-1-1,6-2-61,0 0 0,0 0 0,0-1-1,-1-1 1,19-10 0,-9 1-424,24-14-493,-42 27 830,1-1 0,-1 1 0,1 0 0,0 0 0,0 0 0,-1 0 0,1 1 0,0-1 0,0 1 0,0-1 0,0 1 0,0 0 1,4 0-1,-7 1 143,1 0 0,-1-1 0,1 1 0,-1 0 0,1 0 0,-1-1 0,1 1 0,-1 0 0,0 0 0,1-1 0,-1 1 0,0 0 0,0 0 0,0 0 0,0 0 0,0-1 0,0 1 0,0 0 0,0 0 0,0 0 0,0 0 0,0 0 0,0-1 0,-1 1 0,1 0 0,0 0 0,-1 1 0,-8 23-822,8-23 400,-1 0 0,1 0 0,-1 0 0,0 0 0,1-1 0,-1 1 0,0-1 0,0 1 0,0-1 0,0 1 0,-1-1 0,-2 1 0,-12 2-4616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4.480"/>
    </inkml:context>
    <inkml:brush xml:id="br0">
      <inkml:brushProperty name="width" value="0.025" units="cm"/>
      <inkml:brushProperty name="height" value="0.025" units="cm"/>
    </inkml:brush>
  </inkml:definitions>
  <inkml:trace contextRef="#ctx0" brushRef="#br0">114 0 14894,'0'0'2098,"-3"10"-849,-15 56-434,3 1 0,3 1-1,3 0 1,-1 77-1,11-84-651,0-11 698,-6 56 0,0-280 842,4 165-1693,1 0 0,-2 1 0,1-1 0,-1 1 1,0-1-1,-1 1 0,0 0 0,0 0 0,-9-15 0,12 23-11,0 0 0,0 0 0,0 0 0,0 0 0,0-1 0,0 1 0,0 0 0,-1 0-1,1 0 1,0 0 0,0 0 0,0 0 0,0 0 0,-1 0 0,1 0 0,0 0 0,0 0 0,0 0 0,0-1 0,-1 1-1,1 0 1,0 0 0,0 0 0,0 0 0,0 1 0,-1-1 0,1 0 0,0 0 0,0 0 0,0 0 0,0 0-1,0 0 1,-1 0 0,1 0 0,0 0 0,0 0 0,0 0 0,0 0 0,0 1 0,-1-1 0,1 0 0,0 0-1,0 0 1,0 0 0,0 0 0,0 0 0,0 1 0,0-1 0,0 0 0,0 0 0,-1 0 0,1 0 0,0 1 0,-2 14-53,2 17 27,0-29 27,1-1 0,-1 1 0,1-1 0,-1 0 0,1 1 0,0-1 0,0 0 0,0 0 0,0 0 0,0 1-1,0-1 1,1 0 0,-1 0 0,1-1 0,0 1 0,-1 0 0,1 0 0,0-1 0,0 1 0,4 1-1,-2-1 2,-1-1-1,1 1 1,0-1-1,0 0 1,0 0-1,1-1 1,-1 1-1,0-1 1,0 0-1,0 0 1,6-1-1,3-1 2,0-1 0,0 0 0,0-1-1,-1 0 1,1-1 0,16-10-1,35-32-1,-40 27 6,-24 20-6,0 0-1,0-1 1,1 1 0,-1 0 0,0 0 0,0 0 0,0 0-1,1 0 1,-1-1 0,0 1 0,0 0 0,1 0 0,-1 0-1,0 0 1,0 0 0,1 0 0,-1 0 0,0 0 0,0 0-1,1 0 1,-1 0 0,0 0 0,0 0 0,1 0 0,-1 0-1,0 0 1,0 0 0,1 0 0,-1 0 0,0 0-1,0 0 1,0 0 0,1 1 0,-1-1 0,0 0 0,0 0-1,0 0 1,1 0 0,-1 1 0,0-1 0,0 0 0,0 0-1,1 1 1,3 16 8,-4 31 82,0-37-25,0-8-44,0 0 1,0 0-1,0 0 1,0 0-1,1 0 1,-1 0-1,1 0 0,0 0 1,0 0-1,0 0 1,2 4-1,-2-6-14,0 0-1,0-1 0,0 1 1,0 0-1,1 0 0,-1-1 1,0 1-1,0-1 0,0 1 1,1-1-1,-1 1 0,0-1 1,1 0-1,-1 0 0,0 1 1,1-1-1,-1 0 0,0 0 1,1 0-1,-1-1 0,0 1 0,0 0 1,1 0-1,-1-1 0,0 1 1,1-1-1,-1 1 0,0-1 1,0 1-1,2-2 0,15-7 31,0-1-1,-1-1 0,24-19 0,-30 21-32,0 0 0,1 1 1,-1 0-1,2 1 0,-1 0 0,1 1 1,0 0-1,0 1 0,23-5 0,-35 10-4,0 0 0,0 0-1,0 0 1,0 0-1,0 0 1,0 0 0,0 0-1,0 1 1,0-1 0,0 0-1,-1 0 1,1 1 0,0-1-1,0 1 1,0-1-1,-1 1 1,1-1 0,0 1-1,0-1 1,-1 1 0,1 0-1,0-1 1,-1 1 0,1 0-1,-1 0 1,1-1 0,-1 1-1,1 0 1,-1 0-1,0 0 1,1 0 0,-1-1-1,0 1 1,0 0 0,1 0-1,-1 0 1,0 0 0,0 0-1,0 0 1,0 1 0,-3 54 119,2-51-85,0 1 0,0 0 0,1-1-1,0 1 1,0-1 0,2 10 0,-2-14-27,1-1 1,-1 1-1,1-1 1,-1 1-1,1-1 0,-1 1 1,1-1-1,0 1 1,-1-1-1,1 0 1,0 1-1,-1-1 0,1 0 1,0 0-1,0 1 1,-1-1-1,1 0 0,0 0 1,0 0-1,-1 0 1,1 0-1,0 0 1,0 0-1,-1 0 0,1-1 1,0 1-1,0 0 1,-1 0-1,1 0 1,0-1-1,-1 1 0,2-1 1,24-11 217,50-45-29,-61 44-191,0 1 1,1 0-1,0 1 1,1 1-1,0 1 1,0 0-1,1 1 1,26-8-1,-43 16-6,0-1 0,-1 1 0,1 0-1,0-1 1,0 1 0,0 0 0,-1 0 0,1 0 0,0 0-1,0-1 1,0 1 0,0 0 0,-1 1 0,1-1-1,0 0 1,0 0 0,0 0 0,-1 0 0,1 1-1,0-1 1,0 0 0,0 1 0,-1-1 0,1 0 0,0 1-1,-1-1 1,1 1 0,0 0 0,-1-1 0,1 1-1,-1-1 1,1 1 0,-1 0 0,1-1 0,-1 1-1,1 0 1,-1 0 0,0-1 0,1 1 0,-1 1 0,-5 37 30,4-37-27,0 1-1,0 0 1,1-1-1,-1 1 0,0 0 1,1 0-1,0 0 0,0 0 1,0-1-1,0 1 0,0 0 1,1 0-1,1 5 0,-2-7-2,1-1-1,0 0 0,0 1 1,-1-1-1,1 0 0,0 0 1,0 1-1,0-1 0,-1 0 1,1 0-1,0 0 0,0 0 1,0 0-1,-1 0 0,1 0 1,0 0-1,0 0 0,0-1 1,-1 1-1,1 0 0,0 0 1,0-1-1,0 1 0,-1 0 1,1-1-1,0 1 0,-1-1 1,1 1-1,0-1 0,-1 1 1,1-1-1,0 0 0,22-19-541,-17 13-379,0-1 0,0 1-1,0-1 1,-1 0-1,7-14 1,-10 17-443,0-1-1,0 1 1,0-1 0,-1 1-1,0-1 1,1-7 0,-1-9-4566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1.908"/>
    </inkml:context>
    <inkml:brush xml:id="br0">
      <inkml:brushProperty name="width" value="0.025" units="cm"/>
      <inkml:brushProperty name="height" value="0.025" units="cm"/>
    </inkml:brush>
  </inkml:definitions>
  <inkml:trace contextRef="#ctx0" brushRef="#br0">0 1 15471,'0'0'2530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2.728"/>
    </inkml:context>
    <inkml:brush xml:id="br0">
      <inkml:brushProperty name="width" value="0.025" units="cm"/>
      <inkml:brushProperty name="height" value="0.025" units="cm"/>
    </inkml:brush>
  </inkml:definitions>
  <inkml:trace contextRef="#ctx0" brushRef="#br0">32 83 6182,'1'-8'7100,"-1"5"-7313,6-43 6453,-6 34-2139,-5 35-2586,-8 54-945,2-1 0,5 1 0,3 103-1,3-179-563,-1-1-1,1 0 1,0 1-1,0-1 1,0 0-1,0 1 1,0-1-1,0 0 1,1 1-1,-1-1 1,0 0-1,0 1 1,0-1 0,0 0-1,0 1 1,0-1-1,1 0 1,-1 1-1,0-1 1,0 0-1,0 0 1,1 1-1,-1-1 1,0 0-1,0 0 1,1 1-1,-1-1 1,0 0-1,1 0 1,-1 0-1,0 0 1,1 1-1,-1-1 1,0 0-1,1 0 1,-1 0-1,0 0 1,1 0-1,-1 0 1,0 0-1,1 0 1,-1 0-1,0 0 1,1 0-1,-1 0 1,0 0-1,1 0 1,-1 0-1,0 0 1,1-1-1,-1 1 1,0 0-1,1 0 1,-1 0-1,0 0 1,1-1-1,-1 1 1,0 0-1,0 0 1,1-1-1,-1 1 1,0 0-1,0-1 1,0 1-1,1 0 1,-1 0-1,0-1 1,18-19 169,-7 2-194,-1-1 0,-1 0 1,-1 0-1,0-1 0,-1 0 0,-1 0 0,-1 0 0,-1-1 0,-1 0 0,-1 0 0,-1 0 1,-1-26-1,-2 31-161,-2 20-52,0 28 19,5-29 209,0 0-1,-1 1 0,1-1 1,1 0-1,-1 0 1,0 0-1,1 0 1,-1 0-1,1 0 1,0-1-1,0 1 1,0-1-1,1 1 0,-1-1 1,0 1-1,1-1 1,-1 0-1,1 0 1,0-1-1,0 1 1,0 0-1,0-1 1,0 0-1,0 0 0,0 0 1,0 0-1,1 0 1,-1-1-1,0 1 1,7-1-1,-3 1 13,1 0-1,-1-1 1,1-1-1,-1 1 1,1-1 0,-1 0-1,1-1 1,-1 1-1,0-2 1,0 1-1,1-1 1,11-7-1,-12 5 47,0 0-1,0-1 0,0 0 0,-1-1 0,0 1 0,0-1 0,0 0 1,-1-1-1,0 1 0,-1-1 0,0 0 0,0-1 0,-1 1 0,1 0 1,-2-1-1,1 0 0,-2 0 0,1 1 0,-1-1 0,0 0 0,-1-14 1,0 22-53,0 0 0,1 0 1,-1 0-1,0 0 1,0 0-1,0 0 1,0 1-1,0-1 1,0 0-1,-1 0 1,1 0-1,0 0 1,0 0-1,-1 0 1,1 1-1,0-1 1,-1 0-1,1 0 1,-1 0-1,1 1 1,-1-1-1,1 0 1,-1 1-1,0-1 1,1 0-1,-1 1 1,0-1-1,0 1 1,1-1-1,-1 1 1,0-1-1,0 1 1,0 0-1,1-1 1,-1 1-1,-1 0 0,0 0-7,0 0-1,1 1 1,-1-1-1,0 1 1,1-1-1,-1 1 1,0 0-1,1 0 1,-1 0-1,1 0 0,-1 0 1,1 0-1,0 0 1,-1 0-1,1 0 1,0 1-1,0-1 1,-2 3-1,-6 10-4,1 1 0,0 0 0,1 0 0,0 0 0,2 1 0,0-1 0,-4 20 0,3-5-2,2 1-1,-2 60 1,6-87 20,0 1 0,0-1 0,0 1 0,1-1-1,-1 0 1,1 1 0,0-1 0,1 0 0,-1 0 0,1 1 0,-1-1 0,1 0 0,1 0 0,-1-1-1,0 1 1,1 0 0,4 3 0,-4-4 3,0-1 0,0 0 0,1 0 1,-1-1-1,1 1 0,0-1 0,-1 1 0,1-1 0,0 0 0,0-1 0,0 1 0,0-1 0,0 1 1,0-1-1,0 0 0,0-1 0,-1 1 0,1-1 0,0 0 0,4-1 0,2-1 15,0 0 0,0-1-1,0-1 1,-1 0-1,1 0 1,-1 0 0,-1-1-1,1-1 1,-1 0 0,0 0-1,0 0 1,7-11-1,-9 12-16,-1 0 0,0-1 0,0 0 0,-1 0 0,0 0 0,0 0-1,-1 0 1,1-1 0,-2 0 0,1 0 0,-1 0 0,0 0 0,-1 0-1,0 0 1,0 0 0,-1-11 0,0 18-6,0 0-1,-1 0 1,1 0-1,0-1 1,-1 1-1,1 0 1,-1 0-1,1 0 1,-1-1 0,1 1-1,-1 0 1,0 0-1,0 0 1,1 0-1,-1 0 1,0 1-1,0-1 1,0 0 0,0 0-1,0 0 1,0 1-1,0-1 1,-1 1-1,1-1 1,0 1-1,0-1 1,0 1-1,0-1 1,-1 1 0,1 0-1,0 0 1,0 0-1,-1 0 1,1 0-1,0 0 1,-1 0-1,1 0 1,0 0-1,0 1 1,-1-1 0,-1 1-1,-1 0-6,0 0 0,0 1 0,0-1 0,0 1 0,1 0 0,-1 0 0,0 0 0,1 0 0,-1 1 0,1-1 0,-5 5 0,2 1 6,1 0-1,0 1 0,0-1 0,1 1 1,0 0-1,0 0 0,1 1 0,1-1 0,-1 1 1,-1 19-1,3-26-5,1 1 0,0 0 0,0-1 0,0 1 0,0 0 0,0-1 1,1 1-1,0-1 0,-1 1 0,1 0 0,1-1 0,-1 0 0,0 1 0,1-1 0,0 0 0,0 0 0,0 1 0,0-2 1,0 1-1,1 0 0,-1 0 0,1-1 0,-1 1 0,1-1 0,0 0 0,0 0 0,0 0 0,1 0 0,-1 0 0,0-1 1,8 3-1,-3-2-426,1-1 0,-1 1 0,1-2 0,-1 1 1,1-1-1,0 0 0,10-2 0,33-12-6564,-6-10-6277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3.416"/>
    </inkml:context>
    <inkml:brush xml:id="br0">
      <inkml:brushProperty name="width" value="0.025" units="cm"/>
      <inkml:brushProperty name="height" value="0.025" units="cm"/>
    </inkml:brush>
  </inkml:definitions>
  <inkml:trace contextRef="#ctx0" brushRef="#br0">1 0 12684,'0'0'7826,"1"13"-5776,4 56-23,-3-18-780,12 67 1,-14-116-1239,1 1 0,-1-1 0,1 1 1,0-1-1,0 0 0,0 1 0,0-1 0,0 0 1,0 0-1,0 0 0,1 1 0,-1-2 1,1 1-1,0 0 0,0 0 0,-1 0 0,1-1 1,0 1-1,0-1 0,0 1 0,1-1 1,-1 0-1,0 0 0,0 0 0,5 1 1,-4-2-3,0 1 0,0-1 0,1 0 0,-1-1 1,0 1-1,0-1 0,1 1 0,-1-1 1,0 0-1,0 0 0,0 0 0,0-1 0,0 1 1,0-1-1,0 1 0,-1-1 0,1 0 1,0 0-1,2-3 0,20-21 21,-1-1 0,-1-2 1,-1 0-1,-2-1 0,-1-1 0,29-63 1,-58 158-152,7-55 121,-2 9 3,0 0 1,2 0 0,-4 36 0,7-54 1,0 1 0,0 0 1,0-1-1,0 1 0,0 0 0,0-1 0,1 1 0,-1-1 0,0 1 1,0 0-1,0-1 0,1 1 0,-1-1 0,0 1 0,1-1 1,-1 1-1,0-1 0,1 1 0,-1-1 0,1 1 0,-1-1 0,1 1 1,-1-1-1,1 0 0,-1 1 0,1-1 0,-1 0 0,1 0 1,0 1-1,-1-1 0,1 0 0,-1 0 0,1 0 0,0 0 0,-1 1 1,1-1-1,0 0 0,-1 0 0,1 0 0,-1-1 0,1 1 1,0 0-1,-1 0 0,1 0 0,0 0 0,-1-1 0,1 1 0,-1 0 1,1 0-1,-1-1 0,1 1 0,-1 0 0,1-1 0,0 0 1,33-20 249,-12 1-174,30-36-1,-35 36-68,2 0 0,22-18 0,-41 38-11,0 0-1,0 0 1,0 0 0,1-1-1,-1 1 1,0 0 0,0 0-1,0 0 1,0 0-1,1 0 1,-1-1 0,0 1-1,0 0 1,1 0 0,-1 0-1,0 0 1,0 0 0,0 0-1,1 0 1,-1 0 0,0 0-1,0 0 1,1 0 0,-1 0-1,0 0 1,0 0 0,0 0-1,1 0 1,-1 0 0,0 0-1,0 0 1,1 0 0,-1 0-1,0 1 1,0-1-1,0 0 1,0 0 0,1 0-1,-1 0 1,0 0 0,0 1-1,0-1 1,0 0 0,1 0-1,-1 0 1,0 0 0,0 1-1,0-1 1,0 0 0,0 0-1,0 1 1,0-1 0,2 20 37,-7 24 111,-4-6-93,6-26-59,0-1 1,0 1-1,1-1 0,1 1 0,0-1 1,0 1-1,3 20 0,-2-31-29,0 0 0,1 0-1,-1-1 1,1 1 0,-1 0-1,1-1 1,-1 1 0,1 0 0,-1-1-1,1 1 1,0-1 0,-1 1 0,1-1-1,0 1 1,-1-1 0,1 0-1,0 1 1,0-1 0,0 0 0,-1 1-1,1-1 1,0 0 0,0 0 0,0 0-1,-1 0 1,1 0 0,0 0-1,0 0 1,0 0 0,0 0 0,-1 0-1,1 0 1,0 0 0,0-1 0,0 1-1,-1 0 1,1-1 0,0 1-1,0-1 1,-1 1 0,1-1 0,0 1-1,-1-1 1,2 0 0,32-23-2967,14-33-7718,-26 25 1569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4.035"/>
    </inkml:context>
    <inkml:brush xml:id="br0">
      <inkml:brushProperty name="width" value="0.025" units="cm"/>
      <inkml:brushProperty name="height" value="0.025" units="cm"/>
    </inkml:brush>
  </inkml:definitions>
  <inkml:trace contextRef="#ctx0" brushRef="#br0">127 1 13645,'0'0'3561,"-8"10"-1090,-9 10-1668,-42 51 1771,52-62-2190,1-1-1,1 1 0,-1 0 0,1 1 0,1-1 0,-6 17 0,10-26-380,0 1 0,0-1 0,0 1 0,0-1 0,0 0 0,0 1 1,1-1-1,-1 0 0,0 1 0,0-1 0,0 1 0,0-1 0,0 0 0,1 0 0,-1 1 0,0-1 0,0 0 0,1 1 0,-1-1 0,0 0 0,0 0 0,1 1 0,-1-1 0,0 0 0,1 0 0,-1 0 0,0 1 0,1-1 0,-1 0 0,0 0 0,1 0 0,-1 0 0,1 0 0,-1 0 0,0 0 0,1 0 0,-1 0 0,0 0 0,1 0 0,-1 0 0,1 0 0,-1 0 0,0 0 0,1 0 0,-1 0 0,0-1 0,1 1 0,-1 0 0,0 0 1,1 0-1,-1 0 0,0-1 0,1 1 0,-1-1 0,23-10 65,-13 3-154,0-1 0,-1-1 1,0 0-1,0 0 0,-2-1 0,1 0 0,-1 0 0,-1-1 0,0 0 0,7-20 0,-35 77-530,3-7 688,14-26-7,0 0 1,1 1 0,1 0-1,0 0 1,0 0-1,0 17 1,3-29-62,0 0 1,0-1-1,0 1 1,0-1-1,0 1 1,0 0-1,0-1 1,0 1 0,0-1-1,1 1 1,-1-1-1,0 1 1,0 0-1,1-1 1,-1 1-1,0-1 1,1 1-1,-1-1 1,0 0-1,1 1 1,-1-1-1,0 1 1,1-1-1,-1 0 1,1 1-1,-1-1 1,1 0-1,-1 1 1,1-1-1,-1 0 1,2 1-1,20-4 82,21-21 31,45-59-59,-21 18-36,-66 64-23,-1 0 0,1 1 0,-1-1 1,1 0-1,-1 1 0,1-1 0,-1 1 0,1-1 0,0 1 0,-1 0 0,1-1 1,0 1-1,0 0 0,-1-1 0,1 1 0,0 0 0,0 0 0,-1-1 0,1 1 1,0 0-1,0 0 0,-1 0 0,1 0 0,0 0 0,1 0 0,2 18-45,-17 42 17,9-46 84,3-9 54,0-1 0,0 1-1,1-1 1,-1 1-1,1-1 1,0 1 0,0-1-1,1 1 1,-1-1-1,3 8 1,-3-11-78,1 0 1,-1 0-1,1-1 1,-1 1-1,1 0 1,0 0-1,-1 0 1,1-1-1,0 1 1,-1 0-1,1-1 0,0 1 1,0-1-1,0 1 1,-1-1-1,1 1 1,0-1-1,0 1 1,0-1-1,1 0 0,0 1 11,1-1 0,-1 0-1,1 0 1,-1 0-1,1 0 1,-1-1 0,1 1-1,-1-1 1,1 1-1,-1-1 1,3-1 0,9-4 79,0-1 1,-1-1 0,0 0-1,18-16 1,-23 17-165,0 1 0,0 0 0,0 0 0,1 0 0,0 1-1,0 0 1,1 1 0,-1 0 0,1 0 0,0 1 0,0 1 0,17-3 0,-26 5 44,0 1 0,0 0 0,0 0 1,0 0-1,-1 0 0,1-1 0,0 1 0,-1 0 1,1 0-1,-1 0 0,1 1 0,-1-1 1,1 0-1,-1 0 0,0 0 0,0 0 1,1 0-1,-1 0 0,0 1 0,0-1 1,0 0-1,0 0 0,0 0 0,-1 0 1,1 0-1,0 1 0,0-1 0,-1 0 1,1 0-1,-2 2 0,-8 39 302,10-42-291,0 0-1,-1 1 0,1-1 0,0 1 1,0-1-1,0 0 0,-1 1 1,1-1-1,0 1 0,0-1 1,0 1-1,0-1 0,0 0 0,0 1 1,0-1-1,0 1 0,0-1 1,0 1-1,0-1 0,0 0 1,0 1-1,1-1 0,-1 1 0,0-1 1,0 0-1,0 1 0,1-1 1,-1 1-1,0-1 0,0 0 1,1 1-1,-1-1 0,0 0 0,1 1 1,16-3 203,31-22-392,-33 16-209,13-3-1071,7-2-3468,-15 0-3902,-12 4 948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4.408"/>
    </inkml:context>
    <inkml:brush xml:id="br0">
      <inkml:brushProperty name="width" value="0.025" units="cm"/>
      <inkml:brushProperty name="height" value="0.025" units="cm"/>
    </inkml:brush>
  </inkml:definitions>
  <inkml:trace contextRef="#ctx0" brushRef="#br0">46 45 11050,'0'0'11595,"-46"-44"-9481,49 45-2114,3 6-64,-1-2-1473,-4-1-2211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4.766"/>
    </inkml:context>
    <inkml:brush xml:id="br0">
      <inkml:brushProperty name="width" value="0.025" units="cm"/>
      <inkml:brushProperty name="height" value="0.025" units="cm"/>
    </inkml:brush>
  </inkml:definitions>
  <inkml:trace contextRef="#ctx0" brushRef="#br0">31 160 16303,'0'0'417,"-8"3"853,-14 7 29,22-9-1275,0-1 1,0 0-1,0 0 1,0 0-1,0 0 1,0 0-1,0 1 1,0-1-1,0 0 0,0 0 1,0 0-1,0 0 1,0 0-1,0 1 1,0-1-1,0 0 1,0 0-1,0 0 1,0 0-1,0 1 0,0-1 1,0 0-1,0 0 1,0 0-1,0 0 1,1 0-1,-1 0 1,0 1-1,0-1 1,0 0-1,0 0 0,0 0 1,0 0-1,0 0 1,1 0-1,-1 0 1,0 0-1,0 0 1,0 1-1,0-1 0,0 0 1,1 0-1,-1 0 1,0 0-1,0 0 1,0 0-1,0 0 1,0 0-1,1 0 1,-1 0-1,0 0 0,0 0 1,0 0-1,0 0 1,1 0-1,-1 0 1,0-1-1,0 1 1,0 0-1,0 0 1,1 0-1,59-1 2164,-53 1-2125,269-25 3085,-27 2-2687,390-5-301,176-11-832,-759 35 588,264-27-131,-300 26 299,-27 0-929,-38-3-2678,36 7 2116,-34-6-4503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5.638"/>
    </inkml:context>
    <inkml:brush xml:id="br0">
      <inkml:brushProperty name="width" value="0.025" units="cm"/>
      <inkml:brushProperty name="height" value="0.025" units="cm"/>
    </inkml:brush>
  </inkml:definitions>
  <inkml:trace contextRef="#ctx0" brushRef="#br0">38 0 6822,'0'0'13128,"1"15"-12210,-21 346 3063,2-121-2389,18-234-1540,2 31 345,6-30-212,9-17-61,7-14 5,39-51 0,-3 2-99,-49 62-22,43-43 10,-50 50-18,0 0 0,1 1 0,0 0 0,0 0 0,0 0 0,0 1 1,0-1-1,1 1 0,-1 0 0,9-1 0,-13 3 1,0 0 0,0 0 1,0 0-1,-1 0 0,1 1 0,0-1 0,0 0 0,0 1 1,0-1-1,-1 0 0,1 1 0,0-1 0,0 1 0,-1-1 1,1 1-1,0 0 0,-1-1 0,1 1 0,0 0 0,-1-1 1,1 1-1,-1 0 0,1 0 0,-1-1 0,0 1 0,1 0 1,-1 0-1,0 0 0,1 0 0,-1-1 0,0 1 0,0 0 1,0 0-1,0 0 0,0 0 0,0 1 0,0 44 190,0-34-110,-1 8-12,-1-1 0,-1 0 0,-6 24 0,3-13-19,5-27-18,10-25 309,1-1-233,-1 0-1,-1-1 0,-2 0 1,0-1-1,-1 1 0,-2-1 1,-1 0-1,0-35 1,-4 50-117,-2 16-74,0 18-434,4-22 324,0-1 0,0 1 0,0 0 0,0 0 0,1 0 1,-1 0-1,0 0 0,1-1 0,0 1 0,-1 0 0,1 0 0,0-1 0,0 1 0,0 0 1,0-1-1,0 1 0,0-1 0,1 1 0,-1-1 0,3 2 0,-2-1-606,1-1 0,0 0 0,-1 1-1,1-1 1,0 0 0,0 0 0,0-1 0,0 1-1,0-1 1,0 1 0,0-1 0,4 0 0,16 0-6728</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6.009"/>
    </inkml:context>
    <inkml:brush xml:id="br0">
      <inkml:brushProperty name="width" value="0.025" units="cm"/>
      <inkml:brushProperty name="height" value="0.025" units="cm"/>
    </inkml:brush>
  </inkml:definitions>
  <inkml:trace contextRef="#ctx0" brushRef="#br0">135 31 12492,'0'0'7650,"-11"5"-6588,4-1-946,0 0-1,0 1 0,0 0 1,1 0-1,0 0 1,0 0-1,0 1 1,0 0-1,1 0 0,0 1 1,0 0-1,1 0 1,0 0-1,0 0 1,-4 14-1,2-7 98,0 0 0,2 1 0,0 0 0,1 0 0,0 0 0,1 0 0,1 0 0,0 18 0,1-32-200,0 0 0,1 0 0,-1-1 0,0 1-1,1 0 1,-1 0 0,0 0 0,1 0 0,0 0 0,-1-1 0,1 1 0,-1 0 0,1 0 0,0-1 0,-1 1 0,1-1 0,0 1 0,0 0 0,0-1 0,-1 1 0,1-1 0,0 0 0,0 1 0,0-1 0,0 0 0,0 1 0,0-1 0,0 0 0,0 0 0,0 0 0,0 0 0,0 0 0,0 0 0,0 0 0,-1 0 0,1 0 0,0-1 0,0 1 0,0 0 0,0-1-1,0 1 1,0 0 0,0-1 0,0 1 0,1-2 0,3 0 76,1-1-1,0 0 0,-1 0 0,0 0 1,10-8-1,1-6 22,-1 0 0,0-1 0,-1 0 0,21-39 0,-28 44-26,0 0 1,-1 0-1,-1 0 0,0-1 0,-1 0 0,0 0 1,-1 0-1,2-28 0,-9 38 166,-3 13-164,-6 17-54,6-7-27,1 0-1,1 0 1,1 0 0,0 1-1,2-1 1,-1 33-1,3-50-44,0-1-1,0 0 0,0 1 0,0-1 0,0 0 1,0 1-1,0-1 0,1 0 0,-1 1 1,0-1-1,1 0 0,0 0 0,-1 1 0,1-1 1,-1 0-1,1 0 0,0 0 0,0 0 0,0 0 1,0 0-1,0 0 0,0 0 0,0 0 1,0 0-1,0-1 0,2 2 0,0-1-166,-1 0 0,1-1-1,0 0 1,-1 0 0,1 1 0,0-1-1,-1-1 1,1 1 0,0 0 0,-1-1-1,1 1 1,4-3 0,4-1-1097,0 0 0,0-2 1,-1 1-1,20-14 1,36-40-10687,-32 27 11872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6.618"/>
    </inkml:context>
    <inkml:brush xml:id="br0">
      <inkml:brushProperty name="width" value="0.025" units="cm"/>
      <inkml:brushProperty name="height" value="0.025" units="cm"/>
    </inkml:brush>
  </inkml:definitions>
  <inkml:trace contextRef="#ctx0" brushRef="#br0">151 242 7271,'0'0'9940,"-9"2"-7837,3 0-1860,0 1 1,0 0-1,0 0 0,0 0 0,0 0 0,1 1 1,0 0-1,0 0 0,0 0 0,0 1 0,1 0 1,-1 0-1,1 0 0,0 0 0,1 1 0,-1 0 1,-3 8-1,0-2 39,0 1 0,1 0 1,0 1-1,1 0 0,0-1 1,1 2-1,1-1 0,-2 19 1,4-32-282,1-1 0,0 1 0,0 0 0,0-1 0,0 1 0,0 0 0,0-1 0,0 1 1,0-1-1,0 1 0,0 0 0,0-1 0,0 1 0,0 0 0,0-1 0,1 1 0,-1-1 0,0 1 0,1-1 0,-1 1 1,0 0-1,1-1 0,-1 1 0,0-1 0,1 1 0,-1-1 0,1 0 0,-1 1 0,1-1 0,-1 1 0,1-1 0,-1 0 0,1 0 1,0 1-1,-1-1 0,1 0 0,-1 0 0,1 0 0,0 1 0,-1-1 0,1 0 0,0 0 0,-1 0 0,1 0 0,-1 0 1,1 0-1,0 0 0,-1-1 0,1 1 0,0 0 0,-1 0 0,1 0 0,-1-1 0,1 1 0,0-1 0,32-20 131,-15 2-92,-1-1 0,-2-1 0,0-1 1,-1 0-1,-1-1 0,12-31 0,-7 10 210,-2 0 0,15-75-1,-28 108-237,-2 6-16,1 1 0,-1-1 0,0 0 0,0 1 0,0-1 0,-1 0 0,1 0-1,-1 0 1,-1 0 0,1 1 0,-2-9 0,1 14-6,-1 0 0,1 0 0,0 1 0,-1-1 0,1 0 0,0 1 0,0-1 0,0 1 0,0-1 0,0 1 0,0-1 0,1 1 0,-1 0 0,0 2 0,-55 147 0,50-129 140,1 1 0,0-1 0,2 1-1,1 0 1,0 25 0,2-46-127,0 0 1,0 0-1,0 0 0,0 0 0,1 0 1,-1 0-1,1 0 0,-1 0 0,1 0 0,0 0 1,0 0-1,0-1 0,0 1 0,0 0 1,0-1-1,0 1 0,0 0 0,1-1 0,-1 1 1,1-1-1,-1 0 0,1 1 0,0-1 1,-1 0-1,1 0 0,0 0 0,0 0 0,0-1 1,0 1-1,-1 0 0,1-1 0,0 1 1,0-1-1,0 0 0,1 0 0,-1 1 0,0-1 1,0-1-1,0 1 0,0 0 0,2-1 1,5 0 7,-1-1 1,1 0 0,0 0-1,-1-1 1,0 0-1,0 0 1,0-1 0,12-7-1,-5 1-180,1-1-1,-2 0 0,1 0 1,-2-2-1,0 0 1,0 0-1,-1-1 0,17-27 1,-30 44 115,-8 12 131,1 1 0,1 0 0,1 0 0,0 1 1,1 0-1,1 0 0,0 0 0,-1 23 0,5-38-66,0-1 1,0 0-1,0 1 0,0-1 0,0 0 0,0 1 0,1-1 0,-1 0 1,0 1-1,1-1 0,-1 0 0,1 0 0,-1 0 0,1 1 1,0-1-1,-1 0 0,1 0 0,0 0 0,0 0 0,0 0 0,0 0 1,0 0-1,0 0 0,0-1 0,0 1 0,0 0 0,2 0 1,-1 0 6,1 0 1,0-1 0,0 1 0,0-1-1,0 0 1,0 0 0,0 0 0,0 0-1,0-1 1,0 1 0,5-2-1,4-2 38,-1 0 0,1 0 0,-1-1 0,21-13 0,106-86 19,-137 104-76,-1 0 1,0-1 0,0 1 0,0 0-1,1 0 1,-1 0 0,0 0-1,1 0 1,-1-1 0,0 1-1,0 0 1,1 0 0,-1 0-1,0 0 1,0 0 0,1 0 0,-1 0-1,0 0 1,1 0 0,-1 0-1,0 0 1,0 0 0,1 0-1,-1 0 1,0 1 0,1-1-1,-1 0 1,0 0 0,0 0 0,1 0-1,-1 0 1,0 1 0,0-1-1,0 0 1,1 0 0,-1 0-1,0 1 1,0-1 0,1 0-1,3 17 90,-3 32 138,-2-32-215,1-17-11,0 0 0,0 1 1,0-1-1,0 1 0,0-1 1,0 0-1,0 1 0,0-1 1,0 1-1,1-1 1,-1 0-1,0 1 0,0-1 1,0 0-1,0 1 0,0-1 1,1 0-1,-1 1 0,0-1 1,0 0-1,1 1 0,-1-1 1,0 0-1,1 0 0,-1 1 1,0-1-1,0 0 0,1 0 1,-1 1-1,1-1 0,-1 0 1,0 0-1,1 0 1,-1 0-1,0 0 0,1 0 1,-1 0-1,1 1 0,17-9-258,14-18-1738,-23 14-241,0-1-1,-1 0 0,0 0 0,10-25 0,-5 3-3912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6.959"/>
    </inkml:context>
    <inkml:brush xml:id="br0">
      <inkml:brushProperty name="width" value="0.025" units="cm"/>
      <inkml:brushProperty name="height" value="0.025" units="cm"/>
    </inkml:brush>
  </inkml:definitions>
  <inkml:trace contextRef="#ctx0" brushRef="#br0">5 0 10570,'0'0'7335,"-4"58"-7431,20-45-961,5-2-1570,1-4-1376,3-3-1026</inkml:trace>
  <inkml:trace contextRef="#ctx0" brushRef="#br0" timeOffset="1">126 95 2146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4.853"/>
    </inkml:context>
    <inkml:brush xml:id="br0">
      <inkml:brushProperty name="width" value="0.025" units="cm"/>
      <inkml:brushProperty name="height" value="0.025" units="cm"/>
    </inkml:brush>
  </inkml:definitions>
  <inkml:trace contextRef="#ctx0" brushRef="#br0">49 46 2274,'-11'-16'4741,"-2"4"-1122,3 3 289,3 3-545,3 4-1089,1 2 289,6 0-2531,6 0-833,3 2-1762,3-1-4003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7.303"/>
    </inkml:context>
    <inkml:brush xml:id="br0">
      <inkml:brushProperty name="width" value="0.025" units="cm"/>
      <inkml:brushProperty name="height" value="0.025" units="cm"/>
    </inkml:brush>
  </inkml:definitions>
  <inkml:trace contextRef="#ctx0" brushRef="#br0">171 0 4452,'0'0'10821,"-2"11"-8776,-9 53 71,3-21 1227,-6 77 1,16-91-3022,1-1 0,1 0 0,9 30 0,-8-36-313,0 0 0,-1 0 0,-1 0 0,-1 0 0,-1 1-1,-3 23 1,1-41 53,0 1 0,-1-1-1,0 0 1,0 0-1,0-1 1,-1 1 0,0 0-1,0-1 1,0 0 0,0 1-1,-1-1 1,1 0-1,-1-1 1,0 1 0,0-1-1,-8 5 1,10-6-32,0-1 0,0 0-1,0 1 1,0-1 0,-1 0 0,1 0 0,0 0-1,0-1 1,-1 1 0,1-1 0,0 1 0,-1-1-1,1 0 1,0 1 0,-1-1 0,1-1 0,0 1-1,-1 0 1,1 0 0,0-1 0,-1 0 0,1 1 0,0-1-1,0 0 1,-1 0 0,1 0 0,0 0 0,0 0-1,0-1 1,0 1 0,1-1 0,-1 1 0,0-1-1,1 0 1,-1 0 0,1 1 0,-1-1 0,-1-4-1,-3-6-49,0 1 0,1-1 0,1 0 1,0-1-1,1 1 0,0-1 0,1 1 0,0-1 0,1 0 0,0 0 0,1 0 0,1 0 0,0 0 0,0 1 0,2-1 0,-1 0 0,2 1 0,0 0 0,0-1 0,1 2 0,0-1 0,1 0 0,1 1 0,0 0 0,0 1 0,1-1 0,0 2 0,1-1 0,0 1 0,12-9 0,37-20-1283,13-10-6464,-27 13-4538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7.738"/>
    </inkml:context>
    <inkml:brush xml:id="br0">
      <inkml:brushProperty name="width" value="0.025" units="cm"/>
      <inkml:brushProperty name="height" value="0.025" units="cm"/>
    </inkml:brush>
  </inkml:definitions>
  <inkml:trace contextRef="#ctx0" brushRef="#br0">69 116 17136,'0'0'1746,"0"14"-849,-18 298 3110,9-219-3235,-33 135 1,196-702 626,-109 346-1346,-35 98-48,-7 17-3,1 1-1,0 0 0,1 1 0,0-1 0,1 1 0,0 0 0,1 0 1,9-11-1,-15 21-3,0-1 1,0 1-1,0 0 1,0 0-1,0 0 1,0 0-1,0 0 1,1 0-1,-1 0 1,0 1-1,1-1 1,-1 0-1,0 1 1,1-1-1,-1 1 1,1-1-1,-1 1 1,1 0-1,-1 0 1,1 0-1,-1 0 1,1 0-1,-1 0 1,1 0-1,2 1 1,-2 0-5,0 0 0,0 0 1,0 1-1,0-1 0,0 1 1,-1-1-1,1 1 0,-1 0 1,1 0-1,-1-1 0,0 1 1,0 0-1,1 0 0,0 5 1,2 3-12,-1 0 0,0 0 1,0 0-1,-1 0 1,0 1-1,-1 10 0,-1-12 107,-1 1-1,-1-1 0,0 0 0,0 0 0,0 0 0,-2 0 0,1 0 0,-1-1 0,0 1 1,0-1-1,-1 0 0,-1 0 0,1-1 0,-1 0 0,-7 8 0,3-6-54,1 0 0,-1 0 0,0-1 0,-1 0 0,0-1 0,0 0 0,-1-1-1,0 0 1,0-1 0,-17 5 0,24-8-3889,11-2-3403,3-1 4697,13 1-4610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8.174"/>
    </inkml:context>
    <inkml:brush xml:id="br0">
      <inkml:brushProperty name="width" value="0.025" units="cm"/>
      <inkml:brushProperty name="height" value="0.025" units="cm"/>
    </inkml:brush>
  </inkml:definitions>
  <inkml:trace contextRef="#ctx0" brushRef="#br0">163 104 13901,'-2'-8'3582,"1"2"-3162,-1 1 1,1-1-1,-1 1 0,0 0 0,-1 0 0,1 0 0,-6-7 0,7 10-350,0 1-1,0 0 1,0-1-1,0 1 1,-1 0-1,1 0 1,0 0-1,0 0 0,-1 0 1,1 0-1,-1 0 1,1 0-1,-1 1 1,1-1-1,-1 1 1,1-1-1,-1 1 0,0-1 1,1 1-1,-1 0 1,1 0-1,-1 0 1,0 0-1,1 0 1,-1 0-1,0 0 1,1 1-1,-1-1 0,1 1 1,-1-1-1,0 1 1,1-1-1,-1 1 1,1 0-1,0 0 1,-1 0-1,1-1 0,-3 3 1,-1 3-55,-1-1 0,1 1 0,-1 0-1,2 1 1,-1-1 0,1 1 0,0 0 0,-6 13 0,3-3 209,1 0 0,-9 33 0,15-48-164,-1 0 0,0 0 1,1 0-1,-1 0 0,1 1 0,-1-1 0,1 0 1,0 0-1,0 0 0,0 0 0,0 0 0,1 0 1,-1 1-1,0-1 0,1 0 0,-1 0 0,1 0 0,0 0 1,0 0-1,0 0 0,0 0 0,0-1 0,0 1 1,0 0-1,1-1 0,-1 1 0,4 2 0,-2-3-23,1 0-1,0 0 1,-1 0-1,1-1 1,0 0-1,0 1 1,-1-1-1,1-1 1,0 1-1,0-1 1,-1 1-1,1-1 0,0 0 1,-1 0-1,7-3 1,42-18 76,-40 16-117,0 1 1,1 0-1,-1 0 1,1 1 0,0 1-1,0 0 1,22-1-1,-35 4 3,1 0-1,0 0 1,-1 1-1,1-1 1,0 0-1,-1 0 1,1 1-1,0-1 0,-1 1 1,1-1-1,-1 0 1,1 1-1,-1-1 1,1 1-1,-1-1 1,1 1-1,-1 0 1,1-1-1,-1 1 1,0-1-1,1 1 0,-1 0 1,0-1-1,0 1 1,1 0-1,-1-1 1,0 1-1,0 0 1,0 0-1,0-1 1,0 1-1,0 0 1,0-1-1,0 1 0,0 0 1,0-1-1,-1 1 1,1 0-1,-1 1 1,-3 5 90,2-20 193,0-25 561,-2 1 0,-14-68 1,12 79-988,36 45-4265,-23-14 3716,-1 0 0,1-1 0,0 0 0,0-1 0,0 0 0,9 3 0,27 1-5635,-16-7-382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8.860"/>
    </inkml:context>
    <inkml:brush xml:id="br0">
      <inkml:brushProperty name="width" value="0.025" units="cm"/>
      <inkml:brushProperty name="height" value="0.025" units="cm"/>
    </inkml:brush>
  </inkml:definitions>
  <inkml:trace contextRef="#ctx0" brushRef="#br0">119 1 10826,'0'0'2552,"-9"1"427,5 0-2812,1 0 1,-1 0 0,1 0-1,-1 0 1,1 0 0,-1 1-1,1 0 1,0-1 0,0 1-1,0 0 1,0 1 0,0-1-1,0 0 1,0 1 0,1 0-1,0 0 1,-1 0 0,1 0-1,0 0 1,0 0 0,1 0-1,-1 0 1,0 1 0,1-1-1,0 1 1,-1 3 0,-8 29 395,1 0 0,2 0 0,1 1 1,3 0-1,0 0 0,2 0 0,9 70 0,-8-102-542,6 33 43,-6-37-60,0 0-1,1 0 1,-1 0 0,0 1-1,1-1 1,-1 0 0,1 0-1,-1 0 1,1 0 0,-1 0-1,1 0 1,0 0 0,0 0-1,-1 0 1,1 0 0,0 0-1,0-1 1,0 1 0,0 0-1,0-1 1,0 1 0,0 0-1,0-1 1,2 1 0,-2-1 3,0-1 0,0 1 1,0-1-1,0 1 1,0-1-1,0 0 0,0 1 1,-1-1-1,1 0 1,0 0-1,0 0 1,-1 1-1,1-1 0,-1 0 1,1 0-1,-1 0 1,1 0-1,-1 0 1,1 0-1,-1 0 0,0 0 1,1-1-1,-1 1 1,0 0-1,0 0 1,0 0-1,0 0 0,0-1 1,3-41 31,-3 38-37,1-12 23,-1-1 1,-4-31-1,3 45-20,1-1 0,-1 0 0,-1 1 0,1-1 0,-1 1 0,1-1 0,-1 1-1,0 0 1,-1-1 0,1 1 0,-1 0 0,0 1 0,0-1 0,0 0 0,-6-4 0,-1 4-61,11 10-61,0-4 110,0 0 0,0-1 1,0 0-1,1 1 0,-1-1 0,0 1 0,0-1 0,1 0 0,-1 0 1,1 0-1,-1 0 0,3 1 0,11 2-155,1-1 0,-1-1 0,1-1 0,0 0 0,-1-1 0,20-3 0,11 1-60,-45 2 214,1 0 1,-1 0-1,0 1 0,1-1 1,-1 0-1,0 0 1,0 1-1,1-1 0,-1 0 1,0 1-1,0-1 0,0 1 1,0 0-1,1-1 0,-1 1 1,0 0-1,0 0 1,0 0-1,0 0 0,-1-1 1,1 1-1,0 1 0,1 1 1,0 0 39,-1 0 0,0 0 0,0 0 0,-1 0 0,1 0 0,0 0 0,-1 0 1,0 0-1,0 6 0,-1 7 230,-2 0-1,1 0 1,-7 17 0,7-26-171,0 3 205,-1 0 0,1 1 1,-1 19-1,3-29-275,0-1 0,1 1 0,-1-1 0,0 0 0,0 1 0,0-1 0,0 1 0,1-1 0,-1 0-1,0 1 1,0-1 0,1 1 0,-1-1 0,0 0 0,1 0 0,-1 1 0,0-1 0,1 0 0,-1 0 0,1 1 0,-1-1 0,0 0 0,1 0 0,-1 0 0,1 1 0,-1-1-1,0 0 1,1 0 0,-1 0 0,1 0 0,-1 0 0,1 0 0,-1 0 0,1 0 0,-1 0 0,0 0 0,1 0 0,-1-1 0,1 1 0,20-6 150,-3-5-164,-1-1 1,-1-1-1,0 0 0,0-1 1,-1-1-1,-1 0 0,15-23 1,32-30-718,-61 67 706,0 1 0,0 0 1,1 0-1,-1-1 1,0 1-1,0 0 0,0 0 1,0 0-1,1-1 0,-1 1 1,0 0-1,0 0 0,1 0 1,-1 0-1,0-1 0,0 1 1,1 0-1,-1 0 1,0 0-1,0 0 0,1 0 1,-1 0-1,0 0 0,1 0 1,-1 0-1,0 0 0,0 0 1,1 0-1,-1 0 1,0 0-1,1 0 0,-1 0 1,0 0-1,0 0 0,1 0 1,-1 1-1,0-1 0,0 0 1,1 0-1,-1 0 0,0 0 1,0 1-1,1-1 1,-1 0-1,0 0 0,0 0 1,0 1-1,0-1 0,1 0 1,-1 0-1,0 1 0,0-1 1,0 0-1,0 1 0,5 26 82,-7 35 637,2-61-677,1 23 827,7-16-115,-5-9-683,0 0 0,0 0 0,-1 0 0,1 0 0,-1 0 0,1 0 0,-1-1 0,1 1 0,3-4-1,15-8-445,-19 11 123,0 1 0,1-1-1,-1 1 1,1 0 0,-1 0-1,1 0 1,-1 0-1,1 1 1,0-1 0,-1 1-1,1-1 1,4 1-1,-6 0 97,0 1 0,0-1-1,0 1 1,0 0-1,-1-1 1,1 1-1,0 0 1,0-1 0,0 1-1,-1 0 1,1 0-1,0-1 1,-1 1-1,1 0 1,-1 0 0,1 0-1,-1 0 1,1 0-1,-1 0 1,0 0-1,0 0 1,1 0 0,-1 0-1,0 0 1,0 0-1,0 0 1,0 0-1,0 1 1,0-1 0,0 0-1,-1 1 1,1 31-5478,-3-20-1131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39.405"/>
    </inkml:context>
    <inkml:brush xml:id="br0">
      <inkml:brushProperty name="width" value="0.025" units="cm"/>
      <inkml:brushProperty name="height" value="0.025" units="cm"/>
    </inkml:brush>
  </inkml:definitions>
  <inkml:trace contextRef="#ctx0" brushRef="#br0">1 163 18065,'0'0'7533,"10"4"-6813,-10-4-718,7 4 125,-1-1 0,1-1 1,0 0-1,0 0 0,0 0 1,11 1-1,-15-3-52,0 0 1,0 0-1,0 0 1,0-1-1,0 1 1,0-1-1,0 0 0,0 0 1,0 0-1,0 0 1,-1-1-1,1 1 0,0-1 1,-1 1-1,1-1 1,-1 0-1,1 0 0,-1 0 1,0-1-1,0 1 1,3-5-1,17-31 272,-21 36-338,0 0 0,0 0 0,-1 0 0,1 0 0,0 0 1,-1-1-1,0 1 0,1 0 0,-1 0 0,0-1 0,0 1 0,0 0 0,0 0 0,-1 0 1,1-1-1,-2-3 0,2 6-11,-1-1 1,0 1-1,1-1 1,-1 1-1,0-1 1,0 1 0,1 0-1,-1-1 1,0 1-1,0 0 1,0 0-1,1 0 1,-1 0-1,0-1 1,0 1-1,0 0 1,0 0 0,0 1-1,1-1 1,-1 0-1,0 0 1,0 0-1,0 0 1,0 1-1,1-1 1,-1 0-1,0 1 1,0-1-1,1 1 1,-1-1 0,0 1-1,1-1 1,-1 1-1,0 0 1,1-1-1,-1 1 1,0 0-1,-25 23-44,16-12 38,0 0-1,1 1 0,-11 20 0,17-29 7,1 1 0,0 0 0,0-1 1,0 1-1,0 0 0,1 0 0,0 0 0,0 1 0,0-1 0,1 0 0,0 0 0,0 0 0,0 1 0,1 5 0,0-10 1,0 1 0,-1-1 0,1 1 0,0-1 0,0 0 0,0 0 0,1 0 0,-1 0-1,0 0 1,0 0 0,0 0 0,1 0 0,-1 0 0,1 0 0,-1-1 0,1 1 0,-1 0 0,1-1-1,-1 1 1,1-1 0,-1 0 0,1 0 0,-1 1 0,4-1 0,48 1-51,-40-1-13,294-9-720,-294 11 1030,-20 1 340,-24 2 171,27-5-647,1 0-1,-1 0 1,0 0-1,0 0 1,1-1-1,-1 0 1,0 0 0,1 0-1,-1 0 1,1-1-1,-1 1 1,1-1 0,0 0-1,0 0 1,0 0-1,0 0 1,-4-4 0,3 1-60,0-1 1,0 1-1,1-1 1,0 1-1,0-1 1,0 0 0,1-1-1,-1 1 1,0-9-1,-2 1-54,1-1 0,1 0-1,1 0 1,0 0 0,1-16-1,0 28-18,1 0 0,1 0-1,-1 0 1,0 0 0,1 0-1,0 0 1,-1 0 0,1 0-1,0 0 1,1 0-1,-1 0 1,0 1 0,1-1-1,0 0 1,-1 1 0,1-1-1,0 1 1,0 0 0,1 0-1,-1 0 1,0 0-1,1 0 1,-1 0 0,1 0-1,0 1 1,-1 0 0,1-1-1,0 1 1,0 0 0,0 0-1,4 0 1,18-3-1241,1 2 0,-1 1 0,1 2-1,48 5 1,-15 0-5926,-8-3-5445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7:31:40.028"/>
    </inkml:context>
    <inkml:brush xml:id="br0">
      <inkml:brushProperty name="width" value="0.025" units="cm"/>
      <inkml:brushProperty name="height" value="0.025" units="cm"/>
    </inkml:brush>
  </inkml:definitions>
  <inkml:trace contextRef="#ctx0" brushRef="#br0">189 393 11531,'-30'-1'376,"16"0"-58,0 0-1,-1 1 1,1 1-1,0 0 1,-18 5-1,29-6-277,0 1-1,0 0 0,0 0 0,0 1 1,0-1-1,1 1 0,-1-1 0,0 1 1,1 0-1,-1 0 0,1 0 0,0 0 1,0 0-1,0 1 0,0-1 0,0 1 1,0-1-1,1 1 0,-1 0 1,1 0-1,0-1 0,0 1 0,0 0 1,0 0-1,0 0 0,1 0 0,-1 1 1,1-1-1,0 5 0,0-6 46,0 1-1,0-1 0,1 0 1,-1 1-1,1-1 1,0 0-1,-1 1 1,1-1-1,0 0 0,1 0 1,-1 1-1,0-1 1,1 0-1,-1-1 1,1 1-1,-1 0 0,1 0 1,0 0-1,0-1 1,0 1-1,0-1 0,0 0 1,0 0-1,0 1 1,0-1-1,0 0 1,1-1-1,-1 1 0,0 0 1,1-1-1,3 1 1,11 2 306,0 0 1,-1-2-1,26 0 0,-32 0-163,51-3 392,0-2 1,83-16-1,121-39 119,-119 25-403,1015-167-524,-377 147-3291,-548 53 2896,139-5 376,-281 0 1323,181-37-1,-100-2 3647,-77 20-5598,-1 2-6827,-56 13-4823</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43:34.684"/>
    </inkml:context>
    <inkml:brush xml:id="br0">
      <inkml:brushProperty name="width" value="0.025" units="cm"/>
      <inkml:brushProperty name="height" value="0.025" units="cm"/>
    </inkml:brush>
  </inkml:definitions>
  <inkml:trace contextRef="#ctx0" brushRef="#br0">1902 200 8490,'-355'-54'5,"99"38"2069,224 6-1612,-1 1 0,0 2 0,-1 2 0,1 1 1,-1 1-1,0 2 0,0 1 0,0 2 0,0 2 0,1 0 0,-1 3 1,1 0-1,1 2 0,-1 2 0,-2 2-462,-8 15 214,2 2 0,1 1-1,1 2 1,2 2 0,1 1 0,2 2-1,-20 30-213,-94 97 70,125-143-45,0 2 0,1 1 0,1 1 0,2 1 0,0 0 0,2 2 0,1 0 0,2 0 0,0 1 0,0 9-25,-7 24 65,2 0 0,4 2 0,2 0-1,0 24-64,12-55 45,2 0-1,1 1 1,2-1 0,1 0-1,2-1 1,1 0-1,2 0 1,1 0 0,1-1-1,2-1 1,6 10-45,-11-25 36,0-1 0,1 1 0,1-2 0,1 1 0,0-2 0,0 1 0,1-2 0,1 1 0,0-2 0,1 0 0,0-1 0,1 0 0,0-1 0,0-1 0,17 6-36,20 4 33,0-2 0,1-2 0,0-2 0,1-3 0,0-2 0,1-3 0,49-2-33,71-10 72,146-28-72,-97 9-46,-216 26 45,96-8 5,-2-4 0,0-5 0,-1-4 0,62-24-4,-73 11 32,-1-4 0,-2-5 0,-1-3 0,-3-3 0,68-55-32,155-114 20,-287 199-13,-1-2-1,-2 0 1,0-1-1,-1-1 1,-2 0-1,0-1 1,-2-1-1,0 0 1,-2 0-1,-1-1 1,-1-1-1,-2 1 1,0-1-1,-2 0 1,-1-1-1,-1 1 1,-2-17-7,0 25 2,-1 0 0,-1 0 0,-1 0 0,-1 0 0,0 0 0,-2 1 0,0 0 0,-1 0 0,-1 0 0,-1 1 0,0 0 0,-1 1 0,-6-6-2,-18-25 12,-2 2 0,-3 2-1,-40-38-11,54 57 39,-1 1 0,-1 1 0,0 1 0,-2 2-1,-1 1 1,0 1 0,-1 1 0,-20-6-39,-11 4-5,-1 3 0,-1 2 0,0 4 0,0 2 0,-1 3 1,0 3-1,0 3 0,0 3 0,-14 4 5,-17 4-735,2 4-1,0 4 1,1 5 0,1 3-1,0 5 736,-61 24-4130</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5:19.331"/>
    </inkml:context>
    <inkml:brush xml:id="br0">
      <inkml:brushProperty name="width" value="0.025" units="cm"/>
      <inkml:brushProperty name="height" value="0.025" units="cm"/>
    </inkml:brush>
  </inkml:definitions>
  <inkml:trace contextRef="#ctx0" brushRef="#br0">1057 52 14051,'-48'-13'587,"-1"2"0,0 3 0,0 1 0,-9 3-587,42 3 141,0 2 0,-1 0 1,1 0-1,0 2 0,0 0 0,1 0 0,-1 2 1,0 0-1,1 1 0,0 0 0,1 1 0,0 1 1,0 0-1,-11 10-141,-8 10 52,2 2 0,1 1 1,2 1-1,1 2 0,1 1 0,2 1 0,-8 18-52,10-20 38,-21 32 63,4 2 1,2 1-1,3 2 1,3 1 0,4 2-1,3 0 1,3 2-1,3 0 1,4 2 0,3-1-1,2 16-101,7-39 21,2 1 0,3-1 0,1 0 0,4 0 0,1-1 0,3 0-21,-7-33 4,0-1-1,1-1 1,2 1 0,-1-1 0,2 0 0,1-1-1,0 0 1,1 0 0,1-1 0,0-1-1,1 0 1,1-1 0,0 0 0,1-1-1,0 0 1,1-2 0,1 0 0,1 1-4,8-2 17,0-1 1,0-2 0,1 0 0,0-1 0,0-2 0,1-1-1,-1-1 1,1-1 0,-1-2 0,1-1 0,-1-1 0,1-1 0,-1-1-1,-1-2 1,1 0 0,12-7-18,-6 2 47,1-2-1,-2-2 1,0-1-1,-1-1 1,-1-2 0,0-1-1,-2-1 1,-1-2-1,0 0 1,-2-2 0,-1-1-1,-1-1 1,-1-1-1,-2 0 1,-1-2 0,14-30-47,17-45 66,-4-3 0,-6-1 0,-4-2 0,0-23-66,-16 55 56,-4 0 1,-4-1-1,-3 0 1,-3-26-57,-5 70 72,-1-1 0,-3 1 1,-1 0-1,-1 0 0,-2 0 1,-2 0-1,-1 1 0,-2 1 1,-2 0-1,-9-16-72,20 43 17,-1-1 0,-1 1-1,1 0 1,-1 0 0,-1 1 0,1 0-1,-1 0 1,-1 0 0,1 0 0,-1 1-1,0 0 1,-1 1 0,0-1 0,1 1-1,-2 1 1,1 0 0,0 0 0,-1 0-1,0 1 1,1 1 0,-1-1 0,-1 1-1,1 1 1,0 0 0,0 0 0,0 1-1,-1 0 1,1 0 0,0 1 0,0 1-1,0-1 1,-8 4-17,-62 34 122,0 12 1547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52:34.147"/>
    </inkml:context>
    <inkml:brush xml:id="br0">
      <inkml:brushProperty name="width" value="0.025" units="cm"/>
      <inkml:brushProperty name="height" value="0.025" units="cm"/>
    </inkml:brush>
  </inkml:definitions>
  <inkml:trace contextRef="#ctx0" brushRef="#br0">1649 2934 17612,'-180'6'7896,"-87"23"-5041,162-18-2774,1-5-1,-1-5 1,-68-9-81,165 8-110,-115-18 127,119 16-304,0 1-1,1-1 0,-1 1 1,0-1-1,1 0 0,-1-1 1,1 1-1,0-1 0,-1 1 1,1-1-1,1 0 1,-1 0-1,0 0 0,1 0 1,-1-1-1,1 1 0,-1-4 288,-2-4-1969</inkml:trace>
  <inkml:trace contextRef="#ctx0" brushRef="#br0" timeOffset="447.989">561 3597 16011,'-6'10'5139,"-3"-18"-3763,-6-24-865,8 12-240,-8-28 111,-3 1 1,-2 1-1,-2 0 0,-10-13-382,-8 3 134,-3 2-1,-2 1 1,-3 3-1,-9-6-133,-53-56 108,104 106-110,-1 0 1,1 0-1,0 0 0,1-1 1,0 0-1,0 0 0,0 0 1,1-1-1,0 0 1,0 1-1,1-1 0,0-1 1,0 1-1,1 0 1,0-1-1,1 1 0,0-1 1,0 1-1,1-7 2,1 13 6,1 0 0,0 0 0,0-1-1,1 2 1,-1-1 0,0 0 0,0 0 0,1 1 0,-1-1 0,1 1-1,0 0 1,-1 0 0,1 0 0,0 0 0,0 0 0,0 0-1,-1 1 1,1-1 0,0 1 0,0 0 0,0 0 0,0 0 0,0 0-1,0 1 1,0-1 0,-1 1 0,1 0 0,0 0 0,0 0-1,0 0 1,-1 0 0,1 0 0,-1 1 0,1-1 0,-1 1-1,0 0 1,2 1-6,20 5 21,12 1-78,0-2-1,1-2 0,-1-1 0,1-2 1,0-2-1,34-3 58,-15-7-583,-14-10-360</inkml:trace>
  <inkml:trace contextRef="#ctx0" brushRef="#br0" timeOffset="991.806">14 2212 21205,'8'24'2453,"6"-73"-1330,58-486 315,-67 512-1421,7 29 6,103 221-51,-26-63-8,-50-121-1258,-24-52-642</inkml:trace>
  <inkml:trace contextRef="#ctx0" brushRef="#br0" timeOffset="1616.941">483 1472 19580,'-12'42'3662,"-9"77"-1891,20-114-1718,1 0 0,0 0-1,0 0 1,1 0-1,-1 0 1,1 0 0,0-1-1,0 1 1,1 0 0,-1-1-1,1 1 1,0 0-1,0-1 1,1 0 0,-1 0-1,1 0 1,0 0-1,0 0 1,0 0 0,1-1-1,-1 1 1,4 1-53,-4-5 24,0-1 1,0 0-1,0 0 1,0 0-1,0-1 1,0 1-1,-1-1 1,1 0-1,0 1 0,-1-1 1,0 0-1,1 0 1,-1-1-1,0 1 1,0 0-1,0-1 1,0 1-1,-1-1 1,1 0-1,-1 0 0,1 1 1,-1-1-1,0 0 1,0 0-1,0 0 1,-1 0-1,1 0 1,-1 0-1,1-1 1,-1 1-1,0 0 0,-1-2-24,2 3 15,10-48 111,-3-1 0,-1 0 1,-3 0-1,-2 0 0,-3-1 0,-3-24-126,-1 53 32,2 43-24,5 28 86,2-1 0,2 1 0,2-1 0,2-1 0,2 0 0,17 41-94,-28-84 14,0 3 17,1 1 0,0-1 0,1 0 0,-1 0 0,1 0 0,0 0 0,1 0 0,-1-1 0,1 1 0,1-1 1,-1 0-1,0 0 0,1-1 0,0 1 0,0-1 0,1 0 0,-1-1 0,1 1 0,1 0-31,-3-6 10,0 1 0,0 0-1,0-1 1,-1 0 0,1 0 0,0 0 0,-1 0 0,1 0 0,-1-1-1,0 0 1,0 0 0,0 0 0,0 0 0,0 0 0,-1 0-1,1-1 1,-1 1 0,0-1 0,0 0 0,0 1 0,-1-1 0,1 0-1,-1 0 1,0 0 0,0 0 0,0 0 0,-1-1 0,0 1 0,1 0-1,-1 0 1,-1-1-10,2 3 48,8 30 12,3 3-97,-8-24 55,-1-1 0,1 1 1,-2 0-1,1 0 0,-1 0 0,0 0 1,0 0-1,-1 1 0,0-1 1,0 1-1,-1-1 0,0 1 0,0-1 1,-1 0-1,0 1 0,0-1 1,0 0-1,-1 1 0,-1-1 0,1 1-18,-10 12 101,-1 0 0,-1 0-1,0-1 1,-2-1 0,0 0-1,-1-1 1,-1-1 0,-15 11-101,-25 15 95,88-86-4973,-20 20 3962</inkml:trace>
  <inkml:trace contextRef="#ctx0" brushRef="#br0" timeOffset="1987.537">894 1314 20572,'-38'-111'5467,"39"109"-5401,-1 0-1,1 0 1,0 0 0,-1 0 0,1 0 0,0 0-1,1 0 1,-1 0 0,0 0 0,0 1-1,1-1 1,-1 0 0,1 1 0,-1-1-1,1 1 1,0 0 0,0 0 0,0-1 0,-1 1-1,1 0 1,0 0 0,0 1 0,2-2-66,9-6 129,62-81 323,-75 89-452,0-1 0,1 0 0,-1 1 1,0-1-1,1 0 0,-1 0 1,1 1-1,-1-1 0,1 1 0,-1-1 1,1 0-1,-1 1 0,1-1 1,-1 1-1,1-1 0,0 1 0,-1-1 1,1 1-1,0 0 0,-1-1 0,1 1 1,0 0-1,0 0 0,-1-1 1,1 1-1,0 0 0,0 0 0,-1 0 1,1 0-1,0 0 0,0 0 0,0 0 1,-1 0-1,1 0 0,0 1 1,0-1-1,-1 0 0,1 0 0,0 1 1,-1-1-1,1 0 0,0 1 0,-1-1 1,1 1-1,0-1 0,-1 1 1,1-1-1,-1 1 0,1-1 0,-1 1 1,1 0-1,-1-1 0,25 43-28,-21-35 34,19 50 34,-2 1 1,-3 1-1,-2 1 1,2 30-41,35 124 463,-32-163-327,-20-53-145,0 1 0,-1 0 0,1 0 0,-1 0 0,1 0 0,-1 0 0,1-1 0,-1 1 0,1 0 0,-1-1 0,1 1 0,-1 0 0,1-1 0,-1 1 0,1 0 0,-1-1 0,0 1 0,1-1 0,-1 1 0,0-1 0,1 1 0,-1-1 0,0 1 0,0-1-1,0 1 1,1-1 0,-1 1 0,0-1 0,0 0 0,0 1 0,0-1 0,0 1 0,0-1 0,0 1 0,0-1 0,0 0 0,0 1 0,0-1 0,0 1 0,0-1 0,-1 1 0,1-1 0,0 1 0,0-1 0,-1 1 0,1-1 0,0 1 0,-1-1 0,1 1 0,0-1 0,-1 1 0,0-1 9,-3-19-836,-2 1 1,-1 0-1,0 0 0,-1 0 1,-1 1-1,-1 0 1,-1 1-1,0 0 0,-10-11 836,-9-11-4957</inkml:trace>
  <inkml:trace contextRef="#ctx0" brushRef="#br0" timeOffset="2290.353">1058 1444 9746,'10'25'776,"5"-2"288,-1-4-583</inkml:trace>
  <inkml:trace contextRef="#ctx0" brushRef="#br0" timeOffset="2585.664">1379 1023 19540,'0'0'1619,"0"0"-187,-3 4-366,-1 4-912,0 0-1,0 0 0,1 1 1,0 0-1,1-1 1,0 1-1,0 0 1,1 0-1,0 0 1,1 0-1,0 0 1,0 0-1,1 0 1,0 0-1,1 2-153,-2-7 33,0 13 119,0 0 0,2 1 0,0-1 0,1 0 0,0 0 0,2 0 0,0 0 0,1-1 1,0 0-1,1 0 0,1 0 0,6 7-152,-13-21 10,1 0 0,-1-1 1,1 1-1,0-1 1,-1 0-1,1 1 1,0-1-1,0 0 0,0 0 1,0 0-1,0 0 1,0 0-1,0 0 0,0-1 1,1 1-1,-1-1 1,0 0-1,0 1 0,0-1 1,1 0-1,-1 0 1,0 0-1,0-1 1,0 1-1,1 0 0,-1-1 1,0 0-1,0 1 1,0-1-1,0 0 0,0 0 1,0 0-1,0 0 1,0-1-1,-1 1 1,2-1-11,54-63 291,-46 48-213,-2-1 0,0-1 0,-1 0 0,-1 0 0,0-1-1,-2 1 1,0-1 0,-1-1 0,-1 1 0,-1 0-1,-1-1 1,-1 1 0,-1-1 0,-2-16-78,1 31 3,0 1-1,0 0 1,-1 1-1,0-1 1,1 0-1,-2 1 1,1-1-1,0 1 1,-1 0 0,0 0-1,0 0 1,0 1-1,0-1 1,0 1-1,-1 0 1,0 0-1,1 1 1,-1-1 0,0 1-1,0 0 1,-1 1-1,1-1 1,0 1-1,-1 0 1,1 0-1,0 0 1,-1 1 0,1 0-1,-1 0 1,1 1-1,-1-1 1,1 1-1,0 0 1,-1 1-1,1-1 1,0 1 0,0 0-1,0 0 1,0 1-1,0-1 1,1 1-1,-1 0 1,1 0-1,0 1 1,0-1-1,0 1 1,-1 1-3,-60 63-1238,60-70-55,3-10-456</inkml:trace>
  <inkml:trace contextRef="#ctx0" brushRef="#br0" timeOffset="45628.322">31929 153 25109,'-10'82'896,"4"0"0,4 0 0,3 0 0,7 34-896,8 49 101,-7-244 378,1-312-1321,0 392 1085,77-13-19,-76 7-226,-1-1 0,0 0-1,0-1 1,0 0 0,-1-1-1,0 1 1,0-2 0,-1 1-1,0-1 1,-1-1 0,1 0-1,-2 0 1,0 0 0,0 0-1,-1-1 1,0 0-1,-1 0 1,0-1 0,0 1-1,-2-1 1,1 1 0,-2-1-1,1 0 1,-2-1 2,1 11-1,-1 1-1,-1-1 1,1 0-1,0 0 1,0 1-1,-1-1 1,1 0-1,-1 1 1,1-1-1,-1 0 1,0 1-1,1-1 1,-1 1-1,0-1 1,0 1-1,0-1 1,-1 1-1,1 0 1,0-1-1,0 1 1,-1 0-1,1 0 1,-1 0-1,1 0 1,-1 0-1,1 0 1,-1 0-1,1 1 1,-1-1-1,0 1 1,1-1-1,-1 1 1,0 0-1,0-1 1,1 1-1,-1 0 1,0 0-1,0 0 1,1 0-1,-1 1 1,0-1-1,0 0 0,1 1 1,-1-1-1,0 1 1,1 0-1,-1-1 1,0 1-1,1 0 1,-1 0-1,1 0 1,0 0-1,-1 0 1,1 0-1,0 1 1,0-1-1,-1 0 1,1 1-1,0-1 1,0 1-1,0-1 1,1 1-1,-1-1 2,-16 24 155,1 0 0,1 0 0,1 2-1,1 0 1,2 0 0,0 1-1,-3 20-154,13-47 8,0 1-1,0-1 1,0 1 0,0 0-1,0 0 1,1-1-1,-1 1 1,0 0-1,1 0 1,0 0-1,-1 0 1,1 0 0,0-1-1,0 1 1,0 0-1,0 0 1,1 0-1,-1 0 1,0 0 0,1 0-1,-1-1 1,1 1-1,0 0 1,0 0-1,0-1 1,-1 1-1,1 0 1,1-1 0,-1 1-1,0-1 1,0 1-1,1-1 1,-1 0-1,0 0 1,1 1-1,0-1 1,-1 0 0,1 0-1,-1-1 1,1 1-1,0 0 1,0 0-1,0-1 1,-1 1-1,1-1 1,0 0 0,0 1-1,0-1 1,0 0-1,0 0 1,0 0-1,-1 0 1,1-1-1,0 1 1,0 0 0,0-1-1,0 1-7,66-28-56,-60 23 20,1 1 0,-1 0 0,1 0-1,0 1 1,0 0 0,0 0 0,1 1 0,-1 1 0,0-1 0,1 1 0,-1 1 0,4 0 36,-12 0-4,0 0 0,0 0 0,0 0 0,0 1 0,0-1 0,1 0 1,-1 1-1,0-1 0,0 1 0,0-1 0,0 1 0,0-1 0,0 1 1,0 0-1,-1-1 0,1 1 0,0 0 0,0 0 0,0 0 0,-1 0 0,1 0 1,0-1-1,-1 1 0,1 0 0,-1 1 0,1-1 0,-1 0 0,0 0 0,1 0 1,-1 0-1,0 0 0,0 0 0,1 0 0,-1 1 0,0-1 0,0 0 0,-1 0 1,1 0-1,0 0 0,0 0 0,0 1 0,-1-1 0,1 0 0,-1 0 1,0 1 3,-25 47-36,-43 47 83,72-86-59,16-22-237,81-76-3656,-57 49 1843</inkml:trace>
  <inkml:trace contextRef="#ctx0" brushRef="#br0" timeOffset="45971.017">32463 115 28534,'0'1'3,"-3"5"81,-1 1-1,1 0 1,1 0 0,-1 1 0,1-1-1,1 0 1,-1 1 0,1-1-1,0 1 1,1 0 0,0-1 0,0 1-1,1-1 1,0 1 0,0-1-1,0 1 1,1-1 0,3 6-84,49 99-175,-53-111-180,3 9 751,-10-10-4519,-69-60 1628,37 6 5250,39 52-2666,0 0 0,0 0 1,1 0-1,-1 0 0,1 1 0,0-1 1,-1 0-1,1 1 0,0-1 0,0 1 0,0 0 1,0-1-1,0 1 0,0 0 0,0 0 1,0 1-1,1-1 0,-1 0 0,0 1 0,1-1 1,-1 1-1,0 0 0,1-1 0,-1 1 1,3 1-90,-1-2 69,124-21-1302,-99 21-260</inkml:trace>
  <inkml:trace contextRef="#ctx0" brushRef="#br0" timeOffset="46237.801">32615 473 27998,'7'3'552,"2"-6"-376,-2-4-376,-2-6-920</inkml:trace>
  <inkml:trace contextRef="#ctx0" brushRef="#br0" timeOffset="-18477.228">2684 5296 8066,'-37'-32'66,"26"20"-80,-14-19-5,15 11-12,-2-13 45,-16-72-14,27 98 2,1 6 0,-1-1 0,1 1 0,0-1 0,-1 1 1,1 0-1,-1-1 0,1 1 0,-1-1 0,1 1 0,-1 0 0,0 0 0,0-1 0,0 1 0,0 0 0,0 0 0,0 0 0,0 0 0,0 0 0,0 0 0,-1 0 0,1 0 0,0 1 0,0-1 0,-1 0 0,1 1 0,-1-1 0,1 1 0,-1-1 0,1 1 0,0 0 1,-1 0-1,1-1 0,-1 1 0,1 0 0,-1 0 0,0 1-2,1-2-565,1 2 874,0-1 0,0 0 0,0 0 0,0 1 0,0-1 0,0 0 0,0 0 0,0 1 0,0-1 0,-1 0-1,1 0 1,0 1 0,0-1 0,0 0 0,0 0 0,-1 0 0,1 1 0,0-1 0,0 0 0,0 0 0,-1 0 0,1 0 0,0 1 0,0-1 0,0 0 0,-1 0 0,1 0 0,0 0 0,0 0 0,-1 0 0,1 0 0,0 0 0,-1 0 0,1 0 0,0 0 0,0 0 0,-1 0 0,1 0 0,0 0 0,0 0 0,-1 0 0,1 0-309,88 137 3921,-6-105-2469,76 58-260,61 10-481,97 43-602,19 17-58,-223-94-36,-72-40-2,2-2 1,1-1-1,1-3 0,7 2-13,280 93 40,-12-19 2,28 11 28,178 113-77,-290-115 58,168 26-54,-278-76-20,94 43 25,51 38-2,-24 28 15,-175-119-1,1-4 0,2-3 0,69 25-14,-96-43 6,350 136-84,-359-141 70,27 9 16,-1 4 0,-1 2 0,-1 3 0,52 38-8,-77-45-3,0-2-1,1-1 0,1-2 0,2-1 0,0-2 1,4-1 3,363 127 9,-159-67-25,-180-59 24,0 2 0,-2 3 0,-1 4 0,33 19-8,280 149-31,-23-24 47,-151-96-88,-147-58 78,-1 3 0,-1 3 0,-1 2 0,31 21-6,225 146-72,85 17-93,-167-108 107,-168-79 51,-1 4 1,-1 2-1,-1 2 1,-1 3-1,13 14 7,-67-45-1,79 61-8,3-4-1,81 44 10,83 21-34,-51-26 6,98 69 28,-127-41-12,-120-87-40,1-1 0,2-2 0,27 12 52,375 144-268,140 146-55,-492-284 317,3-5 0,1-4 1,52 12 5,-149-53 2,155 64-18,-2 8 0,75 51 16,13 6-143,-132-78 149,2-6 0,96 26-6,368 140-22,-214-37 12,-283-137 9,2-4-1,1-4 0,15 0 2,64 23-105,313 83-973,-443-127 1035,-1 1-1,-1 2 1,0 2 0,-1 2-1,-1 0 1,-1 3 0,0 1-1,4 6 44,19 12-99,2-4 0,2-2 0,0-2 0,2-4 0,2-2 0,23 5 99,-74-27 2,0 0 0,-1-1 0,2 0 0,-1-1 0,0-1 0,1 0 0,-1-1 0,1 0 0,10-2-2,-20 1 12,-4 0-29,-1 0-27,0 0-97,0 0 106,0 0 1120</inkml:trace>
  <inkml:trace contextRef="#ctx0" brushRef="#br0" timeOffset="-17185.334">11496 7884 16299,'0'0'1860,"0"0"-33,1-3-863,101-159 931,-63 116-1619,1 2 0,3 2 1,1 2-1,2 2 0,15-8-276,143-128 690,96-131-423,90-52-254,251-168-13,535-422 25,-227 125-9,-468 433 40,-419 330-85,2 3-1,3 3 0,2 3 0,2 3 0,19-6 30,-40 27-1224,-48 24-915</inkml:trace>
  <inkml:trace contextRef="#ctx0" brushRef="#br0" timeOffset="-16452.577">11617 6997 10562,'28'-123'11617,"-71"230"-9771,-96 286-1471,117-333-269,3 1 0,2 2 0,3-1-1,3 2 1,2 4-106,20 31 423,-10-97-420,1 1 1,-1 0 0,1 0 0,-1-1 0,1 1 0,0-1 0,0 0 0,0 1-1,0-1 1,0 0 0,1 0 0,-1 0 0,1-1 0,-1 1 0,1-1 0,0 1 0,0-1-1,0 0 1,-1 0 0,1 0 0,0 0 0,0 0 0,0-1 0,0 0 0,0 1-1,1-1 1,-1 0 0,0 0 0,1-1-4,11-1 7,-1-1-1,1-1 1,-1 0-1,1 0 1,-1-2-1,0 0 0,-1 0 1,10-7-7,9-4 1,33-14-11,184-105-381,-171 77-312</inkml:trace>
  <inkml:trace contextRef="#ctx0" brushRef="#br0" timeOffset="-6937.818">25138 1051 20828,'23'98'7825,"25"69"-7225,-42-148-131,-4-7-429,1 0 0,1 0 0,0 0 0,0-1-1,1 1 1,1-1 0,0 0 0,0-1 0,1 0-1,1 0 1,0 0 0,0-1 0,2 2-40,-8-11 3,0 0-1,0 0 1,-1 0 0,1 0 0,0 0-1,0 0 1,0 0 0,-1-1 0,1 1-1,0 0 1,-1-1 0,1 0 0,0 1-1,-1-1 1,1 0 0,-1 0 0,1 0-1,-1 0 1,1 0 0,-1 0 0,0-1-1,0 1 1,0 0 0,1-1 0,-1 1-1,0-1 1,0 1 0,-1-1 0,1 1-1,0-1 1,-1 1 0,1-1 0,0 0-1,-1 0 1,0 1 0,1-1 0,-1 0-1,0 0 1,0 1 0,0-1 0,0 0-1,-1 0 1,1 1 0,0-1 0,-1 0-1,1 0 1,-1 1 0,1-1 0,-1 0-3,2-5 5,0-10 1,-1-1-1,-1 1 1,0-1 0,-1 1 0,-1-1 0,0 1 0,-2 0-1,0 0 1,0 1 0,-2-1 0,0 1 0,-1 1-1,0-1 1,-4-2-6,-22-24-8,33 56 2,2-8-7,0 0 0,1 0 0,-1 0 0,1 0 0,0 0 0,1-1 0,-1 1 0,1-1 0,0 1 0,1-1 0,-1 0 0,1 0 0,0 0 0,0-1 0,1 0 0,-1 1 0,1-2 0,0 1 0,0 0 0,0-1 0,1 0 0,-1 0 0,1-1 0,0 1 0,-1-1 0,1 0 0,4 0 13,5-6-192,0-1 0,0 0 1,-1-1-1,1-1 0,-1 0 0,-1-1 1,1 0-1,-1-1 0,-1-1 0,0 0 1,7-8 191,6-2-378,63-58-1620,-87 76 1846,-4 3 184,1 0 1,-1 1-1,0-1 1,1 1-1,0 0 1,-1 0-1,1 0 1,0 0-1,0 0 1,0 0-1,0 1 1,0-1-1,1 1 1,-1-1-1,1 1 1,-1 0-1,1 0 1,0-1-1,0 1 1,0 0-1,1 0 1,-1 0-1,1 1-32,-1-3 29,-4 16 256,0 0 0,1 0-1,0 0 1,2 0 0,0 1 0,1-1-1,0 1 1,2-1 0,0 1 0,1-1 0,1 3-285,-3-19 6,0 0 0,0-1 0,0 1 0,0 0 0,0 0 0,1-1 0,-1 1 0,0 0 0,0 0 0,1 0 0,-1-1 0,0 1 0,1 0 0,-1-1 0,1 1 0,-1 0 0,1-1 0,-1 1 0,1-1 0,-1 1 0,1-1 0,0 1 0,-1-1 0,1 1 0,0-1 0,-1 1 0,1-1 0,0 0 0,-1 1 0,1-1 0,0 0 0,0 0 0,0 0 0,-1 0 0,1 1 0,0-1 0,0 0 0,0 0 0,-1 0 0,1-1 0,0 1 0,0 0 0,0 0 0,-1 0 0,1-1 0,0 1 0,0 0 0,-1-1 0,1 1 0,0 0 0,-1-1 1,1 1-1,0-1 0,-1 1 0,1-1 0,-1 0 0,1 1-6,31-41 11,-22 29-32,-1-1-1,-1 0 1,0-1-1,-1 0 1,-1 0-1,0-1 1,0 1-1,-2-1 1,0-1-1,0 1 1,-2 0-1,0-1 0,-1 0 1,0 1-1,-1-1 1,-1 0-1,0 1 1,-1-1-1,-1 1 1,-1-1-1,0 0 22,-9 15-449,9 50 442,3-40 45,1-1 0,1 1 0,0-1 0,0 1 0,0 0 0,1-1 0,1 0 0,-1 1 0,1-1 0,1 0 0,-1 0 0,2-1 0,2 5-38,-6-11 7,0 0 1,1 0-1,-1-1 1,1 1 0,-1-1-1,1 1 1,-1-1 0,1 1-1,-1-1 1,1 0 0,-1 1-1,1-1 1,-1 0-1,1 0 1,-1 0 0,1-1-1,0 1 1,-1 0 0,1 0-1,-1-1 1,1 1-1,-1-1 1,1 0 0,-1 1-1,0-1 1,1 0 0,-1 0-1,0 0 1,1 0 0,-1 0-1,0 0 1,0 0-1,0 0 1,0 0 0,0-1-8,43-48 79,-41 46-72,10-11 4,0-1 1,-1 0-1,0-1 1,-1-1-1,-1 0 1,-1 0-1,-1-1 1,0 0-1,-1 0 1,-1-1-1,-1 0 1,-1 0-1,-1 0 1,-1-1-1,0 1 1,-1-1-1,-2 1 1,-1-8-12,1 18-3,-1 0 0,-1 0 0,1 0 0,-2 0-1,1 1 1,-2-1 0,1 1 0,-1 0 0,0 0 0,-1 0 0,0 1 0,-1 0 0,1 0 0,-7-5 3,12 13-1,0-1 1,1 1-1,-1-1 1,0 1-1,0 0 1,1-1-1,-1 1 0,0 0 1,0 0-1,0 0 1,0-1-1,0 1 0,1 0 1,-1 0-1,0 0 1,0 0-1,0 0 0,0 1 1,0-1-1,1 0 1,-1 0-1,0 0 0,0 1 1,0-1-1,1 1 1,-1-1-1,0 0 1,0 1-1,1-1 0,-1 1 1,0 0-1,1-1 1,-1 1-1,1-1 0,-1 1 1,0 0-1,1 0 1,0-1-1,-1 1 0,1 0 1,-1 0-1,1-1 1,0 1-1,0 0 0,-1 0 1,1 0-1,0 0 1,0 0-1,0-1 1,0 1-1,0 0 0,0 0 1,-2 21 16,1 0-1,0-1 0,2 1 0,1 0 1,0 0-1,2-1 0,0 1 0,1-1 1,5 10-16,-4-12 50,1-1 1,0 0 0,2-1-1,0 0 1,1 0-1,0-1 1,1 0-1,1-1 1,1 0 0,0-1-1,1 0 1,0-1-1,1-1 1,0 0 0,1-1-1,10 4-50,-24-13 1,-1 0-1,1 0 1,-1-1-1,1 1 1,0-1 0,0 0-1,0 1 1,0-1-1,0 0 1,0 0-1,0 0 1,0 0-1,0 0 1,0-1-1,0 1 1,1-1 0,-1 1-1,0-1 1,0 0-1,1 0 1,-1 0-1,0 0 1,0 0-1,1-1 1,-1 1 0,0 0-1,0-1 1,0 0-1,1 0 1,-1 1-1,0-1 1,0-1-1,0 1 1,0 0 0,-1 0-1,1-1 1,0 1-1,0-1 1,-1 1-1,1-1 1,-1 0-1,1 0 1,-1 0-1,0 1 1,0-1 0,0-1-1,0-9-37,0 0 1,-2 0 0,1 0-1,-2 0 1,1 0 0,-2 0 0,1 0-1,-2 1 1,0-1 0,0 1-1,-1 0 1,0 0 0,-1 0-1,0 1 37,5 9-5,0 1-1,1 0 1,-1-1-1,0 1 1,1-1-1,-1 1 1,1-1-1,-1 1 1,0-1-1,1 1 0,-1-1 1,1 1-1,-1-1 1,1 0-1,0 1 1,-1-1-1,1 0 1,0 1-1,-1-1 1,1 0-1,0 0 1,0 1-1,0-1 0,0 0 1,-1 0-1,1 0 1,0 1-1,0-1 1,0 0-1,1 0 1,-1 1-1,0-1 1,0 0-1,0 0 0,1 1 1,-1-1-1,0 0 1,1 0-1,-1 1 1,0-1-1,1 0 1,-1 1-1,1-1 1,-1 1-1,1-1 0,-1 1 1,1-1-1,0 1 1,-1-1-1,1 1 1,0-1-1,-1 1 1,1 0-1,0-1 1,-1 1-1,1 0 1,0 0-1,0-1 0,0 1 1,-1 0-1,1 0 1,0 0-1,0 0 1,0 0 5,117 12-8,-109-14 9,0 0 1,0 0-1,-1-1 1,1 0 0,0 0-1,-1-1 1,0 0-1,0-1 1,0 0-1,-1 0 1,1 0 0,-1-1-1,-1 0 1,1-1-1,-1 1 1,0-1-1,0-1 1,-1 1-1,0-1 1,0 0 0,-1 0-1,0 0 1,2-7-2,-7 14 0,1-1 1,0 1-1,-1 0 0,0-1 1,1 1-1,-1 0 1,0-1-1,0 1 0,1 0 1,-1 0-1,0-1 1,0 1-1,-1 0 0,1 0 1,0 0-1,0 1 1,0-1-1,-1 0 0,1 0 1,0 1-1,-1-1 1,1 0-1,0 1 0,-1-1 1,1 1-1,-1 0 1,1 0-1,-1-1 0,1 1 1,-1 0-1,1 0 1,-1 0-1,1 1 0,-1-1 1,1 0-1,-1 0 1,1 1-1,-1-1 0,1 1 1,0-1-1,-1 1 1,1 0-1,0 0 0,-1-1 1,1 1-1,0 0 1,0 0-1,0 0 0,0 0 1,-1 1-1,-7 6 29,1 0 0,-1 1 1,1-1-1,1 1 0,0 1 0,0 0 1,1 0-1,0 0 0,1 0 0,0 1 1,1 0-1,0 0 0,1 0 1,0 1-1,0-1 0,2 1 0,-1-1 1,1 1-1,1 0 0,0 2-29,0-11-4,-1 0 1,1 0-1,0 0 0,0 1 0,0-1 0,1 0 0,-1 0 1,1 0-1,-1 0 0,1 0 0,0 0 0,0 0 1,1-1-1,-1 1 0,0 0 0,1-1 0,0 1 0,0 0 1,-1-1-1,2 0 0,-1 1 0,0-1 0,0 0 1,1 0-1,-1-1 0,1 1 0,-1 0 0,1-1 0,0 1 1,0-1-1,-1 0 0,1 0 0,0 0 0,0 0 1,0-1-1,0 1 0,0-1 0,1 0 0,-1 0 0,0 0 1,0 0-1,0 0 0,0-1 0,3 0 4,49-38-1995,-18 9 307</inkml:trace>
  <inkml:trace contextRef="#ctx0" brushRef="#br0" timeOffset="-6597.245">26568 831 28126,'-32'40'1126,"69"-39"-958,30-39-120,-62 33-50,1 0 0,0 0 0,0 1 0,0 0-1,0 0 1,1 0 0,-1 1 0,1 0 0,0 0 0,0 0 0,0 1 0,1 0 0,-1 1 0,0 0 0,1 0 0,-1 0 0,1 1 0,-1 0 0,1 1 0,-1-1 0,0 1 0,1 1-1,-1 0 1,0 0 0,0 0 0,6 3 2,-9-3 9,-1 1-1,0 0 0,0-1 0,-1 1 1,1 0-1,0 0 0,-1 0 0,0 1 1,0-1-1,0 1 0,0-1 0,0 1 1,-1-1-1,0 1 0,1 0 0,-1 0 1,-1 0-1,1 0 0,0 0 0,-1 0 1,0 0-1,0 0 0,0 0 0,-1 0 1,1-1-1,-1 1 0,0 0 0,0 0-7,-44 107 962,40-101-875,-3 7 7,-1 0 1,-1 0 0,0-1-1,-1 0 1,-1-1 0,0 0 0,-11 9-96,22-23-60,-1 1 0,0-1 0,0 0 1,0 0-1,0 0 0,0 0 0,0 0 1,0 0-1,-1 0 0,1-1 0,0 1 1,0-1-1,-1 0 0,1 1 0,0-1 1,0 0-1,-1-1 0,1 1 0,0 0 1,0 0-1,-1-1 0,1 0 0,0 1 1,0-1-1,0 0 0,-1 0 60,-15-9-1559</inkml:trace>
  <inkml:trace contextRef="#ctx0" brushRef="#br0" timeOffset="-10132.626">22240 1988 16852,'0'0'3563,"-1"5"-165,-2 10-3112,1 0 0,0 0 1,1 0-1,1 0 0,1 0 0,0 0 0,0 0 1,2 0-1,0 0 0,0 0 0,2-1 0,0 1 1,0-1-1,1 0 0,5 7-286,-10-19 18,0-1 0,0 1-1,0 0 1,0 0 0,0 0 0,1-1 0,-1 1 0,1 0-1,-1-1 1,1 1 0,-1-1 0,1 0 0,0 1 0,-1-1-1,1 0 1,0 0 0,0 0 0,0 0 0,0-1 0,0 1-1,0-1 1,0 1 0,0-1 0,1 1 0,-1-1 0,0 0-1,0 0 1,0 0 0,0 0 0,0-1 0,0 1 0,0 0-1,1-1 1,-1 0 0,0 1 0,0-1 0,0 0 0,-1 0-1,1 0 1,0 0 0,0 0 0,0-1 0,-1 1 0,1-1-1,-1 1 1,2-2-18,11-14 89,-1-1 1,-1 0-1,-1-1 0,0 0 0,-1 0 0,-1-2 0,4-14-89,4-5 26,45-85 126,-61 125-145,1 0-1,-1 0 1,0 0 0,0 0 0,1 0 0,-1 1-1,0-1 1,0 0 0,0 1 0,0-1 0,1 1 0,-1-1-1,0 1 1,0-1 0,0 1 0,0 0 0,0-1-1,0 1 1,0 0 0,0 0 0,-1 0 0,1 0 0,0 0-1,0 0 1,-1 0 0,1 0 0,-1 0 0,1 0-1,-1 0 1,1 0 0,-1 0 0,0 1 0,1-1 0,-1 0-1,0 0 1,0 0 0,0 1 0,0-1 0,0 0-1,0 0 1,0 1 0,0-1 0,-1 0 0,1 1-7,0-1 8,8 57 176,-7-45-148,0 0-1,0 0 1,2 0-1,0 0 1,0 0-1,1 0 1,1-1-1,0 0 1,3 5-36,-6-15 5,1 0 0,-1-1 0,1 1 1,0-1-1,-1 0 0,1 0 0,0 0 0,0 0 0,0 0 0,0-1 1,0 1-1,0-1 0,0 0 0,0 0 0,0 0 0,0 0 1,-1 0-1,1-1 0,0 1 0,0-1 0,0 0 0,0 0 1,0 0-1,-1 0 0,1-1 0,0 1 0,-1-1 0,1 1 1,-1-1-1,0 0 0,1 0 0,-1 0 0,0 0 0,0 0 1,0-1-1,-1 1 0,1-1 0,0 1 0,0-3-5,169-230 82,-170 235-82,-1-1 0,0 0 1,0 0-1,0 0 0,1 0 0,-1 0 1,0 0-1,1 0 0,-1 0 1,0 1-1,1-1 0,-1 0 1,1 0-1,0 0 0,-1 1 1,1-1-1,-1 0 0,1 1 0,0-1 1,0 1-1,-1-1 0,1 1 1,0-1-1,0 1 0,0-1 1,0 1-1,-1 0 0,1-1 0,0 1 1,0 0-1,0 0 0,0 0 1,0 0-1,0-1 0,0 1 1,0 1-1,0-1 0,0 0 1,0 0-1,0 0 0,-1 0 0,1 1 1,0-1-1,0 0 0,0 1 1,0-1-1,0 1 0,-1-1 1,1 1-1,0-1 0,0 1 0,-1 0 1,1-1-1,0 1 0,-1 0 1,1-1-1,-1 1 0,1 0 1,-1 0-1,1 0 0,-1 0 0,5 16-35,0 0-1,-2 1 1,0 0 0,-1-1-1,0 1 1,-2 0-1,0 0 1,-1 0-1,-1 0 1,-2 10 35,2-7-263,1-16-492,-1-7-316,-8-5 567</inkml:trace>
  <inkml:trace contextRef="#ctx0" brushRef="#br0" timeOffset="-9860.783">22658 1380 22253,'-8'-3'1816,"8"3"1617,0 0-2641,-1 0-296,-1 1-328,1 1-40,-1-1-416,1 1-392,1-1-1000,0 0 1504</inkml:trace>
  <inkml:trace contextRef="#ctx0" brushRef="#br0" timeOffset="-9033.766">22910 1226 23493,'4'66'975,"4"-1"0,2 0 0,3 0 0,2-1 0,4-1 0,2-1 0,7 9-975,78 187 186,-117-262-143,-72-154-310,54 105 93,27 50 152,4 6 2,0 0 21,0 0 1,0 0 0,0 0-1,0 0 1,1 0-1,-1 0 1,1-1 0,0 1-1,0-1 1,-1 0 0,1 0-1,1 0 1,-1 0-1,0 0 1,0-1 0,1 0-1,-1 1 1,1-1-1,-1 0 1,1-1 0,0 1-1,-1-1 1,1 1 0,0-1-1,-1 0 1,1-1-1,0 1 1,-1-1 0,1 1-1,-1-1 1,1 0-1,-1 0 1,1-1 0,-1 1-1,0-1 1,1 1 0,-1-1-1,1-1-1,5-3 1,0-1-1,0 0 1,-1 0 0,0 0-1,0-1 1,-1 0 0,0-1-1,-1 0 1,0 0 0,0 0-1,-1-1 1,0 0 0,0 0-1,-1 0 1,-1 0 0,0-1-1,0 1 1,-1-1 0,0 0-1,-1 0 1,0 0 0,-1 0-1,0 0 1,-1-2-1,-11-11-135,2 39-29,10-9 166,1 1 0,-1-1 0,1 1 0,1 0 0,-1-1 0,1 0 0,0 1 0,1-1-1,0 0 1,0 0 0,0 0 0,0 0 0,1-1 0,0 0 0,0 1 0,1-1 0,-1-1-1,1 1 1,0-1 0,0 1 0,1-1 0,-1-1 0,1 1 0,0-1 0,0 0 0,0-1 0,0 1-1,0-1 1,1 0 0,-1-1 0,1 1 0,0-1 0,-1-1 0,1 1 0,-1-1 0,1 0-1,0-1 1,3 0-2,190-15 75,-198 15-73,-1 1 0,0 0 0,0 0 0,0 0-1,0 0 1,1 0 0,-1 0 0,0 0 0,0 0 0,0 0 0,0 0 0,1 1 0,-1-1-1,0 0 1,0 1 0,0-1 0,0 1 0,0-1 0,0 1 0,0 0 0,0-1-1,0 1 1,0 0 0,0 0 0,-1 0 0,1 0 0,0-1 0,0 1 0,-1 0 0,1 0-1,-1 1 1,1-1 0,-1 0 0,1 0 0,-1 0 0,1 0 0,-1 0 0,0 0 0,0 1-1,0-1 1,0 0 0,0 0 0,0 0 0,0 0 0,0 1 0,0-1 0,0 0-1,-1 0 1,1 0 0,0 0 0,-1 2-2,-3-3 15,1 1 1,-1-1-1,1 0 0,-1 0 0,1 0 0,-1-1 1,1 1-1,-1-1 0,1 0 0,0 1 1,-1-2-1,1 1 0,0 0 0,0-1 0,-1 1 1,1-1-1,0 0 0,1 0 0,-1 0 1,0 0-1,1-1 0,-1 1 0,1-1 1,0 0-1,-1 0-15,-6-5 13,-78-76 48,86 84-61,1-1 0,-1 0 0,1 0 0,0 0 0,-1 0 0,1 0 0,0 0 0,0 0 0,0 0 0,0 0 0,0 0 0,0-1 0,0 1 0,0 0 0,0 0 0,0 0 0,1 0 0,-1 0 0,0 0 0,1 0 0,-1 1 0,1-1 0,-1 0 0,1 0 0,-1 0 0,1 0 0,0 0 0,-1 1 0,1-1 0,0 0 0,0 1 0,-1-1 0,1 0 0,0 1 0,0-1 0,0 1 0,0-1 0,0 1 0,0 0 0,0-1 0,0 1 0,0 0 0,0 0 0,0-1 0,0 1 0,57-11-5,-48 10 5,5-2-19,0 0 1,0-2-1,-1 1 1,1-2-1,-1 0 1,0-1-1,-1 0 1,1-1-1,-1 0 1,-1-1 0,0-1-1,0 0 1,-1 0-1,0-1 1,-1-1-1,0 0 1,-1 0-1,0-1 1,-1 0 0,0-1-1,-2 1 1,1-1-1,-1-1 1,-1 0 18,-4 13 1,0 0 0,0 0 0,0 0 0,0 0 0,0-1 0,0 1-1,0 0 1,-1 0 0,1-1 0,-1 1 0,0 0 0,0-1 0,0 1 0,0-1 0,0 1 0,0 0 0,-1-1 0,1 1 0,-1 0 0,1-1 0,-1 1 0,0 0 0,0 0 0,0 0 0,0 0 0,-1 0 0,1 0 0,0 0 0,-1 0 0,1 0-1,-1 1 1,-2-3-1,1 6 7,1 0-1,-1 0 1,0 0 0,1 0-1,-1 1 1,1-1-1,-1 0 1,1 1-1,0 0 1,0 0-1,1-1 1,-1 1-1,0 0 1,1 1-1,0-1 1,0 0-1,0 0 1,0 0-1,0 1 1,0 1-7,0-1 11,-6 15 48,1 0 0,1 1 0,1-1 0,1 1 0,0 0 0,2 0 0,0 0 0,1 0 1,1 0-1,1 2-59,-2-20-5,0 0 0,1 1-1,-1-1 1,1 0 0,-1 0 0,1 0 0,-1 0 0,1 1 0,0-1 0,0 0 0,0 0 0,1 0 0,-1-1 0,0 1 0,1 0 0,-1 0 0,1-1 0,-1 1 0,1-1 0,0 1 0,0-1 0,-1 0 0,1 0 0,0 0 0,0 0 0,1 0-1,-1 0 1,0 0 0,0-1 0,0 1 0,0-1 0,1 1 0,-1-1 0,0 0 0,0 0 0,1 0 0,-1 0 0,0 0 0,0-1 0,0 1 0,1-1 0,0 0 5,84-48-2621,-45 16 405</inkml:trace>
  <inkml:trace contextRef="#ctx0" brushRef="#br0" timeOffset="-8713.298">24094 1226 21813,'-149'235'6364,"150"-235"-6352,0 0 1,0-1 0,0 1 0,0 0 0,0 0-1,-1 0 1,1 0 0,0 0 0,0 0 0,0 0-1,0 0 1,0 0 0,0 0 0,0 0 0,0 1-1,0-1 1,0 0 0,-1 1 0,1-1 0,0 1-1,0-1 1,0 1 0,-1-1 0,1 1 0,0-1-1,-1 1 1,1 0 0,0 0 0,-1-1 0,1 1-1,-1 0 1,1 0 0,-1-1 0,1 1 0,-1 0-1,0 0 1,1 0 0,-1 0 0,0 0 0,0 0-1,0 0 1,0 0 0,0-1 0,0 1 0,0 0-1,0 0 1,0 0 0,0 0 0,0 0 0,0 0-1,-1 0 1,1 0 0,0 0 0,-1-1 0,1 1-1,-1 0 1,1 0 0,-1 0 0,1-1 0,-1 1-1,1 0 1,-1-1 0,0 1 0,1 0 0,-1-1-1,0 1 1,0-1 0,0 1 0,1-1 0,-1 1-13,61-33 56,5-30-86,-54 49-45,1 1 0,0 0 1,0 0-1,1 1 0,1 1 0,0 0 1,0 1-1,1 1 0,0 0 0,0 1 1,14-4 74,-27 10-21,-1 1 1,1-1-1,-1 1 0,1 0 1,-1 0-1,1 0 0,0-1 1,-1 1-1,1 1 1,-1-1-1,1 0 0,-1 0 1,1 1-1,-1-1 1,1 0-1,-1 1 0,1 0 1,-1-1-1,1 1 1,-1 0-1,0 0 0,1 0 1,-1 0-1,0 0 1,0 0-1,0 0 0,0 0 1,0 0-1,0 0 1,0 1-1,0-1 0,0 0 1,-1 1-1,1-1 1,0 1-1,-1-1 0,1 1 1,-1-1-1,0 1 1,1-1-1,-1 1 0,0-1 1,0 1-1,0 0 0,0-1 21,-10 72-110,-6-34 346,-2-2 0,-2-1 0,-1 0 0,-2-1 0,-1-1 0,-6 4-236,10-11 257,41-112-3670,-6 41 2281,-1-9 1290</inkml:trace>
  <inkml:trace contextRef="#ctx0" brushRef="#br0" timeOffset="-8356.407">24237 860 21877,'1'20'536,"1"0"0,1 0 1,0-1-1,2 1 1,0-1-1,1 0 0,1 0 1,1-1-1,0 0 0,9 13-536,120 163 1631,-100-146-1665,-85-58-2331,23-3 2297,0-1 0,2-1 0,0-1 0,1-1 0,0-1 0,2 0 0,-5-7 68,23 24 55,1 0 0,-1-1 0,0 1 0,1-1 0,-1 1 0,1-1 0,-1 0 0,1 1 0,0-1 0,0 0 0,0 0 0,0 0 0,0 0 0,0 0 0,1 0 0,-1 0-1,0 0 1,1 0 0,0 0 0,-1-1 0,1 1 0,0 0 0,0 0 0,1 0 0,-1 0 0,0-1 0,1 1 0,-1 0 0,1 0 0,-1 0 0,1 0 0,0 0 0,0 0 0,0 0 0,0 0 0,0 1 0,1-1 0,-1 0 0,1 1 0,-1-1-1,1 1 1,-1-1 0,1 0-55,214-135 794,-178 114-2117</inkml:trace>
  <inkml:trace contextRef="#ctx0" brushRef="#br0" timeOffset="-15554.219">17325 2778 13547,'-25'-17'7260,"-7"25"-5067,-23 35-1455,43-27-635,1-1 0,0 2-1,1 0 1,1 0 0,1 1-1,0 0 1,1 0-1,1 0 1,1 1 0,1 0-1,1 0 1,0 1-1,1-1 1,1 1 0,1-1-1,1 1 1,0-1 0,2 0-1,2 10-102,18 40 246,-23-68-238,0 0-1,1 1 0,-1-1 0,1 0 0,0 0 0,-1 0 0,1 1 1,0-1-1,0 0 0,0 0 0,0 0 0,0 0 0,0 0 0,0-1 0,0 1 1,0 0-1,0 0 0,0-1 0,1 1 0,-1-1 0,0 1 0,0-1 0,1 1 1,-1-1-1,0 0 0,1 1 0,-1-1 0,1 0 0,-1 0 0,0 0 1,1 0-1,-1 0 0,0-1 0,1 1 0,-1 0 0,0-1 0,1 1 0,-1-1 1,0 1-1,0-1 0,1 0 0,-1 1 0,0-1 0,0 0 0,0 0 0,0 0 1,0 0-8,10-11 136,0 0 0,-1 0 0,-1-1 0,0 0 0,-1-1 1,0 0-1,-2-1 0,1 1 0,-1-2-136,3-6 152,8-11 0,-2-1 0,-1 0 0,-2-2 0,-2 1 0,-1-1 0,-2-1-1,-1 1 1,-2-1 0,-1-18-152,-2 49 3,-1 1-1,0-1 0,0 1 1,0-1-1,-1 0 1,0 1-1,0-1 1,-1 1-1,1 0 0,-1-1 1,0 1-1,-1 0 1,1 0-1,-1 0 1,0 1-1,0-1 0,-1 1 1,1-1-1,-1 1 1,0 0-1,0 0 0,0 1 1,-1-1-1,1 1 1,-1 0-1,0 0 1,-3-1-3,4 6-117,1-1 0,-1 1 0,1 0 0,-1 0 0,1 1 0,0-1 0,0 1 0,0-1 0,0 1 0,0 0 0,1 0 0,-1 0 0,1 1 1,0-1-1,0 0 0,0 1 0,0 0 0,1-1 0,0 1 0,-1 0 0,1 0 0,1 0 0,-1 0 0,0-1 0,1 1 0,0 0 0,0 0 1,0 2 116,-3 23-2161</inkml:trace>
  <inkml:trace contextRef="#ctx0" brushRef="#br0" timeOffset="-14622.415">17751 2530 21629,'-1'-16'900,"1"5"618,1 21-692,56 249 373,-53-243-1169,-2-5-1,0-1 0,1 1-1,0-1 1,1 0 0,0 0 0,0-1 0,1 1 0,1-1-1,-1 0 1,1 0 0,7 7-29,-12-15 19,0 0 0,0-1 1,-1 1-1,1-1 0,0 1 0,0-1 1,0 1-1,0-1 0,0 0 0,0 1 1,0-1-1,0 0 0,0 0 0,0 0 1,0 0-1,0 0 0,0 0 0,0 0 1,0 0-1,0 0 0,0 0 0,0 0 1,0-1-1,0 1 0,0 0 0,-1-1 1,1 1-1,0-1 0,0 1 0,0-1 1,0 1-1,0-1 0,-1 0 0,1 1 1,0-1-1,-1 0 0,1 0 0,0 0 1,-1 1-1,1-1 0,-1 0 0,1 0 1,-1 0-1,0 0 0,1-1-19,17-48 594,-17 49-583,5-22 91,-1 1-1,-1-1 1,-1 0 0,-1 0-1,-1 0 1,-1 0 0,-1 0-1,-1 0 1,-1 0 0,-1 0-1,-1 1 1,-1-1 0,-8-18-102,6 47 57,7 4-47,1 1 0,-1 0 0,2 0 0,0-1 0,0 1 0,1 0 0,0-1 0,1 1 0,0-1-1,1 0 1,0 0 0,0 0 0,1 0 0,1-1 0,0 1-10,-4-8 1,-1 0 0,1 0 0,-1-1 1,1 1-1,-1-1 0,1 1 0,0-1 0,0 0 0,0 0 0,0 0 0,0 0 0,0 0 0,0 0 0,0 0 0,0-1 0,1 1 0,-1-1 0,0 0 0,0 0 0,1 1 0,-1-1 0,0 0 1,0-1-1,0 1 0,1 0 0,-1-1 0,0 1 0,0-1 0,0 0 0,0 0 0,0 0 0,0 0 0,0 0 0,0 0 0,0 0 0,0-1 0,0 1 0,0-1-1,66-68 47,-63 64-47,14-16 9,0-1 0,-2-1 0,0 0 0,-2-2 0,-1 1 0,-1-2 0,-1 0 1,-1-1-1,-1 0 0,-1-3-9,-10 32 0,1-1 0,0 0 1,-1 0-1,1 0 0,0 0 1,-1 0-1,1 0 0,0 0 1,-1 1-1,1-1 0,-1 0 1,1 0-1,0 0 0,-1 0 1,1-1-1,0 1 0,-1 0 1,1 0-1,0 0 0,-1 0 1,1 0-1,0 0 0,-1 0 1,1-1-1,0 1 0,0 0 1,-1 0-1,1-1 0,0 1 1,-1 0-1,1 0 0,0-1 1,0 1-1,0 0 0,-1 0 1,1-1-1,0 1 0,0 0 1,0-1-1,0 1 1,0 0-1,0-1 0,-1 1 1,1 0-1,0-1 0,0 1 1,0 0-1,0-1 0,0 1 1,0-1-1,0 1 0,0 0 1,1-1-1,-1 1 0,0 0 1,0-1-1,0 1 0,0 0 1,0-1-1,1 1 0,-1 0 1,0 0-1,0-1 0,0 1 1,1 0-1,-1 0 0,0-1 1,0 1-1,1 0 0,-19 21 23,8-3-19,2 0-1,0 1 0,1-1 1,1 1-1,1 1 0,1-1 1,0 1-1,1 0 0,2 0 1,0 14-4,0-32 0,1 0-1,0 0 1,0 0 0,0 1 0,0-1 0,1 0-1,-1 0 1,1 0 0,-1 0 0,1 0 0,0 0 0,-1 0-1,1 0 1,0 0 0,0-1 0,1 1 0,-1 0 0,0-1-1,1 1 1,-1 0 0,1-1 0,-1 0 0,1 1 0,-1-1-1,1 0 1,0 0 0,0 0 0,0 0 0,0 0 0,0 0-1,0 0 1,0-1 0,0 1 0,0-1 0,0 0-1,0 1 1,0-1 0,0 0 0,2 0 0,8-4 2,0 0 0,0-1-1,0 0 1,0-1 0,-1 0 0,0 0 0,-1-2 0,0 1-1,0-1 1,7-8-2,22-14-6,-30 22 9,1 1 0,0 0-1,0 0 1,1 1 0,0 0 0,0 1 0,1 0 0,-1 1-1,1 0 1,0 1 0,0 0 0,1 1 0,-1 0 0,0 1-1,1 0 1,-1 1 0,4 1-3,10 17 56,-26-17-24,0-1 15,-5-2-32,0 0 1,0-1-1,0 0 1,0 0-1,0 0 1,1-1-1,-1 0 1,1 0-1,0 0 1,0 0-1,1 0 1,-1-1-1,1 0 1,0 1-1,0-1 0,0 0 1,1-1-1,0 1 1,-1-2-16,-1-2 8,-45-115 3,49 123-15,1-1 1,-1 1-1,1 0 0,-1 0 1,1 0-1,-1 0 1,1 0-1,0 0 0,0 0 1,0 0-1,-1 1 0,1-1 1,0 0-1,0 0 0,0 1 1,0-1-1,0 0 0,1 1 1,-1-1-1,0 1 0,0 0 1,0-1-1,0 1 0,1 0 1,-1 0-1,0-1 0,0 1 1,0 0-1,1 0 0,-1 1 1,0-1-1,0 0 1,0 0-1,1 0 0,-1 1 1,0-1-1,0 1 0,0-1 1,0 1 3,12-1-221,43-15-1695,-24 0 528</inkml:trace>
  <inkml:trace contextRef="#ctx0" brushRef="#br0" timeOffset="-13680.004">19091 2143 15395,'-2'-6'468,"0"1"-1,-1-1 1,0 1 0,0 0-1,0 0 1,-1 0-1,0 0 1,0 0 0,0 1-1,0-1 1,-1 1-1,1 0 1,-4-1-468,5 3 105,-1 0-1,1 1 1,-1-1 0,0 1-1,0 0 1,0 0 0,0 1-1,0-1 1,0 1 0,0-1-1,0 1 1,0 0 0,0 1-1,0-1 1,0 1-1,0 0 1,0 0 0,1 0-1,-1 0 1,0 1 0,0 0-105,-5 4 78,0 0 1,0 0 0,1 1 0,0 0-1,0 1 1,1 0 0,0 0 0,0 0-1,1 1 1,0 0 0,1 0-1,0 1 1,0 0 0,1-1 0,0 2-1,1-1 1,0 0 0,0 1 0,1-1-1,1 1 1,0 0 0,0-1-1,1 1 1,1 0 0,-1 0 0,2-1-1,-1 1 1,2 0 0,-1-1 0,2 0-1,1 6-78,-4-13 17,0 0 0,0 0-1,0 0 1,0 0 0,0-1-1,1 1 1,-1 0 0,1-1-1,0 1 1,0-1 0,0 1-1,0-1 1,0 0 0,0 0-1,1 0 1,-1 0 0,1 0 0,-1-1-1,1 1 1,0-1 0,0 1-1,-1-1 1,1 0 0,0 0-1,0-1 1,0 1 0,0 0-1,0-1 1,0 0 0,0 0-1,1 0 1,-1 0 0,0 0-1,0-1 1,0 1 0,0-1 0,0 0-1,0 0 1,0 0 0,-1 0-1,1 0 1,0-1 0,0 1-1,-1-1 1,1 0 0,-1 0-1,1 0 1,-1 0 0,2-2-17,15-17 86,0-1-1,-1-1 1,-2-1 0,0 0 0,-2-1-1,0-1 1,-2 0 0,-1 0 0,-1-2-1,-1 1 1,-2-1 0,-1 0 0,2-20-86,-5 33 75,0-1 1,-1 0-1,-1-1 0,-1 1 1,0 0-1,-1 0 1,-1 0-1,0 0 0,-4-9-75,6 25 2,1-1 0,-1 1-1,0-1 1,0 1-1,0-1 1,0 1-1,0-1 1,0 1-1,0-1 1,0 1-1,0-1 1,0 1-1,0-1 1,0 1-1,0-1 1,0 1 0,-1-1-1,1 1 1,0-1-1,0 1 1,-1 0-1,1-1 1,0 1-1,0-1 1,-1 1-1,1 0 1,0-1-1,-1 1 1,1 0-1,-1-1 1,1 1-1,0 0 1,-1 0 0,1-1-1,-1 1 1,1 0-1,-1 0 1,1 0-1,-1 0 1,1-1-1,-1 1 1,1 0-1,-1 0 1,1 0-1,0 0 1,-1 0-1,1 0 1,-1 0 0,1 0-1,-1 1 1,1-1-1,-1 0 1,1 0-1,-1 0 1,1 0-1,-1 1 1,1-1-1,-1 0 1,1 0-1,0 1 1,-1-1-1,1 0 1,0 1-1,-1-1-1,-11 31 33,4 10-13,2 1 0,2 1 0,2-1 0,1 1 0,3-1 0,2 9-20,16 18-111,-19-68 52,0-1-1,1 1 0,-1-1 1,1 1-1,-1-1 0,0 1 0,1-1 1,-1 0-1,1 0 0,-1 0 0,1 0 1,-1 0-1,1 0 0,-1 0 0,1-1 1,-1 1-1,0-1 0,1 1 0,-1-1 1,0 1-1,1-1 0,-1 1 0,0-1 1,1 0-1,-1 0 0,0 0 0,0 0 1,0 0-1,0 0 0,0 0 0,0 0 1,0 0-1,0-1 0,-1 1 0,1 0 1,0 0-1,-1-1 0,1 1 0,-1 0 1,1-1-1,-1 1 0,0-1 0,1 1 1,-1-1-1,0 0 60,19-40-1626</inkml:trace>
  <inkml:trace contextRef="#ctx0" brushRef="#br0" timeOffset="-13343.416">19227 1479 19084,'-8'155'5105,"8"-80"-3895,3 0-1,4-1 1,14 61-1210,-21-131 41,1 2-1,-1-1 1,1 1 0,-1-1 0,2 1 0,-1-1-1,1 1 1,-1-1 0,1 0 0,1 0 0,-1 0-1,1 0 1,0 0 0,0 0 0,0-1 0,1 1-1,0-1 1,-1 0 0,2 0 0,-1-1 0,0 1-1,4 1-40,-6-5 3,0 0 0,1 0 0,-1 0 0,0 0 0,1 0-1,-1-1 1,0 1 0,0-1 0,1 1 0,-1-1-1,0 0 1,0 0 0,0 0 0,0 0 0,0-1-1,0 1 1,0 0 0,-1-1 0,1 0 0,0 1-1,-1-1 1,1 0 0,-1 0 0,1 1 0,-1-1-1,0 0 1,0 0 0,0-2-3,0 3 1,21-33 24,-3 0-1,0-1 0,-3-1 0,-1-1 0,-1-1 1,-2 0-1,4-30-24,-7 28 4,-2 0 0,-2 0 1,-1-1-1,-3 0 0,-1 0 1,-2 1-1,-1-1 0,-3 0 1,-6-21-5,4 43 41,1 24-14,-2 30 0,9-35-26,-13 64 151,4 0 1,2 1-1,3 0 1,3 0-1,5 33-152,-5-88 11,1 0 0,1 0-1,-1-1 1,2 1 0,-1-1-1,1 1 1,1-1 0,0 0-1,0 1 1,0-1 0,2-1-1,-1 1 1,1-1 0,0 1-1,0-2 1,1 1 0,1 0-1,-1-1 1,1 0 0,0-1-1,0 1 1,1-2 0,0 1-1,0-1 1,0 0 0,1 0-1,0-1 1,0 0 0,0-1-1,1 0-10,-4-2-103,1 0-1,-1-1 0,1 1 1,-1-2-1,1 1 0,-1-1 1,0 0-1,1 0 0,-1 0 1,0-1-1,0 0 0,0 0 1,0-1-1,0 0 0,0 0 0,4-3 104,8-18-2573</inkml:trace>
  <inkml:trace contextRef="#ctx0" brushRef="#br0" timeOffset="-12267.761">19059 3055 19500,'-38'-63'2983,"37"62"-2928,0-1-1,0 1 1,0 0-1,0-1 0,0 1 1,0 0-1,0 0 1,-1 0-1,1 0 1,0 0-1,-1 0 0,1 0 1,0 1-1,-1-1 1,1 0-1,-1 1 1,1-1-1,-1 1 1,0 0-1,1-1 0,-1 1 1,1 0-1,-1 0 1,0 0-1,1 0 1,-1 0-1,1 0 0,-1 1 1,0-1-1,1 0 1,-1 1-1,1-1 1,-1 1-1,1 0 0,-1 0 1,1-1-1,0 1 1,-1 0-1,1 0 1,0 0-1,0 0 1,-1 0-1,0 2-54,-2 6 91,0 1 1,0-1-1,1 1 0,1 0 1,-1 0-1,2 0 0,-1 0 1,1 0-1,1 0 0,0 0 1,0 1-1,1-1 0,0 0 0,1 0 1,0 0-1,1 0 0,0 0 1,1 2-92,-2-5 72,25 92 701,4-1 0,4-2-1,48 91-772,-65-152 62,-2 2 0,-2-1 0,-1 2-1,-1 0 1,-3 1 0,0 7-62,-9-46 5,0 0 1,0-1-1,-1 1 0,1 0 1,0 0-1,-1-1 1,1 1-1,0 0 0,-1 0 1,1-1-1,0 1 1,-1 0-1,1 0 0,0 0 1,-1 0-1,1 0 1,-1 0-1,1-1 0,0 1 1,-1 0-1,1 0 1,-1 0-1,1 0 0,0 0 1,-1 0-1,1 1 0,-1-1 1,1 0-1,0 0 1,-1 0-1,1 0 0,-1 0 1,1 1-1,0-1 1,-1 0-1,1 0 0,0 0 1,-1 1-1,1-1 1,0 0-1,0 1 0,-1-1 1,1 0-1,0 1 0,0-1 1,-1 0-1,1 1-5,-119-217 87,-12 29-16,124 179-69,13 13 0,14 9-2,-13-10-112,1-1 0,0 0-1,-1-1 1,1 0 0,0-1 0,1 1 0,-1-1 0,0-1 0,0 1 0,0-2 0,1 1 0,-1-1 0,0 0 0,0-1 0,0 0 0,0 0-1,0 0 1,-1-1 0,1-1 0,-1 1 0,0-1 0,0 0 0,0-1 0,0 0 0,-1 0 0,1 0 0,-1-1 0,-1 0 0,5-5 112,24-19-1143,-2-1 1,-1-1 0,-1-2 0,-2-1-1,-2-1 1,16-28 1142,-41 62-13,1-1 88,0 0-1,0 0 1,0 0 0,0-1-1,-1 1 1,1-1 0,-1 1-1,0-1 1,0 1 0,0-1-1,-1 0 1,1 1 0,-1-1-1,0 0 1,0 1 0,0-1-1,-1 0 1,1 0 0,-1-1-75,-1 5 104,0 1 0,0-1 1,0 1-1,1-1 0,-1 1 1,0-1-1,0 1 0,1 0 1,-1 0-1,0 0 0,1 0 0,-1 0 1,1 0-1,-1 1 0,1-1 1,0 0-1,-1 1 0,1-1 1,0 1-1,0-1 0,0 1 1,0 0-1,1-1 0,-1 1 0,0 0 1,1 0-1,-1 0 0,0 1-104,-5 14 280,0 1 0,1 0-1,1 0 1,0 0-1,2 1 1,0-1-1,1 1 1,1-1-1,0 1 1,2-1-1,0 1 1,1-1 0,5 15-280,-8-32 9,0 1 0,0-1 0,0 1 1,0-1-1,0 1 0,0-1 0,1 0 1,-1 1-1,1-1 0,-1 0 1,1 1-1,-1-1 0,1 0 0,0 1 1,0-1-1,-1 0 0,1 0 1,0 0-1,0 0 0,0 0 0,0 0 1,0 0-1,1 0 0,-1 0 1,0-1-1,0 1 0,1 0 0,-1-1 1,0 1-1,1-1 0,-1 1 0,0-1 1,1 0-1,-1 0 0,1 1 1,-1-1-1,0 0 0,1 0 0,-1 0 1,1-1-1,-1 1 0,1 0 1,-1 0-1,0-1 0,1 1 0,-1-1 1,0 1-1,1-1 0,-1 0 0,0 1 1,0-1-1,0 0 0,1 0 1,-1 0-10,47-65 97,-28 20-34,-2-1-1,-2-1 0,-2-1 1,-3 0-1,-1-1 0,-3 0 0,0-30-62,-5 50 94,10 47-20,24 144 36,9 5-78,-45-164-56,0-1 0,0 0 0,1 1 0,-1-1 0,0 0 0,1 0 1,-1 0-1,1 1 0,0-1 0,-1 0 0,1 0 0,0 0 0,-1 0 0,1 0 0,0 0 1,0 0-1,0 0 0,0 0 0,0-1 0,0 1 0,0 0 0,0 0 0,0-1 0,1 1 0,-1-1 1,0 1-1,0-1 0,0 0 0,1 1 0,-1-1 0,0 0 0,1 0 0,-1 0 0,0 0 1,0 0-1,1 0 0,-1 0 0,0 0 0,1-1 0,-1 1 0,0 0 0,0-1 0,0 1 1,1-1-1,-1 1 0,0-1 0,0 0 0,0 1 0,0-1 0,0 0 0,0 0 0,0 0 0,0 0 1,0 0-1,-1 0 0,1 0 0,0 0 0,0 0 0,-1 0 0,1-1 24,14-43-1363,-1-14-152</inkml:trace>
  <inkml:trace contextRef="#ctx0" brushRef="#br0" timeOffset="-11553.056">19744 2600 19972,'1'40'1051,"-1"27"280,3 1 0,3-1 0,3 1 0,9 27-1331,24-3 1054,-41-90-1047,1 0 0,-1 0 0,1 0-1,-1 0 1,1-1 0,0 1 0,0 0 0,-1-1 0,1 1 0,0-1 0,0 0 0,1 0 0,-1 0 0,0 0 0,0 0 0,0 0-1,1 0 1,-1-1 0,1 1 0,-1-1 0,0 0 0,1 0 0,-1 0 0,1 0 0,-1 0 0,0 0 0,1-1 0,-1 1 0,0-1-1,1 1 1,-1-1 0,0 0 0,0 0 0,1 0 0,-1 0 0,0-1 0,0 1 0,0 0 0,0-1 0,-1 0 0,1 1-7,13-15 5,-1-1 0,-1 0 1,-1-1-1,-1 0 1,0 0-1,-1-1 1,-1-1-1,-1 0 1,-1 0-1,0 0 0,-2-1 1,0-1-6,3-11 6,0 0 0,-3-1 1,0 1-1,-2-1 0,-2 0 0,-1 0 1,-2 0-1,-1 1 0,-2-1 0,-1 1 0,-1 0 1,-8-20-7,-3 16 10,18 37-8,-1-1-1,1 1 1,0-1 0,-1 1-1,1-1 1,-1 1-1,1 0 1,-1-1 0,0 1-1,1 0 1,-1 0-1,1-1 1,-1 1 0,1 0-1,-1 0 1,0 0-1,1 0 1,-1 0 0,0 0-1,1 0 1,-1 0-1,1 0 1,-1 0-1,0 0 1,1 0 0,-1 0-1,1 0 1,-1 1-1,0-1 1,1 0 0,-1 0-1,1 1 1,-1-1-1,1 0 1,-1 1 0,1-1-1,-1 1 1,1-1-1,-1 1 1,1-1 0,0 1-1,-1-1 1,1 1-1,0-1 1,-1 1-1,1-1 1,0 1 0,0-1-1,-1 1 1,1 0-1,0-1 1,0 1 0,0-1-1,0 1 1,0 0-1,0-1 1,0 1 0,0 0-1,0-1 1,0 1-1,0-1 1,1 1-2,-8 40 164,2 0 1,1 1-1,3-1 1,1 0-1,4 26-164,-3-46 86,1 16 63,-3-19-59,2 1-1,0 0 0,1 0 1,0-1-1,2 1 1,0-1-1,2 0 0,0 0 1,5 9-90,-9-23 6,0 0 0,0 0 1,1 0-1,0 0 0,0-1 1,0 0-1,0 1 0,0-1 0,1 0 1,-1 0-1,1-1 0,0 1 1,0-1-1,0 0 0,0 0 1,0 0-1,1 0 0,-1-1 0,0 1 1,1-1-1,-1-1 0,1 1 1,-1 0-1,1-1 0,0 0 1,-1 0-1,1-1 0,-1 1 1,1-1-1,-1 0 0,1 0 0,0-1-6,7-1 1,-1-1 0,0-1 0,0 0 0,0 0 0,-1-1 0,0-1-1,0 1 1,0-2 0,-1 1 0,0-1 0,0-1 0,-1 0-1,5-8-29,-1 0 0,-1-1 0,-1 0-1,0-1 1,-1 0 0,-2 0 0,1-1 0,-2 0 0,-1 0 0,0-1 0,-2 1 0,0-1 0,-2 0 0,0 0 0,-1-10 29,-2 76-227,0-18 250,0 0 0,2 0 0,1 0 0,2 0 0,0 0 0,2 0 0,3 10-23,-8-35 6,1-1-1,-1 1 0,1 0 1,-1 0-1,1 0 0,0-1 0,-1 1 1,1 0-1,0-1 0,0 1 1,0-1-1,1 1 0,-1-1 1,0 0-1,0 1 0,1-1 0,-1 0 1,1 0-1,-1 0 0,1 0 1,0 0-1,-1 0 0,1 0 1,0-1-1,-1 1 0,1 0 0,0-1 1,0 0-1,0 1 0,0-1 1,-1 0-1,1 0 0,0 0 1,0 0-1,0 0 0,0-1 0,0 1 1,-1 0-1,1-1 0,0 0 1,0 1-1,-1-1 0,1 0-5,8-6 12,-2-1 1,1 0-1,-1 0 0,-1-1 0,1 0 0,-1 0 0,-1-1 0,0 1 0,0-2 0,-1 1 0,2-6-12,0 3 11,91-175 11,-55 134-39,-42 53 17,0 0 1,1 0-1,-1 0 1,0 0-1,1 0 1,-1 0 0,1 0-1,-1 0 1,1 1-1,-1-1 1,1 1-1,-1-1 1,1 1 0,0-1-1,-1 1 1,1 0-1,0 0 1,-1 0-1,1 0 1,0 0 0,-1 0-1,1 0 1,-1 1-1,1-1 1,0 1-1,-1-1 1,1 1 0,-1-1-1,1 1 1,-1 0-1,1 0 1,-1 0-1,0 0 1,1 0 0,-1 0-1,0 0 1,1 1-1,6 8 6,-1 0 0,0 1 1,-1-1-1,0 1 0,-1 0 0,0 1 1,-1 0-1,3 10-6,30 65 4,-35-85-2,0 1 1,0-1-1,1 1 0,-1-1 0,0 0 0,1 0 0,-1 0 0,1 0 0,0-1 0,0 1 0,-1-1 0,1 1 0,0-1 0,0 0 0,0 0 0,1 0 0,-1-1 0,0 1 1,0-1-1,0 1 0,0-1 0,1 0 0,-1-1 0,0 1 0,0 0 0,0-1 0,1 0 0,-1 0 0,0 0 0,0 0 0,0 0 0,0-1 0,-1 1 0,1-1 1,0 1-1,-1-1 0,1 0 0,-1 0 0,1-1 0,-1 1 0,0 0 0,0-1 0,0 1 0,1-3-2,12-13 18,0-1-1,-1 0 1,-1-2 0,-1 1-1,-1-2 1,0-2-18,44-73 31,-29 70-39,-25 27 7,-1 0 1,1 0-1,-1-1 0,1 1 1,0 0-1,-1 0 0,1 0 1,-1 0-1,1 0 0,-1 0 1,1 0-1,-1 0 0,1 0 0,-1 0 1,1 0-1,0 0 0,-1 0 1,1 0-1,-1 0 0,1 0 1,-1 1-1,1-1 0,-1 0 1,1 0-1,-1 1 0,1-1 1,-1 0-1,0 1 0,1-1 1,-1 0-1,1 1 0,-1-1 0,0 1 1,1-1-1,-1 1 0,0-1 1,0 1-1,1-1 0,-1 1 1,0-1-1,0 1 0,0-1 1,0 1-1,0-1 0,1 1 1,-1-1-1,0 1 0,0 0 1,0-1-1,-1 1 0,1-1 0,0 1 1,0-1-1,0 1 0,0-1 1,-1 1 0,-10 54-1397,4-47 36</inkml:trace>
  <inkml:trace contextRef="#ctx0" brushRef="#br0" timeOffset="-11354.409">20900 2020 24069,'0'0'1512,"0"0"801,-5 24-1473,10-4-368,7 1-432,1-4-32,4-5-344,4-2-296,1-3-512,7 1-369,1 3-591</inkml:trace>
  <inkml:trace contextRef="#ctx0" brushRef="#br0" timeOffset="-10979.882">21336 2242 21237,'24'-15'5333,"-21"16"-5290,0 0 0,1-1 0,-1 1 0,0 1 0,0-1 0,0 0 0,0 1 0,-1-1-1,1 1 1,0 0 0,-1 0 0,1 0 0,-1 1 0,1-1 0,-1 0 0,0 1 0,0-1 0,0 1 0,-1 0 0,1 0 0,0 0 0,-1 0-43,152 212 627,-151-212-621,17 22 58,-2 0-1,0 0 0,-2 2 0,0 0 0,-2 0 0,-1 2 0,-2-1 0,-1 1 0,0 1 1,-3 0-1,0 0 0,-2 0 0,0 28-63,-4-43 168,-1-1 0,-1 1 0,0 0-1,-1-1 1,0 0 0,-1 0 0,-1 0 0,0 0 0,-1-1 0,-3 6-168,8-18 8,-1 1 0,1-1 0,0 0 0,-1 1 0,1-1 0,0 0 0,-1 0 0,1 0 0,-1 0 0,0 0 0,1 0 0,-1 0 0,0 0 0,0-1 0,0 1 0,1-1 0,-1 1 1,0-1-1,0 0 0,0 0 0,0 0 0,0 0 0,0 0 0,0 0 0,1 0 0,-1-1 0,0 1 0,0-1 0,0 1 0,1-1 0,-1 0 0,0 0 0,0 1 0,1-1 0,-1 0 0,1-1 0,-1 1 0,1 0 0,-1 0 0,1-1 0,-1 0-8,-56-61 48,47 43-56,0-1-1,2-1 0,0 0 1,1 0-1,2 0 1,0-1-1,1 0 0,1 0 1,2-1-1,0 1 0,1-1 1,2 1-1,0-1 1,2 1-1,1-8 9,0 8-469,1-1 0,1 2 1,1-1-1,1 1 0,1 0 0,1 0 1,1 1-1,13-19 469,2-9-1661</inkml:trace>
  <inkml:trace contextRef="#ctx0" brushRef="#br0" timeOffset="32190.799">26494 1902 15419,'69'-183'7501,"-59"167"-5580,-24 38-1221,3-5-639,1 0-1,2 1 1,-1 0-1,2 0 1,0 1-1,2 0 0,0 0 1,1 0-1,0 1 1,2 0-1,0 4-60,-4 18 45,-72 676 271,0 222-283,24-385 121,10 48 298,43-594-741,-1-20-273,1 4 707,-3-17 1745</inkml:trace>
  <inkml:trace contextRef="#ctx0" brushRef="#br0" timeOffset="33019.28">25793 4387 20820,'0'0'909,"0"0"62,6-1 339,344-66 301,-206 37-1547,2 6-1,0 6 0,1 6 0,1 7 0,35 8-63,263-14 29,321-26-40,-253-20 27,-381 44-35,1 5 0,103 8 19,56-2 17,-237 0-11,296 1-67,-247 34-426,-104-32 188,-1-1-173,0 0-212,0 0-272,0 0-180</inkml:trace>
  <inkml:trace contextRef="#ctx0" brushRef="#br0" timeOffset="33355.191">30152 3905 18020,'0'-1'162,"0"0"1,0-1-1,0 1 1,0 0-1,1 0 1,-1 0-1,0-1 1,0 1-1,1 0 1,-1 0-1,1 0 1,-1 0-1,1 0 1,-1 0-1,1-1 1,0 1-1,0 1 1,-1-1-1,1 0 0,0 0 1,0 0-1,0 0 1,0 1-1,0-1 1,0 0-1,0 1 1,0-1-1,0 1 1,0-1-1,0 1 1,1-1-1,-1 1 1,1 0-163,73 7 1082,-54-2-449,246 34 105,-264-38-718,0-1-1,-1 1 1,1-1 0,0 1 0,0 0 0,0 0 0,0 0-1,-1 1 1,1-1 0,-1 0 0,1 1 0,-1 0 0,1 0-1,-1 0 1,0 0 0,0 0 0,0 0 0,0 0-1,0 1 1,0-1 0,-1 1 0,1-1 0,-1 1 0,0 0-1,0-1 1,0 1 0,0 0 0,0 0 0,0 0 0,-1 0-1,0 0 1,1 0 0,-1 0 0,0 0 0,0 0-1,-1 0 1,1-1 0,-1 1 0,1 0 0,-1 0 0,0 0-1,0 0 1,0 0 0,-1 1-20,-90 92 1191,67-75-947,-84 76 956,-89 104-1200,146-157-959,35-43 2086</inkml:trace>
  <inkml:trace contextRef="#ctx0" brushRef="#br0" timeOffset="34087.885">26380 1775 12267,'-3'1'716,"-1"2"10643,9-4-9994,82-57-17,-55 31-1176,26-19 30,-23 22-172,-1-2 0,-1-1 1,-1-2-1,-2-1 0,-1-1 0,-2-2 0,0 0 0,3-11-30,24-69 11,-39 99-124,-18 48 2,-17 72-51,11-70 160,2 0-1,1 1 1,2 0 0,2 0 0,1 0-1,1 0 1,4 16 2,9-17-303,8-13-267</inkml:trace>
  <inkml:trace contextRef="#ctx0" brushRef="#br0" timeOffset="35196.071">25595 1629 13291,'-2'6'1216,"8"-26"1153,-2 4-1057,1 0-640,-2 7-504,-3 9-56,0-2-264,0 1-144,0-1-280,0 1-208,0-1-80,0 1-641,0 0-1279,0 1 1063</inkml:trace>
  <inkml:trace contextRef="#ctx0" brushRef="#br0" timeOffset="35457.44">25630 1534 6609,'0'0'344,"0"0"169,0 0-481,0 0-16,0 0-16,0 0 0,0 0 24,1 0-24,1 0 16,-1-1-16,1-1-128,-1 1-16,0 1 0,1 0-25,-2 0 153,0 0 0,0 0-96,0 0-1272</inkml:trace>
  <inkml:trace contextRef="#ctx0" brushRef="#br0" timeOffset="35946.633">25671 1512 9434,'33'-89'13121,"-33"88"-12628,-9 4 407,3 1-881,1 0 0,-1 1-1,0-1 1,1 1 0,0 0 0,0 0 0,1 1 0,-1-1 0,1 1 0,0 0 0,1 0-1,-2 4-18,-5 10 114,2-1 0,0 1 0,2 1 0,0-1 0,1 1 0,1 1 0,1-1 0,1 0 0,1 1 0,1-1 0,1 1 0,0-1 0,2 0-1,0 0 1,2 0 0,0 0 0,1 0 0,1-1 0,1 0 0,1 0 0,11 15-114,-7 1 333,-16-39-294,-7-12-152,1 1-1,0-1 0,1-1 1,1 0-1,0 0 1,1 0-1,1-1 0,1 0 1,0 0-1,1 0 1,1 0-1,0-5 114,1 20-3,1 1 1,-1 0-1,1-1 0,-1 1 0,1-1 1,0 1-1,0-1 0,0 1 1,0 0-1,0-1 0,0 1 0,0-1 1,0 1-1,0-1 0,1 1 0,-1-1 1,1 1-1,-1 0 0,1-1 1,-1 1-1,1 0 0,0 0 0,0-1 1,-1 1-1,1 0 0,0 0 0,0 0 1,0 0-1,0 0 0,1 0 1,-1 0-1,0 0 0,0 0 0,0 1 1,1-1-1,-1 1 0,0-1 0,1 0 1,-1 1-1,1 0 0,-1-1 1,1 1-1,-1 0 3,65-27-1509,-45 12 372</inkml:trace>
  <inkml:trace contextRef="#ctx0" brushRef="#br0" timeOffset="36142.115">25913 1419 13027,'0'0'3104,"0"0"1930,-19 10-4018,3 14-144,-5 14-208,-3 2-80,6 7-64,5-2-152,6-2-152,7-4-40,7-11-152,5-6 40,4-13-144,-2-4-184,7-10-464,-7-9-408</inkml:trace>
  <inkml:trace contextRef="#ctx0" brushRef="#br0" timeOffset="36356.766">26101 1435 15891,'-3'13'2177,"-3"8"495,-4 2-1495,2 8-401,-3 1-80,-2 3-264,3 1-64,1 1-184,-2-2-32,3-6-72,-1-6-32,2-7-96,1-5-184,6-11-400,0 0-320</inkml:trace>
  <inkml:trace contextRef="#ctx0" brushRef="#br0" timeOffset="36587.325">25968 1583 18636,'16'2'1672,"2"-2"17,14 0-665,6-5-192,1-3-376,7 0-144,-8-3-624,-3 3-408</inkml:trace>
  <inkml:trace contextRef="#ctx0" brushRef="#br0" timeOffset="36884.587">26214 1361 16756,'7'0'1456,"3"-2"-16,3 2-688,3 5-55,0 3-249,0 4-184,2 6 32,-8 5-120,-1 5-96,-9 5 16,-6 4 0,-8 6-8,-8 4 16,-2 7-88,-2 3-256</inkml:trace>
  <inkml:trace contextRef="#ctx0" brushRef="#br0" timeOffset="38984.23">26341 4441 12451,'0'0'2108,"-1"1"1341,6-9-2166,27-63 1389,-24 51-2547,0 0 0,1 0 1,1 1-1,1 1 1,1-1-1,0 2 1,1-1-1,1 2 1,1 0-1,7-6-125,-8 11 103,-1-1 1,-1-1-1,0 1 0,-1-2 1,0 0-1,-1 0 0,-1-1 1,1-1-104,87-112 708,24-144-556,-102 234-129,2 1 0,2 1 0,1 1 0,2 1 0,18-17-23,233-200 74,-54 6-28,-40 84-54,149-16 50,-226 78-60,19-11 147,135 11-25,26-1-9,-22-6 470,20 23-395,-26-54-89,10 77 578,-243 54-1014,-25 6-547</inkml:trace>
  <inkml:trace contextRef="#ctx0" brushRef="#br0" timeOffset="40838.662">28809 480 23357,'0'2'826,"-17"85"-281,4 2 0,4-1 0,3 48-545,6-136 56,3-4 48,7-11-72,-1-1 0,-1 0 0,-1-1 0,0 0 0,-1 0 1,-1 0-1,-1-1 0,0 1 0,0-17-32,-2 26 9,24-225 130,-26 227-130,-20 58 186,17-36-154,2-1 0,0 2 0,0-1 0,1 0 0,1 0-1,1 0 1,0 0 0,2-1 0,-1 1 0,2-1 0,0 1 0,4 6-41,-9-20 6,1-1 1,0 0-1,-1 1 1,1-1-1,0 0 1,0 1-1,0-1 1,0 0-1,0 0 0,0 0 1,0 0-1,1 0 1,-1 0-1,0 0 1,1 0-1,-1 0 1,0 0-1,1-1 1,-1 1-1,1-1 1,-1 1-1,1-1 1,-1 0-1,1 1 1,-1-1-1,1 0 0,0 0 1,-1 0-1,1 0 1,-1 0-1,1 0 1,-1-1-1,1 1 1,-1-1-1,1 1 1,-1-1-1,1 1 1,-1-1-1,1 0 1,-1 0-1,0 1 1,1-1-1,-1 0 0,0 0 1,0 0-1,1-2-6,49-60 347,-40 46-234,0 0 0,-1-1-1,0-1 1,-2 1 0,0-1 0,-1-1 0,-1 1 0,-1-1-1,0 0 1,0-14-113,-12 33-176,-37 26-1009,29-7 2526</inkml:trace>
  <inkml:trace contextRef="#ctx0" brushRef="#br0" timeOffset="41166.373">29206 727 24453,'6'0'46,"0"0"0,0-1 0,0 0 1,0 0-1,0 0 0,0-1 0,0 0 0,0 0 0,-1 0 0,1-1 0,-1 0 0,0 0 0,0 0 0,0-1 0,0 1 1,0-1-1,-1 0 0,0-1 0,0 1 0,0-1 0,0 0 0,-1 0 0,0 0 0,0 0 0,0-1 0,0 1 0,-1-1 0,0 1 1,0-1-1,-1 0 0,0 0 0,0 0 0,0 0 0,0 0 0,-1 0 0,0 0 0,-1 0 0,0-2-46,1 5 6,-2 1-1,1 0 0,0-1 0,0 1 0,-1 0 1,0 0-1,1 0 0,-1 0 0,0 0 1,0 0-1,0 0 0,0 1 0,0-1 1,0 1-1,0-1 0,-1 1 0,1 0 1,-1 0-1,1 0 0,-1 0 0,1 1 0,-1-1 1,1 1-1,-1-1 0,1 1 0,-1 0 1,0 0-1,1 0 0,-1 0 0,0 0 1,1 1-1,-1-1 0,1 1 0,-1 0 1,1 0-1,-1 0 0,1 0 0,0 0 0,-1 0 1,1 1-1,0-1 0,0 1 0,0-1 1,0 1-1,0 0 0,0 0 0,0 0 1,1 0-1,-1 0 0,1 0 0,-1 1 1,1-1-1,0 0 0,-1 2-5,-6 9 77,1-1 0,0 1 0,1 0 0,0 0 0,1 1-1,0 0 1,1 0 0,1 0 0,0 0 0,1 0 0,1 1 0,-1 12-77,3-24-14,0 0 0,0 0 1,0 0-1,0-1 0,1 1 0,-1 0 1,1-1-1,-1 1 0,1-1 0,0 0 1,0 0-1,0 1 0,0-1 0,0 0 1,0-1-1,1 1 0,-1 0 0,1-1 1,-1 1-1,1-1 0,0 0 0,0 0 1,-1 0-1,1 0 0,0 0 1,0-1-1,0 1 0,0-1 0,0 0 1,0 0-1,0 0 0,0 0 0,-1 0 1,1-1-1,0 1 0,0-1 0,0 0 1,0 0-1,0 0 0,-1 0 0,1-1 1,-1 1-1,1-1 0,-1 1 0,1-1 1,-1 0-1,0 0 0,0 0 0,2-1 14,69-63-2239,-41 25 627</inkml:trace>
  <inkml:trace contextRef="#ctx0" brushRef="#br0" timeOffset="41450.945">29430 621 23965,'-11'24'465,"-47"144"2045,58-169-2497,1 0-1,-1 0 0,1 0 0,0 0 1,0 1-1,-1-1 0,1 0 0,0 1 1,0-1-1,0 0 0,0 1 0,0-1 0,0 1 1,0-1-1,0 1 0,0 0 0,0-1 1,0 1-1,0 0 0,0 0 0,0 0 1,0 0-1,0 0 0,0 0 0,0 0 1,0 0-1,0 0 0,0 0 0,0 1 0,0-1 1,0 0-1,0 1 0,0-1 0,0 1 1,0-1-1,0 1 0,0-1 0,0 1 1,0 0-1,0-1 0,-1 1 0,1 0 0,0 0 1,-1 0-1,1-1 0,0 1 0,-1 0 1,1 0-1,-1 0 0,1 0 0,-1 0 1,0 0-1,1 0 0,-1 0 0,0 0 1,0 0-1,0 0 0,0 0 0,0 1 0,0-1 1,0 0-1,0 0 0,0 0 0,0 0 1,-1 0-1,1 0 0,0 0 0,-1 0 1,1 0-13,15-16 27,-1-2 0,0 1 1,-1-2-1,-1 0 0,-1 0 1,0-2-1,-2 1 0,0-1 1,-1 0-1,1-8-27,-9 28-1,5-11-5,-1 1 0,0-1 0,0 0-1,-2 1 1,1-2 0,-1 1 0,-1 0-1,0 0 1,-1 0 0,0-1 0,-1-8 6,1 19-140,-1-1 0,0 0 0,1 1 0,-1-1 0,0 0 1,0 1-1,0-1 0,0 1 0,0 0 0,0-1 0,0 1 0,0 0 0,0 0 1,-1-1-1,1 1 0,-1 0 0,1 0 0,-1 1 0,1-1 0,-1 0 1,1 0-1,-1 1 0,0-1 0,1 1 0,-1-1 0,0 1 0,1 0 1,-1 0-1,0 0 0,0 0 0,0 0 140,1 0-1536</inkml:trace>
  <inkml:trace contextRef="#ctx0" brushRef="#br0" timeOffset="41720.461">29600 356 24525,'-10'40'591,"1"-1"0,3 1 0,0 1 0,3-1 0,1 1 0,2-1 0,3 11-591,-3-51 1,0 1 6,-1 0 0,1 1 0,0-1 0,0 0 0,-1 0 0,1 1-1,0-1 1,0 0 0,0 1 0,0-1 0,1 0 0,-1 0 0,0 1-1,0-1 1,1 0 0,-1 0 0,1 0 0,-1 1 0,1-1 0,0 0 0,-1 0-1,1 0 1,0 0 0,0 0 0,0 0 0,-1 0 0,1 0 0,0-1-1,0 1 1,0 0 0,1 0 0,-1-1 0,0 1 0,0-1 0,0 1-1,0-1 1,1 1 0,-1-1 0,0 0 0,0 0 0,1 1 0,-1-1 0,0 0-1,0 0 1,1 0 0,-1 0 0,0-1 0,0 1-7,83-94 225,-63 65-193,182-248-134,-216 271-952,-42 36-1860,23-6 979</inkml:trace>
  <inkml:trace contextRef="#ctx0" brushRef="#br0" timeOffset="41967.868">29730 745 24765,'30'-8'360,"2"-2"-128,-3-12-560,0-1-528</inkml:trace>
  <inkml:trace contextRef="#ctx0" brushRef="#br0" timeOffset="42246.348">30036 334 24797,'-14'27'520,"4"2"-176,3 0-31,7-4-353,3-2-233,3-2-559,1-1-384</inkml:trace>
  <inkml:trace contextRef="#ctx0" brushRef="#br0" timeOffset="42247.348">30184 660 26686,'0'12'1040,"-1"-4"-552,1-8-256,0 0-808,0 0-648</inkml:trace>
  <inkml:trace contextRef="#ctx0" brushRef="#br0" timeOffset="43649.83">30697 302 24341,'-2'15'768,"-2"14"-264,-2 8-111,0 8-33,0 3-80,5-3-208,1 2-16,0-6-48,3-5-96,-3-6-320,-3-7-161,-4-10-671,-4-6-368</inkml:trace>
  <inkml:trace contextRef="#ctx0" brushRef="#br0" timeOffset="43945.749">30571 289 24749,'53'-34'996,"-36"22"-683,0 1 1,0 0-1,1 1 0,0 2 0,1-1 1,0 2-1,2 0-313,-19 6 10,0 0 0,0 1 0,0-1 0,1 0 1,-1 1-1,0 0 0,1 0 0,-1-1 0,0 1 0,0 0 0,1 1 0,-1-1 0,0 0 0,0 1 1,1-1-1,-1 1 0,0 0 0,0 0 0,0 0 0,0 0 0,0 0 0,0 0 0,0 0 1,0 1-1,0-1 0,-1 1 0,1-1 0,0 1 0,-1 0 0,0 0 0,1 0 0,-1 0 0,0-1 1,0 2-1,0-1 0,0 0 0,0 0 0,0 0 0,-1 0 0,1 0 0,-1 1 0,0-1 1,1 0-1,-1 1 0,0-1 0,0 0 0,0 0 0,-1 1 0,1-1 0,-1 0 0,1 0 1,-1 1-1,0-1 0,0 0 0,0 0 0,0 0 0,-1 1-10,-11 18 124,-2-1 0,0-1 0,-2 0 0,0-2 0,-1 1 0,-7 4-124,-24 23 318,7 3-148,42-49-197,0 1-1,1-1 1,-1 1 0,0-1-1,1 1 1,-1-1-1,0 1 1,1 0-1,-1-1 1,1 1-1,-1 0 1,0-1-1,1 1 1,-1 0 0,1 0-1,-1-1 1,1 1-1,-1 0 1,1 0-1,-1 0 1,1 0-1,-1 0 1,1 0-1,0 0 1,-1 0-1,1 0 1,-1 0 0,1 0-1,-1 0 1,1 0-1,-1 0 1,1 0-1,-1 0 1,1 1-1,-1-1 1,1 0-1,-1 0 1,1 1 0,-1-1-1,1 0 1,-1 1-1,0-1 1,1 0-1,-1 1 1,1-1-1,-1 0 1,0 1-1,0-1 1,1 1 0,-1-1-1,0 1 1,0-1-1,1 1 1,-1-1-1,0 1 1,0-1-1,0 1 1,0-1-1,0 1 1,0-1 0,0 1-1,0 0 1,0-1-1,0 1 1,0-1-1,0 1 1,0-1-1,0 1 28,25-15-1881</inkml:trace>
  <inkml:trace contextRef="#ctx0" brushRef="#br0" timeOffset="44538.989">30825 537 26238,'-4'25'444,"0"-12"-271,2 0 0,0 1 0,0-1 0,1 0 0,1 1 0,0-1-1,1 0 1,0 1 0,3 9-173,-4-22 5,0 0-1,0 0 1,0 0-1,0 0 1,0 0 0,0 0-1,1 0 1,-1 0-1,0 0 1,0 0-1,1 0 1,-1 0 0,1-1-1,-1 1 1,1 0-1,-1 0 1,1 0-1,0-1 1,-1 1 0,1 0-1,0-1 1,0 1-1,-1 0 1,1-1 0,0 1-1,0-1 1,0 1-1,0-1 1,0 0-1,0 1 1,0-1 0,0 0-1,0 0 1,0 0-1,0 1 1,-1-1 0,1 0-1,0 0 1,0 0-1,0-1 1,0 1-1,0 0 1,0 0 0,0 0-1,0-1 1,0 1-1,0-1 1,0 1 0,0 0-1,0-1 1,-1 0-1,1 1 1,0-1-1,0 1 1,-1-1 0,1 0-1,0 0 1,-1 1-1,1-2-4,36-52 82,-30 43-96,0-1 0,-1 0 0,-1 0 0,0 0 0,-1-1 0,0 0 0,-1 1 0,0-2 0,-1 1 0,0 0 0,-1 0 0,-1-1 0,0 1 0,-1 0-1,0 0 1,-1-1 0,-3-8 14,5 23-13,0 0-1,0 0 1,0 0-1,0 0 0,0 0 1,-1 0-1,1 0 1,0 0-1,-1 0 0,1 0 1,-1 0-1,1-1 1,-1 1-1,1 0 1,-1 0-1,0 0 0,1-1 1,-1 1-1,0 0 1,0 0-1,1-1 0,-1 1 1,0-1-1,0 1 1,0-1-1,0 1 0,0-1 1,0 0-1,0 1 1,0-1-1,0 0 0,0 0 1,0 1-1,0-1 1,0 0-1,0 0 1,0 0-1,0 0 0,0-1 1,0 1-1,0 0 1,0 0-1,0-1 0,0 1 1,0 0-1,0-1 1,0 1-1,0-1 0,0 1 1,1-1-1,-1 0 1,0 1-1,0-1 0,1 0 1,-1 1-1,0-1 1,1 0-1,-1 0 1,0 0-1,1 0 0,-1 0 1,1 0-1,0 1 1,-1-1-1,1 0 0,0 0 1,0 0-1,-1-1 14,1 3-56,1 1 0,-1-1 1,0 0-1,0 0 0,0 0 0,1 0 0,-1 0 0,1 0 0,-1 0 0,1 0 0,-1 0 0,1 0 1,0 0-1,-1 0 0,1 0 0,0 0 0,0-1 0,-1 1 0,1 0 0,0-1 0,0 1 0,0 0 1,0-1-1,0 1 0,0-1 0,0 1 0,0-1 0,0 0 0,0 1 0,1-1 0,-1 0 0,0 0 1,0 0-1,0 0 0,0 0 0,0 0 0,0 0 0,1 0 0,-1 0 0,0-1 0,0 1 1,0 0-1,1-1 56,54-13-2409,-54 13 2291,154-80-14487,-126 63 15462,-27 16 1620,-6 4 1379,-71 61 3863,61-48-7379,1 1 1,0 1-1,1 0 1,1 1-1,1 0 1,0 0-1,1 1 1,1 0-1,1 0 1,-2 16-341,6-31 46,1-1-1,0 1 1,0-1 0,0 1 0,0-1 0,1 1 0,-1 0 0,1 0 0,0-1 0,0 1 0,0 0 0,0-1 0,1 1 0,0 0 0,0-1 0,0 1 0,0-1 0,0 1 0,1-1 0,-1 1-1,1-1 1,0 0 0,0 0 0,0 0 0,1 0 0,-1 0 0,1-1 0,-1 1 0,1-1 0,0 1 0,0-1 0,0 0 0,0 0 0,0 0 0,1-1 0,-1 1 0,1-1 0,-1 0-1,1 1 1,-1-2 0,1 1 0,1 0-46,4-3 15,-1-1 0,0 0-1,0 0 1,0 0-1,-1-1 1,1-1 0,-1 1-1,0-1 1,0 0-1,0-1 1,-1 1 0,0-1-1,0-1 1,-1 1-1,1-1 1,-1 0 0,-1 0-1,1-1 1,-1 1-1,-1-1 1,1 0 0,-1 0-15,-3 7 0,7-10-5,0 0 0,0-1 0,-1 0 0,0 0 1,-1 0-1,-1-1 0,0 0 0,-1 0 0,0 0 0,-1 0 1,0 0-1,-1-1 0,-1 1 0,0-1 0,-1 1 0,0-4 5,1 17-8,0-1 0,0 0 0,-1 0 0,1 0 0,0 0-1,0 0 1,-1 0 0,1 0 0,-1 0 0,1 1 0,0-1-1,-1 0 1,0 0 0,1 0 0,-1 1 0,1-1 0,-1 0-1,0 1 1,0-1 0,1 0 0,-1 1 0,0-1-1,0 1 1,0 0 0,1-1 0,-1 1 0,0-1 0,0 1-1,0 0 1,0 0 0,0 0 0,0-1 0,0 1 0,0 0-1,0 0 1,0 0 0,0 1 0,0-1 0,1 0 0,-1 0-1,0 0 1,0 1 0,0-1 0,0 0 0,0 1 0,0-1-1,1 1 1,-1-1 0,0 1 0,0-1 0,0 1 0,1 0-1,-1 0 9,-33 40-188,13 15 150,20-54 6,1-1-1,0 0 1,-1 0-1,1 0 0,0 0 1,0 0-1,0 1 1,0-1-1,0 0 1,0 0-1,0 0 0,0 0 1,0 1-1,0-1 1,1 0-1,-1 0 1,1 0-1,-1 0 0,0 0 1,1 0-1,0 0 1,-1 0-1,1 0 1,0 0-1,0 0 0,-1 0 1,1 0-1,0 0 1,0-1-1,0 1 1,0 0-1,0-1 0,0 1 1,0 0-1,0-1 1,0 0-1,0 1 1,0-1-1,1 0 0,-1 1 1,0-1-1,0 0 1,0 0-1,0 0 1,1 0-1,-1 0 0,0 0 1,0 0-1,1-1 33,24-7-1291,2-9-249</inkml:trace>
  <inkml:trace contextRef="#ctx0" brushRef="#br0" timeOffset="44881.634">31300 496 25413,'-3'9'204,"0"-2"-36,0 0 0,0 0 0,1 0 0,0 0 0,1 0 0,0 1 0,0-1 0,0 1 0,1-1 0,0 0 0,0 1 0,1-1 0,0 1 0,1 2-168,-1-9 11,0-1 0,0 1 1,0-1-1,1 1 0,-1-1 1,0 0-1,0 0 0,0 1 0,0-1 1,0 0-1,1 0 0,-1 0 1,0 0-1,0 0 0,0 0 1,0-1-1,1 1 0,-1 0 1,0-1-1,0 1 0,0-1 1,0 1-1,0-1 0,0 1 1,0-1-1,0 0 0,0 1 0,0-1 1,0 0-1,0 0 0,-1 0 1,1 1-1,0-1 0,-1 0 1,2-1-12,158-214 134,-150 202-135,5-3-51,-1 0 0,-1 0 0,-1-1 0,-1-1 0,0 0 0,-1-1 0,-2 0 0,0 0 0,-1-1 0,0 0 0,-2 0 0,-1-1 52,-11-1-241,-15 50 241,5-2 243,2 1 1,0 0 0,2 1-1,1 1 1,2 0-1,0 1 1,2 0 0,1 0-1,1 0 1,1 10-244,4-34-22,1 0 0,-1 1-1,1-1 1,1 0 0,-1 0 0,1 0 0,-1 0 0,2 0-1,-1 0 1,0 0 0,1 0 0,0 0 0,0-1-1,1 1 1,-1-1 0,1 1 0,0-1 0,0 0-1,0 0 1,1 0 0,-1-1 0,1 1 0,0-1-1,0 0 1,0 0 0,1 0 0,-1 0 0,1-1-1,-1 0 1,1 0 0,4 2 22,15-11-1730,-1-13-2428</inkml:trace>
  <inkml:trace contextRef="#ctx0" brushRef="#br0" timeOffset="48156.201">30379 4793 22557,'-21'27'544,"-4"10"-48,-2 20-80,-1 7-40,-1 10-40,2 1-32,-2-11 32,1-6-72,4-12-39,0-8-73,10-11-80,2-8 0,12-19-416,0 0-305,-7-5-711,5-17-792</inkml:trace>
  <inkml:trace contextRef="#ctx0" brushRef="#br0" timeOffset="48403.493">30069 5128 18532,'10'-7'1800,"3"1"-15,9 2-649,5 2-152,6 2-296,7 0-184,5 5-216,0-1-71,9 2-482,0 1-399</inkml:trace>
  <inkml:trace contextRef="#ctx0" brushRef="#br0" timeOffset="49602.367">29459 2098 4113,'0'0'16</inkml:trace>
  <inkml:trace contextRef="#ctx0" brushRef="#br0" timeOffset="50584.436">29418 2064 7298,'0'-6'1292,"4"-6"11977,-2 7-10115,1 1-4027,-3 30 2218,-43 81-343,42-106-979,1 0 0,0 0 0,0 0-1,0-1 1,0 1 0,-1 0 0,1 0 0,0 0 0,0 0 0,1-1-1,-1 1 1,0 0 0,0 0 0,0 0 0,0 0 0,1-1 0,-1 1-1,0 0 1,1 0 0,-1-1 0,1 1 0,-1 0 0,1-1 0,-1 1-1,1 0 1,-1-1 0,1 1 0,0-1 0,-1 1 0,1-1 0,0 1-1,-1-1 1,1 1 0,0-1 0,0 0 0,0 1 0,-1-1 0,1 0-1,0 0 1,0 0 0,0 1 0,0-1 0,-1 0 0,1 0 0,0 0-1,0-1 1,0 1 0,0 0 0,-1 0 0,1 0 0,0 0 0,0-1-1,0 1 1,-1 0 0,1-1 0,0 1 0,0-1 0,-1 1 0,1-1-1,0 1 1,-1-1 0,1 1 0,-1-1 0,1 0 0,-1 1 0,1-1-1,-1 0 1,1 1 0,-1-1 0,1 0-23,4-1-132,182-64 371,135 37 18,-313 27-221,-7 0-28,1 1-1,0 0 1,0 0-1,0 0 1,0 1-1,0-1 1,0 1-1,0-1 1,0 1-1,0 0 1,0 0-1,0 0 1,0 1-1,-1-1 1,1 1-1,0-1 1,0 1-1,0 0 1,0 0-1,0 1 1,-1-1-1,1 0 1,-1 1-1,1 0 1,-1-1-1,3 3-7,-2-2 1,0 0 0,0 0 0,1-1 0,-1 1-1,1-1 1,-1 0 0,1 0 0,-1 0 0,1 0 0,0-1 0,-1 1-1,1-1 1,0 0 0,-1 0 0,1 0 0,0-1 0,-1 1 0,1-1-1,-1 0 1,1 0 0,0 0 0,-1-1 0,0 1 0,1-1 0,-1 0-1,0 1 1,2-3-1,0 1 2,0 1 1,1-1-1,0 1 0,-1 0 1,1 0-1,0 1 0,0 0 0,0 0 1,0 0-1,0 1 0,0 0 0,0 0 1,0 0-1,1 1-2,-6-1 16,-1 0 2,9 6-986,-9-5-289,-1 0 324</inkml:trace>
  <inkml:trace contextRef="#ctx0" brushRef="#br0" timeOffset="51684.48">29479 2140 7594,'-54'16'10826,"53"-16"-9175,1 0-325,0 0-369,6-3 523,179-92 1141,266-121-1916,-444 228-711,-38 32-141,19-31 140,-1-1 1,0-1-1,0 0 0,-1 0 1,-1-2-1,0 0 0,0 0 1,-1-1-1,0-1 0,0-1 1,0 0-1,-1-1 0,0-1 1,0-1-1,0 0 0,-11 0 7,-261 20 32,274-24-9,12 1-12,17-9-39,81-20-12,321-115 317,-353 134-276,-62 11-6,0 0 0,0 0 0,0 0 0,0 0 0,0 0 0,-1 0 0,1 0 0,0 0 0,-1 0 0,1 0 0,-1 0 0,1 1 0,-1-1 0,0 0 0,1 0 0,-1 1 0,0-1 0,0 0 0,0 0 0,0 1 0,0-1 0,0 0 0,0 1 0,0-1 0,-1 0 0,1 0 0,0 1 0,-1-1 0,1 0 0,-1 0 0,0 0 0,1 0 0,-1 1 0,0-1 0,1 0 0,-1 0 0,0 0 0,0-1-1,0 1 1,0 0 0,0 0 0,0 0 0,-1 0 5,-11 13-30,0 0-1,-1 0 0,-1-1 0,0-1 0,-1-1 0,0 0 0,-1-1 0,0-1 0,0 0 0,-1-1 0,0-1 0,-1-1 1,-17 4 30,-22 3 21,-2-3 1,1-2-1,-55-1-21,103-6-3,-11-1-46,39-12 12,296-89 79,-212 66 5,-56 18 4,0 2 0,1 2 0,1 2 0,20-1-51,-53 11 4,0 1 0,1 0 0,-1 1-1,1 1 1,-1 0 0,0 1 0,0 1 0,0 0 0,0 0 0,-1 2-1,1 0 1,-2 0 0,1 1 0,-1 1 0,0 0 0,0 1 0,-1 0-1,1 1-3,-11-9-20,1 0 0,-1 0 0,1 0 0,0 0 0,-1 0 0,1-1-1,0 1 1,0-1 0,-1 1 0,1-1 0,0 0 0,0 0 0,0 0 0,-1 0-1,1 0 1,0 0 0,0 0 0,0 0 0,0-1 0,-1 1 0,1-1 0,0 1-1,-1-1 1,1 0 0,0 0 0,-1 0 0,1 0 0,-1 0 0,1 0-1,-1 0 1,1 0 0,-1 0 0,0-1 0,0 1 0,0-1 0,0 1 0,0-1-1,0 1 1,0-1 0,0 1 0,0-1 0,-1 0 0,1 0 0,-1 1-1,1-1 1,-1 0 0,0 0 0,1 0 0,-1 1 0,0-1 0,0 0 0,-1-1 20,-5-9-1197</inkml:trace>
  <inkml:trace contextRef="#ctx0" brushRef="#br0" timeOffset="52322.783">30519 1677 21309,'-1'10'1984,"-35"213"647,32-197-2377,4 42 208,1-66-422,-1-2 7,17-12-360,-2-7-311</inkml:trace>
  <inkml:trace contextRef="#ctx0" brushRef="#br0" timeOffset="54314.962">31106 1545 24861,'0'0'664,"-19"10"-319,3 10-65,-6 9-152,-6 6 16,-3 11 0,1 0-64,2 7-8,7 0-8,4-10-32,4-5-24,7-17 8,6-20-56,0-1-536,7-7-329,5-28-2183</inkml:trace>
  <inkml:trace contextRef="#ctx0" brushRef="#br0" timeOffset="54566.504">31094 1609 24749,'1'20'472,"5"5"-56,9 1-7,-2 2 39,0 0-24,-1-3-136,-6-2-48,4 0-152,-4 1-56,-2-1-272,-1-3-352,-5-1-681,-3-5-271</inkml:trace>
  <inkml:trace contextRef="#ctx0" brushRef="#br0" timeOffset="54755.61">30989 1974 25894,'39'-15'720,"15"2"-304,-1-3-184,-9 0-432,-5 0-344,-16-3-88</inkml:trace>
  <inkml:trace contextRef="#ctx0" brushRef="#br0" timeOffset="55501.688">31433 1625 26470,'-2'6'96,"1"0"-1,1 0 1,-1 1 0,1-1 0,0 0 0,1 0 0,-1 1 0,1-1 0,0 0 0,1 0 0,0 0 0,0 0-1,0 0 1,0 0 0,1-1 0,0 1 0,0-1 0,1 0 0,0 0 0,0 0 0,0 0 0,0-1-1,3 3-95,-3-6-73,0 0 0,0-1 0,0 1 0,0-1-1,0 0 1,0 0 0,0-1 0,0 1-1,0-1 1,0 0 0,0 0 0,0 0-1,0 0 1,-1-1 0,1 0 0,0 1-1,-1-1 1,0-1 0,1 1 0,-1 0 0,0-1-1,0 0 1,0 1 0,0-1 0,-1 0-1,1-1 1,1-1 73,8-7-728,-5 6 302,66-60-3789,-30 20-2619,-41 43 5355,-15-1 5741,-52 60 2582,52-35-6478,0 1-1,2 0 1,0 1-1,2 0 1,0 1-1,1 0 1,2 0-1,0 1 1,2-1-1,1 1 1,0 18-366,-7 28 154,-3 0-389,10-45-341</inkml:trace>
  <inkml:trace contextRef="#ctx0" brushRef="#br0" timeOffset="56836.154">24904 1866 20404,'0'0'1357,"0"0"58,0 2-222,1 12-861,1-1 0,0 1 0,1-1-1,0 0 1,1 0 0,1 0 0,0 0 0,0-1-1,2 0 1,0 1-332,-7-12-18,0 1 0,0 0 0,0-1 0,1 1 0,-1-1 0,0 1 0,1-1 0,0 1 0,-1-1 0,1 1 0,0-1 0,-1 0 0,1 1 0,0-1 0,0 0 0,0 1 0,0-1 0,1 0 0,-1 0-1,0 0 1,0 0 0,1 0 0,-1 0 0,0-1 0,1 1 0,-1 0 0,1-1 0,-1 1 0,1-1 0,-1 1 0,1-1 0,0 0 0,-1 0 0,1 1 0,-1-1 0,1 0 0,0-1 0,-1 1 0,1 0 0,-1 0 0,1-1 0,-1 1 0,1-1 0,-1 1 0,1-1-1,-1 0 1,1 1 0,-1-1 0,0 0 0,1 0 0,-1 0 0,0 0 0,0 0 0,1 0 0,-1 0 0,0-1 0,0 1 0,-1 0 0,2-2 18,10-24-1851,0-1-1,-2-1 1,-2 0-1,0 0 1,1-19 1851,1 4-5619,-5 18 3267,-5 18 2926,-3 15 4587,-22 84 3057,3 50-6441,20-123-1319,-1 2-432,0 0 1,2 0 0,0 0-1,1 0 1,1 1 0,2-1 0,-1 0-1,2 0 1,5 16-27,-2-19-946</inkml:trace>
  <inkml:trace contextRef="#ctx0" brushRef="#br0" timeOffset="57182.003">25265 1835 21669,'0'0'1352,"1"0"648,1 0-855,1 0 31,51-19-504,-28 4-272,12-3-192,-2-3-96,-1 4-416,-5 3-296,-10 6-952,-2 5-209</inkml:trace>
  <inkml:trace contextRef="#ctx0" brushRef="#br0" timeOffset="57430.015">25307 1978 20556,'3'10'1121,"4"-4"95,6-1-264,12-11-296,4-7-152,9-9-272,-1-8-160,-1-3 1929</inkml:trace>
  <inkml:trace contextRef="#ctx0" brushRef="#br0" timeOffset="90171.369">16947 11153 18284,'-87'-16'635,"2"-4"0,0-4 1,-35-17-636,84 32 250,0 1 1,-1 2 0,1 1-1,-1 2 1,-1 2-1,1 1 1,-23 4-251,-94-4 111,50-5 653,0 5-1,-96 12-763,19 17 317,-140 42-317,203-43 110,83-21-83,0 2 0,1 1 0,1 1 1,0 2-1,1 2 0,0 1 0,1 1 0,1 2 0,1 0 0,0 3 0,2 0 1,-1 3-28,-213 199 120,206-199-118,2 1 1,0 2 0,2 1-1,2 2 1,0 1 0,2 1-1,1 1 1,2 2 0,2 0-1,1 1 1,0 5-3,2 19 15,3 0 1,3 0-1,3 1 1,2 1-1,3 0 0,2 0 1,4 0-1,2 0 1,11 58-16,-10-90 14,1-1 0,2 0 0,1 0 0,2 0 0,0-2 1,2 1-1,2-1 0,0-1 0,2 0 0,0-1 0,2-1 0,1-1 1,5 4-15,42 42 22,2-3 0,4-3 1,2-4-1,2-3 1,55 30-23,-60-46 3,2-3 0,1-3 0,35 9-3,177 90 55,-157-63-63,3-5 1,3-6-1,2-6 1,2-6-1,55 8 8,41 5-9,99 6 9,-252-55 0,-1-3 0,2-4 0,-1-4 0,0-3 0,0-4 0,10-5 0,-25 0-16,-1-3 0,-1-3 0,0-3 0,-2-2 0,0-4 0,-2-2 0,-1-2 0,18-15 16,360-190 41,-364 188-42,-2-4-1,-2-2 1,-3-4-1,-2-2 1,-3-3-1,41-54 2,-60 64 34,-2-1 1,-2-3-1,-3-1 1,-2-2-1,20-50-34,-42 71 81,-1 0 1,-2-2-1,-2 1 1,-1-1-1,-2 1 1,-2-1-1,-2-1 1,-1 1-1,-2 1 1,-2-1-1,-6-22-81,4 5 27,-2 0-1,-2 1 1,-2 0 0,-4 0-1,-1 2 1,-3 0-1,-2 2 1,-3 0-1,-1 2 1,-3 0 0,-2 3-1,-2 0 1,-2 2-1,-37-34-26,-4 14 91,-2 4 1,-3 3-1,-2 4 0,-3 3 0,-1 5 0,-3 3 0,-1 4 0,-2 5 0,-43-9-91,-24-2 14,-1 8 0,-2 6 0,-167-9-14,272 35-329,-1 2 0,0 3 0,0 3 0,0 2 0,1 3 0,0 3 0,0 2 0,1 3 0,-25 11 329,-49 38-1888</inkml:trace>
  <inkml:trace contextRef="#ctx0" brushRef="#br0" timeOffset="91614.995">16950 10437 17804,'0'0'1592,"1"-4"115,55-138 1754,15-133-2835,-12-4 0,-10-15-626,-45 272 15,48-312 40,5-37 251,50-144-306,-99 480 55,0 1 1,2 0-1,2 0 0,0 1 0,3 0 0,1 2 0,1-1 0,1 2 0,2 1 0,1 0 1,2 1-1,21-20-55,-23 36 57,-18 28-137,-31 31-1075,6-15 1365</inkml:trace>
  <inkml:trace contextRef="#ctx0" brushRef="#br0" timeOffset="92010.498">16856 9356 15819,'0'3'341,"0"101"6531,-11 136-5951,-20 18-395,11-122-116,7 1-1,5 1 1,7 34-410,2-160 16,-1-1 13,0-1-1,0 1 1,1-1 0,1 1-1,0-1 1,0 0 0,1 0-1,1 0 1,-1 0 0,2 0 0,-1 0-1,1-1-28,-1-6 21,0 0-1,-1-1 1,1 1 0,0-1-1,0 0 1,0 0-1,1-1 1,-1 1 0,0-1-1,1 0 1,-1 0-1,1 0 1,-1-1 0,1 1-1,-1-1 1,1 0-1,-1-1 1,1 1 0,-1-1-1,1 0 1,-1 0-1,1 0 1,-1 0 0,0-1-1,0 0 1,1 0-1,-1 0 1,-1 0 0,1-1-1,0 0 1,-1 0-1,1 0 1,-1 0 0,0 0-1,0 0 1,3-4-21,20-22 22,0-2 1,-2 0-1,-1-2 0,-2 0 1,-1-2-1,-2 0 1,-1-1-1,-2-1 1,-1 0-1,-3-1 0,0-2-22,21-60-593,-4 5 1520</inkml:trace>
  <inkml:trace contextRef="#ctx0" brushRef="#br0" timeOffset="93351.858">17809 6798 13547,'-15'91'8310,"18"43"-6245,8-70-1325,2-1 0,3 0 0,3-2 0,17 38-740,-35-97 282,5-57 472,-8 23-592,-2 1-1,0 0 1,-3 1 0,0-1-1,-2 1 1,-1 1 0,-2-1 0,-5-8-162,16 36 6,-41-43 306,40 76-236,2-30-117,1 1 0,0-1 0,0 0-1,-1 1 1,1-1 0,0 1 0,0-1-1,0 0 1,0 0 0,1 0 0,-1 0 0,0 0-1,0 0 1,1 0 0,-1 0 0,0 0-1,1 0 1,-1-1 0,1 1 0,-1-1-1,1 1 1,-1-1 0,1 1 0,0-1 0,-1 0-1,1 0 1,-1 0 0,1 0 0,0 0-1,-1 0 1,1 0 0,-1-1 0,1 1-1,-1 0 1,1-1 0,-1 1 0,1-1 0,-1 0-1,1 0 1,-1 1 0,1-1 0,-1 0-1,0 0 1,0 0 0,1 0 0,-1 0-1,0-1 42,58-57-3679,-58 58 3591,43-49-2208,-25 30 1834,-1-1 1,-1 0 0,-1-1 0,-1-1 0,11-21 461,-25 43 171,0-1 1,0 0-1,0 0 1,0 0-1,0 1 1,0-1-1,-1 0 1,1 0 0,-1 0-1,1 0 1,-1 0-1,0 0 1,1 0-1,-1 0 1,0-1-1,-1 1 1,1 0-1,0 0 1,0 0-1,-1 0 1,1 0-1,-1 0 1,0 0-1,0 0 1,1 1-1,-2-2-171,0 3 64,1 1-1,0-1 1,-1 1-1,1-1 1,0 1-1,-1 0 1,1 0-1,0 0 1,0 0-1,0 0 0,-1 0 1,1 0-1,0 0 1,0 0-1,1 0 1,-1 1-1,0-1 1,0 0-1,1 1 1,-1-1-1,0 0 0,1 1 1,0-1-1,-1 1 1,1-1-1,0 1 1,-1-1-1,1 1 1,0-1-1,0 1 1,1 0-65,-8 232 1563,18-135-1107,-11-99-453,0 1 0,0 0 1,0 0-1,0 0 0,0 0 0,1-1 1,-1 1-1,0 0 0,0 0 0,0 0 1,1-1-1,-1 1 0,0 0 0,1 0 1,-1-1-1,1 1 0,-1 0 0,1-1 1,-1 1-1,1 0 0,-1-1 0,1 1 1,0-1-1,-1 1 0,1-1 0,0 1 1,0-1-1,-1 1 0,1-1 0,0 0 1,0 0-1,-1 1 0,1-1 0,0 0 1,0 0-1,0 0 0,0 0 0,-1 0 1,1 0-1,0 0 0,0 0 0,0 0 1,0 0-1,-1 0 0,1 0 0,0-1 0,0 1 1,0 0-1,-1-1 0,1 1 0,0-1 1,0 1-1,-1-1 0,1 1 0,0-1 1,-1 1-1,1-1 0,-1 1 0,1-1 1,-1 0-1,1 1 0,0-2-2,28-49 50,-6-8 91,-3-2-1,-3-1 1,6-43-141,-20 98 27,-1-1 0,0 1 0,-1 0 0,0-1 0,0 0 0,0 1 1,-1-1-1,0 0 0,-1 1 0,0-1 0,0 1 0,0-1 0,-1 1 0,0-1 0,-1 1 1,1 0-1,-1 0 0,-4-5-27,6 12 3,0 0 1,0 1-1,0-1 0,0 1 1,0-1-1,0 1 0,0-1 1,0 1-1,0 0 1,0-1-1,0 1 0,0 0 1,0 0-1,0 0 0,1 0 1,-1 0-1,0 0 0,1 0 1,-1 0-1,1 0 1,-1 0-1,1 0 0,-1 0 1,1 0-1,0 0 0,0 0 1,-1 1-1,1-1 0,0 0 1,0 0-1,0 0 1,0 0-1,0 1 0,1-1 1,-1 0-1,0 0 0,0 0 1,1 0-1,-1 0-3,0 0 4,-1 10 0,1 0 0,0-1 1,0 1-1,1 0 1,1-1-1,0 1 1,0-1-1,1 1 1,0-1-1,1 0 0,0 0 1,1-1-1,0 1 1,0-1-1,4 4-4,-8-11 3,0-1-1,1 0 1,-1 1-1,1-1 1,-1 0-1,1 0 1,0 0-1,-1 0 0,1-1 1,0 1-1,0 0 1,0-1-1,-1 1 1,1-1-1,0 1 1,0-1-1,0 0 1,0 0-1,0 0 1,0 0-1,0 0 1,0-1-1,-1 1 1,1 0-1,0-1 1,0 0-1,0 1 1,-1-1-1,1 0 0,0 0 1,-1 0-1,1 0 1,0 0-1,-1 0 1,1 0-1,-1-1 1,0 1-1,1 0 1,-1-1-1,0 1 1,0-1-1,0 0-2,47-77 105,-43 69-92,15-32 19,-3-1 0,-2 0 0,-1-1 0,-2-1 0,5-44-32,-6 100 24,7 155 57,-17-152-72,-1-10-4,0 0-1,0 0 0,0 0 1,1 0-1,-1 0 0,1 0 1,0 0-1,0-1 0,1 1 1,-1 0-1,1-1 0,0 1 1,0-1-1,0 1 0,0-1 1,2 2-5,-2-6 3,1 0 1,-1 0-1,1-1 1,-1 1 0,1 0-1,-1-1 1,0 1-1,0-1 1,0 0 0,0 0-1,0 0 1,0 0-1,0 0 1,0 0 0,-1-1-1,1 1 1,-1-1-1,0 1 1,0-1 0,0 1-1,0-1 1,0 1-1,0-1 1,-1 0 0,1-1-4,-1 3 2,15-46 27,-2 0 0,-2-1 1,-2 0-1,-2-1 0,-1-38-29,1 188-34,9 65 135,-16-166-100,0 1 0,0-1 0,0 1 0,0-1 0,0 0 0,0 1 0,0-1 1,0 1-1,0-1 0,1 0 0,-1 1 0,0-1 0,0 0 0,0 1 0,1-1 0,-1 0 0,0 1 0,0-1 0,1 0 0,-1 1 0,0-1 0,1 0 0,-1 0 0,0 1 1,1-1-1,-1 0 0,0 0 0,1 0 0,-1 0 0,1 1 0,-1-1 0,0 0 0,1 0 0,-1 0 0,1 0 0,-1 0 0,0 0 0,1 0 0,-1 0 0,1 0 0,-1 0 1,0 0-1,1 0 0,-1 0 0,1-1 0,-1 1 0,0 0 0,1 0 0,-1 0 0,0-1 0,1 1 0,-1 0 0,0 0 0,1-1 0,-1 1 0,0 0 0,1 0 0,-1-1 1,0 1-1,0 0 0,1-1 0,-1 1 0,0-1 0,0 1 0,0-1-1,17-31 62,5-33-16,-4-1-1,-3-1 1,7-63-46,0-3 17,-17 119-11,-2 23 6,-1 28-4,-21 289-460,27-319-1365,14-85-1334,-8 19 264</inkml:trace>
  <inkml:trace contextRef="#ctx0" brushRef="#br0" timeOffset="94017.028">18907 5950 12499,'-4'100'12288,"-6"-1"-9165,-3 102-2396,13-191-697,0-1 0,0 1 0,1 0 0,0-1-1,1 1 1,0-1 0,1 1 0,-1-1 0,2 0 0,-1 0 0,1 0 0,1-1 0,0 0 0,0 1 0,0-1 0,1-1 0,1 1 0,-1-1 0,1 0 0,0-1-30,5 5 9,-1 0 0,-1 1 0,0 0 0,0 1 1,-1 0-1,-1 0 0,0 1 0,-1 0 0,0 1 1,1 6-10,-5-14 3,-1 0 1,0 0 0,-1 0 0,0 0 0,0 0 0,0 0-1,-1 0 1,0 0 0,0 1 0,-1-1 0,0 0 0,0 0-1,-1 0 1,0 0 0,0 0 0,0-1 0,-1 1 0,0-1-1,0 1 1,-1-1 0,0 0 0,0 0 0,0-1 0,-2 2-4,3-5-9,0 1 0,-1-1 0,1 0-1,-1 0 1,1 0 0,-1 0 0,0-1 0,0 1 0,0-1 0,0 0 0,0-1 0,0 1 0,0 0 0,0-1 0,0 0 0,0 0 0,0 0 0,0-1 0,0 1 0,0-1 0,0 0 0,0 0 0,0-1 0,0 1 0,0-1 0,1 0-1,-1 1 1,1-2 0,-1 1 0,1 0 0,0-1 0,0 0 0,0 1 0,0-1 0,0 0 0,1-1 0,-1 1 0,1 0 0,0-1 0,0 1 0,0-1 0,0 0 0,1 1 0,0-1 0,-1 0 0,1 0 0,1 0 0,-1 0 0,1 0-1,-1-3 11,2-14-120,0 1 0,1-1 1,1 0-1,1 1 0,1-1 1,0 1-1,2 1 0,0-1 1,4-5 118,10-32-245,26-82-517,-7-1 0,19-125 762,-53 231-49,-2 1 0,0-1-1,-3 0 1,0 0 0,-3 0 0,-1 0 0,-1 0-1,-3-7 50,-13 4 63,19 37-56,1-1 1,-1 1 0,0 0-1,0 0 1,0 0 0,1-1-1,-1 1 1,0 0 0,0 0-1,0 0 1,0 0 0,0 1-1,1-1 1,-1 0 0,0 0-1,0 0 1,0 1 0,1-1-1,-1 0 1,0 1 0,0-1 0,1 0-1,-1 1 1,0-1 0,0 1-1,1 0 1,-1-1 0,1 1-1,-1-1 1,1 1 0,-1 0-1,1 0 1,-1-1 0,1 1-1,-1 0 1,1 0 0,0-1-1,-1 1 1,1 0-8,-11 21 232,2 0 0,0 1 1,1 0-1,1 0 0,2 1 1,0 0-1,1 4-232,-5 17 304,6-32-216,-1 3 5,0 1 0,1 0 0,0-1 0,2 1 1,0 0-1,1 0 0,1 0 0,0 0 1,1 2-94,-1-16 3,0-1 1,1 1-1,-1-1 1,0 0-1,1 1 1,-1-1-1,1 0 1,0 0-1,0 0 1,0 0 0,0 0-1,0-1 1,0 1-1,0 0 1,0-1-1,1 0 1,-1 0-1,1 1 1,-1-1-1,1-1 1,-1 1 0,1 0-1,0-1 1,-1 1-1,1-1 1,0 0-1,-1 1 1,1-2-1,0 1 1,0 0-1,-1 0 1,1-1 0,0 1-1,-1-1 1,1 0-1,-1 0 1,1 0-1,-1 0 1,1-1-1,-1 1 1,0 0-1,0-1 1,1 0 0,-1 1-1,0-1 1,-1 0-1,1 0 1,0 0-1,0-1 1,0 0-4,132-190 41,-133 192-41,-1 0 1,0 0-1,0 0 0,1 0 0,-1 1 0,1-1 1,-1 0-1,1 0 0,-1 0 0,1 0 0,-1 1 0,1-1 1,0 0-1,-1 0 0,1 1 0,0-1 0,0 1 1,0-1-1,-1 1 0,1-1 0,0 1 0,0-1 0,0 1 1,0 0-1,0-1 0,0 1 0,0 0 0,0 0 1,0 0-1,0 0 0,0 0 0,0 0 0,0 0 0,0 0 1,0 0-1,0 0 0,0 0 0,0 1 0,-1-1 1,1 0-1,0 1 0,0-1 0,0 1 0,0-1 0,0 1 1,-1-1-1,1 1 0,0 0 0,0-1 0,-1 1 1,1 0-1,0 0 0,-1-1 0,1 1 0,-1 0 1,1 0-1,-1 0 0,1 0 0,4 16 34,-1-1 1,-1 1 0,0-1-1,-1 1 1,-1 0-1,0 0 1,-2 0-1,0 6-34,0 9 87,0 102 245,3-119-266,2-38-110,-18-184-3891,3 129 1533</inkml:trace>
  <inkml:trace contextRef="#ctx0" brushRef="#br0" timeOffset="94608.548">19265 5375 21797,'12'119'3757,"-11"-96"-3530,0 0 0,1 0 0,1 0 0,2 0 0,0-1 0,1 1 1,1-1-1,2-1 0,0 1 0,7 10-227,-15-29-17,-1-1 0,1 1-1,0-1 1,1 0 0,-1 0 0,0 1 0,1-1 0,-1 0 0,1 0 0,0 0 0,-1 0 0,1 0 0,0-1 0,0 1 0,0-1 0,0 1 0,1-1 0,-1 0 0,0 0 0,1 1-1,-1-2 1,1 1 0,-1 0 0,1 0 0,-1-1 0,1 0 0,-1 1 0,1-1 0,-1 0 0,1 0 0,0 0 0,-1-1 0,1 1 0,-1-1 0,1 1 0,-1-1 0,1 0 0,-1 0 0,1 0-1,-1 0 1,0 0 0,0-1 0,1 1 0,-1-1 0,0 1 0,0-1 0,-1 0 0,1 0 0,0 0 0,0 0 0,-1 0 0,1-1 17,58-121-815,-43 164 1331,-14-21-287,-2-7-107,0-1-1,1 0 1,0 1 0,1-1 0,0 0 0,0-1-1,1 1 1,1 0 0,0-1 0,0 0-1,3 3-121,-6-12 9,-1 1-1,0-1 0,1 1 0,0-1 1,-1 1-1,1-1 0,0 0 1,0 0-1,-1 0 0,1 0 0,0 0 1,0 0-1,0-1 0,0 1 1,0-1-1,0 1 0,1-1 0,-1 0 1,0 0-1,0 0 0,0 0 1,0 0-1,0 0 0,0 0 0,0-1 1,0 1-1,0-1 0,0 0 0,0 1 1,0-1-1,0 0 0,0 0 1,0 0-1,0 0 0,-1-1 0,2 0-8,51-59 57,-3-20-300,-50 81 238,0 0-1,0 0 0,-1 0 0,1 0 0,0 0 0,-1 0 0,1 0 0,0 0 1,0 0-1,-1 0 0,1 0 0,0 0 0,0 0 0,-1 1 0,1-1 0,0 0 1,-1 1-1,1-1 0,0 0 0,-1 1 0,1-1 0,-1 1 0,1-1 0,0 1 1,-1-1-1,1 1 0,-1-1 0,0 1 0,1 0 0,-1-1 0,1 1 0,-1-1 1,0 1-1,0 0 0,1 0 0,-1-1 0,0 1 0,0 0 0,0-1 0,0 1 1,0 0-1,0 0 6,36 179 111,-24-96 112,11 32 266,-12-68-221,-2 0 0,-1 1 0,-3 0 0,-2 0 0,-3 21-268,0-70 2,0-1 0,0 0 1,0 1-1,0-1 0,0 1 1,0-1-1,0 1 0,0-1 1,0 1-1,0-1 0,-1 1 1,1-1-1,0 1 0,0-1 1,-1 1-1,1-1 0,0 1 1,0 0-1,-1-1 0,1 1 1,-1-1-1,1 1 0,0 0 1,-1-1-1,1 1 0,-1 0 1,1-1-1,-1 1 0,1 0 1,-1 0-1,1 0 0,-1-1 1,1 1-1,-1 0 0,1 0 1,-1 0-1,1 0 0,-1 0 1,1 0-1,-1 0 0,1 0 1,-1 0-1,1 0 0,-1 0 1,1 0-1,-1 1 0,1-1 1,-1 0-1,1 0 0,-1 0 1,1 1-1,-1-1 0,1 0 1,-1 1-1,1-1 0,0 0 0,-1 1 1,1-1-1,0 0 0,-1 1 1,1-1-1,0 1 0,-1-1 1,1 1-1,0-1 0,0 1 1,-1-1-3,-60-153 101,53 136-131,1 0 0,1-1 0,1 0 0,1 0 0,0 0 0,1 0 0,1-1 0,1 1 1,0-1-1,1 0 0,2 1 0,0-1 0,0 1 0,2 0 0,5-16 30,17-27-1871,-15 31 40</inkml:trace>
  <inkml:trace contextRef="#ctx0" brushRef="#br0" timeOffset="95401.801">20269 5279 17452,'17'-76'8171,"50"-28"-5928,-60 94-1844,-5 8-362,4-7 50,0 0 0,0 0-1,1 0 1,0 1 0,0 1-1,1-1 1,0 1 0,0 0-1,1 1 1,0 0 0,0 0-1,1 1 1,-1 0 0,3 0-87,-10 5 2,-1-1 1,1 1-1,0 0 1,-1 0-1,1 0 1,-1 0-1,1 1 1,0-1-1,-1 0 1,1 1-1,-1-1 1,1 1-1,-1-1 1,1 1-1,-1 0 1,0 0-1,1-1 1,-1 1-1,0 0 1,0 0-1,1 0 1,-1 1-1,0-1 1,0 0-1,0 0 1,0 1-1,0-1 1,-1 0-1,1 1 1,0-1-1,-1 1 1,1-1-1,-1 1 1,1-1-1,-1 1 1,0-1-1,1 1-2,3 64 40,-68 325 492,63-389-528,0-1 0,1 1 1,-1 0-1,1-1 0,-1 1 1,1 0-1,0-1 0,0 1 1,0 0-1,-1-1 0,2 1 0,-1 0 1,0-1-1,0 1 0,0 0 1,1-1-1,-1 1 0,1 0 1,0-1-1,-1 1 0,1-1 0,0 1 1,0-1-1,0 1 0,0-1 1,0 0-1,0 1 0,0-1 1,0 0-1,1 0 0,-1 0 1,0 0-1,1 0 0,-1 0 0,1 0 1,-1 0-1,1-1 0,-1 1 1,1-1-1,0 1 0,-1-1 1,1 1-1,0-1 0,0 0-4,6-7 1,0 0 1,0 0-1,-1-1 0,0 1 0,-1-2 1,0 1-1,0-1 0,0 0 0,-1 0 1,1-6-2,8-9-5,-4 7-111,39-76-354,-36 29-2677,-15 46 1636</inkml:trace>
  <inkml:trace contextRef="#ctx0" brushRef="#br0" timeOffset="95648.532">20326 5461 20492,'0'0'1825,"0"0"415,3-3-1039,13-17-17,10-18-384,11-12-192,8-14-144,8-5-176,1 4-128,1 3-176,-1 13-552,-1 6-352,-9 13 2496</inkml:trace>
  <inkml:trace contextRef="#ctx0" brushRef="#br0" timeOffset="96410.208">20744 5162 21901,'26'-23'724,"-2"-1"1,0-1 0,-1-1-1,-2-1 1,0-1 0,-2-1-1,-1-1 1,3-9-725,-3-21 349,-19 59-343,-1 1 0,1-1 0,0 1 0,-1 0 0,1 0 0,-1 0 0,1 0 0,-1 0 0,1 0 0,-1 0 0,1 0 0,-1 0-1,1 1 1,0-1 0,-1 1 0,1-1 0,-1 1 0,1-1 0,0 1 0,0 0 0,-1 0 0,1-1 0,0 1 0,0 0 0,0 0 0,0 0-1,0 1 1,0-1 0,0 0-6,-8 9 22,0 0-1,0 1 1,1-1-1,1 2 1,0-1-1,0 1 0,1 0 1,1 0-1,0 1 1,1 0-1,0 0 1,1 0-1,0 0 0,0 6-21,3-17 8,-1-1-1,0 1 0,1-1 0,-1 1 0,1 0 0,-1-1 0,1 1 0,0 0 1,0-1-1,0 1 0,0 0 0,0-1 0,0 1 0,0 0 0,1-1 1,-1 1-1,1 0 0,-1-1 0,1 1 0,-1-1 0,1 1 0,0-1 0,0 1 1,0-1-1,0 1 0,0-1 0,0 0 0,0 0 0,0 1 0,1-1 1,-1 0-1,0 0 0,1 0 0,-1 0 0,1-1 0,-1 1 0,1 0 0,-1-1 1,1 1-1,-1-1 0,1 1 0,0-1 0,0 0-7,7-4 5,-1-1 1,1-1-1,-1 0 0,-1 0 1,1-1-1,-1 0 0,0 0 0,0 0 1,-1-1-1,0 0 0,3-7-5,3 0 6,10-15-2,-14 18-5,0-1 0,0 2 0,1-1 1,1 2-1,0-1 0,0 1 0,1 0 0,1 1 1,-1 1-1,1 0 0,1 0 0,-1 1 0,10-4 2,-20 11 0,0-1 1,-1 0-1,1 1 1,-1-1 0,1 1-1,0 0 1,0-1-1,-1 1 1,1 0 0,0 0-1,-1 0 1,1 0 0,0 0-1,0 1 1,-1-1-1,1 0 1,0 1 0,-1-1-1,1 1 1,-1 0-1,1-1 1,0 1 0,-1 0-1,0 0 1,1 0 0,-1 0-1,0 0 1,1 1-1,-1-1 1,0 0 0,0 0-1,0 1 1,0-1-1,0 1 1,0-1 0,0 1-1,-1-1 1,1 1 0,-1 0-1,1-1 1,-1 1-1,1 0 1,-1-1 0,0 1-1,0 0 1,0-1 0,0 1-1,0 0 1,0 0-2,-23 84 714,23-85-700,-1 0 0,1-1 0,0 1 0,-1 0-1,1-1 1,-1 1 0,1 0 0,-1-1 0,1 1 0,-1 0 0,1-1 0,-1 1 0,0-1-1,1 1 1,-1-1 0,0 1 0,1-1 0,-1 1 0,0-1 0,0 0 0,1 0 0,-1 1-1,0-1 1,0 0 0,0 0 0,1 0 0,-1 0 0,0 0 0,0 0 0,0 0 0,1 0-1,-1 0 1,0 0 0,0 0 0,0 0 0,1-1 0,-1 1 0,0 0 0,0-1 0,1 1-1,-1 0 1,0-1 0,1 1 0,-1-1 0,0 1 0,1-1 0,-1 0 0,1 1 0,-1-1-1,0 1 1,1-1 0,0 0 0,-1 1 0,1-1 0,-1 0 0,1 0-14,-23-48 179,21 45-173,-41-119 26,55 113-1918,117-45-4645,-103 40 4370,53-33-3467,-29 13 5002,-9 4 3546,-4-3 4245,-35 33-5670,-16 19 764,-33 101-600,36-18-996,11-98-651,0 0 0,0-1 0,1 1 0,0-1-1,-1 1 1,1-1 0,0 1 0,0-1 0,0 1 0,1-1 0,-1 0-1,0 0 1,1 1 0,0-1 0,-1 0 0,1 0 0,0-1 0,0 1-1,0 0 1,0-1 0,0 1 0,1-1 0,-1 0 0,0 1-1,1-1 1,-1 0 0,1 0 0,-1-1 0,1 1 0,-1-1 0,1 1-1,-1-1 1,1 0 0,0 0 0,-1 0 0,3 0-12,7-3 12,0 0 1,0-1-1,-1 0 1,0-1-1,0 0 1,0-1-1,-1 0 1,1-1-1,-1 0 1,-1-1-1,0 0 1,0 0-1,0-1 1,-1 0-1,0 0 1,-1-1-1,0 0 1,-1 0-1,0-1 1,0 0-1,-1 0 1,-1 0-1,0-1 1,2-9-13,-4 17 4,0-1 0,0 1 0,0-1 0,-1 0 0,0 0 0,0 1 0,0-1 0,0 0 0,-1 0 0,0 0 0,0 0 0,0 0 0,-1 0 0,0 0 0,0 0 0,0 0 0,0 1 0,-1-1 0,0 0 0,0 1 0,0-1 0,0 1 0,-1 0 0,0-1 0,1 1 0,-2 1 0,-2-4-4,-3 5-89,0 0 1,-1 1-1,1 0 1,-1 1-1,1 0 0,-1 0 1,1 1-1,0 1 1,-1-1-1,1 2 0,0-1 1,0 1-1,0 0 1,1 1-1,-1 0 0,1 0 1,0 1-1,0 0 1,0 1-1,1 0 1,-4 3 88,6-6 782</inkml:trace>
  <inkml:trace contextRef="#ctx0" brushRef="#br0" timeOffset="98466.853">22368 3912 22133,'0'0'1152,"-7"25"712,-2 6-1384,-1 8-159,-3 14-25,-2 4 96,5 3 24,-3 2 0,3-5-192,4-4-96,-1-17-88,4-9 0,3-27-80,0 0-192,-7-21-752,5-15-329</inkml:trace>
  <inkml:trace contextRef="#ctx0" brushRef="#br0" timeOffset="98774.734">21936 3826 21829,'-9'16'467,"0"1"1,1 0-1,1 0 1,1 0 0,0 1-1,1 0 1,1 0-1,1 0 1,0 1 0,1-1-1,2 1 1,-1-1-1,2 4-467,-1-20 11,0 0 0,-1 0 0,1 0 0,0 0 0,0 0 0,1 0-1,-1 0 1,0 1 0,1-1 0,-1 0 0,1 0 0,0 0 0,-1 0 0,1-1 0,0 1-1,0 0 1,0 0 0,1 0 0,-1-1 0,0 1 0,1-1 0,-1 1 0,1-1-1,-1 1 1,1-1 0,0 0 0,-1 0 0,1 0 0,0 0 0,0 0 0,0 0-1,0 0 1,0-1 0,0 1 0,0-1 0,0 1 0,0-1 0,0 0 0,0 0 0,0 0-1,0 0 1,1 0 0,-1 0 0,1-1-11,6-3 24,0-1 0,0 0-1,-1-1 1,1 0 0,-1 0-1,-1-1 1,1 0 0,-1 0 0,-1-1-1,1 0 1,-1 0 0,0 0-1,-1-1 1,0 0 0,-1 0 0,1 0-1,-2-1 1,1 1 0,-1-3-24,0-86 224,-3 95-217,-1 0-1,0 1 1,1-1-1,-1 0 0,0 1 1,-1 0-1,1-1 1,0 1-1,-1-1 1,1 1-1,-1 0 1,0 0-1,1 0 1,-1 0-1,0 0 0,0 0 1,0 1-1,-1-1 1,1 1-1,0-1 1,-1 1-1,1 0 1,-1 0-1,1 0 1,-1 0-1,1 0 1,-1 1-1,0-1 0,1 1 1,-1 0-1,0 0 1,0 0-1,-2 0-6,1 1 6,0-1 0,-1 2-1,1-1 1,0 0 0,0 1-1,0 0 1,0 0 0,0 0-1,0 0 1,0 1 0,1 0-1,-1-1 1,1 1 0,0 0-1,0 1 1,0-1 0,0 1-1,1-1 1,-1 1 0,1 0-1,0 0 1,0 0 0,-1 2-6,-29 99-212,27-31-1335,13-53-69</inkml:trace>
  <inkml:trace contextRef="#ctx0" brushRef="#br0" timeOffset="99118.183">22487 4106 14339,'-3'11'1108,"-23"90"6082,14 52-3221,11-151-3928,1 0 0,0 0 0,0 0 0,0 0 0,0 0 0,0 0 0,0 0 0,0 0 0,1 0 0,-1 0 0,1 0 0,-1 0 0,1 0 0,0 0 0,0 0 0,0-1 0,0 1 0,0 0 0,0-1 0,0 1 0,1 0 0,-1-1 0,1 1 0,-1-1 0,1 0 0,-1 0 0,1 1 0,0-1 0,-1 0 0,1 0 0,0-1 0,0 1 0,0 0 0,0-1 0,0 1 0,0-1 0,0 1 0,0-1 0,1 0-41,4-5 57,-1 1 0,1-2 0,-1 1-1,0-1 1,-1 0 0,0 0 0,0 0 0,0-1 0,0 0 0,-1 0 0,0 0 0,-1 0 0,2-5-57,-2 7 29,5-12 48,8-11 30,-2-1-1,-1 0 0,-1-1 0,-2-1 0,3-15-106,-12 44 9,0 0-1,-1 0 1,1 0-1,-1 0 1,1 0-1,-1 0 1,1-1-1,-1 1 1,0 0 0,0 0-1,0 0 1,-1 0-1,1 0 1,0-1-1,-1 1 1,1 0-1,-1 0 1,0 0-1,0 0 1,0 0-1,0 0 1,0 1-1,0-1 1,0 0-1,0 0 1,-1 1-1,1-1 1,-1 1-1,0-1 1,1 1-1,-1-1 1,0 1-1,0 0 1,1 0-1,-1 0 1,0 0 0,0 0-1,0 1 1,0-1-1,-1 1 1,1-1-1,0 1 1,0-1-1,0 1 1,0 0-1,0 0 1,-1 0-1,1 1 1,-2-1-9,-5 5 14,-1-1 0,0 2 1,1-1-1,0 1 0,1 1 1,-1-1-1,1 2 0,1-1 1,-1 1-1,1 0 0,0 1 1,1-1-1,0 1 0,0 0 1,1 1-1,1 0 0,-1 0 1,1 0-1,1 0 0,-2 8-14,-4 5-154,9-19-460,6-6-530</inkml:trace>
  <inkml:trace contextRef="#ctx0" brushRef="#br0" timeOffset="100350.835">20441 6176 16492,'4'0'9174,"15"39"-8600,49 133 1031,-68-171-1594,0 0 1,0 0 0,1 0-1,-1 0 1,0 0-1,1 0 1,-1 0 0,1 0-1,-1 0 1,1 0 0,-1 0-1,1 0 1,0 0 0,-1 0-1,1-1 1,0 1 0,-1 0-1,1-1 1,0 1 0,0 0-1,0-1 1,0 1-1,0-1 1,0 0 0,0 1-1,0-1 1,0 0 0,0 1-1,0-1 1,0 0 0,0 0-1,0 0 1,0 0 0,0 0-1,0 0 1,0 0-1,0 0 1,0 0 0,0 0-1,0-1 1,0 1 0,0-1-1,0 1 1,0 0 0,0-1-1,0 1 1,0-1 0,0 0-1,-1 1 1,1-1-1,0 0 1,0 1 0,-1-1-1,1 0 1,0 0 0,-1 0-1,1 0 1,-1 0 0,1 0-1,-1 1 1,1-1 0,-1 0-1,0 0 1,0 0-1,1-1 1,-1 1 0,0 0-12,52-194 831,-52 194-828,0 1 1,0-1 0,0 0 0,0 0 0,0 1 0,0-1-1,0 0 1,1 0 0,-1 1 0,0-1 0,0 0 0,0 0-1,1 1 1,-1-1 0,0 0 0,1 1 0,-1-1 0,1 0 0,-1 1-1,1-1 1,-1 1 0,1-1 0,-1 1 0,1-1 0,-1 1-1,1-1 1,0 1 0,-1 0 0,1-1 0,0 1 0,-1 0-1,1-1 1,0 1 0,0 0 0,-1 0 0,1 0 0,0 0-1,0 0 1,-1 0 0,1 0 0,0 0 0,0 0 0,-1 0-1,1 0 1,0 0 0,0 0 0,-1 1 0,1-1 0,0 0-1,-1 1 1,1-1 0,0 0 0,-1 1 0,1-1 0,-1 1-1,1-1 1,0 1 0,-1-1 0,1 1 0,-1-1 0,1 1-4,24 44 209,-23-39-191,2 3 15,0 2-16,1 0 0,0-1-1,0 1 1,1-1-1,0 0 1,1-1 0,0 1-1,0-1 1,1-1-1,1 1 1,6 5-17,-14-14 2,0 1-1,1 0 1,-1 0-1,0-1 1,0 1 0,1-1-1,-1 1 1,0-1-1,0 1 1,1-1 0,-1 0-1,1 1 1,-1-1-1,0 0 1,1 0-1,-1 0 1,1 0 0,-1-1-1,0 1 1,1 0-1,-1 0 1,0-1-1,1 1 1,-1-1 0,0 1-1,0-1 1,1 0-1,-1 0 1,0 1 0,0-1-1,0 0 1,0 0-1,0 0 1,0 0-1,0 0 1,0 0 0,0 0-1,-1 0 1,1-1-1,0 1 1,0-1-2,25-64 100,-21 49-81,89-274 268,-93 292-286,-1-1 0,0 0 0,0 1 1,1-1-1,-1 0 0,0 0 0,0 1 0,1-1 0,-1 0 1,0 0-1,1 0 0,-1 0 0,0 1 0,1-1 0,-1 0 1,0 0-1,1 0 0,-1 0 0,0 0 0,1 0 0,-1 0 1,0 0-1,1 0 0,-1 0 0,1 0 0,-1 0 0,0 0 1,1 0-1,-1 0 0,0-1 0,1 1 0,-1 0 0,0 0 1,0 0-1,1 0 0,-1-1 0,0 1 0,1 0 0,-1 0 1,0-1-1,0 1 0,1 0 0,-1 0 0,0-1 0,0 1 1,0 0-1,1-1 0,-1 1 0,0 0 0,0-1 0,0 1 1,0 0-1,0-1 0,0 1 0,0 0 0,0-1 0,0 1 1,0-1-1,0 1 0,0 0 0,0-1 0,0 1 0,0 0 0,0-1 1,0 1-1,0 0 0,-1-1-1,9 31 33,-6-22-28,42 163 19,-44-168-261,-1-6-385,-6-12-864,-3-8-739</inkml:trace>
  <inkml:trace contextRef="#ctx0" brushRef="#br0" timeOffset="100612.95">20843 5641 24101,'-2'10'960,"0"5"305,-1-1-649,3 4-136,0-7-256,5 1-120,3-3-408,1-3-448,2-6-241,-2-11-1399</inkml:trace>
  <inkml:trace contextRef="#ctx0" brushRef="#br0" timeOffset="101450.159">20989 5388 21645,'19'151'3778,"-11"-73"-2406,4 0 1,3-1-1,7 14-1372,-15-69 61,1-1-1,0 1 1,2-1 0,1-1 0,0 0 0,1 0 0,1-1 0,1-1 0,7 7-61,-19-23 28,-8-16-32,0 0 0,-1 1 0,0 0 0,-1 0 0,-1 1 1,0 0-1,0 0 0,-1 1 0,-1 1 0,1-1 0,-2 2 0,-7-6 4,-2-4-61,19 17 31,12 20-23,23 6 53,-31-23 0,-1-1 0,1 0 0,0 1 0,-1-1-1,1 0 1,-1 0 0,1 0 0,-1 0 0,1 0 0,0 0 0,-1-1 0,1 1 0,-1 0-1,1-1 1,-1 1 0,1-1 0,-1 0 0,0 0 0,1 1 0,-1-1 0,0 0 0,1 0-1,-1 0 1,0 0 0,0 0 0,0-1 0,0 1 0,0 0 0,0-1 0,3-1-1,7-9 2,0-1 0,-1-1 1,-1 1-1,0-1 0,-1-1 0,0 0 0,-1 0 0,-1 0 0,0-1 1,-1 0-1,-1 0 0,0 0 0,-2-1 0,1 1 0,-2-2-1,-11-12-7,-8 43 4,14-1 5,1 1 0,1-1 1,0 1-1,1-1 0,0 1 0,1 0 1,0-1-1,1 1 0,1 0 0,1 3-2,-4-16 1,1 1 0,0 0-1,0-1 1,0 1 0,1-1 0,-1 1-1,0 0 1,0-1 0,0 1-1,0 0 1,1-1 0,-1 1-1,0-1 1,1 1 0,-1 0-1,0-1 1,1 1 0,-1-1-1,0 1 1,1-1 0,-1 1 0,1-1-1,-1 0 1,1 1 0,0-1-1,-1 1 1,1-1 0,-1 0-1,1 0 1,-1 1 0,1-1-1,0 0 1,-1 0 0,1 0 0,0 0-1,-1 0 1,1 0 0,0 0-1,-1 0 1,1 0 0,0 0-1,-1 0 1,1 0 0,0 0-1,-1 0 1,1 0 0,-1-1-1,1 1 1,0 0 0,-1-1 0,1 1-1,-1 0 1,1-1 0,-1 1-1,1-1 1,-1 1 0,1-1-1,-1 1 1,1-1-1,31-37 10,-25 28-10,-4 5 0,0 0 0,0 0 1,0 1-1,1-1 0,0 1 0,0 0 0,0 0 0,1 0 1,-1 0-1,1 1 0,0 0 0,0 0 0,0 0 0,0 1 1,1 0-1,-1 0 0,1 0 0,-1 0 0,1 1 0,0 0 0,-1 0 1,1 1-1,0-1 0,0 1 0,0 1 0,-1-1 0,1 1 1,0 0-1,-1 0 0,1 0 0,0 1 0,-1 0 0,0 0 1,1 1-1,-1-1 0,0 1 0,0 0 0,0 1 0,-1-1 1,1 1-1,2 3 0,26 71 134,-33-76-56,0-6 19,-62-235 179,61 235-264,53 47 14,-51-40-26,1 0 0,0 0 0,0 0 0,0 0 0,1-1 0,-1 1 0,0-1 1,1 1-1,0-1 0,-1 0 0,1 0 0,0 0 0,0 0 0,0-1 0,1 1 1,-1-1-1,0 0 0,0 0 0,1 0 0,-1 0 0,1-1 0,-1 1 0,1-1 0,-1 0 1,1 0-1,-1 0 0,1 0 0,-1-1 0,1 1 0,-1-1 0,0 0 0,1 0 1,-1 0-1,0-1 0,0 1 0,0-1 0,0 0 0,0 1 0,0-2 0,0 1 1,0 0-1,-1 0 0,2-3 0,4-9 2,-1-1 0,-1 0-1,-1-1 1,0 1 0,-1-1 0,-1 0 0,0 0 0,-1-1 0,-1 1-1,0 0 1,-2-1 0,0 1 0,-1-4-2,-9-11-5,11 31 6,0-1-1,0 1 0,-1 0 1,1-1-1,0 1 0,-1 0 0,1 0 1,0-1-1,-1 1 0,1 0 0,-1 0 1,1-1-1,0 1 0,-1 0 0,1 0 1,-1 0-1,1 0 0,-1 0 0,1 0 1,-1 0-1,1 0 0,-1 0 0,1 0 1,0 0-1,-1 0 0,1 0 0,-1 0 1,1 0-1,-1 0 0,1 0 1,-1 1-1,1-1 0,0 0 0,-1 0 1,1 0-1,-1 1 0,1-1 0,0 0 1,-1 1-1,1-1 0,0 0 0,0 1 1,-1-1-1,1 0 0,0 1 0,0-1 1,-1 1-1,1-1 0,0 0 0,0 1 1,0-1-1,0 1 0,-1-1 0,1 1 1,0-1-1,0 1 0,0-1 1,0 1-1,0-1 0,0 0 0,0 1 1,0-1-1,1 1 0,-5 16 0,0 1 0,2-1 0,0 1 1,1 0-1,1 0 0,1 0 0,0-1 0,2 1 0,0 0 0,-1 2 0,17 85-29,-19-104-3,1-1 1,-1 1-1,1-1 0,-1 1 1,1-1-1,0 0 0,-1 1 1,1-1-1,0 0 0,-1 0 1,1 1-1,0-1 0,-1 0 1,1 0-1,0 0 0,-1 0 1,1 0-1,0 0 0,-1 0 1,1 0-1,0 0 0,0 0 0,-1 0 1,1 0-1,0-1 0,-1 1 1,1 0-1,0-1 0,-1 1 1,1 0-1,-1-1 0,1 1 1,-1 0-1,1-1 0,0 1 1,-1-1-1,1 1 0,-1-1 1,0 1-1,1-1 0,-1 0 1,1 1-1,-1-1 0,0 0 1,0 1-1,1-1 0,-1 0 1,0 1-1,0-1 0,0 0 1,0 1-1,0-1 0,0 0 1,0 1-1,0-1 0,0 0 1,0 0-1,0 1 0,0-1 1,0 0-1,0 1 0,-1-1 1,1 0 31,9-33-1931</inkml:trace>
  <inkml:trace contextRef="#ctx0" brushRef="#br0" timeOffset="101767.08">21811 5251 19316,'-18'73'5609,"8"-41"-4802,3 1 0,0-1 0,2 1 0,2 0 0,0 9-807,3-41 6,0-1 1,0 1 0,-1-1 0,1 0 0,0 1 0,0-1 0,-1 1 0,1-1 0,0 1 0,0-1 0,0 1-1,0-1 1,0 1 0,0-1 0,0 1 0,0-1 0,0 1 0,0 0 0,0-1 0,0 1 0,0-1 0,0 1-1,0-1 1,1 1 0,-1-1 0,0 0 0,0 1 0,1-1 0,-1 1 0,0-1 0,0 1 0,1-1-1,-1 0 1,1 1 0,-1-1 0,0 0 0,1 1 0,-1-1 0,1 0 0,-1 1 0,1-1 0,-1 0 0,0 0-1,1 0 1,-1 1 0,1-1 0,0 0 0,-1 0 0,1 0 0,-1 0 0,1 0 0,-1 0 0,1 0 0,-1 0-1,1 0 1,-1 0 0,1 0 0,-1-1 0,1 1 0,-1 0 0,1 0 0,-1 0 0,1-1 0,-1 1 0,1 0-7,22-30 40,-7 1-44,-13 20 3,1 1 0,-1 0 1,1 0-1,0 0 0,1 0 0,0 1 0,0-1 0,1 1 0,0 1 0,0-1 0,0 1 0,1 0 1,0 0-1,0 1 0,0 0 0,1 0 0,0 1 0,0 0 0,0 0 0,0 1 0,6-1 1,-11 3-3,-1 1 0,0 0 0,1 0 0,-1 0 0,0 0 0,0 0 0,1 1 0,-1-1 0,0 1 0,0 0 0,1-1 0,-1 1 0,0 0 0,0 0 0,0 0 0,0 1 0,0-1 0,0 0 0,-1 1 0,1-1 0,0 1-1,-1 0 1,1-1 0,-1 1 0,1 0 0,-1 0 0,0 0 0,0 0 0,0 0 0,0 0 0,0 0 0,0 0 0,-1 1 0,1-1 0,-1 0 0,1 1 0,-1-1 0,0 0 3,-12 90 22,-56 45 211,68-136-250,0-1 0,0 1 0,0 0 0,0 0 1,-1-1-1,1 1 0,0 0 0,0 0 0,-1-1 0,1 1 0,-1 0 0,1-1 0,-1 1 0,1 0 0,-1-1 0,1 1 0,-1-1 0,1 1 0,-1-1 0,0 1 0,1-1 0,-1 1 0,0-1 0,1 0 0,-1 1 0,0-1 0,0 0 0,1 0 1,-1 1-1,0-1 0,0 0 0,0 0 0,1 0 0,-1 0 0,0 0 0,0 0 0,0 0 0,1 0 0,-1-1 0,0 1 0,0 0 0,1 0 0,-1-1 0,0 1 0,0 0 0,1-1 0,-1 1 0,0-1 0,1 1 0,-1-1 0,0 1 0,1-1 1,-1 1-1,1-1 0,-1 1 0,1-1 0,-1 0 0,1 1 0,0-1 0,-1 0 0,1 0 0,0 1 0,0-1 0,-1 0 0,1 0 0,0 1 0,0-1 17,-8-31-1206,2-11 1116</inkml:trace>
  <inkml:trace contextRef="#ctx0" brushRef="#br0" timeOffset="102099.433">21913 4858 23125,'20'148'5072,"-16"-133"-4959,1-1 0,0 1 0,1-1 0,1-1 0,0 1 0,0-1 0,2 0 0,0-1 0,0 0 0,1 0 0,0-1 0,1 0 0,7 5-113,127 87 31,-144-102-204,-20 1-538,4-3 652,0-1 0,0 0-1,1-1 1,-1 0 0,0-1 0,1-1 0,0-1 0,0 0 0,0 0 0,1-1-1,0-1 1,-5-4 59,16 10 27,0-1 0,-1 1-1,1-1 1,0 1 0,0-1-1,0 0 1,0 0-1,1 0 1,-1 0 0,1 0-1,0 0 1,0 0 0,0 0-1,0 0 1,1-1 0,-1 1-1,1 0 1,-1-1 0,1 1-1,1 0 1,-1-1-1,0 1 1,1 0 0,-1-1-1,1 1 1,0 0 0,0 0-1,1 0 1,-1 0 0,0 0-1,1 0 1,0 0 0,0 0-1,0 0 1,0 1 0,0-1-1,0 1 1,1 0-1,-1-1 1,1 1 0,0 0-1,-1 0 1,1 1 0,0-1-1,2 0-26,91-80-496,-64 58-440</inkml:trace>
  <inkml:trace contextRef="#ctx0" brushRef="#br0" timeOffset="103551.121">22436 4864 21277,'0'0'1097,"2"2"311,4 5-998,0 0 0,-1 0 0,0 1-1,0 0 1,-1 0 0,0 0-1,0 0 1,-1 1 0,0-1-1,0 1 1,-1 0 0,1 9-410,3 4 402,40 139 738,-45-159-1075,1-6 26,2-10-57,-1 0 1,0 0-1,0 0 0,-1-1 1,-1 1-1,-1-1 0,0 1 0,-1-1 1,0 1-1,-3-10-34,-33-133 73,35 153-67,2 6-16,0 7 8,0-1 0,0 0 0,1 0 0,0 0 0,0 0 1,1 1-1,0-2 0,1 1 0,-1 0 0,2 0 0,-1-1 0,1 0 0,0 0 0,0 0 0,3 2 2,-6-7-9,0-1 1,1 1-1,-1-1 0,1 0 1,0 1-1,-1-1 1,1 0-1,0 0 0,0 0 1,0 0-1,0 0 0,0-1 1,0 1-1,0-1 1,0 1-1,0-1 0,0 0 1,0 1-1,0-1 0,0 0 1,0 0-1,0-1 1,0 1-1,0 0 0,0-1 1,0 1-1,0-1 1,0 0-1,0 1 0,0-1 1,0 0-1,0 0 0,-1-1 1,1 1-1,0 0 1,0-1 8,55-56-470,-47 44 390,0 0-1,-1-1 1,0-1 0,-2 0 0,0 0 0,0 0 0,-2-1 0,0 0 0,-1 0-1,0 0 1,-2 0 0,1-9 80,-9-3-34,-8 50 99,9 171 602,5-158-521,15 72 358,-15-104-499,1-1 0,-1 0-1,0 0 1,1 1-1,-1-1 1,1 0 0,-1 0-1,1 0 1,0 0-1,-1 1 1,1-1-1,0 0 1,0 0 0,0-1-1,0 1 1,0 0-1,0 0 1,0 0-1,0 0 1,0-1 0,0 1-1,0-1 1,1 1-1,-1-1 1,0 1-1,0-1 1,1 0 0,-1 1-1,0-1 1,1 0-1,-1 0 1,0 0-1,1 0 1,-1 0 0,0 0-1,0 0 1,1-1-1,-1 1 1,0 0 0,0-1-1,1 1 1,-1-1-1,0 1 1,0-1-1,0 0 1,0 1 0,0-1-1,1-1-4,44-53 41,-26 17-60,-2-1 1,-2-2-1,-1 1 1,-2-2-1,-2 0 1,-1 0-1,-3-1 1,2-42 18,-6 56-278,6 43 171,-5 113 127,2-114 53,4-32-30,7-30-25,-2 0 0,-2-2 0,-2 1 0,-3-2 0,1-27-18,-7 58-7,-1 1 0,-1 0 1,0 0-1,-2 0 0,0 0 1,-1 0-1,-1 0 0,-1 1 1,-1-1-1,-1 1 0,-4-7 7,5 75-13,25 315 275,-18-352-242,-2 2 6,2-1 0,-1 0-1,2 0 1,-1 0 0,2 0 0,0 0-1,0 0 1,1 0 0,1-1-1,0 0 1,1 0 0,6 10-26,-11-21 0,-1 0 1,1 1-1,0-1 0,-1 0 0,1 0 1,0 0-1,0 0 0,0 0 1,-1 0-1,1 0 0,0 0 0,1 0 1,-1-1-1,0 1 0,0 0 1,0-1-1,0 1 0,0-1 0,1 1 1,-1-1-1,0 1 0,1-1 1,-1 0-1,0 0 0,0 1 0,1-1 1,-1 0-1,0 0 0,1-1 1,-1 1-1,0 0 0,1 0 1,-1-1-1,0 1 0,1 0 0,-1-1 1,0 1-1,0-1 0,0 0 1,0 1-1,1-1 0,-1 0 0,0 0 1,0 0-1,0 0 0,-1 0 1,1 0-1,0 0 0,0 0 0,0 0 1,-1 0-1,1 0 0,0 0 1,-1-1-1,1 1 0,-1 0 1,0 0-1,1-1 0,-1 1 0,0 0 1,0-1-1,0 1 0,0 0 1,0-1-1,1-10 2,0 0 0,0 0 0,-2 0 0,1 0 0,-2 0 0,0 0 0,0 1 0,-1-1 0,0 1 0,-1-1 0,0 1 0,-1 0 0,0 1 0,-1-1 0,0 1 0,-1 0 0,0 0 0,0 1 0,-1 0 0,-8-7-2,16 16 0,-1-1 0,1 0 0,-1 1 0,1-1 0,-1 1 0,0-1 0,1 0 0,-1 1 1,0 0-1,0-1 0,1 1 0,-1-1 0,0 1 0,0 0 0,0 0 0,0-1 0,1 1 0,-1 0 1,0 0-1,0 0 0,0 0 0,0 0 0,0 0 0,1 0 0,-1 0 0,0 0 0,0 1 1,0-1-1,0 0 0,1 1 0,-1-1 0,0 0 0,0 1 0,1-1 0,-1 1 0,0-1 0,0 1 1,1-1-1,-1 1 0,1-1 0,-1 1 0,0 0 0,1-1 0,0 1 0,-1 0 0,1 0 0,-1-1 1,1 1-1,0 0 0,-1 0 0,1 0 0,0 0 0,0-1 0,0 1 0,0 0 0,-1 0 1,1 0-1,-1 52-9,1-52 9,0 0 0,0 1 0,0-1 0,0 0 0,0 1 0,0-1 0,0 0 0,1 1 0,-1-1 0,1 0 0,-1 0 0,1 1 0,-1-1 1,1 0-1,0 0 0,0 0 0,-1 0 0,1 0 0,0 0 0,0 0 0,0 0 0,0 0 0,0 0 0,0 0 0,0-1 0,1 1 0,-1 0 0,0-1 0,0 1 0,0-1 0,1 0 0,-1 1 0,0-1 0,1 0 0,-1 0 0,0 1 0,1-1 0,-1 0 1,0 0-1,1-1 0,-1 1 0,0 0 0,1 0 0,-1-1 0,0 1 0,0 0 0,1-1 0,-1 0 0,0 1 0,0-1 0,0 0 0,0 1 0,0-1 0,0 0 0,0 0 0,0 0 0,0 0 0,0 0 0,0 0 0,0 0 0,-1 0 0,1 0 1,0 0-1,-1-1 0,1 1 0,116-108-408,-98 94 341,0-1 1,-2 0-1,1-2 1,-2 0-1,-1 0 1,0-2-1,-1 0 1,-1 0-1,-1-2 1,-1 1-1,0-1 1,2-13 66,-12 34 1,0 1 1,-1-1-1,1 0 1,0 1-1,-1-1 1,1 0-1,-1 1 1,1-1-1,-1 0 0,1 0 1,-1 0-1,0 1 1,1-1-1,-1 0 1,0 0-1,0 0 0,1 0 1,-1 0-1,0 0 1,0 1-1,0-1 1,0 0-1,0 0 1,0 0-1,-1 0 0,1 0 1,0 0-1,0 0 1,-1 1-1,1-1 1,0 0-1,-1 0 0,1 0 1,-1 1-1,1-1 1,-1 0-1,1 0 1,-1 1-1,0-1 1,1 1-1,-1-1 0,0 0 1,1 1-1,-1-1 1,0 1-1,0-1 1,0 1-1,1 0 0,-1-1 1,0 1-1,0 0 1,0 0-1,0 0 1,0-1-1,0 1 1,1 0-1,-1 0 0,0 0 1,0 0-1,0 1 1,0-1-1,0 0 1,0 0-1,0 1-1,-10 10 41,1 0 0,0 1 0,1 1 0,0 0 0,1 0-1,1 1 1,0-1 0,-5 15-41,8-19 26,-7 17 55,2 0-1,0 1 1,2 1 0,0-1-1,2 1 1,2 0-1,0 0 1,2 9-81,1-36 1,-1-1 0,1 1 0,-1 0 1,1 0-1,0 0 0,-1 0 1,1 0-1,0 0 0,0 0 1,0 0-1,-1 0 0,1 0 0,0 0 1,0 0-1,0-1 0,1 1 1,-1 0-1,0 0 0,0 0 1,0 0-1,1 0 0,-1 0 1,0 0-1,1 0 0,-1 0 0,1-1 1,-1 1-1,1 0 0,0 0 1,-1 0-1,1-1 0,0 1 1,-1 0-1,1-1 0,0 1 1,0-1-1,0 1 0,-1-1 1,1 1-1,0-1 0,0 0 0,0 1 1,0-1-1,0 0 0,0 0 1,0 0-1,0 1 0,0-1 1,0 0-1,0 0-1,13-14-142,-1 0 1,0 0-1,-1-1 0,0-1 1,-2 0-1,1 0 1,2-9 141,16-23-1310,2 2-579</inkml:trace>
  <inkml:trace contextRef="#ctx0" brushRef="#br0" timeOffset="103876.979">23637 4001 22661,'-14'26'3669,"-83"131"-133,97-157-3533,1 0-1,-1 0 0,1 0 0,-1 0 1,0 0-1,1 0 0,-1 0 1,1 1-1,-1-1 0,1 0 0,-1 0 1,1 0-1,-1 1 0,0-1 0,1 0 1,-1 0-1,0 1 0,1-1 1,-1 0-1,0 1 0,1-1 0,-1 0 1,0 1-1,1-1 0,-1 1 0,0-1 1,0 0-1,0 1 0,1-1 1,-1 1-1,0-1 0,0 1 0,0-1 1,0 1-1,0-1 0,0 1 0,0-1 1,0 1-1,0-1 0,0 0 1,0 1-1,0-1 0,0 1 0,0-1 1,-1 1-1,1-1 0,0 1 1,0-1-1,0 0 0,-1 1 0,1-1 1,0 1-1,0-1 0,-1 0 0,1 1 1,0-1-1,-1 0 0,1 1 1,-1-1-1,1 0 0,0 0 0,-1 1 1,1-1-1,-1 0-2,36-22-24,2-14-71,-30 27 76,0 1-1,1 0 1,0 0-1,0 1 1,1 0 0,0 0-1,1 1 1,-1 1 0,1-1-1,0 1 1,0 1-1,1 0 1,5-1 19,-15 4 1,1 1-1,-1 0 1,0 0 0,0 0-1,0 0 1,0 0-1,0 0 1,0 0 0,0 0-1,1 0 1,-1 1-1,0-1 1,0 0 0,0 1-1,0-1 1,0 1 0,0-1-1,0 1 1,0-1-1,0 1 1,0 0 0,-1-1-1,1 1 1,0 0 0,0 0-1,-1 0 1,1 0-1,0 0 1,-1-1 0,1 1-1,-1 0 1,1 0 0,-1 1-1,1-1 1,-1 0-1,0 0 1,0 0 0,1 0-1,-1 0 1,0 0 0,0 0-1,0 0 1,0 1-1,0-1 1,-1 0 0,1 0-1,0 0 1,0 0 0,-1 0-1,-17 58 165,3-24-91,-1 0 0,-2-1 0,-2-1 1,0-1-1,-23 26-74,-5-22-563,29-39 1252</inkml:trace>
  <inkml:trace contextRef="#ctx0" brushRef="#br0" timeOffset="131669.139">19802 9016 15179,'6'-43'6056,"-6"42"-5184,0 1-105,-1 4-175,-140 566 1976,-7-182-2361,83-230-172,-36 135-35,16 70 17,-13 180-17,83-448 2,-158 1111 66,156-1034-65,17-171-5,0 0 1,0 0-1,0 0 0,0-1 1,0 1-1,1 0 1,-1 0-1,0 0 1,0 0-1,1 0 0,-1 0 1,0-1-1,1 1 1,-1 0-1,1 0 1,-1-1-1,1 1 1,-1 0-1,1 0 0,0-1 1,-1 1-1,1-1 1,0 1-1,-1-1 1,1 1-1,0-1 0,0 1 1,0-1-1,-1 1 1,1-1-1,0 0 1,0 0-1,0 1 1,0-1-1,0 0 0,0 0 1,-1 0-1,1 0 1,0 0-1,0 0 1,0 0-1,0 0 0,0-1 1,0 1-1,0 0 1,-1 0-1,1-1 1,0 1-1,0-1 2,50-23-96,-40 18 94,11-3 2,0 1 1,0 1-1,1 2 0,-1 0 0,1 1 1,1 1-1,-1 1 0,0 1 1,1 1-1,11 2 0,94-5-4,-106 2-1,0-1 1,0-2 0,-1 0 0,0-1 0,0-1 0,0-1 0,0-1 0,-1-1 0,-1-1 0,0-1 0,0 0-1,-1-2 1,0 0 0,5-6 4,12-19-24,-29 29 22,0 0 0,1 1 0,0-1 0,1 1 0,0 1 0,0 0 0,1 0 0,-1 1 0,2 0 0,-1 1 0,2-1 2,-9 5 0,0 1 1,0-1 0,0 1 0,1 0 0,-1 0 0,0 0-1,0 0 1,0 0 0,0 1 0,0-1 0,0 1 0,0 0-1,0 0 1,0 0 0,0 0 0,0 1 0,0-1 0,0 1 0,-1 0-1,1-1 1,-1 1 0,1 1 0,-1-1 0,0 0 0,0 0-1,0 1 1,0-1 0,0 1 0,0 0 0,0 2-1,37 92-11,-18 67 174,-21-161-100,0-3 22,-1-3 48,-1-15-78,0 0 1,1 0-1,1 0 0,1-1 0,0 1 0,1 0 0,2-4-55,1-16 24,23-152 28,32-99-52,-10 58-40,109-890 74,-128 859-71,57-389 49,-35 112 61,-52 536-67,-1 0 0,1 0-1,-1-1 1,0 1-1,0 0 1,0 0 0,-1 0-1,1 0 1,-1 0-1,1 0 1,-1 0-1,0 0 1,0 0 0,-1 0-1,1 0 1,0 0-1,-1 0 1,0 1 0,0-1-1,0 1 1,0-1-1,0 1 1,0 0 0,0 0-1,-1 0 1,1 0-1,-1 0 1,0 1-1,1-1 1,-1 1 0,0-1-1,0 1 1,0 0-1,0 0 1,0 0 0,0 1-1,-3-1-5,-113-39 704,90 25-561,-1 1-1,-1 2 1,0 2 0,-1 0-1,0 2 1,0 2-1,0 0 1,-1 3-1,0 0 1,0 2 0,-23 3-143,-83 12 264,138-14-285,0-1 0,1 1 0,-1 0 0,0 0 1,0 0-1,1-1 0,-1 1 0,0 0 0,1 0 1,-1-1-1,0 1 0,1-1 0,-1 1 0,0-1 0,1 1 1,-1-1-1,1 1 0,-1-1 0,1 1 0,-1-1 1,1 0-1,0 1 0,-1-1 0,1 0 0,0 1 0,-1-1 1,1 0-1,0 0 0,0 1 0,0-1 0,0 0 1,0 0-1,0 1 0,0-1 0,0 0 0,0 0 1,0 1-1,0-1 0,0 0 0,0 0 0,0 1 0,1-1 1,-1 0-1,0 0 0,1 1 0,-1-1 21,8-20 500</inkml:trace>
  <inkml:trace contextRef="#ctx0" brushRef="#br0" timeOffset="151563.024">20579 8651 19532,'0'0'1354,"0"0"-6,0 0-445,3-2-268,98-107 1756,5-17-1888,-5-4-1,20-43-502,-38 44 41,5 3-1,6 5 1,89-87-41,-199 223-1581,-19 14 69</inkml:trace>
  <inkml:trace contextRef="#ctx0" brushRef="#br0" timeOffset="151885.445">20678 7900 15155,'-12'9'7641,"4"18"-7356,6-19 311,-40 124 80,-6-2 1,-62 119-677,37-88 654,69-151-616,-12 25 135,1 0-1,2 0 0,2 1 1,1 1-1,-3 23-172,12-52 22,0-6-17,0 0-1,1-1 1,-1 1 0,0 0-1,1 0 1,0 0-1,-1 0 1,1 0-1,0 0 1,0 0 0,0 0-1,0 0 1,0 0-1,1 0 1,-1 0 0,0-1-1,1 1 1,0 0-1,-1 0 1,1 0-1,0 0 1,0-1 0,0 1-1,0 0 1,0-1-1,1 1 1,-1-1 0,0 1-1,1-1 1,-1 0-1,2 1-4,-1-2 4,1-1 0,0 0 0,0 1 0,0-1 0,0 0 0,0-1 0,-1 1 0,1 0 0,0-1 0,-1 1 0,0-1-1,1 0 1,-1 0 0,0 0 0,0 0 0,0 0 0,0-1 0,0 1 0,0-1 0,-1 1 0,1-1 0,-1 1 0,0-1 0,1 0-4,6-9 13,21-29 21,-3 1-5,2 2 0,1 1 0,2 1 0,2 1 0,1 2 0,30-22-29,-34 35-80,0 1 0,1 2 0,1 1-1,0 1 1,4 1 80,50-14-761</inkml:trace>
  <inkml:trace contextRef="#ctx0" brushRef="#br0" timeOffset="153316.552">22148 7102 14627,'0'0'4412,"0"0"-345,-3 3-2426,-2 4-1480,1 1 0,-1 0 0,2 0 0,-1 0 0,1 0 1,1 1-1,0-1 0,0 1 0,0-1 0,1 1 0,0 0 1,1 0-1,0 0 0,1 0-161,-2 3 144,-2 15 13,2 1-1,1-1 1,0 0-1,3 0 1,0 1-1,1-2 1,2 1-1,1 0 1,1-1-1,1-1 1,2 4-157,-10-27 14,-1 0 0,1 0 0,0 0 0,-1 0 0,1 0 1,0 0-1,0 0 0,0 0 0,1-1 0,-1 1 0,0 0 0,1-1 1,-1 1-1,1 0 0,-1-1 0,1 0 0,0 1 0,0-1 0,-1 0 0,1 0 1,0 0-1,0 0 0,0 0 0,0-1 0,0 1 0,0-1 0,0 1 0,1-1 1,-1 0-1,0 1 0,0-1 0,0 0 0,0 0 0,1-1 0,-1 1 1,0 0-1,0-1 0,0 0 0,0 1 0,0-1 0,0 0 0,0 0 0,0 0 1,0 0-1,-1 0 0,1 0 0,1-2-14,7-12 37,-2 0-1,0 0 1,-1-1 0,0 0 0,-1-1-1,-1 1 1,-1-1 0,0 0 0,-1 0-1,-1 0 1,-1 0 0,0-1-1,-2-11-36,2 19 10,0 0-1,-1-1 1,0 1 0,0 0-1,-1-1 1,-1 1-1,0 0 1,0 0-1,-1 0 1,0 0-1,-1 0 1,0 1-1,-3-5-9,7 14 1,-1 0-1,1-1 1,-1 1-1,0 0 1,1 0-1,-1-1 1,0 1-1,1 0 0,-1 0 1,0 0-1,1 0 1,-1 0-1,0 0 1,1 0-1,-1 0 1,0 0-1,1 0 0,-1 0 1,0 1-1,1-1 1,-1 0-1,0 0 1,1 1-1,-1-1 1,1 0-1,-1 1 0,1-1 1,-1 1-1,1-1 1,-1 1-1,1-1 1,-1 1-1,1-1 1,-1 1-1,1-1 0,0 1 1,-1-1-1,1 1 1,0 0-1,-1-1 1,1 1-1,0 0 1,0-1-1,0 1 0,0 0 1,0-1-1,0 1 1,0 0-1,0-1 1,0 1-1,0 0 1,0-1-1,0 1 0,0 0 1,0-1-1,1 1 1,-1 0-1,0-1 1,0 1-1,1 0 0,-1 8 3,0-1 0,1 1-1,0 0 1,0-1 0,1 1 0,0 0 0,1-1-1,0 0 1,0 0 0,1 0 0,0 0-1,2 3-2,-5-9 1,1 0 0,-1 1 0,1-1-1,0 0 1,-1 0 0,1 0-1,0 0 1,0 0 0,1 0-1,-1-1 1,0 1 0,0-1 0,1 1-1,-1-1 1,1 0 0,-1 0-1,1 0 1,0 0 0,-1-1-1,1 1 1,0-1 0,0 1 0,-1-1-1,1 0 1,0 0 0,0 0-1,-1-1 1,1 1 0,0-1-1,-1 1 1,1-1 0,0 0 0,-1 0-1,1 0 1,-1 0 0,1-1-1,-1 1 1,0-1 0,1 1-1,1-3 0,19-16 2,0-1-1,-2 0 0,0-2 0,-2-1 0,0-1 0,-2 0 0,1-3-1,-17 26 1,9-10 1,-1-1 1,-1 0 0,0 0 0,-1-1 0,-1 0-1,0 0 1,-1-1 0,0 0 0,-1 1-1,1-7-2,-5 20 1,0 1-1,0 0 0,0-1 0,0 1 1,0 0-1,0 0 0,0-1 0,0 1 1,0 0-1,0-1 0,0 1 0,0 0 0,0-1 1,0 1-1,0 0 0,0-1 0,0 1 1,0 0-1,0-1 0,-1 1 0,1 0 0,0 0 1,0-1-1,0 1 0,0 0 0,-1 0 1,1-1-1,0 1 0,0 0 0,-1 0 1,1 0-1,0-1 0,0 1 0,-1 0 0,1 0 1,0 0-1,-1 0 0,1 0 0,0-1 1,0 1-1,-1 0 0,1 0 0,0 0 1,-1 0-1,1 0 0,0 0 0,-1 0 0,1 0 1,0 0-1,-1 0 0,1 0 0,0 1 1,0-1-1,-1 0 0,1 0 0,0 0 0,-1 0 1,1 0-1,0 0 0,0 1 0,-1-1 1,1 0-1,0 0 0,0 1 0,-1-1 1,1 0-1,0 0 0,0 1 0,0-1 0,-1 0 0,-7 16-2,0 1-1,1 0 0,0 0 1,2 0-1,0 1 0,1 0 1,-1 9 2,-1 0 0,2-12 2,1 1-1,0 0 1,1 0 0,0 0 0,1 0 0,1 0 0,1 0-1,0 2-1,0-17 1,0 1-1,1 0 0,-1 0 0,0-1 0,0 1 1,1-1-1,-1 1 0,1-1 0,-1 1 0,1-1 1,-1 0-1,1 0 0,0 0 0,0 0 0,0 0 1,0 0-1,-1 0 0,1 0 0,0-1 0,0 1 0,1-1 1,-1 0-1,0 0 0,0 1 0,0-1 0,0 0 1,0-1-1,0 1 0,0 0 0,0-1 0,0 1 1,0-1-1,0 1 0,0-1 0,0 0 0,0 0 1,-1 0-1,1 0 0,0 0 0,0-1 0,-1 1 1,1 0-1,-1-1 0,1 1 0,-1-1 0,0 1 0,0-1 1,1 0-1,-1 0 0,25-14 1,-10 3-1,2 2-1,-1 0 0,1 1 0,1 1 1,0 0-1,0 2 0,1 0 0,0 1 1,0 1-1,0 1 0,12-1 1,-15 4 210,-122-148-17,97 135-192,12 11-13,37 8 20,-34-3-23,-1-1-1,0 0 0,0 0 0,1-1 0,-1 1 0,0-2 1,1 1-1,-1-1 0,0 1 0,0-2 0,1 1 1,-1-1-1,5-2 16,4-4-115,0-1 0,0-1-1,-1-1 1,0 0 0,-1-1 0,0 0 0,-1-1 0,0-1 0,2-3 115,-7 5-31,-7 12 32,0 0-1,0 0 1,0 0-1,0 0 0,1 1 1,-1-1-1,0 0 1,0 0-1,0 0 0,1 0 1,-1 0-1,0 0 1,0 0-1,0 1 0,1-1 1,-1 0-1,0 0 0,0 0 1,0 0-1,1 0 1,-1 0-1,0 0 0,0 0 1,1 0-1,-1 0 1,0 0-1,0 0 0,0 0 1,1 0-1,-1-1 1,0 1-1,0 0 0,1 0 1,-1 0-1,0 0 1,0 0-1,7 76 232,-6-75-230,1-1 0,-1 1 1,1-1-1,-1 0 0,1 0 0,-1 1 1,1-1-1,-1 0 0,1 0 1,-1-1-1,1 1 0,-1 0 0,1 0 1,-1-1-1,1 1 0,-1-1 1,0 1-1,1-1 0,-1 1 0,0-1 1,1 0-1,-1 0 0,0 0 1,0 0-1,1 0 0,-1 0 0,0 0 1,0 0-1,0 0 0,-1-1 1,1 1-1,0 0 0,0 0 0,-1-1 1,1 0-3,106-139 0,-105 139 0,-1 1 0,1-1 0,0 1 0,-1 0 0,1 0 1,0 0-1,0 0 0,-1 0 0,1 0 0,0 1 0,0-1 0,0 0 0,0 1 1,0 0-1,0-1 0,0 1 0,0 0 0,0 0 0,0 0 0,0 0 1,0 0-1,0 1 0,0-1 0,0 1 0,0-1 0,0 1 0,0 0 1,0 0-1,0 0 0,0 0 0,-1 0 0,1 0 0,0 0 0,-1 0 1,1 1-1,-1-1 0,1 1 0,-1-1 0,0 1 0,0 0 0,0-1 1,1 1-1,-2 0 0,2 0 0,33 86 2,56 377 699,-74-297-341,-17-167-357,0 1-1,0-1 0,1 1 0,-1-1 1,0 1-1,0-1 0,0 0 1,-1 1-1,1-1 0,0 1 1,0-1-1,-1 0 0,1 1 0,-1-1 1,1 0-1,-1 0 0,0 1 1,1-1-1,-1 0 0,0 0 1,0 0-1,0 0 0,0 0 0,0 0 1,0 0-1,0 0 0,0 0 1,0 0-1,-1 0 0,1-1 1,0 1-1,0-1 0,-1 1 0,1-1 1,0 1-1,-1-1 0,1 0 1,-1 1-1,1-1 0,0 0 0,-1 0 1,1 0-1,-1 0 0,1 0 1,0-1-1,-1 1 0,1 0 1,-1-1-1,1 1 0,0-1-2,-57-43 53,53 36-53,0 1 0,0 0 0,1-1 0,0 0-1,1 0 1,-1 0 0,2 0 0,-1-1 0,1 1 0,0-1-1,1 0 1,0 1 0,0-1 0,1 0 0,0 0 0,1 1-1,0-1 1,0 0 0,1 1 0,0-1 0,1 1 0,-1-1-1,2 1 1,3-7 0,78-139-653,-56 111-177</inkml:trace>
  <inkml:trace contextRef="#ctx0" brushRef="#br0" timeOffset="153784.339">23862 6644 17756,'-18'-21'5782,"0"33"-3318,-10 42-1454,27-50-832,-4 5-95,1 0 0,1 0 0,0 1 0,0-1-1,1 1 1,0-1 0,0 1 0,1 0 0,1 0 0,0-1 0,0 10-83,1-18 2,0 0-1,1 0 1,-1 0 0,0 0-1,0 0 1,1 0-1,-1 0 1,0-1 0,1 1-1,-1 0 1,1-1 0,-1 0-1,1 1 1,-1-1-1,1 0 1,-1 1 0,1-1-1,-1 0 1,1 0 0,-1 0-1,1 0 1,-1-1-1,1 1 1,-1 0 0,1-1-1,-1 1 1,1-1 0,-1 1-1,1-1 1,-1 0-1,0 0 1,1 1 0,-1-1-1,0 0 1,0 0 0,0 0-1,0 0 1,0-1-1,0 1 1,0 0 0,0 0-1,1-2-1,4-1 1,4-3 0,1 1-1,-1 0 0,1 0 1,1 1-1,-1 0 0,1 1 1,0 1-1,0 0 1,0 0-1,0 1 0,0 1 1,1 0-1,-1 0 0,1 1 1,8 2-1,-19-2 1,0 0 1,1 1 0,-1-1-1,0 1 1,0-1 0,0 1-1,0 0 1,0 0 0,0 0-1,0 0 1,0 0 0,0 0-1,-1 1 1,1-1-1,0 1 1,-1-1 0,1 1-1,-1-1 1,1 1 0,-1 0-1,0 0 1,0 0 0,0 0-1,0 0 1,0 0 0,0 0-1,0 0 1,-1 0 0,1 0-1,-1 0 1,0 0 0,1 1-1,-1-1 1,0 0 0,0 0-1,0 0 1,-1 1-1,1-1 1,-1 0 0,1 0-1,-1 0 1,0 2-2,-43 93 129,37-85-110,4-6 6,0 0-1,-1 0 1,0 0-1,0 0 1,0-1-1,-1 0 1,0 0-1,0 0 0,0 0 1,0-1-1,-1 0 1,0 0-1,0 0 1,0-1-1,0 0 1,0 0-1,-1-1 1,1 1-1,-1-1 1,0-1-1,0 1 1,-3-1-25,7-2-64,0-1 0,0 0 0,0 0 0,0 0-1,1 0 1,-1 0 0,1-1 0,-1 1 0,1-1 0,0 1 0,0-1 0,0 0 0,1 0 0,-1 0 0,1 0 0,-1 0 0,1 0 0,0 0-1,0-1 1,0 1 0,1 0 0,-1-1 0,1 1 0,0 0 0,0-1 0,0 1 0,0-1 0,1 1 0,-1 0 0,1-1 0,0 1-1,0-2 65,-1-1-206,4-52-1649</inkml:trace>
  <inkml:trace contextRef="#ctx0" brushRef="#br0" timeOffset="154487.381">24081 6299 22373,'6'10'659,"-1"0"1,0 0 0,-1 1 0,0 0-1,-1-1 1,0 1 0,0 1-1,-1-1 1,0 7-660,8 30 762,-2-15-632,1 1 0,2-2 0,2 0 0,0 0 1,2-1-1,2-1 0,0-1 0,13 15-130,-29-43 2,-1 0-1,1 0 1,-1 0-1,1 0 1,-1 0-1,1 0 1,0 0-1,-1 0 1,1 0-1,0-1 1,0 1-1,-1 0 1,1-1-1,0 1 1,0 0-1,0-1 1,0 1-1,0-1 1,0 1-1,0-1 1,0 0-1,0 1 1,0-1-1,0 0 1,0 0-1,0 0 1,0 0-1,1 0 1,-1 0-1,0 0 1,0 0-1,0 0 1,0 0-1,0 0 1,0-1-1,0 1 1,0-1-1,1 1-1,14-42 76,-14 27-70,0 0-1,-2 0 0,1 0 0,-2-1 0,0 1 0,-1 0 0,0 0 0,-1 0 0,-1 0 0,0 1 0,-1-1 0,-1 1 0,0 0 0,-5-8-5,11 22 0,-1 0 0,1 1 1,0-1-1,0 0 0,0 1 0,0-1 0,0 0 0,0 1 0,0-1 1,-1 0-1,1 0 0,0 1 0,0-1 0,0 0 0,-1 0 0,1 1 1,0-1-1,0 0 0,-1 0 0,1 1 0,0-1 0,0 0 0,-1 0 1,1 0-1,0 0 0,-1 0 0,1 0 0,0 1 0,-1-1 0,1 0 1,0 0-1,-1 0 0,1 0 0,0 0 0,0 0 0,-1 0 0,1 0 1,0 0-1,-1 0 0,1-1 0,0 1 0,-1 0 0,1 0 0,0 0 1,-1 0-1,1 0 0,0-1 0,0 1 0,-1 0 0,1 0 0,0 0 1,0-1-1,-1 1 0,1 0 0,0 0 0,0-1 0,0 1 0,-1 0 1,1 0-1,0-1 0,0 33-12,0-28 16,1 0 0,-1-1 0,1 1 0,0 0-1,0 0 1,0 0 0,1 0 0,-1-1-1,1 1 1,0-1 0,0 1 0,0-1-1,0 1 1,1-1 0,-1 0 0,1 0 0,0-1-1,0 1 1,0 0 0,0-1 0,1 0-1,-1 0 1,0 0 0,1 0 0,0 0-1,-1-1 1,1 1 0,0-1 0,0 0 0,0 0-1,0-1 1,0 1 0,0-1 0,0 0-1,0 0 1,0 0 0,0 0 0,0-1-1,-1 0 1,1 0 0,0 0 0,0 0 0,0 0-1,-1-1 1,1 0 0,0 0-4,7-3 9,0-1-1,-1-1 1,0 0 0,0 0 0,-1 0 0,0-1-1,-1-1 1,1 0 0,-1 0 0,-1 0 0,0-1-1,0 0 1,-1-1 0,-1 1 0,1-1 0,-2 0-1,1 0 1,-2-1 0,1 1 0,-1-5-9,-2 14 1,-1 1-1,0-1 1,1 1 0,-1 0 0,0-1 0,0 1-1,0-1 1,0 1 0,0-1 0,-1 1-1,1 0 1,0-1 0,-1 1 0,1-1 0,-1 1-1,1 0 1,-1-1 0,1 1 0,-1 0-1,0 0 1,0 0 0,0-1 0,0 1 0,0 0-1,0 0 1,0 0 0,0 0 0,0 1-1,0-1 1,0 0 0,-1 0 0,1 1 0,0-1-1,-1 1 1,1-1 0,0 1 0,-1-1-1,1 1 1,-1 0 0,1 0 0,0 0 0,-1 0-1,1 0 1,-1 0 0,1 0 0,-1 0-1,1 0 1,0 1 0,-1-1 0,1 0 0,0 1-1,-1 0 1,1-1 0,0 1 0,-1 0-1,1-1 1,0 1 0,0 0 0,0 0 0,-1 1-1,-8 11 6,0 0 1,1 1 0,0 0 0,1 1 0,0 0 0,2 0 0,0 1 0,0-1 0,2 1 0,-1 4-7,2-10 26,0 0 0,1 1 0,0-1 0,0 0 0,1 1 0,1-1 0,0 1-1,0-1 1,1 1 0,1-1 0,0 2-26,-2-11 4,0 1-1,0-1 1,1 0-1,-1 0 1,0 1 0,1-1-1,-1 0 1,1 0-1,-1 0 1,1 0-1,0 1 1,-1-1-1,1 0 1,0 0 0,0-1-1,0 1 1,0 0-1,0 0 1,0 0-1,0 0 1,0-1-1,0 1 1,0-1-1,0 1 1,0-1 0,1 1-1,-1-1 1,0 1-1,0-1 1,1 0-1,-1 0 1,0 0-1,0 0 1,1 0-1,-1 0 1,0 0 0,1 0-1,-1 0 1,0-1-1,0 1 1,1 0-4,48-30 50,-23 11-48,0-1 0,0-1 0,-2-2-1,-1-1 1,-1 0 0,-1-2 0,-1 0 0,-2-2-1,15-24-1,-32 47 4,1 0-1,-1 0 1,0 0-1,0 0 0,-1 0 1,0 0-1,1 0 0,-2-1 1,1 1-1,-1 0 1,1-1-1,-1 1 0,-1-5-3,-22 14 27,13 8-23,0 0 0,1 1 0,0 0 1,1 0-1,0 1 0,1 0 0,1 0 0,0 1 0,1 0 0,-3 13-4,4-13 19,2-13-14,1 0 0,-1 0-1,1 1 1,0-1 0,-1 0 0,1 1 0,1-1-1,-1 1 1,0-1 0,0 1 0,1-1-1,0 1 1,-1 0 0,1-1 0,0 1 0,0-1-1,1 1 1,-1 0 0,0-1 0,1 1-1,0-1 1,-1 1 0,1-1 0,0 1 0,0-1-1,1 0 1,-1 1 0,0-1 0,1 0-1,-1 0 1,1 0 0,0 0 0,0 0 0,0 0-1,0-1 1,0 1 0,0-1 0,0 1-1,0-1 1,1 0 0,-1 1 0,0-1 0,1-1-1,-1 1 1,1 0 0,0-1 0,-1 1-1,3-1-4,15-2-173,1-2 0,-1 0 0,0-1 0,-1-1 0,1-1 0,-1-1 0,-1-1 0,1 0 0,1-3 173,9-4-1714</inkml:trace>
  <inkml:trace contextRef="#ctx0" brushRef="#br0" timeOffset="155123.541">24971 6382 20828,'1'7'3141,"47"267"2908,-43-223-5855,2-1 0,2 0-1,3 0 1,1-1 0,13 27-194,-2-36 92,-23-41-87,1 0 1,0-1 0,0 1 0,-1 0 0,1-1 0,-1 1-1,0-1 1,1 0 0,-1 1 0,0-1 0,0 0 0,0 0-1,0 0 1,0 0 0,0 0 0,-1 0 0,1 0 0,-1 0-1,1 0 1,-1 0 0,0 0 0,1 0 0,-1 0 0,0 0-1,-1 0 1,1 0 0,0-1-6,48-628-417,-46 619 399,-2 6 7,0 0 1,1 1 0,0-1-1,0 0 1,0 0 0,1 1 0,0-1-1,0 0 1,0 1 0,1 0 0,0 0-1,0-1 1,0 2 0,1-1 0,0-1 10,-2 6-2,0 0 0,-1-1 0,1 1-1,0 0 1,0 0 0,0 0 0,0 0 0,-1 1 0,1-1 0,0 1 0,0-1 0,-1 1 0,1-1 0,0 1 0,-1 0 0,1 0 0,0 0 0,-1 0 0,1 0 0,-1 0 0,0 0 0,1 0 0,-1 1 0,0-1 0,0 0 0,1 1 0,-1-1 0,0 1 0,-1 0 0,1-1 0,0 1 0,0 0 0,-1-1 0,1 1 0,-1 0 0,1 0 0,-1-1 0,0 1 0,0 0 0,0 0 0,0 0 0,0 0 0,0-1 0,0 1 0,-1 1 2,3 5 12,2-1 14,-1-1 0,0 1 1,-1 0-1,1 0 0,-1 0 0,-1 0 1,1 0-1,-1 0 0,-1 0 0,1 0 1,-1 1-1,0-1 0,-1 0 0,0 0 0,0 0 1,0 0-1,-1 0 0,0 0 0,0 0 1,-1 0-1,0 0 0,0-1 0,-1 0 1,0 1-1,0-1 0,0-1 0,-1 1 1,1-1-1,-2 1 0,1-1 0,-2 1-26,-2-1 16,1 0-1,-1 0 0,-1-1 1,1 0-1,0 0 0,-1-1 1,0-1-1,0 0 0,0 0 1,0 0-1,0-2 0,-2 1-15,10-2-20,1 1 0,0-1 0,0 1 0,0-1 0,0 0 0,0 0 0,0 0 0,0 0 0,0 1 0,0-1-1,0 0 1,1-1 0,-1 1 0,0 0 0,0 0 0,1 0 0,-1 0 0,1 0 0,-1-1 0,1 1 0,0 0 0,0-1-1,-1 1 1,1 0 0,0 0 0,0-1 0,0 1 0,0 0 0,0-1 0,1 1 0,-1 0 0,0 0 0,0-1 0,1 1-1,-1 0 1,1 0 0,-1-1 0,1 1 0,0 0 0,-1 0 0,1 0 0,0 0 0,0 0 0,0 0 0,0 0 0,0 0-1,0 1 1,0-1 0,0 0 0,1 0 20,16-23-1019</inkml:trace>
  <inkml:trace contextRef="#ctx0" brushRef="#br0" timeOffset="156100.886">25789 6156 13051,'46'-123'12209,"-45"120"-10921,8 69 1592,-11-50-2814,1 0 0,1 0 0,0 0 0,1 0 1,1 0-1,0 0 0,1 0 0,1 0 0,1 0 1,0-1-1,1 0 0,0 0 0,1-1 0,5 7-66,-12-19 4,1 0-1,0-1 1,0 1-1,0 0 0,0-1 1,0 1-1,0 0 1,1-1-1,-1 0 0,0 1 1,1-1-1,-1 0 0,1 0 1,0 1-1,-1-1 1,1 0-1,0-1 0,-1 1 1,1 0-1,0 0 0,0-1 1,0 1-1,0-1 1,0 0-1,0 0 0,0 1 1,0-1-1,-1 0 0,1 0 1,0-1-1,0 1 1,0 0-1,0-1 0,0 1 1,0-1-1,0 0 0,-1 1 1,1-1-1,0 0 1,0 0-1,-1 0 0,1 0 1,-1-1-1,1 1 0,-1 0 1,1-1-1,-1 1-3,13-15 10,-1 1 0,0-2-1,-1 0 1,-1 0 0,-1-1 0,0-1-1,-1 0 1,5-16-10,52-92 33,-67 127-32,1 1-1,0-1 1,0 1 0,0-1 0,0 1 0,0 0-1,0-1 1,0 1 0,0-1 0,0 1-1,0 0 1,0-1 0,0 1 0,0-1 0,1 1-1,-1-1 1,0 1 0,0-1 0,0 1-1,1-1 1,-1 1 0,0-1 0,1 1-1,-1-1 1,1 1 0,-1-1 0,0 0 0,1 1-1,-1-1 1,1 1 0,-1-1 0,1 0-1,-1 0 1,1 1 0,-1-1 0,1 0 0,-1 0-1,1 0 1,0 0 0,-1 1 0,1-1-1,-1 0 1,1 0 0,0 0 0,-1 0 0,1 0-1,-1 0 1,1-1 0,-1 1 0,1 0-1,-1 0 1,1 0 0,0-1 0,-1 1 0,1 0-1,-1 0 1,1-1 0,-1 1 0,1 0-1,-1-1 1,0 1 0,1-1 0,-1 1 0,1 0-1,-1-1 1,0 1 0,1-1-1,3 53 50,-4-51-45,0 23 34,-1-15-20,1-1-1,0 0 1,0 1 0,1-1-1,0 0 1,0 1-1,1-1 1,0 0 0,0 0-1,1 0 1,0 0-1,1 1-18,-2-9 3,0 1 0,0-1 0,0 0 1,0 0-1,0 0 0,0 0 0,0-1 0,0 1 0,0 0 0,-1-1 0,1 1 0,0-1 0,0 0 0,0 1 0,-1-1 0,1 0 0,0 0 0,-1 0 0,1-1 0,-1 1 1,1 0-1,-1 0 0,0-1 0,1 1 0,-1-1 0,0 1 0,0-1 0,0 0 0,0 1 0,0-1 0,0 0 0,-1 0 0,1 0 0,-1 0 0,1-1-3,2-1 1,54-86 31,-33 48-20,2 2 0,2 1 0,2 1 0,5-3-12,34-7-3,-68 47 3,1 1 0,-1-1 0,1 0 0,-1 1 0,1 0 0,-1-1 0,1 1 0,0 0 0,-1-1 0,1 1 0,0 0 0,-1 0 0,1 0 0,-1 1 0,1-1 0,0 0 0,-1 1 0,1-1 0,-1 1 0,1-1 0,-1 1 0,1 0 0,-1-1 0,1 1 0,-1 0 0,0 0 0,1 0 0,-1 0 0,0 0 0,0 1 0,0-1 0,0 0 0,0 0 0,0 1 0,0-1 0,0 1 0,-1-1 0,1 1 0,0-1 0,-1 1 0,1-1 0,-1 1-1,0-1 1,0 1 0,1 0 0,-1-1 0,0 1 0,0 0 0,-15 155 22,9-125-20,-13 65-12,26-123-1067,-11-62-2161,-6 30 727</inkml:trace>
  <inkml:trace contextRef="#ctx0" brushRef="#br0" timeOffset="156389.766">26444 5543 21261,'5'0'1416,"2"0"672,3 4-791,-2 6-601,-1 5-248,4 0-288,0-2-320,6-2 1504</inkml:trace>
  <inkml:trace contextRef="#ctx0" brushRef="#br0" timeOffset="156668.595">26965 5809 12067,'5'-21'2751,"-2"14"-1953,-1 0 0,0 0 0,-1 0 0,0-1 0,0 1 0,0 0 1,-1-1-1,0 1 0,-1-1 0,1 1 0,-1 0 0,-1-1 0,0-1-798,2 8 66,-1 0 0,0 1-1,1-1 1,-1 0 0,1 1 0,-1-1-1,0 0 1,1 1 0,-1-1-1,0 1 1,0-1 0,1 1-1,-1 0 1,0-1 0,0 1-1,0 0 1,1-1 0,-1 1 0,0 0-1,0 0 1,0 0 0,0 0-1,0 0 1,0 0 0,0 0-1,0 0 1,1 0 0,-1 0-1,0 0 1,0 0 0,0 1 0,0-1-1,0 0 1,1 1 0,-1-1-1,0 1 1,0-1 0,1 1-1,-1-1 1,0 1 0,1-1-1,-1 1 1,0 0 0,1-1-1,-1 2-65,-30 31 477,14-7-311,1 1 1,1 1-1,2 0 0,0 1 1,3 1-1,0 0 0,2 0 1,1 1-1,1 0 0,-1 26-166,6-55 1,0-1 0,1 1-1,-1 0 1,0 0 0,0-1 0,1 1-1,-1 0 1,1 0 0,0 0 0,0 0-1,-1 0 1,1 0 0,0 0-1,0 0 1,1 0 0,-1-1 0,0 1-1,1 0 1,-1 0 0,1 0 0,0 0-1,-1-1 1,1 1 0,0 0 0,0 0-1,0-1 1,0 1 0,0-1 0,1 1-1,-1-1 1,0 0 0,1 1 0,-1-1-1,1 0 1,0 0 0,-1 0-1,1 0 1,0 0 0,-1 0 0,1-1-1,0 1 1,0 0 0,0-1 0,0 0-1,-1 1 1,1-1 0,0 0 0,0 0-1,0 0 1,0 0 0,0 0 0,0 0-1,0-1 1,0 1 0,0-1-1,1 0 0,11-8-272,0-1 0,0-1 0,-1 0 0,0 0-1,-1-1 1,0-1 0,-1 0 0,-1-1 0,3-5 272,12-20 1141</inkml:trace>
  <inkml:trace contextRef="#ctx0" brushRef="#br0" timeOffset="157424.892">27168 5664 19220,'-32'115'8756,"31"-104"-8610,0 0 0,0-1 0,1 1 0,1 0 0,-1 0 0,2-1 0,0 1 0,0-1 0,1 1 0,0-1 0,0 0 0,2 0 0,-1 0 0,1-1 0,3 5-146,4 7 92,-11-17-85,1 1 0,0-1 0,0 0 0,0 0 0,1 0-1,-1-1 1,1 1 0,0 0 0,0-1 0,0 0 0,1 0 0,-1 0-1,1 0 1,0 0 0,2 1-7,-3-6 5,-1 1 0,1-1-1,0 1 1,-1-1 0,1 0-1,-1 0 1,1 0 0,-1 0-1,0 0 1,0 0 0,0-1 0,0 1-1,0-1 1,0 1 0,-1-1-1,1 0 1,-1 0 0,0 0-1,0 0 1,0 0 0,0 0-1,-1 0 1,1-2-5,3-5 7,-1-1-1,-1 0 0,0-1 1,0 1-1,-1 0 0,-1 0 1,0-1-1,0 1 0,-1 0 1,0-1-1,-1 1 0,-1-2-6,-22-70 23,26 88-22,1 0-1,0 0 1,0 0 0,0 0 0,0-1-1,1 1 1,0-1 0,0 1 0,0-1 0,0 0-1,1 0 1,0-1 0,0 1 0,0-1-1,0 1 1,0-1 0,1-1 0,-1 1-1,1-1 1,0 1 0,-1-1 0,1-1 0,0 1-1,0-1 1,1 0 0,-1 0 0,0 0-1,0-1 1,1 1 0,-1-1 0,0-1-1,0 1 1,2-1-1,4-2 2,0 0-1,0-1 1,-1-1 0,0 0-1,0 0 1,0-1 0,0 0-1,-1 0 1,0-1-1,0-1 1,-1 1 0,0-1-1,0-1 1,-1 0 0,0 0-1,-1 0 1,0-1-1,0 1 1,-1-2 0,0 1-1,-1 0 1,0-1 0,0-3-2,-3 12 0,1 0 1,-1 0 0,0-1 0,0 1 0,0-1 0,0 1 0,0 0 0,-1-1 0,1 0 0,-1 1 0,1-1 0,-1 1-1,0-1 1,0 0 0,0 1 0,-1-1 0,1 1 0,-1-1 0,1 1 0,-1-1 0,0 1 0,0-1 0,0 1-1,0-1 1,0 1 0,-1 0 0,1 0 0,-1 0 0,1 0 0,-1 0 0,0 0 0,0 0 0,0 0 0,0 1 0,0-1-1,-1 3 0,-1 1 1,0-1-1,1 1 1,-1 0-1,1-1 1,0 2-1,0-1 1,0 0-1,0 1 1,0-1 0,0 1-1,1 0 1,-1 0-1,1 0 1,0 0-1,0 0 1,0 1-1,0-1 1,0 1-1,1-1 1,-1 1 0,1 0-1,-12 27 51,1 0 0,1 1 0,2 0 1,2 1-1,0 0 0,3 0 0,0 4-51,11 23 146,-6-59-147,-1 0 0,1 0 0,0 0-1,-1 0 1,1 0 0,0 0 0,0-1 0,0 1-1,0 0 1,-1 0 0,1 0 0,0-1 0,1 1-1,-1-1 1,0 1 0,0-1 0,0 1 0,0-1-1,0 1 1,0-1 0,1 0 0,-1 0 0,0 0-1,0 0 1,1 0 0,-1 0 0,0 0 0,0 0-1,0 0 1,1 0 0,-1-1 0,0 1 0,0 0-1,0-1 1,0 1 0,0-1 0,0 1 0,1-1-1,-1 0 1,-1 0 0,1 1 0,0-1 0,0 0-1,0 0 1,0 0 0,0 0 0,0 0 1,22-20-562,0-1 1,-1-1 0,-1-1-1,-2-1 1,0-1-1,-1 0 1,-1-3 561,13-16-1602,91-121-1991,-111 157 5766,-25 34-458,0-6-1297,1 2 0,0 0 1,2 0-1,0 1 0,2 1 1,0 0-1,2 0 0,0 1 1,2 0-1,0 3-418,5-25 6,1 0 0,-1-1 0,1 1 0,0 0 1,0-1-1,-1 1 0,1 0 0,0-1 0,1 1 0,-1 0 0,0-1 0,0 1 0,1 0 0,-1-1 0,1 1 0,-1-1 1,1 1-1,0-1 0,0 1 0,0-1 0,0 1 0,0-1 0,0 0 0,0 0 0,0 1 0,0-1 0,0 0 0,1 0 1,-1 0-1,1 0 0,-1 0 0,0-1 0,1 1 0,0 0 0,-1-1 0,1 1 0,-1-1 0,1 1 0,0-1 0,-1 0 1,1 1-1,0-1 0,-1 0 0,1 0 0,0-1 0,-1 1 0,1 0 0,0 0 0,-1-1 0,1 1 0,-1-1 0,1 1 1,-1-1-1,1 0 0,-1 0 0,1 0 0,0 0-6,13-7 10,-1-1 0,0 0 0,-1 0-1,0-2 1,-1 0 0,0 0 0,0-1 0,-1-1 0,-1 1 0,0-2 0,-1 0 0,2-3-10,-1 3-14,-1 0 1,-1 0 0,0-1 0,-1 0 0,-1 0 0,0 0 0,-1-1 0,-1 0 0,0 0 0,-1 0 0,-1-1 0,0 1 0,-1-8 13,-1 24-1,0 0-1,0-1 1,0 1-1,0 0 1,-1-1 0,1 1-1,0 0 1,0-1-1,0 1 1,0 0-1,-1-1 1,1 1 0,0 0-1,0 0 1,-1-1-1,1 1 1,0 0-1,0 0 1,-1-1-1,1 1 1,0 0 0,-1 0-1,1 0 1,0-1-1,-1 1 1,1 0-1,0 0 1,-1 0 0,1 0-1,0 0 1,-1 0-1,1 0 1,0 0-1,-1 0 1,1 0 0,-1 0-1,1 0 1,0 0-1,-1 0 1,1 0-1,0 0 1,-1 0 0,1 1-1,0-1 1,-1 0-1,1 0 1,0 0-1,-1 0 1,1 1-1,0-1 1,0 0 0,-1 0-1,1 1 1,0-1-1,0 0 1,-1 1-1,1-1 1,0 0 0,0 1-1,0-1 1,0 0-1,-1 1 1,1-1-1,0 0 1,0 1 0,0-1-1,0 1 2,-10 16 6,1 1-1,0 0 1,1 1 0,1-1-1,1 2 1,1-1 0,1 1-1,0 3-5,3-18 6,-2 5 12,0 1 0,1 0 0,1 0 0,0 1-1,0-1 1,1 0 0,1 0 0,0 0 0,0 0 0,2 6-18,-2-15-29,0-1 1,-1 1-1,1 0 1,0-1-1,0 1 1,0-1 0,1 1-1,-1-1 1,0 1-1,0-1 1,1 0-1,-1 0 1,1 1 0,-1-1-1,1 0 1,-1 0-1,1-1 1,0 1 0,0 0-1,-1-1 1,1 1-1,0 0 1,0-1-1,0 0 1,-1 0 0,1 1-1,0-1 1,0 0-1,0 0 1,0-1-1,0 1 1,0 0 0,-1-1-1,1 1 1,0-1-1,0 1 1,-1-1 0,1 0-1,0 0 1,-1 0-1,1 0 1,0 0-1,-1 0 1,0 0 0,1-1-1,-1 1 1,0 0-1,1-1 1,-1 1-1,0-1 1,0 1 0,0-1-1,0 0 1,-1 1-1,1-1 1,0 0 0,-1 0-1,1 1 1,-1-1-1,0 0 1,1-1 28,12-31-1650,-1-6-396</inkml:trace>
  <inkml:trace contextRef="#ctx0" brushRef="#br0" timeOffset="157733.3">28055 5452 22069,'-22'36'1674,"15"-26"-1309,0 0-1,1 1 1,0 0 0,0 0 0,1 0 0,1 1 0,0 0 0,1 0 0,0 0 0,0 0 0,0 9-365,3-20 10,0-1 1,0 1 0,0 0 0,0 0 0,0 0 0,0 0-1,0 0 1,0 0 0,0 0 0,0 0 0,1-1 0,-1 1-1,0 0 1,0 0 0,1 0 0,-1 0 0,1-1 0,-1 1 0,1 0-1,-1 0 1,1-1 0,-1 1 0,1 0 0,0-1 0,-1 1-1,1-1 1,0 1 0,0-1 0,-1 1 0,1-1 0,0 1-1,0-1 1,0 0 0,0 1 0,-1-1 0,1 0 0,0 0-1,0 0 1,0 0 0,0 1 0,0-1 0,0-1 0,0 1 0,0 0-1,-1 0 1,1 0 0,0 0 0,0-1 0,0 1 0,0 0-1,0-1 1,-1 1 0,1 0 0,0-1 0,0 1 0,0-1-11,48-33 32,-44 30-15,-4 2-16,1 0 1,0 0-1,-1 0 0,1 0 1,0 0-1,0 0 0,1 1 1,-1-1-1,0 1 1,1-1-1,-1 1 0,1 0 1,-1 0-1,1 0 1,-1 0-1,1 0 0,0 1 1,-1-1-1,1 1 0,0 0 1,-1 0-1,1 0 1,0 0-1,0 0 0,-1 0 1,1 1-1,0 0 1,-1-1-1,1 1 0,-1 0 1,1 0-1,-1 0 1,1 1-1,-1-1 0,1 0 1,-1 1-1,0 0 0,0-1 1,0 1-1,0 0 1,0 0-1,0 0 0,-1 1 1,1-1-1,-1 0 1,1 1-1,-1-1 0,0 0 1,0 1-1,0 0-1,-2 12 128,-1 1 0,-1-1 0,0 0 0,-1 0 0,0-1 0,-1 1 0,-1-1 0,-1 0 0,0 0-1,0-1 1,-1 0 0,-1 0 0,0-1 0,-1 0 0,-1 0-128,11-13-31,0 1 0,1-1 0,-1 0 0,0 0-1,0 0 1,0 1 0,0-1 0,0 0 0,0 0 0,0 0 0,0 1-1,0-1 1,0 0 0,0 0 0,-1 1 0,1-1 0,0 0 0,-1 0-1,1 1 1,0-1 0,-1 0 0,1 1 0,-1-1 0,1 0 0,-1 1-1,1-1 1,-1 1 0,1-1 0,-1 0 0,0 1 0,1 0 0,-1-1-1,0 1 1,1-1 0,-1 1 0,0 0 0,0 0 0,1-1 0,-1 1-1,0 0 1,0 0 0,0 0 0,1 0 0,-1 0 0,0 0 0,0 0-1,0 0 1,1 0 0,-1 0 0,0 0 0,0 1 0,1-1 0,-1 0-1,0 0 1,0 1 0,1-1 0,-1 1 0,0-1 0,1 1 0,-1-1-1,0 1 1,1-1 0,-1 1 0,1-1 0,-1 1 0,1 0 0,-1-1-1,1 1 32,-6-26-1917</inkml:trace>
  <inkml:trace contextRef="#ctx0" brushRef="#br0" timeOffset="158102.123">28217 5499 21189,'38'31'6433,"-36"-30"-6339,1 0 1,0-1-1,0 0 1,-1 1-1,1-1 1,0 0-1,0 0 1,-1 0-1,1-1 1,0 1 0,0-1-1,-1 0 1,1 1-1,-1-1 1,1 0-1,0-1 1,-1 1-1,0 0 1,1-1-1,-1 1 1,0-1-1,0 0 1,0 1-1,1-2-94,3-2 29,1 0 0,-1 0-1,-1-1 1,1 1 0,-1-2-1,0 1 1,0 0 0,0-1-1,-1 0 1,0 0 0,-1 0-1,0-1-28,-2 7 2,-1-1 0,0 1 0,0 0 0,1-1 0,-1 1 0,0-1 0,0 1 0,-1 0 0,1-1 0,0 1-1,0-1 1,-1 1 0,1 0 0,-1-1 0,1 1 0,-1 0 0,0 0 0,1-1 0,-1 1 0,0 0 0,0 0-1,0 0 1,0 0 0,0 0 0,0 0 0,0 0 0,0 0 0,0 0 0,0 1 0,-1-1 0,1 0 0,0 1-1,0-1 1,-1 1 0,1-1 0,-1 1 0,1 0 0,0 0 0,-1-1 0,1 1 0,-1 0 0,0 0-2,-64 2-3,58 3 16,1-1 1,-1 1-1,1 1 1,0-1 0,1 1-1,-1 1 1,1-1-1,1 1 1,-1 0-1,1 0 1,0 1-1,1-1 1,0 1 0,0 0-1,0 0 1,1 1-1,0-1 1,1 1-1,0-1 1,0 1 0,1 0-1,0 0 1,1 0-1,0 8-13,0-14 7,0 0-1,0 0 0,0 0 1,0 0-1,1-1 0,-1 1 1,1 0-1,0 0 0,-1 0 1,2-1-1,-1 1 0,0 0 1,0-1-1,1 1 0,-1-1 1,1 0-1,0 1 0,0-1 1,0 0-1,0 0 0,0 0 1,0 0-1,0-1 0,1 1 1,-1 0-1,1-1 0,-1 0 1,1 1-1,-1-1 0,1 0 1,0-1-1,0 1 0,0 0 1,-1-1-1,1 1 1,0-1-1,0 0 0,0 0 1,0 0-1,0-1 0,-1 1 1,1 0-1,0-1 0,0 0 1,0 0-1,-1 0 0,1 0 1,0 0-1,0-1-6,16-4-194,-1 0 0,1-2 0,-1 0 0,-1-1 0,1-1 0,-1 0 0,4-5 194,2-5-1552</inkml:trace>
  <inkml:trace contextRef="#ctx0" brushRef="#br0" timeOffset="160074.806">23647 7684 18044,'22'-31'4006,"-21"31"-3956,-1 0 0,1-1 0,-1 1 0,1 0-1,-1 0 1,1-1 0,-1 1 0,1 0 0,-1 0 0,1 0 0,-1 0 0,1-1 0,0 1-1,-1 0 1,1 0 0,-1 0 0,1 0 0,-1 0 0,1 1 0,0-1 0,-1 0 0,1 0 0,-1 0-1,1 0 1,-1 1 0,1-1 0,-1 0 0,1 1 0,-1-1 0,1 0 0,-1 1 0,1-1-1,-1 0 1,0 1 0,1-1 0,-1 1 0,1-1 0,-1 1 0,0-1 0,0 1 0,1-1 0,-1 1-1,0-1 1,0 1 0,0-1 0,1 1 0,-1-1 0,0 1 0,0 0 0,0-1 0,0 1-1,0-1 1,0 1 0,0-1 0,0 1 0,0 0 0,-1-1 0,1 1 0,0-1 0,0 1 0,0-1-1,-1 1 1,1 0-50,2 264 3189,-2-265-3187,0 1-1,0-1 1,0 1-1,0-1 1,0 1 0,0 0-1,0-1 1,0 1-1,0-1 1,0 1 0,0-1-1,0 1 1,0-1-1,1 1 1,-1-1 0,0 1-1,0-1 1,1 1-1,-1-1 1,0 1 0,1-1-1,-1 1 1,0-1-1,1 1 1,-1-1 0,1 0-1,-1 1 1,0-1-1,1 0 1,-1 1 0,1-1-1,-1 0 1,1 0-1,-1 1 1,1-1 0,0 0-1,-1 0 1,1 0-1,-1 0 1,1 0 0,-1 0-1,1 0 1,-1 0-1,1 0 1,0 0 0,-1 0-1,1 0 1,-1 0-1,1 0 1,-1-1 0,1 1-1,-1 0 1,1 0-1,-1-1 1,1 1 0,-1 0-1,1-1 1,-1 1-1,0 0 1,1-1 0,0 1-2,24-34 11,-21 27-8,-4 6-3,3-5 1,0-1 0,0 1 0,0 0 0,1-1 0,-1 2 0,2-1 0,-1 0 0,1 1 0,-1 0 0,1 0 0,1 0 0,-1 1 0,1 0 0,0 0 0,0 0 0,0 1 0,0-1 0,0 1 0,1 1 0,0 0 0,-1 0 0,1 0 0,0 0 0,0 1 0,0 0 0,0 1 0,6 0-1,-5 4 14,1 0 1,-1 1-1,-1 0 0,1 1 1,-1-1-1,0 2 1,0-1-1,0 1 1,-1 0-1,0 0 1,-1 0-1,1 1 0,-2 0 1,1 0-1,-1 0 1,0 1-1,-1 0 1,0-1-1,0 1 0,-1 0 1,0 1-1,0-1 1,-1 0-1,-1 0 1,1 1-1,-1-1 0,-1 0 1,-1 10-15,1-14 37,-1 0 1,0 0 0,0 1-1,0-1 1,0 0-1,-1-1 1,1 1 0,-1 0-1,0-1 1,-1 0-1,1 1 1,-1-1 0,0-1-1,0 1 1,0 0-1,-1-1 1,1 0-1,-1 0 1,1 0 0,-1-1-1,0 0 1,0 0-1,0 0 1,-1 0 0,1-1-1,0 0 1,-1 0-1,1 0 1,-1-1 0,1 1-1,0-2 1,-1 1-1,1 0 1,-1-1-1,1 0 1,0 0 0,-1-1-1,1 1 1,0-1-1,0 0 1,0-1 0,0 1-1,-2-3-37,-84-67-131,89 71-287,2 2-1928,0 1 401</inkml:trace>
  <inkml:trace contextRef="#ctx0" brushRef="#br0" timeOffset="160403.666">24123 7820 21093,'43'-21'2039,"-31"17"-1719,-1 0 0,1-1 0,-1-1 0,-1 1 0,1-2 0,-1 1 0,0-2 0,0 1 0,-1-1 0,0-1 0,-1 1 0,0-2 0,0 1-1,0-1 1,-2 0 0,6-9-320,-12 18 8,1 1-1,-1 0 0,0-1 0,1 1 0,-1-1 1,0 1-1,1-1 0,-1 1 0,0-1 0,1 1 1,-1-1-1,0 1 0,0-1 0,0 1 0,0-1 1,1 1-1,-1-1 0,0 0 0,0 1 1,0-1-1,0 1 0,0-1 0,0 1 0,-1-1 1,1 1-1,0-1 0,0 0 0,0 1 0,0-1 1,-1 1-1,1-1 0,0 1 0,0-1 0,-1 1 1,1-1-1,0 1 0,-1 0 0,1-1 1,-1 1-1,1-1 0,0 1 0,-1 0 0,1-1 1,-1 1-1,1 0 0,-1 0 0,1-1 0,-1 1 1,1 0-1,-1 0 0,0 0 0,1 0 0,-1 0 1,1 0-1,-1 0 0,1-1 0,-1 2 0,0-1 1,1 0-1,-1 0-7,-30 16 117,20-3-75,0-1 1,1 1-1,0 1 1,1 0-1,1 0 1,0 1-1,1 0 1,1 1-1,0-1 1,1 1-1,1 0 1,0 0-1,1 1 1,0 7-43,16 44 315,-12-66-337,0-1 0,0 0 0,-1 1 1,1-1-1,0 0 0,0 0 0,0 1 1,0-1-1,0 0 0,1 0 0,-1 0 1,0 0-1,0-1 0,1 1 0,-1 0 1,0 0-1,1-1 0,-1 1 0,1-1 1,-1 1-1,1-1 0,-1 0 0,1 0 1,-1 0-1,1 1 0,-1-1 0,1 0 1,0-1-1,-1 1 0,1 0 0,-1 0 1,1-1-1,-1 1 0,1-1 0,-1 1 1,0-1-1,1 0 0,-1 1 0,0-1 1,1 0-1,-1 0 0,0 0 0,1-1 22,21-20-1238,2-8 331</inkml:trace>
  <inkml:trace contextRef="#ctx0" brushRef="#br0" timeOffset="160792.288">24736 7499 10594,'6'-30'8332,"0"-13"-359,-12 43-6438,-5 5-1482,1 0-1,0 1 1,0 0 0,0 0-1,1 1 1,0 0-1,0 1 1,1-1 0,0 2-1,1-1 1,-1 1-1,2 1 1,-1-1 0,1 1-1,1 0 1,0 1-1,0-1 1,1 1 0,0 0-1,0 2-52,0-3 26,-1 1 0,1-1 0,1 1 0,-1 0 0,2 0 0,0 0 0,0 0 0,1 0 0,0 0 0,1 0 0,0 0 0,1 1 0,0-1 0,1 0 0,0 0 0,4 9-26,-4-17-40,0-1 0,1 1 0,-1 0-1,1-1 1,-1 1 0,1-1-1,0 0 1,0 0 0,0 0-1,0 0 1,0-1 0,1 1 0,-1-1-1,0 0 1,1 0 0,-1 0-1,1 0 1,-1-1 0,1 1 0,-1-1-1,1 0 1,-1 0 0,1 0-1,0 0 1,-1-1 0,1 0-1,-1 1 1,1-1 0,-1-1 0,0 1-1,1 0 1,-1-1 0,0 0-1,0 1 1,0-1 0,0 0 0,0-1-1,0 1 1,-1 0 0,1-1-1,-1 0 1,1 0 40,25-23-1836</inkml:trace>
  <inkml:trace contextRef="#ctx0" brushRef="#br0" timeOffset="161616.691">25085 7378 21004,'1'0'97,"-1"-1"0,1 1 0,-1-1-1,1 1 1,-1 0 0,1-1-1,-1 1 1,1-1 0,-1 1-1,0-1 1,1 1 0,-1-1-1,1 1 1,-1-1 0,0 0-1,0 1 1,0-1 0,1 1-1,-1-1 1,0 0 0,0 1-1,0-1 1,0 0 0,0 1-1,0-1 1,0 1 0,0-1-1,0 0 1,0 1 0,0-1-1,0 0 1,-1 1 0,1-1-1,0 1 1,0-1 0,-1 0-1,1 1 1,0-1 0,-1 1-1,1-1 1,-1 1 0,1-1-1,0 1 1,-1 0 0,1-1-1,-1 1 1,0-1 0,1 1-1,-1 0 1,1-1 0,-1 1-1,1 0 1,-1 0-97,-27 26 1757,18-1-1573,2 1 0,0 1 0,2-1 0,1 1 1,1 0-1,2 1 0,0-1 0,2 6-184,-1-18 90,0-10-68,0 0 0,1 1 0,0-1 0,-1 0 0,2 1 0,-1-1 0,1 0-1,-1 0 1,2 1 0,-1-1 0,0 0 0,1 0 0,0 0 0,0 0 0,2 1-22,-2-6 3,0 0-1,1 0 1,-1 0-1,1 0 1,-1-1 0,0 1-1,1-1 1,-1 0-1,0 1 1,0-1-1,0 0 1,0 0 0,1-1-1,-1 1 1,-1 0-1,1-1 1,0 1-1,0-1 1,0 0 0,-1 1-1,1-1 1,-1 0-1,1 0 1,-1 0 0,0 0-1,0 0 1,0 0-1,0-1 1,0 1-1,0 0 1,-1-1-3,20-31 17,-2 0 1,-2-1-1,-1 0 0,-2-2 1,-2 1-1,3-16-17,-12-26-48,-17 105 5,10-8 54,1 0-1,2 1 1,0-1-1,0 1 1,2 0-1,1-1 0,0 1 1,1-1-1,1 1 1,1-1-1,2 3-10,-5-21 2,-1 1 0,1-1-1,-1 0 1,1 0 0,-1 0 0,1 0-1,0-1 1,0 1 0,-1 0 0,1 0-1,0 0 1,0 0 0,0-1 0,0 1-1,0 0 1,0-1 0,0 1 0,0-1-1,0 1 1,0-1 0,0 0 0,1 1-1,-1-1 1,0 0 0,0 0 0,0 0-1,0 0 1,1 0 0,-1 0 0,0 0-1,0 0 1,0 0 0,0-1 0,0 1-1,1 0 1,-1-1 0,0 1 0,0-1-1,0 1 1,0-1 0,0 1 0,0-1-1,0 0 1,0 0 0,-1 1 0,1-1 0,0 0-1,0 0 1,0-1-2,44-47 18,-25 17-15,-2-1 1,0-1-1,-3 0 0,0-1 1,-1-6-4,17-39-124,-31 113-40,-15 148 276,14-180-108,1-1-1,-1 1 1,1 0-1,0 0 1,-1 0-1,1 0 1,0 0-1,0 0 1,0 0-1,0 0 1,0 0-1,0 0 0,0 0 1,0 0-1,0 0 1,0 0-1,1-1 1,-1 1-1,0 0 1,1 0-1,-1 0 1,0 0-1,1 0 1,-1 0-1,1-1 0,0 1 1,-1 0-1,1 0 1,0-1-1,-1 1 1,1 0-1,0-1 1,0 1-1,-1-1 1,1 1-1,0-1 1,0 1-1,0-1 1,0 0-1,0 1 0,0-1 1,-1 0-1,1 0 1,0 0-1,0 0 1,0 1-1,0-1 1,0-1-1,0 1 1,0 0-1,0 0 1,0 0-1,0 0 0,0-1 1,0 1-1,0 0 1,0-1-1,-1 1 1,1-1-1,0 1 1,0-1-1,0 1 1,-1-1-4,40-49 57,80-204-118,-119 251-6,0 7 29,3 137 101,-6-107 54,0 56 322,2-90-439,0 0 1,0 0-1,1-1 1,-1 1-1,0 0 1,1 0-1,-1 0 1,0-1 0,1 1-1,-1 0 1,0 0-1,1 0 1,-1 0-1,0 0 1,1 0-1,-1 0 1,1 0 0,-1 0-1,0 0 1,1 0-1,-1 0 1,0 0-1,1 0 1,-1 0-1,1 0 1,-1 0 0,0 0-1,1 1 1,-1-1-1,0 0 1,1 0-1,-1 0 1,0 0-1,0 1 1,1-1 0,-1 0-1,0 1 1,0-1-1,1 0 1,-1 0-1,0 1 1,0-1-1,1 0 1,-1 1 0,0-1-1,0 0 1,0 1-1,0-1 1,0 0-1,0 1 1,0-1-1,0 1 1,0-1 0,0 0-1,0 1 1,0-1-1,0 0 1,0 1-1,0-1 1,0 1-1,14-29-499,1-19-1653,-8 19 117</inkml:trace>
  <inkml:trace contextRef="#ctx0" brushRef="#br0" timeOffset="162006.502">25837 7073 16299,'0'0'2857,"1"-1"350,-8 5-2156,-4 4-704,1 1 0,1 0 0,-1 1-1,1 0 1,1 0 0,0 1 0,1 0-1,0 0 1,0 1 0,1 0-1,1 0 1,0 0 0,1 1 0,0-1-1,1 1 1,0 0 0,0 5-347,3-17 3,-1-1-1,1 1 1,0-1 0,-1 0 0,1 1-1,0-1 1,-1 1 0,1-1-1,0 1 1,0-1 0,-1 1 0,1-1-1,0 1 1,0-1 0,0 1-1,0-1 1,0 1 0,0-1 0,0 1-1,0-1 1,0 1 0,0-1 0,0 1-1,0-1 1,0 1 0,0 0-1,0-1 1,1 1 0,-1-1 0,0 1-1,0-1 1,0 0 0,1 1-1,-1-1 1,0 1 0,1-1 0,-1 1-1,0-1 1,1 0 0,-1 1-1,1-1 1,-1 0 0,1 1 0,-1-1-1,1 0 1,-1 0 0,1 1 0,-1-1-1,1 0 1,-1 0 0,1 0-1,-1 0 1,1 0 0,-1 0 0,1 0-1,-1 0 1,1 0 0,-1 0-1,1 0 1,-1 0 0,1 0 0,-1 0-1,1 0 1,0-1-3,28-25 42,-20 16-34,-5 7-23,0-1 0,0 0 1,1 1-1,-1 0 0,1 0 0,-1 0 0,1 1 0,0 0 1,0 0-1,0 0 0,1 0 0,-1 1 0,0 0 0,1 0 1,-1 0-1,0 1 0,1 0 0,-1 0 0,1 0 1,-1 0-1,0 1 0,1 0 0,-1 0 0,0 1 0,0-1 1,1 1-1,-1 0 0,-1 1 0,1-1 0,0 1 1,0 0-1,-1 0 0,0 0 0,0 1 0,0 0 0,0-1 1,0 1-1,-1 1 0,1-1 0,-1 0 0,0 1 0,-1 0 1,1 0-1,0 3 15,-2-1 47,-1-1 1,0 1-1,-1 0 0,1 0 1,-2-1-1,1 1 0,0-1 1,-1 1-1,-1-1 0,1 0 1,-1 0-1,0 0 0,0 0 1,-1 0-1,1 0 1,-1-1-1,-1 0 0,1 0 1,-5 5-48,8-10 3,-75 67 563,74-66-631,0 0 1,0 0 0,-1 0 0,1 0 0,0 0-1,0 0 1,-1-1 0,1 1 0,0-1 0,-1 1 0,1-1-1,-1 0 1,1 0 0,0 0 0,-1-1 0,1 1-1,-1 0 1,1-1 0,0 0 0,-1 1 0,1-1-1,0 0 1,0 0 0,0 0 0,0 0 0,0-1-1,0 1 1,0-1 0,0 1 0,0-1 0,0 0-1,1 1 1,-1-1 0,1 0 0,-1 0 0,1 0 0,0 0-1,0 0 1,0-1 0,0 0 64,-8-22-488</inkml:trace>
  <inkml:trace contextRef="#ctx0" brushRef="#br0" timeOffset="162352.786">26085 7213 17452,'84'3'6811,"-15"-50"-4143,-64 43-2565,-1 0-1,0-1 1,-1 1-1,1-1 1,-1 0-1,0 0 1,0 0-1,0 0 1,-1 0-1,0 0 1,0-1-1,0 1 1,0-1-1,-1-1-102,-2 6 27,0 0-1,0 0 1,0 1-1,0-1 1,0 0-1,0 1 1,0-1 0,0 1-1,-1-1 1,1 1-1,0 0 1,0-1-1,-1 1 1,1 0 0,0 0-1,0 0 1,-1 0-1,1 0 1,0 0-1,-1 0 1,1 0 0,0 0-1,0 1 1,0-1-1,-1 0 1,1 1-1,0-1 1,0 1 0,0 0-1,0-1 1,0 1-1,0 0 1,0 0-1,0-1 1,0 1 0,0 0-1,0 0 1,0 0-1,0 0 1,1 1-27,-7 4 36,1 0 0,0 1 0,1-1 1,0 1-1,0 1 0,0-1 0,1 1 0,0-1 0,0 1 0,1 1 1,0-1-1,1 0 0,-1 1 0,2-1 0,-1 1 0,1 0 0,1-1 0,-1 1 1,1 0-1,1 4-36,-1-12 4,0 0 0,1 1 0,-1-1 0,0 0 0,0 1 0,1-1 0,-1 0 0,0 1 0,1-1 0,-1 0 0,1 0 0,0 1 0,0-1 0,-1 0 0,1 0 0,0 0 0,0 0-1,0 0 1,0 0 0,0 0 0,0 0 0,0 0 0,0-1 0,0 1 0,1 0 0,-1-1 0,0 1 0,0-1 0,1 1 0,-1-1 0,0 0 0,1 1 0,-1-1 0,1 0 0,-1 0 0,0 0 0,1 0 0,-1 0 0,0 0 0,1-1 0,-1 1 0,0 0 0,1-1 0,-1 1-4,57-29-493,-29 8-287</inkml:trace>
  <inkml:trace contextRef="#ctx0" brushRef="#br0" timeOffset="163237.334">26862 7001 17972,'-2'-3'367,"2"1"-214,0 1-1,0-1 1,0 1 0,0-1 0,-1 1 0,1 0 0,0-1 0,-1 1 0,1-1 0,-1 1 0,1 0 0,-1 0 0,0-1 0,1 1 0,-1 0-1,0 0 1,0 0 0,0 0 0,0 0 0,0 0 0,0 0 0,0 0 0,0 0 0,-1 0 0,1 0 0,0 1 0,0-1 0,-1 1 0,1-1-1,0 1 1,-1-1 0,1 1 0,-1 0 0,1-1 0,-1 1 0,1 0 0,0 0 0,-1 0 0,1 0 0,-1 1 0,1-1 0,0 0 0,-1 1-1,1-1 1,-1 0 0,1 1 0,0 0 0,-1-1 0,1 1 0,0 0 0,0 0 0,-1 0-153,-2 4 94,0-1 0,0 1-1,1 0 1,0 0 0,0 1 0,0-1 0,1 0-1,-1 1 1,1 0 0,1-1 0,-1 1 0,1 0-1,0 0 1,0 0 0,1 0 0,0 0 0,0 0-1,0 0 1,1 0 0,-1 0 0,2 2-94,-1-7 1,0-1 1,0 1 0,0-1-1,0 0 1,-1 1 0,1-1-1,0 0 1,0 1 0,0-1-1,0 0 1,0 0 0,0 0-1,0 0 1,0 0-1,0 0 1,0 0 0,0 0-1,0-1 1,0 1 0,0 0-1,0-1 1,0 1 0,0 0-1,0-1 1,0 1 0,0-1-1,0 0 1,-1 1 0,1-1-1,0 1 1,0-1 0,-1 0-1,1 0 1,-1 0 0,1 1-1,0-1 1,-1 0-1,1 0 1,-1 0 0,0 0-1,1 0 1,-1 0 0,0 0-1,0 0 1,1 0 0,-1 0-2,75-181 73,-54 121-28,3-14-38,-17 74-16,-1 57-1,-4-36 1,-2-12 25,0 0 0,1 0 0,0 1-1,0-1 1,1 0 0,0 0 0,1-1-1,-1 1 1,1 0 0,1-1 0,0 0-1,4 7-15,-6-13 8,0 0 0,0-1 0,0 1 0,0-1 0,0 0-1,0 1 1,1-1 0,-1 0 0,0 0 0,0 0-1,0-1 1,0 1 0,1 0 0,-1-1 0,0 0-1,0 1 1,0-1 0,0 0 0,0 0 0,0 0-1,-1 0 1,1 0 0,0-1 0,0 1 0,-1 0 0,1-1-1,-1 1 1,1-1 0,-1 0 0,0 0 0,1 1-1,-1-1 1,0 0 0,0 0 0,0 0-8,161-242 241,-150 225-237,-1 0 1,-1-1-1,-1 0 0,0-1 0,-2 0 0,0 0 0,-2-1 0,0 0 1,-1-8-5,-6 11 22,-5 26 19,-7 34 1,6 11 41,2 0 1,2 0-1,2 1 1,3-1-1,5 36-83,1-41 112,3-1 0,2 1 0,2-2 0,2 0 0,2 0 0,14 23-112,35 96 16,-54-103 69,-13-58-4,-3-5 14,-3-4-77,1 1 0,0-1 1,0-1-1,0 1 0,1-1 1,0 0-1,0 0 1,1 0-1,0 0 0,0-1 1,1 1-1,-1-5-18,-10-22 21,5 16-19,1 7-4,1 0 1,0-1-1,0 0 0,1 0 1,1-1-1,0 0 1,1 1-1,0-1 1,1 0-1,1 0 0,0-1 1,0 1-1,1 0 1,1 0-1,1 0 0,-1 0 1,2 0-1,2-9 2,21-24-792,-17 25-135</inkml:trace>
  <inkml:trace contextRef="#ctx0" brushRef="#br0" timeOffset="163897.204">27955 6695 19388,'-2'1'295,"0"1"0,0 0 0,0 0 0,0 0 0,1 0 0,-1 1 0,0-1 0,1 0 0,0 1 0,-1-1 0,1 1 0,0-1 0,0 1 0,1 0 0,-1-1 0,0 1 0,1 0 0,0-1 0,0 1 0,0 0 0,0 1-295,3-4 83,0-1 0,0 0 1,0 0-1,0 0 0,0 0 1,-1 0-1,1-1 0,0 1 1,0-1-1,-1 0 0,1 0 1,-1 0-1,0 0 0,0 0 1,1 0-1,-1-1 0,-1 1 0,1-1 1,1-2-84,13-17 153,0-1 1,-2 0-1,-1-1 0,-1 0 1,-1-1-1,-1-1 0,-1 0 1,-2 0-1,2-9-153,-6-30 96,-2 64-94,-1-1-1,0 0 1,0 1 0,0-1 0,-1 0-1,1 1 1,0-1 0,0 1-1,-1-1 1,1 1 0,-1-1 0,0 0-1,1 1 1,-1 0 0,0-1-1,0 1 1,0-1 0,0 1 0,0 0-1,0 0 1,0 0 0,-1 0-1,1 0 1,0 0 0,-1 0 0,1 0-1,0 0 1,-1 0 0,1 1 0,-1-1-1,1 0 1,-1 1 0,0 0-1,1-1 1,-2 1-2,-1 1 5,0 1-1,0 0 1,1 0-1,-1 0 1,1 1-1,-1-1 1,1 1-1,0-1 0,0 1 1,0 0-1,0 0 1,1 1-1,-1-1 1,1 1-1,0-1 1,0 1-1,0 0 1,0-1-1,1 1 1,0 0-1,-1 0 1,1 1-5,-1 0 1,-10 30 65,0 1-1,3 1 0,1 0 1,1 0-1,3 1 0,0-1 1,3 30-66,0-64 2,1 1 1,-1 0 0,1-1 0,0 1-1,0-1 1,0 1 0,0-1 0,1 1-1,0 0 1,-1-1 0,1 1 0,1-1-1,-1 0 1,0 1 0,1-1 0,0 0-1,-1 0 1,1 0 0,0 0 0,1 0-1,-1 0 1,1-1 0,-1 1 0,1-1-1,0 0 1,-1 1 0,1-1 0,1-1-1,-1 1 1,0 0 0,0-1 0,1 1-1,0-1-2,37-44-1028,-20 2-419,0-6-383</inkml:trace>
  <inkml:trace contextRef="#ctx0" brushRef="#br0" timeOffset="164143.548">28436 6241 19780,'0'0'1585,"0"23"191,-17 12-1072,-4 9-96,-7 8-144,-1 7-152,1 1-32,3-1-15,8-5-177,2-2 8,8-12-8,1-6-56,1-11-521,1-8-399</inkml:trace>
  <inkml:trace contextRef="#ctx0" brushRef="#br0" timeOffset="164374.609">28225 6433 21485,'11'-1'1056,"3"5"448,2 9-568,5 12-432,1 3-159,7 3-217,1-2-24,11-3-40,2-3-200,3-8 1712</inkml:trace>
  <inkml:trace contextRef="#ctx0" brushRef="#br0" timeOffset="165016.385">28602 6280 19740,'31'137'4359,"-5"70"-2156,-23-123-1444,20 192 901,-19-290-1365,3-253-70,26-173-265,-33 439 41,-1 0 1,1 1 0,0-1-1,-1 1 1,1-1-1,-1 0 1,1 1-1,0-1 1,-1 0-1,1 1 1,0-1 0,0 0-1,0 0 1,0 1-1,-1-1 1,1 0-1,0 0 1,0 1-1,0-1 1,1 0 0,-1 0-1,0 1 1,0-1-1,0 0 1,0 0-1,1 1 1,-1-1-1,0 0 1,1 1-1,-1-1 1,1 0 0,-1 1-1,0-1 1,1 1-1,-1-1 1,1 1-1,0-1 1,-1 1-1,1-1 1,-1 1 0,1-1-1,0 1 1,-1 0-1,1-1 1,0 1-1,0 0 1,-1 0-1,1-1 1,0 1 0,-1 0-1,1 0 1,0 0-1,0 0 1,-1 0-1,1 0 1,0 0-1,0 0 1,-1 0 0,1 1-1,0-1 1,0 0-1,-1 0 1,1 1-1,0-1 1,-1 0-1,1 1 1,0-1-2,1 8-6,0 0 0,0 1 0,-1-1 0,0 0 0,0 1 1,-1-1-1,0 1 0,0-1 0,-1 0 0,-1 1 0,1-1 0,-1 0 0,0 0 0,-1 0 0,0 0 1,0 0-1,-1-1 0,0 1 0,-2 1 6,-23 44 59,-2-1 0,-2-1 0,-24 25-59,62-71-405,60-106-3116,-36 42 1610</inkml:trace>
  <inkml:trace contextRef="#ctx0" brushRef="#br0" timeOffset="165281.053">28859 5877 17828,'0'0'2064,"4"12"233,-7 8-801,-4 17-440,-3 8-128,1 12-71,0 9-17,3 2-344,4-2-160,2-12-208,2-9-32,6-14-88,-1-8 24,0-11-120,1-6-152,-2-11-600,2-6-520</inkml:trace>
  <inkml:trace contextRef="#ctx0" brushRef="#br0" timeOffset="165550.749">28996 6192 19012,'0'0'2099,"-1"5"-260,-5 16-1254,0 1-1,2 0 0,0 0 0,2 0 1,0 0-1,1 0 0,2 1 0,0-1 1,4 20-585,-3-40 8,-1 0 1,0 0 0,1 0-1,-1-1 1,1 1 0,-1 0-1,1-1 1,0 1 0,0-1-1,0 1 1,0-1 0,0 0-1,0 0 1,0 0 0,0 0-1,1 0 1,-1-1 0,0 1-1,0 0 1,1-1 0,-1 0-1,0 0 1,1 0 0,-1 0-1,0 0 1,1 0 0,-1 0-1,0-1 1,1 1 0,-1-1-1,0 0 1,1 1 0,-1-1-1,0 0 1,0 0 0,0-1-1,0 1 1,0 0 0,0-1-1,0 1 1,-1-1 0,1 1-1,-1-1 1,1 0 0,-1 0-1,1 0 1,-1 0 0,0 0-1,0 0 1,1-1-9,6-6 9,0-1 0,0 0 1,-1 0-1,0 0 0,0-1 0,-1 0 0,-1 0 1,0-1-1,-1 1 0,0-1 0,0 0 0,-1 0 0,-1-1 1,0 1-1,-1 0 0,0-1 0,-1-1-9,-1 11 9,1 0 0,-1 0 0,0 0 0,-1 0 0,1 0 0,0 0 0,-1 1 0,1-1 0,-1 1 0,0-1 0,0 1 0,0 0 0,0-1 0,0 1 0,-1 0-1,1 1 1,0-1 0,-1 0 0,0 1 0,1-1 0,-1 1 0,0 0 0,0 0 0,0 0 0,0 0 0,0 0 0,0 1 0,0-1 0,0 1 0,0 0 0,0 0 0,0 0 0,0 0 0,0 0 0,0 1 0,0 0-9,-2-1 6,1 0 0,-1 1 0,1-1 1,0 1-1,-1 0 0,1 1 0,0-1 1,0 1-1,0-1 0,0 1 0,0 1 1,0-1-1,0 0 0,1 1 0,-1 0 1,1 0-1,0 0 0,-1 0 0,2 1 1,-1-1-1,0 1 0,1-1 0,-1 1 1,1 0-1,0 1-6,-5 54 9,7-58-68,0 0-1,0 1 1,1-1-1,-1 0 1,0 1 0,0-1-1,1 0 1,-1 0 0,0 1-1,1-1 1,0 0 0,-1 0-1,1 0 1,0 0 0,-1 0-1,1 0 1,0 0 0,0 0-1,0 0 1,0 0-1,0 0 1,0 0 0,0-1-1,0 1 1,0 0 0,0-1-1,0 1 1,0-1 0,1 1-1,-1-1 1,0 0 0,0 1-1,1-1 1,-1 0 0,0 0-1,1 0 1,-1 0-1,0 0 1,0 0 0,1 0-1,-1-1 1,0 1 0,1-1 59,22-7-1634,4-8-93</inkml:trace>
  <inkml:trace contextRef="#ctx0" brushRef="#br0" timeOffset="166344.921">29386 6071 13643,'0'0'2938,"0"0"423,-2 2-1208,-7 9-1727,0 0 0,1 1 0,0 0 0,1 0 0,1 1-1,0 0 1,0 0 0,1 0 0,1 1 0,0 0 0,1-1-1,1 1 1,-1 4-426,5 33 664,-2-50-656,0 0-1,0 0 0,0 0 1,0 0-1,0 0 0,0 0 1,1 0-1,-1 0 0,0 0 1,1 0-1,-1 0 0,0 0 1,1 0-1,-1 0 0,1 0 1,0-1-1,-1 1 0,1 0 1,0 0-1,-1 0 0,1-1 1,0 1-1,0-1 0,-1 1 1,1 0-1,0-1 0,0 0 1,0 1-1,0-1 0,0 1 1,0-1-1,0 0 0,0 0 1,0 1-1,0-1 0,0 0 1,0 0-1,0 0 0,0 0 1,0 0-1,0-1 0,0 1 1,0 0-1,1-1-7,3-2 11,0-1 0,0 0-1,-1-1 1,1 1 0,-1-1 0,0 0-1,0 0 1,-1 0 0,1-1 0,-1 1-1,0-1 1,-1 0 0,0 1 0,1-3-11,3-5 14,22-42-20,-2-2 0,-3 0 0,-3-1 0,-1-2 0,1-23 6,-19 81-5,0-5-14,1 0-1,-1 1 0,0-1 1,0 0-1,-1 0 1,0 0-1,0 0 0,-1 1 1,0-1-1,0 0 1,0 0-1,-1 1 0,0-1 1,0 1-1,-2-3 20,2 9-3,1 1 1,-1-1-1,0 0 0,1 1 1,-1-1-1,0 1 0,1-1 0,-1 1 1,1 0-1,-1 0 0,1 0 1,-1 0-1,1 0 0,0 0 0,-1 0 1,1 0-1,0 1 0,0-1 1,0 0-1,0 1 0,0-1 1,0 1-1,0-1 0,1 1 0,-1-1 1,0 1-1,1 0 0,-1-1 1,1 1-1,0 0 0,-1-1 0,1 1 1,0 1 2,-18 56 380,3 1 0,2 0 0,-1 34-380,13-85 43,-1-1-13,1 1 0,0-1 0,0 0 0,1 1 0,0-1 0,0 0 0,1 1 0,0-1-1,0 0 1,1 1 0,0-1 0,1 0 0,0 0-30,-2-6 0,-1-1-1,1 0 1,0 1 0,0-1-1,0 0 1,0 0 0,0 0-1,0 0 1,0 0 0,1 0-1,-1 0 1,0 0 0,0 0-1,1 0 1,-1-1 0,1 1-1,-1-1 1,1 1 0,-1-1-1,0 1 1,1-1 0,0 0-1,-1 0 1,1 0 0,-1 0-1,1 0 1,-1 0 0,1 0-1,-1 0 1,1-1 0,-1 1-1,1 0 1,-1-1 0,1 1-1,-1-1 1,0 0 0,1 0-1,0 0 1,48-40-52,-40 30 21,0 0-1,-1 0 1,0-1 0,-1-1 0,-1 1 0,0-1-1,0 0 1,-1-1 0,-1 1 0,0-1 0,-1 0-1,-1-1 1,1-7 31,-4 23-5,0-1 0,0 1-1,-1-1 1,1 1 0,-1 0 0,1-1-1,0 1 1,-1-1 0,1 1-1,-1-1 1,1 1 0,-1-1 0,1 0-1,-1 1 1,1-1 0,-1 0-1,0 1 1,1-1 0,-1 0 0,1 0-1,-1 1 1,0-1 0,1 0-1,-1 0 1,0 0 0,1 0 0,-1 0-1,0 0 1,1 0 0,-1 0-1,0 0 1,1 0 0,-1 0 0,0 0-1,1-1 1,-1 1 0,1 0-1,-1 0 1,0-1 0,1 1 0,-1 0-1,1-1 1,-1 1 0,1-1-1,-1 1 1,1-1 0,-1 1 0,1-1-1,-1 1 1,1-1 0,0 1-1,-1-1 1,1 1 0,0-1 0,-1 0 5,-3 18 40,0 0 1,1 1-1,0-1 1,1 1 0,2 0-1,0-1 1,0 1-1,2 0 1,1 5-41,-4-22 4,1 1 1,0-1-1,0 1 1,0 0-1,0-1 0,0 1 1,0 0-1,1-1 1,-1 1-1,1-1 1,-1 1-1,1-1 0,-1 1 1,1-1-1,0 1 1,0-1-1,-1 1 0,1-1 1,0 0-1,0 0 1,1 1-1,-1-1 1,0 0-1,0 0 0,0 0 1,1 0-1,-1 0 1,1 0-1,-1-1 0,1 1 1,-1 0-1,1-1 1,-1 1-1,1-1 0,-1 0 1,1 1-1,0-1 1,-1 0-1,1 0 1,-1 0-1,1 0 0,0 0 1,-1 0-1,1-1 1,-1 1-1,1 0 0,0-1 1,-1 0-1,1 1 1,-1-1-1,1 0 1,-1 1-1,0-1 0,1 0 1,-1-1-5,125-102 90,-111 88-94,0 0 1,2 2 0,-1 0-1,2 0 1,-1 2 0,2 0-1,13-6 4,-31 17-1,0 1-1,1-1 1,-1 0-1,0 1 1,0-1-1,0 1 1,0-1-1,0 1 0,1 0 1,-1-1-1,0 1 1,0 0-1,1 0 1,-1 0-1,0 0 1,0 0-1,1 0 0,-1 0 1,0 0-1,0 1 1,1-1-1,-1 0 1,0 1-1,0-1 1,0 1-1,0-1 1,0 1-1,0 0 0,0-1 1,0 1-1,0 0 1,0 0-1,0 0 1,0 0-1,0 0 1,0 0-1,-1 0 1,1 0-1,0 0 0,-1 0 2,7 52-1,-6-37 31,-2-10-21,1-1-1,0 1 1,0-1 0,1 1 0,0-1-1,0 0 1,0 1 0,0-1-1,1 0 1,0 0 0,0 0-1,0 0 1,1 0 0,-1 0 0,1-1-1,0 1 1,1-1 0,-1 0-1,4 4-8,-2-10 5,-1 1 0,0-1 0,1 1 0,-1-1 0,0 0 0,0-1 0,0 1 0,-1-1 0,1 0 1,-1 0-1,1 0 0,-1 0 0,0 0 0,0-1 0,0 1 0,-1-1 0,1 0 0,-1 0 0,0 0 0,0 0 0,0 0 0,-1-1 0,1 1 0,-1-1-5,0 2 3,54-113 23,-54 113-62,-1 3 0,1 3-3,11 95-41,-12-96-172,0-2-348,1-1-664,3-9-595</inkml:trace>
  <inkml:trace contextRef="#ctx0" brushRef="#br0" timeOffset="166606.163">30151 5775 25293,'0'12'537,"1"-2"15,4 3-584,5-6-416,2-1-305,2-4 185</inkml:trace>
  <inkml:trace contextRef="#ctx0" brushRef="#br0" timeOffset="166899.892">30409 5917 24565,'1'5'134,"0"0"0,0 0 0,0 0 0,1 0 0,0 0-1,0 0 1,0 0 0,1-1 0,-1 1 0,1-1 0,0 1 0,0-1-1,1 0 1,3 3-134,21 33 131,-9-1-105,-1 2 0,-2 0 0,-2 1 0,-1 1 0,-3-1 0,-1 2 0,-3 0 0,0 8-26,-6-38 190,-1 1 1,-1-1 0,0 1 0,-1-1 0,-1 1-1,0-1 1,0 0 0,-2-1 0,0 1-1,0-1 1,-1 0 0,-1-1 0,0 1 0,-1-1-1,0-1 1,-1 0 0,0 0 0,-1-1-1,-8 6-190,17-13 14,0 0-1,0 0 1,0 0-1,-1 0 1,1-1-1,-1 1 1,0-1-1,0 0 1,0 1-1,0-2 1,0 1-1,-1 0 1,1 0-1,0-1 1,-1 0-1,1 0 1,-1 0-1,0 0 1,1 0-1,-1-1 1,0 1-1,1-1 1,-1 0-1,0 0 1,1-1-1,-1 1 1,0-1-1,1 0 1,-1 0-1,0 0 1,1 0-1,0-1 1,-1 1-1,1-1 1,-1 0-14,-3-8-6,1 0 1,0-1 0,1 1 0,0-1-1,0 0 1,1-1 0,0 1 0,1-1-1,1 0 1,0 1 0,0-1-1,1 0 1,1 0 0,0 0 0,1 0-1,0 0 1,1 0 0,2-12 5,3-3-158,0 1 0,1-1-1,2 1 1,1 1 0,1 0 0,1 0 0,1 1 0,1 1 0,1 1-1,1 0 1,1 1 0,4-3 158,21-23-1452</inkml:trace>
  <inkml:trace contextRef="#ctx0" brushRef="#br0" timeOffset="168305.226">23933 8829 19628,'10'-101'7678,"-14"342"-6723,4-240-955,-1 11 14,1 0-1,0 0 1,0 0-1,1-1 1,1 1-1,0 0 1,1-1-1,0 1 1,0-1-1,1 0 1,1 0-1,0 0 1,0 0-1,2-1-13,-5-9 12,0 1 0,0-1 0,0-1 0,0 1 0,0 0 0,0 0 0,1-1 0,-1 1 0,0-1 0,0 0 0,1 0 0,-1 0 0,0 0 0,1 0 0,-1 0 0,0 0 0,0-1 0,1 1 0,-1-1 0,0 0 0,0 0-1,0 0 1,0 0 0,0 0 0,0 0 0,0 0 0,0-1 0,0 1 0,-1-1 0,1 1 0,0-1 0,-1 1 0,1-1 0,-1 0 0,0 0 0,0 0 0,1 0 0,-1 0 0,-1 0 0,1 0 0,0-1 0,0 1 0,-1 0 0,1-1-12,34-56 125,-3-3 0,-2-1 0,-3-1 0,7-27-125,-22 82 57,-9 35 6,1 191 322,9-187-325,9-59 19,62-263 69,-59 246-117,-24 46-30,1 1-1,0 0 1,-1 0 0,1 0 0,0 0 0,-1 1-1,1-1 1,-1 0 0,0 1 0,1-1 0,-1 1-1,0-1 1,0 1 0,0-1 0,0 1-1,0 0 1,-1 0 0,1-1 0,0 1 0,-1 0-1,1 0 1,-1 0 0,0 0 0,1 0 0,-1 0-1,0 0 1,0 1-1,5 27 5,-1-1-1,-1 1 1,-1 0 0,-2 0-1,-1 0 1,-4 26-5,-7-34-1124,5-35-503</inkml:trace>
  <inkml:trace contextRef="#ctx0" brushRef="#br0" timeOffset="168583.127">24342 8322 21997,'0'2'752,"-4"21"216,4-4-720,0 0-56,7-4-104,3-5-216,6-9-560,5-2-176</inkml:trace>
  <inkml:trace contextRef="#ctx0" brushRef="#br0" timeOffset="169051.396">24617 8073 18020,'10'53'4735,"-4"26"-2526,-2-18-1121,5 75 699,20 136 507,-22-245-2208,2-1-1,1 0 1,1-1 0,1 0-1,1 0 1,11 14-86,42 87 28,-65-124-15,-1-2 7,-7-19-1,-175-311-286,169 295 206,14 34 60,-1 0 0,0 1 1,0-1-1,0 1 0,1-1 0,-1 1 1,0-1-1,1 1 0,-1-1 0,0 1 1,1-1-1,-1 1 0,1-1 0,-1 1 1,1 0-1,-1-1 0,1 1 0,-1 0 1,1-1-1,-1 1 0,1 0 0,-1-1 1,1 1-1,0 0 0,-1 0 0,1 0 1,-1 0-1,1 0 0,0 0 1,-1 0-1,1 0 0,-1 0 0,1 0 1,0 0-1,-1 0 0,1 0 0,-1 0 1,1 0-1,0 1 0,-1-1 0,1 0 1,-1 1-1,1-1 0,-1 0 0,1 1 1,-1-1-1,1 0 0,-1 1 0,1-1 1,35 16-5,-32-13 5,1 0 0,0-1-1,0 0 1,0 0 0,0 0 0,0 0 0,1-1-1,-1 0 1,0 0 0,1 0 0,-1-1-1,1 0 1,-1 0 0,0 0 0,1-1-1,-1 1 1,2-2 0,5-5 1,1-1 0,-1 0 0,0-1 0,-1 0 0,0-1 0,-1-1 0,0 1 0,0-2 0,-1 1 0,-1-1 0,0-1 0,0 1 0,-2-1 0,1-1 0,-2 1 0,1-1 0,-2 0-1,1-6 0,10-24 1,-3 0 0,-1-1-1,-3 0 1,-1 0-1,-1-33 0,-12 6-8,6 72 8,-1-1 0,1 1 0,-1 0 0,1 0 0,-1 0 0,1 0 0,-1 0 0,1-1 0,0 1 0,-1 0 0,1 0 0,-1 0 0,1 0 0,-1 0 0,1 0 0,-1 0 0,1 1 0,-1-1 0,1 0 0,-1 0 0,1 0 0,0 0 0,-1 1 0,1-1 0,-1 0 0,1 0 0,-1 1 0,1-1 0,0 0 0,-1 1 0,1-1 0,0 0 0,-1 1 0,1-1 0,0 0 0,0 1 0,-1-1 0,1 1 0,0-1 0,0 1 0,0-1 0,0 0 0,-1 1 0,1-1 0,0 1 0,0-1 0,0 1 0,0-1 0,0 1 0,0-1 0,0 1 0,0-1 0,1 1 0,-1-1 0,-31 189-1,27-150 13,-11 242 304,33-214-218,-17-66-97,0 0 0,-1 0 0,1 0 0,0 0-1,0 0 1,0 0 0,0 0 0,0 0 0,0 0 0,0-1 0,0 1-1,1 0 1,-1-1 0,0 1 0,0-1 0,0 1 0,1-1 0,-1 1-1,0-1 1,1 0 0,-1 0 0,0 0 0,1 0 0,-1 0 0,0 0-1,1 0 1,-1 0 0,0 0 0,1-1 0,-1 1 0,0 0 0,1-1 0,-1 1-1,0-1 1,0 0 0,0 1 0,1-1 0,-1 0 0,0 0 0,0 1-1,0-1 1,0 0 0,0 0 0,-1 0 0,1 0 0,0-1 0,0 1-1,8-10-245,0 0 1,-1 0 0,0-1-1,-1 0 1,0-1-1,-1 1 1,0-1 0,-1 0-1,2-11 245,6-14-1897</inkml:trace>
  <inkml:trace contextRef="#ctx0" brushRef="#br0" timeOffset="169951.802">25163 8370 18092,'-34'48'5998,"31"-38"-5743,1 1 0,0 0 0,0 0 0,1-1 0,0 1 0,1 0 0,0 0 0,1 0 0,0 0 0,1 0 0,0-1 0,2 4-255,-4-11 29,0-1 0,1 0 0,-1 0 0,1 0 0,0 0 0,0 0 0,0 0 1,0 0-1,0 0 0,0 0 0,0 0 0,1-1 0,-1 1 0,0 0 0,1-1 0,0 1 0,-1-1 0,1 0 1,0 1-1,0-1 0,0 0 0,0 0 0,0 0 0,0-1 0,0 1 0,0 0 0,0-1 0,0 1 0,0-1 1,0 0-1,1 1 0,-1-1 0,0 0 0,2-1-29,67-34 182,-55 23-168,0-2-1,0 0 1,-2-2 0,0 1 0,0-1 0,-2-1 0,0 0-1,-1-1 1,0-1 0,-2 1 0,0-2 0,-1 1 0,-1-1-1,-1 0 1,-1 0 0,3-21-14,-8 41 1,-1 0 0,1 1 0,0-1-1,-1 0 1,1 0 0,0 0 0,-1 0 0,1 0 0,0 0-1,-1 0 1,1 0 0,0 0 0,-1 0 0,1-1 0,0 1 0,-1 0-1,1 0 1,0 0 0,-1 0 0,1 0 0,0-1 0,-1 1-1,1 0 1,0 0 0,-1 0 0,1-1 0,0 1 0,0 0-1,-1 0 1,1-1 0,0 1 0,0 0 0,0-1 0,0 1-1,-1 0 1,1-1 0,0 1 0,0 0 0,0-1 0,0 1-1,0 0 1,0-1-1,-16 35 14,9-15 78,0 0-1,1 0 0,1 0 0,0 1 1,2 0-1,0 0 0,2 0 0,0 0 0,1 1 1,2 9-92,-2-28 12,0-1 1,0 1-1,0 0 1,0-1-1,0 1 1,0 0-1,0-1 1,1 1 0,-1-1-1,1 1 1,-1 0-1,1-1 1,0 1-1,0-1 1,-1 0-1,1 1 1,0-1 0,0 0-1,0 1 1,1-1-1,-1 0 1,0 0-1,0 0 1,1 0-1,-1 0 1,0 0-1,1 0 1,-1-1 0,1 1-1,-1 0 1,1-1-1,-1 1 1,1-1-1,0 0 1,-1 1-1,1-1 1,0 0-1,-1 0 1,1 0 0,0 0-1,-1 0 1,1-1-1,-1 1 1,2 0-13,6-9 14,0 0 0,-1 0 0,1-1 0,-2 0 0,0 0 0,0-1 0,-1 0 0,0 0 0,0 0 0,3-13-14,0 4 14,22-46-9,-3 0 0,-3-2-1,-3-1 1,-3-1-1,7-50-4,-26 117-5,2-8-28,1-1 1,-2 0-1,0 0 1,-1 1-1,0-1 1,0 0-1,-1 0 1,-1 0-1,0 1 1,-1-1-1,-3-9 33,6 21-1,0 0 0,0-1-1,0 1 1,0-1 0,0 1-1,0 0 1,0-1 0,0 1-1,0-1 1,-1 1-1,1 0 1,0-1 0,0 1-1,0 0 1,-1-1 0,1 1-1,0 0 1,0-1 0,-1 1-1,1 0 1,0 0 0,-1-1-1,1 1 1,0 0-1,-1 0 1,1 0 0,-1 0-1,1-1 1,0 1 0,-1 0-1,1 0 1,0 0 0,-1 0-1,1 0 1,-1 0 0,1 0-1,0 0 1,-1 0-1,1 0 1,-1 0 0,1 0-1,0 0 1,-1 0 0,1 0-1,-1 1 1,1-1 0,0 0-1,-1 0 1,1 0 0,0 1-1,-1-1 1,1 0-1,0 0 1,-1 1 0,1-1-1,0 0 1,0 1 0,-1-1-1,1 0 1,0 1 0,0-1-1,0 0 1,0 1 0,-1-1-1,1 0 1,0 1-1,0 0 2,-12 32 12,12-32-15,-19 88 283,3 1 0,5 0 0,1 48-280,9-126 39,0-7-23,0 1 0,1 0 0,-1-1 0,1 1 1,0 0-1,1-1 0,-1 1 0,1-1 0,1 1 0,-1-1 1,1 1-1,-1-1 0,2 0 0,-1 1 0,1 0-16,-2-5 1,0 0 1,1 0-1,-1 0 0,0-1 0,0 1 1,1 0-1,-1 0 0,0-1 0,1 1 1,-1-1-1,1 0 0,-1 1 0,1-1 0,-1 0 1,0 0-1,1 0 0,-1 0 0,1 0 1,-1 0-1,1 0 0,-1 0 0,1-1 0,-1 1 1,1 0-1,-1-1 0,0 0 0,1 1 1,-1-1-1,0 0 0,1 1 0,-1-1 1,0 0-1,0 0 0,0 0 0,0 0 0,0 0 1,1-1-2,38-43-39,-34 38-2,-1-1 1,1 0-1,-2 0 1,1 0-1,-1 0 1,-1 0-1,1-1 1,-1 0-1,-1 0 1,0 0-1,0 0 1,-1 0-1,0 0 1,0 0-1,-1-1 1,0 1-1,-1 0 0,0-1 41,1 10-1,0 1 0,0 0 0,0 0 0,0-1 0,0 1 0,-1 0 0,1-1 0,0 1 0,0 0 0,-1 0 0,1-1 0,0 1 0,-1 0 0,1-1 0,0 1 0,-1-1 0,1 1 0,-1-1 0,1 1 0,-1-1 0,0 1 0,1-1 0,-1 1 0,1-1 0,-1 1 0,0-1 0,1 0 0,-1 1 0,0-1 0,1 0 0,-1 0 0,0 0-1,0 0 1,1 1 0,-1-1 0,0 0 0,0 0 0,1 0 0,-1 0 0,0-1 0,1 1 0,-1 0 0,0 0 0,0 0 0,1-1 0,-1 1 0,0 0 0,1 0 0,-1-1 0,0 1 0,1-1 0,-1 1 0,1-1 0,-1 1 0,1-1 0,-1 1 0,1-1 0,-1 1 0,1-1 0,-1 0 0,1 1 0,0-1 0,-1 0 0,1 1 0,0-1 0,0 0-1,-1 1 1,1-1 0,0 0 0,0 0 1,-4 13 7,1 0 0,1 1-1,0-1 1,0 1 0,1-1-1,1 1 1,0 0 0,0-1-1,2 1 1,-1-1 0,2 1-1,0-1 1,1 2-7,-4-12 3,1 1 0,1-1 0,-1 0 0,0 0 0,1 1 0,-1-1 0,1 0 0,-1 0 0,1-1 0,0 1-1,0 0 1,0 0 0,0-1 0,0 1 0,0-1 0,1 0 0,-1 0 0,0 0 0,1 0 0,-1 0 0,1 0 0,-1-1 0,1 1 0,-1-1 0,1 1 0,-1-1-1,1 0 1,-1 0 0,1 0 0,-1-1 0,1 1 0,0-1 0,-1 1 0,1-1 0,-1 0 0,0 0 0,1 0 0,-1 0 0,0 0 0,0 0 0,1-1 0,-1 1 0,0-1-1,0 0 1,-1 1 0,1-1 0,0 0 0,0 0 0,-1-1-3,14-9 3,-1-1 0,-1-1 1,0 0-1,-1 0 0,-1-2 0,0 1 0,-1-2 0,0 1 0,-2-1 1,0 0-1,-1-1 0,0 0 0,-2 0 0,3-15-3,1 38-1,-4 99 61,-5-97-52,-1 9 40,1 0-1,1-1 1,0 1-1,1 0 1,1-1-1,0 1 0,1-1 1,2 5-48,-5-18-13,1-1 0,-1 1 0,0-1 0,1 1-1,-1-1 1,1 0 0,-1 1 0,1-1 0,-1 0 0,1 0 0,0 0 0,0 0 0,0 0 0,-1-1-1,1 1 1,0-1 0,0 1 0,0-1 0,0 0 0,0 1 0,0-1 0,0 0 0,0 0 0,0 0-1,0-1 1,0 1 0,0 0 0,0-1 0,0 1 0,0-1 0,0 0 0,-1 0 0,1 0 0,0 0-1,0 0 1,-1 0 0,1 0 0,-1 0 0,1-1 0,-1 1 0,1 0 0,-1-1 0,0 1 0,0-1-1,0 0 1,0 1 0,0-1 0,0 0 0,0 0 0,0 0 0,-1 0 0,1 0 0,-1 1 0,1-1-1,-1 0 1,0-2 13,9-27-1245,-1-5-702</inkml:trace>
  <inkml:trace contextRef="#ctx0" brushRef="#br0" timeOffset="170205.309">26044 7830 21781,'-10'0'1240,"7"5"552,-3 2-992,6 0-591,0 4-73,0-4-176,0 0-265,0-7 1962</inkml:trace>
  <inkml:trace contextRef="#ctx0" brushRef="#br0" timeOffset="170746.717">26236 8093 19892,'1'33'6624,"19"88"-5151,-20-120-1468,0-1-1,0 1 1,0 0 0,0 0 0,0-1 0,0 1 0,0 0-1,0 0 1,0-1 0,0 1 0,1 0 0,-1-1 0,0 1-1,1 0 1,-1-1 0,0 1 0,1 0 0,-1-1 0,1 1 0,-1-1-1,1 1 1,-1-1 0,1 1 0,-1-1 0,1 1 0,0-1-1,-1 0 1,1 1 0,0-1 0,-1 0 0,1 1 0,0-1-1,-1 0 1,1 0 0,0 0 0,0 0 0,-1 1 0,1-1 0,0 0-1,0 0 1,-1 0 0,1-1 0,0 1 0,0 0 0,-1 0-1,1 0 1,0-1 0,-1 1 0,1 0 0,0 0 0,-1-1 0,1 1-1,0-1 1,0 0-5,25-37 55,85-183-11,-111 220-44,0 0 0,0 0 0,1 0 0,-1 1 0,0-1 0,0 0 0,0 0 0,1 0 0,-1 1 0,1-1 0,-1 0 1,0 1-1,1-1 0,-1 0 0,1 1 0,-1-1 0,1 0 0,0 1 0,-1-1 0,1 1 0,0-1 0,-1 1 0,1 0 0,0-1 0,0 1 0,-1 0 1,1-1-1,0 1 0,0 0 0,-1 0 0,1-1 0,0 1 0,0 0 0,0 0 0,0 0 0,-1 0 0,1 0 0,0 1 0,0-1 0,0 0 0,-1 0 1,1 0-1,0 1 0,0-1 0,-1 0 0,1 1 0,0-1 0,0 1 0,-1-1 0,1 0 0,0 1 0,-1 0 0,1-1 0,-1 1 0,1-1 0,-1 1 1,1 0-1,-1-1 0,1 1 0,-1 0 0,18 154 60,-5-45 97,-4-92-92,9-39-50,54-122-2382,-51 86 737</inkml:trace>
  <inkml:trace contextRef="#ctx0" brushRef="#br0" timeOffset="171141.698">26736 7916 11899,'-1'84'12475,"1"-67"-12053,22-40-154,-21 22-266,0 0-1,1 0 1,-1 0 0,0 0-1,1 0 1,-1 0 0,0 1-1,1-1 1,-1 0 0,1 1-1,0-1 1,-1 1 0,1 0-1,-1-1 1,1 1 0,0 0-1,-1 0 1,1 0 0,-1 0 0,1 0-1,0 0 1,-1 1 0,1-1-1,-1 0 1,1 1 0,0-1-1,-1 1 1,1 0 0,-1 0-1,0-1 1,1 1 0,-1 0-1,0 0 1,1 0 0,-1 0-1,0 0 1,0 1 0,0-1-1,0 0 1,0 1 0,0-1-1,0 0 1,-1 1 0,1-1-1,0 1 1,-1-1 0,1 1-1,-1-1 1,1 1 0,-1 0-1,0-1 1,0 1 0,0 0-1,0-1 1,0 1-2,76 202 267,-70-180 5,0 0-1,-1 0 1,-1 0 0,-2 0 0,0 1-1,-2 0 1,0-1 0,-2 1 0,-1-1-1,0 0 1,-2 0 0,-1 0 0,-1 0 0,-3 4-272,4-27 410,0-9-393,0 0 0,0 0 0,1-1 0,0 0 1,1 0-1,-1 0 0,2 0 0,-1-1 0,2 1 0,-1-1 0,1 0 0,1 0 0,-1 0 0,2 0 0,-1 0 0,2 0 0,-1 0 0,2-4-17,-2-6-41,1 1 0,1-1 1,1 0-1,1 1 0,0-1 0,2 1 0,0 0 1,1 1-1,1-1 0,1 0 41,7-12-779</inkml:trace>
  <inkml:trace contextRef="#ctx0" brushRef="#br0" timeOffset="171872.348">27501 7889 21869,'-8'25'3112,"24"-30"-800,12-29-2034,-1-1 0,-2-2 0,-1-1 1,-2 0-1,-1-2 0,-1-5-278,-15 35 11,-1 3-7,0-1-1,0 1 1,-1 0-1,0-1 1,-1 0-1,0 0 1,0 0-1,-1 0 1,1 0-1,-2 0 1,1 0 0,-1-7-4,-1 14 1,1-1 0,-1 1 1,1 0-1,-1 0 0,1 0 1,-1 0-1,0 0 0,0-1 1,1 1-1,-1 0 0,0 1 1,0-1-1,0 0 0,0 0 1,0 0-1,0 1 0,0-1 1,0 0-1,0 1 0,-1-1 1,1 1-1,0-1 0,0 1 1,-1 0-1,1-1 0,0 1 1,0 0-1,-1 0 0,1 0 1,0 0-1,-1 0 0,1 0 1,0 0-1,0 1 0,-1-1 1,1 0-1,0 1 0,0-1 1,0 1-1,-1-1 0,1 1 1,0 0-1,0-1 0,0 1 1,0 0-1,0 0 0,0 0 1,0-1-1,0 1 0,1 0 1,-2 1-2,-11 13 17,1 1 1,0 1 0,1 0 0,1 0 0,1 1 0,0 0 0,1 1 0,1 0 0,1 0 0,0 0 0,2 1 0,0 0 0,1 2-18,-2 2 69,0 0 1,1 0-1,2 1 0,1-1 1,0 1-1,2-1 0,3 23-69,-4-46-4,0 1-1,0-1 0,0 1 0,0-1 0,1 0 1,-1 1-1,0-1 0,0 1 0,1-1 1,-1 0-1,1 1 0,-1-1 0,1 0 0,0 1 1,-1-1-1,1 0 0,0 0 0,0 0 1,0 0-1,0 0 0,0 0 0,0 0 0,0 0 1,0 0-1,1 0 0,-1 0 0,0-1 1,0 1-1,1-1 0,-1 1 0,0-1 0,1 1 1,-1-1-1,1 0 0,-1 1 0,0-1 1,1 0-1,-1 0 0,1 0 0,-1 0 0,1 0 1,-1-1-1,0 1 0,1 0 0,-1-1 1,1 1-1,-1-1 0,0 1 0,1-1 0,-1 1 1,0-1-1,0 0 0,0 0 0,0 0 1,1 0-1,-1 0 0,0 0 0,0 0 0,-1 0 1,2-1 4,53-69-1842,-21 25 2894</inkml:trace>
  <inkml:trace contextRef="#ctx0" brushRef="#br0" timeOffset="172309.621">28092 7382 10562,'0'0'2481,"0"0"3164,0 0-3409,-6 15 533,-5 18-2241,0 3 3206,-8 7-2982,8-27-496,-1 2-177,1 0-1,1 0 1,0 1-1,1 0 1,1 1 0,1-1-1,0 2 1,2-1-1,0 2-78,5-21 0,-1-1 0,1 1 0,0 0-1,-1-1 1,1 1 0,0-1-1,0 1 1,-1-1 0,1 1 0,0 0-1,0-1 1,0 1 0,0 0 0,0-1-1,0 1 1,0-1 0,0 1 0,0 0-1,0-1 1,0 1 0,0 0-1,1-1 1,-1 1 0,0-1 0,0 1-1,1 0 1,-1-1 0,0 1 0,1-1-1,-1 1 1,0-1 0,1 1 0,-1-1-1,1 1 1,-1-1 0,1 0 0,-1 1-1,1-1 1,-1 0 0,1 1-1,-1-1 1,1 0 0,0 0 0,-1 1-1,1-1 1,-1 0 0,1 0 0,0 0-1,-1 0 1,1 0 0,0 0 0,-1 0-1,1 0 1,0 0 0,-1 0-1,1 0 1,-1 0 0,1 0 0,0-1-1,-1 1 1,1 0 0,-1-1 0,1 1-1,0 0 1,39-29-28,-31 21 37,-7 6-14,1-1-1,-1 1 0,1-1 0,-1 1 1,1 0-1,0 0 0,0 1 0,0-1 1,0 0-1,0 1 0,0 0 0,1 0 1,-1 0-1,0 0 0,1 0 0,-1 1 0,0-1 1,1 1-1,-1 0 0,1 0 0,-1 0 1,0 1-1,1-1 0,-1 1 0,0 0 1,1 0-1,-1 0 0,0 0 0,0 1 1,0-1-1,0 1 0,0-1 0,0 1 1,0 0-1,0 1 0,-1-1 0,1 0 1,-1 1 5,0-1-1,-1 0 0,1 0-1,-1 0 1,0 0 0,0 0 0,0 0 0,0 0 0,0 0 0,0 1 0,-1-1 0,1 0 0,-1 1 0,0-1 0,1 0 0,-1 1 0,0-1 0,0 0 0,-1 1 0,1-1-1,0 0 1,-1 1 0,0-1 0,1 0 0,-1 0 0,0 0 0,0 1 0,0-1 0,0 0 0,-1 0 0,1 0 0,0-1 0,-1 1 0,0 0 0,1 0 0,-1-1 0,0 1 0,0-1-1,0 0 1,-1 2 1,-86 39 102,-3-48-2099,89 5 2700</inkml:trace>
  <inkml:trace contextRef="#ctx0" brushRef="#br0" timeOffset="173024.994">28298 7369 17732,'15'-14'5830,"-3"48"-3764,15 104-306,-6 2 0,1 88-1760,13-1 882,-32-230-827,-20-358-110,16 352 41,-2-24-62,1 1 0,1-1 1,2 0-1,1 0 0,2 1 1,1-1-1,1 1 0,2 0 1,1 1-1,2-1 0,1 2 1,8-14 75,-16 37-40,1 1 0,0-1 0,0 1 0,1 0 0,-1 0-1,1 1 1,0 0 0,1 0 0,-1 0 0,1 1 0,0 0 0,0 0 0,1 1 0,-1 0 0,1 0 0,0 0 0,-1 1 0,1 1 0,0-1 0,3 1 40,-9 4 10,1 0 1,-1 0-1,1 0 0,-1 1 0,0-1 0,-1 1 0,1-1 0,0 1 0,-1 0 0,0-1 0,0 1 0,0 0 0,0 0 0,-1 0 1,1 0-1,-1 0 0,0 0 0,-1 0 0,1 0 0,0 0 0,-1 0 0,0-1 0,0 1 0,0 0 0,-1 0 0,1-1 0,-2 3-10,-9 29 239,-1 0-1,-2-2 1,-1 0-1,-1 0 1,-2-2-1,-4 4-238,17-26 41,4-4-26,-1-1 1,0 1-1,1-1 1,-1 0 0,-1 0-1,1 0 1,-1 0 0,1 0-1,-1-1 1,0 0 0,0 1-1,-1-2 1,1 1-1,-1 0 1,-2 0-16,6-4-32,-1 1-1,1-1 0,0 0 1,-1 0-1,1 0 1,0 0-1,0 0 0,0-1 1,0 1-1,0 0 1,0 0-1,0-1 1,0 1-1,0-1 0,0 1 1,1-1-1,-1 1 1,1-1-1,-1 1 0,1-1 1,0 1-1,-1-1 1,1 0-1,0 1 0,0-1 1,0 0-1,0 1 1,0-1-1,1 1 1,-1-1-1,0 0 0,1 1 1,-1-1-1,1 1 1,0-1-1,-1 1 0,1-1 1,0 1-1,0 0 1,0-1-1,0 1 0,0 0 1,0 0-1,0 0 1,1-1-1,-1 1 33,20-27-1583,9-1-431</inkml:trace>
  <inkml:trace contextRef="#ctx0" brushRef="#br0" timeOffset="173465.485">28916 7192 16996,'0'0'4006,"-16"10"-2490,-19 10-914,15-3 1881,-6 15-1843,25-32-592,1 1 1,-1-1 0,1 0-1,-1 1 1,1-1-1,-1 0 1,1 1-1,-1-1 1,1 1-1,-1-1 1,1 1-1,0-1 1,-1 1-1,1-1 1,0 1-1,-1-1 1,1 1 0,0-1-1,0 1 1,0 0-1,-1-1 1,1 1-1,0-1 1,0 1-1,0 0 1,0-1-1,0 1 1,0 0-1,0-1 1,0 1-1,1-1 1,-1 1 0,0 0-1,0-1 1,0 1-1,1-1 1,-1 1-1,0-1 1,1 1-1,-1 0 1,0-1-1,1 0 1,-1 1-1,1-1 1,-1 1-1,0-1 1,1 1 0,-1-1-1,1 0 1,0 1-1,0-1-48,-1 0 9,1 2 2,0-1-1,1 0 0,-1 0 0,0 0 0,1 1 0,-1-1 0,1-1 0,0 1 0,-1 0 1,1 0-1,0-1 0,-1 1 0,1-1 0,0 1 0,0-1 0,-1 0 0,1 1 0,0-1 1,0 0-1,0 0 0,0 0 0,-1-1 0,1 1 0,0 0 0,0-1 0,-1 1 0,1-1 1,0 0-1,-1 1 0,1-1 0,0 0 0,-1 0 0,1 0 0,-1 0 0,1 0 0,-1-1 1,0 1-1,0 0 0,1-1 0,-1 1 0,0 0 0,0-1 0,0 0-10,15-13 91,100-112 168,-115 126-259,0 0 1,0 0 0,0 0-1,0 0 1,0 1 0,-1-1-1,1-1 1,0 1-1,0 0 1,-1 0 0,1 0-1,0 0 1,-1 0 0,0-1-1,1 1 1,-1 0 0,1 0-1,-1-1 1,0 1 0,0 0-1,0-1 1,0 1 0,0 0-1,0 0 1,0-1-1,0 1 1,-1 0 0,1-1-1,0 1 1,-1 0 0,1 0-1,-1 0 1,0-1 0,1 1-1,-1 0 1,0 0 0,1 0-1,-1 0 1,0 0 0,0 0-1,0 0 1,0 0 0,0 1-1,0-1 1,0 0-1,0 1 1,-1-1 0,1 0-1,0 1 1,0-1 0,0 1-1,-1 0 1,1-1 0,0 1-1,0 0 1,-1 0 0,1 0-1,0 0 1,-1 0 0,1 0-1,0 0 1,-1 0-1,1 1 1,0-1 0,0 0-1,-1 1 1,1-1 0,0 1-1,0-1 1,-1 1-1,-7 7 7,0 0 1,0 0-1,0 0 0,1 1 0,0 1 1,1-1-1,0 1 0,1 0 0,-1 1 1,2 0-1,0 0 0,0 0 0,1 0 1,1 1-1,-2 4-7,0-1 15,-4 7 6,0 1 1,2 0-1,1 0 1,0 1-1,2-1 1,1 1-1,1 0 1,1 0-1,1 20-21,0-43-12,0 0 0,0 0-1,0 0 1,0 0 0,0 0-1,0 0 1,1 0 0,-1 0 0,0 0-1,0 0 1,1 0 0,-1-1-1,1 1 1,-1 0 0,0 0-1,1 0 1,0 0 0,-1-1-1,1 1 1,-1 0 0,1 0-1,0-1 1,0 1 0,-1-1-1,1 1 1,0-1 0,0 1 0,0-1-1,-1 1 1,1-1 0,0 1-1,0-1 1,0 0 0,0 0-1,0 0 1,0 1 0,0-1-1,0 0 1,0 0 0,0 0-1,0 0 1,0-1 0,0 1-1,0 0 1,0 0 0,0-1 0,-1 1-1,1 0 1,0-1 12,39-29-1220,-10-3 1999</inkml:trace>
  <inkml:trace contextRef="#ctx0" brushRef="#br0" timeOffset="173724.98">29382 7029 22621,'-25'35'912,"-9"6"128,-8 6-128,-3 7-175,1 4 39,13-5-80,14-7-232,12-14-232,10-7-80,8-16-136,6-8-8,5-9 24,3-7-152,3-4-456,1-1-384,0-5-609</inkml:trace>
  <inkml:trace contextRef="#ctx0" brushRef="#br0" timeOffset="173972.962">29568 7036 21485,'-11'34'1200,"0"4"840,3 3-1032,5 1 73,1-1-113,7-8-344,2-5-120,5-10-312,1-8-64,-3-10-104,-1-4-64,-3-10-496,-3-5-520</inkml:trace>
  <inkml:trace contextRef="#ctx0" brushRef="#br0" timeOffset="174161.803">29617 6693 24869,'-8'13'1033,"-1"2"671,2 4-992,3-2-448,1-2-128,3-8-8,0-7-160,0 0-696,0 0-624</inkml:trace>
  <inkml:trace contextRef="#ctx0" brushRef="#br0" timeOffset="174663.548">29992 6950 21141,'0'-2'93,"0"1"1,0-1 0,0 0-1,0 1 1,0-1 0,0 0-1,0 1 1,-1-1 0,1 1-1,-1-1 1,1 0 0,-1 1-1,1-1 1,-1 1 0,0-1-1,0 1 1,0 0 0,0-1-1,0 1 1,0 0 0,0-1-1,0 1 1,-1 0 0,1 0-1,0 0 1,-1 0 0,1 0-1,0 1 1,-1-1 0,0 0-1,1 1 1,-1-1 0,1 1-1,-1-1 1,0 1 0,1 0-1,-1-1 1,0 1 0,1 0-1,-1 0 1,0 0 0,1 1-1,-1-1 1,1 0 0,-1 1-1,-1 0-93,-6 5 102,-1 1 0,1 0 0,1 1 0,-1 0 0,1 0 0,1 1 0,0 0-1,0 0 1,1 1 0,0 0 0,0 0 0,1 0 0,0 1 0,1 0 0,1 0-1,-1 0 1,2 0 0,0 0 0,0 1 0,1-1 0,0 1 0,1-1 0,1 10-102,-2-19 19,0 0 1,0 1-1,1-1 1,-1 1 0,1-1-1,0 1 1,0-1-1,0 0 1,0 1 0,0-1-1,0 1 1,1-1 0,-1 1-1,1-1 1,0 1-1,-1-1 1,1 0 0,0 1-1,1-1 1,-1 0-1,0 0 1,1 0 0,-1 0-1,1 0 1,-1 0-1,1 0 1,0-1 0,0 1-1,0-1 1,0 1 0,0-1-1,0 1 1,0-1-1,1 0 1,-1 0 0,0 0-1,1-1 1,-1 1-1,0 0 1,1-1 0,-1 0-1,1 1 1,-1-1-1,2 0-19,8-9 10,0 1-1,-1-1 0,0-1 1,-1 0-1,0-1 0,0 0 1,-1 0-1,-1-1 0,0 0 1,0-1-1,-2 0 0,1 0 1,-2 0-1,1-1 0,-1-2-9,8-17 4,0-1-1,-2-1 0,-2 0 1,-1 0-1,-2-1 0,0-9-3,-7 22-4,-5 28-39,-8 39 0,-2 20 34,4-1 0,2 2 1,4-1-1,1 12 9,12-41-625,1-41 1878</inkml:trace>
  <inkml:trace contextRef="#ctx0" brushRef="#br0" timeOffset="175485.499">30253 6524 18940,'-38'130'4806,"22"-65"-3383,2 0-1,3 1 1,-1 45-1423,12-105 73,-1-1-14,0 0-1,1 0 1,0 0-1,0 0 1,0 0 0,0 0-1,1 0 1,0 0 0,0 0-1,0-1 1,1 1-1,0 0 1,-1-1 0,2 1-1,-1-1 1,2 3-59,-2-6 6,0 0 1,0 0-1,0 0 0,0 0 1,0 0-1,0 0 0,0-1 1,1 1-1,-1-1 1,0 0-1,0 0 0,1 0 1,-1 0-1,0 0 0,0 0 1,1 0-1,-1-1 0,0 1 1,0-1-1,0 0 1,0 1-1,1-1 0,-1 0 1,0 0-1,-1 0 0,1-1 1,0 1-1,0 0 1,0-1-1,-1 1 0,1-1 1,-1 0-1,1 1 0,-1-1 1,0 0-1,1 0 0,-1 0 1,0 0-1,0 0 1,0-1-7,38-50-188,-3-1 0,-2-1-1,24-53 189,-40 70-279,-1 0 0,-2-1 0,-1 0 0,-3-1 0,-1-1 0,-2 0 0,-1-5 279,-9 39-317,-5 28 406,-12 51 463,-49 246 2242,70-241-2363,-2-76-427,0 0-1,0 1 1,0-1 0,0 0-1,0 0 1,1 1 0,-1-1 0,0 0-1,1 0 1,-1 0 0,1 1-1,-1-1 1,1 0 0,0 0 0,0 0-1,-1 0 1,1 0 0,0 0-1,0 0 1,0 0 0,0-1-1,0 1 1,0 0 0,0-1 0,0 1-1,0 0 1,1-1 0,-1 1-1,0-1 1,0 0 0,0 1-1,1-1 1,-1 0 0,0 0 0,0 0-1,1 0 1,-1 0 0,0 0-1,1 0 1,-1 0 0,0 0-1,0 0 1,1-1 0,-1 1 0,0-1-1,0 1 1,0-1 0,0 1-1,0-1 1,1 0 0,-1 0-1,0 1 1,-1-1 0,1 0 0,1 0-4,17-16-36,-1-1 1,-1-1 0,0 0 0,-1-1 0,-1-1 0,-1-1 0,-1 0 0,-1 0-1,0-4 36,59-165-2369,-70 186 1791,-2 7 239,-27 147 1501,20 3 289,8-151-1442,-1 1 0,1-1 0,0 0 0,0 0 0,-1 0 0,1 1 0,0-1 0,0 0 0,0 0 0,0 1 0,0-1 1,1 0-1,-1 0 0,0 1 0,1-1 0,-1 0 0,1 0 0,-1 0 0,1 0 0,-1 0 0,1 0 0,0 0 0,-1 0 0,1 0 0,0 0 0,0 0 0,0 0 0,0 0 0,0 0 0,0-1 0,0 1 0,0 0 0,0-1 0,0 1 1,0-1-1,0 1 0,1-1 0,-1 0 0,0 1 0,0-1 0,0 0 0,1 0 0,-1 0 0,0 0 0,0 0 0,1 0 0,-1 0 0,0 0 0,0-1 0,1 1 0,-1 0 0,0-1 0,0 1 0,0-1 0,1 0-9,84-114 19,16-32-706,-102 147 679,0 0 0,0 1-1,-1-1 1,1 0-1,0 1 1,0-1 0,0 1-1,0-1 1,0 0 0,0 1-1,0-1 1,1 0 0,-1 1-1,0-1 1,0 0-1,0 1 1,0-1 0,0 0-1,0 1 1,1-1 0,-1 0-1,0 1 1,0-1 0,1 0-1,-1 0 1,0 1-1,0-1 1,1 0 0,-1 0-1,0 0 1,0 1 0,1-1-1,-1 0 1,0 0 0,1 0-1,-1 0 1,0 0-1,1 0 1,-1 1 0,0-1-1,1 0 1,-1 0 0,1 0-1,-1 0 1,0 0 0,1 0-1,-1 0 1,0-1-1,1 1 1,-1 0 0,0 0-1,1 0 1,-1 0 0,0 0-1,1 0 1,-1-1 0,0 1-1,0 0 1,1 0-1,-1-1 1,0 1 0,1 0-1,-1 0 1,0-1 8,-1 43-6,0-33-4,-3 393 1463,8-304-1131,0-66-287,-2 1-1,-2 0 1,-1 0-1,-1 0 1,-2-1 0,-1 1-1,-1-1 1,-2-1-1,-2 1-34,-20 16 39,29-47-37,0 0 0,0 0 1,1 0-1,-1 0 0,0 0 1,0-1-1,0 1 0,0 0 1,0-1-1,0 1 0,0-1 1,0 1-1,-1-1 0,1 1 1,0-1-1,0 1 0,0-1 1,0 0-1,-1 0 0,1 0 1,0 0-1,0 0 0,-1 0 1,1 0-1,0 0 0,0 0 1,0-1-1,-1 1 1,1 0-1,0-1 0,0 1 1,0-1-1,0 1 0,0-1 1,0 0-1,0 1 0,0-1 1,0 0-1,0 0 0,0 0 1,0 0-1,1 1 0,-1-1 1,0-1-3,-7-12-2,2-1 1,0 0 0,1 0-1,0 0 1,1-1 0,1 1-1,0-1 1,1 0 0,1 0-1,0 0 1,1 0 0,3-14 1,1-4-105,2 0 1,1 1-1,1 0 1,2 1-1,2 0 1,0 1-1,3 0 1,0 1-1,2 0 1,1 1-1,1 1 1,2 1 0,0 1-1,2 1 1,3-1 104,27-29-1626</inkml:trace>
  <inkml:trace contextRef="#ctx0" brushRef="#br0" timeOffset="176724.381">25447 9417 15083,'-2'-86'8663,"0"84"-8566,0 1-1,-1-1 1,1 1-1,0 0 1,0 0-1,-1 0 1,1 0-1,0 0 0,-1 0 1,1 1-1,-1-1 1,1 1-1,-1 0 1,1 0-1,-1 0 1,1 0-1,-1 0 1,1 0-1,-1 1 0,1-1 1,-1 1-1,1 0 1,0 0-1,-1 0 1,1 0-1,0 0 1,0 0-1,0 0 0,0 1 1,0-1-1,0 1-96,-13 9 110,2 0-1,0 1 0,0 1 1,1 0-1,1 1 1,0 0-1,1 0 0,0 1 1,1 1-1,1 0 0,0 0 1,2 0-1,0 1 0,0 0 1,2 0-1,0 0 0,-1 12-109,1 41 315,4-69-312,0 0 0,0 1 0,0-1 0,0 0 0,1 0 0,-1 1 1,0-1-1,1 0 0,-1 0 0,1 0 0,-1 0 0,1 1 1,-1-1-1,1 0 0,0 0 0,-1 0 0,1 0 0,0 0 0,0-1 1,0 1-1,0 0 0,0 0 0,0-1 0,0 1 0,0 0 0,0-1 1,0 1-1,0-1 0,1 1 0,-1-1 0,0 0 0,0 1 1,0-1-1,1 0 0,-1 0 0,0 0 0,0 0 0,1 0 0,-1 0 1,0 0-1,0 0 0,1-1 0,-1 1 0,0 0 0,0-1 0,0 1 1,0-1-1,0 1 0,1-1 0,-1 0 0,0 0-3,11-8 10,0 0-1,-1-1 0,-1 0 0,0 0 1,0-1-1,-1-1 0,0 1 1,-1-2-1,-1 1 0,0-1 1,0 0-1,-1 0 0,1-7-9,-6 18 2,72-171 359,-9-3 1,-3-14-362,-56 211 14,-12 365 85,19-267 45,-12-118-142,0 0-1,0-1 1,0 1 0,-1 0-1,1-1 1,0 1 0,0 0-1,0 0 1,0-1 0,1 1-1,-1 0 1,0 0 0,0-1-1,0 1 1,0 0 0,1-1-1,-1 1 1,0 0 0,1-1-1,-1 1 1,1 0 0,-1-1-1,0 1 1,1-1 0,0 1-1,-1-1 1,1 1 0,-1-1-1,1 1 1,-1-1 0,1 0-1,0 1 1,-1-1 0,1 0-1,0 1 1,-1-1 0,1 0-1,0 0 1,0 0 0,-1 0-1,1 0 1,0 0 0,-1 0-1,1 0 1,0 0 0,0 0-1,-1 0 1,1 0 0,0 0-1,0 0 1,-1-1-2,25-38 38,9-44-10,-5-1 1,-3-1-1,8-56-28,-25 75-13,-16 140 14,2 1 0,4 0 1,4 16-2,-3-86 3,11 68 70,-11-72-71,0 1 0,0-1 0,1 0 0,-1 1 0,1-1 0,-1 0 1,1 0-1,0 0 0,-1 1 0,1-1 0,0 0 0,0 0 0,-1 0 0,1 0 1,0 0-1,0 0 0,0 0 0,0-1 0,1 1 0,-1 0 0,0 0 0,0-1 1,0 1-1,1-1 0,-1 1 0,0-1 0,1 0 0,-1 1 0,0-1 0,0 0 1,1 0-1,-1 0 0,1 0 0,-1 0 0,0 0 0,1 0 0,-1-1 0,0 1 1,1 0-1,-1-1 0,0 1 0,0-1 0,1 1 0,-1-1 0,0 0 0,0 1 1,0-1-1,0 0 0,1 0-2,14-13 8,0-1 1,0 0-1,-2-1 1,0-1-1,-1 0 1,0-1-1,-2 0 1,4-9-9,-13 24 1,36-56 2,-3-3-1,-3 0 0,-3-2 1,9-33-3,-32 99 0,-17 126 8,8-93-10,-1 7 50,1 1 1,2-1-1,3 1 1,5 35-49,-8-76 1,1-1 1,0 1-1,0-1 1,0 1 0,0-1-1,0 1 1,0-1-1,0 1 1,1-1-1,-1 1 1,0-1 0,1 0-1,0 1 1,-1-1-1,1 0 1,0 1-1,-1-1 1,1 0 0,0 0-1,0 1 1,0-1-1,0 0 1,0 0 0,0 0-1,0 0 1,1-1-1,-1 1 1,0 0-1,0 0 1,1-1 0,-1 1-1,0-1 1,1 1-1,-1-1 1,1 1 0,-1-1-1,1 0 1,-1 0-1,1 0 1,-1 0-1,1 0 1,-1 0 0,2 0-2,1-7-130,0 1 0,-1-1 0,0 0 0,0 0 0,0 0 0,-1 0 0,0 0 0,0-1 0,-1 1 0,0-1 0,-1 1 0,1-1 1,-1 1-1,-1-7 130,1 14-16,0-30-1482</inkml:trace>
  <inkml:trace contextRef="#ctx0" brushRef="#br0" timeOffset="177544.904">26402 9189 17188,'12'42'7116,"19"-42"-5506,-9-12-1347,0-1 1,-2-2-1,0 0 1,0-1-1,-2-1 1,0-1-1,-1 0 1,9-14-264,-2 6 86,-2-1 0,0-1 0,-2-1 0,-2 0 0,0-2 0,5-15-86,-24 46 2,0 1 0,0 0 0,0-1 1,0 1-1,0-1 0,0 0 0,-1 1 0,1-1 0,0 0 0,0 0 0,0 1 1,-1-1-1,1 0 0,0 0 0,0 0 0,0-1 0,-1 1 0,1 0 0,0 0 0,0-1 1,0 1-1,0-1 0,-1 1 0,1-1 0,0 1 0,0-1 0,0 0 0,0 1 0,0-1 1,0 0-1,1 0 0,-1 0 0,0 1 0,0-1 0,1 0 0,-1 0 0,0 0 1,1-1-1,-1 1 0,1 0 0,-1 0 0,1 0 0,0 0 0,-1 0 0,1-1 0,0 1 1,0 0-1,0 0 0,0 0 0,0-1 0,0 1 0,0 0 0,0 0 0,0 0 1,1-1-1,-1 1 0,0 0 0,1 0 0,-1 0 0,1 0 0,-1 0 0,1 0 0,0-1-2,-22 18 19,1 1 0,0 1 0,1 1 0,1 0-1,1 1 1,1 1 0,1 1 0,0 0 0,2 1 0,-6 15-20,13-28 34,0 0 0,1 1 0,0-1 0,1 1 0,0 0 0,1 0 0,0 1 0,1-1 0,0 1-1,1-1 1,0 1 0,1 0 0,0-1 0,1 1 0,0-1 0,1 1 0,0-1 0,2 6-33,0-13-29,0 0 0,-1-1 0,1 0 0,0 0-1,1 0 1,-1 0 0,0-1 0,1 1 0,-1-1 0,1 0 0,0 0 0,0-1 0,0 0 0,0 0 0,0 0 0,0 0 0,0-1 0,0 0 0,0 0 0,0 0 0,0 0 0,0-1 0,0 0 0,0 0 0,0-1 0,0 1 0,0-1 0,-1 0 0,1 0 0,0 0 0,-1-1 0,0 0 0,0 0 0,4-3 29,41-22-1363</inkml:trace>
  <inkml:trace contextRef="#ctx0" brushRef="#br0" timeOffset="179311.118">27551 8365 23253,'0'72'2451,"-2"60"-780,7 0-1,16 91-1670,-19-207 57,0-1 1,1 0-1,1 0 0,0-1 1,1 1-1,1-1 0,0 0 1,8 13-58,-7-38 62,-5-11-59,-2 0 0,-1 1 0,-1-1 0,-1 0-1,0 1 1,-2 0 0,0 0 0,-2 0 0,0 0-1,-4-5-2,-61-114-136,51 120 96,12 31-20,11 39-26,-2-47 62,-1 0 0,1 0 0,0 0 0,0 0 0,1 0 0,-1-1 0,0 1 0,1 0 1,0 0-1,0 0 0,0-1 0,0 1 0,0 0 0,0-1 0,1 1 0,-1-1 1,1 0-1,0 1 0,-1-1 0,1 0 0,0 0 0,0 0 0,1 0 0,-1 0 0,0-1 1,1 1-1,-1-1 0,1 1 0,-1-1 0,1 0 0,0 0 0,-1 0 0,1 0 0,0-1 1,0 1-1,0-1 0,-1 1 0,1-1 0,0 0 0,0 0 0,0 0 0,0-1 0,0 1 1,-1-1-1,4 0 24,121-111-3540,33 21 1955,-133 71 1855,-26 19 249,-6 16 975,-6 14-969,1 1 0,1 0 0,2 0 0,2 1-1,0 0 1,2 0 0,1 0 0,3 30-525,-1-58 17,-1 0-1,1 0 0,1 0 1,-1 0-1,0 0 0,1 0 1,-1 0-1,1 0 1,0 0-1,0 0 0,0 0 1,0 0-1,1-1 0,-1 1 1,1-1-1,0 1 0,0-1 1,0 1-1,0-1 0,0 0 1,0 0-1,0 0 1,1 0-1,-1 0 0,1-1 1,-1 1-1,1-1 0,0 1 1,-1-1-1,1 0 0,0 0 1,0 0-1,0-1 1,0 1-1,0-1 0,0 0 1,0 1-1,0-1 0,0 0 1,0-1-1,0 1 0,0-1 1,0 1-1,0-1 0,2-1-16,5-4 31,0-1-1,0 0 0,0 0 0,-1-1 0,0-1 0,-1 1 0,0-2 0,0 1 0,-1-1 0,0 0 0,-1 0 1,0-1-1,0 0 0,-2 0 0,1 0 0,-1-1 0,-1 1 0,0-1 0,0 0 0,-1 0 0,-1 0 1,0 0-1,-1-2-30,0 11 0,1 0 0,-1 0 0,0 0 0,0 0 0,0 0 0,0 0 1,-1 0-1,1 0 0,-1 0 0,0 0 0,0 1 0,0-1 0,0 0 1,0 0-1,0 1 0,-1-1 0,1 1 0,-1-1 0,0 1 1,0 0-1,0 0 0,0 0 0,0 0 0,0 0 0,-1 0 0,1 0 1,-1 1-1,1-1 0,-1 1 0,0 0 0,1 0 0,-1 0 0,0 0 1,0 0-1,0 0 0,0 1 0,-1-1 0,-4 0-137,0 1 0,0 0 1,0 0-1,0 0 0,0 1 0,0 0 0,1 1 1,-1 0-1,0 0 0,1 0 0,-1 1 0,-2 2 137,-11 11-1676</inkml:trace>
  <inkml:trace contextRef="#ctx0" brushRef="#br0" timeOffset="180120.622">28557 8484 15939,'-1'1'161,"1"-1"-1,-1 0 1,1 1-1,-1-1 0,0 0 1,1 0-1,-1 0 1,1 1-1,-1-1 0,0 0 1,1 0-1,-1 0 1,1 0-1,-1 0 1,0 0-1,1 0 0,-1 0 1,0 0-1,1-1 1,-1 1-1,1 0 0,-1 0 1,0 0-1,1-1 1,-1 1-1,1 0 0,-1-1 1,1 1-1,-1 0 1,1-1-1,-1 1 0,1-1 1,0 1-1,-1-1 1,1 1-1,-1-1 1,1 1-1,0-1 0,0 1 1,-1-1-1,1 1 1,0-1-1,0 0 0,0 1 1,-1-1-1,1 1 1,0-1-1,0 0 0,0 1 1,0-1-1,0 0 1,0 1-1,0-1 1,1 1-1,-1-1 0,0 0 1,0 1-1,0-1 1,1 1-1,-1-1 0,0 1 1,0-1-1,1 1 1,-1-1-161,-5 13 124,0 1 0,0 0 1,1 1-1,1-1 1,0 1-1,1-1 0,0 1 1,1 0-1,1-1 1,0 1-1,1 0 0,0 0 1,1-1-1,1 1 1,0-1-1,1 1 0,0-1 1,5 8-125,46 70 348,-53-89-334,0 0 0,-1 0-1,1 0 1,0-1 0,0 1 0,0-1-1,0 1 1,0-1 0,0 0 0,0 0 0,1 0-1,-1 0 1,0 0 0,1 0 0,-1-1 0,0 1-1,1-1 1,-1 0 0,1 1 0,-1-1 0,1 0-1,-1-1 1,1 1 0,-1 0 0,0-1-1,1 1 1,-1-1 0,1 0 0,-1 0 0,0 0-1,0 0 1,1 0 0,-1 0 0,0-1 0,0 1-1,0-1 1,0 1 0,-1-1 0,1 0-1,0 1 1,1-3-14,9-15 72,0-1-1,0 0 0,-2-1 1,-1 0-1,0-1 0,-2 1 1,0-2-1,-2 1 0,0-1 1,-1-2-72,-2 16 7,1 0 1,-1 0-1,-1 0 1,1 0-1,-1 0 1,-1 0-1,0 0 1,0-1-1,-1 1 1,0 0-1,-1 0 1,0 0-1,0 0 1,-1 0-1,0 1 1,0-1-8,2 8 0,1 1 0,0-1 0,-1 1 1,1-1-1,-1 1 0,1 0 0,-1-1 1,1 1-1,-1-1 0,1 1 0,-1 0 1,0-1-1,1 1 0,-1 0 0,1 0 0,-1 0 1,0-1-1,1 1 0,-1 0 0,1 0 1,-1 0-1,0 0 0,1 0 0,-1 0 0,0 0 1,1 0-1,-1 0 0,0 0 0,1 1 1,-1-1-1,1 0 0,-1 0 0,0 1 1,1-1-1,-1 0 0,1 1 0,-1-1 0,1 0 1,-1 1-1,1-1 0,-1 1 0,1-1 1,-1 1-1,1-1 0,0 1 0,-1-1 1,1 1-1,0-1 0,0 1 0,-1 0 0,1-1 1,0 1-1,0 0 0,0-1 0,0 1 1,-1-1-1,1 1 0,0 0 0,0-1 0,0 2 1,-10 43-9,10-45 8,-6 44 27,3 1 0,1 0-1,2-1 1,3 1 0,5 32-27,-7-75 5,-2 0-3,1-1 1,-1 0 0,1 0-1,0 1 1,0-1 0,-1 0-1,1 1 1,0-1 0,0 0-1,0 0 1,1 1 0,-1-1-1,0 0 1,0 0 0,1 1-1,-1-1 1,1 0 0,-1 0 0,1 0-1,-1 1 1,1-1 0,0 0-1,-1 0 1,1 0 0,0 0-1,0 0 1,0 0 0,0-1-1,0 1 1,0 0 0,0 0-1,0-1 1,0 1 0,0 0-1,1-1 1,-1 1 0,0-1-1,0 0 1,0 1 0,1-1-1,-1 0 1,0 0 0,1 0-1,-1 0 1,0 0 0,0 0-1,2 0-1,6-10-110,0-1 1,-1 0 0,-1-1-1,1 0 1,-2 0 0,0 0 0,0-1-1,-1 0 1,-1 0 0,0 0 108,6-13-562,27-78-2816,-21 53 1487</inkml:trace>
  <inkml:trace contextRef="#ctx0" brushRef="#br0" timeOffset="180413.776">28952 8089 19724,'-2'13'1541,"-14"107"5134,10-67-6350,2 0 0,2 0 1,2 1-1,3-1 0,3 5-325,14 6 289,-20-63-284,1 0 1,0 0 0,-1 1-1,1-1 1,0 0 0,0 0 0,0 0-1,0 0 1,0 0 0,0-1-1,0 1 1,0 0 0,0 0-1,0-1 1,0 1 0,0 0-1,1-1 1,-1 1 0,0-1-1,0 0 1,1 1 0,-1-1-1,0 0 1,1 0 0,-1 0-1,0 0 1,1 0 0,-1 0-1,0 0 1,1 0 0,-1-1 0,0 1-1,0 0 1,1-1 0,-1 1-1,0-1 1,0 0 0,0 1-1,0-1 1,1 0 0,-1 1-1,0-1 1,0 0 0,0 0-1,-1 0 1,1 0 0,0 0-1,0 0 1,0-1-6,25-28 63,-1-1 0,-1-1 0,-2-1 0,-2-1 1,4-9-64,-21 37 2,22-39 6,-3-1 0,-1-1 0,-3-1 0,-2 0 0,8-38-8,-24 86-9,1 0 0,-1-1 1,0 1-1,1 0 1,-1 0-1,1-1 1,-1 1-1,0 0 1,1 0-1,-1-1 1,0 1-1,1 0 1,-1-1-1,0 1 1,1 0-1,-1-1 0,0 1 1,0-1-1,0 1 1,1 0-1,-1-1 1,0 1-1,0-1 1,0 1-1,0-1 1,0 1-1,0-1 1,0 1-1,0-1 1,0 1-1,0 0 0,0-1 1,0 1-1,0-1 1,0 1-1,0-1 1,0 1-1,-1-1 1,1 1-1,0 0 1,0-1-1,-1 1 1,1-1-1,0 1 1,0 0-1,-1-1 0,1 1 1,0 0-1,-1-1 1,1 1-1,0 0 1,-1 0-1,1-1 1,-1 1-1,1 0 1,0 0-1,-1 0 1,1 0-1,-1-1 1,1 1-1,-1 0 0,1 0 1,-1 0-1,1 0 1,-1 0-1,1 0 1,0 0-1,-1 0 1,1 0-1,-1 1 9,-23 24-1320,1 2 1401</inkml:trace>
  <inkml:trace contextRef="#ctx0" brushRef="#br0" timeOffset="180573.612">29056 8427 18404,'13'12'1888,"2"-2"593,4-2-921,1 0-368,1 0-223,0 0-425,0 3-192,2-3-336,1 0-408,-5-7-848,-5-2-713</inkml:trace>
  <inkml:trace contextRef="#ctx0" brushRef="#br0" timeOffset="180945.288">29406 8216 19916,'-7'82'4595,"3"-53"-3891,1 1 0,1 0-1,2 1 1,1-1 0,1 0-1,2-1 1,3 12-704,22 18 660,-28-59-648,1 0-1,0-1 1,-1 1-1,1-1 1,0 1-1,-1-1 1,1 0-1,-1 1 1,1-1-1,-1 0 1,1 0-1,-1 0 1,0 0-1,1-1 1,-1 1-1,0 0 1,0 0-1,0-1 1,0 1-1,0-1 1,0 1-1,0-1 1,-1 1-1,1-1 1,0 0-1,-1 1 1,1-1-1,-1 0 1,0 1-1,0-1 1,0 0-1,1 1 1,-1-1-1,-1 0 1,1 0-1,0-1-11,1-2 18,4-5-12,-1-1 0,-1 0 0,0 0 0,0 1 0,-1-2 0,0 1 0,-1 0 0,-1 0 0,1 0 0,-2-1 0,1 1-1,-2 0 1,0 0 0,0 0 0,-1 0 0,0 0 0,0 0 0,-2 1 0,1 0 0,-1-1 0,-1 2 0,-3-5-6,9 13-2,-1 0 0,0 0-1,0 0 1,0 1 0,0-1 0,0 0 0,0 1-1,0-1 1,0 0 0,0 1 0,0 0 0,0-1 0,0 1-1,0 0 1,0-1 0,0 1 0,-1 0 0,1 0 0,0 0-1,0 0 1,0 0 0,0 0 0,0 0 0,-1 0 0,1 1-1,0-1 1,0 0 0,0 1 0,0-1 0,0 1-1,0-1 1,0 1 0,0 0 0,0-1 0,0 1 0,0 0-1,0-1 1,0 1 0,1 0 0,-1 0 0,0 0 0,1 0-1,-1 0 1,0 0 0,1 0 0,-1 0 0,1 0 0,0 0-1,-1 0 1,1 0 0,0 1 2,-9 60-1085,10-61 954,0 0 1,0 0-1,0 0 0,0 0 1,0 0-1,0 0 1,0-1-1,0 1 1,0 0-1,0-1 0,0 1 1,0-1-1,1 1 1,-1-1-1,0 1 1,0-1-1,0 0 1,1 0-1,-1 1 0,0-1 1,1 0-1,-1 0 1,0-1-1,0 1 1,1 0-1,-1 0 1,0 0-1,0-1 0,1 1 1,-1-1-1,0 1 1,0-1-1,0 1 1,0-1-1,0 0 1,0 0-1,0 1 0,0-1 1,0 0 130,18-8-1031</inkml:trace>
  <inkml:trace contextRef="#ctx0" brushRef="#br0" timeOffset="181753.247">29675 8251 11899,'0'0'2663,"0"0"1514,-5 0-1427,-3 4-2493,1 1-1,0-1 1,-1 1 0,2 0 0,-1 1 0,0-1 0,1 1 0,0 0 0,1 1 0,-1 0 0,1 0 0,1 0-1,-1 0 1,1 1 0,0 0 0,1 0 0,0 0 0,0 0 0,1 0 0,0 0 0,0 1 0,1-1 0,0 1-1,1 0 1,0-1 0,0 1 0,1-1 0,1 9-257,-2-16 12,0 1-1,0-1 1,0 1-1,0-1 1,0 1-1,0-1 1,0 0-1,1 1 1,-1-1 0,1 1-1,-1-1 1,1 0-1,-1 1 1,1-1-1,0 0 1,0 1-1,0-1 1,-1 0-1,1 0 1,0 0 0,1 0-1,-1 0 1,0 0-1,0 0 1,0 0-1,1 0 1,-1-1-1,0 1 1,1 0-1,-1-1 1,0 1 0,1-1-1,-1 0 1,1 1-1,-1-1 1,1 0-1,-1 0 1,1 0-1,-1 0 1,1 0-1,-1 0 1,0 0 0,1-1-1,0 1-11,58-32 24,-49 24-23,0 0 0,-1 0 0,0-2-1,0 1 1,-1-1 0,-1-1 0,1 1-1,-2-1 1,1-1 0,-2 1 0,0-1 0,0-1-1,-1 1 1,0-1 0,-1 0 0,-1 0-1,0 0 1,0 0 0,-1-8-1,-14-23-77,11 44 72,0 0-1,0-1 0,0 1 1,0 0-1,0 0 0,0-1 1,0 1-1,-1 0 0,1 0 1,0 0-1,0 0 0,0 1 1,0-1-1,0 0 0,0 0 1,-1 1-1,1-1 0,0 1 1,0-1-1,0 1 0,0-1 1,0 1-1,0 0 0,0-1 1,1 1-1,-1 0 0,0 0 1,0-1-1,0 1 0,1 0 1,-1 0-1,1 0 0,-1 0 1,0 0-1,1 0 0,0 0 1,-1 0-1,1 0 0,0 1 7,-10 16 49,1 1 1,0 0 0,2 1 0,0 0 0,2 0 0,0 1 0,-2 16-51,6-35 14,0 0 1,1 0 0,-1 0 0,0-1-1,1 1 1,-1 0 0,1 0 0,-1 0-1,1 0 1,0 0 0,0 0 0,0 0 0,0 0-1,0 0 1,0 0 0,0 0 0,1 0-1,-1 0 1,1 0 0,0 0 0,-1 0-1,1-1 1,0 1 0,0 0 0,0 0-1,0-1 1,1 1 0,-1-1 0,0 1-1,1-1 1,-1 1 0,1-1 0,-1 0 0,1 0-1,-1 0 1,1 0 0,0 0 0,0 0-1,0 0 1,-1 0 0,1-1 0,0 1-1,0-1 1,0 1 0,0-1 0,0 0-1,0 0 1,0 0 0,0 0 0,0 0 0,0 0-1,0-1 1,0 1 0,0-1 0,0 1-1,0-1 1,0 0-15,16-7-10,-1-2 1,0 0-1,-1 0 1,-1-2-1,1 0 0,-2-1 1,0 0-1,0-1 1,-1-1-1,-1 0 0,0 0 1,-2-1-1,1-1 1,-2 0-1,5-12 10,26-79-277,-100 343 653,60-235-373,0 1 1,-1-1-1,1 1 0,0-1 1,-1 1-1,1-1 1,0 1-1,0-1 1,-1 1-1,1-1 0,0 1 1,0-1-1,0 1 1,0 0-1,0-1 0,0 1 1,0-1-1,0 1 1,0-1-1,0 1 0,0-1 1,0 1-1,1 0 1,-1-1-1,0 1 1,0-1-1,0 1 0,1-1 1,-1 1-1,0-1 1,1 0-1,-1 1 0,0-1 1,1 1-1,-1-1 1,1 0-1,-1 1 1,1-1-1,-1 0 0,0 1 1,1-1-1,-1 0 1,1 1-1,0-1 0,-1 0 1,1 0-1,-1 0 1,1 0-1,-1 0 1,1 0-1,-1 0 0,1 0 1,-1 0-1,1 0 1,0 0-4,26-24 44,1-16-37,-1 0 0,-3-2 0,-1-1 0,6-18-7,-2 7-51,-20 59-44,-17 92 35,-3 47 300,13-145-237,0 1 0,0-1 0,0 1-1,0-1 1,0 1 0,0-1 0,0 0-1,0 1 1,0-1 0,1 1 0,-1-1-1,0 1 1,0-1 0,0 1 0,1-1-1,-1 1 1,0-1 0,1 1 0,-1-1-1,0 1 1,1 0 0,-1-1 0,1 1-1,-1-1 1,0 1 0,1 0 0,-1-1-1,1 1 1,-1 0 0,1 0 0,-1-1-1,1 1 1,-1 0 0,1 0 0,0 0-1,-1 0 1,1 0 0,-1 0 0,1 0-1,-1 0 1,1 0 0,0 0 0,-1 0-1,1 0 1,-1 0 0,1 0 0,-1 0-1,1 1 1,-1-1 0,1 0 0,-1 0-1,1 1 1,-1-1 0,1 0 0,-1 1-1,1-1 1,-1 0 0,0 1 0,1-1-1,-1 1 1,0-1 0,1 0-1,-1 1 1,0-1 0,1 1 0,-1-1-1,0 1 1,0 0-3,141-233 23,-141 233-28,0 0 0,0-1 0,0 1 0,0 0 0,0 0 0,0 0 0,0-1 0,1 1 1,-1 0-1,0-1 0,0 1 0,1 0 0,-1-1 0,0 1 0,1 0 0,-1-1 0,1 1 0,-1-1 0,1 1 0,-1 0 0,1-1 0,0 1 1,-1-1-1,1 0 0,-1 1 0,1-1 0,0 0 0,0 1 0,-1-1 0,1 0 0,0 0 0,-1 1 0,1-1 0,0 0 0,0 0 0,-1 0 1,1 0-1,0 0 0,0 0 0,-1 0 0,1 0 0,0 0 0,0-1 0,-1 1 0,1 0 0,0 0 0,0-1 0,-1 1 0,1 0 0,0-1 1,-1 1-1,1-1 0,-1 1 0,1-1 0,0 1 0,-1-1 0,1 1 0,-1-1 0,1 0 5,-10 53-13,3 47 117,7-98-140,0-1 1,0 0-1,0 0 0,0 1 1,1-1-1,-1 0 0,0 0 1,0 0-1,0 0 0,0 0 1,0-1-1,0 1 1,0 0-1,0 0 0,0-1 1,0 1-1,0-1 0,0 1 1,0-1-1,0 1 0,0-1 1,0 1-1,-1-1 0,1 0 1,0 1-1,0-1 1,0 0-1,-1 0 0,1 0 1,-1 0-1,1 0 0,0 1 1,-1-1-1,0 0 0,1 0 1,-1 0-1,0 0 1,1 0-1,-1-1 0,0 1 1,0 0-1,0 0 0,0 0 1,0 0-1,0 0 0,0 0 1,0-1 35,0 2-1827</inkml:trace>
  <inkml:trace contextRef="#ctx0" brushRef="#br0" timeOffset="182003.108">30206 7865 23261,'-7'14'792,"3"0"256,1 1-656,4-5-400,2-3-368</inkml:trace>
  <inkml:trace contextRef="#ctx0" brushRef="#br0" timeOffset="182382.572">30700 8067 27766,'24'-22'420,"-1"-1"1,-2-1 0,0-1-1,-1-1 1,-1-1-1,6-13-420,-25 39 2,1 1-1,0-1 0,0 1 1,0-1-1,0 0 0,0 1 1,-1-1-1,1 0 1,0 0-1,-1 0 0,1 1 1,0-1-1,-1 0 1,1 0-1,-1 0 0,1 0 1,-1 0-1,0 0 1,1 0-1,-1 0 0,0 0 1,0 0-1,0 0 1,0 0-1,0-1 0,0 1 1,0 0-1,0 0 1,0 0-1,0 0 0,-1 0 1,1 0-1,0 0 0,-1 0 1,1 0-1,-1 0 1,1 0-1,-1 0 0,0 0 1,1 1-1,-1-1 1,0 0-1,1 0 0,-1 1 1,0-1-1,0 0 1,0 1-1,0-1 0,1 0 1,-1 1-1,0 0 1,0-1-1,0 1 0,0-1 1,0 1-1,0 0 1,-1 0-1,1 0 0,0 0 1,0-1-1,0 1 0,0 1 1,0-1-1,0 0 1,0 0-1,0 0 0,0 0 1,0 1-1,0-1-1,-10 7 8,0-1-1,0 2 1,1-1 0,0 1-1,1 1 1,0 0-1,0 0 1,1 1 0,0 0-1,1 0 1,0 1 0,1 0-1,0 0 1,0 1-1,1 0 1,1-1 0,0 2-1,1-1 1,0 0-1,1 1 1,0-1 0,1 1-1,0 0 1,2 10-8,-2-21 3,1 46 75,0-47-77,0 0 0,0 0 0,0-1 0,0 1 0,1 0 0,-1 0 0,0 0 0,0 0 0,1 0 0,-1-1 0,0 1 0,1 0 0,-1 0 0,0-1 0,1 1 0,-1 0 0,1 0 0,0-1 0,-1 1 0,1 0 0,-1-1 0,1 1 1,0-1-1,0 1 0,-1-1 0,1 1 0,0-1 0,0 0 0,0 1 0,-1-1 0,1 0 0,0 0 0,0 1 0,0-1 0,0 0 0,0 0 0,-1 0 0,1 0 0,0 0 0,0 0 0,0 0 0,0-1 0,0 1 0,0 0 0,-1 0 0,1-1 0,0 1-1,73-58-1256,-46 32 421</inkml:trace>
  <inkml:trace contextRef="#ctx0" brushRef="#br0" timeOffset="183143.035">31314 7766 24421,'-3'15'391,"1"-1"-1,0 1 0,1-1 1,0 1-1,1 0 1,1 0-1,0-1 1,1 1-1,1 0 0,0-1 1,1 0-1,2 5-390,-5-18 19,-1 0 1,0 0-1,1 0 0,-1 0 0,1 0 1,-1 0-1,1 0 0,0 0 0,-1 0 1,1-1-1,0 1 0,0 0 0,-1 0 1,1-1-1,0 1 0,0 0 0,0-1 1,0 1-1,0-1 0,0 1 0,0-1 1,0 1-1,0-1 0,0 0 0,1 1 1,-1-1-1,0 0 0,0 0 0,0 0 1,0 0-1,0 0 0,0 0 0,1 0 1,-1-1-1,0 1 0,0 0 0,0-1 1,0 1-1,0 0 0,0-1 0,0 1 1,0-1-1,0 0-19,39-39 176,26-47-98,-4-3-1,-3-2 0,12-35-77,-44 51 35,-43 87-7,-20 141 76,34-140-80,-2 5 55,1 1-1,0-1 0,2 1 0,0 0 0,1 0 0,0-1 0,2 1 0,0 0 1,1-1-1,1 3-78,-3-17 9,0-1 0,0 1 1,0 0-1,0-1 1,0 0-1,0 1 0,1-1 1,-1 0-1,1 0 0,0 1 1,-1-1-1,1-1 0,0 1 1,0 0-1,0 0 1,1-1-1,-1 1 0,0-1 1,1 0-1,-1 1 0,0-1 1,1 0-1,0 0 0,-1-1 1,1 1-1,-1-1 1,1 1-1,0-1 0,-1 0 1,1 0-1,0 0 0,0 0 1,-1 0-1,1-1 1,0 1-1,-1-1 0,1 0 1,-1 0-1,2 0-9,86-62 103,-75 48-101,-1-1 1,-1 0-1,-1-1 1,0 0-1,-1-1 1,-1-1-1,-1 1 1,-1-2-1,0 1 1,-1-1-1,-1 0 1,-1-1-1,-1 1 1,-1-1-1,-1 0 1,-1 0-1,0-9-2,-3 14-2,-4 18-48,-49 92-48,54-92-92,1-2-258,8-13-1747,3-1 231</inkml:trace>
  <inkml:trace contextRef="#ctx0" brushRef="#br0" timeOffset="183908.395">32089 7417 26310,'0'0'873,"-4"4"-269,-5 7-450,0 2-1,0-1 0,1 1 0,1 1 0,0-1 1,1 1-1,1 0 0,0 1 0,1-1 1,0 1-1,-1 14-153,-8 74 909,14-103-905,-1 1 0,1 0 0,-1-1 0,1 1 0,0 0-1,-1-1 1,1 1 0,0-1 0,-1 1 0,1-1-1,0 1 1,0-1 0,0 0 0,-1 1 0,1-1-1,0 0 1,0 0 0,0 0 0,0 1 0,-1-1-1,1 0 1,0 0 0,0 0 0,0 0 0,0-1-1,0 1 1,-1 0 0,1 0 0,0 0 0,0-1-1,0 1 1,-1 0 0,1-1 0,0 1 0,0-1 0,-1 1-1,1-1 1,0 1 0,-1-1 0,1 1 0,0-1-1,-1 0 1,1 1 0,-1-1 0,1 0 0,-1 1-1,1-1 1,-1 0 0,0 0 0,1 0 0,-1 1-1,0-1 1,0 0 0,0 0 0,1-1-4,190-269 43,-147 242-185,-42 30 136,-1 1 0,1 0 0,-1 0 0,0 0 0,0 0 0,0-1 0,0 2 0,0-1 0,0 0 0,0 0 0,-1 0 0,1 0 0,-1 0 0,1 1 0,-1-1 0,0 0 0,0 0 0,0 1 0,0-1 0,-1 0 0,1 0 0,0 1 0,-1-1 0,0 0 0,1 0 0,-1 0 0,0 0 0,-1 2 6,1-2-3,-66 213 389,69-198-152,18-43-159,-5 2-78,-5 11-25,0-1 0,-1 0 0,-1-1 0,0 0 0,-1 0 1,0-1-1,-1 0 0,-1 0 0,-1 0 0,0-1 0,-1 1 0,-1-1 0,0 0 1,-1 0-1,-1 1 0,-2-11 28,2 28-9,0 0 1,-1-1-1,1 1 1,-1 0 0,1 0-1,-1-1 1,1 1-1,-1 0 1,0-1-1,1 1 1,-1 0-1,0-1 1,0 1-1,1-1 1,-1 1 0,0-1-1,0 1 1,0-1-1,0 0 1,0 1-1,0-1 1,1 0-1,-1 0 1,0 0-1,0 0 1,0 0-1,0 0 1,0 0 0,0 0-1,0 0 1,0 0-1,0 0 1,0-1-1,0 1 1,1 0-1,-1-1 1,0 1-1,0 0 1,0-1 0,0 1-1,1-1 1,-1 1-1,0-1 1,1 0-1,-1 1 1,0-1-1,1 0 1,-1 0-1,1 1 1,-1-1-1,1 0 1,-1 0 0,1 0-1,-1 1 1,1-1-1,0 0 1,0 0-1,-1 0 1,1 0-1,0 0 1,0 0-1,0 0 1,0 0-1,0 0 1,0 0 0,0 0-1,1 0 9,-21 85 216,19-82-205,2 0 1,-1 0-1,0 0 1,0 0-1,0 0 1,1 0-1,-1-1 1,1 1-1,0 0 1,-1 0-1,1 0 1,0 0-1,0-1 1,0 1-1,1-1 1,-1 1-1,0 0 1,0-1-1,1 0 1,-1 1-1,1-1 1,-1 0-1,1 0 1,0 0-1,-1 0 1,1 0-1,0 0 1,0 0-1,0-1 1,0 1-1,-1-1 1,1 1-1,0-1 1,0 0-1,0 1 1,0-1-1,0 0 1,0 0-1,0-1 1,0 1-1,0 0 1,1-1-12,16-5 9,0-2-1,0 0 1,-1-1 0,0-1-1,-1-1 1,0 0 0,0-1-1,-1-1 1,-1 0 0,0-1 0,-1-1-1,9-13-8,-8 13 8,-6 6-8,84-109 4,-93 119-2,-1-1-1,1 0 1,-1 1 0,1-1-1,-1 1 1,1-1 0,-1 0-1,1 0 1,-1 1 0,0-1-1,1 0 1,-1 0 0,0 0 0,1 1-1,-1-1 1,1 0 0,-1 0-1,0 0 1,1 0 0,-1 0-1,0 0 1,1 0 0,-1-1-1,0 1 1,1 0 0,-1 0-1,1 0 1,-1-1 0,0 1-1,1 0 1,-1-1 0,1 1 0,-1 0-1,1-1 1,-1 1 0,1-1-1,-1 1 1,1-1 0,0 1-1,-1-1 1,1 1 0,-1-1-1,1 1 1,0-1 0,0 0-1,-1 1 1,1-1 0,0 1 0,0-1-1,0 0 1,0 1 0,0-1-1,0 0 1,0 1 0,0-1-1,0 0 1,0 1 0,0-1-1,0 0 1,0 1 0,0-1-1,1 1 1,-1-1 0,0 0-1,0 1 1,1-1 0,-1 1 0,0-1-1,1 1 1,-1-1-2,-49 23 133,34-9-83,0 0 1,1 1-1,0 0 1,1 1-1,0 1 1,2 0 0,0 0-1,0 1 1,2 1-1,0 0 1,1 0-1,-3 12-50,10-27 8,-3 3 9,0 0 1,1 0-1,0 0 1,0 1-1,0-1 1,1 1-1,0 0 1,1-1-1,-1 1 1,1 0-1,1 0 1,-1 0-1,1 0 1,0 0-1,1 0 1,0 0-1,0 0 1,0 0-1,1 0 1,0-1-1,0 1 1,3 5-18,-3-10 0,1 0 0,-1 0 0,1 0 0,0 0 0,-1 0 0,1-1 0,0 1 0,0-1 0,0 0 0,0 0 0,1 0 0,-1 0 0,0-1 0,0 1 0,0-1 0,1 1 0,-1-1 0,0 0 0,1-1 0,-1 1 0,0-1 0,0 1 0,0-1 0,1 0 0,-1 0 0,2-1 0,76-39-419,-50 14 563</inkml:trace>
  <inkml:trace contextRef="#ctx0" brushRef="#br0" timeOffset="185267.378">32240 7636 25806,'32'-44'371,"3"2"0,1 1 0,2 2 0,1 1 0,3 2 1,37-24-372,-79 59 9,1 0-1,-1 0-1,1 0 1,0 1 0,-1-1-1,1 0 1,0 0-1,-1 1 1,1-1 0,0 0-1,0 1 1,-1-1 0,1 0-1,0 1 1,0-1-1,0 1 1,0 0 0,0-1-1,0 1 1,0 0 0,0-1-1,0 1 1,0 0-1,0 0 1,0 0 0,0 0-1,0 0 1,0 0 0,0 0-1,0 0 1,0 1-1,0-1 1,0 0 0,0 1-1,0-1 1,0 0-1,-1 1 1,1-1 0,0 1-1,0-1 1,0 1 0,0 0-1,-1-1 1,1 1-1,0 0 1,-1 0 0,1-1-1,0 1 1,-1 0 0,1 0-1,-1 0 1,1 0-1,-1 0 1,1 0-8,-2 12 132,0 0 1,-1-1-1,-1 1 0,0 0 0,0-1 0,-1 0 1,-1 0-1,-5 11-132,-2 6 192,-43 180 945,54-206-1046,5-6 14,4-10-92,-1 0 0,-1 0 0,0-1 0,-1 0-1,0 0 1,-1 0 0,-1-1 0,0 1 0,-1-1 0,-1 0-1,0 0 1,-1-7-13,0 17 4,19-268 120,-19 275-123,-1-1 1,1 1 0,0 0 0,-1-1-1,1 1 1,0 0 0,0-1-1,0 1 1,0 0 0,1-1 0,-1 1-1,0 0 1,1-1 0,-1 1-1,1-1 1,0 1 0,-1-1 0,1 1-1,0-1 1,0 1 0,0-1-1,0 0 1,0 1 0,0-1 0,0 0-1,0 0 1,1 0 0,-1 0-1,0 0 1,1 0 0,-1 0 0,1-1-1,-1 1 1,1 0 0,-1-1-1,1 1 1,0-1 0,-1 1 0,1-1-1,0 0 1,-1 0 0,1 0-2,112-43 58,-80 27-210,-1-1-178</inkml:trace>
  <inkml:trace contextRef="#ctx0" brushRef="#br0" timeOffset="211520.262">10118 5946 8098,'-12'-154'3893,"7"90"560,3 144-1480,-8 614-1136,41 641-1133,-6 226 434,59-120-837,28-455-225,-73-685-59,215 1350 99,-245-1594-113,-6-29-3,1-1-1,1 1 1,2-1-1,0-1 1,2 1-1,12 24 1,-16-44-4,-1-1-1,1 1 0,1-1 1,-1-1-1,1 1 0,0-1 1,0 0-1,0 0 0,1 0 1,0-1-1,0 0 0,0 0 1,0-1-1,1 0 0,-1-1 1,1 1-1,7 0 5,138 15-40,-150-18 39,403 2-12,-200-5-15,196 23 28,-125 22 10,35 21-10,-67-12-61,167 10 61,-96-46 7,0-14 0,82-19-7,-130 5 4,949-3-7,-923 20 17,-1-12 0,179-32-14,590-110 16,230 54 64,-566 45-77,-523 30 57,116 5-60,-269 19 2,0 2 0,-1 3 1,0 1-1,20 8-2,160 22 41,-209-39-36,0-1 0,0-1 0,-1-1 0,1-1 0,-1-1-1,0 0 1,6-4-5,28-7 36,-45 14-33,-1 0 0,1-1 0,-1 0 0,0 0 0,0-1 0,0 1 0,-1-1 0,1-1-1,-1 0 1,0 1 0,-1-2 0,1 1 0,-1-1 0,0 0 0,0 0 0,0 0 0,-1-1 0,0 1 0,-1-1 0,1 0 0,-1 0 0,1-4-3,14-49-12,-2-1 0,-3-1-1,-2 1 1,1-64 12,-9 95-7,62-1108-192,16 191 175,-28-42 16,-36 506-516,68-387 524,-68 766-3,-4-1 0,-6 0 0,-3 0 0,-11-91 3,-3 126 32,-4 1 0,-2 0 0,-14-33-32,27 90 17,0 1 0,0-1 0,-1 1 0,-1 0 0,0 0 0,0 0 0,-1 1 0,0 0 0,-1 0-1,0 0 1,0 1 0,-1 0 0,-1 1 0,1 0 0,-1 0 0,-1 0 0,0 1 0,1 1 0,-10-5-17,-195-77 128,112 56-96,-1 3 1,-1 5 0,-30 1-33,-141-34 43,-367-120 42,425 118-65,-2 9 0,-2 10-1,-2 10 1,-1 10-1,-1 9 1,-221 19-20,-598 3 14,-479-44 29,171 41 0,729 13-37,-1030 10 150,1347-32 211,0 14 0,-60 20-367,4 32-435,307-63-129</inkml:trace>
  <inkml:trace contextRef="#ctx0" brushRef="#br0" timeOffset="212921.428">8966 4099 20668,'2'1'910,"4"2"-700,0 1 0,0 0-1,-1 0 1,0 0 0,0 1 0,0 0 0,0 0 0,-1 0-1,0 0 1,0 1 0,0-1 0,-1 1 0,2 4-210,13 16 391,398 530 1667,-329-432-1624,-6 5 0,50 107-434,-110-172-1950,-28-53 466</inkml:trace>
  <inkml:trace contextRef="#ctx0" brushRef="#br0" timeOffset="213294.912">9634 5483 21501,'8'16'390,"-7"-11"-217,0 1 1,1-1-1,-1 0 0,1 1 0,1-1 0,-1 0 1,1 0-1,0 0 0,0-1 0,0 1 0,0-1 1,1 0-1,0 0 0,0 0 0,0 0 0,1 0 0,-1-1 1,1 0-1,0 0 0,-1 0 0,1-1 0,1 1 1,-1-1-1,0-1 0,0 1 0,1-1 0,-1 1 1,1-2-1,5 1-173,3-7 171,1 0 1,-1-2-1,0 1 1,-1-2-1,0 0 1,-1 0-1,1-2 1,-2 1-1,0-1 1,0-1-1,-1 0 1,0-1-1,-1 0 1,0 0-1,-1-1-171,12-27 56,-3-1-1,-1 0 1,-2-1-1,-1 0 0,-3-1 1,-2-1-1,-1 0 1,-3 1-1,0-40-55,-4 68-30,4-23-197,-3-2 0,-1 1-1,-2 0 1,-1 0 0,-7-27 227,-1 38-1379,-12 46-7664,10-1 5322,-29 27-2377</inkml:trace>
  <inkml:trace contextRef="#ctx0" brushRef="#br0" timeOffset="214241.559">5780 3515 2457,'-3'-40'1259,"-4"23"1943,2 4 2251,1 2 3661,4 11-8602,-8 3 2748,3 0-3183,0 1 0,0 1 0,0-1 0,1 1 0,0-1 0,0 1 0,0 0-1,0 1 1,1-1 0,0 1 0,0-1 0,0 1 0,1 0 0,-1 4-77,-1-1 47,0 1 0,0-1 1,1 1-1,1 0 1,0 0-1,0 0 0,1 1 1,0-1-1,1 0 1,0 1-1,1 6-47,0-16 1,1-1 0,-1 1 0,0 0 0,1-1 0,-1 1 0,0-1 0,1 0 0,-1 1 0,1-1 0,-1 0 0,1 0 0,-1 0 0,0 0 0,1 0 0,-1 0 0,1 0 0,-1-1 0,1 1 0,-1 0 0,0-1 0,1 1 0,-1-1 0,0 0 0,1 1 0,-1-1 0,0 0-1,0 0 1,0 0 0,1 0 0,-1 0 0,0 0 0,0 0-1,9-4-10,-4 3 45,0 0-1,0 0 0,0 1 1,1 0-1,-1 0 0,0 1 0,0-1 1,1 1-1,-1 1 0,0-1 0,0 1 1,1 0-1,-1 1 0,0-1 1,0 1-1,0 0 0,-1 1 0,1-1 1,0 1-1,-1 1 0,0-1 1,1 1-1,-2-1 0,1 1 0,0 1 1,-1-1-1,1 1 0,-1 0 1,-1 0-1,1 0 0,-1 0 0,0 1 1,0-1-1,0 1 0,-1 0 0,0 0 1,0 0-1,0 0 0,-1 0 1,0 0-1,0 0 0,0 0 0,-1 1 1,0 1-35,-3 14 111,-1-1 0,0 0 1,-2 0-1,0 0 0,-1-1 1,-1 0-1,-1 0 0,-1-1 0,-1 0 1,0-1-1,-2 0-111,14-17-26,-1 0 1,0 0-1,-1 0 1,1 0-1,0 0 0,0 0 1,0 0-1,-1 0 0,1 0 1,0 0-1,-1 0 1,1 0-1,-1 0 0,1 0 1,-1 0-1,1 0 1,-1 0-1,0-1 0,0 1 1,1 0-1,-1 0 0,0-1 1,0 1-1,0 0 1,0-1-1,1 1 0,-1-1 1,0 1-1,0-1 1,0 0-1,0 1 0,0-1 1,-1 0-1,1 0 0,0 0 1,0 0-1,0 0 1,0 0-1,0 0 0,0 0 1,0 0-1,0 0 1,0 0-1,0-1 0,0 1 1,0 0-1,0-1 1,0 1-1,0-1 0,0 1 1,0-1-1,0 1 0,1-1 1,-1 0-1,0 0 1,0 1-1,1-1 0,-2-1 26,-5-70-3616,5 7-1207</inkml:trace>
  <inkml:trace contextRef="#ctx0" brushRef="#br0" timeOffset="216210.42">5735 2965 11835,'-1'-24'3446,"1"-2"4963,10 33-6682,39 107-245,-34-78-1336,2 0-1,2-1 1,2-1-1,0 0 1,3-2-1,0-1 1,2-1-1,14 12-145,7 2 27,-20-20 6,0 0 0,-2 2 0,-2 1 0,0 1 1,-2 1-1,3 6-33,-23-33 53,-1-2 4,-313-252 277,381 277-262,48 6-950,-108-29 598,1-1 0,-1 0-1,1 0 1,-1-1 0,1 0 0,-1-1 0,1 0 0,-1 0 0,1-1 0,-1 0 0,0 0 0,0-1-1,0 0 1,0 0 0,0-1 0,-1 0 0,0-1 0,0 1 0,0-1 0,1-2 280,-2 2-16,-2 0 0,1 0 0,0 0 0,-1-1 0,0 0 0,-1 1 0,1-1 0,-1-1 0,0 1 0,-1 0 0,1-1 0,-1 0 0,0 1 0,-1-1 0,0 0 0,0 0 0,0-6 16,-1 11 915,-1 4 30,-1 96 1605,13 7-1132,-10-104-1274,8-20 153,7-51-54,-15 59-230,0 1-1,0-1 0,2 1 0,-1 0 1,1 0-1,1 0 0,0 0 0,0 0 1,1 1-1,0-1 0,0 1 0,1 1 1,0-1-1,4-3-12,-8 11 1,-1 0 0,0 0 0,0 1 0,0-1 0,1 0 0,-1 0 1,0 1-1,1-1 0,-1 1 0,1-1 0,-1 1 0,1-1 0,-1 1 0,1 0 1,-1 0-1,1 0 0,-1 0 0,1 0 0,-1 0 0,1 0 0,-1 0 0,0 1 0,1-1 1,-1 1-1,1-1 0,-1 1 0,1-1 0,-1 1 0,0 0 0,0 0 0,1-1 0,-1 1 1,0 0-1,0 0 0,0 0 0,0 1 0,0-1 0,0 0 0,0 0 0,0 0 0,0 1 1,-1-1-1,1 0 0,-1 1 0,1-1-1,25 64 83,-20-38 1,-9-34 118,-4-22-77,-6-26 9,-2 1 0,-2 1 1,-3 0-1,-7-10-134,25 61 1,2 1-2,-1 0 1,0 1-1,1-1 1,-1 1-1,0-1 1,1 0 0,-1 1-1,1-1 1,-1 0-1,1 0 1,-1 0-1,1 1 1,0-1-1,-1 0 1,1 0-1,0 0 1,0 0-1,-1 0 1,1 1-1,0-1 1,0 0-1,0 0 1,0 0 0,0 0-1,0 0 1,1 0-1,-1 0 1,0 1-1,0-1 1,1 0-1,-1 0 1,0 0-1,1 0 1,-1 1-1,1-1 1,-1 0-1,1 0 1,-1 1-1,1-1 1,0 0-1,-1 1 1,1-1 0,0 1-1,-1-1 1,1 1-1,0-1 1,0 1-1,0-1 1,-1 1-1,1 0 1,0-1-1,1 1 1,3-3-44,0 1 0,-1-2 0,1 1 0,-1 0-1,1-1 1,-1 0 0,0 0 0,0 0 0,-1-1-1,1 1 1,-1-1 0,0 0 0,0 0 0,-1 0-1,1 0 1,-1 0 0,0-1 0,0 1 0,-1-1 0,0 1-1,0-1 1,0-5 44,3-5-15,0 0-1,-1 0 1,-1-1 0,0 1-1,-2 0 1,0-1 0,0 1-1,-2-1 1,0 1 0,-1-1-1,0 1 1,-2 0 0,0 1-1,-2-7 16,-19-11 64,25 33-62,1 0 1,-1-1-1,1 1 1,-1-1-1,1 1 1,-1 0-1,0 0 1,1-1 0,-1 1-1,1 0 1,-1 0-1,0-1 1,1 1-1,-1 0 1,1 0-1,-1 0 1,0 0-1,1 0 1,-1 0-1,0 0 1,1 0-1,-1 0 1,0 1-1,1-1 1,-1 0-1,1 0 1,-1 0-1,0 1 1,1-1-1,-1 0 1,1 1-1,-1-1 1,1 0 0,-1 1-1,1-1 1,-1 1-1,1-1 1,0 1-1,-1-1 1,1 1-1,0-1 1,-1 1-1,1-1 1,0 1-1,-1 0 1,1-1-1,0 1 1,0 0-1,0-1 1,0 1-1,0-1 1,0 1-1,0 0 1,0-1-1,0 1 1,0 0-1,0-1 1,0 1-1,0 0-2,-1 23 48,1 1-1,1-1 1,1 0-1,1 0 1,1 0-1,1 0 1,1 0-1,3 5-47,-6-16 43,-2-5-27,0 1 0,1-1-1,-1 0 1,2 0 0,-1 0-1,1 0 1,0-1 0,0 1-1,1-1 1,0 0 0,1 0-1,-1 0 1,1 0 0,1-1-1,-1 0 1,1 0 0,0 0-1,1-1 1,-1 0 0,1 0-1,0-1 1,0 0 0,0 0-1,1 0 1,-1-1 0,1 0-1,0-1 1,0 0 0,0 0-1,0 0 1,1-1 0,3 0-16,-6-2 6,1 0-1,-1-1 1,0 0 0,0 0 0,0 0 0,0-1-1,0 1 1,-1-1 0,1-1 0,-1 1 0,0-1 0,0 0-1,0 0 1,0-1 0,-1 1 0,1-1 0,-1 0 0,-1 0-1,1-1 1,-1 1 0,0-1 0,0 0 0,0 1 0,-1-1-1,0-1 1,0 1 0,0 0 0,-1 0 0,0-1 0,0 1-1,-1 0 1,0-1 0,0 1 0,0-1 0,-2-3-6,3 10-1,-1 0 0,0 1 0,0-1 1,1 0-1,-1 0 0,0 0 0,0 1 0,1-1 0,-1 0 1,0 0-1,1 0 0,-1 0 0,0 0 0,1 0 1,-1 0-1,0 0 0,1 0 0,-1 0 0,0 0 1,1 0-1,-1 0 0,0 0 0,1 0 0,-1 0 1,0 0-1,1 0 0,-1 0 0,0 0 0,1 0 1,-1-1-1,0 1 0,1 0 0,-1 0 0,0 0 0,0-1 1,1 1-1,-1 0 0,0 0 0,0-1 0,0 1 1,1 0-1,-1-1 0,0 1 1,30 49-24,30 29 79,-58-77-52,-1 0 0,1 0 1,0-1-1,-1 1 0,1 0 0,0-1 1,-1 1-1,1-1 0,0 1 0,-1-1 1,1 0-1,0 0 0,0 0 1,-1 0-1,1 0 0,0 0 0,0 0 1,-1-1-1,1 1 0,0-1 0,0 1 1,-1-1-1,1 0 0,-1 1 1,1-1-1,-1 0 0,1 0 0,-1 0 1,1 0-1,-1 0 0,0-1 0,1 1 1,-1 0-1,0-1 0,0 1 1,0-1-1,0 1 0,0-1 0,-1 1 1,1-1-1,0 0-3,28-77 168,-28 74-157,19-92 116,24-75 58,-44 172-185,0-1 0,0 0 0,0 1 0,0-1 0,0 1 0,0-1 0,0 1 0,1-1 0,-1 0 0,0 1 0,0-1 0,0 1 0,0-1 0,1 1 0,-1-1 0,0 1 0,1-1 0,-1 1-1,0-1 1,1 1 0,-1 0 0,1-1 0,-1 1 0,0 0 0,1-1 0,-1 1 0,1 0 0,-1-1 0,1 1 0,-1 0 0,1 0 0,-1-1 0,1 1 0,0 0 0,-1 0 0,1 0 0,-1 0 0,1 0 0,-1 0 0,1 0 0,-1 0 0,1 0 0,0 0 0,-1 0 0,1 0-1,-1 1 1,1-1 0,-1 0 0,1 0 0,-1 0 0,1 1 0,-1-1 0,1 0 0,-1 1 0,1-1 0,-1 0 0,1 1 0,-1-1 0,0 1 0,1-1 0,-1 1 0,0-1 0,1 0 0,-1 1 0,0-1 0,0 1 0,1 0 0,-1-1 0,0 1 0,0 0 0,15 42-3,-15-41 3,10 43-5,26 69 25,-36-113-19,1 0 1,0-1 0,-1 1-1,1 0 1,0 0 0,0-1-1,0 1 1,-1-1 0,1 1-1,0-1 1,0 1 0,0-1 0,0 1-1,0-1 1,0 0 0,0 0-1,0 1 1,0-1 0,0 0-1,0 0 1,0 0 0,0 0-1,0 0 1,0 0 0,0 0 0,0-1-1,0 1 1,0 0 0,0 0-1,0-1 1,0 1 0,0-1-1,0 1 1,0-1 0,-1 1-1,1-1 1,0 0 0,0 1 0,0-1-1,-1 0 1,1 1 0,0-1-1,-1 0 1,1 0 0,-1 0-1,1 0 1,-1 0 0,1 1 0,-1-1-1,0 0 1,1 0 0,-1 0-1,0 0 1,0 0 0,0 0-1,0 0 1,0 0 0,0 0-1,0 0 1,0-1 0,0 1 0,0 0-1,-1 0-1,15-48 20,-2 0 1,-2-1-1,-3 0 0,-1-1 0,-2-23-20,-4 68-3,0 2-163,-8 16-1046,-16 50-4805,24-62 5826,-1 0 1,1 1 0,0-1-1,-1 1 1,1-1 0,-1 0 0,1 1-1,0-1 1,-1 0 0,1 1-1,-1-1 1,1 0 0,-1 0 0,1 0-1,-1 1 1,0-1 0,1 0-1,-1 0 1,1 0 0,-1 0 0,1 0-1,-1 0 1,1 0 0,-1 0-1,1 0 1,-1 0 0,0 0 0,1-1-1,-1 1 1,1 0 0,-1 0-1,1 0 1,-1-1 0,1 1-1,-1 0 1,1-1 0,0 1 0,-1 0-1,1-1 1,-1 1 0,1-1-1,0 1 1,-1 0 0,1-1 0,0 1-1,0-1 1,-1 1 0,1-1-1,0 1 1,0-1 0,-1 1 0,1-1-1,0 1 1,0-1 0,0 0-1,0 1 1,0-1 0,0 1-1,0-1 1,0 0 190,-10-37-3444,-12-32 1600,11 48 4158,-2 0 3302,14 11 6131,12 15-7942,-4-1-5156,77-17-833,-63 6 1091,-8 4 659,115-22-15349,-75 33 11897,-49-4 4907,-1 0 0,0 0-1,0 0 1,0 1 0,0-1-1,-1 1 1,1 0 0,-1 1 0,0-1-1,0 1 1,-1 0 0,1 0-1,-1 0 1,0 0 0,-1 1-1,1-1 1,-1 1-1021,16 35 1887,99 257 2309,-87-241-4109,44 108 151,-73-160-209,0 0-1,0-1 1,-1 1 0,0 0 0,0-1 0,0 1-1,-1 0 1,1 0 0,-1-1 0,0 1 0,0-1-1,-1 1 1,0-1 0,1 1 0,-2 1-29,2-5 9,0 1 0,0-1-1,-1 1 1,1-1 0,0 0 0,0 0 0,-1 1 0,1-1 0,0 0 0,-1 0 0,1 0 0,-1 0 0,1-1 0,-1 1 0,0 0 0,1-1 0,-1 1-1,0-1 1,0 0 0,1 1 0,-1-1 0,0 0 0,0 0 0,1 0 0,-1 0 0,0 0 0,0-1 0,1 1 0,-1 0 0,0-1 0,1 1-1,-1-1 1,0 0 0,1 0 0,-1 1 0,1-1 0,-1 0 0,1 0 0,-1 0 0,1-1 0,0 1 0,-1 0-9,-4-4 3,1 0 0,-1-1 0,1 0 1,0 0-1,0 0 0,0 0 0,1-1 0,0 1 1,0-1-1,1 0 0,0 0 0,0-1 1,1 1-1,0-1 0,0 1 0,1-1 0,0 0 1,0-3-4,3-147 27,-1 145-22,46-371-562,-46 368-382,-1 13-859,0 6-2130,-2 8-2439,1 6-300</inkml:trace>
  <inkml:trace contextRef="#ctx0" brushRef="#br0" timeOffset="220809.083">7008 4131 3657,'-82'-157'5002,"71"130"-3450,-1 0-1,-2 1 0,0 0 0,-2 1 0,0 1 0,-2 0 0,-1 1 1,-8-7-1552,-12 4 2501,38 26-2477,1-1 0,-1 1 0,0 0 0,1-1-1,-1 1 1,0 0 0,1-1 0,-1 1 0,0 0 0,0 0 0,1 0 0,-1 0 0,0 0 0,1 0 0,-1 0 0,0 0 0,0 0 0,1 0 0,-1 0 0,0 0 0,0 0-1,1 0 1,-1 1 0,0-1 0,1 0 0,-1 1 0,0-1 0,1 0 0,-1 1 0,1-1 0,-1 1 0,1-1 0,-1 1 0,1-1 0,-1 1 0,1-1 0,-1 1-1,1 0 1,-1-1 0,1 1 0,0 0 0,0-1 0,-1 1 0,1 0 0,0-1 0,0 1 0,0 0 0,0 0 0,-1-1 0,1 1 0,0 0-24,1 10 95,1-1 1,-1 0-1,1 1 1,1-1-1,0 0 1,1 0-1,-1-1 1,2 1-1,-1-1 0,2 0 1,-1 0-1,3 2-95,-4-4 66,202 310 2481,-21 73-1504,-126-302-845,-62-78 5,-51-36 8,23 1-177,2-2 0,1 0 1,2-2-1,0-1 0,2-1 0,1-1 1,-5-12-35,16 26 9,-45-76-1,57 92-9,1-1 0,-1 1 0,1 0 0,0 0-1,-1 0 1,1-1 0,0 1 0,0 0 0,1 0 0,-1 0 0,0 1 0,1-1-1,-1 0 1,1 0 0,-1 1 0,1-1 0,0 1 0,0-1 0,0 1-1,0 0 1,0 0 0,0 0 0,0 0 0,0 0 0,0 0 0,0 0-1,0 1 1,1-1 0,-1 1 0,0 0 0,1-1 0,-1 1 0,1 0 1,20-8 20,168-115-4881,-163 109 4016,111-73-14416,-135 83 14952,0 0 0,0 0 0,0-1 0,-1 1 0,0-1 0,0 0 0,0 0 0,0 0 0,-1 0 0,0 0 0,0-1 0,0 1 0,0-1 1,-1 1-1,0-1 0,0-2 309,-1 3 227,0 0 0,0 0 1,0 1-1,0-1 1,-1 0-1,0 0 0,0 1 1,0-1-1,0 1 0,-1-1 1,0 1-1,0-1 1,0 1-1,-1 0 0,1 0 1,-1 0-1,0 0 1,0 1-1,-3-3-227,5 4 387,0 1 0,-1 0 1,1 0-1,0 0 0,-1 0 0,1 0 1,-1 0-1,0 0 0,1 1 0,-1-1 1,0 1-1,1-1 0,-1 1 0,0-1 1,1 1-1,-1 0 0,0 0 0,0 0 1,0 0-1,1 0 0,-1 0 0,0 1 1,1-1-1,-1 0 0,0 1 1,0 0-388,-16 7 1628,16-7-1336,2-1-141,-20 0 5041,-13 2-4084,24-2-272,15 16 784,104 114-1237,46 27-12,-156-157-368,0 1 0,0-1 1,0 1-1,0-1 0,0 1 1,0-1-1,0 0 0,0 1 1,0-1-1,0 1 0,1-1 1,-1 1-1,0-1 0,0 0 1,1 1-1,-1-1 0,0 0 1,1 1-1,-1-1 0,0 0 1,1 1-1,-1-1 0,0 0 0,1 0 1,-1 1-1,0-1 0,1 0 1,-1 0-1,1 0 0,-1 0 1,1 0-1,-1 1 0,0-1 1,1 0-1,-1 0 0,1 0 1,-1 0-1,1 0 0,-1 0 1,1 0-1,-1 0 0,1-1 1,-1 1-1,0 0 0,1 0 0,-1 0 1,1 0-1,-1-1 0,0 1 1,1 0-1,-1 0 0,0-1 1,1 1-1,-1 0 0,0-1 1,1 1-1,-1 0 0,0-1 1,1 1-1,-1 0 0,0-1 1,0 1-1,0-1 0,1 1 1,-1 0-1,0-1 0,0 1 0,0-1-3,-11-30 204,-18-13-144,-2 1-1,-2 1 0,-2 2 1,-1 2-1,-16-12-59,29 26 26,29 30-51,1 0 1,1-1-1,-1 0 1,1 0-1,-1-1 0,2 0 1,-1-1-1,0 1 1,0-2-1,1 1 1,0-1-1,-1 0 0,1-1 1,0 0-1,0-1 1,3 0 24,-2-3-253,0-2-1,0 1 1,-1-1 0,1-1 0,-1 0 0,-1 0 0,1-1 0,-1 0 0,0 0 0,0-1 0,-1 0 0,0 0 0,-1-1 0,0 0-1,0 0 1,-1-1 0,0 1 0,0-1 0,-1 0 0,0 0 0,-1-1 0,1-7 253,8-11-367,12-53 132,-24 80 525,0 2 246,-3 3-405,0 0 1,1 0-1,-1 0 1,1 1-1,0-1 1,-1 1-1,2 0 1,-1-1-1,0 1 1,1 0 0,0 0-1,-1 0 1,2 0-1,-1 0 1,0 0-1,1 1 1,0-1-1,0 0 1,0 0-1,0 0 1,1 3-132,2 26 160,1 0 1,2 0-1,1 0 1,2 0 0,3 5-161,11 4 226,-23-42-221,1 1 0,0-1 0,0 0-1,-1 0 1,1 1 0,0-1 0,0 0-1,0 0 1,-1 0 0,1 0 0,0 0-1,0 0 1,-1 0 0,1 0 0,0-1-1,0 1 1,0 0 0,-1 0 0,1-1-1,0 1 1,0 0 0,-1-1 0,1 1-1,0 0 1,-1-1 0,1 1 0,-1-1-1,1 0 1,-1 1 0,1-1 0,-1 1-1,1-1 1,-1 0 0,1 1 0,-1-1-1,1 0 1,-1 1 0,0-1 0,0 0-1,1 0 1,-1 0 0,0 1 0,0-1-1,0 0 1,0 0 0,0 1 0,0-1-1,0 0 1,0 0 0,0 0 0,0 1-1,-1-1 1,1 0 0,0 0 0,0 0-5,7-38 142,-2 0 1,-1 0-1,-2-1 1,-2 1-1,-1-5-142,5-120 311,8 143-277,9 44-39,69 130 5,-62-126 36,-9-57 71,-13-207 77,-7 235-185,1 1 1,0 0 0,0-1 0,0 1 0,0-1 0,0 1-1,0 0 1,0-1 0,1 1 0,-1-1 0,0 1-1,1 0 1,-1-1 0,1 1 0,0 0 0,-1 0 0,1-1-1,0 1 1,0 0 0,-1 0 0,1 0 0,0 0 0,0 0-1,0 0 1,1 0 0,-1 0 0,0 1 0,0-1-1,0 0 1,1 1 0,-1-1 0,0 0 0,0 1 0,1 0-1,-1-1 1,1 1 0,-1 0 0,0 0 0,1 0 0,-1 0-1,1 0 1,-1 0 0,0 0 0,1 0 0,0 1 0,12 7 1,0 1 0,0 1 1,-1 0-1,0 1 0,-1 0 1,0 1-1,-1 1 0,-1 0 1,0 0-1,0 1 0,-2 0 1,4 6-2,35 47-19,-29-97 63,-16-281 37,8 270-78,-9 41-3,-1-1 1,0 1-1,1-1 1,-1 1 0,0-1-1,1 0 1,-1 1-1,1-1 1,-1 1-1,0-1 1,1 1 0,0 0-1,-1-1 1,1 1-1,-1 0 1,1-1-1,-1 1 1,1 0-1,0-1 1,-1 1 0,1 0-1,0 0 1,-1 0-1,1 0 1,0 0-1,-1 0 1,1 0 0,0 0-1,-1 0 1,1 0-1,0 0 1,-1 0-1,1 0 1,-1 0-1,1 0 1,0 1 0,-1-1-1,1 0 1,0 1-1,-1-1 1,1 0-1,-1 1 1,1-1 0,-1 1-1,1-1 1,-1 1-1,1-1 1,-1 1-1,0-1 1,1 1-1,-1-1 1,0 1 0,1-1-1,-1 1 1,0 0-1,61 104-59,-60-105 59,0 1 1,-1-1-1,1 0 1,-1 1-1,1-1 1,0 0-1,0 0 1,-1 1-1,1-1 0,0 0 1,-1 0-1,1 0 1,0 0-1,0 0 1,-1 0-1,1 0 1,0 0-1,-1 0 0,1-1 1,0 1-1,0 0 1,-1 0-1,1-1 1,0 1-1,-1 0 1,1-1-1,-1 1 0,1 0 1,0-1-1,-1 1 1,1-1-1,-1 1 1,1-1-1,-1 0 1,1 1-1,-1-1 0,0 1 1,1-1-1,-1 0 1,0 1-1,1-1 1,-1 0-1,0 1 1,0-1-1,0 0 0,0 1 1,0-1-1,1 0 1,-1 0-1,0 1 1,-1-1-1,1 0 1,0 0-1,0 1 0,0-1 1,0 0-1,0 1 1,-1-1-1,1 0 1,0 1-1,-1-1 1,1 0-1,0 1 0,-1-1 0,8-23 49,14 55-547,14 56-5229,-28-83 4015,1-44-1305,11-174-6353,-16 162 7152,-23 27 2149,19 20 64,-1 0 0,1 1 1,0-2-1,0 1 0,1 0 1,-1 0-1,1 0 0,0 0 1,1 0-1,-1 0 0,1 0 1,0 0-1,0 0 0,1 0 1,-1 0-1,1 0 0,0 1 0,0-1 1,1 1-1,0-1 0,-1 1 1,1 0-1,1 0 0,-1 0 1,1 0-1,-1 1 0,1-1 1,0 1-1,0 0 0,1 0 1,-1 1-1,0-1 0,4-1 5,-7 4-13,-1 0-5,0 0-3,0 0 1,5-10-121,-1 24 157,2 141-32,-31 122-2,25-275 41,0 0 0,0 1 0,0-1 0,-1 0 0,1 1 0,-1-1 0,0 0 0,1 0 0,-1 0 0,0 0 0,0 1 0,0-1 0,-1 0 0,1 0 0,0-1 0,-1 1 0,0 0 0,1 0 0,-1-1 0,0 1 0,0-1 0,1 0 0,-1 1 0,0-1 0,0 0 0,-1 0 0,1 0 0,0 0-1,0-1 1,0 1 0,-1 0 0,1-1 0,0 0 0,-1 0 0,1 1 0,-1-1-23,-15 2 3485,17-2 592,1 1 2006,-9-13-3638,-25-84 151,31 71-2306,0 0 0,2 0 1,1-1-1,1 1 1,1 0-1,1 0 0,1 0 1,2-6-291,-6 30 3,0 0 0,0 0 0,0 0 0,0 0 0,0 0 1,0 0-1,0 0 0,0 0 0,0 0 0,0 0 0,1 0 0,-1 0 1,0 0-1,1 0 0,-1 0 0,0 0 0,1 0 0,-1 0 0,1 0 1,0 0-1,-1 1 0,1-1 0,0 0 0,-1 0 0,1 1 0,0-1 1,0 0-1,0 1 0,0-1 0,0 1 0,-1-1 0,1 1 0,0 0 1,0-1-1,0 1 0,0 0 0,0 0 0,0-1 0,0 1 0,0 0 0,1 0 1,-1 0-1,0 0 0,0 0 0,0 1 0,0-1 0,0 0 0,0 0 1,0 1-1,0-1 0,-1 1 0,1-1 0,0 0 0,0 1 0,0 0 1,0-1-1,0 1 0,-1 0 0,1-1 0,0 1 0,0 0 0,0 0-3,54 191-9,-55-191-21,0-1 0,0 1 0,0-1 0,0 1 0,0-1 0,-1 1 0,1-1 0,0 1 0,0-1 0,1 1 0,-1-1 0,0 1 0,0-1 0,0 1 0,0-1 0,0 1 0,0-1 0,1 0 0,-1 1 0,0-1 0,0 1 0,1-1 0,-1 1 0,0-1 0,1 0 0,-1 1 0,0-1 0,1 0 0,-1 1 0,1-1 0,-1 0 0,1 1 0,-1-1 0,0 0 0,1 0 0,-1 0 0,1 1 0,-1-1 0,1 0 0,-1 0 0,1 0 0,-1 0 0,1 0 0,-1 0 0,1 0 0,-1 0 0,1 0 0,-1 0 0,1 0 0,-1 0 0,1-1 0,-1 1 0,1 0 0,-1 0 0,1 0 0,-1-1 0,1 1 0,-1 0 0,0-1 0,1 1 0,-1 0 0,1-1 0,-1 1 0,0 0 0,1-1 0,-1 1 0,0-1 30,12-38-4854,-5-79-8966,-7 112 13665,9-94-1025,24-161 317,-24 192 663,-8 0 36,-1 67 114,0 2 16,0 0 10,0 0 2,0 0 140,-1-3 2777,-8-5 4285,7 7-6865,-2-1 110,1 0 1,0 0 0,0 0 0,-1 0 0,2-1 0,-1 1 0,0-1 0,0 0 0,1 1 0,0-1 0,-1-1-1,1 1 1,0 0 0,1 0 0,-1-1 0,1 1 0,-1-1 0,1 1 0,0-1 0,0 0 0,0 0 0,1 1-1,-1-4-425,1-1 127,0 1 0,0-1 0,0 1 0,1-1 0,0 1 0,0-1 0,1 1-1,0 0 1,0 0 0,1 0 0,0 0 0,0 0 0,1 0 0,-1 1 0,1-1-1,1 1 1,-1 0 0,1 1 0,1-1 0,-1 1 0,0 0 0,5-3-127,-8 7 3,0 0 0,0 1 1,1-1-1,-1 0 1,0 1-1,0 0 0,0-1 1,1 1-1,-1 0 0,0 0 1,0 0-1,0 1 0,1-1 1,-1 0-1,0 1 1,0-1-1,0 1 0,0 0 1,0 0-1,0 0 0,0 0 1,0 0-1,0 0 0,0 1 1,0-1-1,-1 0 1,1 1-1,-1-1 0,1 1 1,-1 0-1,1 0 0,-1-1 1,0 1-1,1 2-3,27 75 24,-11 30 42,-16-83-45,2 0 0,0-1 0,1 1 0,2-1 0,1 0 0,0 0 0,2-1 0,1 0 0,7 10-21,-16-31-8,-1 1-1,1-1 1,0 0-1,0 0 1,0 0 0,1 0-1,-1 0 1,1-1-1,0 1 1,-1-1 0,1 0-1,0 0 1,0 0-1,1 0 1,-1 0 0,0-1-1,1 1 1,-1-1-1,1 0 1,-1 0-1,1 0 1,-1 0 0,1-1-1,0 1 1,-1-1-1,1 0 1,0 0 0,-1-1-1,1 1 1,0-1-1,-1 0 1,1 0-1,-1 0 1,1 0 0,-1 0-1,1-1 1,-1 0-1,0 1 1,0-1 0,0-1-1,0 1 1,2-2 8,3-10-532,0 0 0,-1-1 0,-1 0 0,0 0 0,-1 0 0,-1-1 0,0 0 0,-1 0 0,0 0 0,-2 0-1,0 0 1,-1 0 0,0-5 532,1-1-662,-10-202-10008,-15 133 12032,-1 58 6510,25 32-7761,-1 1-1,0 0 1,0 0 0,0 0-1,0 0 1,1 0 0,-1 1-1,0-1 1,0 0 0,0 0-1,1 0 1,-1 1-1,0-1 1,0 0 0,1 1-1,-1-1 1,0 1 0,1-1-1,-1 1 1,0-1 0,1 1-1,-1-1 1,1 1 0,-1 0-1,1-1 1,-1 1 0,1 0-1,-1 0 1,1-1-1,0 1 1,-1 0 0,1 0-1,0-1 1,0 1 0,0 0-1,-1 0 1,1 0 0,0-1-1,0 1 1,0 0 0,0 0-1,0 0 1,1 0 0,-1-1-1,0 2-110,-1 15 268,1 1-1,1 0 1,1 0 0,0 0-1,1-1 1,1 0 0,0 1-1,2-1 1,2 5-268,-1 3 145,5 16 10,-8-20-67,2-1 0,0 0 0,1 0 0,1-1 0,0 0 0,2 0 0,0-1 0,13 17-88,-21-34 7,0 0 0,0 1 0,0-1 0,0 0 0,0-1 0,0 1 0,0 0 0,0-1 0,0 1 0,0-1 0,1 1 0,-1-1 0,0 0 0,0 0-1,0 0 1,1 0 0,-1 0 0,0-1 0,0 1 0,0-1 0,1 0 0,-1 1 0,0-1 0,0 0 0,0 0 0,0 0 0,0 0 0,-1-1 0,1 1 0,0 0 0,0-1 0,-1 1 0,1-1 0,-1 0 0,0 1 0,1-1 0,-1 0 0,0 0 0,0 0 0,0 0 0,0 0 0,0 0 0,-1 0 0,1 0 0,0-1 0,-1 1 0,0 0 0,1 0-1,-1 0 1,0-1 0,0 1 0,-1 0 0,1-1-7,6-22 84,-1 0-1,-1-1 1,-1 1-1,-1-1 0,-1 0 1,-2 0-1,0 0 1,-4-12-84,4 24 18,-2 0 1,0 0-1,-1 0 0,0 0 1,-1 0-1,0 1 1,-1 0-1,-1 0 1,0 0-1,0 1 1,-2 0-1,1 0 1,-2 1-1,1 1 1,-12-10-19,21 19-9,-1 0 0,0-1 0,1 1 0,-1 0 0,0 0 0,0 0 0,0 1 1,0-1-1,0 0 0,0 0 0,0 0 0,0 1 0,0-1 0,-1 1 1,1-1-1,0 1 0,0-1 0,-1 1 0,1-1 0,0 1 0,0 0 1,-1 0-1,1 0 0,0 0 0,-1 0 0,1 0 0,0 0 0,-1 0 0,1 1 1,0-1-1,0 0 0,-1 1 0,1-1 0,0 1 0,0-1 0,0 1 1,0 0-1,-1-1 0,1 1 0,0 0 0,0 0 0,0 0 0,1 0 0,-1 0 1,0 0-1,0 0 0,0 0 0,1 0 0,-1 0 0,1 0 0,-1 1 1,1-1-1,-1 0 0,1 1 9,-6 73-866,6-67 619,1 0-1,-1 0 0,1 1 0,1-1 1,0 0-1,0 0 0,0 0 0,1 0 1,0-1-1,1 1 0,0-1 1,3 5 247,-5-11-406,1-1 0,0 1 0,0 0 1,0-1-1,-1 0 0,1 1 0,0-1 1,0-1-1,0 1 0,0 0 0,-1-1 0,1 1 1,0-1-1,0 0 0,-1 0 0,1 0 1,0 0-1,-1 0 0,1-1 0,-1 1 1,0-1-1,1 1 0,-1-1 0,0 0 1,0 0-1,0 0 0,0 0 0,0-1 0,-1 1 1,1 0-1,-1-1 0,1 1 0,-1-1 1,0 1-1,1-3 406,54-122-4633,-42 35 5089,-14 15 4367,-9 5 5693,1 75-7620,21 124-1180,-13-127-1714,5 28 172,0-1 0,1 1 0,2-1 0,1-1 0,1 0 0,1 0 0,11 18-174,-21-41 14,1-1 1,-1 1-1,1 0 0,-1-1 0,1 0 0,0 1 0,0-1 1,0 0-1,0 0 0,0 0 0,1 0 0,-1 0 0,1 0 1,-1-1-1,1 1 0,0-1 0,-1 0 0,1 0 1,0 0-1,0 0 0,0 0 0,0-1 0,0 1 0,0-1 1,0 0-1,0 0 0,0 0 0,0 0 0,0 0 0,-1-1 1,1 1-1,0-1 0,0 0 0,0 0 0,0 0 0,0 0 1,-1 0-1,1-1 0,-1 1 0,1-1 0,-1 0 1,1 0-1,0-1-14,2-3 32,1-1 0,-2 0 0,1 0 0,-1-1 0,0 1 0,0-1-1,-1 0 1,0 0 0,-1 0 0,1 0 0,-2 0 0,1-1 0,-1 1 0,0-1 0,-1 1 0,0-1 0,0 1 0,-1-1 0,-1-2-32,0-9 49,-2 0 0,0 1 0,-2-1 0,0 1 0,-1 0 0,0 1 1,-9-13-50,13 24 5,0-1 0,0 1-1,-1-1 1,-1 1 0,1 0 0,-1 1 0,0-1 0,-1 1 0,1 0 0,-1 0 0,-1 1 0,1-1 0,-1 2 0,0-1 0,0 1 0,0 0 0,0 0 0,-1 1 0,0 0 0,1 0 0,-1 0 0,0 1 0,-6 0-5,10 4-10,1 1-1,-1-1 0,1 1 1,0 0-1,0-1 1,0 2-1,0-1 0,1 0 1,-1 0-1,1 1 1,0 0-1,0-1 0,0 1 1,0 0-1,1 0 1,0 0-1,0 0 1,0 0-1,0 0 0,0 0 1,1 1-1,0-1 1,0 0-1,0 0 0,0 0 1,1 3 10,-2 1-37,1-4 8,-2 9-115,1 0 1,0 0-1,1 0 0,1 0 0,0 0 0,0-1 0,2 1 0,-1 0 0,5 12 144,-6-24-105,0 1 0,-1-1-1,1 0 1,0 1 0,0-1 0,0 0 0,0 0-1,0 1 1,1-1 0,-1 0 0,0 0 0,0 0-1,1 0 1,-1-1 0,0 1 0,1 0 0,-1 0-1,1-1 1,-1 1 0,1-1 0,0 0 0,-1 1-1,1-1 1,-1 0 0,1 0 0,0 0 0,-1 0-1,1 0 1,-1 0 0,1 0 0,0-1 0,-1 1-1,1-1 1,-1 1 0,1-1 0,-1 1 0,1-1 0,-1 0-1,0 0 1,1 0 0,-1 0 0,0 0 0,0 0-1,1 0 1,-1 0 0,0 0 0,0 0 0,0-1-1,0 1 1,-1 0 0,1-1 0,0 1 0,-1-1-1,1 1 1,0-1 0,-1 1 0,0-1 0,1-1 105,34-78-8797,-12-7 4004,-14 51 4329,-3 12 294,24-110 941,-25 46 4571,-18 46 2753,-4 72-4835,15-11-3067,1-1 0,0 1-1,2 0 1,0 0 0,1-1-1,0 1 1,2-1 0,0 1-1,1-1 1,1 0-1,0-1 1,1 0 0,9 14-193,-15-26 17,1-1 0,-1 0 0,1 1 0,0-1 0,1 0-1,-1 0 1,0 0 0,1 0 0,0 0 0,0 0 0,-1-1 0,2 1 0,-1-1 0,0 0 0,0 0 0,1 0 0,-1 0 0,1-1 0,-1 0 0,1 1 0,0-1 0,0 0 0,-1-1 0,1 1-1,0-1 1,0 0 0,0 0 0,0 0 0,0 0 0,-1 0 0,1-1 0,0 0 0,0 0 0,0 0 0,-1 0 0,1-1 0,-1 1 0,1-1 0,-1 0 0,0 0 0,3-2-17,46-33 391,68-34 74,-118 70-464,0 0 0,0 0 0,1 1 0,-1-1 0,0 1 1,1-1-1,-1 1 0,0 0 0,1 0 0,-1 0 0,0 0 0,1 0 1,-1 0-1,0 1 0,1-1 0,-1 1 0,0-1 0,0 1 0,0 0 0,1 0 1,-1 0-1,0 0 0,0 1 0,0-1 0,-1 0 0,1 1 0,0 0 1,0-1-1,-1 1 0,1 0 0,-1 0 0,1 0 0,-1 0 0,0 0 0,0 0 1,0 0-1,0 0 0,0 0 0,-1 0 0,1 3-1,3 13 19,-1 1-1,-1 0 0,0 1 1,-2-1-1,0 0 0,-1 0 1,-1 0-1,-1 0 0,-1 0 1,0 0-1,-2 0 1,0-1-1,-7 15-18,-13 7 182,26-39-179,-1 0 0,1-1 0,-1 1 0,0-1 0,1 1 0,-1-1 0,0 0 0,1 1 0,-1-1 0,0 1 0,0-1 0,1 0 0,-1 0 0,0 0 0,0 1 0,0-1 0,0 0 0,1 0 0,-1 0 0,0 0 0,0 0 0,0 0 0,1 0 0,-1-1 0,0 1 0,0 0 0,0 0 0,1-1 0,-1 1 0,0 0 0,0-1 0,1 1 0,-1-1 0,0 1 0,1-1 0,-1 1 0,1-1 0,-1 1 0,1-1 0,-1 0 0,1 1 0,-1-1 0,1 0 0,-1 0 1,1 1-1,0-1 0,-1 0 0,1 0 0,0 1 0,0-1 0,0 0 0,-1 0-3,-4-15 3,1 0 1,1 0 0,0 0-1,1-1 1,0 1 0,1-1 0,1 0-1,1 1 1,1-1 0,0-1-4,0-15 7,1-12-12,3-61 130,-5-1 0,-7-55-125,7 157 1,-1 0 0,1-1 0,-1 1 0,0 0 0,0 0 0,-1 0 0,0 0 0,1 0 0,-2 0 1,1 0-1,-1 0 0,1 0 0,-1 0 0,-1 0 0,1 1 0,-1-1 0,1 1 0,-1 0 0,-1 0 0,1 0 0,-1 0 0,1 0 0,-1 1 0,0 0 0,0 0 0,0 0 0,-1 0 0,1 0 0,-1 1 1,0 0-1,1 0 0,-1 0 0,-2 0-1,-13 6-3,1 0 1,0 1-1,0 2 0,0-1 1,1 2-1,0 1 1,0 0-1,1 1 1,0 1-1,1 0 1,-10 10 2,17-15-113,0 1 1,0-1-1,1 2 1,0-1-1,0 1 1,1 0-1,0 1 1,0-1-1,1 2 1,0-1 0,1 0-1,0 1 1,0 0-1,1 0 1,-2 10 112,7 0-1483,1-7-5263,-2-13 810</inkml:trace>
  <inkml:trace contextRef="#ctx0" brushRef="#br0" timeOffset="221413.86">7139 4809 7770,'-3'5'33,"-1"1"1,1 1 0,0-1 0,0 0-1,1 1 1,-1 0 0,2-1 0,-1 1-1,1 0 1,0 0 0,0 0 0,1 0-1,0 0 1,0 0 0,0 0 0,2 4-34,-2 21 1465,-3 19 3930,-3-18 2725,24-45-5464,398-380-240,-123 70-2225,-202 236-191,201-210 24,-171 154 71,277-325 672,21 19-1,65-27-766,-246 281 15,68-64 17,-33-11-83,-137 159-849,-96 75-718,-36 12-1917,-21 6-1297</inkml:trace>
  <inkml:trace contextRef="#ctx0" brushRef="#br0" timeOffset="586215.932">20060 9081 21301,'1'0'75,"0"0"0,-1 0 0,1 0 0,0 0 0,-1-1 0,1 1 0,0 0 0,-1 0 1,1-1-1,0 1 0,-1-1 0,1 1 0,-1 0 0,1-1 0,-1 1 0,1-1 0,-1 1 1,0-1-1,1 1 0,-1-1 0,1 0 0,-1 1 0,0-1 0,0 1 0,1-1 0,-1 0 1,0 1-1,0-1 0,0 0 0,0 1 0,1-1 0,-1 0 0,0 1 0,0-1 1,0 0-1,-1 1 0,1-1 0,0 0 0,0 0 0,0 1 0,0-1 0,-1 1 0,1-1 1,0 0-1,-1 1 0,1-1 0,0 1 0,-1-1 0,1 1 0,-1-1 0,1 1 0,-1-1 1,1 1-1,-1-1 0,1 1 0,-1-1 0,1 1 0,-1 0 0,0-1 0,1 1 0,-1 0 1,0 0-1,1 0 0,-1-1 0,0 1-75,28-12 219,0 1 0,0 1 0,1 1 0,0 2 0,1 0 0,-1 2-1,1 1 1,0 2 0,0 1 0,1 1 0,-1 1 0,12 3-219,50 2 18,0-4 0,0-4 0,0-4 0,15-7-18,-23-1-2,-53 7 3,1 1-1,1 1 1,-1 2 0,1 2-1,-1 0 1,1 2 0,0 2-1,-62-16 135,-88 33-43,-115 7-109,189-25 14,0 1 1,-1 3 0,1 1-1,1 2 1,0 2 0,-26 11 2,57-17-5,-1 0 0,1 0 0,0 2 0,0-1-1,1 2 1,0-1 0,0 1 0,1 1 0,0 0 0,0 1 0,-3 4 5,29-14-7,97-59 49,-32 25-18,2 4 1,1 3 0,80-15-25,-18 5-36,-122 30 47,1 2 0,0 0-1,0 1 1,0 1 0,0 2-1,1 1 1,-1 0 0,1 2-1,-1 1 1,0 1 0,15 5-11,-2 9 64,-87-11 40,-193-25-38,-165 20-54,398-3-19,-1 1-1,0 0 0,1 1 0,-1 0 1,0 0-1,1 1 0,-1 0 1,1 1-1,0 0 0,0 0 0,0 1 1,0 0-1,1 1 0,-1 0 0,1 0 1,0 1-1,1 0 0,0 0 1,0 1-1,0 0 0,0 0 0,1 0 1,0 1-1,1 1 8,7-6-15,98-4-33,-41-1 42,-1-1-1,1-4 0,-1-2 1,-1-2-1,0-3 0,-1-2 1,36-17 6,38-34-264,-122 66-813,-16 14-960</inkml:trace>
  <inkml:trace contextRef="#ctx0" brushRef="#br0" timeOffset="588086.982">19090 8427 21253,'4'-23'777,"1"0"0,1 0 1,2 1-1,0 0 0,1 0 1,1 0-1,4-4-777,-8 15 224,-5 8-180,3-9 53,1 1 0,0 0 0,0 0 0,1 0 0,1 1 0,0-1 0,0 2 1,1-1-1,0 1 0,1 0 0,0 1 0,0 0 0,1 0 0,0 1 0,0 0 0,4-1-97,-12 9 5,0-1-1,0 1 0,0-1 1,0 1-1,0 0 0,0 0 1,0-1-1,0 1 0,0 1 1,0-1-1,-1 0 0,1 0 1,0 1-1,-1-1 0,1 1 1,-1-1-1,1 1 0,-1 0 1,0 0-1,0-1 0,0 1 1,0 0-1,0 0 0,0 0 1,0 0-1,-1 0 0,1 0 1,-1 0-1,1 1 0,-1-1 1,0 0-1,0 0 0,0 0 1,0 0-1,0 0 0,0 1 1,-1-1-1,1 0 0,-1 0 1,0 1-5,-3 32 25,-1 0 1,-2-1-1,-1 0 1,-2 0 0,-1-1-1,-2 0 1,-1-1-1,-2 0 1,-8 11-26,22-38 1,-5 10 0,6-12-21,6-4-9,117-55-20,-109 52 54,0 1 0,0 0-1,0 1 1,1 0 0,-1 1-1,1 0 1,0 1 0,-1 1 0,1 0-1,-1 1 1,1 1 0,-1 0-1,0 0 1,0 2 0,0-1-1,10 7-4,-21-9 2,0 0-1,0 0 0,0 1 1,0-1-1,0 1 1,-1-1-1,1 1 1,-1 0-1,1 0 0,-1-1 1,0 1-1,-1 0 1,1 0-1,0 0 1,-1 0-1,1 0 0,-1 0 1,0 0-1,0 0 1,0 1-1,-1-1 0,1 0 1,-1 0-1,0 0 1,1 0-1,-1-1 1,-1 1-1,1 0 0,0 0 1,-1 0-1,1-1 1,-1 1-1,0-1 1,0 1-1,0-1 0,0 0 1,0 0-1,0 0 1,-1 0-1,1 0 0,-1 0 1,1-1-1,-1 1 1,0-1-1,-2 1-1,-125 69 384,108-62-262,1 1-1,0 1 0,0 1 0,1 1 0,1 1 0,0 0 1,1 1-1,-11 13-121,29-29-41,1 1 1,-1 0-1,1-1 1,-1 1-1,1 0 1,-1 0-1,1 0 1,-1-1-1,1 1 1,-1 0-1,1 0 0,0 0 1,-1 0-1,1 0 1,-1 0-1,1 0 1,-1 0-1,1 0 1,0 0-1,-1 0 1,1 0-1,-1 1 1,1-1-1,-1 0 1,1 0-1,-1 1 1,1-1-1,-1 0 1,1 0-1,-1 1 0,1-1 1,-1 1-1,0-1 1,1 0-1,-1 1 1,0-1-1,1 1 1,-1-1-1,0 1 1,1-1-1,-1 1 1,0-1-1,0 1 1,0-1-1,1 1 1,-1 0-1,0-1 1,0 1-1,0-1 1,0 1-1,0-1 0,0 1 1,0-1-1,0 2 41,8-10-1166,-1 0 0,0 0 0,0 0-1,-1-1 1,0 0 0,0 0 0,-1-1 0,0 1-1,-1-1 1,0 0 0,0-1 0,-1 1 0,0-6 1166,20-46-3846,-17 51 3669,1 0 1,0 1 0,1 0 0,0 0-1,0 0 1,1 1 0,0 0 0,1 1-1,0 0 1,0 1 0,1 0 0,0 0-1,4-1 177,60-43-325,-45 25 244,-2-1-1,0-1 1,-2-1 0,-1-2-1,-1 0 1,-2-2 0,-1 0-1,-1-2 1,3-12 81,50-113-307,-33 104 2953,-39 56-2420,0 0 1,0 0-1,0 0 0,-1 0 0,1 0 1,0 0-1,0 0 0,0 0 0,-1 1 0,1-1 1,0 0-1,0 0 0,-1 1 0,1-1 1,0 0-1,-1 1 0,1-1 0,0 1 1,-1-1-1,1 1 0,0-1 0,-1 1 1,1 0-1,-1-1 0,1 1 0,-1-1 1,0 1-1,1 0 0,-1 0 0,0-1 1,1 1-1,-1 0 0,0 0 0,0-1 1,1 1-1,-1 0 0,0 0 0,0-1 1,0 1-1,0 0 0,0 0 0,0 0 0,-1-1 1,1 1-1,0 0 0,0 0 0,0 0 1,-1-1-1,1 1 0,0 0 0,-1-1 1,1 1-1,-1 0 0,1-1 0,-1 1 1,1 0-227,0 4 600,-28 249 4273,16-180-4123,-40 196 880,51-266-1725,-11-20-1718,-6-80-14070,14 55 12936,-19-105-268,14 98 3063,-2 0-1,-2 1 1,-2 0 0,-2 1 0,-3 1-1,-3-3 153,12 23-195,-22-30 1796,-8 61 4551,-6 63 4516,43-55-10254,0 0 0,1 0 0,1 0 0,0 1 0,1-1 0,0 1 0,2-1 0,0 5-414,-2-16 34,1-1-1,0 1 0,-1 0 0,1 0 0,0 0 0,1 0 1,-1-1-1,1 1 0,-1 0 0,1 0 0,0-1 0,0 1 1,0 0-1,0-1 0,0 1 0,1-1 0,-1 1 0,1-1 1,-1 0-1,1 0 0,0 0 0,0 0 0,0 0 0,0 0 1,1 0-1,-1 0 0,0-1 0,1 0 0,-1 1 1,1-1-1,-1 0 0,1 0 0,0 0 0,-1 0 0,1-1 1,0 1-1,0-1 0,0 0 0,-1 1 0,1-1 0,0-1 1,0 1-1,0 0 0,0-1 0,-1 1 0,1-1 0,0 0-33,9-9 72,0-1-1,-1-1 0,-1 1 1,0-2-1,0 1 0,-1-2 1,-1 1-1,0-1 0,-1 0 0,0-1 1,-2 1-1,1-1 0,-2 0 1,0-1-1,1-10-71,4-51 199,-9 76-196,0 0 0,0 0 1,0 0-1,0 0 1,0 0-1,-1 0 0,1 0 1,0 0-1,0 0 1,-1 1-1,1-1 0,-1 0 1,1 0-1,-1 0 0,1 0 1,-1 1-1,1-1 1,-1 0-1,0 1 0,1-1 1,-1 0-1,0 1 0,0-1 1,0 1-1,1-1 1,-1 1-1,0 0 0,0-1 1,0 1-1,0 0 1,0-1-1,0 1 0,1 0 1,-1 0-1,0 0 0,0 0 1,0 0-1,0 0 1,0 0-1,0 0 0,0 0 1,0 0-1,0 1 1,0-1-1,0 0 0,0 1 1,1-1-1,-1 1 0,0-1 1,-1 1-4,-41 28 13,34-21-93,0 1 0,1 0 0,0 0 0,0 1 0,1 0-1,0 0 1,1 1 0,0-1 0,1 1 0,0 1 0,1-1-1,0 1 1,0 0 0,2 0 0,-1 0 0,2 0-1,-1 0 1,2 0 0,0 1 0,0-1 0,1 0 0,0 0-1,1 1 1,1-1 0,0-1 0,4 12 80,-4-17-184,-1-1 1,1 0-1,0 0 0,0-1 0,0 1 1,1-1-1,-1 0 0,1 1 0,0-2 1,0 1-1,1 0 0,-1-1 1,1 0-1,0 1 184,0-2-770,1 1 0,0-1 0,-1 1 0,1-1-1,0-1 1,0 1 0,0-1 0,0 0 0,0-1 0,0 0 0,0 0 0,1 0 0,-1 0 0,0-1 0,0 0 0,0 0-1,0-1 1,0 0 0,3-1 770,67-33-5178,65-19 4686,-116 51 531,-1 2 1,0 1 0,1 1-1,-1 1 1,1 1 0,-1 1-1,0 1 1,17 6-40,-1 13 3970,-37-19-3088,0 1 0,0-1-1,0 1 1,-1 0 0,0-1-1,0 1 1,0 0 0,0 0-1,-1 0 1,0 0 0,0 1-1,0-1 1,-1 0 0,0 0-1,0 1 1,0-1 0,-1 2-882,-1 30 2002,0-21-2516,-6 76 2855,8-89-1876,6-12 278,-4-2-631,0 0 0,-1-1 0,0 1 0,-1-1 0,0 1-1,-1-1 1,0 1 0,-1-1 0,0 1 0,-1 0 0,0 0 0,-1 0 0,0 0 0,-1 0-112,4 8 11,-1 0 1,1-1 0,-1 1-1,0 0 1,0 0-1,0 0 1,0 1 0,0-1-1,-1 0 1,0 1-1,1-1 1,-1 1-1,0 0 1,0 0 0,0 0-1,0 1 1,0-1-1,0 1 1,-1-1-1,1 1 1,-1 0 0,1 0-1,0 1 1,-1-1-1,0 1 1,1-1-1,-1 1 1,1 0 0,-1 1-1,1-1 1,-1 1-1,1-1 1,-1 1-1,1 0 1,-1 0 0,0 1-12,-3 1-21,1-1 1,0 1 0,0 1 0,0-1 0,0 1-1,1 0 1,-1 0 0,1 1 0,0-1 0,0 1 0,1 0-1,0 1 1,-1-1 0,2 1 0,-1 0 0,1 0-1,0 0 1,-2 5 20,-2 47-1553,17-22-3552,2-18-1852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5:16.696"/>
    </inkml:context>
    <inkml:brush xml:id="br0">
      <inkml:brushProperty name="width" value="0.025" units="cm"/>
      <inkml:brushProperty name="height" value="0.025" units="cm"/>
    </inkml:brush>
  </inkml:definitions>
  <inkml:trace contextRef="#ctx0" brushRef="#br0">1117 1 18940,'-46'19'88,"1"3"1,0 2-1,2 2 0,0 1 1,2 3-1,2 1 1,1 2-1,-21 23-88,-4 30 21,3 1 0,5 4 0,3 1 0,-33 86-21,11-13-131,7 3-1,8 3 1,7 2 0,7 3 0,8 1-1,8 2 1,8 1 0,8 0 0,7 1-1,9 0 1,7 0 0,16 55 131,-12-137-609,5-1-1,3-1 1,5-2 0,13 22 609,-27-81-130,1-1 0,3-1 1,0-1-1,2 0 1,2-2-1,1 0 0,1-1 1,2-1-1,0-1 0,2-2 1,1-1-1,25 17 130,-35-30 145,0-1 0,1-1-1,1 0 1,0-2 0,0 0 0,0-1-1,1-1 1,0-2 0,0 1 0,1-2-1,-1-1 1,1-1 0,-1-1 0,1 0-1,0-2 1,-1 0 0,0-2 0,0 0 0,0-2-1,17-6-144,8-5 410,-1-2 1,-1-3-1,-1-1 0,-1-2 0,-1-2 0,-1-1 1,33-33-411,13-19 195,-3-3 0,-4-4 1,-4-3-1,-4-4 1,-4-3-1,-4-2 1,-5-3-1,-4-3 1,22-67-196,51-141-180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5.445"/>
    </inkml:context>
    <inkml:brush xml:id="br0">
      <inkml:brushProperty name="width" value="0.025" units="cm"/>
      <inkml:brushProperty name="height" value="0.025" units="cm"/>
    </inkml:brush>
  </inkml:definitions>
  <inkml:trace contextRef="#ctx0" brushRef="#br0">102 393 17873,'-9'5'1906,"3"-3"-1561,-47 29 1611,50-29-1896,1 0 1,-1 0 0,1 0-1,-1 0 1,1 0 0,0 1-1,0-1 1,0 1 0,1 0-1,-1-1 1,0 1 0,1 0 0,0 0-1,0 0 1,0 0 0,0 0-1,0 0 1,0 6 0,1-7-58,0-1 1,1 0 0,-1 0-1,1 0 1,0 0 0,-1 0-1,1 0 1,0 1 0,0-1-1,-1-1 1,1 1 0,0 0-1,0 0 1,0 0 0,0 0-1,0-1 1,0 1 0,1 0-1,-1-1 1,0 1 0,0-1-1,0 1 1,1-1 0,-1 0-1,0 0 1,0 1 0,1-1-1,-1 0 1,0 0 0,0 0-1,1 0 1,-1 0 0,0-1-1,3 1 1,3-1 5,0 1 0,0-1 0,1 0-1,-1-1 1,8-3 0,-1-1 9,-1-2-1,0 0 0,0-1 1,-1 0-1,0 0 1,-1-2-1,0 1 1,0-2-1,-1 1 1,-1-1-1,0-1 0,-1 1 1,0-1-1,6-15 1,-10 11 509,-12 17 302,-14 23-344,19-19-468,0 0-1,0 1 1,1-1-1,0 1 0,0-1 1,0 1-1,0 0 0,1 0 1,0-1-1,0 1 0,0 0 1,1 0-1,-1 0 0,1 0 1,1 7-1,0-11-13,-1 0 1,1 0-1,-1-1 1,1 1-1,0 0 0,-1-1 1,1 1-1,0-1 0,0 1 1,0-1-1,-1 1 1,1-1-1,0 1 0,0-1 1,0 0-1,0 1 0,0-1 1,0 0-1,0 0 1,-1 0-1,1 0 0,0 0 1,0 0-1,0 0 0,0 0 1,0 0-1,1-1 1,28-6 104,-17 0 46,0 0 1,0-1-1,-1-1 1,0 0-1,0-1 0,15-16 1,58-73 718,-68 75-717,0 0 1,20-40-1,-32 54-192,0-1 1,-1 0-1,0 0 0,0 0 1,-1-1-1,0 1 0,-1-1 0,-1 1 1,1-13-1,-7 19-134,-5 12 89,-5 11 28,0 4 86,1 1 1,1 0 0,-16 42-1,24-54 25,2 0 0,0 0 0,0 0-1,1 1 1,0-1 0,1 1-1,0-1 1,1 1 0,0-1 0,1 1-1,3 13 1,-3-22-54,0 1 0,0-1 0,0 0 1,1 0-1,-1 0 0,1 0 0,0 0 0,0 0 0,0 0 0,1-1 0,-1 1 0,0-1 1,1 0-1,0 1 0,-1-1 0,1 0 0,0 0 0,0-1 0,0 1 0,5 1 1,-6-2 5,0-1 1,1 1-1,-1 0 1,0-1 0,0 0-1,0 0 1,1 0 0,-1 0-1,0 0 1,0 0 0,0 0-1,0 0 1,1-1 0,-1 0-1,0 1 1,0-1-1,0 0 1,0 0 0,0 0-1,0 0 1,0 0 0,0 0-1,-1-1 1,1 1 0,0-1-1,-1 1 1,1-1 0,-1 1-1,0-1 1,1 0-1,-1 0 1,2-3 0,1-3 13,0-1 0,-1 0 1,1 0-1,-1 0 0,-1 0 1,0 0-1,0 0 0,0-18 1,-2 26-4,6 23-347,-2-20 326,-1 1-1,0-1 0,1 0 0,-1 0 1,1 0-1,-1-1 0,1 1 1,0-1-1,0 0 0,0 0 0,0 0 1,-1 0-1,1-1 0,0 0 1,1 1-1,-1-1 0,0-1 0,7 0 1,-2-1 14,0 1 0,0-1 1,-1 0-1,1-1 1,0 0-1,-1 0 0,11-7 1,-14 8-4,-1-1 1,1 0-1,-1 0 1,0 0-1,0 0 0,0-1 1,0 1-1,-1-1 1,0 0-1,1 0 1,-1-1-1,0 1 1,4-9-1,-7 12-9,0 1 1,0-1-1,-1 1 1,1-1-1,0 1 1,0-1-1,0 1 1,0 0-1,0-1 1,0 1-1,-1-1 1,1 1-1,0 0 1,0-1-1,-1 1 1,1 0-1,0-1 0,0 1 1,-1 0-1,1-1 1,0 1-1,-1 0 1,1-1-1,-1 1 1,1 0-1,0 0 1,-1 0-1,1-1 1,-1 1-1,1 0 1,-1 0-1,1 0 1,0 0-1,-1 0 0,1 0 1,-1 0-1,1 0 1,-1 0-1,1 0 1,-1 0-1,1 0 1,0 0-1,-1 0 1,1 0-1,-1 1 1,1-1-1,-1 0 1,1 0-1,0 0 1,-1 1-1,1-1 1,-1 1-1,-26 9-96,19-4 90,-1 1-1,1 0 0,1 1 0,-1 0 1,1 0-1,1 1 0,-8 11 0,10-15 19,1 0 0,1 0 1,-1 0-1,1 1 0,0-1 0,0 0 0,0 1 0,1 0 0,0-1 0,0 1 0,0 0 0,1 0 0,0-1 0,0 1 0,2 8 0,-1-12-14,0 0 1,0-1-1,0 1 0,0-1 0,0 1 0,1-1 1,-1 0-1,1 0 0,-1 0 0,1 1 0,-1-1 1,1-1-1,0 1 0,-1 0 0,1 0 0,0-1 1,0 1-1,-1 0 0,1-1 0,0 0 0,0 0 1,0 1-1,0-1 0,0 0 0,-1 0 0,1-1 1,0 1-1,0 0 0,3-1 0,4 0-241,1-1-1,-1 0 1,1 0-1,14-6 1,-4-1-1302,-1-1 1,0-1-1,-1-1 0,18-15 1,30-32-8057,-37 30 2547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5:16.856"/>
    </inkml:context>
    <inkml:brush xml:id="br0">
      <inkml:brushProperty name="width" value="0.025" units="cm"/>
      <inkml:brushProperty name="height" value="0.025" units="cm"/>
    </inkml:brush>
  </inkml:definitions>
  <inkml:trace contextRef="#ctx0" brushRef="#br0">977 311 21301,'-155'-118'920,"-2"41"264,1 12-424,14 30-408,2 19-200,19 34-288,16 18-392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6:59:51.955"/>
    </inkml:context>
    <inkml:brush xml:id="br0">
      <inkml:brushProperty name="width" value="0.025" units="cm"/>
      <inkml:brushProperty name="height" value="0.025" units="cm"/>
    </inkml:brush>
  </inkml:definitions>
  <inkml:trace contextRef="#ctx0" brushRef="#br0">22723 874 29006,'-16'43'576,"-6"11"-320,6 2-32,9-4-96,2-8-64,17-12-48,0-7 0,7-21-88,-2-8-96,1-24-448,4-8-680</inkml:trace>
  <inkml:trace contextRef="#ctx0" brushRef="#br0" timeOffset="300.266">22818 824 27326,'42'-7'1208,"2"-5"-544,3 0-200,-5 2-272,-2 0-72,-5 3-56,-3 2-56,-12 4-408,-7 2-632</inkml:trace>
  <inkml:trace contextRef="#ctx0" brushRef="#br0" timeOffset="580.057">22888 992 27694,'38'-9'752,"-3"-1"-368,-3 2-192,-7 6-264,-5-1-352,-11 4 1888</inkml:trace>
  <inkml:trace contextRef="#ctx0" brushRef="#br0" timeOffset="581.057">22811 1262 25197,'44'-25'633,"1"-6"-121,-6 1-200,-2-2-248,-10 4-896</inkml:trace>
  <inkml:trace contextRef="#ctx0" brushRef="#br0" timeOffset="965.656">23290 793 28790,'77'12'1372,"-77"-10"-1363,0 0 0,0 0 0,0 0-1,0 0 1,0 0 0,0 0-1,0 0 1,-1 0 0,1 0 0,-1 0-1,1 0 1,-1 0 0,0-1-1,0 1 1,0 0 0,0 0 0,0-1-1,0 1 1,0 0 0,0-1-1,-1 0 1,1 1 0,-1-1 0,1 0-1,-1 1 1,0-1 0,1 0-1,-1 0 1,0 0 0,0-1 0,1 1-1,-1 0 1,0-1 0,-1 1-9,-4 3 30,-7 4 16,1 1 1,-1 0-1,1 0 0,1 2 0,0-1 0,0 2 1,1-1-1,1 2 0,0-1 0,0 1 0,2 1 1,-1 0-1,2 0 0,0 1 0,0-1 0,2 1 1,-3 9-47,8-22 0,-1-1-1,1 1 1,0-1 0,0 1 0,0-1 0,0 1 0,0-1 0,0 1 0,0-1-1,0 1 1,1-1 0,-1 1 0,0-1 0,1 1 0,-1-1 0,1 0 0,0 1-1,-1-1 1,1 0 0,0 1 0,0-1 0,0 0 0,0 0 0,0 0 0,0 0-1,0 0 1,0 0 0,1 0 0,-1 0 0,0 0 0,1-1 0,-1 1-1,0-1 1,1 1 0,-1 0 0,1-1 0,-1 0 0,1 1 0,-1-1 0,1 0-1,-1 0 1,1 0 0,-1 0 0,1 0 0,-1 0 0,66-21-53,35-35-1178,-78 35 84</inkml:trace>
  <inkml:trace contextRef="#ctx0" brushRef="#br0" timeOffset="1230.475">23139 977 26998,'34'-12'1144,"10"-2"-536,-1 1-216,7-2-272,4 2-216,-10 0-840,-5-3 1984</inkml:trace>
  <inkml:trace contextRef="#ctx0" brushRef="#br0" timeOffset="1470.722">23530 862 27294,'0'29'312,"-4"5"-248,0 1-8,-2 1-328,1 1-328,1-2-480,-2 0-281</inkml:trace>
  <inkml:trace contextRef="#ctx0" brushRef="#br0" timeOffset="1950.458">23485 710 27582,'12'-8'292,"3"-5"-92,0 1 0,0 1-1,1 1 1,1 0 0,0 1-1,0 1 1,0 1-1,1 0 1,0 1 0,1 1-1,-1 1 1,1 0 0,0 2-1,10-1-199,-27 3 8,1 0 0,0 0-1,-1 1 1,1-1 0,0 1-1,-1 0 1,1-1 0,-1 1-1,1 0 1,-1 0 0,1 1-1,-1-1 1,0 0 0,1 1-1,-1 0 1,0-1 0,0 1-1,0 0 1,-1 0 0,1 0-1,0 0 1,-1 1 0,1-1-1,-1 0 1,0 1 0,0-1-1,1 0 1,-2 1 0,1 0-1,0-1 1,0 1 0,-1-1-1,0 1 1,1 0 0,-1-1-1,0 3-7,-1 3 13,0 0 0,0-1 0,-1 1 0,0-1 0,0 1 0,-1-1 0,0 0 0,0 0 0,-1 0 0,1-1 0,-2 1 0,0 1-13,-160 169 158,155-158-108,22-22-49,23-20-90,-28 18 53,-5 2 19,0 0 0,0 0-1,1 1 1,-1-1 0,0 1 0,1-1-1,0 1 1,-1 0 0,1 0 0,0 0-1,0 0 1,0 1 0,1-1 0,-1 1 0,0 0-1,0 0 1,1 0 0,-1 0 0,1 1-1,-1-1 1,1 1 0,-1 0 0,0 0-1,1 0 1,-1 0 0,1 1 0,-1-1 0,1 1-1,-1 0 1,0 0 0,1 0 0,-1 0-1,0 1 1,0 0 0,0-1 0,0 1 0,0 0-1,0 0 1,-1 1 0,3 1 17,-2 3 7,-1 1 1,0-1-1,0 1 1,-1 0-1,0 0 1,0 0-1,-1 0 1,0 0-1,0 0 1,-1 0-1,0-1 1,0 1-1,-1 0 1,0 0-1,-1-1 0,1 1 1,-1-1-1,-1 0 1,1 0-1,-1 0 1,-1 0-1,1-1 1,-1 1-1,0-1 1,-5 4-8,2 2 41,-9 16 78,-2-1-1,-1 0 1,-1-1 0,-2-2-1,0 0 1,-1-1 0,-1-2-1,-6 3-118,29-22 2,-1 0 0,1 1 0,-1-1 0,0 0 0,0 0 0,0-1 0,0 1 0,0-1 0,0 1-1,-1-1 1,1 0 0,0 0 0,-1 0 0,1-1 0,-1 1 0,1-1 0,-1 0 0,1 0 0,-1 0 0,1 0-1,-1-1 1,1 1 0,0-1 0,-1 0 0,1 0 0,0 0 0,-1-1 0,1 1-2,-10-28-367,7-14-362</inkml:trace>
  <inkml:trace contextRef="#ctx0" brushRef="#br0" timeOffset="-1262.109">21189 1030 24557,'-7'2'127,"1"0"0,-1 1 0,1 0 0,0 0 0,0 1 0,0 0 0,0 0 0,1 0 0,0 1 0,-1 0 0,2 0 0,-1 0 0,1 0 0,-1 1 0,1 0 0,1 0 0,-1 0 0,1 0 0,0 0 0,1 1-1,-1 1-126,-32 147 999,41-89-542,-6-64-451,0-1 0,1 0 0,0 1 0,-1-1 0,1 0 0,0 1 0,0-1 0,-1 0 0,1 0 0,0 0 0,0 0 0,0 0 0,1 0 0,-1 0 0,0 0 0,0 0 0,0 0 0,1-1 0,-1 1 0,0 0 0,1-1 0,-1 1 0,0-1 0,1 0 0,-1 1 0,1-1 0,-1 0 0,1 0 0,-1 0 0,1 0 0,-1 0 0,1 0 0,-1 0 0,1-1 0,-1 1 0,0 0 0,1-1 0,-1 1 0,0-1 0,1 0 0,0 0-6,12-6 9,-1-1 0,-1 0 0,1-1 1,-1 0-1,-1-1 0,0 0 0,0-1 0,-1 0 0,8-11-9,7-7 2,-24 28-2,46-49 24,-3-1 0,-1-3 0,33-56-24,-74 108-6,0-1-1,0 0 1,-1 1 0,1-1 0,-1 0 0,1 0-1,-1 0 1,0 0 0,0 0 0,0 0 0,0 0-1,-1 0 1,1 0 0,-1 0 0,0 0 0,0 0-1,0-1 1,0 1 0,0 0 0,-1 0 0,0 0-1,1 0 1,-1 0 0,0 0 0,-1 0-1,1-1 8,-1 4-8,0-1 0,0 1 0,0 0 0,1 0 0,-1 0 0,0 0 0,0 0 0,0 0 0,0 1 0,1-1 0,-1 1 0,0-1 0,0 1 1,1-1-1,-1 1 0,0 0 0,1 0 0,-1 0 0,1 0 0,-1 0 0,1 0 0,-1 1 0,1-1 0,-1 1 7,0 0-6,-13 12 26,0 0-1,0 2 0,2 0 0,0 0 0,1 1 0,0 1 0,2 0 0,0 0 1,1 1-1,1 0 0,0 1 0,2 0 0,0 0 0,2 0 0,-2 13-19,9 32 190,-2-64-187,0-1 1,1 1 0,-1-1-1,0 1 1,1-1-1,-1 1 1,0-1 0,1 0-1,-1 0 1,0 1 0,1-1-1,-1 0 1,0 0 0,1-1-1,-1 1 1,0 0 0,1 0-1,-1-1 1,0 1-1,1 0 1,-1-1 0,0 0-1,0 1 1,1-1 0,-1 0-1,0 1 1,0-1 0,0 0-1,0 0 1,0 0 0,0 0-1,0 0 1,0 0-1,0-1-3,3-1 6,52-45-19,-2-2-1,-3-2 1,17-25 13,-59 67-12,14-15-72,-1 0 1,-2-2 0,0 0-1,-2-2 1,-1 0-1,-1-1 1,-2 0-1,-1-1 1,-1-1-1,-2 0 1,-1 0-1,-1-3 84,-14 30-113,-48 136 312,40-100-97,-11 23 267,2 2 0,2 1 0,3 1-1,-5 35-368,-1 208 312,19-183-301,1-74-4,-3-1 0,-1 0 0,-2 0 0,-2-1 0,-13 29-7,5-37 158,19-33-151,1-1 0,-1 0 0,0 0-1,1 1 1,-1-1 0,0 0 0,0 0 0,1 0 0,-1 1 0,0-1-1,0 0 1,1 0 0,-1 0 0,0 0 0,0 0 0,1-1-1,-1 1 1,0 0 0,1 0 0,-1 0 0,0-1 0,0 1-1,1 0 1,-1-1 0,1 1 0,-1-1 0,0 1 0,1-1-1,-1 1 1,1-1 0,-1 1 0,1-1 0,-1 1 0,1-1-1,-1 0 1,1 1 0,0-1 0,-1 0 0,1 1 0,0-1-1,-1 0 1,1 1 0,0-1 0,0 0 0,0 0 0,0 1-1,0-1 1,0 0 0,0 0 0,0 0-7,-6-18 0,1-1 0,2 0 0,0 0 0,0-1 0,2 1 1,1-1-1,0 1 0,2-1 0,0 1 0,1 0 0,1 0 0,1 0 0,3-5 0,3-6-190,1 1-1,2 1 1,1 0-1,1 1 1,8-9 190,11-15-839</inkml:trace>
  <inkml:trace contextRef="#ctx0" brushRef="#br0" timeOffset="-419.19">22078 770 26958,'-74'175'1997,"60"-149"-1911,0 1-1,2 1 1,1 0-1,1 1 1,1 0-1,2 0 1,1 1-1,1 0 1,0 17-86,6-47 1,0-1 0,-1 1 0,1-1 0,-1 1 0,1 0 0,0-1 0,-1 1 0,1 0 0,0 0 0,-1-1 0,1 1 0,0 0 0,-1 0 0,1 0 0,0 0 0,-1 0 0,1 0 0,0 0 0,-1 0 0,1 0 0,0 0 0,0 0 1,-1 1-1,1-1 0,0 0 0,-1 0 0,1 1 0,-1-1 0,1 0 0,0 1 0,-1-1 0,1 1 0,-1-1 0,1 0 0,-1 1 0,1-1 0,-1 1 0,1 0 0,-1-1 0,0 1 0,1-1 0,-1 1 0,0 0 0,1-1 0,-1 1 0,0 0 0,0-1 0,0 1 0,1 0 0,-1-1 0,0 1 0,0 0 0,0 0 0,0-1 0,0 1 0,0 0 0,-1-1 0,1 1 0,0 0 0,0-1-1,27-34-143,-1-1-1,-1-1 0,-2-1 0,-2-2 1,6-17 143,-12 19-729,-1-1 0,-2-1 0,-2 0 0,-1 0 0,-3-1 1,1-15 728,-10 49-322,-5 32 464,-13 173 2565,21-197-2684,-1 1 0,1-1 0,0 0 0,0 0 0,0 0 0,1 0 0,-1 0 0,0 0 0,1 0 0,0 0-1,-1 0 1,1 0 0,0 0 0,0 0 0,0-1 0,0 1 0,0 0 0,0 0 0,1-1 0,-1 1 0,1-1 0,-1 1 0,1-1 0,-1 0 0,1 0 0,0 1 0,0-1 0,-1 0 0,1-1 0,0 1 0,0 0 0,0 0 0,0-1 0,0 1 0,0-1 0,0 0 0,0 1 0,0-1 0,0 0 0,1 0 0,-1-1 0,0 1 0,0 0-1,0-1 1,0 1 0,0-1 0,0 1 0,0-1 0,0 0-23,12-7 20,-1-1 1,0 0-1,-1 0 0,0-1 0,-1-1 0,0 0 0,0 0 0,-1-1 0,-1 0 0,0-1 1,-1 0-1,0-1 0,2-6-20,14-72 8,-24 92-8,0 0 1,-1 0 0,1 1-1,0-1 1,0 0 0,0 0-1,-1 0 1,1 1-1,0-1 1,0 0 0,-1 0-1,1 0 1,0 0 0,0 0-1,-1 1 1,1-1-1,0 0 1,-1 0 0,1 0-1,0 0 1,0 0 0,-1 0-1,1 0 1,0 0-1,-1 0 1,1 0 0,0 0-1,0 0 1,-1 0 0,1 0-1,0-1 1,-1 1-1,1 0 1,0 0 0,0 0-1,-1 0 1,1 0 0,0-1-1,0 1 1,0 0-1,-1 0 1,1 0 0,0-1-1,0 1 1,0 0 0,-1 0-1,1-1 1,0 1-1,0 0 1,0 0 0,0-1-1,0 1 1,0 0 0,0 0-1,0-1 1,0 1-1,0 0 1,0-1 0,0 1-1,0 0 1,0 0 0,0-1-1,0 1 1,0 0-1,0-1 0,-16 25-11,-3 9 142,1 0 0,2 2 1,1-1-1,1 2 0,3 0 0,1 0 0,1 1 0,2 0 0,0 15-131,6-49 8,1 0-1,-1 0 0,1 0 0,0 1 1,-1-1-1,1 0 0,1 0 0,-1 0 1,0 1-1,1-1 0,-1 0 1,1 0-1,0 0 0,0 0 0,1 0 1,-1 0-1,0 0 0,1-1 0,0 1 1,0 0-1,0-1 0,0 1 0,0-1 1,0 0-1,0 1 0,1-1 1,-1 0-1,1-1 0,1 2-7,2-5 1,-1 0 1,1-1-1,0 1 0,-1-1 1,1 0-1,-1 0 0,0-1 1,0 0-1,0 0 0,-1 0 0,1 0 1,-1-1-1,0 1 0,0-1 1,-1 0-1,1 0 0,-1-1 1,0 1-1,-1-1-1,-1 4 0,13-17-1,-1 0-1,-2-1 0,0-1 0,-1 0 0,0 0 0,-2-1 0,-1 0 0,-1-1 0,2-11 2,-19 37-15,-37 99 34,41-84-7,2 1 0,0 0 0,0 0 0,2 0 0,1 0 0,0 0 0,1 1 0,2-1 0,0 2-12,7 3-207,4-11-297</inkml:trace>
  <inkml:trace contextRef="#ctx0" brushRef="#br0" timeOffset="-2666.131">19941 1141 24413,'-12'11'185,"2"1"-1,-1 0 0,2 0 1,0 1-1,0 1 1,1-1-1,1 1 0,0 1 1,1-1-1,0 1 1,1 0-1,1 1 0,1-1 1,0 1-1,0 5-184,8 36 691,-4-56-681,0 0 1,-1 0-1,1 0 0,0 0 1,0 0-1,1-1 0,-1 1 1,0 0-1,0 0 1,0-1-1,0 1 0,1-1 1,-1 1-1,0-1 0,1 1 1,-1-1-1,0 0 1,1 0-1,-1 1 0,0-1 1,1 0-1,-1 0 1,1 0-1,-1-1 0,0 1 1,1 0-1,-1 0 0,0-1 1,1 1-1,-1-1 1,0 1-1,0-1 0,0 0 1,1 1-1,-1-1 0,0 0 1,0 0-1,0 0 1,0 0-1,0 0 0,0 0-10,27-22 24,-1-1 0,-1-1 0,-1 0 0,-1-3 0,-1 0 0,-2-1 0,4-9-24,-21 33 3,59-94 0,-77 120 40,1-1 0,0 2 0,1-1 0,2 2 0,0-1 0,1 1 1,2 1-1,0 0 0,0 6-43,7-30 0,0 1 10,-1 1 1,0-1-1,1 0 1,-1 1-1,1 0 1,0-1-1,0 1 0,-1-1 1,1 1-1,0-1 1,0 1-1,1-1 0,-1 1 1,0 0-1,0-1 1,1 1-1,-1-1 1,1 1-1,-1-1 0,1 0 1,0 1-1,-1-1 1,1 1-1,0-1 1,0 0-1,0 0 0,0 0 1,0 1-1,0-1 1,0 0-1,1 0 0,-1 0 1,0-1-1,1 1 1,-1 0-1,0 0 1,1-1-1,0 1-10,8-5 12,1-1-1,-1 1 1,0-2-1,0 0 1,-1 0 0,0 0-1,0-1 1,-1-1-1,1 0 1,-2 0 0,1 0-1,-1-1 1,0 0-1,-1 0 1,0-1 0,-1 0-1,4-7-11,47-62 24,-49 83-14,-28 123 218,24-38 78,-3-88-320,1 0 0,0 0 0,0 0 0,0 0-1,-1-1 1,1 1 0,0 0 0,0-1-1,0 1 1,0-1 0,0 1 0,0-1-1,1 1 1,-1-1 0,0 0 0,0 0 0,0 1-1,0-1 1,0 0 0,0 0 0,1 0-1,-1 0 1,0 0 0,0-1 0,0 1 0,0 0-1,0 0 1,0-1 0,1 1 0,-1-1-1,0 1 1,0-1 0,0 1 0,0-1 0,-1 0-1,1 1 1,0-1 0,0 0 0,0 0-1,0 0 1,-1 1 0,1-1 0,0 0-1,-1 0 1,1 0 0,-1 0 0,1 0 0,-1 0-1,1 0 1,-1-1 0,0 1 0,0 0-1,1 0 1,-1 0 0,0 0 0,0 0 0,0-1 14,19-30-1330</inkml:trace>
  <inkml:trace contextRef="#ctx0" brushRef="#br0" timeOffset="-2348.581">20459 1110 27702,'-2'4'28,"1"-1"0,0 1 0,0 0 0,0 0 0,1 0 0,-1 0 0,1-1 0,0 1 0,0 0 0,0 0 0,0 0 0,1 0 0,0 0 0,-1 0 1,2-1-1,-1 1 0,0 0 0,1-1 0,-1 1 0,1-1 0,0 1 0,0-1 0,1 0 0,-1 0 0,1 0 0,-1 0 0,1 0 0,0 0 0,0-1 0,0 0 0,0 1 0,1-1 0,-1 0 0,1 0 0,-1-1 0,1 1 0,0-1 0,-1 0 0,1 0 1,1 0-30,28-4-133,-28 1 119,0 1-1,0 0 0,0 1 0,0-1 0,0 1 0,0 0 0,0 0 0,0 0 1,0 1-1,0 0 0,0 0 0,0 0 0,0 1 0,-1-1 0,4 2 16,-8-1 17,1 0 0,0 0 0,-1 0 0,1 0 0,-1 0 0,0 1 0,0-1 0,0 0 0,0 0 0,0 0-1,0 0 1,-1 0 0,1 0 0,-1 0 0,1 0 0,-1 0 0,0 0 0,1 0 0,-1 0 0,0 0 0,0-1 0,-1 1-1,1 0 1,0 0 0,-1-1 0,1 1 0,-1-1 0,0 1-17,-2 3 85,-5 9 114,-1 0 0,-1-1 0,0-1 0,0 1 0,-1-2-1,-1 0 1,0 0 0,-7 3-199,20-13-20,-1-1 0,0 1 0,0 0 0,0-1 0,0 1 0,0-1 0,-1 1 0,1-1 0,0 1 0,0-1 0,0 0 0,0 1 0,0-1 0,-1 0 0,1 0 0,0 0 0,0 0-1,0 0 1,0 0 0,-1-1 0,1 1 0,0 0 0,0-1 0,0 1 0,0 0 0,0-1 0,0 1 0,0-1 0,0 0 0,0 1 0,0-1 0,0 0 0,0 0 0,0 1 0,0-1 0,0 0 0,0-1 20,-8-14-958</inkml:trace>
  <inkml:trace contextRef="#ctx0" brushRef="#br0" timeOffset="184979.549">19879 2665 20852,'1'-2'132,"-1"1"0,1 0 0,-1-1-1,1 1 1,-1 0 0,1 0-1,0-1 1,0 1 0,0 0 0,0 0-1,0 0 1,0 0 0,0 0-1,0 0 1,0 0 0,0 0 0,0 1-1,0-1 1,1 0 0,-1 1-1,0-1 1,1 1 0,-1-1 0,0 1-1,1-1 1,-1 1 0,0 0-1,1 0 1,-1 0 0,1 0 0,-1 0-1,1 0 1,-1 0 0,0 1-1,1-1 1,-1 0 0,0 1 0,1-1-1,-1 1 1,0-1 0,1 1-1,-1 0 1,0-1 0,0 1 0,0 0-1,0 0 1,1 0 0,-1 0-1,-1 0 1,1 0 0,0 0 0,0 0-1,0 1 1,0-1 0,-1 1-132,9 17 276,-1 0 1,-2 1 0,0 0-1,-1 0 1,-1 0 0,0 1-1,-1 11-276,18 83 355,-5-83-220,-7-54-47,-8 3-77,-1-1 1,-1 1 0,0-1 0,-2 1 0,0 0 0,-2 0 0,0 1 0,-1-1 0,0 1 0,-2 0 0,0 0 0,-1 1-1,-1 0 1,0 1 0,-3-2-12,13 18 0,-1 1-1,1-1 0,0 0 1,0 1-1,0-1 1,-1 1-1,1-1 0,0 1 1,0-1-1,-1 1 1,1-1-1,0 0 0,-1 1 1,1-1-1,0 0 1,-1 1-1,1-1 0,-1 0 1,1 0-1,-1 1 1,1-1-1,0 0 0,-1 0 1,1 0-1,-1 1 1,1-1-1,-1 0 1,1 0-1,-1 0 0,1 0 1,-1 0-1,1 0 1,-1 0-1,1 0 0,-1 0 1,1 0-1,-1-1 1,1 1-1,-1 0 0,1 0 1,-1 0-1,1 0 1,-1-1-1,1 1 0,0 0 1,-1-1-1,1 1 1,-1 0-1,1-1 0,0 1 1,-1 0-1,1-1 1,0 1-1,-1-1 0,1 1 1,0 0-1,0-1 1,-1 0 0,2 45-12,0-41-26,-1 1 1,1 0 0,-1 0-1,1-1 1,0 1 0,0-1-1,1 1 1,-1-1 0,1 1-1,0-1 1,0 0-1,0 0 1,0 1 0,0-2-1,1 1 1,-1 0 0,1 0-1,0-1 1,0 1 0,0-1-1,0 0 1,0 0 0,1 0-1,-1-1 1,0 1 0,1-1-1,0 1 1,-1-1 0,1 0-1,0-1 1,-1 1 0,1-1-1,0 1 1,0-1 0,-1 0-1,4-1 38,8 0-244,0-1 0,0 0 0,0-1-1,0-1 1,-1 0 0,0-1 0,1 0-1,-2-1 1,1-1 0,-1 0 0,0-1 0,-1-1-1,1 0 1,-2 0 0,1-1 0,-1-1-1,-1 0 1,0 0 0,-1-1 0,0 0 0,0 0-1,-2-1 1,2-3 244,0-39 217,-10 55-166,0-1 0,-1 1 0,1 0 0,0 0 0,-1 0 0,1 0 0,0 0 0,-1 0 0,1 0 0,0 1 0,0-1 0,-1 0 0,1 1 0,0-1 0,0 1 0,-1-1 0,1 1 0,0 0 0,0-1-1,0 1 1,0 0 0,0 0 0,0 0 0,0 0 0,0 0 0,0 0 0,0 0 0,1 0 0,-1 0 0,0 0 0,1 1 0,-1-1 0,1 0 0,-1 0 0,1 1 0,0-1 0,-1 0 0,1 0 0,0 1-51,-11 14 283,2 0 1,-1 1 0,2-1 0,0 2 0,1-1-1,1 1 1,1 0 0,0 0 0,2 1 0,0-1 0,-1 15-284,4-31 11,0 0 1,0 0 0,-1 0 0,1 0 0,1 0-1,-1 0 1,0 0 0,0 0 0,1 0-1,-1 0 1,1 0 0,-1 0 0,1 0 0,0 0-1,0-1 1,0 1 0,0 0 0,0 0 0,0-1-1,1 1 1,-1-1 0,0 1 0,1-1-1,-1 0 1,1 1 0,-1-1 0,1 0 0,0 0-1,0 0 1,-1 0 0,1 0 0,0-1 0,0 1-1,0-1 1,0 1 0,0-1 0,0 1 0,0-1-1,0 0 1,0 0 0,0 0 0,0 0-1,0-1 1,0 1 0,0 0 0,0-1 0,0 1-1,0-1 1,-1 0 0,1 0 0,0 0 0,0 0-1,0 0 1,-1 0 0,1 0 0,0-1-12,12-10 7,0-1 0,-1-1 0,-1 0 0,0 0-1,-1-1 1,0-1 0,-1 0 0,-1-1 0,-1 1 0,0-2 0,-1 1 0,-1-1 0,-1 0 0,1-8-7,9-123-137,-21 140-101,-5 79 78,7-28 229,1 0-1,2 0 0,3 0 1,5 39-69,-8-80 4,1 1 1,0-1-1,-1 1 1,1-1-1,0 1 1,0-1-1,0 1 1,1-1 0,-1 1-1,0-1 1,0 1-1,1-1 1,-1 1-1,1-1 1,-1 1-1,1-1 1,0 0-1,-1 1 1,1-1 0,0 0-1,0 0 1,0 0-1,0 1 1,0-1-1,0 0 1,1 0-1,-1 0 1,0-1-1,0 1 1,1 0-1,-1 0 1,0-1 0,1 1-1,-1-1 1,1 1-1,-1-1 1,1 1-1,-1-1 1,1 0-1,-1 0 1,1 0-1,-1 0 1,1 0 0,-1 0-1,1 0 1,-1 0-1,1-1 1,-1 1-1,1-1 1,-1 1-1,1-1 1,-1 1-1,0-1 1,1 0 0,-1 0-1,0 0 1,0 0-1,1 0 1,0-1-5,22-26-10,-1-2 0,-2-1-1,-1-1 1,-1-1 0,-2 0 0,-1-2 0,8-25 10,6-20-956,-3-2 0,-3 0-1,0-21 957,-17 32-918,-58 68 1222,46 4-255,3-1-23,0 0-1,-1 1 1,1 0 0,0-1 0,0 1 0,0 0-1,0 0 1,0 0 0,0 0 0,0 0-1,0 1 1,0-1 0,0 1 0,1-1-1,-1 1 1,1 0 0,-1-1 0,1 1-1,0 0 1,-1 0 0,1 0 0,0 0-1,0 0 1,0 0 0,1 1 0,-1-1 0,0 0-1,1 0 1,0 0 0,-1 1 0,1-1-1,0 0 1,0 1 0,0-1 0,1 0-1,-1 0 1,0 1 0,1 1-26,-2 25 161,2 0 1,0 0-1,2 0 1,1-1 0,1 1-1,1-1 1,2 0-1,1 0 1,1-1-1,1-1 1,2 1-1,0-2 1,2 0-1,0 0 1,2-2-1,15 17-161,-11-23 88,-18-37 6,-51-69 26,33 67-132,-2 1 1,0 1-1,-1 0 1,-1 2-1,-18-15 12,19 24-8,18 18 0,20 20 0,-15-24 8,1-1 0,-1 0-1,1 0 1,0-1 0,0 1-1,1-2 1,-1 1 0,1 0-1,-1-1 1,1-1 0,0 1-1,0-1 1,0 0 0,0 0-1,-1-1 1,1 0 0,0 0-1,0-1 1,0 0 0,0 0-1,0 0 1,0-1 0,-1 0-1,2-1 1,13-5-1,0 0 0,-1-1 0,0-2 0,-1 0 0,0 0 0,-1-2-1,1-2 2,-8 8 4,-1-1 0,1-1 0,-2 0 0,1 0 0,-1-1 0,0 0 0,-1-1 0,0 0 0,-1 0-1,0 0 1,-1-1 0,0 0 0,0-3-4,-6 14 0,0 0 1,-1 0-1,1 0 1,0 0-1,0 1 0,0-1 1,-1 0-1,1 0 0,0 0 1,-1 0-1,1 0 0,-1 1 1,1-1-1,-1 0 1,1 0-1,-1 1 0,0-1 1,1 0-1,-1 1 0,0-1 1,1 1-1,-1-1 1,0 0-1,0 1 0,0 0 1,0-1-1,1 1 0,-1 0 1,0-1-1,0 1 0,0 0 1,0 0-1,0 0 1,0 0-1,0 0 0,0 0 1,0 0-1,0 0 0,1 0 1,-1 0-1,0 0 0,0 1 1,0-1-1,0 0 1,0 1-1,0-1 0,0 0 1,1 1-1,-1-1 0,0 1 1,0 0-1,1-1 0,-1 1 1,0-1-1,1 1 1,-1 0-1,1 0 0,-1-1 1,1 1-1,-1 0 0,1 0 1,-1 0-1,-11 11 32,-1 1 1,2 0-1,0 1 1,0 1-1,2-1 1,0 2-1,0-1 1,2 1-1,0 0 1,0 1-1,2 0 1,0 0-1,1 0 0,0 0 1,2 1-1,0-1 1,1 18-33,0-33 1,0 0 1,0 1 0,0-1-1,0 0 1,1 1-1,-1-1 1,1 1-1,0-1 1,-1 1 0,1-1-1,1 1 1,-1-1-1,0 1 1,0-1-1,1 1 1,0-1 0,-1 0-1,1 1 1,0-1-1,0 0 1,0 0-1,0 1 1,1-1 0,-1 0-1,1 0 1,-1 0-1,1 0 1,-1-1-1,1 1 1,0 0 0,0-1-1,0 1 1,0-1-1,0 0 1,1 0-1,-1 1 1,0-2 0,0 1-1,1 0 1,-1 0-1,1-1 1,-1 1-1,0-1 1,1 0 0,0 1-2,4-4-107,-1 0 1,0-1 0,0 1 0,0-1-1,-1-1 1,1 1 0,-1-1 0,0 1-1,0-1 1,-1-1 0,1 1 0,-1-1-1,-1 0 1,1 0 0,2-5 106,19-35-1399</inkml:trace>
  <inkml:trace contextRef="#ctx0" brushRef="#br0" timeOffset="185322.299">21333 2125 21020,'-11'11'1412,"2"-4"-994,0 1-1,0 0 1,1 1 0,0 0-1,1 0 1,0 1 0,0 0-1,1 0 1,0 1 0,1-1-1,0 1 1,1 1 0,0-1-1,-1 7-417,5-16 19,0 0 1,0 0-1,0 0 0,0 0 0,1 0 0,-1 0 0,1 0 0,-1 0 1,1 0-1,-1 0 0,1-1 0,0 1 0,0 0 0,0 0 0,0-1 0,0 1 1,0 0-1,1-1 0,-1 1 0,1-1 0,-1 0 0,1 1 0,-1-1 0,1 0 1,0 0-1,-1 0 0,1 0 0,0 0 0,0 0 0,0-1 0,0 1 0,0 0 1,0-1-1,0 0 0,0 1-19,79 3-5,-61-4-2,80 5 15,-99-3 0,0-1-1,0 1 1,0 0 0,-1 1-1,1-1 1,-1 0 0,0 0-1,0 0 1,1 0 0,-1 0-1,0 0 1,-1 0 0,1 0-1,0 1 1,-1-1 0,1 0-1,-1 0 1,0 0 0,1 0-1,-1 0 1,0-1 0,0 1-1,0 0 1,-1 0 0,1-1-1,0 1 1,-1 0 0,1-1-1,-1 1 1,1-1 0,-1 0 0,0 1-1,0-1-7,-32 35 228,-1-2 0,-1-1 0,-2-2 0,-14 8-228,5-13-132,39-29-392</inkml:trace>
  <inkml:trace contextRef="#ctx0" brushRef="#br0" timeOffset="-6016.473">17336 1455 18652,'-25'-27'5771,"-31"35"-4188,50-5-1551,0 0 0,1 0 0,0 0 0,0 1 0,0 0 0,0 0 1,0 0-1,1 0 0,0 1 0,0 0 0,0 0 0,0 0 0,1 0 0,0 1 1,0-1-1,0 1 0,1 0 0,0-1 0,0 1 0,0 0 0,1 1 1,0-1-1,0 0 0,0 0 0,1 0 0,0 1 0,0-1 0,1 0 0,0 0 1,0 1-1,1 1-32,-1-7 8,0 0 1,1 0-1,-1 0 1,1 0-1,-1 0 0,0 0 1,1 0-1,0-1 1,-1 1-1,1-1 1,-1 1-1,1-1 0,0 0 1,-1 1-1,1-1 1,0 0-1,-1 0 1,1 0-1,0 0 1,-1-1-1,1 1 0,0 0 1,-1-1-1,1 1 1,0-1-1,-1 1 1,1-1-1,-1 0 0,1 0 1,-1 0-1,0 0 1,1 0-1,-1 0 1,0 0-1,1 0 1,-1 0-1,0-1 0,0 1 1,0 0-1,0-1 1,-1 1-1,1-1 1,0 1-1,0-1 0,-1 1 1,1-1-9,12-12 61,0-1 0,-1 0 0,0 0 1,-2-2-1,0 1 0,0-1 0,-2 0 0,0-1 1,2-9-62,-13-10 257,2 37-255,0-1 1,0 1-1,1 0 1,-1 0-1,0-1 1,0 1 0,0 0-1,1 0 1,-1 0-1,0 0 1,0 0-1,1 0 1,-1 0-1,0 0 1,0 0 0,0 0-1,1 1 1,-1-1-1,0 0 1,0 0-1,1 1 1,-1-1-1,0 0 1,0 1-1,1-1 1,-1 1 0,1-1-1,-1 1 1,0-1-1,1 1 1,-1 0-1,1-1 1,-1 1-1,1 0 1,0-1 0,-1 1-1,1 0 1,-1-1-1,1 1 1,0 0-1,0 0 1,0-1-1,-1 1 1,1 0-3,-4 7-176,0 1 0,0-1 0,1 0 0,0 1 0,0 0 0,1-1 1,0 1-1,1 0 0,0 0 0,0 0 0,1 0 0,0 0 0,1 2 176,1 7-65</inkml:trace>
  <inkml:trace contextRef="#ctx0" brushRef="#br0" timeOffset="-5196.208">17637 1300 24933,'-4'0'112,"1"1"-1,-1-1 1,1 1-1,-1 0 1,1 1 0,-1-1-1,1 0 1,0 1-1,0 0 1,-1 0-1,1 0 1,1 0-1,-1 0 1,0 1-1,0-1 1,1 1-1,-1-1 1,1 1-1,0 0 1,0 0-1,0 0 1,0 1 0,1-1-1,-1 0 1,1 1-1,0-1 1,-1 4-112,-18 101 1279,29-35-1016,-9-71-261,1-1 0,-1 1 0,1-1-1,-1 1 1,1-1 0,-1 0-1,1 1 1,0-1 0,0 0 0,0 0-1,-1 1 1,1-1 0,0 0-1,0 0 1,1 0 0,-1 0 0,0 0-1,0 0 1,0-1 0,1 1-1,-1 0 1,0-1 0,1 1 0,-1 0-1,1-1 1,-1 0 0,1 1-1,-1-1 1,0 0 0,1 0 0,-1 0-1,1 0 1,-1 0 0,1 0-1,-1 0 1,1 0 0,-1-1 0,1 1-1,-1 0 1,1-1 0,-1 0-1,0 1 1,1-1 0,-1 0 0,0 1-1,1-2-1,7-4 5,0 0 0,0-1-1,-1 0 1,0 0-1,-1-1 1,1 0 0,-2 0-1,1-1 1,-1 1-1,0-2 1,3-6-5,-16 51-20,-7 50 24,4 0 1,1 67-5,-6 64 24,-30 48 155,41-249-110,4-27 82,43-257-34,-31 149-175,-9 63 25,2 1 0,3-1 0,3 1 0,2 1 0,2 0 0,3 1 0,4-6 33,-19 55-3,0-4 1,1-1 0,1 1 0,0 0 0,0 0 0,1 1 0,0-1 0,0 1 0,1 1 0,0-1 0,0 1 0,8-5 2,-13 12-2,1 0 0,-1 1 1,0-1-1,1 1 0,-1-1 0,0 1 1,0 0-1,0 0 0,0 0 0,1 0 1,-1 0-1,-1 1 0,1-1 0,0 1 1,0-1-1,0 1 0,-1 0 1,1-1-1,-1 1 0,1 0 0,-1 0 1,0 0-1,0 0 0,0 0 0,0 0 1,0 1-1,0-1 0,-1 0 0,1 1 1,-1-1-1,1 0 0,-1 1 2,2 1-6,-2 3 8,1 0-1,-1 0 0,0 0 1,0 0-1,0 0 0,-1 0 0,0-1 1,-1 1-1,0 0 0,0-1 1,0 1-1,-1-1 0,1 1 0,-2-1 1,1 0-1,-1 0 0,0-1 0,0 1 1,0-1-1,-1 0 0,0 0 1,0 0-1,-2 1-1,-16 22 4,-24 33-114,46-58-423,1-5-529,1-7-423</inkml:trace>
  <inkml:trace contextRef="#ctx0" brushRef="#br0" timeOffset="-4667.698">18012 1498 9866,'6'18'11192,"6"-19"-6997,19-27-3947,-26 23 501,83-86 515,-74 62-1053,-26 31-42,6 3-154,0-1 0,1 1 0,-1 0 1,1 0-1,0 1 0,1 0 0,0 0 0,-1 0 0,2 0 0,-1 1 1,1-1-1,0 1 0,0 0 0,1 0 0,0 0 0,0 0 0,1 0-15,1-6 2,0 0 0,1 0-1,-1 0 1,1 0-1,-1 0 1,1 0-1,0 0 1,-1 0 0,1-1-1,0 1 1,-1 0-1,1 0 1,0-1 0,0 1-1,0-1 1,0 1-1,0 0 1,-1-1 0,1 0-1,0 1 1,0-1-1,0 0 1,0 1 0,0-1-1,0 0 1,0 0-1,1 0 1,-1 0-1,0 0 1,0 0 0,0 0-1,0 0 1,0 0-1,0-1 1,0 1 0,0 0-1,0-1 1,0 1-1,0 0 1,0-1 0,-1 0-1,1 1 1,0-1-1,0 1 1,0-1-1,0 0 1,-1 0 0,1 1-1,0-1 1,-1 0-1,1-1-1,6 0-6,8-5 13,-1 0-4,0 0 0,1 1 0,-1 1 1,2 0-1,-1 1 0,0 1 0,1 0 0,-1 1 0,1 1 1,0 0-1,0 1 0,-1 0 0,14 3-3,15 27 172,-44-29-31,0-1 29,0 0 30,0 0-4,-1-4-24,-35-88 119,36 91-317,0-1 0,1 1 0,-1-1 0,1 1 0,-1 0 0,1-1 0,0 1 0,-1 0 0,1-1 0,0 1 1,0 0-1,0 0 0,0 0 0,0 0 0,0 0 0,0 0 0,0 0 0,1 0 0,-1 0 0,0 1 0,1-1 0,-1 0 1,0 1-1,1-1 0,-1 1 0,1 0 0,-1-1 0,0 1 0,1 0 0,-1 0 0,1 0 0,-1 0 0,1 0 0,-1 0 0,1 0 1,-1 0-1,1 1 0,-1-1 0,1 1 0,-1-1 0,0 1 0,1-1 0,-1 1 0,0 0 0,1 0 26,14 0-968,12-1-403</inkml:trace>
  <inkml:trace contextRef="#ctx0" brushRef="#br0" timeOffset="-3710.267">18728 1268 25717,'-6'4'148,"0"0"0,1 1 0,0 0 0,0 0 0,0 1-1,0-1 1,1 1 0,0 0 0,0 0 0,1 0-1,0 1 1,0-1 0,0 1 0,1 0 0,0 0-1,0 0 1,1 0 0,0 0 0,0 0 0,0 0 0,1 0-1,0 0 1,1 1 0,0 3-148,-1-7 20,-1-1-1,1 0 1,0 0 0,0 0-1,0 0 1,0 0 0,0 0-1,1 0 1,0 0 0,-1 0-1,1 0 1,0 0 0,0 0-1,1 0 1,-1 0 0,1-1-1,-1 1 1,1-1 0,0 1-1,0-1 1,0 1 0,0-1-1,0 0 1,1 0 0,-1 0-1,0 0 1,1-1 0,0 1-1,-1-1 1,1 1 0,0-1-1,0 0 1,0 0 0,0 0-1,0 0 1,2-1-20,8-1 2,-1 0 1,1-2-1,-1 0 0,0 0 0,0-1 1,0 0-1,0-1 0,0 0 0,-1-1 1,0-1-1,0 0 0,-1 0 1,0-1-1,0 0 0,-1-1 0,0 0 1,0 0-1,-1-1 0,0 0 0,1-3-2,0 0-19,-1 1 0,0-2-1,-1 1 1,0-1-1,-1 0 1,0 0-1,-2-1 1,1 1-1,-2-1 1,0 0-1,-1 0 1,0-5 19,-2 21-12,-1-1 0,0 1 0,1-1 1,-1 1-1,0-1 0,1 1 0,-1-1 0,0 0 0,0 1 0,0-1 0,1 0 0,-1 0 1,0 0-1,0 1 0,0-1 0,1 0 0,-1 0 0,0 0 0,0 0 0,0 0 1,0-1-1,1 1 0,-1 0 0,0 0 0,0 0 0,0-1 0,1 1 0,-1-1 0,0 1 1,0 0-1,1-1 0,-1 1 0,0-1 0,1 1 0,-1-1 0,1 0 0,-1 1 1,1-1-1,-1 0 0,1 1 0,-1-1 0,1 0 0,-1 1 0,1-1 12,-16 150-20,15-148 24,1 0-1,-1 1 0,1-1 1,0 1-1,0-1 0,-1 0 1,1 1-1,0-1 0,1 0 1,-1 1-1,0-1 0,0 1 1,0-1-1,1 0 1,-1 1-1,1-1 0,-1 0 1,1 0-1,-1 1 0,1-1 1,0 0-1,0 0 0,0 0 1,0 0-1,-1 0 0,1 0 1,0 0-1,1 0 0,-1 0 1,0 0-1,0 0 1,0-1-1,0 1 0,1-1 1,-1 1-1,0-1 0,1 1 1,-1-1-1,0 0 0,1 1 1,-1-1-1,0 0 0,1 0 1,-1 0-1,1 0 1,-1 0-1,0 0 0,1-1 1,-1 1-1,1 0 0,-1-1 1,0 1-1,0-1 0,1 1 1,-1-1-1,0 0 0,0 1 1,0-1-1,1 0 0,-1 0 1,0 0-1,0 0 1,-1 0-1,1 0 0,0 0 1,0 0-1,0-1 0,0 1-3,17-22 16,0 0-1,-2-1 0,-1-1 0,-1-1 1,-1 0-1,-1-1 0,-1 0 0,-1 0 1,0-7-16,14-102 25,-23 135-25,-1 1-1,0-1 1,1 0-1,-1 1 1,0-1-1,0 0 1,0 1 0,0-1-1,1 0 1,-1 1-1,0-1 1,0 0 0,0 1-1,0-1 1,0 0-1,-1 0 1,1 1-1,0-1 1,0 0 0,0 1-1,0-1 1,-1 0-1,1 1 1,0-1 0,-1 1-1,1-1 1,-1 0-1,1 1 1,0-1-1,-1 1 1,1-1 0,-1 1-1,0 0 1,1-1-1,-1 1 1,1-1 0,-1 1-1,1 0 1,-1-1-1,0 1 1,1 0-1,-1 0 1,0 0 0,1-1-1,-1 1 1,0 0-1,0 0 1,1 0 0,-1 0-1,0 0 1,0 0 0,-22 33-31,12 6 66,2 1 1,2 0-1,1 0 0,2 1 1,2 0-1,3 21-35,-1-58 5,-1 9 22,0-1 0,2 0 0,-1 0 0,1 1 0,1-1 1,1 0-1,-1 0 0,2-1 0,0 1 0,0-1 0,3 5-27,-7-15 3,1 0 0,-1 0-1,0-1 1,1 1 0,-1 0 0,1 0 0,0-1 0,-1 1 0,1 0-1,-1-1 1,1 1 0,0-1 0,0 1 0,-1-1 0,1 1 0,0-1 0,0 1-1,-1-1 1,1 0 0,0 0 0,0 1 0,0-1 0,0 0 0,0 0 0,0 0-1,-1 0 1,1 0 0,0 0 0,0 0 0,0 0 0,0 0 0,0 0 0,0-1-1,-1 1 1,1 0 0,0 0 0,0-1 0,0 1 0,-1-1 0,1 1-1,0-1 1,0 1 0,-1-1 0,1 1 0,0-1 0,-1 0 0,1 1 0,-1-1-1,1 0 1,-1 0 0,1 1 0,-1-1 0,1 0 0,-1 0-3,24-47 66,-19 32-64,-2 0 0,0-1 0,0 1 0,-2 0 0,0-1 1,-1 1-1,0-1 0,-1 1 0,-1-1 0,-1 1 0,-5-16-2,1 10 1,-5 33-12,9 13 11,0 1 0,2-1-1,0 0 1,2 0-1,0 0 1,4 16 0,-4-37 1,-1-1 0,0 1 0,1 0 1,-1-1-1,1 1 0,0-1 0,0 0 1,0 1-1,0-1 0,0 0 0,0 0 0,1 1 1,-1-1-1,1 0 0,0 0 0,-1-1 0,1 1 1,0 0-1,0 0 0,0-1 0,0 0 1,1 1-1,-1-1 0,0 0 0,1 0 0,-1 0 1,0 0-1,1 0 0,-1-1 0,1 1 0,-1-1 1,1 0-1,-1 1 0,1-1 0,0 0 1,-1 0-1,1-1 0,-1 1 0,1-1 0,-1 1 1,1-1-1,-1 0 0,1 0 0,-1 0 0,2-1-1,16-10 2,0-1 0,-1-1 0,-1-1 0,0 0 0,-1-1 0,0-1 0,-1-1 0,-2-1 0,9-12-2,4-8-18,-32 53 44,1 1 0,1 1-1,0-1 1,1 1-1,0-1 1,2 1-1,-1-1 1,2 1 0,0-1-1,1 1 1,1-1-1,0 2-25,-3-16-9,-1 1 0,1 0 0,0 0 0,0-1 0,0 1 0,0 0 0,0 0 0,0 0 0,0-1 0,1 1 0,-1 0 0,1-1 0,-1 1 0,1 0 0,0-1 0,-1 1 0,1-1 0,0 1 0,0-1 0,0 1 0,0-1 0,0 1 0,1-1 0,-1 0 0,0 0 0,1 0 0,-1 0 0,1 0-1,-1 0 1,1 0 0,-1 0 0,1 0 0,-1-1 0,1 1 0,0-1 0,-1 1 0,1-1 0,0 0 0,0 1 0,-1-1 0,1 0 0,0 0 0,0 0 0,0-1 0,-1 1 0,1 0 0,0-1 0,-1 1 0,1-1 0,0 1 0,-1-1 0,1 0 0,-1 0 0,1 0 0,-1 0 0,1 0 9,16-18-898</inkml:trace>
  <inkml:trace contextRef="#ctx0" brushRef="#br0" timeOffset="-3436.093">19450 1009 26502,'-3'9'440,"9"-2"-976,1-2-3321</inkml:trace>
  <inkml:trace contextRef="#ctx0" brushRef="#br0" timeOffset="181896.958">17090 3643 13003,'0'0'5200,"-1"1"-150,-9 47-1069,7 70-2159,16-38-1133,-13-78-682,0 0 0,1-1 0,-1 1 0,0 0 0,1-1-1,0 1 1,-1-1 0,1 1 0,0-1 0,-1 1 0,1-1 0,0 1-1,0-1 1,0 1 0,1-1 0,-1 0 0,0 0 0,0 0-1,1 0 1,-1 0 0,0 0 0,1 0 0,-1 0 0,1 0 0,0-1-1,-1 1 1,1 0 0,-1-1 0,1 0 0,0 1 0,-1-1-1,1 0 1,0 0 0,0 0 0,-1 0 0,1 0 0,0 0-1,-1 0 1,1-1 0,0 1 0,-1-1 0,1 1 0,1-1-7,6-5 7,-1 0 1,1-1 0,-1 0-1,0 0 1,-1-1 0,0 0-1,0 0 1,-1-1 0,0 0-1,0 0 1,4-9-8,3-4 10,25-42 15,72-94 40,-109 157-64,-1 0 1,0 0-1,1 0 1,-1 1-1,1-1 1,-1 0-1,1 0 1,-1 1-1,1-1 1,0 0-1,-1 1 0,1-1 1,0 1-1,0-1 1,-1 1-1,1-1 1,0 1-1,0-1 1,0 1-1,0 0 1,-1 0-1,1-1 1,0 1-1,0 0 1,0 0-1,0 0 1,0 0-1,0 0 1,0 0-1,0 0 0,0 0 1,-1 0-1,1 0 1,0 1-1,0-1 1,0 0-1,0 1 1,0-1-1,-1 0 1,1 1-1,0-1 1,0 1-1,-1 0 1,1-1-1,0 1 1,-1-1-1,1 1 1,0 0-1,-1 0 1,1-1-1,-1 1 0,1 0 1,-1 0-1,1 0-1,8 52 145,-8-50-133,1 192 476,-3-194-486,1 0 1,0 0-1,0 0 1,0 0-1,0 0 1,0 0-1,0 0 1,0 0-1,0 0 1,0 0-1,0 0 1,0 0-1,1 0 0,-1 0 1,0 0-1,1 0 1,-1 0-1,1 0 1,-1 0-1,1 0 1,0 0-1,-1 0 1,1-1-1,0 1 1,0 0-1,-1-1 0,1 1 1,0 0-1,0-1 1,0 1-1,0-1 1,0 1-1,0-1 1,0 1-1,0-1 1,0 0-1,0 0 1,0 1-1,0-1 1,0 0-1,0 0 0,0 0 1,0 0-1,0 0 1,0 0-1,0 0 1,0-1-1,0 1 1,0 0-1,0-1 1,0 1-1,0 0 1,0-1-1,0 1 1,0-1-1,1 0-2,47-48 77,175-291 12,-187 290-74,-36 51-16,0 0 1,1-1-1,-1 1 0,0 0 1,0 0-1,0 0 1,0 0-1,-1 0 1,1 0-1,0 0 0,0 0 1,-1 0-1,1 0 1,0 1-1,-1-1 1,1 0-1,-1 0 0,0 1 1,1-1-1,-1 0 1,0 0-1,0 1 1,0-1-1,0 0 0,0 1 1,0-1-1,0 0 1,0 1-1,0-1 1,-1 0-1,1 1 0,-1-1 1,1 0-1,-1 0 1,1 1-1,-1-1 1,1 3-5,-10 73-2,2 50-204,8-128 198,0 1 0,1 0 0,-1-1 1,0 1-1,0 0 0,0-1 1,0 1-1,1 0 0,-1 0 1,0-1-1,0 1 0,1 0 0,-1 0 1,0 0-1,1-1 0,-1 1 1,0 0-1,0 0 0,1 0 0,-1 0 1,0 0-1,1 0 0,-1-1 1,0 1-1,1 0 0,-1 0 0,0 0 1,1 0-1,-1 0 0,1 0 1,-1 0-1,0 1 0,1-1 0,-1 0 1,0 0-1,1 0 0,-1 0 1,0 0-1,0 0 0,1 1 0,-1-1 1,0 0-1,1 0 0,-1 0 1,0 1-1,0-1 0,1 0 0,-1 0 1,0 1-1,0-1 0,0 0 1,1 1-1,-1-1 0,0 0 0,0 0 1,0 1-1,0-1 0,0 0 1,0 1-1,0-1 0,0 0 0,0 1 13,17-34-820,-17 32 812,34-84-2354,-3-1 0,-5-2 0,-3-1 0,-1-23 2362,31-149-8297,-38 220 9635,-14 41-1203,-1 1-1,0-1 1,0 0 0,0 1 0,1-1-1,-1 0 1,0 0 0,0 1 0,1-1 0,-1 0-1,0 0 1,1 0 0,-1 0 0,0 1-1,0-1 1,1 0 0,-1 0 0,0 0 0,1 0-1,-1 0 1,0 0 0,1 0 0,-1 0-1,1 0 1,-1 0 0,0 0 0,1 0 0,-1 0-1,0 0 1,1 0 0,-1 0 0,0 0 0,0-1-1,1 1 1,-1 0 0,0 0 0,1 0-1,-1 0 1,0-1 0,0 1 0,1 0 0,-1 0-1,0-1 1,0 1 0,1 0 0,-1 0-1,0-1 1,0 1 0,0 0 0,0-1 0,1 1-1,-1 0 1,0-1 0,0 1 0,0 0-1,0-1 1,0 1 0,0 0-135,2 27 2061,-18 135 1353,9-111-2619,2 0 0,2 0-1,3 0 1,2 18-795,-1-60 23,0 0 0,0 1 0,1-1 1,0 0-1,1 0 0,0 0 0,0 0 0,1 0 0,0-1 0,1 1 0,0-1 0,0-1 0,1 1 0,6 7-23,-11-16 0,1 0-1,-1 0 1,1 0 0,-1 0 0,0 0-1,1 0 1,-1 0 0,0 0 0,0 0-1,0 0 1,0-1 0,0 1 0,0-1-1,0 1 1,0-1 0,0 1-1,-1-1 1,1 1 0,0-1 0,-1 1-1,0-1 1,1 0 0,-1 1 0,0-1-1,0 0 1,0 1 0,0-1 0,0 0-1,0 0 1,0 1 0,-1-1-1,1 1 1,-1-1 0,1 0 0,-1 0 0,-24-147-340,25 148 339,1 1-1,-1-1 1,1 1 0,-1-1 0,1 1 0,-1-1 0,1 1 0,-1-1 0,1 1 0,0-1-1,-1 1 1,1-1 0,-1 1 0,1 0 0,0-1 0,0 1 0,-1 0 0,1 0 0,0 0 0,-1 0-1,1-1 1,0 1 0,0 0 0,-1 0 0,1 0 0,0 1 0,0-1 0,-1 0 0,1 0 0,0 0-1,-1 0 1,1 1 0,0-1 0,-1 0 0,1 1 0,0-1 0,-1 0 0,1 1 0,0-1-1,-1 1 1,1-1 0,-1 1 0,1-1 0,-1 1 0,1-1 0,-1 1 0,0 0 0,1-1 0,-1 1-1,0 0 1,1-1 0,-1 1 0,0 0 0,0-1 0,0 1 0,1 0 0,-1 0 0,0-1 0,0 1-1,0 0 1,0 0 0,0-1 0,0 1 1,2 2-1,0 1 8,1 0 0,0-1 0,0 0 0,0 1 0,0-1 0,1 0 0,-1 0 0,1-1 0,0 1 0,0-1 0,0 0 0,0 0 0,0 0 0,0 0 0,0-1 0,1 0 0,-1 0 0,0 0 0,1 0 0,-1-1 0,1 1 0,-1-1 0,1 0 0,0-1 0,-1 1 0,0-1 0,1 0 0,-1 0 0,1 0 0,-1-1 0,0 1 0,0-1 0,0 0 0,0 0 0,4-3-7,-8 4 4,1 0 0,0 0-1,0 0 1,-1 0 0,1 0-1,0 0 1,-1 0 0,1 0-1,-1 0 1,0-1 0,1 1-1,-1 0 1,0 0 0,0 0-1,1-1 1,-1 1 0,0 0-1,0 0 1,0-1 0,-1 1-1,1 0 1,0 0 0,0-1-1,-1 1 1,1 0 0,-1 0-1,1 0 1,-1 0 0,1 0-1,-1 0 1,0 0 0,1 0-1,-1 0 1,0 0 0,0 0-1,0 0 1,0 0 0,0 0-1,0 1 1,0-1 0,0 0-1,0 1 1,0-1 0,0 1-1,0-1 1,0 1 0,0 0-1,-1-1 1,1 1 0,0 0-1,0 0 1,-1 0-4,1 1 1,0 0 0,-1 0 0,1 0 0,0 0 0,0 0 0,0 0 0,0 0-1,0 1 1,0-1 0,0 1 0,0-1 0,0 0 0,1 1 0,-1-1 0,0 1 0,1 0 0,0-1 0,-1 1 0,1-1 0,0 1 0,0 0-1,0-1 1,0 1 0,0 0 0,0-1 0,0 1 0,0-1 0,1 1 0,-1 0 0,1-1 0,-1 1 0,1-1 0,0 1 0,-1-1 0,1 1-1,0-1 1,0 0 0,0 1 0,0-1 0,0 0 0,0 0 0,1 0 0,-1 0 0,0 0 0,1 0 0,0 0-1,6 2-1,1-1 1,-1 0-1,1 0 1,0-1-1,0 0 1,-1-1-1,1 0 0,0 0 1,0-1-1,0 0 1,-1-1-1,1 0 1,0 0-1,-1-1 1,5-2 0,26-9 10,-29 10-9,-1 0-1,1 0 1,0 1 0,0 1-1,0 0 1,0 0 0,0 0 0,0 2-1,1-1 1,6 1-1,-15 1 5,-1-1-1,0 0 1,1 1-1,-1-1 1,1 0-1,-1 1 1,0 0 0,1-1-1,-1 1 1,0 0-1,1 0 1,-1 0-1,0 0 1,0 0 0,0 0-1,0 0 1,0 0-1,0 0 1,0 0-1,0 1 1,-1-1 0,1 0-1,0 0 1,-1 1-1,1-1 1,-1 1-1,1-1 1,-1 1-1,0-1 1,1 1 0,-1-1-1,0 1 1,0-1-5,0 1 102,0-2 36,0 0 57,-2-4 13,-5-22-133,1 0 0,1-1 1,1 0-1,2 0 0,0 0 1,3-25-76,-1 49-14,1 0 0,0 0 1,-1 0-1,1 1 1,0-1-1,0 0 0,1 1 1,-1-1-1,1 0 0,-1 1 1,1 0-1,0-1 1,0 1-1,0 0 0,0 0 1,0 0-1,0 0 0,0 0 1,1 1-1,-1-1 0,1 1 1,-1-1-1,1 1 1,0 0-1,0 0 0,-1 0 1,1 1-1,0-1 0,0 0 1,0 1-1,0 0 1,0 0-1,0 0 0,0 0 1,0 0-1,1 1 14,13-3-538,-3-1-103,-7-4 1258</inkml:trace>
  <inkml:trace contextRef="#ctx0" brushRef="#br0" timeOffset="182196.724">17754 2802 22277,'0'0'864,"0"0"248,9-15-944,7 8-224,7 0-808</inkml:trace>
  <inkml:trace contextRef="#ctx0" brushRef="#br0" timeOffset="182844.737">18703 3019 22389,'0'0'2207,"-1"0"1754,10 8-2630,17 12-889,-23-19-429,0 0 0,0-1 0,0 1 0,0 0 0,0-1 0,0 0 0,1 0 0,-1 0 0,0 0 0,0 0 0,0-1-1,0 1 1,0-1 0,0 0 0,0 0 0,0 0 0,0 0 0,0-1 0,0 1 0,-1-1 0,1 1 0,0-1 0,-1 0-1,0 0 1,1 0 0,-1-1 0,0 1 0,0 0 0,0-1 0,0 0-13,4-2 17,1-1-14,1-1 0,-1 1 0,0-1 0,0-1 0,-1 1 0,0-1 0,0-1 0,-1 1 1,0-1-1,0 1 0,-1-1 0,3-9-3,-7 18-1,1 0 1,-1-1-1,0 1 1,0-1-1,1 1 1,-1-1-1,0 1 1,0-1-1,0 1 1,0 0-1,1-1 1,-1 1-1,0-1 1,0 1-1,0-1 1,0 1-1,0-1 1,0 1-1,0-1 1,0 1-1,0-1 1,-1 1-1,1-1 1,0 1-1,0-1 1,0 1-1,0-1 1,-1 1-1,1-1 1,0 1-1,-1-1 1,1 1-1,0 0 1,-1-1-1,1 1 1,0 0-1,-1-1 1,1 1-1,0 0 1,-1 0-1,1-1 1,-1 1-1,1 0 1,-1 0-1,1 0 1,-1-1-1,1 1 1,-1 0-1,1 0 1,-1 0-1,1 0 1,-1 0-1,1 0 1,-1 0-1,1 0 1,-1 0-1,1 0 1,-1 0-1,1 1 1,-1-1-1,1 0 1,-1 0-1,1 0 1,-28 21-31,16-3 28,1 1 0,1 0 0,0 0 0,2 1 0,0 0 0,1 1 0,2 0 0,-4 21 3,7-33-8,-1-4 5,1 1-1,0 0 1,0 0-1,0 0 1,1 0-1,0 0 1,0 1 0,1-1-1,-1 0 1,1 0-1,1 1 1,-1-1-1,1 0 1,0 0-1,1 0 1,-1 0-1,1 0 1,0 0-1,1 0 1,0 0-1,-1-1 1,2 1-1,-1-1 1,1 0 0,2 3 3,-3-7-46,0 0 0,0 0 1,-1 0-1,1 0 1,0-1-1,0 0 0,0 1 1,0-1-1,0 0 1,0 0-1,0-1 0,0 1 1,0-1-1,0 1 1,-1-1-1,1 0 0,0 0 1,0 0-1,-1 0 1,1-1-1,0 1 0,-1-1 1,1 1-1,-1-1 0,0 0 1,0 0-1,2-2 46,55-65-1913,3-41-675,33-167-9249,-93 269 11601,-2 4 5689,-9 8-2682,-36 103 2520,34-76-4579,5-16-440,0 1 1,0 0-1,2 1 1,0-1-1,1 1 1,0 0-1,2 0 1,0 8-273,0-24 9,1 0 0,0 1 0,0-1 0,0 0 0,0 0 0,0 0 0,1 0 0,-1 0 0,0 0 1,0 1-1,1-1 0,-1 0 0,1 0 0,-1 0 0,1 0 0,-1 0 0,1 0 0,0 0 0,-1-1 1,1 1-1,0 0 0,0 0 0,0 0 0,0-1 0,0 1 0,0 0 0,-1-1 0,2 1 0,-1-1 0,0 1 1,0-1-1,0 0 0,0 1 0,0-1 0,0 0 0,0 0 0,0 0 0,0 1 0,1-1 0,-1 0 1,0-1-1,0 1 0,0 0 0,0 0 0,0 0 0,0-1 0,1 1 0,-1-1 0,0 1-9,50-32 28,-33 15-5,-12 9-24,0 1 0,1 1 0,0 0 0,0-1 0,1 2 0,0-1 0,0 1 0,0 1 0,0-1 0,1 2 0,0-1 0,0 1 0,0 0 0,0 1 0,0 0 0,6-1 1,-14 4 0,0-1 1,0 0 0,0 0 0,0 0-1,-1 1 1,1-1 0,0 1-1,0-1 1,0 1 0,0-1 0,0 1-1,-1-1 1,1 1 0,0 0-1,0-1 1,-1 1 0,1 0 0,-1-1-1,1 1 1,0 0 0,-1 0 0,0 0-1,1 0 1,-1 0 0,1 0-1,-1 0 1,0-1 0,0 1 0,0 0-1,1 0 1,-1 0 0,0 0-1,0 0 1,0 0 0,0 0 0,-1 0-1,1 0 1,0 0 0,0 0 0,0 0-1,-1 0 1,1 0 0,-1 0-1,1 0 1,-1 0 0,1-1 0,-1 1-1,-20 51 44,20-50-44,-106 179-101,96-187-1402,12-23-53,5-17-309</inkml:trace>
  <inkml:trace contextRef="#ctx0" brushRef="#br0" timeOffset="183191.799">19249 2443 11586,'0'0'6356,"0"7"-2305,4 130 1332,-2-115-5110,1 0 1,1-1-1,1 1 1,1-1-1,1 0 1,0 0-1,2 0 1,4 7-274,31 44 189,-31-54-177,-1 0 0,-1 1-1,-1 0 1,-1 1-1,0 0 1,-2 0 0,0 1-1,2 16-11,-8-37-8,-1 1-1,0 0 0,1 0 0,-1 0 1,0 0-1,0 0 0,0 0 0,0-1 1,0 1-1,0 0 0,0 0 0,0 0 1,0 0-1,0 0 0,-1 0 1,1-1-1,0 1 0,-1 0 0,1 0 1,0 0-1,-1 0 0,1-1 0,-1 1 1,1 0-1,-1-1 0,0 1 0,1 0 1,-1-1-1,0 1 0,1-1 0,-1 1 1,0-1-1,0 1 0,1-1 0,-1 1 1,0-1-1,0 0 0,0 1 1,0-1-1,0 0 0,1 0 0,-1 0 1,0 0-1,0 0 0,0 0 0,0 0 1,0 0-1,0 0 0,0 0 0,1 0 1,-1-1-1,0 1 0,0 0 0,0-1 9,-47-20-648,32 11 624,0-1-1,1 0 0,0-1 1,1-1-1,0 0 0,1-1 1,1-1-1,0 0 1,1 0-1,0-1 0,2-1 1,0 0-1,-5-11 25,13 24 4,0-1 0,0 1 0,0 0 0,1 0-1,-1 0 1,1-1 0,0 1 0,1 0 0,-1 0 0,0-1 0,1 1-1,0 0 1,0 0 0,1 0 0,-1 0 0,1 0 0,0 0 0,0 0-1,0 1 1,0-1 0,0 1 0,1-1 0,0 1 0,0 0 0,0 0 0,0 0-1,3-2-3,106-55-466,-91 51 19,7-6-1793</inkml:trace>
  <inkml:trace contextRef="#ctx0" brushRef="#br0" timeOffset="-22422.928">3158 1163 5657,'-31'-153'-217,"9"48"1517,10 36 2429,8-61 6077,22 4-3669,-11 128-4582,-1 136-298,-15 116-620,3-151-572,3 0-1,12 91-64,7-114-10,-16-79 10,0-1 0,0 1 0,0 0 0,0-1 0,0 1 0,0-1 0,0 1 0,1 0 0,-1-1 0,0 1 0,0-1 0,1 1 0,-1-1 0,0 1 0,1-1 0,-1 1 0,1-1 0,-1 1 0,1-1 0,-1 0 0,1 1 0,-1-1 0,1 1 0,-1-1 0,1 0 0,-1 0 0,1 1 0,0-1 0,-1 0 0,1 0 0,-1 0 0,1 0 0,0 0 0,-1 1 0,1-1 1,-1 0-1,1 0 0,0-1 0,-1 1 0,1 0 0,0 0 0,-1 0 0,1 0 0,-1-1 0,1 1 0,0 0 0,-1 0 0,1-1 0,21-30 57,114-321 255,17 44-211,-144 267-82,-9 40-39,0 1 1,0-1-1,0 0 1,0 1-1,-1-1 0,1 0 1,0 1-1,0-1 0,0 1 1,-1-1-1,1 0 0,0 1 1,-1-1-1,1 1 0,-1-1 1,1 1-1,0-1 0,-1 1 1,1 0-1,-1-1 0,1 1 1,-1-1-1,1 1 0,-1 0 1,0-1-1,1 1 1,-1 0-1,1 0 0,-1 0 1,0-1-1,1 1 0,-1 0 1,0 0-1,1 0 0,-1 0 1,0 0-1,1 0 0,-1 0 1,1 0-1,-1 1 0,0-1 1,1 0-1,-1 0 0,0 0 1,1 1-1,-1-1 0,1 0 1,-1 1-1,1-1 1,-1 0-1,1 1 0,-1-1 1,1 1-1,-1-1 20,-17 15-1138,-2 4 1657</inkml:trace>
  <inkml:trace contextRef="#ctx0" brushRef="#br0" timeOffset="-22160.408">3474 1152 28462,'19'35'632,"6"-8"-328,2-5-184,4-5-64,-3-2-48,-5-4 0,-7 0-120,-3-10-728,0-2-624</inkml:trace>
  <inkml:trace contextRef="#ctx0" brushRef="#br0" timeOffset="-21113.808">3903 1075 25045,'6'9'1814,"-4"-6"-1715,-1-1-50,0 0-1,0 0 0,0 0 1,1-1-1,-1 1 1,0 0-1,1-1 0,-1 1 1,1-1-1,0 1 0,-1-1 1,1 0-1,0 0 0,0 0 1,0 0-1,0 0 1,0 0-1,0 0 0,0-1 1,0 1-1,0-1 0,0 1 1,0-1-1,1 0 1,-1 0-1,0 0 0,0 0 1,2 0-49,4-4 61,0 0 1,0-1 0,0 0-1,-1 0 1,0-1-1,1 1 1,-2-1 0,1-1-1,-1 0 1,0 0-1,0 0 1,-1 0 0,0-1-1,-1 0 1,1 0-1,-1 0 1,-1-1 0,0 1-1,0-1 1,-1 0-1,1-1-61,-3 8 4,-1 0-1,1 0 0,0-1 0,-1 1 0,1 0 1,-1 0-1,0 0 0,0 0 0,0 0 0,0 0 1,0 0-1,0 0 0,0 0 0,-1 0 0,1 1 1,-1-1-1,1 1 0,-1-1 0,0 1 0,1-1 1,-1 1-1,0 0 0,0 0 0,0 0 0,0 0 1,0 0-1,0 0 0,0 0 0,-1 1 0,1-1 1,0 1-1,0 0 0,0 0 0,-1 0 0,1 0 1,0 0-1,0 0 0,-1 0 0,1 1 0,0-1 1,0 1-1,0-1 0,0 1 0,0 0 0,0 0 1,0 0-1,0 0 0,0 0 0,0 1 0,-1 0-3,-6 6 10,1 1 0,0 0 0,0 0 0,1 1 0,0-1-1,1 2 1,0-1 0,1 1 0,0 0 0,0 0 0,1 0 0,1 1-1,0 0 1,0-1 0,1 1 0,1 0 0,0 0 0,0 8-10,-3 7 91,1 0 0,2 1 1,0-1-1,2 1 0,1 0 0,1-1 1,5 18-92,-8-43 5,0 0 1,1 1 0,-1-1 0,1 0-1,-1 0 1,1 0 0,0 0 0,0 0-1,0 0 1,0-1 0,0 1 0,0 0-1,1 0 1,-1-1 0,0 1 0,1-1-1,-1 1 1,1-1 0,0 1 0,-1-1-1,1 0 1,0 0 0,0 0 0,0 0-1,0 0 1,0-1 0,0 1 0,0 0 0,0-1-1,0 1 1,0-1 0,0 0 0,1 0-1,-1 0 1,0 0 0,0 0 0,0 0-1,0-1 1,0 1 0,0-1 0,1 0-6,10-5 8,0-1 0,0-1 0,-1 0 0,0-1 0,0 0 0,-1 0 0,0-2 0,-1 1 0,0-1 1,8-12-9,-16 20 0,20-22 14,-2-2 0,0 0 0,-2-1-1,-1-1 1,-1 0 0,-1-1 0,-2-1 0,-1 0 0,-2-1 0,2-12-14,-17 79 6,1 0 0,2 0 1,2 0-1,1 0 1,5 34-7,-6-68 0,-1 0-1,1 0 1,0 1 0,0-1 0,0 0 0,0 1 0,0-1 0,0 0 0,0 0 0,0 1-1,0-1 1,1 0 0,-1 1 0,0-1 0,1 0 0,-1 0 0,1 0 0,0 0 0,-1 1-1,1-1 1,0 0 0,-1 0 0,1 0 0,0 0 0,0 0 0,0-1 0,0 1 0,0 0 0,0 0-1,0-1 1,0 1 0,1 0 0,-1-1 0,0 1 0,0-1 0,0 1 0,1-1 0,-1 0-1,0 0 1,1 0 0,-1 1 0,0-1 0,0 0 0,1 0 0,-1-1 0,0 1 0,1 0-1,-1 0 1,0-1 0,0 1 0,1-1 0,-1 1 0,0-1 0,0 1 0,0-1 0,0 0 0,0 1-1,0-1 1,0 0 0,0 0 0,0 0 0,1 0 0,59-132 1,-49 99-1,20-82 15,-29 150-56,-6 5 43,1 1 0,2-1 0,2 0 0,1 0 0,2 0 0,2 0 0,1-1 0,3 0 0,0-1 0,3 0 0,6 10-2,114 169 26,-132-212-25,1-1 0,-1 0 1,0 1-1,0 0 0,-1-1 0,1 1 1,-1 0-1,0 0 0,0 0 1,0 0-1,0 0 0,-1 0 1,0 0-1,0 0 0,0 0 0,0 0 1,0 0-1,-1 0 0,0 0 1,0 0-1,0 0 0,0 0 1,-1-1-1,1 1 0,-1 0 1,0-1-1,0 1 0,0-1 0,-1 0 1,1 1-1,-1-1 0,0 0 1,1-1-1,-2 1 0,1 0 1,0-1-1,0 0 0,-1 1 0,1-2 1,-1 1-1,0 0 0,1-1 1,-1 1-1,-1-1-1,2-1 0,-1 0 1,1-1-1,-1 1 1,0-1-1,1 0 1,-1 0-1,1 0 0,0 0 1,-1-1-1,1 1 1,0-1-1,0 0 0,0 0 1,0 0-1,0 0 1,0-1-1,1 1 1,-1-1-1,1 1 0,0-1 1,-1 0-1,1 0 1,1 0-1,-1 0 0,0-1 1,0-2-1,-27-93-32,30 71-34,1 0 1,2 0 0,0 0 0,2 0-1,1 1 1,2-1 0,0 2 0,2-1-1,0 2 1,2-1 0,1 2 0,1 0-1,1 0 1,1 1 0,6-3 65,18-36-1282</inkml:trace>
  <inkml:trace contextRef="#ctx0" brushRef="#br0" timeOffset="-11483.836">10369 1262 26710,'1'0'42,"0"1"0,0-1 0,0 1 0,0 0 0,0-1 0,0 1 0,0 0 0,0 0 0,-1 0 0,1 0 0,0-1 0,0 1 0,-1 0 0,1 0 0,0 1 1,-1-1-1,1 0 0,-1 0 0,1 0 0,-1 0 0,0 0 0,0 0 0,1 1 0,-1-1 0,0 0 0,0 0 0,0 1 0,0-1 0,0 0 0,-1 0 0,1 0 0,0 1-42,1 33 163,-1-1-1,-2 1 0,-2 0 1,-1 0-1,-1-1 1,-3 3-163,-17 121 339,25-127-292,1-31-46,1 0 1,-1-1-1,0 1 0,0 0 1,0-1-1,0 1 1,1 0-1,-1 0 1,0 0-1,0-1 1,0 1-1,1 0 1,-1 0-1,0 0 1,1-1-1,-1 1 1,0 0-1,0 0 1,1 0-1,-1 0 0,0 0 1,1 0-1,-1-1 1,0 1-1,1 0 1,-1 0-1,0 0 1,1 0-1,-1 0 1,0 0-1,0 0 1,1 1-1,-1-1 1,0 0-1,1 0 0,-1 0 1,0 0-1,1 0 1,-1 0-1,0 1 1,0-1-1,1 0 1,-1 0-1,0 0 1,0 1-1,1-1 1,-1 0-1,0 0 1,0 0-1,0 1 1,1-1-1,-1 0 0,0 1 1,0-1-1,0 0 1,0 0-1,0 1 1,0-1-1,0 0 1,1 1-2,13-27 54,-14 26-54,15-32 23,-3-1 1,0 0-1,-2-1 0,-2 0 0,-1 0 0,-1-1 1,-2 1-1,-1-1 0,-3-1 0,0 1 0,-2 0 1,-2 1-1,-3-11-23,-12-6 63,8 46-21,2 32 1,7-9-37,0 0 0,1 0 0,1 0 0,1 1 0,0-1 0,2 0 0,0 0 0,1 0 0,0-1 0,5 11-6,-7-25-1,-1 1 1,1 0 0,0-1-1,0 1 1,1-1 0,-1 0-1,1 0 1,-1 0-1,1 0 1,0 0 0,0 0-1,0-1 1,0 0 0,1 1-1,-1-1 1,1 0 0,0-1-1,-1 1 1,1-1-1,0 1 1,0-1 0,0 0-1,0-1 1,0 1 0,0-1-1,0 1 1,0-1-1,0 0 1,0-1 0,3 0 0,2 0-1,0-2 0,-1 1 1,1-1-1,-1 0 0,0-1 1,0 0-1,0 0 0,0 0 1,-1-1-1,1-1 0,-1 1 0,0-1 1,0-2 0,9-9 10,-1-1 0,0-1 0,-2 0 0,0-1 0,-2 0 0,0-1 0,-1 0 0,-1-1 1,-1 0-1,-1-1 0,-1 1 0,-1-1 0,-1 0 0,-1-1 0,-1 1 0,-1-1-10,-4 27 37,-1 3-34,0 1 0,0-1 0,0 1-1,1 0 1,0 1 0,1-1-1,0 0 1,0 1 0,0-1 0,1 1-1,0 0 1,0-1 0,1 8-3,-3 14 7,-26 289 9,29-308-151,-1 0 0,1 0 0,0 0 0,1 0 0,1 0 1,-1 0-1,2 0 0,-1 0 0,1-1 0,1 1 0,3 6 135,5 4-1535</inkml:trace>
  <inkml:trace contextRef="#ctx0" brushRef="#br0" timeOffset="-10722.392">11141 1419 19652,'6'-30'6231,"-39"20"-4341,28 10-1859,0 1 1,0 0-1,0 0 0,0 0 1,0 0-1,1 1 1,-1 0-1,0 0 1,1 0-1,-1 0 1,1 1-1,0 0 0,0 0 1,0 0-1,0 0 1,1 1-1,-1-1 1,1 1-1,0 0 0,0 0 1,0 0-1,0 0 1,1 1-1,0-1 1,-1 3-32,-36 123 155,39-129-153,-2 6 22,0 0 1,1 1-1,0-1 0,0 0 1,1 1-1,-1-1 0,2 1 1,-1-1-1,1 0 0,0 1 1,1-1-1,0 0 1,0 0-1,2 6-24,-2-12 4,-1 0 0,0 1 0,0-1 0,1 0 0,-1 0 1,1 0-1,-1 0 0,1-1 0,-1 1 0,1 0 0,0-1 0,-1 1 0,1-1 0,0 1 0,0-1 1,-1 0-1,1 1 0,0-1 0,0 0 0,-1 0 0,1-1 0,0 1 0,0 0 0,-1-1 1,1 1-1,0-1 0,-1 1 0,1-1 0,0 0 0,-1 1 0,1-1 0,-1 0 0,1 0 1,-1 0-1,0 0 0,1-1 0,-1 1 0,0 0-4,55-48 67,-45 40-58,-1-2 0,0 1-1,0-1 1,-1-1 0,-1 1 0,0-1 0,0-1 0,-1 0 0,-1 0 0,0 0 0,-1-1 0,-1 1 0,0-1 0,0-1 0,-2 1 0,1 0 0,-2-1 0,0 1-9,-1 14 1,-1 1-1,1-1 1,0 0-1,-1 1 1,1-1-1,0 1 1,-1-1 0,1 1-1,0-1 1,-1 0-1,1 1 1,-1-1 0,1 0-1,-1 0 1,1 1-1,-1-1 1,1 0 0,-1 0-1,1 0 1,-1 1-1,1-1 1,-1 0-1,0 0 1,1 0 0,-1 0-1,1 0 1,-1 0-1,1 0 1,-1 0 0,1 0-1,-1-1 1,1 1-1,-1 0 1,0 0-1,1 0 1,-1-1 0,1 1-1,0 0 1,-1 0-1,1-1 1,-1 1 0,1-1-1,-1 1 1,1 0-1,0-1 1,-1 1-1,1-1 1,0 1 0,-1-1-1,1 1 1,0-1-1,0 1 1,-1-1 0,1 1-1,0-1 1,0 1-1,0-1 1,0 1 0,0-1-1,0 1 1,0-1-1,0 1 1,0-1-1,0 0 1,0 1 0,0-1-1,-6 18 10,1 1 0,1-1 0,1 1 1,0-1-1,1 1 0,1 0 0,0 0 0,2 0 1,2 16-11,20 33 82,-22-66-81,0 0 1,1 0-1,-1 0 0,1 0 1,-1 0-1,1 0 1,-1 0-1,1 0 0,-1 0 1,1-1-1,0 1 0,0-1 1,-1 1-1,1-1 1,0 0-1,0 1 0,-1-1 1,1 0-1,0 0 0,0 0 1,-1-1-1,1 1 1,0 0-1,0-1 0,-1 1 1,1-1-1,0 0 1,-1 1-1,1-1 0,0 0 1,-1 0-1,1 0 0,-1 0 1,0 0-1,1 0 1,-1 0-1,0-1 0,0 1 1,1-1-2,13-13 7,1-1 1,-2-1 0,0 0-1,-1-1 1,-1 0 0,5-12-8,35-48 39,-52 79-39,0-1 0,0 1 1,0-1-1,0 1 0,0-1 0,0 1 0,0-1 1,0 1-1,0-1 0,0 1 0,0-1 0,0 1 0,0-1 1,1 1-1,-1-1 0,0 1 0,0-1 0,1 1 1,-1-1-1,0 0 0,0 1 0,1-1 0,-1 0 1,1 1-1,-1-1 0,0 0 0,1 1 0,-1-1 0,1 0 1,-1 0-1,0 1 0,1-1 0,-1 0 0,1 0 1,-1 0-1,1 0 0,-1 1 0,1-1 0,-1 0 1,1 0-1,-1 0 0,1 0 0,-1 0 0,1 0 0,-1 0 1,1-1-1,-1 1 0,1 0 0,-1 0 0,1 0 1,-1 0-1,1-1 0,-1 1 0,0 0 0,1 0 1,-1-1-1,1 1 0,-1 0 0,0-1 0,1 1 0,-1 0 1,0-1-1,1 1 0,-1-1 0,0 1 0,0-1 1,1 1-1,-1 0 0,3 47-43,-3-42 48,0 18-8,-1-14 5,1 0 0,0 1 0,1-1 0,-1 0 0,2 0 0,-1 0 0,1 0 0,1 0 0,0-1-1,0 1 1,1 2-2,-3-10 0,0 0-1,-1 0 1,1-1 0,0 1-1,0 0 1,-1 0-1,1 0 1,0-1-1,0 1 1,0 0-1,0-1 1,0 1-1,0-1 1,0 1 0,0-1-1,0 1 1,0-1-1,0 0 1,0 1-1,1-1 1,-1 0-1,0 0 1,0 0-1,0 0 1,0 0-1,0 0 1,1 0 0,-1-1-1,0 1 1,0 0-1,0-1 1,0 1-1,0 0 1,0-1-1,0 0 1,0 1-1,0-1 1,0 1 0,0-1-1,0 0 1,0 0-1,-1 1 1,1-2 0,38-40 10,-37 40-9,21-32 20,-18 25-17,0 1 0,0-1 0,1 1 0,0 0 0,1 0 0,0 1 0,0-1 0,1 2-1,-1-1 1,1 1 0,1 0 0,-1 1 0,1 0 0,5-2-4,-11 7 1,0 1 0,0 0-1,0 0 1,0 0-1,0 0 1,0 0 0,0 1-1,-1 0 1,1-1-1,0 1 1,-1 0 0,1 0-1,-1 0 1,0 0-1,0 1 1,0-1 0,0 1-1,0-1 1,0 1-1,-1 0 1,1 0 0,-1-1-1,0 1 1,0 0-1,0 0 1,0 0 0,0 0-1,-1 1 1,1-1-1,-1 0 1,0 0-1,0 0 1,0 0 0,-1 0-1,1 1 1,-1-1-1,1 0 1,-2 2-1,0 24 1,1-23 0,0-1-1,0 1 0,1 0 0,0 0 0,0-1 1,0 1-1,1 0 0,-1-1 0,2 1 0,-1 0 1,0-1-1,1 1 0,2 4 0,-2-9-43,0-1-1,0 1 1,0 0 0,0-1-1,0 1 1,0-1 0,0 1 0,0-1-1,1 0 1,-1 0 0,0 0-1,0 0 1,0-1 0,0 1-1,0-1 1,0 1 0,0-1-1,0 1 1,0-1 0,0 0-1,0 0 1,0 0 0,0 0 0,-1 0-1,1-1 1,0 1 0,-1-1-1,1 1 1,-1-1 0,1 1-1,-1-1 1,0 0 0,0 1-1,0-1 1,0 0 0,0 0-1,0 0 1,0 0 0,-1 0 0,1 0-1,-1 0 1,1 0 0,-1 0-1,0 0 1,0-1 0,0 1 43,-1-8 957</inkml:trace>
  <inkml:trace contextRef="#ctx0" brushRef="#br0" timeOffset="-10441.381">11666 1256 23813,'0'0'-64</inkml:trace>
  <inkml:trace contextRef="#ctx0" brushRef="#br0" timeOffset="-13712.992">9404 1551 23941,'0'0'1251,"0"0"216,4-2-208,78-35 718,-30 12-1855,1 2 1,1 2-1,1 3 0,4 1-122,-36 11-2333,-23 6 1984</inkml:trace>
  <inkml:trace contextRef="#ctx0" brushRef="#br0" timeOffset="-13274.017">9488 1773 17564,'0'9'3216,"0"1"585,3 1-1992,6-6-369,1-7-384,11-14-328,6-9-320,8-10-112,2-3-95,1 1-113,-2 3-24,-1 6-24,5 6-32,-12 14-136,-5 5-193,-19 13-423,-11 6-712</inkml:trace>
  <inkml:trace contextRef="#ctx0" brushRef="#br0" timeOffset="-12973.453">9186 1516 25437,'0'0'1073,"0"0"455,-1 0-568,-1 1-568,1 1-200,-1-1-160,1 2-240,-1 0-840,2-1-496</inkml:trace>
  <inkml:trace contextRef="#ctx0" brushRef="#br0" timeOffset="-12754.175">9172 1818 12147,'1'15'1688,"0"-7"1377,-1-8-705,0 0-1112,0 0-431,0-1-537,2-1-24,-1 1-56,1-2-40,-1 2 48,1-1-8,11-2-72,-13 23-24,4-3-48,4-5-272</inkml:trace>
  <inkml:trace contextRef="#ctx0" brushRef="#br0" timeOffset="-17700.157">7963 526 27294,'-1'43'387,"3"-1"0,1 0 1,2 1-1,2-1 0,9 27-387,14-12 310,-29-56-302,0 0 0,0 0 1,-1 0-1,1 0 0,0 0 1,0-1-1,0 1 0,0 0 1,0-1-1,0 1 0,1-1 0,-1 1 1,0-1-1,0 1 0,0-1 1,0 0-1,1 0 0,-1 1 0,0-1 1,0 0-1,0 0 0,1 0 1,-1-1-1,0 1 0,0 0 0,0 0 1,1-1-1,-1 1 0,0 0 1,0-1-1,0 1 0,0-1 0,0 1 1,0-1-1,0 0 0,0 0 1,0 1-1,0-1 0,0 0 1,0 0-1,-1 0 0,1 0 0,0 0 1,0 0-1,-1 0 0,1 0 1,-1 0-1,1 0 0,-1 0 0,1-2-8,4-10 50,0 0-1,-1 0 1,-1 0-1,0-1 0,-1 1 1,0-1-1,-1 0 1,0 0-1,-1 0 1,-1 0-1,0 1 0,-1-1 1,0 0-1,-2 1 1,1-1-1,-1 1 1,-1 0-1,-1 0-49,5 9 7,-2-4 10,1 0-1,-1 1 1,0-1-1,-1 1 1,0 0-1,0 0 1,0 0-1,-1 1 1,0-1-1,0 1 1,-1 0-1,-4-4-16,8 11 1,1-1 0,0 1 0,0-1-1,0 1 1,-1 0 0,1 0 0,0-1 0,0 1-1,0 0 1,0 0 0,0 0 0,0 0-1,1 0 1,-1 0 0,0 0 0,0 0 0,1 1-1,-1-1 1,1 0 0,-1 0 0,1 1-1,-1-1 1,1 0 0,0 0 0,0 1 0,0-1-1,0 0 1,0 1 0,0-1 0,0 0-1,0 1 1,0-1 0,0 0 0,1 1 0,-1-1-1,1 1 0,-1 9-7,0 0-1,1 1 0,0-1 0,1 0 0,1 0 1,-1 0-1,2 0 0,-1 0 0,2-1 1,-1 1-1,2-1 0,0 2 8,-5-11-48,1 1 1,-1-1-1,0 1 1,0 0-1,1-1 1,-1 0-1,1 1 1,0-1-1,-1 0 0,1 0 1,0 0-1,-1 0 1,1 0-1,0 0 1,0-1-1,0 1 1,0 0-1,0-1 1,0 0-1,0 1 0,0-1 1,0 0-1,0 0 1,0 0-1,0 0 1,0-1-1,0 1 1,0 0-1,0-1 1,0 0-1,0 1 0,-1-1 1,1 0-1,0 0 1,0 0-1,0 0 1,-1 0-1,1 0 1,1-2 47,56-60-4093,-30 17 621</inkml:trace>
  <inkml:trace contextRef="#ctx0" brushRef="#br0" timeOffset="-17033.048">8269 490 25349,'-2'184'3066,"2"-184"-3065,-1 1 24,1 0-1,0 1 1,-1-1 0,1 0-1,0 1 1,0-1 0,0 0-1,0 1 1,0-1-1,0 0 1,1 1 0,-1-1-1,0 1 1,1-1-1,-1 0 1,1 0 0,-1 1-1,1-1 1,-1 0 0,1 0-1,0 0 1,0 0-1,0 1 1,0-1 0,0 0-1,0-1 1,0 1 0,0 0-1,0 0 1,0 0-1,0-1 1,0 1 0,1 0-1,-1-1 1,0 1-1,1-1 1,-1 0 0,0 1-1,1-1 1,-1 0-25,6-7 22,-1-1 1,-1 0-1,1-1 0,-1 1 1,-1-1-1,0 0 0,0 0 1,0 0-1,-1-1 0,0-3-22,-1 5 10,7-16 13,-1-2-1,-1 1 0,-2-1 0,-1 0 1,0 0-1,-2 0 0,-1-15-22,-2 42 3,1-1 1,0 0-1,0 0 0,0 0 0,-1 0 0,1 0 0,0 0 0,0 0 0,-1 0 0,1 0 1,0 0-4,-1 35-31,1 33 46,2-1 1,4 0-1,8 34-15,-14-101 0,0 3 3,0 0 0,0 0-1,0 0 1,0 0 0,1 0 0,-1 0 0,1 0 0,0 0 0,0 0 0,0-1 0,0 1 0,0 0-1,1-1 1,-1 1 0,1-1 0,-1 1 0,1-1 0,0 0 0,0 1 0,0-1 0,1 0 0,-1 0-1,0-1 1,1 1 0,-1 0 0,1-1 0,0 0 0,-1 1 0,1-1 0,0 0 0,0-1 0,0 1-1,0 0 1,0-1-3,6-4 14,0-1 0,1-1 0,-2 0 0,1 0 0,-1-1 0,0 0 0,0 0 0,-1 0 0,0-1 0,-1-1 0,1 1 0,-1-1 0,-1 0-1,0 0 1,2-5-14,-3 7 11,18-27 37,-2-1 0,-1-1-1,-2-1 1,-2 0-1,-1-2 1,-2 1-1,-2-1 1,-1-1 0,-2 0-1,-2 0 1,-2 0-1,-1-12-47,-18-111 30,10 160-32,-9 77 9,10-44 37,1 0-1,1 0 1,2 0-1,1 1 1,2-1 0,0 0-1,2 0 1,2 0 0,0 0-1,2-1 1,2 0 0,0 0-1,2-1 1,1-1-1,1 0 1,1-1 0,1 0-1,18 20-43,26-1 48,-59-45-29,-2-4-27,-7-10-77,-1 0 1,-1 1-1,0 0 0,0 1 0,-2 0 1,1 0-1,-9-5 85,2-1-90,-172-137-383,187 153 502,3 2 18,135-34 139,-87 27-363,-5-1-354</inkml:trace>
  <inkml:trace contextRef="#ctx0" brushRef="#br0" timeOffset="-20275.004">5172 923 26470,'1'18'268,"2"0"0,0-1 0,2 0 0,-1 1 1,2-1-1,0-1 0,2 1 0,-1-1 0,2-1 1,3 5-269,-10-18 6,1-1 0,-1 0 0,0 0 0,1-1 0,-1 1 0,1-1 0,-1 1 0,1-1 0,-1 0 0,1 0 0,0 0 0,-1 0 0,1 0 0,-1 0 0,1-1-1,-1 1 1,1-1 0,-1 0 0,0 0 0,1 0 0,-1 0 0,0 0 0,1 0 0,-1-1 0,0 1 0,0-1 0,0 1 0,0-1 0,-1 0 0,1 0 0,0 0 0,-1 0 0,1 0 0,-1 0 0,0 0 0,1 0 0,-1-1 0,0 1 0,0-2-6,3-1 21,166-235 183,-170 241-202,0-1 0,1 1 0,-1-1-1,0 1 1,0 0 0,0-1 0,1 1 0,-1 0-1,0-1 1,1 1 0,-1-1 0,0 1 0,1-1-1,-1 1 1,1-1 0,-1 1 0,1-1 0,-1 0-1,1 1 1,-1-1 0,1 1 0,-1-1 0,1 0-1,0 0 1,-1 1 0,1-1 0,0 0 0,-1 0-1,1 0 1,0 0 0,-1 0 0,1 0-1,0 0 1,-1 0 0,1 0 0,-1 0 0,1 0-1,0 0 1,-1 0 0,1 0 0,0-1 0,-1 1-1,1 0 1,-1 0 0,1-1 0,0 1 0,-1 0-1,1-1 1,-1 1 0,1-1 0,-1 1 0,1-1-1,-1 1 1,0-1 0,1 1 0,-1-1 0,0 1-1,1-1 1,-1 1 0,0-1 0,1 0-2,6 87 209,-7-72-176,0 0-1,1 1 0,0-1 0,2 0 1,-1 1-1,2-1 0,0-1 0,0 1 1,1 0-1,6 9-32,-11-22 1,1 0 0,-1 0 0,1 0 0,-1 0 1,1 0-1,0 0 0,-1 0 0,1 0 0,0-1 0,0 1 0,0 0 1,0-1-1,-1 1 0,1 0 0,0-1 0,0 1 0,0-1 1,0 1-1,0-1 0,0 0 0,0 1 0,1-1 0,-1 0 0,0 0 1,0 0-1,0 1 0,0-1 0,0 0 0,0-1 0,0 1 1,0 0-1,0 0 0,1 0 0,-1-1 0,0 1 0,0-1 0,0 1 1,0 0-1,0-1 0,0 0 0,-1 1 0,1-1 0,0 0 1,0 1-1,0-1 0,0 0 0,-1 0 0,1 0 0,0 0-1,31-48 40,36-130 63,-57 157-95,-3 25 2,-1 38 13,9 132 10,-16-173-62,1 0 1,-1-1-1,0 1 0,1-1 0,-1 1 0,1 0 0,-1-1 0,1 1 1,-1 0-1,1-1 0,-1 1 0,1 0 0,0 0 0,-1 0 1,1-1-1,-1 1 0,1 0 0,-1 0 0,1 0 0,0 0 1,-1 0-1,1 0 0,-1 0 0,1 0 0,0 0 0,-1 1 1,1-1-1,-1 0 0,1 0 0,-1 0 0,1 1 0,-1-1 1,1 0-1,-1 1 0,1-1 0,-1 0 0,1 1 0,-1-1 1,1 1-1,-1-1 0,0 0 0,1 1 0,-1-1 0,0 1 1,1-1-1,-1 1 0,0-1 0,0 1 0,1 0 0,-1-1 1,0 1-1,0-1 0,0 1 29,6-25-79</inkml:trace>
  <inkml:trace contextRef="#ctx0" brushRef="#br0" timeOffset="-18999.687">5957 482 27798,'2'35'344,"1"0"1,2 0-1,1 0 1,2-1-1,1 0 1,2-1-1,14 31-344,-20-55 8,3 4-1,-1 0 0,0 0 0,-1 0 0,0 1 0,-1 0 0,-1 0 0,0 0 0,-1 1 1,-1-1-1,0 1 0,0 0 0,-2 0 0,0-1 0,-2 11-7,-5-55 13,2 9-39,-1 0 0,-1 1 0,-1 0 0,0 0 0,-2 1 0,0 0 0,-1 0 0,-1 1-1,-14-16 27,9 30 17,23 30-4,-3-21-11,1 0 1,0 0 0,0 0-1,0 0 1,0 0-1,1-1 1,0 0-1,0 0 1,0 0 0,0-1-1,1 0 1,-1 0-1,1 0 1,0-1 0,0 1-1,0-1 1,0-1-1,0 1 1,0-1 0,1 0-1,-1-1 1,0 1-1,1-1 1,-1-1 0,0 1-1,1-1 1,-1 0-1,0 0 1,0-1 0,0 0-1,0 0 1,0 0-1,0-1 1,-1 0-1,1 0 1,-1 0 0,0-1-1,0 0 1,0 0-1,0 0 1,0 0 0,-1-1-1,0 0 1,0 0-1,0 0 1,-1 0 0,0-1-1,0 1 1,0-1-1,-1 0 1,1 0 0,-2 0-1,2-2-2,-2 4 4,0 0 0,0 0 1,0 0-1,-1 0 0,1 0 0,-1 0 0,0 0 0,0 0 1,-1 0-1,1 0 0,-1 0 0,0 1 0,0-1 0,0 0 1,0 0-1,-1-1-4,0 5 1,1-1 1,0 1-1,-1 0 0,1 0 1,0 0-1,0 0 1,-1 0-1,1 0 0,0 0 1,-1 0-1,1 0 1,0 0-1,0 1 0,-1-1 1,1 1-1,0-1 1,0 1-1,-1-1 0,1 1 1,0 0-1,0-1 1,0 1-1,0 0 0,0 0 1,0 0-1,0 0 1,0 0-1,1 0 0,-1 0 1,0 0-1,1 0 1,-1 0-1,0 0 0,1 1 1,-1-1-1,1 0 1,0 0-1,-1 1 0,1-1 1,0 0-1,0 1-1,-5 8 9,0-1-1,1 1 1,1 0-1,-1 0 1,1 0-1,1 0 1,0 1-1,1-1 1,0 1-1,0-1 1,1 1-1,0-1 1,2 6-9,-2-14 2,0-1 0,1 1 0,-1 0 0,1 0 0,-1 0 0,1-1 0,0 1 0,-1 0 0,1-1 0,0 1 0,0-1 0,0 1 0,1-1 0,-1 1 0,0-1 1,0 0-1,1 0 0,-1 1 0,1-1 0,-1 0 0,1 0 0,-1-1 0,1 1 0,0 0 0,0 0 0,-1-1 0,1 1 0,0-1 0,0 0 0,0 1 0,-1-1 0,1 0 0,0 0 0,0 0 0,0 0 0,0 0 0,-1-1 0,1 1 0,0 0 0,0-1 1,-1 0-1,3 0-2,66-39 50,-67 37-49,0 0 0,1 0 0,-1 0 0,1 0 0,-1 0 1,1 1-1,0 0 0,0 0 0,0 0 0,0 0 0,0 1 0,1 0 0,-1-1 0,0 1 1,1 1-1,-1-1 0,1 1 0,-1 0 0,1 0 0,-1 0 0,0 0 0,1 1 0,-1 0 1,1 0-1,-1 0 0,0 0 0,0 1 0,0 0 0,0 0 0,0 0 0,0 0 0,0 0 1,0 1-1,-1 0 0,1 0 0,-1 0 0,0 0 0,0 0 0,0 1 0,0-1 0,-1 1 1,1 0-2,19 104 66,-22-106-26,-4-21 48,-42-150 68,45 165-145,17 6 12,70 12-9,-76-16-13,0 0-1,0-1 0,0 0 0,-1-1 0,1 0 1,-1 0-1,0-1 0,0 0 0,-1 0 0,1-1 1,-1-1-1,0 1 0,-1-1 0,0-1 1,0 1-1,-1-1 0,1 0 0,-2-1 0,1 1 1,-1-1-1,-1 0 0,1 0 0,-1-1 0,-1 0 1,0 1-1,-1-1 0,1 0 0,-2 0 1,1 0-1,-2-1 0,1-6 0,-1 17 1,0 1-1,-1 0 1,1 0 0,0 0 0,0 0 0,0 0-1,-1 0 1,1-1 0,0 1 0,-1 0-1,1 0 1,-1-1 0,1 1 0,-1 0-1,1 0 1,-1-1 0,1 1 0,-1 0-1,0-1 1,1 1 0,-1-1 0,0 1-1,0-1 1,1 1 0,-1-1 0,0 0-1,0 1 1,0-1 0,1 0 0,-1 0 0,0 1-1,0-1 1,0 0 0,0 0 0,0 0-1,0 0 1,1 0 0,-1 0 0,0 0-1,0-1 1,0 1 0,0 0 0,0 0-1,1-1 1,-1 1 0,0 0 0,0-1-1,0 1 1,1-1 0,-1 1 0,0-1-1,1 0 1,-1 1 0,0-1 0,1 1 0,-1-1-1,1 0 1,-1 0 0,1 1 0,-1-1-1,1 0 1,0 0 0,-1 0 0,1 1-1,0-2 0,-7 16 7,0 1 0,2 0 0,0 0 0,1 0 0,0 0-1,1 1 1,1-1 0,0 1 0,1 0 0,1 0 0,1 0-1,0-1 1,1 1 0,1 0 0,0-1 0,1 1-7,-3-13-4,0 1 0,0-1-1,0 1 1,1-1 0,-1 0 0,1 0 0,0 1 0,0-1 0,0-1 0,1 1 0,-1 0 0,1 0 0,-1-1 0,1 1 0,0-1 0,0 0 0,0 0 0,0 0-1,0 0 1,1-1 0,-1 1 0,1-1 0,-1 0 0,1 0 0,-1 0 0,1-1 0,-1 1 0,1-1 0,0 1 0,-1-1 0,1-1 0,0 1 0,-1 0 0,1-1-1,0 0 5,5-1-184,0 0-1,-1-1 1,0-1-1,1 1 0,-1-1 1,0-1-1,-1 1 0,1-1 1,-1-1-1,0 1 0,-1-1 1,1 0-1,-1-1 0,1 0 185,23-36-991,28-93-9719,-40 76 8485,-8 27 3110,-28 80 10010,13-38-10651,1 1 1,-1 1-1,2-1 0,-1 1 1,2-1-1,-1 1 0,2 0 1,-1 0-1,1 0 0,1 0 1,0 0-245,1-10 3,0 0 0,0 0 0,0-1 0,0 1 0,0 0 1,0-1-1,1 1 0,-1 0 0,0-1 0,0 0 0,0 1 0,1-1 0,-1 0 0,0 1 0,0-1 1,1 0-1,-1 0 0,0 0 0,1 0 0,-1 0 0,0-1 0,0 1 0,1 0 0,-1 0 1,0-1-1,0 1 0,1-1 0,-1 1 0,0-1 0,0 0 0,0 1 0,0-1 0,0 0 0,0 0 1,0 0-1,0 0 0,0 0 0,0 0 0,-1 0 0,1 0 0,0 0 0,-1 0 0,1 0 1,-1 0-1,1 0 0,-1-1 0,1 1 0,-1-1-3,5-2 12,-3 1-16,1 0 0,0 1 1,1-1-1,-1 1 0,0 0 0,1 0 0,-1 1 0,1-1 0,-1 1 0,1-1 0,0 1 1,0 0-1,0 0 0,-1 1 0,1-1 0,0 1 0,0 0 0,0 0 0,0 0 0,0 1 1,0-1-1,0 1 0,-1 0 0,1 0 0,0 0 0,0 0 0,-1 1 0,1 0 0,-1 0 1,1 0-1,-1 0 0,0 0 0,0 1 0,0-1 0,0 1 0,0 0 0,-1 0 0,1 0 1,-1 0-1,0 0 0,0 0 0,0 1 0,0-1 0,0 1 0,-1 0 0,0-1 0,1 1 1,-1 1 3,-2 5 39,1 0 0,-1 1 1,-1-1-1,0 0 1,-1 0-1,0 0 1,0-1-1,-1 1 0,0-1 1,-1 0-1,0 0 1,0 0-1,-1 0 0,0-1 1,0 0-1,-6 5-39,11-12-31,0 1 0,1-1 0,-1 0 0,0 1-1,1-1 1,-1 0 0,0 1 0,0-1 0,0 0 0,0 0-1,-1 0 1,1 0 0,0 0 0,0 0 0,0-1 0,-1 1-1,1 0 1,-1 0 0,1-1 0,0 1 0,-1-1 0,1 0-1,-1 1 1,1-1 0,-1 0 0,1 0 0,-1 0 0,1 0-1,-1 0 1,1 0 0,-1 0 0,1 0 0,-1-1 0,1 1-1,-1-1 1,1 1 0,-1-1 0,1 1 0,0-1 0,-1 0-1,1 0 1,0 0 0,0 1 0,-1-1 0,1 0-1,0-1 1,0 1 0,0 0 0,0 0 0,0 0 0,1-1-1,-1 1 1,0 0 0,0-1 0,1 1 0,-1-1 0,1 1-1,0-1 1,-1 1 31,-6-23-1041</inkml:trace>
  <inkml:trace contextRef="#ctx0" brushRef="#br0" timeOffset="-18579.347">7309 363 27830,'12'47'393,"3"0"-1,1-1 1,2-1-1,3-1 1,1 0 0,2-2-1,6 5-392,-24-36 25,43 97 8,-49-106-97,-8-5-428,-36-19 118,2-1 0,1-3 1,1-1-1,1-2 0,-16-16 374,54 43 50,0 1 0,0-1 0,0 0 0,1 0 0,-1 1 0,1-1 0,-1 0 0,1 0 0,0 0 0,-1 0 0,1 0 0,0 0 0,0 0 0,1 0 0,-1 0 0,0 0 0,1 1 0,-1-1 0,1 0 0,-1 0 0,1 0 0,0 1 0,0-1 0,0 0 0,0 1 0,0-1-1,0 0 1,0 1 0,1 0 0,-1-1 0,0 1 0,1 0 0,-1-1 0,1 1 0,0 0 0,-1 0 0,1 0 0,0 1 0,0-1 0,-1 0 0,2 0-50,8-8 90,4-5-50,1 1 0,1 1 0,0 1-1,1 0 1,0 1 0,0 1-1,1 0 1,8-1-40,8-2-470,-6 2-618</inkml:trace>
  <inkml:trace contextRef="#ctx0" brushRef="#br0" timeOffset="-15781.435">6999 1542 21773,'-33'72'3832,"21"51"-3184,12-113-469,-2 13-47,1-1-1,2 1 1,0 0-1,1-1 1,1 1-1,1-1 1,1 0-1,1 0 1,1 0-1,5 8-131,-13-29 8,1-1 0,0 1-1,0-1 1,0 1 0,0-1 0,0 1-1,1-1 1,-1 1 0,0-1-1,0 1 1,0-1 0,0 1 0,1-1-1,-1 1 1,0-1 0,0 1-1,1-1 1,-1 1 0,0-1 0,1 1-1,-1-1 1,0 0 0,1 1-1,-1-1 1,1 0 0,-1 1 0,1-1-1,-1 0 1,1 1 0,-1-1-1,1 0 1,-1 0 0,1 0 0,-1 0-1,1 1 1,-1-1 0,1 0-1,-1 0 1,1 0 0,0 0 0,-1 0-1,1 0 1,-1-1 0,1 1-1,-1 0 1,1 0 0,-1 0 0,1 0-1,-1-1 1,1 1 0,-1 0-1,1 0 1,-1-1 0,1 1 0,-1 0-1,1-1 1,-1 1 0,0 0-1,1-1 1,-1 1 0,0-1 0,1 1-1,-1-1-7,9-36 494,-5 6-409,-1 0 0,-1 0 0,-2 0-1,-1 0 1,-1 0 0,-2 0 0,-1 0-1,-1 1 1,-2-1 0,-1 2 0,-11-26-85,-10 17 49,29 39-48,0 0 0,-1 0 0,1 1 0,0-1 1,-1 0-1,1 1 0,0-1 0,0 1 0,0 0 0,0-1 0,0 1 0,1 0 0,-1 0 0,1-1 1,-1 1-1,1 0 0,-1 0 0,1 0 0,0 0 0,0-1 0,0 1 0,0 0 0,0 0 1,0 0-1,1 0 0,-1 0 0,1-1 0,-1 1 0,1 1-1,-1-1 1,0 9 2,0 1-1,1-1 0,0 1 1,1-1-1,0 0 1,1 0-1,0 0 0,1 0 1,0 0-1,0-1 0,2 1 1,-1-1-1,2 1-2,-5-10 0,0 0 1,1 0-1,-1 0 1,1 0-1,-1 0 0,1 0 1,-1-1-1,1 1 1,-1-1-1,1 1 0,0-1 1,-1 0-1,1 0 1,0-1-1,-1 1 0,1 0 1,-1-1-1,1 0 1,-1 1-1,1-1 0,-1 0 1,1 0-1,-1-1 1,0 1-1,1 0 0,-1-1 1,0 1-1,0-1 1,0 0-1,0 0 0,0 0 1,-1 0-1,1 0 1,-1 0-1,1 0 0,-1 0 1,1-1-1,-1 1 0,0-2 1,0 3-1,50-59 116,-4-3 1,-2-1-1,36-70-116,-71 117 38,0 0 0,-2-1 0,0 0 0,-1-1 0,0 0 0,-2 0 0,-1 0 0,0-1 0,-1 0 0,-1 1 0,-1-5-38,-14 107 48,7-32-42,-1-11 1,2 1 1,1 0 0,3 0 0,1 0 0,1 0-1,3 0 1,1-1 0,3 1 0,1 1-8,30 27 23,-38-68-54,0 1 1,0-1-1,1 0 1,-1 1 0,0-1-1,0 0 1,1 0-1,-1 0 1,1 0-1,-1 0 1,1 0 0,-1-1-1,1 1 1,0 0-1,-1-1 1,1 1 0,0-1-1,0 0 1,-1 0-1,1 1 1,0-1 0,-1 0-1,1 0 1,0-1-1,0 1 1,-1 0 0,1-1-1,0 1 1,-1-1-1,1 1 1,0-1 0,-1 0-1,1 1 1,-1-1-1,1 0 1,-1 0 0,1 0-1,-1 0 1,0-1-1,2 0 31,12-17-1035,-4-3 214</inkml:trace>
  <inkml:trace contextRef="#ctx0" brushRef="#br0" timeOffset="-15469.318">7782 1392 26574,'6'73'720,"1"6"-296,2 1-56,1-1-80,6-2-8,0-10-80,3-5-104,-6-14-72,-3-6-48,-8-17-368,-8-9-296,-7-20-968,-8-11-657</inkml:trace>
  <inkml:trace contextRef="#ctx0" brushRef="#br0" timeOffset="-15152.295">7601 1490 16828,'62'-75'5533,"-50"57"-5055,1 1-1,0 0 1,1 1 0,1 1-1,1 0 1,0 1 0,1 1-1,0 0 1,1 1-1,1 1 1,-1 1 0,10-3-478,-21 10 32,0-1 0,1 1 0,-1 0 0,1 1 0,-1 0 0,1 0 0,0 1 0,0 0 0,-1 0 1,1 1-1,0 0 0,0 0 0,0 1 0,0 0 0,0 0 0,-1 1 0,1 0 0,0 1 0,-1-1 0,0 1 0,1 1 0,-1-1 1,-1 1-1,1 1 0,0-1 0,-1 1 0,0 0 0,0 0 0,-1 1 0,1 0 0,-1 0 0,0 0 0,-1 1 0,0-1 1,3 7-33,-4 7 19,-1 1 0,-1 0 0,-1-1 1,0 1-1,-2-1 0,-1 1 1,0-1-1,-1 0 0,-2 0 0,0 0 1,0-1-1,-2 0 0,-1 0 1,0-1-1,-2 1-19,-103 189 440,113-207-438,1-1-1,0 0 1,0 1 0,-1-1-1,1 0 1,0 1 0,0-1-1,-1 1 1,1-1 0,0 1-1,0-1 1,0 0 0,0 1-1,0-1 1,0 1 0,0-1-1,0 1 1,0-1-1,0 1 1,0-1 0,0 1-1,0-1 1,0 1 0,0-1-1,0 0 1,0 1 0,1-1-1,-1 1 1,0-1 0,0 0-1,0 1 1,1-1 0,-1 1-1,0-1 1,1 0 0,-1 1-1,0-1 1,1 0 0,-1 1-1,0-1 1,1 0 0,-1 0-1,1 0 1,-1 1 0,0-1-1,1 0 1,-1 0-1,1 0 1,-1 0 0,1 0-1,-1 0 1,1 0 0,-1 0-1,1 0 1,-1 0 0,0 0-1,1 0 1,0 0-2,39-6 26,-13 2 3,-18 5-21,-1 1 0,1 0 0,-1 0 0,0 1 0,1 0 0,-1 0 0,-1 1 0,1 0 0,-1 0 0,1 1 0,-1 0 0,-1 0-1,1 1 1,-1 0 0,0 0 0,0 1 0,0-1 0,-1 1 0,0 0 0,3 6-8,80 73-3984,-69-76 1494</inkml:trace>
  <inkml:trace contextRef="#ctx0" brushRef="#br0" timeOffset="-14769.346">8631 1364 24165,'-10'5'220,"-1"1"1,1-1-1,0 2 0,0 0 0,1 0 0,0 1 1,0 0-1,1 0 0,0 1 0,0 0 0,1 0 1,0 1-1,1 0 0,0 0 0,1 1 0,0-1 1,-2 7-221,0 1 124,1 0 1,0 1 0,2 0-1,0 0 1,1 0 0,1 0-1,1 0 1,0 1 0,2-1 0,0 0-1,1 1 1,1-1 0,1 0-1,3 9-124,-5-24 16,0 1-1,0 0 1,0-1-1,1 1 1,-1-1-1,1 0 1,0 0-1,1 0 1,-1 0-1,1 0 1,-1-1-1,1 0 1,0 1-1,1-2 1,-1 1-1,0 0 0,1-1 1,-1 0-1,1 0 1,0 0-1,0 0 1,0-1-1,0 0 1,0 0-1,0 0 1,0-1-1,0 0 1,0 0-1,0 0 1,0 0-1,0-1 1,1 0-1,-1 0 1,-1 0-1,4-2-15,5-1 34,1-1-1,-1-1 1,0 0 0,0 0-1,-1-2 1,0 0 0,0 0-1,-1-1 1,0 0 0,0-1-1,-1 0 1,0-2-34,3-3 38,-1-1 1,0 0-1,-2-1 0,0 0 0,0-1 1,-2 0-1,0 0 0,-2-1 1,0 0-1,-1 0 0,0 0 1,-2-1-1,0 0 0,-1 1 1,-1-16-39,-1 31-7,0 0 0,0 1 0,-1-1 1,1 0-1,-1 0 0,0 1 0,0-1 0,0 0 1,0 1-1,-1-1 0,1 1 0,-1 0 1,0-1-1,0 1 0,0 0 0,0 0 1,-1 0-1,1 0 0,-1 1 0,0-1 0,0 1 1,0-1-1,0 1 0,0 0 0,0 0 1,-1 1-1,1-1 0,-1 1 0,1-1 1,-1 1-1,0 0 0,1 0 0,-1 1 0,0-1 1,0 1-1,1 0 0,-1 0 0,0 0 1,-3 1 6,-72 44-1379,42-13 957</inkml:trace>
  <inkml:trace contextRef="#ctx0" brushRef="#br0" timeOffset="79962.147">11433 2800 9266,'-1'-77'11442,"1"75"-11267,0 1-1,0-1 1,-1 0 0,1 0-1,-1 1 1,1-1 0,-1 0-1,0 1 1,1-1 0,-1 1-1,0-1 1,0 1 0,0-1-1,0 1 1,-1-1-1,1 1 1,0 0 0,-1 0-1,1 0 1,0 0 0,-1 0-1,1 0 1,-1 0 0,0 0-1,1 0 1,-1 1 0,0-1-1,1 1 1,-1-1 0,0 1-1,0 0 1,1 0-1,-1 0 1,0 0 0,0 0-1,1 0 1,-1 0 0,0 0-1,0 1 1,1-1 0,-1 1-175,-4 2 77,1 1 1,-1 0-1,1 0 1,0 0-1,0 1 1,1 0 0,-1 0-1,1 0 1,0 0-1,1 1 1,-1 0-1,1-1 1,0 1 0,1 1-1,-1-1 1,1 0-1,0 0 1,1 1-1,-1-1 1,1 1-1,1 0 1,-1-1 0,1 1-1,0 0 1,1 2-78,8 61 384,-8-69-378,0 1 1,-1-1 0,1 1-1,0-1 1,-1 0 0,1 1 0,0-1-1,0 0 1,0 1 0,0-1 0,0 0-1,0 0 1,1 0 0,-1 0 0,0 0-1,1 0 1,-1 0 0,0-1 0,1 1-1,-1 0 1,1-1 0,-1 1 0,1-1-1,-1 1 1,1-1 0,0 0-1,-1 0 1,1 0 0,-1 0 0,1 0-1,0 0 1,-1 0 0,1 0 0,-1-1-1,1 1 1,0 0 0,-1-1 0,1 0-1,-1 1 1,0-1 0,1 0 0,-1 0-7,11-7 26,-1 0 1,0-1-1,-1 0 1,0-1-1,0 0 1,-1-1-1,0 0 1,-1 0-1,0-1 1,5-11-27,3-1 28,76-106-11,-91 129-17,-1 1 1,0 0-1,1-1 0,-1 1 0,0 0 0,1 0 0,-1-1 0,1 1 1,-1 0-1,0 0 0,1 0 0,-1 0 0,1 0 0,-1-1 1,1 1-1,-1 0 0,1 0 0,-1 0 0,0 0 0,1 0 0,-1 0 1,1 1-1,-1-1 0,1 0 0,-1 0 0,1 0 0,-1 0 1,0 0-1,1 1 0,-1-1 0,1 0 0,-1 0 0,0 1 0,1-1 1,-1 0-1,0 1 0,1-1 0,-1 0 0,0 1 0,0-1 1,1 0-1,-1 1 0,0-1 0,0 0 0,0 1 0,1-1 0,-1 1 1,0-1-1,0 1 0,0-1 0,0 1 0,0-1 0,0 0 1,0 1-1,0-1 0,0 1 0,0-1 0,0 1 0,0-1 1,0 1-1,0-1 0,0 0 0,-1 1 0,1-1 0,1 40 17,-1-37-16,-2 31 20,0-27-1,1 0 0,0 0 0,1 0 0,-1 1 0,1-1 0,1 0 0,-1 0 0,1 0 0,1 0 0,-1 0 0,1 0 0,0 0-1,1-1 1,0 1 0,0-1 0,1 2-20,-2-7 10,0 0-1,0 0 0,0 0 0,0-1 1,0 1-1,1-1 0,-1 1 1,0-1-1,0 0 0,1 0 0,-1 0 1,0 0-1,0 0 0,1 0 0,-1-1 1,0 1-1,0-1 0,0 0 1,1 1-1,-1-1 0,0 0 0,0 0 1,0-1-1,0 1 0,-1 0 0,1 0 1,0-1-1,0 1 0,-1-1 1,1 0-1,0 0-9,-2 2 0,157-129 124,-155 128-125,-1 0-1,0 0 1,1 0-1,-1 1 1,1-1 0,0 0-1,-1 1 1,1-1-1,0 1 1,-1-1-1,1 1 1,0 0-1,-1 0 1,1 0-1,0 0 1,-1 0-1,1 0 1,0 0-1,0 0 1,-1 1-1,1-1 1,0 1-1,-1-1 1,1 1-1,-1 0 1,1-1-1,-1 1 1,1 0-1,-1 0 1,1 0 0,-1 0-1,0 0 1,0 1-1,1 0 2,22 57-20,-2-4-184,-21-54 154,0 0 1,0-1 0,0 1 0,0-1-1,1 1 1,-1-1 0,0 0-1,0 1 1,0-1 0,0 0 0,0 0-1,1 0 1,-1 0 0,0 0 0,0 0-1,0 0 1,1 0 0,-1 0-1,0 0 1,0-1 0,0 1 0,0-1-1,0 1 1,1 0 0,-1-1-1,0 0 1,0 1 0,0-1 0,0 0-1,-1 0 1,1 1 0,0-1 0,0 0-1,0 0 1,-1 0 0,1 0-1,0 0 1,-1 0 0,1 0 0,0-1 49,5-4-310,13-11 970</inkml:trace>
  <inkml:trace contextRef="#ctx0" brushRef="#br0" timeOffset="-9683.288">12501 1393 20172,'-7'-22'4543,"2"46"-1515,2-9-3536,-1 15 662,2 1-1,1-1 0,1 0 1,1 1-1,3 9-153,0 6 215,3-5 50,5-48-100,15-88 114,-25 87-272,-2 0-1,1-1 1,-1 1-1,-1-1 1,0 1 0,0-1-1,0 1 1,-1 0-1,0 0 1,-1 0-1,0 0 1,-1-2-7,2 7 24,18 36-3,-14-28-19,0 0-1,0-1 0,0 1 1,1-1-1,-1 1 0,1-1 1,0 0-1,1 0 1,-1 0-1,1-1 0,-1 1 1,1-1-1,0 0 0,0 0 1,1 0-1,-1 0 1,1-1-1,-1 0 0,1 0 1,0 0-1,0 0 0,0-1 1,-1 0-1,2 0 0,-1 0 1,0-1-1,0 1 1,0-1-1,0 0 0,0-1 1,0 1-1,0-1 0,0 0 1,0 0-1,2-2-1,7-7 36,-1 0-1,0-2 1,-1 0 0,0 0-1,-1-1 1,0-1 0,-1 1-1,0-2 1,-1 1-1,-1-2 1,0 1 0,-1-1-1,-1 0 1,1-7-36,-3 14 31,-1 0-1,0 0 1,0 0 0,-1 0-1,-1-1 1,0 1 0,0 0-1,0-1 1,-1 1 0,-1-1-1,0-5-30,0 15 2,1-1 0,0 1 0,0 0-1,0-1 1,0 1 0,0-1-1,-1 1 1,1-1 0,0 1 0,0 0-1,-1-1 1,1 1 0,0 0-1,-1-1 1,1 1 0,0 0 0,-1 0-1,1-1 1,-1 1 0,1 0 0,0 0-1,-1-1 1,1 1 0,-1 0-1,1 0 1,-1 0 0,1 0 0,0 0-1,-1 0 1,1 0 0,-1 0-1,1 0 1,-1 0 0,1 0 0,-1 0-1,1 0 1,-1 0 0,1 0 0,0 0-1,-1 0 1,1 1 0,-1-1-1,1 0 1,-1 0 0,1 1 0,0-1-1,-1 0 1,1 0 0,0 1-1,-1-1 1,1 0 0,0 1 0,0-1-1,-1 1 1,1-1 0,0 0-1,0 1 1,-1-1 0,1 1 0,0-1-1,0 1 1,0-1-2,-38 141 71,31-109-59,2 0 0,0 0 0,3 1 0,1-1 0,1 1 0,1 0 0,2-1 0,2 2-12,-5-33-3,-1 1 1,1 0-1,0-1 0,0 1 1,0 0-1,1-1 0,-1 1 1,0 0-1,0-1 0,1 1 1,-1 0-1,1-1 0,0 1 1,-1-1-1,1 1 1,0-1-1,0 1 0,0-1 1,0 0-1,0 1 0,0-1 1,0 0-1,1 0 0,-1 0 1,0 0-1,1 0 0,-1 0 1,1 0-1,-1 0 1,1 0-1,-1-1 0,1 1 1,0-1-1,-1 1 0,1-1 1,0 0-1,-1 1 0,1-1 1,0 0-1,-1 0 1,1 0-1,0-1 0,-1 1 1,1 0-1,0 0 0,-1-1 1,1 1-1,0-1 0,-1 0 1,1 0 2,35-50-1371,-18 16-280</inkml:trace>
  <inkml:trace contextRef="#ctx0" brushRef="#br0" timeOffset="-8888.417">13104 1120 25766,'-1'107'1509,"5"-1"1,4 0-1,16 72-1509,11 75 146,-35-253-145,1 1-1,-1-1 1,1 0 0,-1 1-1,1-1 1,-1 0 0,0 1 0,1-1-1,-1 0 1,0 1 0,1-1 0,-1 1-1,0-1 1,1 1 0,-1-1-1,0 1 1,0-1 0,0 1 0,0-1-1,1 1 1,-1-1 0,0 1 0,0-1-1,0 1 1,0-1 0,0 1-1,0 0 1,0-1 0,0 1 0,0-1-1,-1 1 1,1-1 0,0 1 0,0-1-1,0 1 1,-1-1 0,1 1-1,0-1 1,-1 1 0,1-1 0,0 0-1,-1 1 1,1-1 0,0 1 0,-1-1-1,1 0 1,-1 1 0,1-1-1,-1 0 1,1 0 0,-1 1 0,1-1-1,-1 0 1,1 0 0,-1 0 0,1 0-1,-1 0 1,1 1 0,-1-1-1,1 0 1,-1 0 0,1 0 0,-1 0-1,1-1 1,-1 1 0,0 0-1,-23-122 16,-25-167-346,50 227 222,15 67 90,34 70 19,36 14 30,-83-86-31,0-1 0,0 0 0,1 0 0,-1 0 1,0 0-1,1 0 0,0-1 0,-1 1 0,1-1 0,0 0 1,0 0-1,0-1 0,0 1 0,0-1 0,0 1 1,0-2-1,0 1 0,-1 0 0,1-1 0,0 1 0,0-1 1,0 0-1,0 0 0,-1-1 0,1 1 0,0-1 1,-1 0-1,1 0 0,-1 0 0,0 0 0,9-9 8,-1 0-1,0 0 1,0-1-1,-1 0 1,-1-1 0,0 0-1,-1 0 1,-1-1-1,0 0 1,0 0 0,-2-1-1,0 0 1,3-11-8,-14 142 130,19-32 171,-12-83-297,0 0 1,0 0 0,0 0 0,0-1 0,1 1 0,-1 0 0,0-1-1,1 1 1,-1-1 0,0 0 0,1 1 0,-1-1 0,1 0 0,-1 0-1,0 0 1,1 0 0,-1 0 0,1 0 0,-1 0 0,0-1 0,1 1-1,-1 0 1,1-1 0,-1 1 0,0-1 0,0 0 0,1 1 0,-1-1-1,0 0 1,0 0 0,0 0 0,0 0 0,0 0 0,0 0 0,0 0-1,0 0 1,0 0 0,0 0 0,-1 0 0,1 0 0,0-1 0,0 0-5,-1 2 0,37-41 54,-24 25-47,0 0 0,1 1 0,1 1 1,0 0-1,1 1 0,0 1 0,1 0 0,0 1 0,15-6-7,-30 17 2,0 0-1,0 0 0,0 0 0,1 0 1,-1 1-1,0-1 0,0 1 1,0-1-1,0 1 0,0 0 0,0 0 1,0 0-1,0 0 0,-1 0 1,1 0-1,0 0 0,0 1 0,-1-1 1,1 1-1,-1-1 0,1 1 1,-1 0-1,0-1 0,0 1 0,0 0 1,0 0-1,0 0 0,0 0 1,0 0-1,0 0 0,-1 0 1,1 0-1,-1 0 0,0 1 0,0-1 1,1 0-1,-1 0 0,-1 0 1,1 0-1,0 0 0,0 1 0,-1-1 1,1 0-1,-1 0 0,0 0 1,0 1-2,3 22 15,-2-23-16,0 1 1,0-1 0,0 0-1,0 0 1,0 1-1,1-1 1,-1 0-1,1 0 1,-1 0-1,1 0 1,0 1-1,0-1 1,0 0-1,0 0 1,0-1-1,0 1 1,0 0-1,1 0 1,-1 0-1,1-1 1,0 1-1,-1-1 1,1 1-1,0-1 1,0 0 0,0 0-1,-1 0 1,2 0-1,-1 0 1,0 0-1,0 0 1,0-1-1,0 1 1,0-1-1,0 1 1,1-1-1,-1 0 1,0 0-1,2 0 1,5-5-1,-1 0 0,0 0 1,0-1-1,0 0 0,-1 0 0,1-1 0,-2 0 0,1 0 0,-1 0 0,0-1 0,0 0 0,3-7 1,25-30-35,-15 41-588,-25 30-1191,-1-17 438</inkml:trace>
  <inkml:trace contextRef="#ctx0" brushRef="#br0" timeOffset="-8607.42">13885 1215 25197,'5'13'-40,"1"-7"-3856</inkml:trace>
  <inkml:trace contextRef="#ctx0" brushRef="#br0" timeOffset="-7014.506">15960 1142 27814,'7'12'216,"6"-3"-32,3-4-144,3 1-448,5 3-360,0 1-777,6 8-79</inkml:trace>
  <inkml:trace contextRef="#ctx0" brushRef="#br0" timeOffset="-7918.533">14317 1498 8810,'39'-74'5460,"-15"39"-454,-23 34-4826,1-2 180,0 0 0,0 0 0,0 0 1,0 0-1,-1 0 0,1-1 0,-1 1 0,0-1 0,0 1 0,0-1 0,-1 1 0,1-1 0,-1 1 0,0-1 0,0 1 0,0-1 0,0 0 1,-1-2-361,-2 5 109,0 1 1,0-1 0,0 1 0,-1 0-1,1 0 1,0 0 0,0 0 0,0 1-1,0-1 1,0 1 0,0 0 0,0 0-1,0 0 1,0 0 0,0 0 0,0 1-1,1-1 1,-1 1 0,0 0 0,1 0 0,0 0-1,-1 0 1,1 0 0,0 0 0,0 1-110,1-2 33,-9 7 5,0 1-1,1 1 0,0 0 0,1 0 0,0 0 1,1 1-1,0 0 0,0 1 0,1 0 0,1 0 1,0 0-1,1 0 0,0 1 0,1 0 0,0 0 1,1 0-1,1 0 0,0 0-37,0-12 1,1 0 0,0 0 0,0-1 1,-1 1-1,1 0 0,0 0 0,0-1 0,0 1 0,0 0 0,0 0 0,0 0 1,0-1-1,0 1 0,0 0 0,1 0 0,-1-1 0,0 1 0,0 0 1,1 0-1,-1-1 0,0 1 0,1 0 0,-1-1 0,1 1 0,-1-1 1,1 1-1,-1 0 0,1-1 0,-1 1 0,1-1 0,-1 1 0,1-1 1,0 1-1,-1-1 0,1 0 0,0 1 0,0-1 0,-1 0 0,1 0 1,0 1-1,0-1 0,-1 0 0,1 0 0,0 0 0,0 0 0,-1 0 1,1 0-1,0 0 0,0 0 0,-1 0 0,1-1 0,0 1 0,0 0 1,-1 0-1,1-1 0,0 1 0,0 0 0,-1-1 0,1 1 0,0-1 1,-1 1-1,1-1 0,-1 1 0,1-1 0,0 0-1,44-39 8,-41 35 2,107-121 15,-86 100 17,-15 43-70,-6 47-4,-4-50 40,0 0 0,1 0 0,0 0 0,2-1 0,-1 1 0,2-1 0,0 1 0,3 6-8,-7-18 2,1-1 0,0 1 0,0 0 1,0 0-1,0-1 0,0 1 1,0-1-1,0 1 0,1-1 0,-1 1 1,0-1-1,1 0 0,-1 0 0,1 0 1,-1 0-1,1 0 0,0 0 1,-1 0-1,1 0 0,0 0 0,0-1 1,0 1-1,-1-1 0,1 1 1,0-1-1,0 0 0,0 0 0,0 0 1,0 0-1,0 0 0,0 0 0,0-1 1,0 1-1,-1 0 0,1-1 1,0 0-1,0 1 0,0-1 0,-1 0 1,1 0-1,0 0 0,-1 0 0,1 0 1,-1 0-1,1-1 0,-1 1 1,0 0-1,0-1 0,1 1 0,-1-1 1,0 0-3,131-164 77,-132 165-77,0 0 0,1 0 1,-1 0-1,1 0 0,-1 0 0,1 1 1,-1-1-1,1 0 0,-1 0 0,1 0 0,0 1 1,0-1-1,-1 1 0,1-1 0,0 0 1,0 1-1,0-1 0,0 1 0,-1 0 0,1-1 1,0 1-1,0 0 0,0-1 0,0 1 1,0 0-1,0 0 0,0 0 0,0 0 0,0 0 1,0 0-1,0 0 0,0 0 0,0 0 1,0 1-1,0-1 0,0 0 0,0 1 0,0-1 1,0 0-1,-1 1 0,1-1 0,0 1 1,0 0-1,0-1 0,-1 1 0,1-1 0,0 1 1,0 0-1,8 48 19,-8-36-20,-1-11 2,11 51 13,-11-52-14,0 0 0,0 0 0,1 0 1,-1 0-1,0 0 0,0 0 1,1 0-1,-1-1 0,1 1 0,-1 0 1,1 0-1,0 0 0,-1 0 0,1 0 1,0-1-1,-1 1 0,1 0 1,0-1-1,0 1 0,0 0 0,-1-1 1,1 1-1,0-1 0,0 1 0,0-1 1,0 0-1,0 1 0,0-1 0,0 0 1,0 0-1,0 0 0,0 1 1,0-1-1,0 0 0,0-1 0,0 1 1,0 0-1,0 0 0,1 0 0,-1 0 1,-1-1-1,1 1 0,0-1 1,0 1-1,0 0 0,1-1 0,84-88-5,-54 50 35,-29 36-21,40-37 7,-43 39-16,1 1-1,0-1 1,0 1 0,0-1 0,-1 1 0,1-1 0,0 1 0,0 0-1,0-1 1,0 1 0,0 0 0,0 0 0,0 0 0,0 0 0,0 0 0,0 0-1,-1 0 1,1 0 0,0 0 0,0 0 0,0 0 0,0 1 0,0-1 0,0 0-1,0 1 1,0-1 0,-1 0 0,1 1 0,0-1 0,0 1 0,0 0 0,-1-1-1,1 1 1,0 0 0,-1-1 0,1 1 0,-1 0 0,1 0 0,-1-1-1,1 1 1,-1 0 0,1 0 0,-1 0 0,0 0 0,1 0 0,-1-1 0,0 1-1,0 0 1,0 0 0,0 0 0,0 0 0,0 0 0,0 0 0,0 1 0,2 14-13,-2-13-39,-1-1-1,1 1 1,0-1 0,1 1 0,-1 0 0,0-1 0,1 1 0,-1-1-1,1 1 1,0-1 0,0 1 0,0-1 0,0 0 0,0 1-1,0-1 1,1 0 0,-1 0 0,1 0 0,0 0 0,-1 0 0,1 0-1,0 0 53,9-3-677,3-6 1825</inkml:trace>
  <inkml:trace contextRef="#ctx0" brushRef="#br0" timeOffset="-7668.64">15204 1346 26694,'-12'18'632,"-4"5"-136,1 1-16,6-1-136,2-4-72,7-3-168,7-4-48,2-3-16,4-4-80,3-5-80,0-3-144,5-2-480,1-4-368,-2 0-393,4-1 1105</inkml:trace>
  <inkml:trace contextRef="#ctx0" brushRef="#br0" timeOffset="-7293.23">15414 1379 25253,'-2'6'235,"-1"-2"-74,1 1-1,0 0 1,0 0-1,0 0 1,1 0-1,0 0 1,-1 0-1,2 1 1,-1-1-1,1 0 0,0 1 1,0-1-1,0 0 1,1 0-1,0 1 1,0-1-1,0 0 1,1 0-1,-1 0 1,1 0-1,2 3-160,-1-8 11,0 1-1,1-1 1,-1 1 0,0-1-1,1 0 1,-1 0 0,1 0-1,-1-1 1,0 1-1,1-1 1,-1 0 0,0 0-1,0 0 1,0 0 0,1-1-1,-1 1 1,0-1-1,-1 0 1,1 0 0,0 0-1,0 0 1,-1 0 0,0 0-1,1-1 1,-1 1-1,0-1 1,1-2-11,1 2 16,8-8-10,1 0-1,-1 0 1,2 2-1,0-1 1,0 2 0,1 0-1,-1 1 1,2 0 0,7-1-6,-21 7 0,-1 1 1,1-1 0,0 1 0,0 0-1,0 0 1,0 0 0,0 0 0,-1 1-1,1-1 1,0 0 0,0 1-1,0-1 1,-1 1 0,1 0 0,0-1-1,0 1 1,-1 0 0,1 0 0,-1 0-1,1 0 1,-1 0 0,1 1 0,-1-1-1,0 0 1,1 1 0,-1-1 0,0 1-1,0-1 1,0 1 0,0 0 0,-1-1-1,1 1 1,0 0 0,-1 0 0,1-1-1,-1 1 1,1 0 0,-1 0 0,0 0-1,0 0 1,0-1 0,0 1-1,0 0 1,0 2-1,9 29 21,-8-30-13,1-1 1,-1 1-1,0-1 1,1 1-1,0-1 1,-1 0-1,1 0 1,0 0-1,0 0 0,0 0 1,1 0-1,-1-1 1,0 1-1,1-1 1,-1 1-1,1-1 1,-1 0-1,1 0 1,0 0-1,-1 0 0,1-1 1,0 1-1,0-1 1,-1 1-1,1-1 1,0 0-1,0 0 1,0 0-1,-1-1 1,1 1-1,0-1 0,0 1 1,-1-1-1,1 0 1,0 0-1,-1 0 1,1 0-1,0-1-8,94-61 78,-93 59-80,9-7-6,53-26-617,-65 37 545,0 0 1,0 0-1,-1 0 0,1 1 0,0-1 1,0 0-1,0 0 0,-1 1 1,1-1-1,0 1 0,0-1 1,-1 0-1,1 1 0,0-1 1,0 1-1,-1 0 0,1-1 1,-1 1-1,1 0 0,-1-1 1,1 1-1,-1 0 0,1-1 1,-1 1-1,1 0 0,-1 0 1,0 0-1,0-1 0,1 1 1,-1 0-1,0 0 0,0 0 1,0 0-1,0-1 0,0 1 1,0 0-1,0 0 0,0 0 1,0 0 79,0 0-925</inkml:trace>
  <inkml:trace contextRef="#ctx0" brushRef="#br0" timeOffset="-6741.099">16354 1469 14219,'0'83'5917,"-8"41"-1927,0-9-2142,-10 179 544,18-292-2366,1 1 0,-1-1-1,0 0 1,0 1 0,0-1 0,0 1 0,-1-1-1,1 0 1,0 1 0,-1-1 0,0 0 0,0 1-1,1-1 1,-1 0 0,-1 0 0,1 0 0,0 0-1,0 0 1,-1 0 0,1 0 0,-1 0-1,0 0 1,1-1 0,-1 1 0,0-1 0,0 1-1,0-1 1,0 0 0,0 1 0,0-1 0,-1 0-1,1-1 1,0 1 0,-1 0 0,1-1 0,0 1-1,-1-1 1,1 0 0,0 0 0,-1 0 0,1 0-1,-1 0 1,1 0 0,0 0 0,-1-1 0,1 0-1,0 1 1,-1-1 0,1 0 0,-1 0-26,-6-8 13,0 0 0,1 0 0,0 0 0,0-1 0,1-1 0,0 1 1,1-1-1,0 0 0,1 0 0,0-1 0,0 0 0,2 0 0,-1 0 0,2 0 1,-1 0-1,2-1 0,0 1 0,0-1 0,1-4-13,-3-2-66,1-1 1,0 1-1,2-1 1,0 1-1,1-1 0,1 1 1,0 0-1,2 0 0,0 0 1,2 0-1,0 0 0,1 1 1,0 0-1,2 1 1,0 0-1,1 0 0,0 1 1,2 0-1,0 0 0,0 2 1,2-1-1,-1 2 0,3-1 66,6-2-2654</inkml:trace>
  <inkml:trace contextRef="#ctx0" brushRef="#br0" timeOffset="80409.225">12694 2679 6385,'4'-4'786,"-1"-1"-1,0 0 1,0 0-1,-1 0 0,1 0 1,-1-1-1,0 1 0,-1-1 1,1 1-1,-1-1 1,0 0-1,0 1 0,-1-1 1,0 0-1,0 0 1,0 1-1,-1-1 0,0 0 1,0 0-786,-32-36 3889,30 40-3681,-1 0 0,1 1 0,-1-1 0,0 1 0,1 0 0,-1-1 0,0 2 0,0-1 0,0 0 0,0 1 0,0 0 0,0 0 0,0 0 0,0 0 0,0 0 0,-4 2-208,-93 40 672,-22 60 21,122-101-680,-1 0-1,1 0 0,0 0 1,0 0-1,0 0 1,-1 0-1,1 0 0,0 0 1,0 0-1,0 1 0,1-1 1,-1 0-1,0 1 0,0-1 1,1 1-1,-1-1 0,1 1 1,-1-1-1,1 1 1,0-1-1,0 1 0,-1-1 1,1 1-1,0-1 0,0 1 1,1 0-1,-1-1 0,0 1 1,0-1-1,1 1 1,-1-1-1,1 1 0,-1-1 1,1 1-1,0-1 0,0 0 1,-1 1-1,1-1 0,0 0 1,0 0-1,0 1 0,0-1 1,1 0-1,-1 0 1,0 0-1,0 0 0,1-1 1,-1 1-1,0 0 0,1 0 1,-1-1-1,1 1 0,-1-1 1,1 1-1,-1-1 0,1 0 1,-1 0-1,1 1 1,0-1-1,0 0-12,8 6-113,1-1-1,0 0 1,0 0 0,0-1 0,0-1 0,1 0-1,0 0 1,-1-1 0,1-1 0,0 0-1,0 0 1,0-1 0,0-1 0,0 0 0,0-1-1,-1 0 1,1 0 0,-1-1 0,1-1-1,8-4 114,2-4 767</inkml:trace>
  <inkml:trace contextRef="#ctx0" brushRef="#br0" timeOffset="80692.417">12815 2529 14963,'10'3'7102,"-5"5"-3531,-2 27-1499,-4-31-1489,-11 144 1102,13-149-1703,-1 0 1,1 0-1,-1 1 1,1-1 0,-1 0-1,1 0 1,0 1-1,-1-1 1,1 1-1,0-1 1,0 0 0,0 1-1,-1-1 1,1 1-1,0 0 1,0-1-1,0 1 1,0 0 0,0-1-1,0 1 1,-1 0-1,1 0 1,0 0-1,0 0 1,0 0-1,0 0 1,0 0 0,0 0-1,0 0 1,0 0-1,0 0 1,0 1-1,0-1 1,0 0 0,-1 1-1,1-1 1,0 1-1,0-1 1,0 1-1,0-1 1,-1 1 0,1 0-1,0-1 1,-1 1-1,1 0 1,-1-1-1,1 1 1,0 0 0,-1 0-1,0 0 1,1-1-1,-1 1 1,1 0-1,-1 0 1,0 0-1,0 0 1,1 0 0,-1 0-1,0 0 1,0 0-1,0 0 1,0 0-1,0 0 1,0 0 0,-1-1-1,1 1 1,0 0-1,0 0 1,-1 0 17,32-95-4481,-22 46 2202</inkml:trace>
  <inkml:trace contextRef="#ctx0" brushRef="#br0" timeOffset="80970.047">12888 2234 10530,'0'0'3089,"0"0"6257,0 0-6786,-1 0-1023,-1 1-425,1 1-688,-1-1-192,1 2-128,-15 47-224,16-49-696,0 1-608</inkml:trace>
  <inkml:trace contextRef="#ctx0" brushRef="#br0" timeOffset="81406.631">13190 2612 21341,'1'0'63,"0"0"0,-1 0 0,1 0 1,-1-1-1,1 1 0,-1 0 0,1 0 1,-1 0-1,1-1 0,-1 1 0,1 0 1,-1-1-1,0 1 0,1-1 0,-1 1 1,1 0-1,-1-1 0,0 1 0,1-1 1,-1 1-1,0-1 0,0 1 1,1-1-1,-1 1 0,0-1 0,0 1 1,0-1-1,1 1 0,-1-1 0,0 1 1,0-1-1,0 0 0,0 1 0,0-1 1,0 1-1,0-1 0,-1 1 0,1-1 1,0 1-1,0-1 0,0 0 0,0 1 1,-1-1-1,1 1 0,0-1 1,-1 1-1,1 0 0,0-1 0,-1 1 1,1-1-1,0 1 0,-1-1 0,1 1 1,-1 0-1,1-1 0,-1 1 0,1 0 1,-1 0-1,1-1 0,-1 1 0,1 0 1,-1 0-64,-36-15 981,34 16-908,-1-1 0,1 1-1,0 0 1,0 0-1,0 0 1,0 0 0,0 1-1,0-1 1,0 1-1,0 0 1,0 0 0,1 0-1,-1 0 1,1 0 0,0 1-1,-1-1 1,1 1-1,0-1 1,0 1 0,1 0-1,-1 0 1,1 0 0,-1 0-1,1 0 1,0 0-1,0 0 1,0 0 0,0 1-1,1-1 1,-1 0 0,1 0-1,0 1 1,0-1-1,0 0 1,1 1 0,-1 0-73,-1 1 87,0-2-54,0 0-1,0-1 1,1 1-1,-1 0 1,1 0-1,-1-1 1,1 1-1,0 0 1,0 0-1,0-1 1,1 1-1,-1 0 1,0 0-1,1 0 1,0-1-1,0 1 1,0-1-1,0 1 1,0 0-1,0-1 1,1 0-1,-1 1 1,1-1-1,0 0 1,-1 0-1,1 0 1,0 0-1,0 0 1,1 0-1,-1 0 1,0-1-1,0 1 1,1-1-1,-1 0 1,1 1-1,0-1 1,-1 0-1,3 0-32,7-2 13,0 0-1,-1-1 1,1 0-1,0 0 1,-1-2-1,0 1 1,0-2 0,0 1-1,0-1 1,0-1-1,-1 0 1,0 0-1,-1-1 1,1-1-1,-1 1 1,-1-2-1,1 1 1,-1-1 0,-1 0-1,0-1 1,0 1-1,4-10-12,2-1 4,-1-1-1,-1 0 0,0-1 1,-2 0-1,-1-1 0,-1 0 1,0 0-1,-2-1 0,-1 1 1,-1-1-1,0 0 0,-2-8-3,-1 29-2,0 0 0,0 1 1,0-1-1,-1 0 0,1 0 0,-1 1 0,1-1 0,-1 0 1,0 1-1,0-1 0,0 1 0,-1-1 0,1 1 0,0-1 0,-1 1 1,0 0-1,1 0 0,-1 0 0,0 0 0,0 0 0,0 0 0,-1 0 1,1 1-1,0-1 0,-1 1 0,1-1 0,-1 1 0,1 0 1,-1 0-1,1 0 0,-3 0 2,3 3 1,0 0 1,0 1-1,0-1 0,0 0 1,0 1-1,1-1 1,-1 1-1,1 0 0,-1-1 1,1 1-1,0 0 0,0 0 1,0 0-1,1 0 1,-1 0-1,1 0 0,0 0 1,-1 0-1,1 0 0,0 1 0,0-1 4,0 240 910,0-242-908,-1 3 4,1-1 1,-1 1 0,1-1 0,-1 1-1,1-1 1,0 1 0,1-1-1,-1 1 1,0-1 0,1 1 0,0-1-1,0 1 1,0-1 0,0 1 0,1-1-1,-1 0 1,1 0 0,0 0 0,0 0-1,0 0 1,0 0 0,0 0-1,1-1 1,-1 1 0,1-1 0,0 0-1,0 1 1,-1-1 0,1-1 0,1 1-1,-1 0 1,0-1 0,0 1-1,1-1 1,-1 0 0,1 0 0,-1-1-1,1 1 1,2 0-12,65-35 95,-16 4-1993,-17 22-3934,-28 10-2395,-10 0-321</inkml:trace>
  <inkml:trace contextRef="#ctx0" brushRef="#br0" timeOffset="82154.342">14352 2573 15939,'20'-77'9704,"-20"75"-9626,-1 0 0,0 1 0,-1-1 0,1 0 0,0 1 0,0-1 0,-1 1 0,1-1 0,-1 1 0,1-1 0,-1 1 0,0 0 0,1 0 0,-1 0 0,0 0 0,0 0 0,0 0 0,0 1 0,0-1-1,0 1 1,0-1 0,0 1 0,0 0 0,0-1 0,0 1 0,0 0 0,0 0 0,0 1 0,0-1 0,0 0 0,0 1 0,0-1 0,0 1 0,0 0 0,0-1 0,1 1 0,-1 0 0,0 0 0,0 0 0,1 1 0,-1-1 0,-1 1-78,-11 7 45,1-1-1,0 2 1,0 0 0,1 0-1,0 1 1,1 1-1,0 0 1,1 0 0,1 1-1,-1 0 1,2 1-1,0 0 1,1 0 0,0 1-1,1 0 1,1 0 0,0 0-1,1 1 1,1-1-1,-1 10-44,3-21 0,0 0-1,-1-1 0,2 1 0,-1 0 0,0 0 0,1 0 1,-1 0-1,1 0 0,0 0 0,1 0 0,-1 0 0,1 0 1,-1 0-1,1 0 0,1 0 0,-1 0 0,0-1 0,1 1 1,0 0-1,0-1 0,0 0 0,0 1 0,0-1 0,1 0 1,-1 0-1,1 0 0,0 0 0,0-1 0,0 1 1,0-1-1,1 1 0,-1-1 0,1 0 0,-1-1 0,1 1 1,0-1-1,2 1 1,8-4-350,0 0 1,0-1 0,-1-1-1,1 0 1,-1-1-1,0-1 1,0 0 0,0-1-1,-1 0 1,9-7 349,14-6-1463,25-12-2652</inkml:trace>
  <inkml:trace contextRef="#ctx0" brushRef="#br0" timeOffset="82869.305">14611 2538 13595,'0'0'4769,"0"0"2256,1 15-5788,-4 115 1286,-4-120-1479,3-46-1002,3 17 83,0 17-100,-3-42 17,4 44-31,0 0-1,1 0 1,-1 0-1,0 0 1,1 0 0,-1 0-1,0 0 1,1 0 0,-1 0-1,0 0 1,1 0-1,-1 0 1,0 0 0,0 0-1,1 0 1,-1 0 0,0-1-1,1 1 1,-1 0-1,0 0 1,0 0 0,0-1-1,1 1 1,-1 0-1,0 0 1,0-1 0,0 1-1,1 0 1,-1 0 0,0-1-1,0 1 1,0 0-1,0 0 1,0-1 0,0 1-1,1 0 1,-1-1 0,0 1-11,34 43 160,-11-35-67,22-7-98,-38-4 26,0-1-11,-1-1-1,0 1 1,1-1 0,-2-1-1,1 1 1,0-1-1,-1 0 1,0-1 0,-1 1-1,0-1 1,0 0 0,0 0-1,0-2-9,61-157 44,-80 203-60,-21 197 90,35-232-69,0 0 0,1 0 1,-1 0-1,0 0 0,1 0 1,-1 0-1,1 0 0,0 0 1,0 0-1,0 0 0,0 0 1,0 0-1,0 1 0,1-1 1,-1 0-1,1 0 0,-1 0 1,1 0-1,0 0 0,0 0 1,-1-1-1,2 1 0,-1 0 1,0 0-1,0 0 0,0-1 1,1 1-1,-1-1 0,1 1 1,-1-1-1,1 0 0,0 1 1,0-1-1,-1 0 0,1 0 1,0 0-1,0 0 0,0-1 1,0 1-1,0-1 0,0 1 1,0-1-1,0 1 0,0-1 1,0 0-1,1 0 0,-1 0 1,0 0-1,0-1 0,2 1-5,2-4-188,1 1 0,-1-1 1,0-1-1,0 1 0,0-1 0,0 0 0,-1 0 0,0-1 0,0 1 0,0-1 0,-1 0 0,0 0 0,0-1 0,-1 0 0,1 1 0,-1-1 0,-1 0 0,0 0 0,0-1 0,0 1 0,0-3 188,3-6-1152,10-25-2873</inkml:trace>
  <inkml:trace contextRef="#ctx0" brushRef="#br0" timeOffset="83157.6">14998 2230 21405,'0'0'2104,"-2"0"809,1 0-1321,-1 1-656,1 1-632,-1 0-168,1 1-96,-15 46-256,31-44-672,3 1-376,1 0-705,2 0-679</inkml:trace>
  <inkml:trace contextRef="#ctx0" brushRef="#br0" timeOffset="83425.88">15186 2370 11514,'-6'38'12516,"-6"-1"-8470,-6 42-2857,26-73-1040,27-32-125,-33 24-26,0-1-1,0 1 0,0-1 0,0 1 1,0 0-1,1 0 0,-1 0 0,1 0 1,-1 0-1,1 1 0,0-1 0,-1 1 1,1 0-1,0-1 0,0 1 1,0 1-1,0-1 0,0 0 0,0 1 1,1 0-1,-1-1 0,0 1 0,0 0 1,0 1-1,0-1 0,0 0 0,0 1 1,0 0-1,0 0 0,0 0 0,0 0 1,0 0-1,0 1 0,0-1 0,-1 1 1,1 0-1,0 0 3,1 2 26,-1 1-1,1-1 1,-1 1 0,0 0 0,-1 0 0,1 0-1,-1 1 1,0-1 0,0 1 0,-1-1 0,1 1-1,-1-1 1,-1 1 0,1 0 0,-1 0-1,0-1 1,0 1 0,0 0 0,-1-1 0,0 1-1,0 0 1,-1-1 0,1 1 0,-1-1 0,0 1-1,-1-1 1,1 0 0,-1 0 0,0 0-1,-1-1 1,1 1 0,-1-1 0,0 1 0,0-1-1,0 0 1,0-1 0,-1 1 0,1-1 0,-1 0-1,0 0 1,0 0 0,0 0 0,-1-1-1,1 0 1,-1 0 0,1-1 0,-1 0 0,0 1-26,-95 0-578,103-6-1404,30-21-1556,-9 16 290</inkml:trace>
  <inkml:trace contextRef="#ctx0" brushRef="#br0" timeOffset="83681.618">15420 2408 22853,'0'0'1600,"0"0"561,7 10-361,-9 18-944,0 7-384,-6 4-232,2 1-120,3-11-48,3-3-80,2-11-216,1-2-112,-3-13-736,0 0-376,0 0 2304</inkml:trace>
  <inkml:trace contextRef="#ctx0" brushRef="#br0" timeOffset="83949.999">15481 2183 24925,'-6'4'1057,"-3"2"591,2 3-760,3 0-664,2-1-80,5-2-408,4-3-264,5 0-808,3 0-409,4 1-1567</inkml:trace>
  <inkml:trace contextRef="#ctx0" brushRef="#br0" timeOffset="84242.842">15742 2314 21373,'-37'166'7166,"37"-165"-7162,1-1 0,-1 1 0,1-1 0,0 1-1,-1-1 1,1 1 0,0-1 0,-1 1 0,1-1 0,0 0-1,0 1 1,-1-1 0,1 0 0,0 0 0,0 0-1,0 1 1,-1-1 0,1 0 0,0 0 0,0 0-1,0 0 1,0 0 0,-1-1 0,1 1 0,0 0 0,0 0-1,0 0 1,-1-1 0,1 1 0,0 0 0,0-1-1,-1 1 1,1-1 0,0 1 0,-1-1 0,1 1-1,0-1 1,-1 1 0,1-1 0,-1 0 0,1 1 0,-1-1-1,1 0 1,-1 0 0,0 1 0,1-1 0,-1 0-1,0 0 1,0 1 0,1-1 0,-1 0 0,0 0-1,0 0 1,0 0 0,0 1 0,0-1 0,0-1-4,3-1-39,8-11-182,-9 11 183,-1 0-1,1 0 0,-1 0 0,1 0 0,0 0 0,0 0 1,0 1-1,0-1 0,1 1 0,-1-1 0,1 1 0,0 0 1,-1 0-1,1 0 0,0 1 0,0-1 0,0 0 0,0 1 1,1 0-1,-1 0 0,0 0 0,0 0 0,1 1 0,-1-1 1,0 1-1,1 0 0,-1 0 0,1 0 0,-1 0 0,3 1 40,-4 3 53,0 0 0,0 0 0,-1 0 1,1 1-1,-1-1 0,0 0 0,-1 1 1,1-1-1,-1 1 0,0-1 0,0 1 1,0-1-1,0 1 0,-1-1 1,0 1-1,0-1 0,0 0 0,-1 1 1,1-1-1,-1 0 0,0 0 0,0 0 1,0 0-1,-1 0 0,1-1 0,-3 3-54,-5 8 137,0-1 0,-1 0 0,-1-1 0,0 0 0,0-1 0,-1 0 0,-1-1 0,0 0 0,0-1 0,-1-1 0,0 0 0,-1-1 0,-2 1-137,15-7-55,1 0-1,0 0 1,-1 1 0,1-1 0,0-1-1,-1 1 1,1 0 0,-1-1-1,0 1 1,1-1 0,-1 0 0,1 1-1,-1-1 1,0-1 0,1 1 0,-1 0-1,1-1 1,-1 1 0,1-1 0,-1 0-1,1 1 1,-1-1 0,1-1 0,0 1-1,-1 0 1,1 0 0,0-1 0,0 0-1,0 1 1,0-1 0,0 0-1,0-1 56,-7-6-1517</inkml:trace>
  <inkml:trace contextRef="#ctx0" brushRef="#br0" timeOffset="79264.547">10301 2558 11434,'-2'-22'3024,"0"-17"7946,-1 87-8265,63 360-652,-39-220-1615,-20-183-391,-11-59 171,-69-251-122,77 301-106,10 23-36,56 86-23,-61-102 69,-1 0 0,1 0 0,0-1 1,0 0-1,0 0 0,0 0 1,0 0-1,0 0 0,1 0 1,-1-1-1,1 1 0,-1-1 1,1 0-1,0 0 0,-1-1 1,1 1-1,0-1 0,0 0 0,-1 0 1,1 0-1,0 0 0,-1-1 1,1 1-1,0-1 0,-1 0 1,1 0-1,0 0 0,-1-1 1,0 1-1,1-1 0,1-1 0,11-8 7,-1 0 0,-1-1 0,0-1 0,0 0 0,-2-1 0,1 0 0,-2-1-1,10-16-6,30-35 16,-50 66-16,-1-1 0,0 0-1,1 1 1,-1-1 0,0 0 0,1 1 0,-1-1-1,1 1 1,-1-1 0,1 1 0,-1-1 0,1 1-1,-1-1 1,1 1 0,-1-1 0,1 1 0,0 0 0,-1-1-1,1 1 1,0 0 0,-1 0 0,1-1 0,0 1-1,0 0 1,-1 0 0,1 0 0,0 0 0,-1 0-1,1 0 1,0 0 0,0 0 0,-1 0 0,1 0-1,0 1 1,-1-1 0,1 0 0,0 0 0,-1 1-1,1-1 1,0 0 0,-1 1 0,1-1 0,0 1 0,-1-1-1,1 1 1,-1-1 0,1 1 0,-1-1 0,1 1-1,-1-1 1,0 1 0,1 0 0,13 40-9,-11-32 11,34 123 132,-36-130-128,0-1-1,-1 0 1,1 0-1,0 0 1,0 0 0,0 0-1,0 0 1,0 0-1,0 0 1,0 0-1,0 0 1,0 0-1,1-1 1,-1 1-1,0 0 1,0-1-1,1 1 1,-1-1 0,0 1-1,1-1 1,-1 0-1,1 0 1,-1 0-1,0 1 1,1-1-1,-1-1 1,1 1-1,-1 0 1,0 0-1,1 0 1,-1-1-1,0 1 1,1-1 0,-1 1-1,0-1 1,1 1-1,-1-1 1,0 0-1,0 0 1,0 1-1,0-1 1,0 0-1,0 0 1,0 0-1,0 0 1,0 0 0,0-1-1,0 1-5,41-57 160,35-83-30,-77 140-130,1 0 0,-1 0 0,0 0 0,1 1 0,-1-1 0,1 0 0,-1 0 0,1 1 0,-1-1 0,1 0 0,-1 0 0,1 1 0,0-1 0,-1 1 0,1-1 0,0 0-1,0 1 1,-1-1 0,1 1 0,0 0 0,0-1 0,0 1 0,0 0 0,0-1 0,-1 1 0,1 0 0,0 0 0,0 0 0,0 0 0,0 0 0,0 0 0,0 0 0,0 0-1,0 0 1,0 0 0,0 1 0,-1-1 0,1 0 0,0 1 0,0-1 0,0 0 0,0 1 0,-1-1 0,1 1 0,0-1 0,0 1 0,-1 0 0,1-1 0,-1 1 0,1 0 0,0-1-1,-1 1 1,1 0 0,-1 0 0,1 0 0,-1-1 0,0 1 0,1 0 0,-1 0 0,0 0 0,0 0 0,19 58-34,-19-58 34,26 90-55,-26-92 39,1 1-1,-1 0 1,0 0-1,0 0 1,0-1-1,0 1 0,0 0 1,1 0-1,-1 0 1,0 0-1,0 0 1,0 0-1,0-1 0,1 1 1,-1 0-1,0 0 1,0 0-1,0 0 1,1 0-1,-1 0 0,0 0 1,0 0-1,1 0 1,-1 0-1,0 0 1,0 0-1,0 0 0,1 0 1,-1 0-1,0 0 1,0 0-1,0 0 1,1 0-1,-1 0 0,0 0 1,0 1-1,0-1 1,1 0-1,-1 0 1,0 0-1,0 0 0,0 0 1,0 1-1,1-1 17,-3-25-1188,-13-32-2469,6 25 1795</inkml:trace>
  <inkml:trace contextRef="#ctx0" brushRef="#br0" timeOffset="79525.58">10957 2567 20900,'0'0'1633,"0"0"783,0 1-751,1 1-609,1 1-512,-1 0-368,14 45-336,-15-48-848,13 19-448</inkml:trace>
  <inkml:trace contextRef="#ctx0" brushRef="#br0" timeOffset="97844.999">1824 10636 8426,'0'10'250,"-2"7"5201,1-8 1605,4-23-5329,23-234 1265,38-245-2331,23-2-661,-60 379 33,5 0-1,38-86-32,-58 173-34,-4 10-79,0-1 0,-1 1 0,-1-1-1,-1 0 1,0-1 0,0-18 113,-5 37-350,0 2-223,-2 1-144,-10 6 591</inkml:trace>
  <inkml:trace contextRef="#ctx0" brushRef="#br0" timeOffset="98287.688">1687 10060 8266,'-1'-35'7859,"14"-16"-2295,-5 84-3983,8 181 178,21 152-448,-15-294-1058,-21-70-246,-1-1 1,1 0 0,0 0-1,-1 0 1,1 1-1,0-1 1,0 0-1,0 0 1,0 0 0,0 0-1,0-1 1,0 1-1,0 0 1,0 0 0,0-1-1,1 1 1,-1 0-1,0-1 1,0 1-1,1-1 1,-1 0 0,0 1-1,1-1 1,-1 0-1,0 0 1,1 0 0,-1 0-1,0 0 1,1 0-1,-1 0 1,0 0-1,1-1 1,-1 1 0,0 0-1,1-1 1,-1 1-1,0-1 1,0 1 0,0-1-1,1 0 1,-1 0-1,0 1 1,0-1-1,0 0 1,0 0 0,0 0-1,0 0 1,-1 0-1,1 0 1,0-1-1,0 1 1,-1 0-8,16-21 42,-1 0-1,0-1 1,-2-1 0,-1 0-1,-1-1 1,-1 0-1,-2-1 1,6-24-42,-6 25-19,12-43-19,-2 4 1829</inkml:trace>
  <inkml:trace contextRef="#ctx0" brushRef="#br0" timeOffset="118277.597">2424 11528 20428,'-14'-76'2457,"14"74"-1774,0 2-110,0 0-127,0 0-98,2 3-120,378 484 2774,-319-412-2833,-4 3 1,-2 2 0,-5 3-1,-2 3-169,192 417 294,-2-76-217,-195-334-858,-64-83-1882,-1-11 1210</inkml:trace>
  <inkml:trace contextRef="#ctx0" brushRef="#br0" timeOffset="118617.75">3141 13204 11338,'103'85'11050,"71"16"-9314,-36-22-1001,99 105 1309,-169-143-1441,-67-40-595,1-1 1,-1 1-1,1 0 1,-1-1-1,1 0 1,-1 1-1,1-1 1,-1 0-1,1 0 1,-1 0-1,1 0 1,0 0-1,-1 0 1,1 0-1,-1 0 1,1-1 0,-1 1-1,1 0 1,-1-1-1,1 0 1,-1 1-1,1-1 1,-1 0-1,0 0 1,1 0-1,-1 0 1,0 0-1,0 0 1,0 0-1,0 0 1,1 0-1,-2 0 1,1-1-1,0 1 1,0 0-1,0-1 1,-1 1-1,1-1 1,0 1-1,-1-1 1,0 1-1,1-1 1,-1 1-1,0-1 1,0 0-1,0 1 1,0-1-9,-12-131 649,7 106-523,-71-335-184,56 267-727</inkml:trace>
  <inkml:trace contextRef="#ctx0" brushRef="#br0" timeOffset="77455.03">7623 2889 11851,'-12'111'-66,"12"-109"49,12-14 22,48-34 2269,-55 42-1424,0 0 0,0-1 0,0 1-1,-1-1 1,1 0 0,-1 0 0,-1-1 0,1 1 0,-1-1-1,0 0 1,0 0 0,0 0 0,-1 0 0,0 0 0,0-1 0,0-2-850,-3 8 48,1 0 0,-1 0 0,0 0 0,0 0 0,1 0 1,-1 0-1,0 0 0,0 0 0,0 0 0,0 0 0,-1 1 0,1-1 1,0 0-1,0 1 0,0-1 0,0 1 0,-1-1 0,1 1 1,0 0-1,-1-1 0,1 1 0,0 0 0,0 0 0,-1 0 1,1 0-1,0 0 0,-1 0 0,1 0 0,0 1 0,-1-1 0,1 0 1,0 1-1,0-1 0,-1 1 0,1-1 0,0 1 0,0 0 1,0-1-1,0 1 0,0 0 0,0 0 0,0 0 0,0 0 1,0 0-1,0 0-48,-10 10 2,1 0-1,0 0 1,1 1 0,0 0 0,0 1 0,1 0 0,1 0 0,1 1 0,0 0 0,0 0 0,1 0-1,1 1 1,1 0 0,0 0 0,1 0 0,0 0 0,1 0 0,1 0 0,1 3-2,6 74-8,-6-90 9,0-1 1,0 0 0,0 0-1,0 0 1,0 0-1,0 0 1,0 0 0,1 0-1,-1 0 1,0 0-1,1-1 1,-1 1 0,0 0-1,1-1 1,-1 1-1,1-1 1,-1 0 0,1 1-1,-1-1 1,1 0-1,-1 0 1,1 0 0,-1 0-1,1 0 1,-1 0-1,1-1 1,-1 1 0,1 0-1,-1-1 1,1 1-1,-1-1 1,0 0 0,1 1-1,-1-1 1,0 0 0,1 0-1,-1 0 1,0 0-1,0 0 1,0 0 0,0 0-1,0 0 1,0 0-1,0 0 1,0-1 0,0 1-1,-1 0 1,1-1-1,0 1 1,-1-1 0,1 1-1,-1 0 1,0-1-1,1-1-1,23-36 63,-1-1 0,-2-1 0,-2-2 0,-2 1 0,2-14-63,-4 17 104,-14 37-101,6-14 69,-1-1 0,0 0 0,-1-1-1,-1 1 1,0-1 0,-1 0 0,-2 0 0,1-16-72,-16-3 95,14 37-95,-1-1-1,1 1 0,-1-1 0,1 1 0,-1 0 1,1-1-1,0 1 0,-1-1 0,1 1 0,-1 0 0,0-1 1,1 1-1,-1 0 0,1 0 0,-1 0 0,1-1 1,-1 1-1,0 0 0,1 0 0,-1 0 0,1 0 1,-1 0-1,0 0 0,1 0 0,-1 0 0,1 0 0,-1 0 1,0 0-1,1 1 0,-1-1 0,1 0 0,-1 0 1,1 1-1,-1-1 0,0 0 0,1 0 0,-1 1 0,1-1 1,0 1-1,-1-1 0,1 0 0,-1 1 0,1-1 1,0 1-1,-1-1 0,1 1 0,0-1 0,-1 1 1,1 0-1,0-1 0,0 1 0,-1-1 0,1 1 0,0 0 1,0-1-1,0 1 0,0-1 1,-7 20-13,1 1 0,1-1 1,1 1-1,1 0 0,1 0 0,1 0 1,0 0-1,2 0 0,2 17 13,-3-35 0,-1 4 1,1 0 0,0-1 0,0 1 0,0-1 1,1 1-1,0 0 0,0-1 0,0 0 0,1 1 0,0-1 1,1 0-1,-1 0 0,1 0 0,0 0 0,1 0 0,-1-1 1,1 1-1,0-1 0,1 0 0,-1 0 0,3 1-1,-3-6 3,0-1-1,0 1 1,1-1-1,-1 0 0,0 0 1,0 0-1,0-1 1,0 1-1,-1-1 1,1 0-1,0 0 0,-1 0 1,1-1-1,-1 1 1,0-1-1,1 0 0,-1 0 1,-1 0-1,1 0 1,0-1-1,-1 1 1,2-4-3,5-3 9,-1 0 0,-1-1 0,1 0 0,-2 0 0,0-1 0,0 0 0,-1 0 1,0 0-1,-1 0 0,-1-1 0,0 0 0,1-9-9,-4 19 5,1 5-19,7 119-46,-7-117 60,-1 5 1,0-1-1,0 0 1,1 0 0,1 0 0,-1 0-1,1 0 1,0 0 0,1 0-1,0-1 1,0 1 0,1-1 0,0 0-1,0 0 1,1 0 0,0 0 0,0-1-1,0 0 1,5 4-1,-6-10 4,0 0 1,-1 0-1,1 0 0,0-1 1,0 1-1,-1-1 0,1 0 1,0 0-1,-1 0 0,1-1 0,-1 1 1,0-1-1,1 0 0,-1 0 1,0 0-1,0 0 0,0 0 1,0-1-1,-1 0 0,1 1 1,-1-1-1,1 0 0,-1 0 1,0 0-1,0-1 0,0 1 1,-1 0-1,1-1 0,-1 1-4,22-38 68,-3-1-1,-1-1 0,-2-1 1,9-38-68,-19 59 18,0 32-16,2 74-25,12 39 24,-21-121 1,1 0-1,-1 0 1,1 0-1,-1 1 1,1-1-1,-1 0 1,1 0-1,0 0 1,0 0-1,0 0 0,-1 0 1,1 0-1,0 0 1,0-1-1,0 1 1,0 0-1,0 0 1,1-1-1,-1 1 1,0-1-1,0 1 1,0-1-1,1 1 0,-1-1 1,0 0-1,0 0 1,1 0-1,-1 1 1,0-1-1,0 0 1,1-1-1,-1 1 1,0 0-1,0 0 1,1 0-1,-1-1 0,0 1 1,0-1-1,1 1 1,-1-1-1,0 1 1,0-1-1,0 0 1,0 1-1,0-1 1,0 0-1,0 0 0,0 0 1,0 0-1,0 0 1,0-1-2,50-58 132,-48 54-123,112-171 150,-106 150-126,-15 27-37,-1 3 5,0 0-1,1 1 1,-1-1-1,1 1 1,0 1-1,0-1 1,0 1-1,0 0 1,1 1-1,0-1 1,0 1-1,0 0 0,1 0 1,0 0-1,0 1 1,0-1-1,1 1 1,0 0-1,1 0 1,-1 0-1,1 1 1,1-1-1,-1 0 0,1 1 1,0-1-1,1 1 1,0 0-1,0-1 1,1 1-1,0-1 1,0 0-1,1 1 0,0-5-21,0 0 1,1 0-1,-1 0 1,1-1-1,-1 1 0,1-1 1,0 0-1,0 0 0,0 0 1,0 0-1,0 0 0,1-1 1,-1 1-1,0-1 0,1 0 1,-1 0-1,1 0 0,0 0 1,-1-1-1,1 0 0,-1 0 1,1 0-1,0 0 1,-1 0-1,1-1 0,-1 1 1,1-1-1,0 0 0,-1 0 1,0 0-1,1-1 0,-1 1 1,0-1-1,0 0 0,1 0 1,-2 0-1,3-1 21,18-5-472,50-8-1029,-49 13-1499,-2 0-3488,-18 3-1965</inkml:trace>
  <inkml:trace contextRef="#ctx0" brushRef="#br0" timeOffset="78292.693">9596 2878 1832,'-9'-2'8,"-146"-50"8,-143 31-32,295 21 16,1 0 0,0 1 0,0 0 0,0-1 0,-1 0 0,1 1 0,0-1 0,0 0 0,0 0 0,0 0 0,0-1 0,-1 1 0,1 0 0,0-1 0,0 1 0,0-1 0,0 0 0,0 0 0,0 1 0,0-1 0,0-1 0,1 1 0,-1 0 0,0 0 0,1-1 0,-1 1 0,1-1 0,-1 1 0,1-1 0,-1 0 0,1 1 0,0-1 0,0 0 0,0 0 0,0 0 0,0 0 0,1 0 0,-1 0 0,1 0 0,-1 0 0,1 0 0,-1-1 0,1 1 0,0 0 0,0 0 0,0-1 0,92-163 7718,-83 142-1021,-7 20 20,-2 8-3453,-12 87-601,-15 246-1155,27-323-1467,0-1 0,1 1 0,1 0 0,0-1 1,1 0-1,0 1 0,1-1 0,0 0 0,1-1 1,2 4-42,-7-17 2,0 0 1,1 1-1,-1-1 1,0 0 0,0 0-1,0 0 1,1 1-1,-1-1 1,0 0-1,1 1 1,-1-1 0,0 0-1,1 1 1,-1-1-1,1 0 1,-1 1 0,1-1-1,0 1 1,-1-1-1,1 1 1,0-1 0,-1 1-1,1 0 1,0-1-1,-1 1 1,1 0-1,0-1 1,-1 1 0,1 0-1,0 0 1,0 0-1,0 0 1,-1 0 0,1 0-1,0 0 1,0 0-1,-1 0 1,1 0 0,0 0-1,0 0 1,0 0-1,-1 1 1,1-1-1,0 0 1,-1 0 0,1 1-1,0-1 1,-1 1-1,1-1 1,0 1 0,-1-1-1,1 1 1,-1-1-1,1 1 1,-1-1 0,1 1-1,-1 0 1,1-1-1,-1 1 1,0 0-1,1-1 1,-1 1 0,0 0-1,1 0 1,-1-1-1,0 1 1,0 0-3,2-13 9,-1-1 0,-1 1 1,0-1-1,-1 0 0,0 1 0,-1-1 0,0 1 1,-1 0-1,-1-1 0,0 1 0,0 1 0,-1-1 1,-1 1-1,0-1 0,0 2 0,-1-1 1,0 1-1,-1 0 0,0 0 0,-1 1 0,-2-2-9,-36-20 41,46 31-42,0-1 0,0 1 0,0 0 0,0-1 0,0 1 0,0 0 0,1 0 0,-1-1-1,0 1 1,0 0 0,0 0 0,0 0 0,0 0 0,0 1 0,0-1 0,0 0 0,0 0 0,0 0 0,0 1-1,0-1 1,0 1 0,0-1 0,1 1 0,-1-1 0,0 1 0,0-1 0,0 1 0,1-1 0,-1 1 0,0 0-1,1 0 1,-1-1 0,1 1 0,-1 0 0,0 0 0,1 0 0,0 0 0,-1 0 0,1-1 0,0 1 0,-1 0-1,1 0 1,0 0 0,0 0 0,0 0 0,0 0 0,0 0 0,0 0 0,0 0 0,0 0 0,0 1 1,0 1-3,-1 1 1,1-1 0,0 1-1,0-1 1,1 1 0,-1-1-1,0 1 1,1-1 0,0 0-1,0 1 1,0-1 0,0 0-1,1 1 1,-1-1 0,1 0-1,0 0 1,0 0 0,0-1-1,0 1 1,1 0 0,-1-1-1,0 1 1,1-1 0,0 0-1,0 0 1,0 0 0,0 0-1,0-1 1,0 1 0,0-1-1,0 1 1,1-1 0,-1 0-1,0 0 1,1-1 0,0 1 2,9-6-87,1 1 0,-1-2 1,-1 0-1,1 0 0,-1-1 1,0-1-1,-1 0 0,1-1 1,1-2 86,24-16-407,-4 5-388,1 2 1,1 1-1,0 2 1,32-10 794,-66 26 1,-1 1 1,1-1-1,-1 1 1,1-1-1,-1 1 1,1-1 0,-1 1-1,1-1 1,-1 1-1,1-1 1,0 1-1,-1 0 1,1-1 0,0 1-1,-1 0 1,1 0-1,0-1 1,-1 1-1,1 0 1,0 0-1,0 0 1,-1 0 0,1 0-1,0 0 1,0 0-1,-1 0 1,1 0-1,0 0 1,-1 1-1,1-1 1,0 0 0,0 0-1,-1 1 1,1-1-1,-1 0 1,1 1-1,0-1 1,-1 1-1,1-1 1,-1 1 0,1-1-1,-1 1 1,1-1-1,-1 1 1,1 0-1,-1-1 1,0 1-1,1-1 1,-1 1 0,0 0-1,1-1 1,-1 1-1,0 0 1,0 0-1,0-1 1,0 1-1,0 0 1,1-1 0,-1 1-1,-1 0-1,-45 138 2134,43-132-2077,1 0 0,1 0 1,-1 0-1,1 0 0,0 0 0,1 0 1,0 0-1,0 0 0,0 0 0,1 0 0,0 0 1,0 0-1,1-1 0,0 1 0,0 0 1,1-1-1,-1 1 0,2-1 0,-1 0 1,1 0-1,-1 0 0,2 0 0,-1 0 1,1-1-1,3 4-57,-2-9 22,0 0 0,-1-1 1,1 1-1,0-1 0,-1 0 1,1-1-1,0 1 0,-1-1 1,0 0-1,1-1 0,-1 1 0,0-1 1,0 0-1,0 0 0,-1-1 1,1 1-1,-1-1 0,0 0 0,0 0 1,0-1-1,-1 1 0,1-1 1,-1 0-1,0 0 0,2-3-22,2-2 41,0 1 0,0-1 0,-1 1-1,0-2 1,0 1 0,-2-1 0,1 0-1,-1 0 1,-1 0 0,0 0 0,0-1-1,-1 1 1,-1-1 0,0 0 0,0 1-1,-1-2-40,-1 11 1,1 0 0,-1 1 0,0-1-1,1 0 1,-1 1 0,0-1-1,0 1 1,0-1 0,0 1 0,0 0-1,0-1 1,-1 1 0,1 0-1,0 0 1,-1 0 0,1 0 0,-1 0-1,1 0 1,-1 0 0,1 0 0,-1 1-1,0-1 1,1 1 0,-1-1-1,0 1 1,1-1 0,-1 1 0,0 0-1,0 0 1,1 0 0,-1 0-1,0 0 1,0 0 0,1 1 0,-1-1-1,0 1 1,1-1 0,-1 1-1,-64 27-696,43 2-1832,26-22-988</inkml:trace>
  <inkml:trace contextRef="#ctx0" brushRef="#br0" timeOffset="75164.487">5757 3221 11835,'15'-4'-19,"11"-71"-10,22-97 4771,-36 85 3401,-12 86-8072,-1-1-1,0 1 1,0 0 0,0-1-1,0 1 1,-1 0 0,1 0-1,0 0 1,0 0-1,-1 0 1,1 0 0,-1 0-1,1 1 1,-1-1 0,1 0-1,-1 1 1,1-1 0,-1 1-1,1 0 1,-1-1 0,0 1-1,1 0 1,-1 0 0,0 0-1,1 0 1,-1 0 0,0 1-71,-9-3 247,10 2-35,-13-14 1198,12-59-1257,32-50 255,-30 120-313,0 3-12,0 0 6,0 0-36,0 0-34,0 0-32,0 0 26,0 0 10,0 0 17,-17 18 33,-27 31-33,26-21-34,1 0 0,1 1-1,2 1 1,1 0 0,1 1 0,2 0 0,0 1 0,-1 20-6,-2 6-5,3 0 0,3 1 0,0 45 5,17-58-6,-10-45 6,1-1-1,-1 1 1,0-1 0,1 1 0,-1 0 0,0-1-1,1 1 1,-1-1 0,1 0 0,-1 1 0,1-1-1,-1 1 1,1-1 0,-1 0 0,1 1-1,0-1 1,-1 0 0,1 1 0,-1-1 0,1 0-1,0 0 1,-1 0 0,1 0 0,0 0 0,-1 0-1,1 0 1,0 0 0,-1 0 0,1 0-1,0 0 1,-1 0 0,1 0 0,0 0 0,-1-1-1,1 1 1,-1 0 0,1 0 0,0-1 0,-1 1-1,1 0 1,-1-1 0,1 1 0,-1-1-1,1 1 1,-1-1 0,1 1 0,-1-1 0,0 1-1,1-1 1,-1 1 0,0-1 0,1 1 0,-1-1-1,0 0 1,0 1 0,1-1 0,-1 1-1,0-1 1,0 0 0,0 1 0,0-1 0,0 0-1,0 1 1,0-1 0,0 0 0,59-170 152,-48 129-105,7-27 43,3 8-13,-3-1 0,-3 0 0,-3-1 0,-3 0 0,-2 0 0,-3-1 0,-2 0 0,-4 0 0,-6-37-77,-1 65 20,9 35-21,-1 1 1,1-1 0,0 1 0,-1 0 0,1-1 0,0 1 0,-1 0-1,1 0 1,0-1 0,-1 1 0,1 0 0,-1 0 0,1-1 0,-1 1-1,1 0 1,0 0 0,-1 0 0,1 0 0,-1 0 0,1 0 0,-1 0-1,1 0 1,-1 0 0,1 0 0,-1 0 0,1 0 0,-1 0 0,1 0-1,-1 0 1,1 0 0,0 0 0,-1 1 0,1-1 0,-1 0 0,1 0-1,0 1 1,-1-1 0,1 0 0,-1 0 0,1 1 0,0-1 0,-1 0-1,1 1 1,0-1 0,0 1 0,-1-1 0,1 0 0,0 1 0,0-1-1,0 1 1,-1-1 0,1 1 0,0-1 0,0 1 0,0-1 0,0 0 0,0 1-1,0-1 1,0 1 0,0-1 0,0 1 0,0-1 0,0 1 0,0-1-1,0 1 1,1-1 0,-44 219-72,36-161 64,2-33 5,1 1 0,1-1 0,2 1 0,0 0-1,2 0 1,1-1 0,0 1 0,2-1 0,1 0 0,2 0-1,5 14 4,57 147-85,-69-184-18,0 1-1,0-1 1,0 0-1,0 0 1,1 1-1,-1-1 1,1 0-1,-1 0 1,1 1-1,0-1 1,0 0-1,0 0 1,0 0-1,0 0 0,0 0 1,0-1-1,1 1 1,-1 0-1,1 0 1,0-1-1,-1 1 1,1-1-1,0 1 1,0-1-1,0 0 1,0 0-1,0 0 1,0 0-1,0 0 1,0 0-1,0-1 1,0 1-1,1-1 1,-1 1-1,0-1 1,0 0-1,1 0 1,-1 0-1,0 0 1,1 0-1,-1-1 1,0 1-1,0 0 1,0-1-1,1 0 1,-1 0-1,0 0 104,52-97-4174,-43 70 3367,64-143-1907,-21 48 7749,-49 119-1759,4 9-2707,-9-5-362,-2 79 1190,-18 240-540,29-401-253,5-96-358,-14 178-246,0-1 1,0 1 0,0 0-1,0-1 1,0 1-1,0 0 1,0-1 0,0 1-1,0 0 1,0-1 0,0 1-1,0-1 1,0 1-1,0 0 1,0 0 0,0-1-1,1 1 1,-1 0-1,0-1 1,0 1 0,0 0-1,0-1 1,1 1 0,-1 0-1,0 0 1,0-1-1,1 1 1,-1 0 0,0 0-1,0 0 1,1-1-1,-1 1 1,0 0 0,1 0-1,-1 0 1,0 0 0,1 0-1,-1-1 1,0 1-1,1 0 1,-1 0 0,0 0-1,1 0 1,-1 0 0,0 0-1,1 0 1,-1 0-1,0 0 1,1 1 0,-1-1-1,0 0 1,1 0-1,-1 0 1,0 0 0,1 0-1,-1 1 1,0-1 0,0 0-1,1 0 1,-1 0-1,0 1 1,0-1 0,1 0-1,-1 0 1,0 1-1,0-1 1,0 0 0,1 0-1,-1 1 1,0-1-1,20 29 37,-15-22-33,-4-3-21,1-1 0,0 0 0,0 1 0,0-1 0,0 0 0,0 0 0,1-1 1,-1 1-1,1 0 0,0-1 0,0 1 0,0-1 0,0 0 0,0 0 0,0 0 0,1-1 0,-1 1 0,1-1 1,-1 0-1,1 1 0,-1-2 0,1 1 0,0 0 0,-1-1 0,1 0 0,0 1 0,0-2 0,-1 1 0,1 0 1,0-1-1,-1 1 0,1-1 0,0 0 0,1-1 17,12-10-394,0 0 0,0-1 0,-2 0 0,0-1 0,0-1 0,9-13 394,-12 14-191,24-35-88,-55 86 495,8-4-37,1 1 0,2 0 0,2 1 0,1 0 0,1 0 0,2 0 0,2 0 0,2 14-179,14 2 395,-15-51-388,0 0 1,-1 0-1,1 0 0,0 0 0,0 0 0,0 0 1,0 0-1,0-1 0,0 1 0,0 0 0,0-1 1,0 1-1,0 0 0,-1-1 0,1 1 0,0-1 1,0 1-1,0-1 0,-1 0 0,1 1 0,0-1 1,-1 0-1,1 1 0,0-1 0,-1 0 0,1 0 1,-1 0-1,1 1 0,-1-1 0,0 0 0,1 0 0,-1 0 1,0 0-1,0 0 0,0 0 0,1 0 0,-1 0-7,1-2 21,19-43 100,-3-2 1,-1 0-1,-3-1 0,7-42-121,-14 3 147,-7 86-118,-10 23-3,5-1-35,2 0-1,1 0 1,0 1 0,1-1 0,1 1 0,1 0 0,2 2 9,-2-23 0,1 0 0,-1-1 0,0 1 0,1 0 0,-1-1 0,1 1 0,-1 0 0,1 0 0,0-1 0,-1 1 0,1 0 0,-1 0 0,1 0 0,-1 0 0,1 0 0,-1 0 0,1 0 0,0 0 0,-1 0 0,1 0 0,-1 0 0,1 0 0,-1 1 0,1-1 0,-1 0 0,1 0 0,-1 0 0,1 1 0,-1-1 0,1 0 0,-1 1 0,1-1 0,-1 0 0,1 1 0,-1-1 0,0 1 0,1-1 0,-1 0 0,0 1 0,1-1 0,-1 1 0,0-1 0,0 1 0,1-1 0,-1 1 0,0 0 0,0-1 0,0 1 0,0-1 0,0 1 0,0-1 0,0 1 0,0-1 0,0 1 0,0 0 0,0-1 0,0 1 0,0-1 0,28-49-2,-26 44-3,78-146-456,-80 150 454,0 1 0,0-1 0,0 1 0,0-1 0,0 0 0,1 1 0,-1-1 0,0 1 0,0-1 0,1 1 0,-1-1 0,0 1 0,1-1 0,-1 1 0,0 0 0,1-1 0,-1 1 0,1-1 0,-1 1 0,0 0 0,1-1 0,-1 1 0,1 0 0,-1 0 0,1-1 0,0 1 0,-1 0 0,1 0 0,-1 0 0,1 0 0,-1 0 1,1-1-1,-1 1 0,1 0 0,0 0 0,-1 0 0,1 1 0,-1-1 0,1 0 0,-1 0 0,1 0 0,0 0 0,-1 0 0,1 1 0,-1-1 0,1 0 0,-1 1 0,1-1 0,-1 0 0,0 1 0,1-1 0,-1 0 0,1 1 0,-1-1 0,0 1 0,1-1 0,-1 1 0,0-1 0,1 1 0,-1-1 0,0 1 0,0-1 0,0 1 0,1-1 0,-1 1 1,0-1-1,0 1 0,0 0 0,0-1 0,0 1 7,4 48-114,-4-44 119,7 361 37,35-215 179,-41-147-217,1 0-1,-1 0 1,1 0 0,-1 1-1,0-1 1,-1 0 0,1 1-1,-1-1 1,0 1 0,0-1 0,0 1-1,-1-1 1,1 0 0,-1 1-1,0-1 1,-1 0-4,-1 6 42,4-8-39,-1-1-1,0 1 0,0-1 1,0 1-1,0-1 0,0 1 1,0-1-1,0 1 0,-1-1 1,1 0-1,0 1 0,-1-1 1,1 1-1,-1-1 0,0 0 1,1 1-1,-1-1 0,0 0 1,0 0-1,0 1 0,0-1 1,0 0-1,0 0 0,0 0 1,0 0-1,0 0 0,0 0 1,-1-1-1,1 1 0,0 0 1,-1-1-1,1 1 0,0-1 1,-1 1-1,1-1 0,-1 0 1,1 1-1,-1-1 0,1 0 1,-1 0-1,1 0 0,-1 0 1,1 0-1,-1 0 0,1-1 0,-1 1 1,1-1-3,-23-58 225,20 19-205,2 0-1,2-1 0,1 1 1,2 0-1,1 1 0,3-1 1,1 1-1,2 0 0,1 0 1,17-35-20,-19 50-2,1 1 0,0 0 1,2 1-1,1 1 0,0 0 1,2 0-1,0 1 1,1 1-1,8-6 2,-23 23-1,0 1 0,0-1-1,0 1 1,0-1 0,0 1 0,0 0 0,0-1 0,1 1 0,-1 0-1,0 0 1,1 0 0,-1 0 0,1 0 0,-1 0 0,1 0-1,0 0 1,-1 1 0,1-1 0,0 1 0,-1-1 0,1 1-1,0 0 1,0-1 0,0 1 0,-1 0 0,1 0 0,0 0 0,0 1-1,0-1 1,-1 0 0,1 1 0,0-1 0,-1 1 0,1-1-1,0 1 1,-1 0 0,1 0 0,0 0 1,15 147-43,-16-131 86,-2 0-1,0 1 0,0-1 1,-2 0-1,0 0 1,-1 0-1,-1 0 0,0 0 1,-5 9-43,8-23 9,0-1 0,0 1 1,1-1-1,-1 0 1,-1 0-1,1 0 0,0 0 1,-1 0-1,1 0 1,-1 0-1,1-1 0,-1 1 1,0-1-1,1 0 1,-1 0-1,0 0 0,0 0 1,0 0-1,0-1 1,0 1-1,0-1 0,0 0 1,0 0-1,0 0 0,0 0 1,0 0-1,0-1 1,0 1-1,0-1 0,0 0 1,0 0-1,0 0 1,0 0-10,-2-1-166,0 0 1,0-1-1,0 1 1,0-1 0,0 0-1,0 0 1,1-1-1,-1 1 1,1-1 0,0 0-1,0 0 1,1-1-1,-1 1 1,1-1 0,0 1-1,-3-6 166,1 6-2087,-17 0-80,-7 13 307</inkml:trace>
  <inkml:trace contextRef="#ctx0" brushRef="#br0" timeOffset="67134.489">716 5883 18636,'0'0'1896,"0"0"1113,0-1-3321</inkml:trace>
  <inkml:trace contextRef="#ctx0" brushRef="#br0" timeOffset="67941.972">380 6123 18356,'-33'22'2853,"30"-21"-1916,5-2-315,18-10-315,0-2 0,-1 0 0,-1-2 1,0 0-1,-1 0 0,-1-2 0,0 0 1,9-14-308,-1 4 227,155-160 589,45-25-816,11-11 93,410-404 296,-219 247-199,-224 206-188,-163 139 12,1 3-1,1 1 1,2 2 0,1 2-1,2 1-13,236-101-156,-254 117-328,-18 14-480,-7 9-318</inkml:trace>
  <inkml:trace contextRef="#ctx0" brushRef="#br0" timeOffset="68451.98">591 5450 19820,'31'-110'4564,"-65"198"-3172,18-39-1348,-94 225-259,-79 22-83,142-232 273,2 2 1,4 1-1,2 3 1,3 1-1,-11 38 25,44-102 7,0 0 0,0 1 0,1-1 0,0 0 0,0 1 1,1-1-1,0 1 0,1 0 0,-1-1 0,1 1 0,1 0 0,0-1 0,0 2-7,1-7 8,0 0 0,1-1 0,-1 1 0,1-1 0,-1 0 0,1 1-1,-1-1 1,1 0 0,0-1 0,-1 1 0,1 0 0,0-1 0,0 1 0,0-1 0,0 0 0,-1 0 0,1 0 0,0-1-1,0 1 1,0-1 0,-1 1 0,1-1 0,0 0 0,0 0 0,-1 0 0,1 0 0,-1-1 0,1 1 0,-1-1-1,2 0-7,60-30 80,-1-2 0,-2-4 0,-1-1 0,-3-4 0,-1-2 0,22-24-80,-1 4 43,220-161-372,-162 147-1917</inkml:trace>
  <inkml:trace contextRef="#ctx0" brushRef="#br0" timeOffset="71944.868">3283 3082 20724,'3'-8'284,"-1"0"130,0 1 0,1-1-1,1 1 1,-1 0 0,1 0 0,0 0-1,1 0 1,-1 0 0,1 1 0,1 0-1,-1 0 1,1 1 0,0-1-1,4-2-413,-8 8 45,1 0-1,-1 0 1,0-1 0,0 2-1,1-1 1,-1 0-1,0 0 1,0 1-1,1-1 1,-1 1-1,0 0 1,0 0-1,0 0 1,0 0 0,0 0-1,0 0 1,0 0-1,0 1 1,-1-1-1,1 0 1,0 1-1,-1 0 1,1-1-1,-1 1 1,1 0 0,-1 0-1,0 0 1,0 0-1,0 0 1,0 0-1,0 0 1,-1 0-1,1 0 1,0 1-1,-1-1 1,0 0 0,1 0-1,-1 1 1,0-1-1,0 0 1,-1 1-1,1-1 1,0 0-1,-1 0 1,1 1-45,-25 377 689,24-378-688,0 1 0,1-1-1,0 1 1,-1-1 0,1 1-1,0 0 1,0-1 0,0 1 0,1-1-1,-1 1 1,1-1 0,-1 1-1,1-1 1,0 1 0,0-1-1,0 0 1,0 1 0,0-1-1,1 0 1,-1 0 0,1 0 0,-1 0-1,1 0 1,0 0 0,0-1-1,0 1 1,0 0 0,0-1-1,0 1 1,0-1 0,0 0-1,1 0 1,-1 0 0,1 0 0,-1 0-1,0 0 1,1-1 0,-1 1-1,1-1 1,0 0 0,-1 0-1,1 0 1,-1 0 0,1 0-1,-1 0 1,1-1 0,-1 1-1,1-1 1,-1 0 0,1 0 0,-1 1-1,0-2 1,1 1 0,-1 0-1,0 0 1,2-2-1,13-11 16,-1-1 0,-1 0 0,0-1 0,-1-1 1,-1 0-1,0-1 0,-2 0 0,0-1 0,-1 0 0,-1-1 0,5-15-16,-7 11 22,-1 35-56,19 143 18,-3-99 40,-21-54-23,0 1-1,-1-1 1,1 0-1,0 0 0,-1 0 1,1 1-1,0-1 0,0 0 1,0 0-1,0 0 1,0 0-1,0-1 0,0 1 1,0 0-1,1 0 0,-1-1 1,0 1-1,0 0 1,1-1-1,-1 1 0,0-1 1,1 0-1,-1 1 0,0-1 1,1 0-1,-1 0 1,0 0-1,1 0 0,-1 0 1,1 0-1,-1 0 0,0-1 1,1 1-1,-1 0 1,0-1-1,1 1 0,-1-1 1,0 0-1,1 0 0,9-7 14,-1-2 0,0 0 1,0 0-1,-1-1 0,-1 0 0,0 0 1,0-1-1,-1 0 0,3-7-14,-2 5 15,11-19 21,-1 0 0,-1-1 0,-2-1 0,-2 0 0,-1-1 0,-1-1 0,4-31-36,-15 56 25,-4 33-33,-2 18 7,1 1 1,2 0-1,2 0 0,2 1 0,3 23 1,-4-62 3,0 1 1,1-1-1,-1 1 1,1 0-1,-1-1 0,1 0 1,0 1-1,0-1 1,0 1-1,0-1 0,0 0 1,0 0-1,1 1 1,-1-1-1,1 0 0,0-1 1,0 1-1,-1 0 1,1 0-1,0-1 0,0 1 1,1-1-1,-1 1 1,0-1-1,0 0 0,1 0 1,-1 0-1,0 0 0,1-1 1,-1 1-1,1 0 1,-1-1-1,1 0 0,0 0 1,-1 0-1,1 0 1,-1 0-1,1 0 0,-1 0 1,1-1-1,-1 0 1,3 0-4,4-2 15,0 0 0,-1-1 1,1 0-1,-1 0 1,0-1-1,0 0 1,-1-1-1,1 1 0,-1-2 1,0 1-1,2-4-15,3-6 22,0-1 1,-1-1-1,-2 0 0,1-1 1,-2 1-1,-1-1 0,0-1 0,-1 0 1,-1 0-1,1-11-22,-7 44-1,1 0 0,1 0 0,1 0 1,0 0-1,0 0 0,1 0 0,1 0 0,2 3 1,-6-15 0,0 0 1,0-1-1,1 1 0,-1-1 0,1 1 1,-1-1-1,1 1 0,-1-1 0,1 1 1,-1-1-1,1 0 0,-1 1 0,1-1 0,-1 0 1,1 1-1,0-1 0,-1 0 0,1 0 1,-1 1-1,1-1 0,0 0 0,-1 0 1,1 0-1,0 0 0,-1 0 0,1 0 0,0 0 1,-1 0-1,1 0 0,0 0 0,-1 0 1,1-1-1,0 1 0,-1 0 0,1 0 1,-1-1-1,1 1 0,0 0 0,-1-1 0,1 1 1,-1-1-1,1 1 0,-1 0 0,1-1 1,-1 1-1,0-1 0,1 0 0,-1 1 1,1-1-1,-1 1 0,0-1 0,0 1 0,1-1 1,-1 0-1,0 1 0,0-1 0,0 0 1,0 1-1,1-1 0,-1 0 0,0 1 1,0-1-1,11-43 16,-5-69 23,-6 110-35,0 3-12,0 0 6,2 27 20,15 144-14,-11-141-557,-6-29 536,1-1-1,-1 1 1,1-1-1,-1 0 0,0 1 1,1-1-1,-1 0 0,1 1 1,-1-1-1,1 0 0,-1 0 1,1 0-1,-1 1 1,1-1-1,-1 0 0,1 0 1,-1 0-1,1 0 0,-1 0 1,1 0-1,-1 0 0,1 0 1,-1 0-1,1 0 1,0 0-1,-1 0 0,1 0 1,-1-1-1,1 1 0,-1 0 1,1 0-1,-1 0 1,0-1-1,1 1 0,-1 0 1,1-1-1,-1 1 0,1 0 1,-1-1-1,0 1 0,1-1 1,-1 1-1,0 0 1,1-1-1,-1 1 0,0-1 1,0 1-1,0-1 0,1 1 1,-1-1-1,0 1 0,0-1 1,0 0-1,0 1 18,9-16-676,0 0 0,-1-1 0,-1 0 0,-1 0 0,0 0 1,-2-1-1,2-5 676,-2 6-224,54-184 730,-57 199 289,1 19 808,-11 124-415,12-88-1156,2 1 0,2-2 0,3 1 0,2-1 0,12 33-32,-9-47 98,-3 1-1,-1 0 0,-2 0 0,-2 1 0,-1 0 0,-2 1 0,-2-1 0,-2 1 1,-1-1-1,-2 1 0,-2-1 0,-5 13-97,10-52 5,-1 3 23,1 1 0,-1-1 0,-1 0 1,1 1-1,0-1 0,-1 0 0,0 0 1,0 0-1,0 0 0,-1-1 0,1 1 1,-1 0-1,0-1 0,0 0 0,0 0 0,-1 0 1,1 0-1,-1 0 0,1-1 0,-3 2-28,4-6 8,-1 1-1,1-1 0,0 0 1,0 1-1,0-1 0,0 0 1,0 0-1,1-1 0,-1 1 1,0 0-1,1-1 0,0 1 0,0 0 1,-1-1-1,1 0 0,1 1 1,-1-1-1,0 0 0,1 1 1,-1-1-1,1 0 0,0 0 1,0 1-1,0-1 0,0-2-7,0-37 10,1 0 1,1 1-1,3-1 0,2 1 0,1 0 1,2 1-1,2 0 0,1 0 0,15-27-10,77-112 86,-106 178-224,0 0 1,0 1-1,-1-1 1,1 1 0,0-1-1,0 1 1,-1-1-1,1 1 1,0-1 0,0 1-1,-1 0 1,1 0-1,0 0 1,-1 0 0,1 0-1,0 0 1,-1 0-1,1 0 1,0 0 0,-1 1-1,1-1 1,0 1-1,0-1 1,-1 1 0,1-1-1,0 1 1,0 0 0,0-1-1,0 1 1,0 0-1,0 0 1,0 0 0,0 0-1,0 0 1,0 0-1,0 0 1,1 0 0,-1 0-1,0 0 1,0 1 137,-6 2-862,-23 12-1902</inkml:trace>
  <inkml:trace contextRef="#ctx0" brushRef="#br0" timeOffset="72674.851">5058 3335 13171,'-21'-59'-164,"-1"-12"56,-19-72 48,33 103 16,8 39 48,0 1-44,0 0-28,-2 3 64,-13 85-76,-46-13 758,53-68 132,1 0 0,0 0 1,1 0-1,0 0 1,0 1-1,0 0 1,1 1-1,0-1 1,1 1-1,0 0 0,-2 5-810,6-13 97,0 1 0,-1-1 0,1 0-1,0 1 1,0-1 0,0 1 0,0-1-1,0 0 1,1 1 0,-1-1 0,0 1-1,1-1 1,-1 0 0,1 1 0,-1-1-1,1 0 1,0 0 0,-1 1 0,1-1-1,0 0 1,0 0 0,0 0 0,0 0-1,0 0 1,0 0 0,0 0 0,0 0-1,0-1 1,0 1 0,1 0 0,-1 0-1,0-1 1,1 1 0,-1-1-1,0 0 1,1 1 0,-1-1 0,0 0-1,1 0 1,-1 1 0,1-1 0,-1 0-1,0-1 1,1 1 0,-1 0 0,1 0-1,-1-1 1,0 1 0,1 0 0,-1-1-1,0 0 1,1 1 0,-1-1 0,0 0-1,0 1 1,0-1 0,1-1-97,7-6 88,-1 0 1,1 0-1,-2-1 1,0 0-1,0-1 1,0 1-1,-1-1 1,-1 0-1,0-1 1,0 0-1,-1 0 1,0 0-1,1-5-88,-5 13 9,24-64 216,-3 0 1,-3-2-1,4-36-225,-19 50 93,-3 54-91,0 0 0,0 0 0,0 0 0,1-1 0,-1 1 0,0 0 0,-1 0 0,1 0 0,0 0 0,0 0 0,0 0 0,-1 0 1,1 0-1,0 0 0,-1 0 0,1 0 0,-1 0 0,0 0 0,1 0 0,-1 0 0,0 0 0,1 0 0,-1 0 0,0 1 0,0-1 0,0 0 0,1 1 0,-1-1 0,0 0 0,0 1 0,0-1 0,0 1 0,0 0 0,0-1 0,-1 1 0,1 0 0,0-1 0,0 1 0,0 0 0,0 0 0,0 0 0,0 0 0,0 0-2,-4 3 0,1 0 1,1 0-1,-1 1 0,0-1 1,1 1-1,0-1 0,0 1 1,0 0-1,0 1 0,1-1 0,-1 0 1,1 1-1,0-1 0,0 1 1,1 0-1,-1 0 0,1 2 0,1-6 0,-11 35 5,3 0 0,1 1 0,1 0-1,2 0 1,2 0 0,1 1 0,4 28-5,14 21-1,-17-85 2,1-1 1,0 1-1,-1 0 0,1-1 0,0 1 0,0 0 1,0-1-1,0 0 0,0 1 0,1-1 1,-1 1-1,0-1 0,1 0 0,-1 0 0,1 0 1,-1 0-1,1 0 0,-1 0 0,1 0 1,0-1-1,-1 1 0,1 0 0,0-1 0,0 1 1,0-1-1,-1 0 0,1 0 0,0 0 1,0 0-1,0 0 0,0 0 0,-1 0 1,1 0-1,0-1 0,0 1 0,0-1 0,-1 1 1,1-1-1,0 0 0,-1 0 0,1 1 1,-1-1-1,1 0 0,1-1-1,43-33 34,-40 29-360,1 1-1,-1 0 0,1 0 1,0 0-1,0 1 1,1 0-1,-1 0 1,1 1-1,0 0 1,0 0-1,0 1 327,10-2-2562</inkml:trace>
  <inkml:trace contextRef="#ctx0" brushRef="#br0" timeOffset="100034.313">1836 7564 21341,'-65'84'5747,"8"66"-4705,50-128-1020,4-12-6,10-25-10,-7 12 0,1 0 1,-1-1-1,1 1 0,0 0 1,0 0-1,0 0 1,1 0-1,-1 0 0,1 0 1,0 0-1,0 0 0,0 1 1,0-1-1,0 1 0,0-1 1,1 1-1,-1 0 1,1 0-1,-1 0 0,1 0 1,0 0-1,0 1 0,0-1 1,0 1-1,0 0 0,0 0 1,0 0-1,1 0 1,-1 1-1,0-1 0,0 1 1,1 0-1,-1 0 0,0 0 1,1 0-1,-1 0 0,0 1 1,0 0-1,1-1 1,-1 1-1,0 0 0,0 1 1,0-1-1,0 1 0,0-1 1,0 1-1,-1 0 0,3 2-6,0 1 47,-1 1-1,1 0 0,-1 0 1,-1 0-1,0 1 0,1-1 1,-2 1-1,1 0 0,-1-1 1,0 1-1,-1 0 0,1 1 0,-1-1 1,-1 0-1,1 0 0,-1 0 1,-1 1-1,1-1 0,-1 0 1,0 0-1,-1 0 0,0 0 1,0 0-1,0 0 0,-1 0 1,0-1-1,-1 1 0,1-1 0,-1 0 1,0 0-1,-1 0 0,1-1 1,-5 5-47,5-6 22,2 1-22,-1-2 1,1 1-1,-1 0 1,0 0-1,0-1 1,-1 0-1,1 0 1,-1 0-1,1 0 1,-1 0-1,0-1 1,0 1-1,0-1 1,-1 0-1,1 0 1,0-1-1,-1 1 0,3-3-87,0 0 0,1 0 0,-1 1-1,1-1 1,-1-1 0,1 1 0,-1 0 0,1 0-1,0 0 1,0-1 0,-1 1 0,1-1-1,0 1 1,0-1 0,0 1 0,1-1-1,-1 1 1,0-1 0,1 0 0,-1 0-1,1 1 1,-1-1 0,1 0 0,0 0-1,0 1 1,-1-1 0,2 0 0,-1 0 0,0-1 87,-2-32-1247</inkml:trace>
  <inkml:trace contextRef="#ctx0" brushRef="#br0" timeOffset="100486.749">1795 7132 21709,'56'251'4134,"-29"-150"-3749,-22-80-331,-1-3-19,0 0 0,1 0 0,1-1 1,1 0-1,0 0 0,1-1 0,6 9-35,-14-24 3,0 0 0,1 0 0,-1 0 0,0 0-1,1 0 1,-1 0 0,1-1 0,0 1 0,-1 0 0,1 0-1,-1 0 1,1-1 0,0 1 0,0 0 0,0-1 0,-1 1-1,1 0 1,0-1 0,0 1 0,0-1 0,0 0 0,0 1-1,0-1 1,0 0 0,0 1 0,0-1 0,0 0-1,0 0 1,0 0 0,0 0 0,0 0 0,0 0 0,0 0-1,0 0 1,0 0 0,0-1 0,0 1 0,0 0 0,0-1-1,0 1 1,0-1 0,0 1 0,-1-1 0,1 1 0,0-1-1,0 1 1,0-1 0,-1 0 0,1 0-3,18-48 495,-16 20-244,-1 0 1,-1 1-1,-2-1 1,0 0-1,-2 0 1,-2 1-1,0-1 0,-2 1 1,-9-25-252,110 256 65,-57-163 22,-35-39-80,-1-1 0,0 0 0,0 1-1,0-1 1,1 0 0,-1 0-1,0 0 1,1 0 0,-1 0 0,0 0-1,0 0 1,1 0 0,-1-1 0,0 1-1,0 0 1,1-1 0,-1 1-1,0-1 1,0 1 0,0-1 0,0 0-1,0 1 1,0-1 0,0 0 0,0 0-1,0 0 1,0 0 0,0 0-1,0 0 1,0 0 0,-1 0 0,1 0-1,0 0 1,-1 0 0,1 0-1,-1-1 1,0 1 0,1 0 0,-1 0-1,0-1-6,31-125 675,-24 98-1990,-8 29-277</inkml:trace>
  <inkml:trace contextRef="#ctx0" brushRef="#br0" timeOffset="100764.416">1961 7047 21797,'3'19'1024,"3"3"528,4 4-1144,4-3-112,2-5-192,1-3-80,2-7-400,-1-2-336,1-4-384,-2-4-216</inkml:trace>
  <inkml:trace contextRef="#ctx0" brushRef="#br0" timeOffset="101577.979">2230 7107 18212,'11'44'4258,"5"22"-995,-12-50-3007,1-1 1,0 0-1,2 0 1,0 0-1,0-1 1,1 0-1,1 0 1,9 10-257,0 2 168,0 1 0,-2 1 0,-1 0 0,-1 1 0,-2 0 1,-1 1-1,-1 0 0,-1 1 0,-2 0 0,3 27-168,-10-57 4,1 0 0,0 0-1,0 1 1,0-1 0,-1 0-1,1 1 1,-1-1 0,1 0-1,-1 1 1,0-1-1,1 0 1,-1 1 0,0-1-1,0 1 1,0-1 0,0 1-1,0-1 1,0 1 0,0-1-1,-1 0 1,1 1 0,0-1-1,-1 0 1,1 1 0,-1-1-1,1 0 1,-1 1 0,0-1-1,0 0 1,0 0 0,1 0-1,-1 1 1,0-1 0,0 0-1,0 0 1,-1-1-1,1 1 1,0 0 0,0 0-1,0 0 1,-1-1 0,1 1-1,0-1 1,-1 1 0,1-1-1,-1 0 1,1 1 0,0-1-1,-1 0 1,0 0-4,-4-6 7,-1 0 0,1 0 0,0 0 0,0-1 0,1 0 1,0-1-1,0 1 0,1-1 0,0 0 0,0 0 0,1 0 0,0 0 0,1-1 0,-1 1 0,2-1 0,-1 0 1,1 1-1,0-1 0,1-6-7,-6-90-5,5-1 1,4 0-1,5-2 5,1-36-4,-7 106 5,2-10-1,-2-1 0,-2 0 0,-2 1 0,-3-1 1,-1 1-1,-4-6 0,-3 50 2,7 68-27,25 282 2,-18-335 36,-1-6-11,0-1-1,0 1 0,1-1 0,-1 1 0,1-1 0,0 1 0,1-1 0,-1 0 1,1 1-1,-1-1 0,1 0 0,1 0 0,-1 0 0,0 0 0,1-1 0,0 1 1,0-1-1,1 1-1,-2-4 0,0-1-1,0 1 1,0-1 0,0 0 0,0 0 0,-1 0-1,1 0 1,0 0 0,-1 0 0,1-1 0,0 1 0,-1 0-1,1-1 1,-1 1 0,0-1 0,0 0 0,1 1-1,-1-1 1,0 0 0,0 0 0,-1 0 0,1 0 0,0 0-1,-1 0 1,1 0 0,-1 0 0,1 0 0,-1 0-1,0 0 1,0-1 0,1 0 7,41-202 240,-42 206-247,0-1 1,0 1-1,0-1 0,1 1 1,-1-1-1,0 0 1,0 1-1,0-1 1,1 0-1,-1 1 0,0-1 1,0 0-1,1 1 1,-1-1-1,0 0 0,1 1 1,-1-1-1,0 0 1,1 0-1,-1 1 1,1-1-1,-1 0 0,0 0 1,1 0-1,-1 0 1,1 0-1,-1 1 1,1-1-1,-1 0 0,0 0 1,1 0-1,-1 0 1,1 0-1,-1 0 1,1 0-1,-1-1 0,0 1 1,1 0-1,-1 0 1,1 0-1,-1 0 0,0 0 1,1-1-1,-1 1 1,1 0-1,-1 0 1,0-1-1,1 1 0,-1 0 1,0-1-1,0 1 1,1 0-1,-1-1 1,0 1-1,0 0 0,1-1 1,-1 1-1,0 0 1,0-1-1,0 1 0,0-1 1,1 1-1,-1-1 1,0 1-1,0 0 1,0-1-1,0 1 0,0-1 1,0 1-1,17 33-3,-16-30 5,15 25-3,-16-27 0,1-1 0,-1 0 0,1 0 0,-1 1-1,1-1 1,-1 0 0,1 0 0,-1 0 0,1 0 0,-1 0 0,1 0 0,-1 0 0,1 0 0,-1 0 0,1 0-1,0 0 1,-1 0 0,1 0 0,-1-1 0,1 1 0,-1 0 0,0 0 0,1 0 0,-1-1 0,1 1 0,-1 0-1,1-1 1,-1 1 0,0 0 0,1-1 0,-1 1 0,0-1 0,1 1 0,-1 0 0,0-1 0,1 1 0,-1-1 0,0 1-1,0-1 1,0 1 0,1-1 0,-1 1 0,0-1 0,0 1 0,0-1 0,0 1 0,0-1 0,0 1 0,0-1-1,0 1 1,0-1 0,0 1 0,0-1 0,-1 1 0,1-1 0,0 1 0,0-1 0,0 0 1,8-47-10,-3 0 0,-1 0 1,-2-1-1,-3-15 10,1 30 3,-26-231 61,89 587-63,-61-311 7,0 0-1,1-1 1,0 1 0,1-1 0,0 0-1,0 0 1,1 0 0,1-1-1,0 1 1,0-1 0,0-1-1,1 1 1,1-1 0,-1-1-1,1 1 1,1-1 0,7 5-8,-16-13-1,1 1 1,0-1-1,-1 0 1,1 0-1,0 1 0,-1-1 1,1 0-1,-1 0 1,1 1-1,-1-1 1,0 0-1,1 0 1,-1 0-1,0 0 1,0 0-1,1 0 0,-1 0 1,0 0-1,0 0 1,0 0-1,0 1 1,0-1-1,0 0 1,0 0-1,-1 0 0,1 0 1,0 0-1,0 0 1,-1 0-1,1 0 1,-1 0-1,1 1 1,-1-1-1,1 0 0,-1 0 1,1 1-1,-1-1 1,0 0-1,1 1 1,-1-1-1,0 0 1,1 1-1,-1-1 1,0 1-1,0-1 0,0 1 1,-9-12-66,-1 1-1,0 1 0,0 0 0,-1 1 0,0 0 1,-1 0-1,0 1 0,-12-5 67,8 4-66,19-2 96,60-64 188,3 27-992,-29 20-524</inkml:trace>
  <inkml:trace contextRef="#ctx0" brushRef="#br0" timeOffset="102234.182">3048 6361 22581,'0'6'3612,"13"69"-1574,-10-64-1976,0-1 0,0 0 0,1 0 0,0 0-1,1 0 1,0-1 0,1 0 0,0 0-1,5 6-61,-10-14 5,-1-1 0,1 1 0,-1-1 0,1 1 0,-1-1 0,1 0 0,0 1 0,-1-1 0,1 0 0,-1 1 0,1-1 0,0 0 0,-1 0 0,1 1 0,0-1 0,-1 0 0,1 0 0,0 0 0,-1 0 0,1 0 0,0 0 0,0 0 0,-1 0 0,1 0 0,0-1 0,-1 1 0,1 0 0,0 0 0,-1-1 0,1 1 0,-1 0 0,1-1 0,0 1 0,-1 0 0,1-1 0,-1 1 0,1-1 0,-1 1 0,1-1 0,-1 1 0,1-1 0,-1 1 0,0-1 0,1 0 0,-1 1 0,0-1 0,0 0 0,1 1 0,-1-1 0,0 0 0,0 1 0,0-1 0,0 0 0,0 1 0,0-1 0,0 0 0,0 1 0,0-1 0,0 0 0,0 1 0,0-1 0,0 0 0,-1 0-5,66-353 1006,-44 318-904,4 59-42,35 144-12,-60-167-47,0 1-1,0-1 0,0 1 1,1-1-1,-1 1 0,0-1 0,0 1 1,0-1-1,1 1 0,-1-1 0,0 1 1,1-1-1,-1 0 0,0 1 1,1-1-1,-1 1 0,1-1 0,-1 0 1,1 0-1,-1 1 0,1-1 0,-1 0 1,1 0-1,-1 1 0,1-1 0,-1 0 1,1 0-1,-1 0 0,1 0 1,-1 0-1,1 0 0,-1 0 0,1 0 1,-1 0-1,1 0 0,-1 0 0,1 0 1,-1 0-1,1-1 0,-1 1 1,1 0-1,-1 0 0,1 0 0,-1-1 1,1 1-1,-1 0 0,1-1 0,-1 1 1,0 0-1,1-1 0,-1 1 0,1-1 1,14-32 11,59-294 243,-58 295-212,-16 31-43,1 1 0,-1-1 0,1 1 0,0 0 0,-1-1 0,1 1 0,0 0 0,-1 0 0,1 0 0,0-1 0,-1 1 0,1 0 0,0 0 0,-1 0 0,1 0 1,0 0-1,-1 0 0,1 0 0,0 1 0,-1-1 0,1 0 0,0 0 0,-1 0 0,1 1 0,-1-1 0,1 0 0,0 1 0,-1-1 0,1 0 0,-1 1 0,1-1 0,-1 1 0,1-1 0,-1 1 1,1-1-1,-1 1 0,1-1 0,-1 1 0,0-1 0,1 1 0,-1 0 0,0-1 0,0 1 0,0 0 0,1-1 0,-1 1 0,0 0 0,7 11-55,-1 0 0,-1 1 0,0 0 0,0 0 0,-1 0 0,-1 0 0,0 1 0,-1-1 0,0 1 0,-1 2 55,1 49-3295,-2-61-804</inkml:trace>
  <inkml:trace contextRef="#ctx0" brushRef="#br0" timeOffset="102495.966">3237 5704 25181,'0'0'649,"0"0"375,0 0-888,0 0-1168,0 0-1945</inkml:trace>
  <inkml:trace contextRef="#ctx0" brushRef="#br0" timeOffset="103976.708">3785 5643 21453,'0'-4'219,"-1"1"0,1 0 0,-1-1 0,0 1 0,0 0 0,0 0 0,0-1 0,0 1 0,0 0 0,-1 0 0,0 0 1,0 1-1,0-1 0,0 0 0,0 1 0,0-1 0,0 1 0,-1 0 0,0 0 0,1 0 0,-1 0 0,0 0 0,0 0 1,0 1-1,0-1 0,0 1 0,0 0 0,0 0 0,-1 0-219,3 2 52,-1 0 1,0 0-1,0 0 0,1 1 1,-1-1-1,1 0 0,-1 1 0,1-1 1,-1 1-1,1-1 0,0 1 1,0 0-1,0 0 0,0-1 1,0 1-1,0 0 0,0 0 1,1 0-1,-1 0 0,1 0 1,-1 0-1,1 0 0,0 2-52,-2 2 75,-4 26-19,1 0 0,2 1 0,1 0 1,1 0-1,2 0 0,1 0 1,2-1-1,1 1 0,3 7-56,-7-36 4,-1-1-2,0 1 0,0-1 0,1 1 0,-1-1 0,1 1 0,0-1 0,0 1 0,0-1 0,0 0 0,1 1 0,-1-1 0,1 0 0,0 0 0,0 0 0,0 0 1,0 0-1,0-1 0,1 1 0,0-1 0,-1 1 0,1-1 0,0 0 0,0 0 0,0 0 0,2 0-2,-2-3-30,0-2 1,-1 1-1,1 0 1,0 0-1,-1-1 1,1 1-1,-1-1 0,0 0 1,0 0-1,0 0 1,0 0-1,-1 0 0,1 0 1,-1 0-1,0 0 1,0-1-1,0 1 1,0-1-1,0 0 30,2-4-167,35-129-2958,-24 54-5773,-3-1 0,-1-76 8898,-8 139 684,1 1 2068,-4 7 5975,8 34-3067,3 9-4526,-1 47-16,-6-48-859,0 0 0,2-1 0,1 0 0,2 0 0,8 23-259,-16-51 5,0 1 0,-1 0 0,1 0-1,0 0 1,0 0 0,0 0 0,0 0 0,0-1 0,0 1 0,0 0 0,0 0 0,0 0 0,1 0-1,-1 0 1,0-1 0,1 1 0,-1 0 0,0 0 0,1 0 0,-1-1 0,1 1 0,-1 0-1,1 0 1,-1-1 0,1 1 0,0 0 0,-1-1 0,1 1 0,0-1 0,-1 1 0,1-1-1,0 1 1,0-1 0,-1 0 0,1 1 0,0-1 0,0 0 0,0 0 0,0 1 0,0-1-1,-1 0 1,1 0 0,0 0 0,0 0 0,0 0 0,0 0 0,0 0 0,0-1 0,-1 1-1,1 0 1,0 0 0,0-1 0,0 1 0,0 0 0,-1-1 0,1 1 0,0-1 0,0 1-1,-1-1 1,1 0 0,0 1 0,-1-1 0,1 1 0,-1-1 0,1 0 0,-1 0 0,1 1-1,-1-1 1,1-1-5,3-21 61,-2-1-1,0 0 0,-2 1 0,0-1 0,-2 0 0,0 0 0,-2 1 1,0-1-1,-4-6-60,-36-74 101,42 100-88,1 9-12,1-1-1,-1 1 1,1 0-1,0-1 1,0 1-1,1-1 1,0 1-1,0-1 1,0 1-1,0-1 1,0 1-1,1-1 1,0 0-1,0 0 1,0 0-1,0 0 1,1 0-1,0 1 0,2 3 2,-4-5-2,0 0 0,0 0-1,0 0 1,0-1 0,0 1-1,1 0 1,-1-1 0,1 1-1,0-1 1,0 0 0,-1 1-1,2-1 1,-1 0 0,0 0 0,0 0-1,1-1 1,-1 1 0,1 0-1,-1-1 1,1 0 0,0 0-1,0 1 1,-1-2 0,1 1 0,0 0-1,0 0 1,0-1 0,0 0-1,0 0 1,0 1 0,0-2-1,0 1 1,0 0 0,0-1-1,1 0 1,7-7 2,-1-1-1,-1 0 0,0 0 0,0-1 1,-1 0-1,0-1 0,0 0 0,-2 0 1,1-1-1,-1 0 0,-1 0 0,0 0 0,1-6-1,-4 11 9,4-4 7,0 0-1,-1-1 1,-1 0 0,0 0 0,-1 0 0,0 0-1,-1-1 1,0 1 0,-1-1 0,0 1 0,-1-1-1,-1 0 1,0 1 0,0-1 0,-3-5-16,4 19 1,0-1 0,0 1 0,0 0 0,-1 0 1,1 0-1,0 0 0,-1-1 0,1 1 0,0 0 0,-1 0 0,1-1 0,-1 1 1,0 0-1,1-1 0,-1 1 0,1 0 0,-1-1 0,0 1 0,0-1 0,1 1 1,-1-1-1,0 0 0,0 1 0,1-1 0,-1 0 0,0 1 0,0-1 0,0 0 1,0 0-1,0 0 0,1 0 0,-1 0 0,0 0 0,0 0 0,0 0 0,0 0 1,0 0-1,0 0 0,1-1 0,-1 1 0,0 0 0,0 0 0,0-1 0,1 1 1,-1-1-1,0 1 0,0-1 0,1 1 0,-1-1 0,0 1 0,1-1 0,-1 0 1,1 1-1,-1-1 0,1 0 0,-1 0 0,1 1 0,-1-1-1,0 45 0,1 0-1,2 0 1,2 0-1,2 0 1,4 9 0,-9-46 2,0 3 1,0-1 0,1 0 0,0 1 0,0-1 0,1 0 1,0 0-1,1 0 0,0 0 0,0-1 0,1 0 0,0 0 0,0 0 0,5 5-3,-9-12 0,0 0-1,0 0 1,0 0-1,0 0 1,1 0-1,-1 0 1,0-1 0,0 1-1,0-1 1,1 1-1,-1 0 1,0-1-1,1 0 1,-1 1-1,0-1 1,1 0-1,-1 0 1,0 0 0,1 0-1,-1 0 1,1 0-1,-1 0 1,0 0-1,1-1 1,-1 1-1,0 0 1,1-1-1,-1 1 1,0-1 0,0 1-1,1-1 1,-1 0-1,0 0 1,0 1-1,0-1 1,0 0-1,0 0 1,0 0-1,0 0 1,0 0 0,0 0-1,-1-1 1,1 1 0,27-57-301,21-190-6585,-22 89-4140,-31 184 19930,0 20-6520,1-14-1190,-1 118 2170,4-149-3357,0-1 0,0 0 0,0 1 0,0-1 0,0 0 0,0 1 0,0-1 0,1 0 0,-1 1 0,0-1 0,0 1-1,0-1 1,1 0 0,-1 1 0,0-1 0,1 1 0,-1-1 0,0 1 0,1-1 0,-1 1 0,1-1 0,-1 1 0,1-1 0,-1 1-1,1-1 1,-1 1 0,1 0 0,-1-1 0,1 1 0,0 0 0,-1 0 0,1 0 0,-1-1 0,1 1 0,0 0 0,-1 0-1,1 0 1,0 0 0,-1 0 0,1 0 0,0 0 0,-1 0 0,1 0 0,0 0 0,-1 0 0,1 1 0,-1-1 0,1 0 0,0 0-1,-1 1 1,1-1 0,-1 0 0,1 1 0,-1-1 0,1 1 0,-1-1 0,1 0 0,-1 1 0,1-1 0,-1 1 0,1-1 0,-1 1-1,0 0-6,9-32 169,-1 1 0,-2-1 0,-1 0 0,-1 0-1,-2-1 1,-1 1 0,-3-25-169,32 360 542,-4-252-236,-26-51-305,1 0 1,0-1-1,0 1 1,0-1-1,0 1 1,0-1-1,0 1 1,0-1 0,0 1-1,0-1 1,0 0-1,0 0 1,0 0-1,0 1 1,0-1-1,0 0 1,0 0-1,0-1 1,0 1 0,0 0-1,0 0 1,0 0-1,0-1 1,0 1-1,0 0 1,0-1-1,0 1 1,0-1 0,0 1-1,0-1 1,0 0-1,0 1 1,0-1-1,-1 0 1,1 0-1,0 1 1,-1-1-1,1 0 1,0 0 0,-1 0-1,1 0 1,-1 0-1,1 0 1,-1 0-1,0 0 1,1 0-1,-1 0 1,0 0-1,0 0 1,0 0 0,0 0-1,0 0 1,0 0-2,8-25-427,-1 0 0,-1-1 0,-1 1 0,-1-1 0,-2 0 0,-1 0 0,-1 0 0,-3-24 427,2 34-480,-2-114-2825,-1 308 6966,4-177-3642,0 1 1,0 0-1,0-1 0,0 1 0,0-1 0,0 1 1,0 0-1,0-1 0,0 1 0,1-1 0,-1 1 0,0-1 1,0 1-1,1-1 0,-1 1 0,0 0 0,0-1 1,1 0-1,-1 1 0,1-1 0,-1 1 0,1-1 1,-1 1-1,0-1 0,1 0 0,-1 1 0,1-1 1,-1 0-1,1 0 0,0 1 0,-1-1 0,1 0 1,-1 0-1,1 0 0,-1 0 0,1 0 0,0 1 1,-1-1-1,1 0 0,-1 0 0,1-1 0,0 1 0,-1 0 1,1 0-1,-1 0 0,1 0 0,0 0 0,-1-1 1,1 1-1,-1 0 0,1 0 0,-1-1 0,1 1 1,-1 0-1,1-1 0,-1 1 0,0-1 0,1 1 1,0-1-21,29-36 307,-20 23-232,-7 10-72,0 0-1,-1 1 1,2-1-1,-1 1 0,0 0 1,1 0-1,-1 0 1,1 1-1,0-1 0,0 1 1,0-1-1,0 2 0,0-1 1,1 0-1,-1 1 1,1-1-1,-1 1 0,1 1 1,-1-1-1,1 0 1,-1 1-1,1 0 0,0 0 1,-1 1-1,1-1 0,-1 1 1,1 0-1,-1 0 1,1 1-1,-1-1 0,0 1 1,1 0-1,-1 0 1,0 0-1,0 1 0,-1-1 1,1 1-1,0 0 0,-1 0 1,0 0-1,1 1 1,-1-1-1,-1 1 0,1-1 1,0 1-1,-1 0 1,0 0-1,0 1 0,0-1 1,-1 0-1,1 1 1,-1-1-1,1 3-1,-2 1 18,0-1 1,0 1-1,-1 0 0,0 0 1,0 0-1,-1 0 0,0-1 1,0 1-1,0-1 1,-1 1-1,-1-1 0,1 0 1,-1 0-1,0 0 0,-1-1 1,0 0-1,0 1 1,-4 3-19,7-9-75,0 0 1,1 0 0,-1 0-1,0 0 1,0 0 0,0 0-1,0-1 1,0 1 0,0-1-1,0 1 1,0-1 0,0 0-1,0 0 1,-1 0 0,1 0-1,0 0 1,0 0 0,0 0-1,0-1 1,0 1 0,0-1 0,0 0-1,0 1 1,0-1 0,0 0-1,1 0 1,-1 0 0,0-1-1,0 1 1,1 0 0,-1 0-1,1-1 1,-1 1 0,1-1-1,0 0 1,-1 1 0,0-3 74,-10-18-1797</inkml:trace>
  <inkml:trace contextRef="#ctx0" brushRef="#br0" timeOffset="104283.311">4824 5012 23141,'11'-7'622,"-3"3"-188,0 0 0,-1-1-1,1 0 1,-1-1-1,0 1 1,-1-1-1,1-1 1,-1 1 0,0-1-1,-1 0 1,0-1-1,3-4-433,0-4 64,-1-1 1,0 0-1,-2 0 0,0-1 0,0 1 0,-2-1 1,1-9-65,-4 26 2,1 1 0,-1-1 0,0 0 0,0 0 0,0 1 1,0-1-1,1 0 0,-1 0 0,0 0 0,0 1 0,0-1 1,-1 0-1,1 0 0,0 1 0,0-1 0,0 0 0,-1 0 1,1 0-1,0 1 0,-1-1 0,1 0 0,0 1 0,-1-1 1,1 0-1,-1 1 0,1-1 0,-1 1 0,1-1 0,-1 1 1,0-1-1,1 1 0,-1-1 0,0 1 0,1-1 0,-1 1 1,0 0-1,0-1 0,1 1 0,-1 0 0,0 0 0,0 0 1,0 0-1,1-1 0,-1 1 0,0 0 0,0 0 0,1 0 1,-1 1-1,0-1 0,0 0-2,-37 25 76,30-14-43,0 0 0,0 0 1,2 0-1,-1 1 1,1 0-1,1 0 0,0 1 1,1 0-1,0 0 1,1 0-1,0 0 0,1 0 1,1 0-1,0 1 1,1-1-1,0 0 0,1 1 1,1-1-1,0 0 1,0 0-1,2 0 0,-1 0 1,2 0-1,0-1 1,4 8-34,-8-17-7,1 0 0,-1 0 1,1-1-1,0 1 1,-1-1-1,1 1 1,1-1-1,-1 0 1,0 0-1,0 0 0,1 0 1,-1 0-1,1 0 1,0-1-1,-1 1 1,1-1-1,0 0 1,0 0-1,0 0 0,0 0 1,0 0-1,0-1 1,0 1-1,0-1 1,0 0-1,1 0 1,-1 0-1,0 0 1,0-1-1,0 1 0,0-1 1,0 0-1,0 0 1,0 0 6,16-12-598</inkml:trace>
  <inkml:trace contextRef="#ctx0" brushRef="#br0" timeOffset="105168.715">5243 4381 22117,'-15'42'3991,"25"212"-1834,-10-251-2152,14 61 172,-14-63-172,1 0 0,-1 1 0,1-1 0,0 1 0,-1-1 0,1 0 0,0 0 0,0 1 0,0-1 0,0 0 0,0 0 0,0 0 0,1 0 0,-1 0 0,0 0 0,0-1 0,1 1 0,-1 0 0,1-1 0,-1 1 0,0-1 0,1 1 0,-1-1 0,1 1 0,-1-1 0,1 0 0,-1 0 0,1 0 0,0 0 0,-1 0 0,1 0 0,-1 0 0,1-1 0,-1 1 0,1-1 0,-1 1 0,0-1 0,1 1 0,-1-1 0,1 0-5,51-31 35,-48 28-36,1-1 1,0 1-1,1 0 0,-1 0 1,0 0-1,1 1 0,0 0 1,0 0-1,0 1 0,0 0 1,0 0-1,1 1 0,-1 0 1,0 0-1,1 1 0,5 0 1,-11 0 4,0 0 0,0 1-1,-1-1 1,1 1 0,0-1-1,0 1 1,0 0-1,0 0 1,-1 0 0,1 0-1,0 0 1,-1 0 0,1 1-1,-1-1 1,1 0 0,-1 1-1,0-1 1,0 1-1,1-1 1,-1 1 0,0 0-1,0 0 1,-1-1 0,1 1-1,0 0 1,-1 0-1,1 0 1,-1 0 0,1 0-1,-1 0 1,0 0 0,0 0-1,0 0 1,0 0-1,0 0 1,0-1 0,-1 3-4,-25 68 255,21-65-242,1 0 1,-1-1 0,0 0-1,0 0 1,-1 0-1,0-1 1,0 0 0,0 0-1,0 0 1,-1-1-1,0 0 1,0 0-1,0-1 1,0 0 0,-1 0-1,1 0 1,-1-1-1,0 0 1,1-1 0,-1 0-1,0 0 1,0-1-1,0 0 1,0 0-1,0 0 1,0-1 0,-1-1-14,6 1-139,0 0-1,1-1 1,-1 1 0,0-1 0,1 1 0,-1-1 0,1 0 0,0 0 0,0 0-1,-1 0 1,1 0 0,0-1 0,1 1 0,-1-1 0,0 1 0,1-1 0,-1 0 0,1 0-1,0 1 1,0-1 0,0 0 0,0 0 0,1 0 0,-1 0 0,1 0 0,0 0 0,0 0-1,0 0 1,0 0 0,0 0 0,1 0 0,-1 0 0,1 0 0,0 0 0,0 0 0,0 0-1,0 0 1,0 1 0,1-1 0,-1 0 0,1 1 0,0-1 0,0 1 0,0 0 0,0-1-1,0 1 1,0 0 0,3-2 139,128-92-9741,-20 19 8587,-90 53 2776,-1-1 0,-1-1 1,-1-1-1,-1-1 0,-1 0 1,-2-2-1,-1 0 0,9-27-1622,-21 52 213,0-1 0,0 0 0,-1-1 0,0 1 1,0 0-1,-1 0 0,1-1 0,-1 1 0,-1-1 0,1 1 0,-1-1 0,-1-4-213,1 10 20,0 1-1,0-1 1,0 1 0,0-1-1,0 1 1,0-1 0,-1 0 0,1 1-1,0-1 1,0 1 0,0-1 0,-1 1-1,1-1 1,0 1 0,-1-1-1,1 1 1,0 0 0,-1-1 0,1 1-1,-1-1 1,1 1 0,-1 0 0,1-1-1,-1 1 1,1 0 0,-1 0-1,1-1 1,-1 1 0,1 0 0,-1 0-1,1 0 1,-1 0 0,1 0-1,-1 0 1,1 0 0,-1 0 0,0 0-1,1 0 1,-1 0 0,1 0 0,-1 0-1,1 0 1,-1 0 0,1 0-1,-1 1 1,1-1 0,-1 0 0,1 0-1,-1 1 1,1-1 0,-1 0 0,1 1-1,-1-1 1,1 0 0,-1 1-1,1-1 1,0 1 0,-1-1 0,1 1-1,0-1 1,-1 1-20,-23 31 549,8 6-412,2 0 0,2 2-1,1-1 1,2 1-1,2 1 1,-1 35-137,6-61 40,0 0-15,0-6-3,0 1 1,0 0-1,1-1 1,1 1-1,-1 0 1,2 0 0,-1 0-1,1-1 1,1 1-1,0 0 1,0-1-1,1 1 1,2 5-23,-3-15-22,-1 1 0,0-1 0,0 1 1,0-1-1,0 0 0,0 0 0,0 0 1,1 1-1,-1-1 0,0 0 0,0 0 0,0-1 1,0 1-1,1 0 0,-1 0 0,0-1 0,0 1 1,0 0-1,0-1 0,0 1 0,0-1 1,0 1-1,0-1 0,0 0 0,0 1 0,0-1 1,0 0-1,0 0 0,0 0 0,-1 0 0,1 1 1,0-1-1,-1 0 0,1 0 0,-1 0 1,1-1-1,-1 1 0,1 0 0,-1 0 0,0 0 1,1 0-1,-1 0 0,0 0 0,0-1 1,0 1-1,0 0 0,0 0 22,1-2-160,13-24-939,1-3 1692</inkml:trace>
  <inkml:trace contextRef="#ctx0" brushRef="#br0" timeOffset="106202.385">5869 4228 21685,'-7'2'2832,"4"0"-2756,0-1 0,1 1 0,-1 0 0,0 0 0,1 0 0,0 0-1,-1 0 1,1 1 0,0-1 0,0 1 0,0 0 0,0-1 0,1 1 0,-1 0 0,1 0-1,0 0 1,0 0 0,0 0 0,0 0 0,0 0 0,0 4-76,-5 17 289,0 1 1,2 0 0,1 1-1,1-1 1,1 1-1,1-1 1,2 1-1,0 0-289,-2-25 9,-1 1 0,1-1 0,0 1 0,-1-1 0,1 1 0,0-1 0,0 0 0,0 1 0,0-1 0,0 1 0,0-1 0,1 1 0,-1-1 0,0 0 0,1 1-1,-1-1 1,1 0 0,-1 1 0,1-1 0,0 0 0,0 1 0,-1-1 0,1 0 0,0 0 0,0 0 0,0 0 0,0 0 0,0 0 0,0 0 0,1 0 0,-1-1 0,0 1-1,0 0 1,1-1 0,-1 1 0,0 0 0,1-1 0,-1 0 0,1 1 0,-1-1 0,0 0 0,1 0 0,-1 0 0,1 0 0,-1 0 0,1 0 0,-1 0 0,1 0 0,-1-1-1,0 1 1,1 0 0,-1-1 0,0 1 0,1-1 0,-1 0 0,0 1 0,0-1 0,1 0 0,-1 0 0,0 0 0,0 0-9,16-24 41,-1 0 1,-1-1-1,-1 0 0,-2-1 1,0 0-1,-2-1 0,-2-1 1,0 1-1,1-14-41,3-11 53,-11 49-19,-6 12-38,0 11 25,2 0 1,0 0-1,1 1 1,1-1 0,1 0-1,1 1 1,0-1-1,2 0 1,0 0 0,2 7-22,-4-23 11,16 52 207,-17-54-212,0 0 0,1 0-1,-1 0 1,0 0 0,1 0 0,-1 0 0,1-1 0,-1 1 0,1 0 0,0 0 0,-1 0 0,1-1-1,0 1 1,0 0 0,-1 0 0,1-1 0,0 1 0,0-1 0,0 1 0,0-1 0,0 1-1,0-1 1,0 0 0,0 1 0,0-1 0,0 0 0,0 0 0,0 0 0,0 1 0,0-1 0,0 0-1,0-1 1,0 1 0,0 0 0,0 0 0,0 0 0,0 0 0,0-1 0,0 1 0,0-1 0,0 1-1,-1 0 1,1-1 0,0 0 0,0 1 0,0-1 0,0 1 0,0-1-6,5-7 28,0 1 1,-1-1-1,0 0 0,0 0 1,0 0-1,-1-1 0,-1 0 1,1 0-1,-1 0 0,-1 0 1,2-9-29,-2 10 16,37-188 148,-39 192-155,1 31 1,16 133 24,3-113-34,-20-46 1,1 0-1,-1-1 1,1 1-1,0 0 0,-1-1 1,1 1-1,0 0 0,0-1 1,-1 1-1,1-1 0,0 1 1,0-1-1,0 0 1,0 1-1,0-1 0,-1 0 1,1 1-1,0-1 0,0 0 1,0 0-1,0 0 1,0 0-1,0 0 0,0 0 1,0 0-1,0 0 0,0-1 1,0 1-1,0 0 0,-1 0 1,1-1-1,0 1 1,0 0-1,0-1 0,0 1 1,-1-1-1,1 0 0,0 1 1,0-1-1,-1 1 1,1-1-1,-1 0 0,1 0 1,0 1-1,-1-1 0,1 0 1,-1 0-1,1 0 0,-1 1 1,0-2-1,9-14 26,-2 0 0,0 0 0,0-1 0,-2 0 0,0 0 0,-1 0 0,-1-1 1,0-2-27,0 1 26,17-103 76,-20 119-106,3 11 24,12 134-134,-14-142 90,-1 0 0,0-1 0,0 1 0,0 0 0,0-1 1,1 1-1,-1 0 0,0 0 0,0-1 0,1 1 1,-1 0-1,0 0 0,0-1 0,1 1 0,-1 0 0,0 0 1,1 0-1,-1 0 0,0-1 0,1 1 0,-1 0 0,0 0 1,1 0-1,-1 0 0,0 0 0,1 0 0,-1 0 1,0 0-1,1 0 0,-1 0 0,0 0 0,1 0 0,-1 0 1,1 0-1,-1 0 0,0 0 0,1 1 0,-1-1 0,0 0 1,0 0-1,1 0 0,-1 1 0,0-1 0,1 0 0,-1 0 1,0 0-1,0 1 0,1-1 0,-1 0 0,0 1 1,0-1-1,0 0 0,1 1 0,-1-1 0,0 0 0,0 1 1,0-1-1,0 0 0,0 1 0,0-1 0,0 0 0,0 1 1,0-1-1,0 0 0,0 1 0,0-1 0,0 0 0,0 1 1,0-1 23,12-30-2473,-10 26 2025,11-28-1073,57-94-13581,-49 95 15905,0 2 5168,-18 26-758,-3 3-2180,0 0-1316,0 5-543,-12 78 489,12-82-1618,0-1-46,16-8-78,-10 4 73,0 1-1,1 0 1,-1 0-1,1 1 1,0 0-1,0 0 1,0 0-1,0 1 1,0 0-1,0 1 1,0-1 0,1 1-1,-1 1 1,0-1-1,0 1 1,0 1-1,0-1 1,0 1-1,0 0 1,-1 1-1,1 0 7,-5 0 37,0 1 0,-1 0-1,0 0 1,1 0 0,-1 0-1,-1 0 1,1 0 0,-1 0-1,1 0 1,-1 0 0,0 0 0,-1 1-1,1-1 1,-1 0 0,0 0-1,0 0 1,0 0 0,0-1-1,-1 1 1,1 0 0,-1 0 0,0-1-1,-1 1 1,1-1 0,0 1-1,-1-1 1,0 0 0,1 0-1,-1 0 1,-1-1 0,0 2-37,-2 2 77,4-2-53,0-1 0,0 1 0,-1-1 1,0 0-1,1 0 0,-1 0 0,0-1 0,0 1 0,-1-1 1,1 1-1,-1-1 0,1 0 0,-1-1 0,1 1 0,-1 0 0,0-1 1,0 0-1,0 0 0,0 0-24,1-3-145,1 0 1,0 0-1,0-1 1,0 1-1,0-1 1,0 1-1,0-1 1,1 0-1,0 0 1,-1 1-1,1-1 1,0 0 0,0 0-1,0 0 1,1 0-1,-1-1 1,1 1-1,0 0 1,-1 0-1,2 0 1,-1 0-1,0 0 1,0-1 144,7-19-2304</inkml:trace>
  <inkml:trace contextRef="#ctx0" brushRef="#br0" timeOffset="106483.28">6776 4002 21397,'15'-2'1054,"-12"2"-802,1 0 0,-1 0-1,1 0 1,-1 0 0,1-1-1,-1 1 1,1-1-1,-1 0 1,0 0 0,1-1-1,-1 1 1,0 0 0,0-1-1,0 0 1,0 0 0,0 0-1,-1 0 1,1 0-1,-1-1 1,1 1 0,-1-1-1,1-1-251,7-17 166,-1-1 0,0-1 0,-2 0-1,-1 0 1,-1 0 0,-1 0 0,0-3-166,-5 26 13,1 1 1,-1 0 0,0-1-1,1 1 1,-1-1 0,0 1 0,1-1-1,-1 1 1,0-1 0,1 1-1,-1-1 1,0 0 0,0 1 0,0-1-1,1 0 1,-1 0 0,0 1-1,0-1 1,0 0 0,0 0 0,1 0-1,-1 0 1,0 0 0,0 0-1,0 0 1,0-1 0,0 1 0,1 0-1,-1 0 1,0-1 0,0 1-1,1 0 1,-1-1 0,0 1 0,0-1-1,1 1 1,-1-1 0,0 1-1,1-1 1,-1 1 0,1-1 0,-1 0-1,1 0 1,-1 1 0,1-1-1,-1 0 1,1 1 0,0-1 0,-1 0-1,1 0 1,0 0 0,-1 1-1,1-1 1,0 0 0,0 0 0,0 0-1,0 0 1,0 0 0,0 1-1,0-2-13,-10 18 59,0 1 1,2 0-1,0 0 0,0 1 0,2 0 0,0 0 0,1 0 0,1 1 0,0 0 0,2 0 0,0 0 0,1 0 0,1 0 0,1 2-59,-1-18 9,0 0-1,-1 0 1,1-1-1,0 1 1,1 0-1,-1 0 1,0 0 0,1 0-1,0 0 1,-1-1-1,1 1 1,0 0-1,1 0 1,-1-1-1,0 1 1,1-1-1,-1 1 1,1-1-1,0 0 1,0 0-1,0 1 1,0-1 0,0-1-1,1 1 1,-1 0-1,0 0 1,1-1-1,-1 0 1,1 1-1,0-1 1,-1 0-1,1 0 1,0 0-1,0-1 1,0 1 0,-1-1-1,1 1 1,0-1-1,0 0 1,0 0-1,0 0 1,0-1-1,0 1 1,-1-1-1,2 0-8,43-32-601,-25 7-517</inkml:trace>
  <inkml:trace contextRef="#ctx0" brushRef="#br0" timeOffset="107772.397">3271 6971 13979,'-9'-41'7735,"8"41"-7669,1-1 1,0 1 0,-1-1 0,1 1-1,-1 0 1,1-1 0,0 1 0,-1-1-1,1 1 1,-1 0 0,1-1-1,-1 1 1,0 0 0,1 0 0,-1-1-1,1 1 1,-1 0 0,1 0-1,-1 0 1,0 0 0,1 0 0,-1 0-1,1-1 1,-1 2 0,0-1 0,1 0-1,-1 0 1,1 0 0,-1 0-1,1 0 1,-1 0 0,0 1 0,1-1-1,-1 0 1,1 0 0,-1 1 0,1-1-1,-1 0 1,1 1 0,-1-1-1,1 0 1,0 1 0,-1-1 0,1 1-1,-1-1 1,1 1 0,0-1-1,-1 1 1,1-1 0,0 1 0,0-1-1,0 1 1,-1 0 0,1-1 0,0 1-1,0-1 1,0 1 0,0 0-1,0-1 1,0 1 0,0-1 0,0 1-1,0 0 1,0-1 0,0 1 0,1-1-1,-1 1 1,0 0-67,-6 14 100,0 1 0,1 1 1,1-1-1,1 0 0,0 1 0,1 0 1,1 0-1,0 0 0,1-1 1,1 1-1,1 0 0,1 0 0,0-1 1,1 1-1,0-1 0,1 0 0,4 7-100,-9-22 10,0 0 0,0-1 0,1 1-1,-1 0 1,0 0 0,0 0 0,0 0 0,1-1-1,-1 1 1,0 0 0,1 0 0,-1-1 0,1 1-1,-1 0 1,1-1 0,-1 1 0,1 0 0,-1-1-1,1 1 1,0-1 0,-1 1 0,1-1 0,0 1-1,-1-1 1,1 1 0,0-1 0,0 0 0,-1 1-1,1-1 1,0 0 0,0 0 0,0 0-1,0 0 1,-1 1 0,1-1 0,0 0 0,0 0-1,0-1 1,0 1 0,-1 0 0,1 0 0,0 0-1,0 0 1,0-1 0,-1 1 0,1 0 0,0-1-1,0 1 1,-1-1 0,1 1 0,0-1 0,0 0-10,22-44 400,-11-4-71,-2-1 0,-2 0 0,-2 0 0,-1-42-329,-4 76 68,0 0 0,-1 1-1,-1-1 1,0 0 0,-1 1-1,-1-1 1,0 1 0,-1-1 0,-5-10-68,7 50 25,40 149-41,-14-110 17,-23-62-1,-1-1 1,1 1-1,-1-1 0,1 1 0,0-1 0,-1 0 1,1 1-1,0-1 0,-1 0 0,1 1 0,0-1 1,0 0-1,-1 0 0,1 0 0,0 1 0,0-1 1,-1 0-1,1 0 0,0 0 0,0 0 0,-1 0 1,1-1-1,0 1 0,0 0 0,-1 0 0,1 0 0,0-1 1,0 1-1,-1 0 0,1-1 0,0 1 0,-1 0 1,1-1-1,-1 1 0,1-1 0,0 1 0,-1-1 1,1 0-1,-1 1 0,1-1 0,-1 1 0,0-1 1,1 0-1,-1 1 0,0-1 0,1 0 0,-1 0 1,0 1-1,0-1 0,0 0 0,1 0 0,-1 1 0,0-1 1,0 0-1,0 0 0,1-1 0,9-23 3,0-1 1,-1 1-1,-2-2 1,-1 1-1,-1-1 0,-1 1 1,0-17-4,4-15 23,-1 20 23,-2-1 0,-2 0 0,-1 0 1,-2-1-1,-2 1 0,-1 0 1,-4-8-47,3 26 27,10 41-25,134 460 83,-120-426-61,3 0 0,1-2 0,3 0 0,21 26-24,-38-63 2,-1 1 0,0 0 0,-1 0 0,0 1 0,-1 0 0,-1 1 0,-1-1 0,-1 1 0,0 0 0,0 7-2,-4-25 1,1 1-1,-1-1 0,0 1 1,1 0-1,-1-1 0,0 1 1,0 0-1,1-1 1,-1 1-1,0 0 0,0-1 1,0 1-1,0 0 0,0-1 1,0 1-1,0 0 0,0 0 1,0-1-1,0 1 0,0 0 1,-1-1-1,1 1 0,0 0 1,0-1-1,-1 1 0,1 0 1,0-1-1,-1 1 0,1-1 1,-1 1-1,1 0 1,-1-1-1,1 1 0,-1-1 1,1 0-1,-1 1 0,1-1 1,-1 1-1,0-1 0,1 0 1,-1 1-1,1-1 0,-1 0 1,0 0-1,0 1 0,1-1 1,-1 0-1,0 0 0,1 0 1,-1 0-1,0 0 0,1 0 1,-1 0-1,0 0 1,0 0-1,1-1 0,-1 1 1,0 0-1,1 0 0,-1-1 1,0 1-1,1 0 0,-1-1 1,1 1-1,-1 0 0,0-1 1,1 0-1,-37-34 16,24 23-36,1-1-1,1-1 1,0 0-1,1 0 1,0-1-1,2 0 0,-1 0 1,2-1-1,0 0 1,1-1-1,1 1 1,0-1-1,1-1 1,1 1-1,1 0 0,0-1 1,1 1-1,1-1 1,1 1-1,0-1 1,1 1-1,1 0 0,1-1 1,4-12 20,12-8-656,0-4-314</inkml:trace>
  <inkml:trace contextRef="#ctx0" brushRef="#br0" timeOffset="110622.355">4023 6130 15795,'-6'21'6774,"7"3"-3557,20 48-2928,-14-52 604,2 7-645,2 1 0,0-1 0,2-1-1,1 0 1,1-1 0,1-1 0,1 0-1,1-1 1,9 8-248,-27-31 8,1 0 0,-1 1 1,0-1-1,1 0 0,-1 0 0,1 0 0,-1 0 0,0 0 0,1 1 0,-1-1 0,1 0 0,-1 0 0,0 0 1,1 0-1,-1 0 0,1 0 0,-1 0 0,1 0 0,-1-1 0,0 1 0,1 0 0,-1 0 0,1 0 0,-1 0 1,0-1-1,1 1 0,-1 0 0,0 0 0,1 0 0,-1-1 0,0 1 0,1 0 0,-1-1 0,0 1 1,0 0-1,1-1 0,-1 1 0,0 0 0,0-1 0,0 1 0,1-1 0,-1 1 0,0 0 0,0-1 0,0 1 1,0-1-1,0 1 0,0 0 0,0-1 0,0 1 0,0-1 0,0 1 0,0-1 0,0 1 0,0 0 0,0-1 1,0 1-1,-1-1 0,1 1 0,0 0 0,0-1 0,0 1 0,-1 0 0,1-1 0,0 1-8,-2-38 136,1 16-100,-1 0 1,-1 0-1,-1 1 1,-1 0-1,-1 0 0,-1 0 1,-1 1-1,-1-1 1,0 2-1,-1-1 1,-1 2-1,-8-10-36,15 24 17,11 52-5,73 79-20,-79-126 7,0 0 0,0 1 0,0-1 0,0 0-1,0 0 1,0 0 0,0 0 0,0 0 0,0 0-1,1-1 1,-1 1 0,0 0 0,1-1 0,-1 1-1,0-1 1,1 1 0,-1-1 0,1 0 0,-1 1-1,1-1 1,-1 0 0,1 0 0,-1 0 0,1 0-1,-1 0 1,1-1 0,-1 1 0,0 0 0,1-1-1,-1 1 1,1-1 0,-1 1 0,0-1 0,1 1-1,-1-1 1,0 0 0,0 0 0,1 0 0,-1 0-1,0 0 1,0 0 1,31-60-31,-15-9 83,-4 0-1,-2-1 1,-4-1-1,-3 1 1,-3-16-52,-5 20 91,3 62-79,3 27-2,65 304 70,-65-318-74,-2-2-2,2 0-1,-1 0 1,0-1 0,1 1-1,0 0 1,0-1 0,1 0-1,0 1 1,0-1-1,0 0 1,0 0 0,1-1-1,0 1 1,0-1 0,0 0-1,1 1-3,-2-5-1,-1 0 0,0 0 0,0-1 0,0 1-1,0-1 1,0 1 0,-1-1 0,1 0 0,0 0-1,0 0 1,0 0 0,-1 0 0,1 0 0,0 0 0,-1-1-1,1 1 1,-1-1 0,1 1 0,-1-1 0,0 1 0,0-1-1,0 0 1,0 0 0,0 1 0,0-1 0,0 0-1,-1 0 1,1 0 0,0 0 0,-1 0 0,0 0 0,1 0-1,-1 0 1,0-1 1,0 3 0,6-24 35,0-1 0,-1 1 0,-2-1 0,0 0-1,-2 0 1,-1 0 0,0 0 0,-5-21-35,5 47 1,0-1-1,0 0 1,-1 0-1,1 0 1,0 0-1,0 0 1,-1 0 0,1 0-1,0 0 1,0 0-1,0 0 1,-1 0 0,1 0-1,0 0 1,0-1-1,-1 1 1,1 0 0,0 0-1,0 0 1,0 0-1,-1 0 1,1 0-1,0 0 1,0-1 0,0 1-1,0 0 1,-1 0-1,1 0 1,0 0 0,0-1-1,0 1 1,0 0-1,0 0 1,0 0 0,0-1-1,0 1 1,-1 0-1,1 0 0,-3 18-7,-1 20 6,1-24 3,0 1 1,2 0-1,0-1 1,0 1-1,2 0 1,0 0-1,0-1 1,2 1-1,-1 0 1,2-1-1,3 8-2,-7-20-1,1-1 0,-1 1 0,1-1 0,0 0 0,0 1 0,0-1 0,0 1 0,0-1 0,0 0 0,0 0 0,0 0 0,1 0 0,-1 0 0,0 0 0,1 0 0,-1 0 0,0 0 0,1 0 0,0-1 0,-1 1 0,1-1 0,-1 1 0,1-1 0,-1 0 0,1 1 0,0-1 0,-1 0 0,1 0 0,0 0 0,-1 0 0,1 0-1,0-1 1,-1 1 0,1 0 0,-1-1 0,1 0 0,-1 1 0,1-1 0,-1 0 0,1 1 0,-1-1 0,1 0 0,-1 0 0,1-1 1,56-55-25,-56 54 19,72-75-631,-37 43-149</inkml:trace>
  <inkml:trace contextRef="#ctx0" brushRef="#br0" timeOffset="111433.637">5125 5719 19540,'0'-2'188,"1"0"-1,-1 1 1,0-1-1,1 0 1,-1 1-1,0-1 1,0 0-1,0 1 0,0-1 1,-1 0-1,1 0 1,0 1-1,-1-1 1,1 1-1,-1-1 1,1 0-1,-1 1 1,0-1-1,0 1 1,0 0-1,0-1 1,0 1-1,0 0 1,0-1-1,0 1 1,0 0-1,-1 0 1,1 0-1,0 0 1,-1 0-1,1 0 1,-1 0-1,1 1 1,-1-1-1,0 0 0,1 1 1,-1-1-1,1 1 1,-1 0-1,0 0 1,1-1-1,-1 1 1,0 0-1,0 0 1,1 1-1,-1-1 1,0 0-1,1 1 1,-1-1-1,0 1-187,-2 5 38,-1 2 0,1-1-1,0 0 1,1 1 0,0-1-1,0 1 1,1 0 0,0 0 0,0 0-1,1 1 1,0-1 0,0 0-1,1 0 1,0 1 0,1-1 0,0 0-1,0 0 1,2 5-38,-3-7-3,0 0-1,0-1 1,1 1 0,0 0-1,1-1 1,-1 1 0,1-1-1,0 1 1,0-1 0,1 0-1,-1 0 1,1 0 0,0 0-1,1-1 1,-1 1 0,1-1-1,0 0 1,4 4 3,-6-8-2,0 0-1,0-1 1,0 1-1,1-1 1,-1 0-1,0 1 1,-1-1 0,1 0-1,0 0 1,0 0-1,0-1 1,0 1 0,-1 0-1,1-1 1,-1 1-1,1-1 1,-1 1-1,1-1 1,-1 0 0,0 1-1,0-1 1,0 0-1,0 0 1,0 0 0,0 0-1,0 0 1,-1 0-1,1 0 1,-1 0 0,0 0-1,1 0 1,-1-1-1,0 1 1,0 0-1,0 0 1,-1 0 0,1-2 2,1-11 32,3 13-8,40 53-35,-34-33 8,42 57 68,52 101 292,-96-85 313,-9-89-656,1 0-1,-1 0 1,0 0 0,1 0-1,-1 0 1,0-1 0,0 1 0,0 0-1,0 0 1,-1-1 0,1 1 0,0-1-1,-1 1 1,1-1 0,-1 0-1,0 1 1,1-1 0,-1 0 0,0 0-1,1 0 1,-1 0 0,0-1-1,0 1 1,0 0 0,0-1 0,0 1-1,0-1 1,0 0 0,0 0 0,0 0-1,0 0 1,0 0 0,0 0-1,0 0 1,0 0 0,0-1 0,0 1-1,0-1 1,0 0 0,0 0 0,0 1-1,1-1 1,-1-1-14,-10-4 8,0 0-1,0-2 1,1 1-1,0-2 1,1 1-1,0-1 1,0-1-1,1 0 1,0 0-1,1-1 1,0 0-1,0-1 1,1 1-1,1-1 1,0-1-1,1 1 1,0-1-1,1 0 1,0 0-1,1 0 1,1-1-1,-1-8-7,3 19-57,-1 0-1,1-1 0,0 1 0,0 0 1,0-1-1,1 1 0,-1-1 1,1 1-1,0 0 0,0 0 0,0 0 1,0-1-1,0 1 0,1 0 0,-1 0 1,1 1-1,0-1 0,0 0 1,0 0-1,0 1 0,1-1 0,-1 1 1,1 0-1,-1 0 0,1 0 0,0 0 1,0 0-1,2 0 58,11-10-1535</inkml:trace>
  <inkml:trace contextRef="#ctx0" brushRef="#br0" timeOffset="111797.356">5337 5473 20572,'-7'21'466,"2"1"0,1 0-1,0-1 1,2 1-1,0 0 1,2 1-1,0-1 1,2 0-1,0 0 1,1 0-1,4 10-465,-7-30 27,0-1 0,0 1 0,-1-1-1,1 1 1,0-1 0,1 1-1,-1-1 1,0 1 0,0-1 0,1 0-1,-1 1 1,0-1 0,1 1-1,0-1 1,-1 0 0,1 1-1,0-1 1,-1 0 0,1 0 0,0 1-1,0-1 1,0 0 0,0 0-1,0 0 1,1 0 0,-1 0-1,0-1 1,0 1 0,1 0 0,-1 0-1,0-1 1,1 1 0,-1-1-1,0 1 1,1-1 0,-1 0-1,1 1 1,-1-1 0,1 0 0,-1 0-1,1 0 1,-1 0 0,1 0-1,-1-1 1,1 1 0,-1 0-27,35-72 855,-31 45-601,0-1 1,-2 0-1,-1 0 0,-2 0 1,-1-18-255,2 40 46,-1 0 0,0 0 0,0 0-1,0 0 1,0 0 0,-1 0 0,0 0 0,0 1 0,-1-1 0,0 0 0,0 1 0,0-1-1,-1 1 1,1 0 0,-1-1 0,0 1 0,-1 1 0,1-1 0,-1 0 0,0 1 0,0 0-1,-5-4-45,2 24 67,46 115-22,-21-87-33,1-1-377,-4-48-1590,-7-16 27,1-10-545</inkml:trace>
  <inkml:trace contextRef="#ctx0" brushRef="#br0" timeOffset="112247.253">5586 5378 17804,'1'3'314,"0"-1"0,0 0 0,0 1 0,0-1 0,-1 1 0,1-1 0,-1 1 0,1-1 0,-1 1 0,0 0 0,0-1 0,-1 1 0,1-1 0,0 1 0,-1-1-1,1 1 1,-1-1 0,0 1 0,0-1 0,0 0 0,0 1 0,0-1 0,-1 1-314,-1 2 65,2-1-1,-1 0 1,0 1-1,1 0 1,0-1 0,0 1-1,0-1 1,1 1-1,0 0 1,-1 0-1,2-1 1,-1 1-1,0 0 1,1-1-1,0 1 1,0 0-1,1-1 1,-1 1 0,1-1-1,0 0 1,0 1-1,0-1 1,1 0-1,-1 0 1,1 0-1,0-1 1,0 1-1,2 1-64,-3-6 32,0 1 0,0 0-1,-1-1 1,1 0 0,0 1 0,0-1-1,0 0 1,-1 0 0,1 0-1,-1 0 1,1 0 0,0 0-1,-1-1 1,0 1 0,1 0 0,-1-1-1,0 1 1,0-1 0,0 1-1,0-1 1,0 0 0,0 1-1,0-1 1,0 0 0,-1 0 0,1 0-1,-1 1 1,1-1 0,-1 0-1,0 0 1,0 0 0,0 0-1,0 0 1,0-1-32,0 2 23,6-16 190,-2 0 1,0-1 0,-1 1-1,-1-1 1,0 1 0,-1-1-1,-1 0 1,-1 0-1,-1 1 1,-2-11-214,4 29 8,0 0 0,0-1 0,0 1 1,0 0-1,-1-1 0,1 1 0,0 0 0,-1-1 0,1 1 0,-1 0 0,1-1 1,0 1-1,-1-1 0,1 1 0,-1-1 0,0 1 0,1-1 0,-1 1 0,1-1 0,-1 0 1,0 1-1,1-1 0,-1 0 0,0 1 0,1-1 0,-1 0 0,0 0 0,1 0 1,-1 1-1,0-1 0,0 0 0,1 0 0,-1 0 0,0 0 0,0-1 0,1 1 0,-1 0 1,0 0-1,1 0 0,-1 0 0,0-1 0,1 1 0,-1 0 0,0-1 0,1 1 1,-1-1-1,0 1 0,1 0 0,-1-1 0,1 1 0,-1-1 0,1 0 0,-1 1 1,1-1-1,0 1 0,-1-1 0,1 0-8,-3 122 112,3-118-87,0-3-7,0-8-731,1 4-2687,1 2 1551</inkml:trace>
  <inkml:trace contextRef="#ctx0" brushRef="#br0" timeOffset="112656.69">5798 5286 10754,'24'-59'12827,"-23"57"-11820,-10 5 404,7-2-1399,-1 0-1,0 1 1,1-1 0,-1 1 0,0 0 0,1 0-1,0 0 1,0 0 0,-1 0 0,1 0 0,0 1-1,1-1 1,-1 1 0,0-1 0,1 1 0,-1 0-1,1 0 1,0-1 0,0 1 0,0 0-1,1 0 1,-1 0 0,0 0 0,1 0 0,0 3-12,-2 7 155,1-1 1,1 0 0,0 1 0,0-1-1,1 0 1,1 1 0,0-1 0,1 0-1,3 11-155,-6-23 12,0 1 0,0 0-1,0 0 1,0 0 0,1-1 0,-1 1-1,0 0 1,0 0 0,1-1 0,-1 1-1,0 0 1,1-1 0,-1 1 0,1 0-1,-1-1 1,1 1 0,-1 0-1,1-1 1,0 1 0,-1-1 0,1 1-1,-1-1 1,1 0 0,0 1 0,0-1-1,-1 1 1,1-1 0,0 0-1,0 0 1,-1 1 0,1-1 0,0 0-1,0 0 1,-1 0 0,1 0 0,0 0-1,0 0 1,0 0 0,-1 0 0,1 0-1,0-1 1,0 1 0,0 0-1,-1 0 1,1-1 0,0 1 0,-1 0-1,1-1 1,0 1 0,-1-1 0,1 1-12,25-39 131,-14 7 20,-1-1 0,-2-1 0,-1 0 0,-1 0 0,-2 0 1,-1-1-1,-2 0 0,-2 1 0,-2-15-151,-15-20 265,17 69-263,1 1 0,-1-1 0,0 0 0,0 0-1,0 1 1,-1-1 0,1 0 0,0 1 0,0-1-1,0 0 1,0 1 0,0-1 0,0 0 0,0 0-1,0 1 1,-1-1 0,1 0 0,0 1 0,0-1-1,0 0 1,0 0 0,-1 0 0,1 1-1,0-1 1,0 0 0,-1 0 0,1 0 0,0 1-1,0-1 1,-1 0 0,1 0 0,0 0 0,-1 0-1,1 0 1,0 0 0,-1 0 0,1 0 0,0 0-1,0 0 1,-1 0 0,1 0 0,0 0 0,-1 0-1,1 0 1,0 0 0,-1 0 0,1 0 0,0 0-1,-1 0 1,1 0 0,0 0 0,0-1 0,-1 1-1,1 0 1,0 0-2,0 30 19,2 0 0,2 1 0,0-1 0,2-1 0,1 1-1,3 4-18,-8-24 0,0 0-1,0 1 0,1-1 0,1 0 1,0-1-1,0 1 0,0-1 0,2 1 0,-1-1 1,1-1-1,0 1 0,1-1 0,0 0 0,0-1 1,0 1-1,1-1 0,3 1 1,-9-7-28,0 0 0,0 0 0,0 0 0,0-1 0,0 1 0,0-1 0,0 1 0,0-1 0,0 0 0,0 0 1,0 0-1,0 0 0,0 0 0,0 0 0,0 0 0,0-1 0,0 1 0,0-1 0,0 0 0,0 1 0,0-1 0,0 0 0,0 0 0,-1 0 0,1 0 0,0-1 0,-1 1 0,1 0 0,-1-1 0,1 1 0,-1-1 0,0 1 0,1-1 0,0-2 28,4-19-1300</inkml:trace>
  <inkml:trace contextRef="#ctx0" brushRef="#br0" timeOffset="113274.58">5005 6067 20724,'21'209'7615,"-13"-202"-7291,-4-34-276,-2-12-24,-3 0-1,-1 0 0,-1 0 1,-9-34-24,11 70 32,22 30 31,47 120 51,-50-133-675,-12-29-406</inkml:trace>
  <inkml:trace contextRef="#ctx0" brushRef="#br0" timeOffset="113959.379">6207 4641 20596,'0'0'1921,"0"0"339,-2 2-533,1 6-1574,-1-1 0,2 0 0,-1 1-1,1-1 1,0 1 0,0-1 0,1 1 0,0-1-1,0 1 1,1-1 0,0 0 0,1 0 0,-1 0-1,1 0 1,0 0 0,4 4-153,-7-12 1,0 1 0,0-1 0,0 0 0,1 1 0,-1-1 0,0 1 0,0-1 0,1 1 0,-1-1 0,1 1 0,-1-1-1,0 1 1,1-1 0,-1 1 0,1-1 0,-1 1 0,1 0 0,-1-1 0,1 1 0,-1 0 0,1-1 0,0 1 0,-1 0 0,1 0 0,-1 0 0,1-1 0,0 1 0,-1 0 0,1 0 0,0 0 0,-1 0 0,1 0 0,0 0 0,-1 0 0,1 0 0,-1 1 0,1-1 0,0 0 0,-1 0 0,1 0 0,-1 1 0,1-1 0,-1 0-1,1 1 1,0-1 0,-1 0 0,1 1 0,-1-1 0,0 1 0,1-1 0,-1 1 0,1-1 0,-1 1 0,0-1 0,1 1 0,-1-1 0,0 1 0,1-1 0,-1 1 0,0 0 0,0-1 0,0 1 0,0 0 0,0 0-1,10-54 108,-10 52-106,1-110 590,-1 108-481,5 23 22,42 133-482,-37-138-485,1-6-494</inkml:trace>
  <inkml:trace contextRef="#ctx0" brushRef="#br0" timeOffset="114809.272">6760 4705 22813,'41'117'4573,"2"6"-3624,-42-121-944,8 25 283,-3-37 237,-7-10-388,-2-1 0,0 1 1,-1 0-1,-1 0 0,0 0 0,-2 1 0,-1 0 1,0 0-1,-1 1 0,-7-11-137,14 26 67,11 10-15,8 8-41,50 36-6,-65-50-5,-1 0 0,1 0 1,0-1-1,0 1 0,0 0 0,-1-1 0,1 0 0,0 1 0,0-1 0,0 0 0,0 0 0,0 0 0,0 0 0,0 0 0,-1 0 0,1-1 0,0 1 0,0-1 0,0 1 0,0-1 0,-1 0 1,1 0-1,0 1 0,-1-1 0,1 0 0,0-1 0,-1 1 0,0 0 0,1 0 0,-1-1 0,0 1 0,1-1 0,-1 1 0,0-1 0,0 1 0,0-1 0,0 0 0,-1 1 0,1-1 1,0-1-1,6-16 1,0 0 0,-1-1 0,-1-1 0,-1 1 0,-1 0 0,-1-1 0,-1 0 0,0 1 0,-2-1 0,0 0 1,-3-10-2,-7 0 42,11 31-41,0 1 0,0-1 1,0 0-1,0 1 0,1-1 0,-1 0 1,0 1-1,0-1 0,0 1 1,0-1-1,0 0 0,0 1 0,0-1 1,0 0-1,0 1 0,0-1 0,0 1 1,0-1-1,0 0 0,0 1 1,0-1-1,-1 0 0,1 1 0,0-1 1,0 0-1,0 1 0,0-1 0,-1 0 1,1 1-1,0-1 0,0 0 1,-1 0-1,1 1 0,0-1 0,-1 0 1,1 0-1,0 0 0,0 1 0,-1-1 1,1 0-1,-1 0 0,1 0 1,0 0-1,-1 0 0,1 1 0,0-1 1,-1 0-1,1 0 0,0 0 0,-1 0 1,1 0-1,-1 0 0,1 0 1,0-1-1,-1 1 0,1 0 0,0 0 1,-1 0-1,1 0 0,-1 0-1,2 39 8,0 0-1,3 0 1,1-1-1,2 1 1,2-1 0,3 5-8,9 14-63,-20-57 27,0 1 0,0-1 1,-1 0-1,1 1 0,0-1 0,0 0 0,0 1 1,0-1-1,0 0 0,-1 0 0,1 0 0,0 0 1,0 0-1,0 0 0,0 0 0,0 0 1,-1 0-1,1-1 0,0 1 0,0 0 0,0-1 1,0 1-1,-1 0 0,1-1 0,0 1 0,0-1 1,-1 1-1,1-1 0,0 1 0,-1-1 1,1 1-1,-1-1 0,1 0 0,-1 1 0,1-1 1,-1 0-1,1 0 0,-1 1 0,1-1 0,-1 0 1,0 0-1,0 0 0,1 0 0,-1 1 1,0-1-1,0 0 0,0 0 0,0 0 0,0 0 1,0 0-1,0 0 0,0 1 0,0-1 0,-1 0 36,11-35-2108,1-10-2054</inkml:trace>
  <inkml:trace contextRef="#ctx0" brushRef="#br0" timeOffset="115060.467">7309 4273 17356,'-9'27'2256,"-6"0"153,2 3-1113,-6 2-440,2 0-216,-1 1-88,2 1-23,7-5 63,4 0 104,8-7-200,5-1-88,5-7-168,-1-4-80,10-10-112,1-5-48,2-14-504,1-6-408</inkml:trace>
  <inkml:trace contextRef="#ctx0" brushRef="#br0" timeOffset="116011.011">7645 4222 4033,'2'-13'2239,"0"8"-916,-1 0 0,0-1 0,0 0 0,0 1 0,-1-1 0,1 0 0,-2 1 0,1-1 0,0 0 0,-1 1 0,0-1 1,0 0-1,-1 1 0,-1-5-1323,1 9 130,1 1 1,0 0 0,0 0 0,-1 0 0,1 0 0,0 0 0,-1 0-1,1 0 1,0 1 0,0-1 0,0 0 0,-1 1 0,1-1 0,0 1-1,0-1 1,0 1 0,0-1 0,0 1 0,0 0 0,0 0 0,0-1-1,0 1 1,0 0 0,0 0 0,0 0 0,0 0 0,1 0 0,-1 0-1,0 0 1,1 1 0,-1-1 0,1 0 0,0 0 0,-1 0 0,1 1-131,0-2 26,-10 16-4,2-1 1,0 1 0,1 1-1,0 0 1,2 0-1,0 0 1,0 0-1,2 1 1,0 0-1,1 0 1,1 0-1,1 0 1,0 0-1,2-1 1,0 1-1,1 0 1,0 0-1,2-1-22,-5-17 2,0-1 0,0 0 0,1 0 0,-1 1-1,0-1 1,1 0 0,-1 1 0,1-1 0,-1 0-1,1 1 1,-1-1 0,1 0 0,0 1 0,-1-1-1,1 1 1,0 0 0,-1-1 0,1 1 0,0-1 0,-1 1-1,1 0 1,0-1 0,0 1 0,0 0 0,-1 0-1,1 0 1,0 0 0,0 0 0,0 0 0,-1 0-1,1 0 1,0 0 0,0 0 0,0 0 0,-1 0-1,1 1 1,0-1 0,0 0 0,-1 0 0,1 1 0,0-1-1,0 1 1,-1-1 0,1 1 0,0-1 0,-1 1-1,1-1 1,-1 1 0,1-1 0,-1 1 0,1 0-1,-1-1 1,1 1 0,-1 0 0,0-1 0,1 1-1,-1 0 1,0 0 0,1-1 0,-1 1 0,0 0 0,0 0-1,0 0 1,0-1 0,0 1 0,0 0 0,0 0-1,0 0 1,0 0 0,0 0-2,24-59 181,-14 28-106,-2-1 0,-2 0-1,0 0 1,-2 0 0,-2-1 0,-1-30-75,0 59-8,-1 0 1,0 0-1,0 0 1,0 0-1,-1 1 1,1-1-1,-1 0 1,0 0-1,1 0 1,-1 1-1,0-1 1,-1 0-1,1 1 1,0-1 0,-1 1-1,1 0 1,-1-1-1,0 1 1,0 0-1,0 0 1,0 0-1,0 0 1,0 0-1,-1 1 1,0-1 7,-11 22-1423,11 3 1388</inkml:trace>
  <inkml:trace contextRef="#ctx0" brushRef="#br0" timeOffset="117197.386">7731 4116 21253,'1'-2'133,"1"0"1,0 1 0,0-1 0,0 1 0,0-1 0,0 1 0,0 0 0,0 0 0,1 0 0,-1 0-1,0 0 1,1 0 0,-1 1 0,1-1 0,-1 1 0,0-1 0,1 1 0,-1 0 0,1 0 0,-1 0-1,1 1 1,-1-1 0,1 1 0,-1-1 0,0 1 0,1 0 0,-1 0 0,0 0 0,0 0 0,1 0 0,-1 0-1,0 0 1,0 1 0,0-1 0,0 1 0,-1 0 0,2 0-134,19 169 2114,-23-168-2097,1 1 0,1-1-1,-1 0 1,0 0 0,1 1 0,0-1 0,-1 0 0,1 0 0,1 0 0,-1 0 0,0 0-1,1 0 1,-1 0 0,1 0 0,0-1 0,0 1 0,0-1 0,0 1 0,1-1 0,-1 0-1,1 0 1,-1 0 0,1 0 0,0 0 0,-1 0 0,1-1 0,0 1 0,0-1 0,0 0-1,1 0 1,-1 0 0,0-1 0,2 1-17,3-6 48,-1 0 0,0-1 0,0 0 0,0 0 0,-1-1 0,0 0 0,-1 0 0,1 0 0,-1 0 0,-1-1 0,1 0 0,-1 0 0,-1-1 0,1 1 0,-1-1 0,-1 1 0,0-1 0,0-1-48,2 0 74,-1 0 0,0 1 0,-1-2 0,0 1 0,-1 0 0,0 0 0,0 0-1,-1-1 1,0 1 0,-1 0 0,0-1 0,-1 1 0,0 0 0,-1 0 0,-3-9-74,6 18 2,-1 0 1,0 0-1,0 0 0,0 0 1,0 0-1,0 1 1,0-1-1,0 0 1,0 0-1,0 1 1,-1-1-1,1 1 1,0-1-1,0 1 1,-1-1-1,1 1 1,0 0-1,0-1 1,-1 1-1,1 0 0,0 0 1,-1 0-1,1 0 1,0 0-1,-1 0 1,1 1-1,0-1 1,-1 0-1,1 1 1,0-1-1,0 1 1,0-1-1,-1 1 1,1 0-1,0-1 1,0 1-1,0 0 0,0 0 1,0 0-1,0 0 1,0 0-1,0 0 1,1 0-1,-1 0 1,0 0-1,0 0 1,1 0-1,-1 0 1,1 1-1,-1-1 1,1 0-1,0 1 1,-1-1-1,1 0 0,0 0 1,0 1-1,0-1 1,0 0-1,0 1 1,0-1-1,0 0 1,0 1-1,1-1 1,-1 0-1,1 1 1,-1-1-1,1 0 1,-1 0-3,0 2 0,-1-1 0,1 1 0,0 0 0,0-1 0,0 1 0,0-1 0,0 1 0,1-1 0,-1 1 0,1-1 0,0 1 0,-1-1 0,1 0 0,0 1 0,0-1 0,1 0 0,-1 0 0,0 0 0,1 0 0,-1 0 0,1 0 0,0 0 0,0 0 0,0 0 0,0-1 0,0 1 0,0-1 0,0 0 0,0 1 0,0-1 0,1 0 0,-1 0 1,1-1-1,-1 1 0,0 0 0,1-1 0,-1 1 0,1-1 0,-1 0 0,1 0 0,0 0 0,-1 0 0,1 0 0,-1-1 0,1 1 0,-1-1 0,0 0 0,2 0 0,8-10 0,0-1 0,-1 0 0,0-1 0,-1 0 0,0-1 0,-1 0 0,-1-1 0,-1 0 0,0 0 0,0 0 0,0-5 0,7-46 43,-14 64-27,0 2-27,-4 2 11,0 1 0,0 0 0,0 0 0,0 0 0,1 0 0,-1 1 0,1-1 0,0 1-1,0 0 1,0 0 0,1 0 0,-1 0 0,1 1 0,0-1 0,0 1 0,1-1 0,-1 1 0,1 0 0,0 0 0,0-1 0,1 1 0,0 0 0,-1 0 0,1 0 0,1 3 0,-1-7-2,0 1 1,0 0 0,0-1 0,0 1-1,0 0 1,0-1 0,0 1 0,1-1-1,-1 1 1,1 0 0,-1-1-1,1 1 1,0-1 0,-1 1 0,1-1-1,0 1 1,0-1 0,0 0 0,0 0-1,0 1 1,0-1 0,1 0 0,-1 0-1,0 0 1,1 0 0,-1 0-1,0 0 1,1-1 0,-1 1 0,1 0-1,0-1 1,-1 1 0,1-1 0,-1 1-1,1-1 1,0 0 0,-1 0 0,1 0-1,0 0 1,-1 0 0,1 0-1,0 0 1,-1-1 0,1 1 0,-1 0-1,1-1 1,0 1 0,-1-1 0,1 0-1,-1 0 1,0 1 0,1-1 0,-1 0-1,0 0 1,1 0 0,-1 0 0,0-1-1,1 0 2,129-118-52,-129 119 54,0-1-1,0 1 1,0 0 0,0 0-1,1-1 1,-1 2-1,0-1 1,1 0-1,-1 0 1,1 1 0,-1-1-1,0 1 1,1 0-1,-1 0 1,1 0-1,-1 0 1,1 0 0,-1 0-1,1 1 1,-1-1-1,1 1 1,-1 0-1,0 0 1,1 0 0,-1 0-1,0 0 1,0 0-1,0 0 1,0 1-1,0-1 1,0 1 0,0 0-1,0-1 1,0 1-1,-1 0 1,1 0-1,-1 0 1,0 0 0,1 0-1,-1 1 1,0-1-1,0 0 1,0 0-1,-1 1 1,1-1-2,0 0-1,-1-2 13,-4-12 18,-46-173 177,57 204-208,48 79-6,-54-97 7,1 1 0,-1-1 0,1 0 0,0 0 0,0 0 0,0 0 0,0-1 0,0 1 0,0 0 0,0-1 0,0 1 0,0-1 0,0 0 1,0 0-1,0 0 0,0 0 0,0 0 0,0 0 0,0 0 0,0-1 0,0 1 0,0-1 0,0 1 0,0-1 0,0 0 0,0 0 0,-1 0 0,1 0 0,0 0 0,0 0 0,-1 0 0,1-1 0,-1 1 0,1 0 0,-1-1 0,0 0 0,1 0 0,50-67 2,-50 65-2,77-161-19,-75 148 26,9 27-63,24 136 9,-30-125 55,0 0 0,1 0-1,1-1 1,1-1 0,1 0 0,1 0 0,0-1 0,12 13-8,99 133 9,-121-160-7,1 1 0,-1-1 0,0 1 1,0 0-1,-1 0 0,1 0 0,-1-1 0,0 1 0,0 0 0,-1 1 0,1-1 1,-1 0-1,-1 0 0,1 0 0,-1 0 0,1 0 0,-1 0 0,-1 0 1,1 0-1,-1 0-2,0-5 1,1 1 0,-1-1 1,0 0-1,1 1 0,-1-1 1,0 0-1,1 0 0,-1 0 0,0 0 1,0-1-1,1 1 0,-1 0 1,0-1-1,1 1 0,-1-1 1,1 0-1,-1 1 0,1-1 1,-1 0-1,1 0 0,-1 0 1,1 0-1,0 0 0,-1 0 0,1-1 1,0 1-1,0 0 0,0-1 1,0 1-1,0-1 0,0 1 1,0-1-1,1 1 0,-1-1 1,0 1-1,1-1 0,0 0 1,-1 1-1,1-1 0,0-1-1,-1 1 4,-11-19-2,0 0 0,2-1 0,1-1 0,1 0 0,1 0 0,1 0 0,1-1 0,1 0 0,1 0 0,1 0 0,1-13-2,29-48-884,-16 64 1</inkml:trace>
  <inkml:trace contextRef="#ctx0" brushRef="#br0" timeOffset="124546.147">3363 11704 21821,'0'-27'1192,"0"-8"344,3-25-592,0-13 1,0-36-257,1-20-184,3-25-296,6-13-88,6-17-64,3 5-40,-3 11 8,-1 12-8,-8 45-56,-3 17-88,-4 39-440,-3 18-344,-1 37-249,-4 16-239</inkml:trace>
  <inkml:trace contextRef="#ctx0" brushRef="#br0" timeOffset="124902.659">3139 10720 23069,'19'687'4217,"-17"-646"-4108,1 0-1,3 0 1,1-1 0,2 1 0,2-1 0,1-1 0,2 0-1,2-1 1,2-1 0,4 6-109,-18-37 2,-1 0 0,1-1 0,0 1-1,1-1 1,-1 0 0,1 0 0,0-1 0,0 1-1,0-1 1,1 0 0,-1-1 0,1 1 0,0-1 0,0 0-1,0-1 1,1 1 0,-1-1 0,1-1 0,-1 1-1,1-1 1,0 0 0,-1 0 0,1-1 0,0 0 0,-1 0-1,1-1 1,0 0 0,-1 0 0,1 0 0,0-1-1,-1 0 1,0 0 0,7-4-2,-6 0-7,0 0 0,0-1-1,-1 0 1,0-1 0,0 1-1,0-1 1,-1 0 0,0 0 0,-1-1-1,0 0 1,0 1 0,-1-1-1,0-1 1,-1 1 0,0 0 0,0-1-1,-1 1 1,0-1 0,0 1-1,-1-1 1,-1 1 0,0-3 7,3-14-101,7-70-389,6-2-419</inkml:trace>
  <inkml:trace contextRef="#ctx0" brushRef="#br0" timeOffset="125994.576">3202 8977 10178,'-13'-32'9095,"-25"-35"-1762,37 66-7297,1 1 0,-1-1 0,1 1 0,-1-1 0,1 1 0,-1-1 0,0 1 0,1-1 0,-1 1 0,0 0 0,1-1 0,-1 1 0,0 0 1,0-1-1,1 1 0,-1 0 0,0 0 0,0 0 0,1 0 0,-1 0 0,0 0 0,0 0 0,1 0 0,-1 0 0,0 0 0,0 0 0,1 0 0,-1 1 0,0-1 0,0 0 1,1 1-1,-1-1 0,0 0 0,1 1 0,-1-1 0,1 1 0,-1-1 0,0 1 0,1-1 0,-1 1 0,1-1 0,-1 1 0,1 0 0,0-1 0,-1 1 0,1 0 0,-1-1 1,1 1-1,0 0 0,0-1 0,-1 1 0,1 0 0,0 0 0,0-1 0,0 1 0,0 0 0,0 0 0,0-1 0,0 1 0,0 0 0,0 0 0,0-1 0,1 2-36,-6 57 299,7-29-278,1 0 0,1 0 0,2 0 0,0 0 0,3-1 0,0 0 1,10 20-22,-16-43-1,26 31-2,-16-50 53,4-100 73,-12 23 156,-4-1 0,-4 1 0,-13-68-279,15 142 37,-1-1-1,-1 1 1,-1-1-1,-1 1 0,0 0 1,-1 1-1,0-1 0,-1 1 1,-1 1-1,-1-1 0,0 1 1,-5-6-37,14 20-1,-1 0 1,1 0 0,0 0-1,-1 0 1,1 0 0,-1 0-1,1 0 1,0 0 0,-1 0-1,1 0 1,0 0 0,-1 0-1,1 0 1,0 0 0,-1 0-1,1 0 1,0 1 0,-1-1-1,1 0 1,0 0 0,0 0-1,-1 0 1,1 1 0,0-1-1,-1 0 1,1 0 0,0 1-1,0-1 1,0 0 0,-1 1-1,1-1 1,0 0 0,0 0-1,0 1 1,0-1 0,-1 0-1,1 1 1,0-1 0,0 0-1,0 1 1,0-1 0,0 1-1,0-1 1,0 0 0,0 1-1,0-1 1,0 0 0,0 1-1,0-1 1,0 0 0,0 1-1,1-1 1,-1 0 0,0 1-1,0-1 1,0 0 0,0 1-1,1-1 1,-1 0 0,0 0-1,0 1 1,1-1 0,-1 0-1,0 0 1,0 1 0,1-1-1,-1 0 1,1 0 0,84 282-47,-84-277 47,5 13 1,0 0-1,1-1 1,1 1 0,0-1-1,2-1 1,0 1-1,6 7 0,-15-23 1,0 0-1,0 1 0,-1-1 1,1 0-1,0 1 0,1-1 0,-1 0 1,0 0-1,0 0 0,0 0 1,1 0-1,-1 0 0,0 0 1,1 0-1,-1-1 0,1 1 1,-1 0-1,1-1 0,-1 1 1,1-1-1,0 0 0,-1 1 1,1-1-1,-1 0 0,1 0 1,0 0-1,-1 0 0,1 0 1,-1-1-1,1 1 0,0 0 1,-1-1-1,1 1 0,-1-1 1,1 0-1,-1 1 0,1-1 1,-1 0-1,0 0 0,1 0 1,-1 0-1,0 0 0,0 0 0,0 0 1,0-1-1,0 1 0,0 0 1,0 0-1,0-1 0,0 1 1,0-1-1,-1 1 0,1-2 0,22-83 3,-21 61 11,-1 1-1,-1-1 1,-2 1-1,0-1 1,-2 1-1,-1 0 1,0 0-1,-3-2-13,115 202-37,-51-106 45,-56-69-8,1 0 1,0-1-1,-1 1 0,1 0 0,0-1 1,-1 1-1,1 0 0,0-1 1,0 1-1,0-1 0,0 1 1,-1-1-1,1 0 0,0 1 1,0-1-1,0 0 0,0 1 1,0-1-1,0 0 0,0 0 1,0 0-1,0 0 0,0 0 0,0 0 1,0 0-1,0 0 0,0-1 1,0 1-1,0 0 0,0-1 1,-1 1-1,1 0 0,0-1 1,0 1-1,0-1 0,0 1 1,-1-1-1,1 0 0,0 1 0,0-1 1,-1 0-1,1 1 0,-1-1 1,1 0-1,0 0 0,-1 0 0,15-51 29,6-268 321,-21 304-323,-1-1 0,0 1 0,-2-1 0,0 1 0,0 0 0,-2 0 0,0 0 0,-1 0 0,-1-1-27,21 61-12,85 179 39,-73-173-11,-26-50-39,1 1 1,-1-1 0,1 0 0,-1 0-1,1 0 1,-1 0 0,1 0 0,-1 0-1,1 0 1,-1 0 0,1 0-1,-1 0 1,1 0 0,-1 0 0,1 0-1,-1 0 1,1 0 0,-1-1 0,0 1-1,1 0 1,-1 0 0,1 0-1,-1-1 1,1 1 0,-1 0 0,0-1-1,1 1 1,-1 0 0,0-1 0,1 1-1,-1-1 1,0 1 0,1 0 0,-1-1-1,0 1 1,0-1 0,1 1-1,-1-1 1,0 1 0,0-1 0,0 1-1,0-1 1,0 1 0,0-1 0,0 1-1,0-1 1,0 1 0,0-1-1,0 1 1,0-1 0,0 1 0,0-1-1,0 1 1,-1-1 0,1 1 0,0 0-1,0-1 1,-1 1 0,1-1-1,0 1 23,-1-20-1524</inkml:trace>
  <inkml:trace contextRef="#ctx0" brushRef="#br0" timeOffset="126727.627">3880 8445 23069,'1'1'75,"0"-1"0,1 1-1,-1-1 1,1 1 0,-1-1 0,1 0 0,-1 0-1,0 0 1,1 0 0,-1 0 0,1 0-1,-1 0 1,1-1 0,-1 1 0,1 0 0,-1-1-1,0 1 1,1-1 0,-1 1 0,0-1 0,1 0-1,-1 0 1,0 1 0,0-1 0,0 0 0,0 0-1,0 0 1,0 0 0,0-1 0,0 1 0,0 0-1,0 0 1,0 0 0,-1-1 0,1 1 0,-1 0-1,1-1 1,-1 1 0,1-1 0,-1 1 0,0 0-1,0-1 1,1 1 0,-1-1 0,0 1 0,0-1-1,-1 0-74,8-23 190,-1 0-1,-2-1 0,0 0 1,-2 1-1,-1-1 1,-1 0-1,-1 0 0,-1 0 1,-3-8-190,5 30 22,1 1 1,-1-1 0,0 1-1,-1-1 1,1 1 0,-1-1-1,1 1 1,-1 0 0,0-1-1,0 1 1,-1 0 0,1 0-1,0-1 1,-1 1 0,0 0-1,0 1 1,0-1 0,0 0-1,0 0 1,-1 1 0,1-1-1,-1 1 1,0 0 0,0 0-1,1 0 1,-1 0 0,0 1 0,-1-1-1,1 1 1,0-1 0,0 1-1,-1 0-22,1 4 8,0-1-1,0 1 1,0 0-1,1 0 1,0 0-1,0 1 1,0-1-1,0 0 1,0 1 0,0-1-1,1 1 1,0 0-1,0-1 1,0 1-1,0 0 1,0 0-1,1 0 1,0 0-1,-1 0 1,2-1-1,-1 1 1,0 0 0,1 2-8,0 30 30,2 0 0,2 0 0,1 0 0,1-1 0,2 0 0,2 0 0,4 7-30,27 23 181,-41-64-180,1 0 1,0 0-1,-1 0 1,1 0-1,0-1 1,-1 1-1,1 0 1,0-1-1,0 1 1,0-1-1,0 0 1,0 1-1,0-1 1,0 0-1,0 0 1,-1 0-1,1 0 1,0-1-1,0 1 1,0-1-1,0 1 1,0-1-1,-1 1 1,1-1-1,0 0 1,0 0-1,-1 0 1,1 0-1,0 0 1,-1 0-1,0 0 1,1-1-1,-1 1 1,1-1-1,-1 1 1,0-1-1,0 1 1,1-2-2,38-65-691,-23 31 1288</inkml:trace>
  <inkml:trace contextRef="#ctx0" brushRef="#br0" timeOffset="127191.366">4097 7521 18860,'33'38'5733,"6"29"-3452,-15-22-1233,122 274 966,-131-288-1968,-13-29-15,-3-5-7,-7-11-18,-1-1 0,0 2 0,0-1 0,-2 1 1,1 1-1,-2 0 0,1 0 0,-2 2 0,1-1 0,-2 1 0,1 1 0,-1 0 0,-1 1 1,1 1-1,-6-2-6,14 6 4,11 15 15,-2-9-16,0 1-1,0-1 1,1 0 0,-1-1 0,1 1 0,-1-1 0,1 1-1,0-1 1,0 0 0,0 0 0,0-1 0,0 1 0,0-1 0,1 0-1,-1 0 1,0 0 0,1-1 0,-1 0 0,0 1 0,1-2-1,-1 1 1,1 0 0,-1-1 0,0 0 0,1 0 0,-1 0-1,0 0 1,0-1 0,0 0 0,0 0 0,3-1-3,46-74-2415,-36 45 1404</inkml:trace>
  <inkml:trace contextRef="#ctx0" brushRef="#br0" timeOffset="127521.082">4494 7523 18212,'0'0'2311,"0"0"-170,-4 4 24,-1 10-1952,1-1 0,0 1 1,0 0-1,2 0 0,0 0 0,0 1 0,2-1 0,0 0 0,0 1 0,1-1 0,1 0 0,0 0 0,3 10-213,30 93 1044,-35-116-1033,0 0-1,1-1 1,-1 1-1,0 0 1,1-1-1,-1 1 0,0 0 1,1-1-1,-1 1 1,1 0-1,0-1 1,-1 1-1,1-1 1,-1 1-1,1-1 0,0 1 1,-1-1-1,1 1 1,0-1-1,0 0 1,-1 1-1,1-1 0,0 0 1,0 0-1,-1 0 1,1 1-1,0-1 1,0 0-1,0 0 0,-1 0 1,1 0-1,0 0 1,0-1-1,0 1 1,-1 0-1,1 0 0,0 0 1,0-1-1,0 1 1,-1 0-1,1-1 1,0 1-1,-1-1 1,1 1-1,0-1 0,-1 1 1,1-1-1,-1 1 1,1-1-1,-1 0 1,1 1-1,-1-1 0,1 0 1,-1 1-1,0-1-10,21-45 364,-12 11-217,-1-1 1,-2 1-1,-1-2 0,-2 1 0,-1 0 1,-2 0-1,-3-20-147,-23-8 201,25 62-205,0 1 0,1 0-1,-1 0 1,0 0 0,0 0 0,0 0-1,0-1 1,0 1 0,0 1-1,0-1 1,0 0 0,0 0 0,-1 0-1,1 1 1,0-1 0,0 0-1,-1 1 1,1-1 0,0 1 0,-1 0-1,1-1 1,0 1 0,-1 0-1,1 0 1,-1 0 0,1 0 0,-1 0-1,1 0 1,0 0 0,-1 1-1,1-1 1,0 0 0,-1 1 0,1-1-1,0 1 1,-1 0 0,1-1-1,0 1 1,0 0 0,0 0 0,-1-1-1,1 1 1,0 0 0,0 0-1,0 0 1,1 1 0,-2-1 4,-1 4-239,0 1 1,0 0 0,1 0-1,-1 0 1,1 0-1,0 0 1,1 0 0,-1 0-1,1 0 1,1 1-1,-1-1 1,1 0 0,1 7 238,-2 22-2788</inkml:trace>
  <inkml:trace contextRef="#ctx0" brushRef="#br0" timeOffset="128361.444">4919 7094 13523,'2'-1'11205,"2"8"-5714,25 63-4971,30 86-155,-58-155-324,-1-1 14,0 0 2,0 0-18,0 0-2,0 0-6,-1 12 233,18 116-1363,9-41-1201,-26-86 1400,1-6-201,-1-51-1015,-2 21 1329</inkml:trace>
  <inkml:trace contextRef="#ctx0" brushRef="#br0" timeOffset="128640.852">4983 7048 21349,'0'0'2008,"0"0"1153,0 0-1753,0 0-384,0-1-488,0-1-232,13-34-88,-2 18-72,3-9-64,4-4-16,1-3-56,1 1 0,-2 7-8,-2 5-136,-6 9-312,-10 12-440,0 0-888,7 18 2352</inkml:trace>
  <inkml:trace contextRef="#ctx0" brushRef="#br0" timeOffset="128905.531">5043 7215 21173,'3'7'1880,"3"-1"897,1-8-1161,5-8-328,4-15-392,3-8-296,0-9-183,1-2-145,-4 4-152,-3 8-24,-5 16-216,-8 16-120,6 3-441,-8 20-639,-2 15 2344</inkml:trace>
  <inkml:trace contextRef="#ctx0" brushRef="#br0" timeOffset="129156.143">5119 7537 20148,'4'8'1785,"2"-5"887,3-3-1223,3-12-113,2-4-360,2-7-472,0-4-64,2-6-304,-5-4-128,0 4-392,0 3-312,-7 7-696,1 0-361,-8-2-967</inkml:trace>
  <inkml:trace contextRef="#ctx0" brushRef="#br0" timeOffset="129545.627">5266 7009 21020,'6'20'687,"-1"1"-74,1 0-1,0-1 1,2 0-1,0 0 0,1 0 1,2-1-1,-1 0 1,2-1-1,1 0-612,-11-16 29,-1 0-1,0 0 1,1 0 0,-1 0-1,1 0 1,0-1-1,-1 1 1,1-1-1,0 1 1,0-1 0,0 0-1,0 0 1,0 0-1,0 0 1,0 0 0,1 0-1,-1 0 1,0-1-1,0 1 1,1-1 0,-1 0-1,0 1 1,1-1-1,-1 0 1,0 0 0,1-1-1,-1 1 1,0 0-1,1-1 1,-1 0-1,0 1 1,0-1 0,1 0-1,-1 0 1,0 0-1,0 0 1,0-1 0,0 1-1,0 0 1,-1-1-1,2 0-28,4-10 75,-1-1 0,0 1 0,0-1-1,-1 0 1,-1-1 0,0 1 0,-1-1 0,-1 0-1,0 1 1,0-1 0,-2 0 0,0 0-1,0 0 1,-1 0 0,-1 0 0,-1-4-75,-12-41 68,4 76-108,10-1 78,0 0 1,1 0-1,1 0 1,0 1-1,1-1 1,1 0-1,0 0 1,1 0 0,1-1-1,6 14-38,-11-28 17,0 1 0,0-1 1,0 1-1,1-1 0,-1 0 0,0 1 0,1-1 1,-1 1-1,1-1 0,0 0 0,-1 1 0,1-1 1,0 0-1,0 0 0,0 1 0,0-1 0,0 0 0,0 0 1,0 0-1,0 0 0,1 0 0,-1-1 0,0 1 1,1 0-1,-1-1 0,0 1 0,1 0 0,-1-1 1,1 0-1,-1 1 0,1-1 0,-1 0 0,1 0 1,-1 0-1,1 0 0,0 0-17,4-9 26,0-1 0,-1 1 0,0-2 1,0 1-1,-1 0 0,0-1 0,-1 0 0,0 0 1,-1 0-1,0 0 0,0-2-26,4-20 55,-2 14-31,-2 7-11,0 1-1,0 0 0,1 0 0,0 1 0,1-1 0,0 0 1,1 1-1,0 0 0,1 0 0,0 1 0,0-1 0,6-5-12,-10 15 1,-1-1-1,1 1 1,0-1-1,0 1 1,0 0-1,-1 0 1,1 0-1,0 0 1,0 0-1,0 0 1,0 0-1,-1 0 1,1 1-1,0-1 1,0 1-1,-1 0 1,1-1-1,0 1 1,-1 0-1,1 0 1,0 0-1,-1 0 1,1 0-1,-1 0 1,0 0-1,1 1 1,-1-1-1,0 1 1,0-1-1,0 1 1,0-1-1,0 1 1,0-1-1,0 1 1,-1 0-1,1-1 1,0 1-1,-1 0 1,0 0-1,1 0 1,-1-1-1,0 1 1,0 0-1,0 0 1,0 0-1,0 0 1,0-1-1,-1 2 0,3 3 14,-1-4 4,-1-2 28,-9-13 123,-12-38 99,18 41-249,0 1 1,-1-1-1,0 1 1,0-1 0,-1 1-1,0 0 1,-1 1-1,0-1 1,0 1 0,-1 0-1,0 1 1,-4-4-20,9 10-24,2 8-59,0-6 49,-1 1 0,1-1 1,0 0-1,0 1 0,0-1 0,-1 0 0,1 1 0,0-1 0,1 0 0,-1 1 0,0-1 0,0 0 0,1 0 0,-1 1 0,0-1 0,1 0 1,-1 0-1,1 1 0,0-1 0,-1 0 0,1 0 0,0 0 0,0 0 0,0 0 0,0 0 0,0 0 0,0 0 0,0 0 0,0-1 1,0 1-1,0 0 0,0 0 0,0-1 0,1 1 0,-1-1 0,0 1 0,1-1 0,-1 0 0,1 1 34,44-27-4794,-25 5 2140</inkml:trace>
  <inkml:trace contextRef="#ctx0" brushRef="#br0" timeOffset="129839.51">5802 6599 10778,'1'-1'185,"-1"1"-1,0 0 0,0 0 1,1-1-1,-1 1 0,0 0 1,0-1-1,1 1 1,-1 0-1,0-1 0,0 1 1,0 0-1,0-1 0,1 1 1,-1-1-1,0 1 1,0 0-1,0-1 0,0 1 1,0-1-1,0 1 0,0-1 1,0 1-1,0 0 0,0-1 1,0 1-1,-1-1 1,1 1-1,0 0 0,0-1 1,0 1-1,0 0 0,-1-1 1,1 1-1,0 0 0,0-1 1,-1 1-1,1 0 1,0-1-1,-1 1 0,1 0 1,0 0-1,-1-1 0,1 1 1,0 0-1,-1 0 0,1 0 1,0 0-1,-1-1 1,1 1-1,-1 0 0,1 0 1,0 0-1,-1 0 0,1 0 1,-1 0-1,1 0 0,0 0 1,-1 0-1,1 0 1,-1 0-1,1 0 0,0 0 1,-1 1-1,1-1 0,-1 0-184,-11 9 4140,3 4-4107,6-6 101,0 1 0,1 0 0,0 0 0,0 0 0,1 0 0,0 0 0,0 0 0,1 0 0,0 0 0,1 0 0,-1 0 0,2 0 0,-1 0 0,1 0 0,0 0 0,1 0 0,0-1 0,0 1 0,0-1 0,1 0 0,0 0 0,1 0 0,0 0-134,-4-6 10,1 0 0,-1 0 0,1 1 1,-1-2-1,1 1 0,-1 0 0,1 0 0,-1 0 0,1-1 0,0 1 0,0-1 0,-1 1 0,1-1 0,0 0 1,0 1-1,-1-1 0,1 0 0,0 0 0,0-1 0,0 1 0,-1 0 0,1 0 0,0-1 0,0 1 1,-1-1-1,1 0 0,0 1 0,-1-1 0,1 0 0,-1 0 0,1 0 0,-1 0 0,1 0 0,-1 0 1,0-1-1,0 1 0,1 0 0,-1-1 0,0 1 0,0-1 0,0 1 0,0-2-10,37-69 311,-34 65-290,-1 0 1,0-1-1,0 1 0,-1-1 1,0 0-1,0 0 0,0 0 1,-1 0-1,-1 0 0,1 0 1,-1 0-1,-1 0 0,1 0 1,-1 0-1,-1 0 0,1 0 1,-1 1-1,-1-1 0,-1-3-21,0 9-19,1 0 0,-1-1-1,0 2 1,0-1-1,0 0 1,0 1 0,0 0-1,-1 0 1,1 0-1,0 0 1,-1 1 0,1 0-1,0 0 1,-1 0-1,1 0 1,0 1-1,-1-1 1,1 1 0,0 0-1,0 0 1,0 1-1,0 0 1,0-1 0,0 1-1,0 0 1,0 1-1,1-1 1,-1 1 0,1-1-1,0 1 1,-1 0-1,1 1 1,1-1 0,-1 0-1,0 1 1,1-1-1,0 1 1,0 0 0,0 0-1,-1 2 20,2-4-108,0-1 0,0 1 0,0-1 0,0 1 0,0 0 0,0 0 0,1-1-1,-1 1 1,1 0 0,-1 0 0,1 0 0,0 0 0,0-1 0,-1 1 0,1 0 0,0 0 0,1 0-1,-1 0 1,0 0 0,1 0 0,-1 0 0,1-1 0,-1 1 0,1 0 0,0 0 0,0-1 0,0 1 0,0 0-1,0-1 1,0 1 0,0-1 0,0 1 0,1-1 0,-1 0 0,0 0 0,1 1 108,15-5 180</inkml:trace>
  <inkml:trace contextRef="#ctx0" brushRef="#br0" timeOffset="130128.533">6144 6467 23965,'0'0'1456,"0"0"905,25-17-1201,-3-5-224,1-10-432,-3-3-175,-4-3-177,-1 6-128,-8 7-408,1 6-353</inkml:trace>
  <inkml:trace contextRef="#ctx0" brushRef="#br0" timeOffset="130592.297">6558 5857 21461,'-16'-43'4243,"15"43"-4167,1 0 0,-1 0-1,0 0 1,0 0 0,0 0 0,0 0-1,0 0 1,0 1 0,1-1-1,-1 0 1,0 1 0,0-1 0,0 0-1,1 1 1,-1-1 0,0 1-1,1 0 1,-1-1 0,0 1 0,1-1-1,-1 1 1,1 0 0,-1 0 0,1-1-1,-1 1 1,1 0 0,-1 0-1,1-1 1,0 1 0,-1 0 0,1 0-1,0 0 1,0 0 0,0 0 0,0-1-1,0 1 1,0 0 0,0 0-1,0 0 1,0 0-76,-1 1 111,-5 14-43,1 0 0,0 1 1,1-1-1,1 1 0,0 0 1,1 0-1,1 0 0,1 0 1,1 0-1,0 0 0,1 0 1,0 0-1,2-1 0,0 1 1,1-1-1,4 9-68,-9-23-5,0 0 0,1 0-1,0 0 1,0 0 0,-1 0 0,1 0 0,0 0-1,0 0 1,1 0 0,-1 0 0,0-1-1,1 1 1,-1 0 0,1-1 0,-1 1 0,1-1-1,0 0 1,0 0 0,0 1 0,-1-1 0,1 0-1,0 0 1,0-1 0,0 1 0,1 0-1,-1-1 1,0 1 0,0-1 0,0 0 0,0 0-1,0 0 1,1 0 0,-1 0 0,0 0-1,0 0 1,0-1 0,0 1 0,0-1 0,1 1-1,-1-1 1,0 0 0,0 0 0,-1 0 0,1 0-1,1-1 6,52-60-1964,-24 21 96</inkml:trace>
  <inkml:trace contextRef="#ctx0" brushRef="#br0" timeOffset="131142.211">6773 5716 12667,'-11'17'8507,"8"-3"-4485,34 24-1215,-25-31-2691,0 0-1,0 0 1,0 0-1,-1 1 0,0 0 1,-1 0-1,0 0 1,0 0-1,0 1 0,-1 0 1,-1-1-1,1 1 0,-1 0 1,-1 0-1,0 1 1,0-1-1,-1 7-115,0-14 87,0-7 22,-2-2-73,-1-20 20,-1 1-1,-2-1 1,0 1-1,-2 0 1,-1 1 0,-5-9-56,-52-72 128,59 108-92,9 9-31,0 0 0,1 0 0,0 0 0,0-1 0,1 0 0,1 1 0,0-1 0,0-1 0,1 1 1,0-1-1,0 0 0,1 0 0,1-1 0,-1 0 0,1 0 0,1-1 0,3 3-5,-11-9 1,1 0 0,-1 0 0,0 0 0,1 0-1,-1 0 1,1-1 0,-1 1 0,1-1 0,0 1 0,-1-1-1,1 1 1,-1-1 0,1 0 0,0 0 0,-1 0 0,1 0-1,0 0 1,-1 0 0,1 0 0,0 0 0,-1-1 0,1 1-1,0-1 1,-1 1 0,1-1 0,-1 0 0,1 0-1,-1 1 1,0-1 0,1 0 0,-1 0 0,0 0 0,1-1-1,-1 1 1,0 0 0,0 0 0,0-1 0,0 1 0,0 0-1,0-1 1,-1 1 0,1-1 0,0 0-1,26-77 7,-25 71-6,-2 7-1,14-54 16,-2 0 0,-2-1-1,-3-1 1,-2-15-16,5 114-56,5 49 64,39 150 473,-54-239-476,0-1 0,0 1 0,0-1 0,0 0 0,0 1-1,1-1 1,-1 0 0,0 1 0,1-1 0,-1 0 0,1 0-1,-1 1 1,1-1 0,0 0 0,-1 0 0,1 0 0,0 0-1,0 0 1,0 0 0,0 0 0,0 0 0,0 0 0,0 0-1,0-1 1,0 1 0,0 0 0,1-1 0,-1 1 0,0-1-1,0 1 1,1-1 0,-1 1 0,0-1 0,1 0 0,-1 0 0,0 0-1,1 0 1,-1 0 0,0 0 0,1 0 0,-1 0 0,0 0-1,1-1-4,2-7-18,0 1 0,0-2 0,-1 1 0,0 0-1,0-1 1,-1 0 0,0 1 0,-1-1 0,0 0-1,-1 0 1,1 0 0,-2 0 0,1 0 0,-2-3 18,-12-76-1621,1 46-147</inkml:trace>
  <inkml:trace contextRef="#ctx0" brushRef="#br0" timeOffset="131399.838">6938 5267 24373,'0'9'1024,"0"4"369,1 2-473,5 0-544,3-4-248,3-5-416,2-3-224,7-3-912,1-3 31</inkml:trace>
  <inkml:trace contextRef="#ctx0" brushRef="#br0" timeOffset="131667.92">7249 5254 24093,'-36'49'4761,"0"36"-3138,33-53-1218,3-31-403,0-1 0,0 1 0,1-1 0,-1 1 0,0-1 0,1 1 0,-1-1 0,1 1 0,-1-1 0,0 0 0,1 1 0,-1-1 0,1 0 0,-1 1 0,1-1 0,-1 0 0,1 0 0,-1 1 0,1-1 0,0 0 0,-1 0 0,1 0 0,-1 0 0,1 0 0,-1 0 0,1 0 0,0 0 0,-1 0 0,1 0 0,-1 0 0,1 0 0,-1 0 0,1 0 0,0-1 0,-1 1 0,1 0-1,-1 0 1,1-1 0,-1 1 0,1 0 0,-1-1 0,0 1 0,1 0 0,-1-1 0,1 1 0,-1-1 0,0 1 0,1-1 0,-1 1 0,0-1 0,1 1 0,-1-1-2,26-21 31,-23 18-32,1 0 0,0 0 0,0 1 1,1-1-1,-1 1 0,0 0 0,1 1 1,0-1-1,0 1 0,0 0 0,0 0 1,0 0-1,0 1 0,4-1 1,-1 1-6,0 1 0,1 0 0,-1 0 0,0 0 0,0 1-1,0 0 1,0 1 0,1 0 0,-2 0 0,1 1 0,0 0 0,0 0-1,-1 1 1,0 0 0,0 0 0,0 1 0,0-1 0,4 5 6,-10-4 1,1-1 0,-1 1 1,0-1-1,0 1 0,0 0 0,-1-1 1,1 1-1,-1 0 0,-1 0 1,1-1-1,0 1 0,-1 0 1,0-1-1,0 1 0,-1-1 1,1 1-1,-1-1 0,0 0 0,0 1 1,0-1-1,-1 0 0,0 0 1,1-1-1,-1 1 0,-1 0-1,-3 8 14,5-6-25,-1 0 0,1-1 0,-1 1 0,0-1 0,0 0 0,-1 0-1,1 0 1,-1-1 0,0 1 0,-1-1 0,1 0 0,-1 0 0,0 0-1,0 0 1,0-1 0,0 0 0,0 0 0,-1-1 0,1 1 0,-1-1 0,0 0-1,0-1 1,0 1 0,0-1 0,0 0 0,0-1 0,0 0 0,0 0 0,-5 0 11,-15-22-1910,19 5 23</inkml:trace>
  <inkml:trace contextRef="#ctx0" brushRef="#br0" timeOffset="132046.479">7531 5162 26118,'0'0'1312,"0"0"320,1 0-664,24 21-407,-15 2-201,2 9-152,0 0-40,-4 0-104,3-1 0,-3-9-40,-2-4-24,-2-10-208,-4-8-184,0 0-673,-8-11-863</inkml:trace>
  <inkml:trace contextRef="#ctx0" brushRef="#br0" timeOffset="132299.177">7442 5043 25894,'0'0'1128,"0"1"176,-2 34-536,11-14-520,4-5-152,2-11-536,1-3-416,1-11-664,5-3 103</inkml:trace>
  <inkml:trace contextRef="#ctx0" brushRef="#br0" timeOffset="132552.825">7732 5011 21229,'2'2'2047,"7"38"2390,-22 35-2839,7-47-1201,1 54-61,5-80-398,8-8-342,1-2 337,-3 3 46,-1 0 0,1 0 0,0 0 0,1 0 1,-1 1-1,1 0 0,0 1 0,0 0 0,0 0 0,0 0 0,1 1 0,-1-1 0,1 2 0,4-1 21,73 19 51,-83-17-27,0 1 0,0 0 0,0 0 0,0 0 1,-1 0-1,1 0 0,0 0 0,0 1 0,-1-1 0,1 1 1,-1-1-1,1 1 0,-1-1 0,0 1 0,1 0 1,-1 0-1,0 0 0,0 0 0,0-1 0,-1 1 1,1 0-1,0 1 0,-1-1 0,1 0 0,-1 0 0,0 0 1,0 0-1,0 0 0,0 0 0,0 1 0,0-1 1,0 0-1,-1 0 0,1 0 0,-1 0 0,0 0 0,1 0 1,-1 0-1,-1 1-24,-8 13 108,-1-1 0,0 0 1,-1 0-1,-1-1 0,-1 0 0,0-2 1,0 1-1,-1-2 0,-1 0 0,0-1 1,-4 2-109,16-9-73,0 0 0,-1 0 0,1 0 0,-1-1 0,1 0 0,-1 0-1,0 0 1,0-1 0,0 1 0,0-1 0,0 0 0,0-1 0,-1 1 0,1-1 0,0 0 0,0 0 0,0-1 0,0 1 0,-1-1 0,1 0 0,0-1 73,-10-6-1479</inkml:trace>
  <inkml:trace contextRef="#ctx0" brushRef="#br0" timeOffset="138017.717">9699 4834 19708,'0'0'1961,"0"0"147,0 0-540,3-1-351,3-2-1043,0 0 0,-1 0 1,1-1-1,-1 1 0,0-1 1,0 0-1,0-1 0,-1 1 1,1-1-1,-1 0 1,0 0-1,-1 0 0,3-4-174,10-12 276,53-77 34,-4-3 1,-4-2 0,0-15-311,11-15 32,3 13-52,-73 116-88,-3 8-180,-26 49-1622,1-12 326</inkml:trace>
  <inkml:trace contextRef="#ctx0" brushRef="#br0" timeOffset="138360.724">9720 4295 16492,'0'0'3295,"0"0"-16,-1 4-1885,-17 144 234,-83 245-462,101-304-338,0-87-820,0 0 0,0-1-1,0 1 1,0 0-1,1-1 1,-1 1 0,1-1-1,-1 1 1,1 0-1,0-1 1,-1 1 0,1-1-1,0 0 1,0 1-1,0-1 1,0 0 0,0 1-1,0-1 1,1 0-1,-1 0 1,0 0-1,1 0 1,-1 0 0,0 0-1,1-1 1,-1 1-1,1 0 1,-1-1 0,1 1-1,0-1 1,-1 1-1,1-1 1,0 0 0,-1 0-1,1 0 1,0 0-1,-1 0 1,1 0 0,0 0-1,-1 0 1,1-1-1,-1 1 1,1-1 0,0 1-1,-1-1 1,1 1-1,-1-1 1,1 0-1,-1 0 1,1-1-8,130-92 438,-112 80-414,0 1 0,0 1 0,1 0 1,1 2-1,0 0 0,0 2 0,1 0 1,-1 2-1,2 0 0,5 1-24,-8 5 1040</inkml:trace>
  <inkml:trace contextRef="#ctx0" brushRef="#br0" timeOffset="139298.396">10623 3577 22381,'1'-1'587,"1"1"83,-1 6 2783,-1 23-2959,-1 0 0,-1 0 0,-2-1 0,-1 1 0,-7 20-494,-6 39 183,3 93 453,15-180-630,0 0 0,0 1 0,0-1 1,0 0-1,0 0 0,0 0 0,0 0 0,0 0 1,0 1-1,1-1 0,-1 0 0,0 0 0,1 0 0,-1 0 1,1 0-1,-1 0 0,1 0 0,-1 0 0,1 0 1,0 0-1,0 0 0,-1 0 0,1-1 0,0 1 1,0 0-1,0 0 0,0-1 0,0 1 0,0-1 0,0 1 1,0-1-1,0 1 0,0-1 0,0 1 0,0-1 1,0 0-1,1 0 0,-1 0 0,0 0 0,0 0 1,0 0-1,0 0 0,1 0 0,-1 0 0,0 0 0,0 0 1,0-1-1,0 1 0,0-1 0,0 1 0,0 0 1,0-1-1,0 0 0,0 1 0,0-1 0,0 0 1,0 1-1,0-1 0,0 0 0,-1 0 0,1 0-6,21-17-186,-1-1-1,-1-1 0,-1-1 0,-1-1 1,11-17 186,-19 27-610,3-6-1182</inkml:trace>
  <inkml:trace contextRef="#ctx0" brushRef="#br0" timeOffset="139561.763">10772 3805 21293,'-3'36'1960,"-3"5"1201,1 7-1689,1 3-392,0 3-416,2-1-312,2-8-168,2-8-64,-1-12-384,2-9-304,-3-16-768</inkml:trace>
  <inkml:trace contextRef="#ctx0" brushRef="#br0" timeOffset="139870.226">10979 3943 21509,'0'38'1984,"1"6"1121,-1 10-1777,-3 7-400,0 1-584,0 1-136,3-12-192,3-6-256,3-17-456,0-14-440,-3-23-3969</inkml:trace>
  <inkml:trace contextRef="#ctx0" brushRef="#br0" timeOffset="141563.632">11345 3504 11682,'4'-3'11452,"-3"9"-5726,-8 65-4736,-20 124-251,39-194-687,42-70 19,-53 67-71,0-1 0,0 0 0,1 1 1,-1 0-1,1-1 0,-1 1 0,1 0 0,0 0 1,0 0-1,0 0 0,0 0 0,0 0 0,1 0 1,-1 1-1,1-1 0,-1 1 0,1 0 0,-1 0 1,1 0-1,0 0 0,-1 0 0,1 0 0,0 1 1,0-1-1,-1 1 0,1 0 0,0 0 0,0 0 1,0 0-1,0 0 0,-1 1 0,1-1 0,0 1 1,0 0-1,-1 0 0,1 0 0,0 0 0,-1 0 1,1 1-1,-1-1 0,1 1 0,3 8 10,-1 1 1,0-1-1,-1 1 1,0 0-1,0 0 1,-1 1-1,-1-1 1,0 0-1,-1 1 1,0 0-1,0-1 1,-1 1-1,-1 0 1,0-1-1,-1 1 1,0-1-1,0 0 1,-1 1-1,-1-1 0,0 0 1,-1 1-11,-1 1 66,0-1-1,-1 1 1,0-1-1,-1 0 1,0-1-1,-1 0 1,0 0 0,-1 0-1,0-2 1,-2 2-66,9-8 2,-1 0 1,0 0-1,1 0 1,-1-1-1,0 1 1,0-1-1,-1 0 1,1 0-1,0-1 1,-1 1-1,1-1 1,-1 0-1,1 0 1,-1 0-1,1-1 1,-1 0-1,0 0 1,1 0-1,-1 0 1,0-1-1,1 0 1,-1 0-1,1 0 1,-1 0-1,1-1 1,0 1 0,-1-1-1,1 0 1,0-1-1,0 1 1,0-1-1,0 0-2,1 0-119,-1-1 1,1 0-1,0 1 1,0-1-1,0 0 0,0-1 1,1 1-1,-1 0 0,1-1 1,0 0-1,1 1 1,-1-1-1,1 0 0,0 0 1,0 0-1,1 0 0,-1 0 1,1 1-1,0-1 1,0 0-1,1-2 119,1-46-1891</inkml:trace>
  <inkml:trace contextRef="#ctx0" brushRef="#br0" timeOffset="141832.973">11386 3484 20820,'18'0'1457,"-1"3"719,2 1-551,4 2-313,2-5-472,3-2-480,1-7-152,-1-5-712,3 0-680</inkml:trace>
  <inkml:trace contextRef="#ctx0" brushRef="#br0" timeOffset="142098.774">12040 3376 19060,'3'23'2721,"-6"6"1015,-1 6-1823,-4 9-921,-2 4-272,1 12-488,-1 1-112,-1 5-80,2 0-24,3-12-288,-1-11-264,2-16-600,1-11-656</inkml:trace>
  <inkml:trace contextRef="#ctx0" brushRef="#br0" timeOffset="142303.959">11827 3260 22173,'-9'8'218,"-2"0"142,-1 0 0,2 1 1,-1 1-1,1-1 0,1 2 0,-1-1 0,2 1 1,0 1-1,0 0 0,1 0 0,0 0 0,1 1 1,1 0-1,0 0 0,0 4-360,5-13 46,0 0-1,0 0 1,1 1 0,0-1 0,0 0-1,0 0 1,0 0 0,0 0 0,1 0-1,0-1 1,0 1 0,0 0 0,0-1-1,1 0 1,-1 1 0,1-1 0,0 0-1,0 0 1,0 0 0,0-1 0,1 1-1,-1-1 1,1 1 0,-1-1 0,1-1-1,0 1 1,0 0 0,0-1 0,0 0-1,0 0 1,0 0 0,0 0 0,0 0-1,0-1 1,0 0 0,1 0 0,-1 0-1,0-1 1,0 1 0,0-1 0,0 0-1,0 0 1,0 0 0,0-1 0,0 1-1,1-2-45,10-2 53,-1-1 0,-1 0 0,1-1-1,-1 0 1,0-1 0,0-1 0,-1 0 0,0-1-1,-1 0 1,0-1 0,-1 0 0,0 0-1,-1-1 1,5-7-53,-13 18 2,0 0-1,0 1 1,0-1-1,-1 0 1,1 0-1,0 1 1,0-1-1,0 0 1,-1 0 0,1 0-1,0 0 1,-1 0-1,1 0 1,-1 0-1,1 0 1,-1 0-1,0 0 1,1-1-1,-1 1 1,0 0-1,0 0 1,0 0-1,0 0 1,0-1-1,0 1 1,0 0 0,0 0-1,0 0 1,-1 0-1,1 0 1,0-1-1,-1 1 1,1 0-1,-1 0 1,1 0-1,-1 0 1,1 0-1,-1 0 1,0 0-1,0 0 1,1 1 0,-1-1-1,0 0 1,0 0-1,0 1 1,0-1-1,0 0 1,0 1-1,0-1 1,0 1-1,0-1 1,0 1-1,0 0 1,0-1-1,-1 1 1,1 0-1,0 0 1,0 0 0,0 0-1,0 0 1,-2 0-2,-9 2-154,0 0 1,0 1 0,0 0-1,0 1 1,0 1 0,1 0 0,-1 1-1,1 0 1,1 0 0,-1 1 0,1 0-1,0 1 1,1 0 0,0 1-1,-1 1 154,-5 19-1369,10-1-224</inkml:trace>
  <inkml:trace contextRef="#ctx0" brushRef="#br0" timeOffset="142557.667">12301 3578 21749,'-6'256'7136,"6"-255"-7115,-1 0 5,1 1 0,-1-1 0,1 1-1,-1-1 1,1 1 0,0-1 0,0 1 0,0 0-1,0-1 1,0 1 0,0 0 0,0-1 0,1 1-1,-1-1 1,0 1 0,1-1 0,0 1-1,-1-1 1,1 1 0,0-1 0,0 1 0,-1-1-1,1 0 1,0 1 0,0-1 0,1 0 0,-1 0-1,0 0 1,0 0 0,1 0 0,-1 0 0,0 0-1,1 0 1,-1-1 0,1 1 0,-1 0 0,1-1-1,-1 0 1,1 1 0,-1-1 0,1 0-1,0 1 1,-1-1 0,2 0-26,10-9 66,-1-1 0,1-1 0,-2 0 1,1 0-1,-2-1 0,1 0 0,-2-1 0,1 0 0,-2-1 0,0 1 0,-1-2 1,2-4-67,-1 4 26,0 0 1,-1 0 0,-1 0 0,-1-1 0,0 0 0,-1 0-1,-1 0 1,2-16-27,-5 30 1,0-1 0,1 1 0,-1 0 0,0-1-1,-1 1 1,1 0 0,0-1 0,-1 1 0,1 0-1,-1 0 1,0-1 0,1 1 0,-1 0 0,0 0-1,0 0 1,-1 0 0,1 0 0,0 0 0,-1 0 0,1 1-1,-1-1 1,0 0 0,1 1 0,-1-1 0,0 1-1,0 0 1,0-1 0,0 1 0,0 0 0,0 0-1,0 0 1,-1 1 0,1-1 0,0 0 0,0 1 0,-1 0-1,1-1 1,0 1 0,-1 0 0,1 0 0,-1 0-1,-9-1-155,-1 0 0,0 0 0,0 1 0,0 1 0,0 0 0,0 0 0,0 2 0,1 0 0,-1 0 0,1 1 0,0 0 0,0 1 0,0 1 0,1 0 0,0 0 0,0 1 0,0 1 0,1-1 0,-4 6 155,-15 20-2413</inkml:trace>
  <inkml:trace contextRef="#ctx0" brushRef="#br0" timeOffset="143687.045">10805 4551 18892,'1'2'267,"0"0"0,0 0 1,0 0-1,0-1 0,0 1 0,1 0 0,-1 0 0,1-1 1,-1 1-1,1-1 0,0 1 0,-1-1 0,1 0 0,0 1 1,0-1-1,0 0 0,0 0 0,0 0 0,0-1 0,0 1 1,0 0-1,1-1 0,-1 0 0,0 1 0,2-1-267,96-19 2037,-83 14-1506,559-196 1704,-440 160-2196,136-22-39,-10 4 19,97-28 361,-327 89-296,-53 16-17,-198 46-81,166-52-23,-120 21-178,-2-8-1,-13-7 216,109-10-42,-329 66-87,203-30 111,181-40 16,10-2-1,-1 0 1,1 1-1,0 0 0,0 1 0,0 0 0,0 2 0,1-1 0,0 2 0,0 0 0,1 0 0,-4 4 3,-3 24-9,19-34 8,0 0 0,0 0 1,0-1-1,0 1 0,0 0 0,1 0 1,-1-1-1,0 1 0,0 0 0,1-1 1,-1 1-1,0 0 0,1-1 0,-1 1 1,0 0-1,1-1 0,-1 1 0,1-1 0,-1 1 1,1-1-1,0 1 0,-1-1 0,1 1 1,-1-1-1,1 0 0,0 1 0,-1-1 1,1 0-1,0 1 0,0-1 0,-1 0 1,1 0-1,0 0 0,-1 0 0,1 0 1,0 0-1,0 0 0,-1 0 0,1 0 0,0 0 1,0 0-1,-1 0 0,1 0 0,0-1 1,0 1-1,-1 0 0,1 0 0,0-1 1,-1 1-1,1-1 0,-1 1 0,1 0 1,0-1-1,0 0 1,96-38 16,-68 27-4,106-43 30,2 5-1,3 7 1,1 5-1,28 2-41,-29 20-168,0 5 0,56 7 168,-94-5-257,-102 8 258,1 0-1,-1 0 1,1 0-1,-1 1 1,1-1-1,-1 0 1,0 0-1,1 0 1,-1 0-1,0 0 1,0 0-1,0 0 1,0 0-1,0 0 1,0 0-1,0 0 1,0 0-1,0 0 1,0 0-1,0 0 1,-1 1-1,1-1 1,0 0-1,-1 0 1,1 0-1,0 0 1,-1 0-1,1 0 1,-1 1-1,0-1 1,1 0-1,-1 0 1,0 1-1,1-1 1,-1 1-1,0-1 1,0 0-1,0 1 1,1-1-1,-1 1 1,0 0-1,0-1 1,0 1-1,0 0 1,0-1-1,0 1 1,0 0-1,0 0 1,0 0-1,0 0 0,-23-10 15,-1 0 0,-1 2 0,0 1 1,0 1-1,0 2 0,0 0 0,-15 1-15,26 1 1,-40-5 4,0 3 0,0 2 0,-1 2-1,1 3 1,0 2 0,0 3 0,0 2 0,1 2-1,1 3 1,0 2 0,1 2 0,1 3 0,0 2-5,-28 27-9,1 3 1,-42 40 8,81-63 3,4-5 0,36-26-3,-1 0-1,1-1 1,-1 1-1,0-1 1,1 0 0,-1 1-1,0-1 1,1 1-1,-1-1 1,0 1 0,0-1-1,0 0 1,1 1 0,-1-1-1,0 0 1,0 1-1,0-1 1,0 0 0,0 1-1,0-1 1,0 0-1,-1 1 1,1-1 0,0 1-1,0-1 1,0 0-1,0 1 1,-1-1 0,1 1-1,0-1 1,-1 0-1,1 1 1,-1-1 0,1 1-1,0-1 1,-1 1-1,1 0 1,-1-1 0,1 1-1,-1-1 1,1 1-1,-1 0 1,0-1 0,1 1-1,-1 0 1,1 0-1,-1-1 1,0 1 0,1 0-1,-1 0 1,0 0-1,1 0 1,-1 0 0,1 0-1,-1 0 1,0 0-1,0 0 1,9-11-8,0-1 0,1 1 0,1 1-1,-1 0 1,2 0 0,-1 1-1,1 0 1,1 1 0,0 0 0,0 1-1,0 0 1,1 1 0,0 0-1,0 1 9,71-27-261,1 4-1,2 4 0,0 3 0,1 5 0,55-3 262,83-17-2123,-165 25 915,1-3 1,-2-2 0,0-2 0,31-17 1207,-91 35-30,-1 0 0,1 0 0,0-1-1,0 1 1,-1 0 0,1-1 0,0 1 0,0 0 0,-1-1 0,1 1 0,0 0 0,0-1 0,0 1 0,0-1 0,-1 1 0,1-1 0,0 1 0,0 0 0,0-1 0,0 1 0,0-1 0,0 1 0,0 0 0,0-1 0,0 1 0,0-1 0,1 1 0,-1-1 0,0 1 0,0 0 0,0-1 0,0 1 0,1 0 0,-1-1 0,0 1 0,0 0 0,1-1 0,-1 1 0,0 0-1,1-1 1,-1 1 0,0 0 0,1 0 0,-1-1 0,0 1 0,1 0 0,-1 0 0,0 0 0,1-1 0,-1 1 0,1 0 0,-1 0 0,0 0 0,1 0 0,-1 0 0,1 0 0,-1 0 0,1 0 0,-1 0 0,0 0 0,1 0 0,-1 0 0,1 0 0,-1 1 30,-31-5-647,31 4 658,-52-2-239,-15-2 521</inkml:trace>
  <inkml:trace contextRef="#ctx0" brushRef="#br0" timeOffset="171404.609">10246 5043 2369,'0'35'0,"0"-34"-11,-12 5 16,7-12 187,1-1-1,0 0 1,0 1 0,1-2-1,0 1 1,0 0-1,0 0 1,1-1 0,0 0-1,1 1 1,0-1-1,0-4-191,-9-33 1747,6 30-213,3 9-570,0 0 0,-1 0 0,0 0 1,0 0-1,0 0 0,0 1 1,-1-1-1,0 1 0,0-1 1,-1 1-1,0 0 0,1 0 1,-2 1-1,1-1-964,-32 6 1978,23 8-1892,1 1 0,0 0 0,0 1-1,2 0 1,-1 1 0,1 0 0,1 1 0,0 0 0,1 0-1,1 1 1,-6 14-86,-13 24 127,4 0 0,1 2 0,3 1 0,2 0 0,3 1 0,2 0 0,3 1 0,2 0-1,2 0 1,3 1 0,3-1 0,4 24-127,3 7 88,3 0 1,4-1-1,4 0 0,4-2 0,3 0 1,34 69-89,-39-108 6,3-1 1,1-2-1,2 0 1,2-2-1,2-1 1,1-2-1,2-1 1,29 23-7,-62-57-6,0 0 0,0 0 1,0-1-1,1 1 0,-1-1 0,1 1 1,0-1-1,-1 0 0,1 0 1,0 0-1,0 0 0,0 0 0,1-1 1,-1 0-1,0 1 0,1-1 1,-1 0-1,0-1 0,1 1 0,-1-1 1,1 1-1,-1-1 0,1 0 1,0 0-1,-1-1 0,1 1 0,-1-1 1,0 1-1,1-1 0,-1 0 1,1-1-1,-1 1 0,0 0 0,0-1 1,0 0-1,0 0 0,0 0 1,0 0-1,0 0 0,-1-1 0,1 1 1,1-3 5,21-110-17,-23 97 20,8-170 30,-9 1-1,-10-34-32,6 148-2,-32-598 43,31 610-26,-3-1 1,-2 2-1,-10-28-15,-18 21 12,35 66-13,1 1 0,-1-1 1,0 1-1,1-1 0,-1 1 0,0-1 0,1 1 1,-1 0-1,0 0 0,1 0 0,-1 0 0,0 0 1,1 0-1,-1 0 0,0 1 0,1-1 1,-1 1-1,0-1 0,1 1 0,-1-1 0,1 1 1,-1 0-1,1 0 0,-1 0 0,1 0 0,0 0 1,-1 0-1,1 0 0,0 0 0,0 1 1,0-1-1,0 0 0,0 1 0,0-1 0,0 1 1,0-1 0,-11 17-150,0 1 1,0 0 0,2 0 0,1 1-1,0 1 1,1 0 0,0 4 149,-4 10-488,-14 37-1100</inkml:trace>
  <inkml:trace contextRef="#ctx0" brushRef="#br0" timeOffset="171983.269">10770 5967 21837,'5'-2'1885,"183"-83"1448,-4 16-2724,-121 48-568,-1-2-1,-1-3 1,-1-3-1,52-34-40,-11-5-343,-98 65-405,-5 3-827,-12-4-2092</inkml:trace>
  <inkml:trace contextRef="#ctx0" brushRef="#br0" timeOffset="172326.969">10831 5434 21237,'1'-3'240,"-1"2"-122,-1-1 0,1 1 1,0-1-1,0 1 0,0 0 0,0-1 0,0 1 1,1-1-1,-1 1 0,0-1 0,1 1 0,-1-1 0,1 1 1,-1 0-1,1-1 0,0 1 0,0 0 0,-1-1 1,1 1-1,0 0 0,0 0 0,0 0 0,0 0 0,1 0 1,-1 0-1,0 0 0,0 0 0,0 1 0,1-1 0,-1 0 1,0 1-1,1-1 0,-1 1 0,1-1 0,-1 1 1,1 0-1,-1-1 0,1 1 0,-1 0 0,1 0-118,1 4 78,0 1 0,-1 0 1,1-1-1,-1 1 0,0 0 0,0 0 0,-1 1 0,1-1 0,-1 0 0,0 0 1,-1 1-1,1-1 0,-1 0 0,0 1 0,0-1 0,-1 3-78,1 3 64,-2 49-14,-2-1 0,-3 0 1,-3 0-1,-2-1 0,-3 0 1,-2-1-1,-19 41-50,-6-5 31,-5-1 0,-32 43-31,41-70 19,18-28 7,19-23-21,18-26-8,109-139-7,-56 59 54,-58 78-79,1-1 1,0 2-1,1 0 1,1 0-1,0 1 1,0 1-1,1 1 1,1 0-1,0 1 1,0 1-1,1 0 1,0 1-1,0 2 1,0-1-1,1 2 1,18-2 34,44 0-799</inkml:trace>
  <inkml:trace contextRef="#ctx0" brushRef="#br0" timeOffset="175199.256">12256 5358 22493,'-6'1'249,"0"1"1,1-1-1,-1 2 1,0-1-1,1 0 1,0 1-1,-1 0 1,1 0-1,0 1 1,1-1-1,-1 1 1,0 0-1,1 0 1,0 1-1,0-1 1,1 1-1,-1 0 1,1 0-1,0 0 1,0 1-1,0-1-249,-43 119 783,33-57-441,36-89-215,-19 16-129,-1-1 0,1 1 0,1 0 0,-1 0 0,1 1 1,0-1-1,0 1 0,0 0 0,1 0 0,0 1 0,0 0 1,0 0-1,1 0 0,-1 1 0,1 0 0,0 0 0,0 0 1,0 1-1,0 0 0,0 1 0,0-1 0,0 1 0,1 1 1,-1-1-1,0 1 0,1 1 0,4 0 2,-8 1 3,-1-1 0,1 1 0,-1 0 0,1 1 1,-1-1-1,0 1 0,0-1 0,0 1 0,0 0 0,-1 0 0,1 0 0,-1 1 0,0-1 0,0 1 0,0-1 0,0 1 0,0 0 1,-1-1-1,1 1 0,-1 0 0,0 0 0,-1 0 0,1 0 0,-1 0 0,1 0 0,-1 0 0,-1 1-3,-19 108 532,12-95-452,-1-2 0,-1 1 0,-1-1 1,0 0-1,-1-1 0,-1-1 0,0 0 0,-1 0 0,0-2 0,-1 0 0,-3 1-79,17-11-348,1-9-1932,4-21 1208</inkml:trace>
  <inkml:trace contextRef="#ctx0" brushRef="#br0" timeOffset="175556.642">12571 4876 12211,'0'3'5599,"-5"156"4178,0-114-9554,2-1 1,2 1-1,1 0 0,3-1 1,2 1-1,1-1 1,3 0-1,1 0 1,3-1-1,3 6-223,16 16 7,-31-63-11,-8-10 24,-14-17-169,-1 2 1,-2 0-1,0 1 0,-1 2 1,-2 0-1,-10-4 149,-3-5-81,37 27 82,1 2 9,1 0 0,-1-1-1,0 1 1,1-1-1,-1 1 1,1-1-1,-1 0 1,1 0 0,0 1-1,-1-1 1,1 0-1,0 0 1,-1 0-1,1-1 1,0 1 0,0 0-1,0 0 1,0-1-1,0 1 1,0 0-1,0-1 1,1 1 0,-1-1-1,0 1 1,1-1-1,-1 1 1,1-1-1,0 0 1,-1 1 0,1-1-1,0 0 1,0 1-1,0-1 1,0 1 0,0-1-1,0 0 1,1 1-1,-1-1 1,1 1-1,-1-1 1,1 0-10,164-63 613,-89 26-898,-47 23-550</inkml:trace>
  <inkml:trace contextRef="#ctx0" brushRef="#br0" timeOffset="177452.978">13025 5098 18916,'-38'-18'6555,"7"49"-4581,20-8-1833,2 0 1,1 0 0,1 1 0,1 0-1,1 0 1,1 1 0,1 0 0,1-1-1,1 1 1,2 17-142,2-11 233,-3-31-228,0 0 1,0-1-1,0 1 1,0-1 0,0 1-1,0 0 1,0-1 0,0 1-1,0 0 1,0-1-1,1 1 1,-1 0 0,0-1-1,0 1 1,0 0-1,0-1 1,0 1 0,1 0-1,-1 0 1,0-1 0,0 1-1,1 0 1,-1 0-1,0-1 1,0 1 0,1 0-1,-1 0 1,0 0 0,1-1-1,-1 1 1,0 0-1,1 0 1,-1 0 0,0 0-1,1 0 1,-1 0-1,0 0 1,1 0 0,-1 0-1,0 0 1,1 0 0,-1 0-1,0 0 1,1 0-1,-1 0 1,1 0 0,-1 0-1,0 0 1,1 0-1,-1 0 1,0 1 0,0-1-1,1 0 1,-1 0 0,0 0-1,1 1 1,-1-1-1,0 0 1,0 0 0,1 1-6,19-47 224,66-111 214,-86 155-434,1 0 0,0 0 0,0 0 0,1 0 0,-1 0 0,0 0 0,1 0 0,-1 0 0,1 1 0,0-1 0,-1 0-1,1 1 1,0 0 0,0-1 0,0 1 0,0 0 0,0 0 0,0 0 0,1 0 0,-1 0 0,0 1 0,0-1 0,1 1-1,-1 0 1,0-1 0,1 1 0,-1 0 0,0 0 0,1 0 0,-1 1 0,0-1 0,1 0 0,-1 1 0,0 0 0,0-1-1,0 1 1,1 0 0,-1 0 0,0 0 0,0 1 0,0-1 0,0 0 0,-1 1 0,1-1 0,0 1 0,-1 0 0,1-1-1,-1 1-3,8 14 3,-2 0 0,0 1 0,-1 0 0,-1 0-1,0 0 1,-1 1 0,0 3-3,2 8 11,-2-61 22,-16-166 3,17 203-49,54 116 48,-58-120-35,0 0 0,0 0 1,0 0-1,0 0 0,0 0 0,0 0 0,0 0 1,0 0-1,0 0 0,1-1 0,-1 1 1,0-1-1,1 1 0,-1-1 0,0 1 1,1-1-1,-1 0 0,1 1 0,-1-1 1,0 0-1,1 0 0,-1 0 0,1 0 1,-1 0-1,1-1 0,-1 1 0,0 0 0,1-1 1,-1 1-1,0-1 0,1 1 0,-1-1 1,0 0-1,1 1 0,-1-1 0,0 0 1,0 0-1,0 0 0,0 0 0,0 0 1,0 0-1,36-57 3,-13-11-1,-2-1-1,-4-1 1,-2-1 0,-2-16-2,-7 47 1,-2-1 1,-2 0 0,-1 1-1,-2-1 1,-5-28-2,0 51 16,2 28-8,1 32 9,16 308 370,-14-348-386,0 5 7,0-1 0,0 1 0,0 0 1,1-1-1,0 1 0,0 0 0,0-1 0,1 1 0,0-1 0,0 0 0,0 1 0,1-1 0,0 0 0,0-1 0,0 1 0,0 0 0,1-1 0,0 0 0,0 0 1,0 0-1,1 1-8,-3-5-4,-1 0-1,0 0 1,1 0 0,-1 0 0,0 0 0,1 0 0,-1 0 0,0-1 0,1 1 0,-1 0 0,0-1-1,0 1 1,1-1 0,-1 1 0,0-1 0,0 0 0,0 0 0,0 1 0,1-1 0,-1 0 0,-1 0 0,1 0-1,0 0 1,0 0 0,0 0 0,0 0 0,-1-1 0,1 1 0,0 0 0,-1 0 0,1-1 0,-1 1 0,0 0-1,1 0 1,-1-1 0,0 1 0,0-1 0,0 1 0,0 0 0,0-1 0,0 1 0,0 0 0,0-1-1,0 1 1,-1 0 0,1-1 0,-1 1 0,1 0 0,-1 0 0,1-1 0,-1 1 0,0 0 0,1 0 0,-1 0-1,0 0 1,0 0 0,0 0 4,-134-61-1275,80 30 1338,54 30 37,5-3 167,144-123-262,-113 104-596</inkml:trace>
  <inkml:trace contextRef="#ctx0" brushRef="#br0" timeOffset="178436.556">14028 4724 20868,'-1'0'143,"-1"0"-1,0 0 1,0-1-1,0 1 0,0 1 1,1-1-1,-1 0 0,0 0 1,0 0-1,0 1 0,1-1 1,-1 1-1,0 0 1,1-1-1,-1 1 0,0 0 1,1 0-1,-1 0 0,1 0 1,-1 0-1,1 1 0,0-1 1,-1 0-1,1 1 0,0-1 1,0 1-1,0-1 1,0 1-1,0-1 0,0 1 1,1 0-1,-1-1 0,0 1 1,1 0-1,-1 0-142,-13 71 608,13-65-420,-1 8-32,0-1 0,1 1-1,1 0 1,0-1 0,1 1-1,1-1 1,0 1 0,1-1 0,3 6-156,-6-20 8,0-1-1,0 1 1,0-1 0,0 0 0,0 1 0,1-1 0,-1 0 0,0 1 0,0-1 0,0 1-1,1-1 1,-1 0 0,0 0 0,1 1 0,-1-1 0,0 0 0,0 1 0,1-1 0,-1 0 0,1 0-1,-1 0 1,0 1 0,1-1 0,-1 0 0,0 0 0,1 0 0,-1 0 0,1 0 0,-1 0-1,1 0 1,-1 0 0,0 0 0,1 0 0,-1 0 0,1 0 0,-1 0 0,0 0 0,1 0 0,-1 0-1,1 0 1,-1 0 0,0-1 0,1 1 0,-1 0 0,0 0 0,1 0 0,-1-1 0,0 1-1,1 0 1,-1-1 0,0 1 0,1 0 0,-1 0 0,0-1 0,0 1 0,1-1 0,-1 1 0,0 0-1,0-1 1,0 1 0,0 0 0,0-1 0,1 1 0,-1-1 0,0 1 0,0-1-8,13-28 176,-13 27-156,22-61 233,-3 0 0,-3-2 1,-2 0-1,-4-1 0,-1-12-253,-9 107 1,1 1 1,1-1-1,2 0 1,1 0 0,1 0-1,3 4-1,-9-31 0,0-1 1,0 1-1,1-1 0,-1 0 1,0 1-1,1-1 0,-1 0 0,1 1 1,0-1-1,-1 0 0,1 0 1,0 1-1,0-1 0,0 0 1,0 0-1,0 0 0,0 0 0,0 0 1,0 0-1,0 0 0,0-1 1,1 1-1,-1 0 0,0-1 1,0 1-1,1-1 0,-1 1 0,1-1 1,-1 1-1,0-1 0,1 0 1,-1 0-1,1 0 0,-1 0 0,1 0 0,36-38 34,-16 0-16,-2-1-1,-2-1 1,-2-1 0,-1 0-1,-3-1 1,-1 0 0,-2-1-1,-1 0 1,0-43-18,-11 27 9,-4 22-5,0 37 7,6 167-17,2-38 0,-4-69 120,3 0-1,2 0 1,3 0-1,2 0 1,3-1-1,2 0 1,4-1-1,16 42-113,0-37-2,-23-48 1,0-1-1,-2 2 0,1-1 0,-2 1 0,0 1 0,-1-1 0,-1 1 0,-1-1 0,0 4 2,-2-20 1,-1 1 0,1 0 0,-1 0 0,0 0 0,1 0 0,-1 0 0,0-1 0,0 1-1,0 0 1,0 0 0,0 0 0,0 0 0,0 0 0,0 0 0,0 0 0,0-1 0,0 1 0,-1 0-1,1 0 1,0 0 0,-1 0 0,1 0 0,0-1 0,-1 1 0,1 0 0,-1 0 0,0-1 0,1 1-1,-1 0 1,1-1 0,-1 1 0,0-1 0,1 1 0,-1-1 0,0 1 0,0-1 0,0 1 0,1-1 0,-1 0-1,0 1 1,0-1 0,0 0 0,0 0 0,0 1 0,1-1 0,-1 0 0,0 0 0,0 0 0,0 0-1,0 0 1,0-1 0,0 1 0,0 0 0,1 0 0,-1-1 0,0 1 0,0 0 0,0-1 0,0 1-1,1 0 1,-1-1 0,0 0 0,0 1 0,1-1 0,-1 0-1,-10-10 2,0 0 0,2-1 0,-1-1 0,1 0 0,1 0 0,0-1 0,1 0 0,1 0 0,0-1 1,1 1-1,0-1 0,1-1 0,1-2-2,-4-3-11,2 0 1,1-1-1,0 0 0,1 1 1,2-1-1,0 0 1,2 0-1,0 0 1,1 0-1,1 0 1,1 1-1,7-21 11,35-17-592,-19 43-138</inkml:trace>
  <inkml:trace contextRef="#ctx0" brushRef="#br0" timeOffset="180339.129">14894 4009 10594,'6'-16'2489,"-2"1"4534,-4 13-3971,-4 9-335,0 27-2226,1 0 0,1 0 0,2 0 0,2 0 0,1 0 0,2 2-491,0 15 375,1 25 30,3 0 0,3 0 1,3-1-1,17 42-405,25 45 182,-57-161-172,-25-59 58,-39-38-26,46 72-56,1 0 1,1-1-1,0-1 0,2-1 0,2 0 1,0 0-1,2-2 0,-2-10 14,11 34-13,4 6 5,0 0 1,0 1 0,0-1-1,0 1 1,0 0-1,-1 0 1,1 0-1,-1 0 1,1 0-1,-1 0 1,1 1-1,-1-1 1,0 1-1,0 0 1,-1-1-1,1 1 1,0 0-1,0 2 8,19 23-308,-17-25 120,1 1 0,-1-1 1,1 1-1,-1-1 0,1-1 0,0 1 0,0-1 0,1 0 1,-1 0-1,0 0 0,1-1 0,-1 1 0,1-1 0,-1-1 0,1 1 1,-1-1-1,1 0 0,0 0 0,-1-1 0,1 0 0,-1 0 0,1 0 1,-1 0-1,1-1 0,-1 0 0,0 0 0,0-1 0,0 1 0,0-1 1,0 0-1,0-1 188,6-4-420,0 0 0,-1 0 0,0-2 1,0 1-1,-1-1 0,0-1 0,-1 1 0,0-1 1,-1-1-1,0 1 0,-1-1 0,3-8 420,16-73-507,-24 0 3536,-1 92-2969,-1 0 0,1 0 0,0 0-1,0 0 1,0 1 0,0-1 0,-1 0 0,1 0 0,-1 0-1,1 1 1,0-1 0,-1 0 0,1 0 0,-1 1 0,1-1-1,-1 0 1,0 1 0,1-1 0,-1 1 0,0-1 0,1 1-1,-1-1 1,0 1 0,0-1 0,1 1 0,-1 0-1,0-1 1,0 1 0,0 0 0,0 0 0,1 0 0,-1-1-1,0 1 1,0 0 0,0 0 0,0 0 0,0 0 0,1 1-1,-1-1 1,0 0 0,0 0 0,0 0 0,0 1 0,1-1-1,-1 0 1,0 1 0,0-1 0,0 1 0,1-1 0,-1 1-1,0-1 1,1 1 0,-1 0 0,1-1 0,-1 1 0,0 0-1,1-1 1,0 1 0,-1 0 0,1-1 0,-1 1 0,1 0-1,0 0 1,-1 0 0,1 0 0,0 0-60,-8 16 284,1 0 1,0 1-1,1 0 1,1 0-1,1 0 1,1 1-1,0-1 1,1 12-285,-2 4 274,3-29-238,-1 4 31,0 1 0,1 0 0,0-1 0,0 1 0,1 0 0,1-1 1,0 1-1,0 0 0,0-1 0,1 1 0,1-1 0,0 1 0,0 0-67,-2-10 4,0 1 0,0 0 0,0 0 0,0 0 0,0 0 0,0-1 0,0 1 0,0 0 0,0-1 0,1 1 0,-1-1 0,0 0 0,0 1 1,0-1-1,1 0 0,-1 0 0,0 1 0,0-1 0,1 0 0,-1 0 0,0 0 0,0-1 0,1 1 0,-1 0 0,0 0 0,0-1 0,1 1 0,-1-1 0,0 1 0,0-1 0,0 1 0,0-1 0,0 0 0,0 1 0,0-1 0,0 0 0,1-1-4,9-10 9,-1-1 0,0 0 0,-1-1 0,-1 0 0,0 0 0,-1-1 0,0 0 0,-1 0 0,3-16-9,-6 24 2,13-45 9,-1 0-1,-3-1 1,-3-1 0,-2 0-1,-1-7-10,1 309-81,-6-229 84,-1-13 2,0 0 0,0 1 0,0-1 0,1 0 1,0 0-1,0 0 0,1 0 0,0 0 0,0 0 0,0 0 0,0 0 0,1-1 1,0 1-1,1 0-5,-2-6 2,0 0 0,0 0 1,0 0-1,1 0 0,-1 0 1,0 0-1,0-1 0,0 1 1,0-1-1,0 1 0,0-1 0,0 0 1,0 0-1,0 0 0,0 0 1,0 0-1,0 0 0,-1-1 1,1 1-1,0 0 0,-1-1 1,1 0-1,-1 1 0,0-1 1,1 0-1,-1 0 0,0 1 1,0-1-1,0 0 0,0 0 0,-1 0 1,1 0-1,0 0 0,-1-2-2,123-268 47,-101 224-42,-2 11-14,-2 0 0,-2-1 0,-2-1 0,-1-1 0,-2 1 0,-2-2 0,-1 1 0,-3-1 0,0-10 9,-15 36-57,-6 40 22,14-20 34,-26 45 12,2 2 1,3 2-1,2 0 1,2 1-1,3 0 1,-4 32-12,18-82 9,0 1 1,1 0-1,-1 0 1,1-1-1,1 1 0,-1 0 1,1 0-1,0 0 1,0 0-1,1 0 0,0 0 1,0 0-1,0 0 0,0 0 1,1-1-1,0 1 1,1-1-1,-1 1 0,1-1 1,0 0-1,0 0 1,1 0-1,-1 0 0,1 0 1,2 0-10,-2-4 1,1 0 1,0-1 0,-1 0-1,1 0 1,-1 0 0,1-1-1,0 0 1,-1 0 0,1 0-1,-1 0 1,1 0 0,-1-1-1,0 0 1,0 0 0,1 0-1,-1-1 1,-1 1 0,1-1-1,0 0 1,-1 0 0,1 0-1,-1-1 1,0 1-1,0-1 1,1-2-2,17-15-5,-2-1-1,-1-1 0,-1-1 1,-1 0-1,0-1 1,-2 0-1,-2-2 1,0 1-1,-1-1 1,-2-1-1,-1 0 0,-1 0 1,-1-1-1,-2 0 1,-1 0-1,-1 0 1,-1 0-1,-2-5 6,-6-4-60,7 37 58,0 1 1,0-1-1,0 1 0,-1-1 1,1 1-1,0-1 0,-1 0 1,1 1-1,0-1 0,-1 1 1,1 0-1,0-1 0,-1 1 1,1-1-1,-1 1 0,1 0 0,-1-1 1,1 1-1,-1 0 0,1-1 1,-1 1-1,1 0 0,-1 0 1,1 0-1,-1-1 0,0 1 1,1 0-1,-1 0 0,1 0 1,-1 0-1,0 0 0,1 0 1,-1 0-1,1 0 0,-1 0 0,0 1 1,1-1-1,-1 0 0,1 0 1,-1 0-1,1 1 0,-1-1 1,1 0-1,-1 0 0,1 1 1,-1-1-1,1 1 0,-1-1 1,1 0-1,0 1 0,-1-1 1,1 1-1,-1-1 0,1 1 0,0-1 1,0 1-1,-1-1 0,1 1 1,0 0-1,0-1 0,-1 1 2,-33 100-32,-38 209 320,70-307-278,1 1-1,-1-1 1,1 0-1,0 1 1,0-1-1,1 1 1,-1 0-1,1-1 0,-1 1 1,1-1-1,0 1 1,1 0-1,-1-1 1,1 1-1,-1-1 1,1 1-1,0-1 0,0 1 1,1-1-1,-1 1 1,1-1-1,-1 0 1,1 0-1,0 0 0,0 0 1,1 0-1,-1 0 1,0-1-1,1 1 1,0-1-1,0 1 1,0-1-1,0 0 0,0 0 1,0-1-1,0 1 1,0 0-1,3 0-9,6-5 2,-1 0-1,0-1 1,-1 0 0,1-1-1,-1 0 1,0-1-1,0 0 1,0-1-1,-1 1 1,0-2 0,-1 1-1,1-1 1,-1-1-1,-1 0 1,0 0-1,0 0 1,3-6-2,-7 11-3,58-84-349,-58 121 220,0 110 351,-4-142-214,1 0 0,0-1 0,0 1 0,0 0-1,0 0 1,0 0 0,0 0 0,0 0 0,0 0 0,0 0 0,1 0 0,-1 0 0,0 0 0,1 0 0,-1 0 0,0 0 0,1-1-1,-1 1 1,1 0 0,-1 0 0,1 0 0,0-1 0,-1 1 0,1 0 0,0-1 0,0 1 0,-1 0 0,1-1 0,0 1 0,0-1 0,0 1-1,0-1 1,-1 0 0,1 1 0,0-1 0,0 0 0,0 0 0,0 0 0,0 1 0,0-1 0,0 0 0,0 0 0,0-1 0,0 1-1,0 0 1,0 0 0,0 0 0,0 0 0,0-1 0,0 1 0,-1-1 0,1 1 0,0 0 0,0-1 0,0 1 0,0-1 0,-1 0-1,1 1 1,0-1-5,45-50 48,-39 43-37,7-10-1,-5 4-7,1 1 0,1 0 1,-1 1-1,2 0 1,0 1-1,0 0 0,1 0 1,1 2-1,-1 0 1,1 0-1,2 1-3,-12 8-3,-1 0 1,0 0-1,1 1 0,-1-1 0,0 1 1,0 0-1,1 0 0,-1 0 1,0 0-1,0 1 0,0-1 1,0 1-1,-1 0 0,1 0 1,0 0-1,-1 0 0,1 0 1,-1 1-1,0-1 0,0 1 1,0-1-1,0 1 0,0 0 1,0 0-1,-1 0 0,0 0 1,1 0-1,-1 0 0,0 0 1,0 0-1,-1 1 0,1-1 1,-1 0-1,1 1 0,-1-1 0,0 1 4,15 33 6,-15-36-6,1 0 0,0 0 0,-1 0 0,1-1 0,0 1 0,0 0 1,0-1-1,-1 1 0,1 0 0,0-1 0,0 1 0,0-1 0,0 1 1,0-1-1,0 0 0,0 1 0,0-1 0,0 0 0,0 0 0,0 0 1,0 0-1,0 0 0,0 0 0,0 0 0,0 0 0,0 0 0,0 0 1,0-1-1,0 1 0,0 0 0,0-1 0,0 1 0,0 0 0,0-1 1,0 0-1,0 1 0,0-1 0,0 1 0,-1-1 0,1 0 0,0 0 1,0 1-1,-1-1 0,1 0 0,-1 0 0,1-1-1,40-48 17,-34 40-16,89-127-146,-96 136 139,0 0 1,1 0-1,-1 1 1,1-1-1,-1 0 1,1 0-1,-1 1 1,1-1-1,-1 1 1,1-1-1,0 0 1,0 1-1,-1-1 1,1 1 0,0-1-1,0 1 1,-1 0-1,1-1 1,0 1-1,0 0 1,0-1-1,0 1 1,0 0-1,-1 0 1,1 0-1,0 0 1,0 0-1,0 0 1,0 0-1,0 0 1,0 0-1,0 1 1,-1-1-1,1 0 1,0 0-1,0 1 1,0-1-1,-1 1 1,1-1-1,0 0 1,0 1-1,-1 0 1,1-1-1,0 1 1,-1-1-1,1 1 1,0 0-1,-1-1 1,1 1-1,-1 0 1,1 0-1,-1-1 1,0 1-1,1 0 1,-1 0-1,0 0 6,8 53-73,-8-50 76,23 258 471,-15-232-448,-1 0-1,-2 1 1,-1 0 0,-1-1 0,-2 1-1,-1 0 1,-2 0 0,0 0 0,-2 0-1,-5 12-25,9-40 10,0-1 0,-1 1 0,0-1 0,1 1 0,-1-1-1,0 0 1,0 1 0,-1-1 0,1 0 0,0 0 0,-1 0 0,1 0-1,-1 0 1,0 0 0,1 0 0,-1 0 0,0-1 0,0 1 0,0-1-1,0 1 1,-1-1 0,1 0 0,0 0 0,-1 0 0,1 0 0,0 0 0,-1-1-1,1 1 1,-1-1 0,1 1 0,-1-1 0,1 0 0,-1 0 0,1 0-1,-1 0 1,1-1 0,-1 1 0,1-1 0,-1 1 0,1-1 0,-1 0-1,1 0 1,0 0 0,-1 0 0,1 0 0,0-1 0,0 1 0,0-1-1,0 1 1,0-1 0,0 0 0,1 0 0,-1 0 0,0 0 0,1 0-1,0 0 1,-1 0 0,1 0 0,0-1 0,0 1 0,0-2-10,-6-10 3,1 0 1,1 0-1,1-1 1,0 1-1,0-1 0,1 0 1,1 0-1,1 0 1,0 0-1,1 0 1,1 0-1,0-1 1,1 1-1,1 0-3,4-22-73,1 1 0,2 0 0,2 0 1,1 1-1,4-3 73,27-56-1825,-33 57-1311</inkml:trace>
  <inkml:trace contextRef="#ctx0" brushRef="#br0" timeOffset="180600.095">16312 3456 25950,'0'-10'712,"1"-1"408,-1 1-1704,0 3 2696</inkml:trace>
  <inkml:trace contextRef="#ctx0" brushRef="#br0" timeOffset="186990.57">12620 6143 20468,'0'0'1462,"3"1"296,0 2-1565,0-1 1,-1 1-1,1 0 0,0 0 1,-1 0-1,1 0 1,-1 1-1,0-1 1,0 1-1,-1-1 1,1 1-1,-1 0 0,1-1 1,-1 1-1,0 0 1,-1 0-1,1 0 1,-1 4-194,4 5 360,80 473 2114,-63-430-2333,-20-56-139,0 0 0,0 0 0,0 0 0,0 0 0,1 0 0,-1-1 0,0 1-1,0 0 1,0-1 0,0 1 0,0-1 0,0 1 0,0-1 0,0 0 0,0 1 0,0-1 0,0 0 0,-1 0 0,1 0 0,0 1-1,0-1 1,-1 0 0,1 0 0,-1 0 0,1 0 0,0 0 0,-1 0 0,0 0 0,1-1 0,-1 1 0,0 0 0,1 0-1,-1 0 1,0 0 0,0 0 0,0-1 0,0 1 0,0 0 0,0 0 0,-1 0 0,1 0 0,0 0 0,-1 0 0,1-1 0,-1 1-3,4-9 12,9-36 7,-7 20-19,1 0 1,2 0 0,0 0-1,2 1 1,1 0-1,1 1 1,1 0-1,1 1 1,3-2 0,-16 23 0,0 1 0,0-1 0,1 1 0,-1-1 0,0 1 0,1 0 0,0 0 0,-1 0 0,1-1 0,0 2-1,-1-1 1,1 0 0,0 0 0,0 0 0,0 1 0,-1-1 0,1 1 0,0 0 0,0-1 0,0 1 0,0 0 0,0 0 0,0 0 0,0 1 0,0-1 0,0 0 0,0 1 0,0-1 0,0 1 0,-1-1 0,1 1 0,0 0 0,0 0 0,-1 0 0,1 0 0,0 0 0,-1 0 0,1 1 0,-1-1 0,0 0 0,1 1 0,-1-1 0,0 1 0,0-1-1,0 1 1,1 0 0,5 9 4,0 0 0,0 1 0,-1-1 0,0 1 0,-1 0 0,-1 1 0,1-1 0,-2 1 0,0 0 0,-1 0 0,0 0 0,-1 0 0,0 0 0,-1 0-1,0 0 1,-1 0 0,-1 0 0,-2 9-4,2-12 31,1-1 0,-1 0 0,-1 0 0,0-1 0,0 1 0,-1 0 0,0-1 0,0 0 0,-1 0 0,0 0-1,0-1 1,-1 1 0,0-1 0,0-1 0,-1 1 0,0-1 0,0 0 0,0-1 0,-1 1 0,0-1 0,0-1 0,0 0 0,-1 0-1,1 0 1,-1-1 0,-7 1-31,10-3-9,0-1-1,0 0 0,0-1 1,0 1-1,0-1 0,0 0 1,0-1-1,0 1 0,0-1 1,1 0-1,-1-1 0,1 0 1,-1 1-1,1-2 0,0 1 1,0 0-1,0-1 0,1 0 1,-1 0-1,1-1 1,0 1-1,0-1 0,1 0 1,-1 0-1,1 0 0,0 0 1,0-1-1,1 1 0,0-1 1,0 0-1,0 1 0,0-1 1,0-5 9,2 10-67,0 1 0,0-1 0,0 0 0,-1 0 0,1 1 0,0-1 0,0 0 1,0 0-1,0 0 0,0 1 0,0-1 0,1 0 0,-1 0 0,0 1 0,0-1 1,0 0-1,1 0 0,-1 1 0,0-1 0,1 0 0,-1 1 0,1-1 0,-1 0 1,1 1-1,-1-1 0,1 1 0,-1-1 0,1 1 0,0-1 0,-1 1 0,1-1 1,0 1-1,-1 0 0,1-1 0,0 1 0,-1 0 0,1 0 0,0-1 0,0 1 1,-1 0-1,1 0 0,0 0 0,0 0 0,0 0 0,-1 0 0,1 0 0,0 0 1,0 0 66,18 0-2100</inkml:trace>
  <inkml:trace contextRef="#ctx0" brushRef="#br0" timeOffset="187333.08">13352 6408 22213,'2'0'211,"-1"1"-44,0-1 0,0 1-1,0 0 1,0-1-1,0 1 1,1-1-1,-1 1 1,0-1-1,0 1 1,1-1 0,-1 0-1,0 0 1,0 0-1,1 1 1,-1-1-1,0-1 1,1 1-1,-1 0 1,0 0-1,1 0 1,-1-1 0,0 1-1,0 0 1,0-1-1,1 0 1,-1 1-1,0-1 1,0 1-1,0-1 1,0 0 0,0 0-1,0 0 1,0 0-1,0 0 1,0 0-1,0 0 1,-1 0-1,1 0 1,0 0 0,-1 0-1,1 0 1,0-1-167,2-5 31,0 0 1,-1 0-1,0 0 1,0-1-1,-1 1 1,1 0-1,-1-1 1,-1 1-1,0-1 1,0 1-1,0-1 1,-1 1-1,0-1 1,0 1-1,-1 0 1,0-1-32,0 7 5,1-1 0,-1 1 0,1 0 0,-1 0 0,0 0-1,0 0 1,1 0 0,-1 0 0,0 0 0,0 1 0,0-1 0,0 1 0,0-1 0,0 1 0,0 0 0,0 0 0,0 0 0,0 0 0,0 0 0,0 0 0,1 0 0,-1 1 0,0-1 0,0 1 0,0-1 0,0 1 0,0 0 0,0 0-1,1 0 1,-1 0 0,0 0 0,1 0 0,-1 0 0,1 1 0,-1-1 0,1 0 0,-1 1 0,1-1 0,0 1 0,0 0 0,0-1 0,0 1 0,0 0 0,0 0 0,1 0 0,-1 0-5,-8 16 42,0-1 0,2 2 1,0-1-1,1 1 0,1 0 1,1 0-1,1 1 0,0-1 1,1 1-1,2-1 0,0 18-42,17 52 223,-16-87-224,0 0 0,-1 0 0,1 0 1,0-1-1,0 1 0,0 0 0,0 0 0,0-1 0,1 1 1,-1-1-1,1 1 0,-1-1 0,0 0 0,1 1 1,0-1-1,-1 0 0,1 0 0,0 0 0,0 0 1,0 0-1,-1-1 0,1 1 0,0 0 0,0-1 1,0 1-1,0-1 0,0 0 0,0 0 0,0 0 0,0 0 1,0 0-1,0 0 0,0-1 0,0 1 0,0 0 1,0-1-1,0 0 0,0 1 0,0-1 0,0 0 1,1-1 0,25-17-486,2-5-413</inkml:trace>
  <inkml:trace contextRef="#ctx0" brushRef="#br0" timeOffset="187929.02">13989 6107 14267,'9'-65'9723,"-9"64"-9649,0 0 1,0-1-1,0 1 1,0 0-1,0 0 0,0-1 1,-1 1-1,1 0 0,-1 0 1,1 0-1,0 0 0,-1-1 1,0 1-1,1 0 1,-1 0-1,0 0 0,0 0 1,1 0-1,-1 0 0,0 1 1,0-1-1,0 0 0,0 0 1,0 0-1,0 1 1,0-1-1,0 1 0,-1-1 1,1 1-1,0-1 0,0 1 1,0 0-1,-1-1 0,1 1 1,0 0-1,0 0 1,0 0-1,-1 0 0,1 0 1,0 0-1,0 0 0,-1 1 1,1-1-1,0 0 0,0 1 1,0-1-1,-1 1 1,1-1-1,0 1-74,-9 4 99,1 1 1,0 1-1,0-1 1,0 1-1,0 1 1,1 0-1,1 0 1,-1 0-1,2 1 1,-1 0-1,1 1 1,0-1-1,1 1 1,0 0-1,0 1 0,1-1 1,0 5-100,-3-1 72,1 1-1,0 0 1,1 1-1,1-1 1,0 1 0,2 0-1,-1 0 1,2 0 0,0 0-1,1 0 1,1 0 0,0 0-1,1 0 1,3 10-72,-3-22-2,0-1 0,0 1 0,0-1 0,0 0 0,1 0 0,0 0 0,-1 0 0,1-1 0,0 1 0,0-1 0,0 1 0,1-1 0,-1 0 0,1 0 0,-1-1 0,1 1 0,0-1 0,-1 1 0,1-1 0,0 0-1,0-1 1,0 1 0,0-1 0,0 0 0,0 0 0,-1 0 0,1 0 0,0 0 0,0-1 0,0 0 0,0 0 0,0 0 0,-1 0 0,1-1 0,0 1 0,-1-1 0,1 0 0,-1 0 0,0 0 0,0-1 0,0 1 0,0-1 0,0 0 0,0 0 0,0-1 2,36-37-663,1-9-497</inkml:trace>
  <inkml:trace contextRef="#ctx0" brushRef="#br0" timeOffset="188482.347">14342 5837 21685,'-8'14'4128,"-20"53"-2507,22-48-1434,1 0 0,1 1 1,0 0-1,2-1 0,0 2 1,1-1-1,1 0 0,1 0 1,1 0-1,1 0 0,2 6-187,-5-24 9,0-1 0,0 0-1,0 1 1,0-1-1,0 1 1,0-1 0,0 1-1,1-1 1,-1 1-1,1-1 1,-1 1 0,1-1-1,0 0 1,-1 1 0,1-1-1,0 0 1,0 0-1,0 0 1,0 1 0,0-1-1,0 0 1,0 0-1,0 0 1,0-1 0,1 1-1,-1 0 1,0 0 0,0-1-1,1 1 1,-1-1-1,1 1 1,-1-1 0,1 1-1,-1-1 1,0 0-1,1 0 1,-1 0 0,1 1-1,-1-2 1,1 1 0,-1 0-1,1 0 1,-1 0-1,1-1 1,-1 1 0,1-1-1,-1 1 1,0-1-1,1 1 1,0-2-9,11-11 14,0 0-1,-2-2 1,0 1-1,0-1 1,-1-1 0,-1 0-1,1-4-13,5-6 13,25-45-7,-4-2 0,-2-1-1,12-45-5,-37 94 10,-3 84-4,-19 212 551,26-213-123,-12-57-429,0-1-1,0 0 1,0 0-1,0 0 0,1 0 1,-1 0-1,0 0 1,0-1-1,0 1 1,0 0-1,0 0 0,0-1 1,0 1-1,0-1 1,0 1-1,0-1 1,0 1-1,0-1 0,0 0 1,0 0-1,0 1 1,0-1-1,0 0 0,-1 0 1,1 0-1,0 0 1,-1 0-1,1 0 1,-1 0-1,1 0 0,-1 0 1,1 0-1,-1 0 1,0 0-1,1 0 1,-1 0-1,0-1-4,2-2 11,52-98-10,-5-2 0,8-36-1,-3 8-383,-37 100 87,-17 33 288,0-1 1,0 0 0,0 1 0,0-1-1,0 0 1,0 0 0,0 1 0,0-1-1,0 0 1,0 1 0,0-1 0,0 0 0,0 0-1,1 1 1,-1-1 0,0 0 0,0 0-1,0 1 1,1-1 0,-1 0 0,0 0 0,0 0-1,0 1 1,1-1 0,-1 0 0,0 0-1,0 0 1,1 0 0,-1 0 0,0 0-1,1 0 1,-1 1 0,0-1 0,0 0 0,1 0-1,-1 0 1,0 0 0,1 0 0,-1 0-1,0 0 1,1 0 0,-1 0 0,0-1-1,0 1 1,1 0 0,-1 0 0,0 0 0,1 0-1,-1 0 1,0 0 7,-40 239-125,20-138-146,23-99-484,4-14-905</inkml:trace>
  <inkml:trace contextRef="#ctx0" brushRef="#br0" timeOffset="190356.571">15115 4505 19468,'-60'21'4622,"60"-20"-4541,1 0-1,-1 0 0,1 0 1,-1 1-1,1-1 0,0 0 0,0 0 1,0 0-1,-1 0 0,1 0 0,0-1 1,0 1-1,0 0 0,0 0 0,1-1 1,-1 1-1,0 0 0,0-1 1,0 1-1,0-1 0,1 1 0,-1-1 1,0 0-1,1 0 0,-1 1 0,0-1 1,0 0-1,1 0 0,-1 0 0,0 0 1,1-1-1,-1 1-80,19-1 133,-1-1 0,1 0 1,-1-2-1,0 0 0,0-2 0,0 0 0,-1-1 1,0 0-1,0-2 0,-1 0 0,0-1 0,0-1 1,5-5-134,14-6 111,106-62 59,9-9-108,3 6-1,5 7 1,2 6-1,66-14-61,-91 47 26,-107 43-30,-53 27-7,-180 87-23,155-92 28,-45 22 15,-97 52 15,-4-9 0,-4-9 0,-100 23-24,296-102 0,-21 7 0,-1-2 0,0 0 0,0-1 0,0-2 0,0-1 0,0 0 0,-9-2 0,11-11-20,51-12-8,413-243-47,143-4-71,-547 256-77,-48 22-44,-60 27 145,-970 399 484,889-360-351,130-56-22,65-33-34,117-85-539,-61 20-440</inkml:trace>
  <inkml:trace contextRef="#ctx0" brushRef="#br0" timeOffset="191379.055">14748 3411 20628,'1'-2'506,"5"-17"500,-10 12 4156,-6 11-5096,1 1 0,0 0 0,0 0 0,0 1 0,1 0 0,0 1 0,0 0 0,1 0 0,-1 0 0,2 1 0,-1 0 0,1 1 0,0-1 0,1 1 0,0 0 0,0 1 0,1-1 0,0 1 0,1 0 0,-1 3-66,-9 25 221,1 0 1,1 0-1,2 1 1,2 0-1,1 7-221,11 18 206,-5-63-204,0 1 0,0-1 0,1 0 0,-1 0 0,1 0 0,-1 0 0,0 0 1,1 1-1,0-1 0,-1 0 0,1 0 0,0 0 0,-1 0 0,1-1 0,0 1 0,0 0 0,0 0 1,0 0-1,0-1 0,0 1 0,0 0 0,0-1 0,0 1 0,0-1 0,0 1 0,0-1 1,0 0-1,1 1 0,-1-1 0,0 0 0,0 0 0,0 0 0,1 0 0,-1 0 0,0 0 0,0 0 1,0 0-1,1 0 0,-1-1 0,0 1 0,0 0 0,0-1 0,0 1 0,0-1 0,0 1 1,0-1-1,0 0 0,1 0-2,10-8-119,0-1 0,-1-1 0,0 1 0,-1-2 1,-1 1-1,1-1 0,-2-1 0,4-5 119,-1 2-319,30-46-1057</inkml:trace>
  <inkml:trace contextRef="#ctx0" brushRef="#br0" timeOffset="191750.774">15036 3313 20556,'-17'24'1331,"5"-8"-815,0 0 0,1 1 0,1 0-1,1 0 1,0 1 0,1 0 0,1 1-1,1-1 1,1 1 0,0 1 0,1 0-516,4-18 7,0-1 1,0 1-1,0-1 1,0 1-1,0-1 1,0 1-1,1-1 1,-1 1-1,0-1 1,1 1-1,-1-1 1,1 0-1,0 1 1,-1-1 0,1 0-1,0 0 1,0 1-1,0-1 1,0 0-1,0 0 1,0 0-1,0 0 1,0 0-1,0 0 1,0 0-1,0 0 1,1-1-1,-1 1 1,0 0-1,1-1 1,-1 1-1,1-1 1,-1 0 0,0 1-1,1-1 1,-1 0-1,1 0 1,-1 0-1,1 0 1,-1 0-1,1 0 1,-1 0-1,1 0 1,-1-1-1,1 1 1,-1 0-1,0-1 1,1 0-1,-1 1 1,0-1 0,1 0-1,-1 1 1,0-1-1,0 0 1,0 0-1,1 0 1,-1 0-1,0 0 1,0 0-1,-1-1 1,1 1-1,0 0-7,18-17 23,-2-1 1,0 0-1,-1-1 0,-1-1 0,-1-1 0,3-6-23,3-4 13,66-129-21,-77 149 13,-12 37 2,-13 47 5,8-42 211,1 1 0,1-1-1,2 1 1,0 0 0,3 0 0,0 0-1,3 13-222,14-28 234,7-41-238,31-63-955,-28 37-484</inkml:trace>
  <inkml:trace contextRef="#ctx0" brushRef="#br0" timeOffset="192225.627">15604 2774 19532,'-47'195'7946,"-6"95"-5728,51-276-2141,-1-1-37,1 0 0,0 1 0,1-1 1,0 1-1,1 0 0,1-1 1,0 1-1,0 0 0,2-1 0,-1 0 1,2 1-1,4 11-40,-7-23 16,-2-9-250,-7-11-275,-1 1-1,0 0 0,-1 0 0,-1 1 0,0 0 0,-1 1 0,-3-2 510,-45-64-1241,49 59 1771,15 19-12,136-41 1457,-31 7-1747,-59 21-477</inkml:trace>
  <inkml:trace contextRef="#ctx0" brushRef="#br0" timeOffset="193665.52">15964 2726 17924,'0'0'2448,"0"0"77,-2 4-987,-3 11-1245,0 0 0,1 0 1,0 0-1,2 0 1,0 1-1,0-1 1,2 1-1,0 5-293,-1 3 220,-18 395 2134,24-379-2081,3-52-174,-3-13-123,-1 0 0,-1-1 0,-1 1 0,-2-1 1,0 0-1,-2 1 0,-2-10 24,2 16-80,0 1 0,-2 0-1,0 0 1,-1 0 0,0 1 0,-2 0 0,0 0 0,-1 0-1,-1 0 81,9 16-4,0-1 0,-1 1 0,1 0-1,0 0 1,0 0 0,-1 0 0,1 0-1,-1-1 1,1 1 0,-1 0 0,1 0-1,-1 0 1,0 0 0,1 0 0,-1 1-1,0-1 1,0 0 0,0 0 0,0 0-1,0 1 1,0-1 0,0 0 0,0 1-1,0-1 1,0 1 0,0-1 0,0 1-1,0 0 1,0-1 0,0 1 0,-1 0-1,1 0 1,0 0 0,0 0 0,0 0-1,0 0 1,-1 0 0,1 0 0,0 0-1,0 1 1,0-1 0,0 0 0,0 1-1,0-1 1,0 1 0,-1-1 0,1 1-1,0 0 1,1-1 0,-1 1 0,0 0-1,0 0 1,0 0 4,-2 8-2,2 1 0,-1 0-1,1 0 1,1 0 0,0-1 0,0 1-1,1 0 1,0 0 0,1-1 0,0 1-1,1 0 1,0-1 0,0 0 0,1 0-1,0 0 1,5 7 2,-8-13 6,0-1 0,0 1 0,0-1 0,1 0 0,-1 0 0,1 0 0,-1 0-1,1 0 1,0 0 0,0 0 0,0 0 0,0-1 0,0 1 0,0-1 0,1 0 0,-1 1 0,0-1 0,1 0 0,-1 0 0,1-1 0,-1 1-1,1 0 1,-1-1 0,1 0 0,0 1 0,-1-1 0,1 0 0,0 0 0,-1-1 0,1 1 0,-1 0 0,1-1 0,-1 0 0,1 1-1,-1-1 1,1 0 0,-1 0 0,0-1 0,1 1 0,-1 0 0,0-1 0,0 0 0,1 0-6,19-19 47,0 0 0,-2-2 0,-1 0 1,-1-1-1,-1 0 0,-1-2 0,-1 0 0,3-11-47,7-16 38,-30 91-68,-10 182 466,15-218-428,0-1 0,-1 0 0,1 0 0,-1 0 0,1 0 1,0 0-1,-1 0 0,1 0 0,0 0 0,0 0 0,0 0 0,0 0 0,0 0 0,0 0 0,0 0 0,0 0 0,0 0 0,0 0 0,0 0 0,1 0 0,-1 0 0,0 0 0,1 0 0,-1-1 1,1 1-1,-1 0 0,1 0 0,-1 0 0,1 0 0,0-1 0,-1 1 0,1 0 0,0 0 0,-1-1 0,1 1 0,0-1 0,0 1 0,0-1 0,0 1 0,0-1 0,0 1 0,0-1 0,0 0 0,0 1 1,0-1-1,0 0 0,0 0 0,0 0 0,0 0 0,0 0 0,0 0 0,0 0 0,0 0 0,0 0 0,1-1-8,96-123 171,-87 110-161,2-6-6,1 0 0,1 1 1,1 1-1,1 1 0,0 0 1,1 1-1,15-10-4,-32 26 0,0-1-1,-1 0 1,1 1 0,0-1 0,-1 1 0,1-1-1,0 1 1,0-1 0,-1 1 0,1 0-1,0-1 1,0 1 0,0 0 0,0 0 0,0-1-1,0 1 1,-1 0 0,1 0 0,0 0 0,0 0-1,0 0 1,0 0 0,0 0 0,0 1-1,0-1 1,0 0 0,-1 0 0,1 1 0,0-1-1,0 1 1,0-1 0,-1 0 0,1 1 0,0-1-1,0 1 1,-1 0 0,1-1 0,0 1-1,-1 0 1,1-1 0,-1 1 0,1 0 0,-1 0-1,1-1 1,-1 1 0,0 0 0,1 0 0,-1 0-1,0 0 1,0 0 0,1-1 0,-1 1 0,0 1-1,0 57 37,-1-44-19,1 122 143,0-136-157,1-1-1,-1 0 0,0 1 1,1-1-1,-1 0 0,0 1 1,1-1-1,-1 0 0,1 1 1,-1-1-1,1 0 0,-1 0 1,1 0-1,-1 0 0,1 1 1,-1-1-1,1 0 0,-1 0 1,1 0-1,-1 0 0,1 0 1,-1 0-1,1 0 0,-1 0 1,1 0-1,-1 0 0,1-1 1,-1 1-1,1 0 0,-1 0 1,1 0-1,-1-1 0,0 1 1,1 0-1,-1 0 0,1-1 1,-1 1-1,0 0 0,1-1 1,-1 1-1,1-1 0,-1 1 1,0 0-1,0-1 0,1 1 1,-1-1-1,0 1 0,0-1 1,0 1-1,1-1 0,-1 1 1,0-1-1,0 1 0,0-1 1,0 1-1,0-1-2,164-281 149,-135 255-165,-29 27 15,1-1 1,0 1 0,-1 0-1,1 0 1,0 0 0,-1 0 0,1 0-1,-1 0 1,1 0 0,0 0 0,-1 0-1,1 0 1,0 0 0,-1 0-1,1 0 1,0 0 0,-1 1 0,1-1-1,-1 0 1,1 0 0,0 1-1,-1-1 1,1 0 0,-1 1 0,1-1-1,-1 1 1,1-1 0,-1 1 0,1-1-1,-1 1 1,0-1 0,1 1-1,-1-1 1,0 1 0,1-1 0,-1 1-1,0 0 1,0-1 0,1 1 0,-1 0-1,0-1 1,0 1 0,0-1-1,0 1 1,0 0 0,0-1 0,0 1-1,0 0 1,0-1 0,0 1 0,-1 0 0,2 21 12,-1 0 1,-1 1-1,-1-1 1,-1 0-1,-1 0 1,-1 0 0,-7 19-13,12-39-42,-2-5-243,-16-36-2080,8 9-353</inkml:trace>
  <inkml:trace contextRef="#ctx0" brushRef="#br0" timeOffset="193956.498">16620 2577 21093,'0'6'1648,"0"1"1296,1 1-1423,3-6-761,4 3-240,0-5-312,6-2-296,5-1-952,1-1 1088</inkml:trace>
  <inkml:trace contextRef="#ctx0" brushRef="#br0" timeOffset="194228.775">17024 2606 22237,'-21'40'1823,"14"-31"-1541,1 1 0,0 0 0,0-1 0,1 2 0,1-1 0,0 1 0,0-1 0,1 1 1,0 0-1,1 0 0,0 1 0,1-1 0,0 0 0,1 1 0,0-1 0,1 0 0,0 0 1,1 1-1,2 8-282,46 122 182,-39-84-163,-5-36 1,0-1-1,-2 1 0,0 0 1,-2 0-1,-1 0 0,0 0 1,-1 0-1,-2 0 1,0 0-1,-2 0 0,0 0 1,-1-1-1,-7 17-19,12-35 27,-1-1 0,1 0 0,-1 1-1,0-1 1,0 0 0,0 0 0,0 0 0,0 1 0,-1-1-1,1 0 1,-1 0 0,1-1 0,-1 1 0,0 0 0,1 0-1,-1-1 1,0 1 0,0-1 0,0 0 0,0 1 0,-1-1-1,1 0 1,0 0 0,0-1 0,-1 1 0,1 0 0,0-1 0,-1 1-1,1-1 1,-1 0 0,1 0 0,-1 0 0,1 0 0,0 0-1,-1 0 1,1-1 0,-1 1 0,1-1 0,0 0 0,-1 0-1,1 0 1,0 0 0,0 0 0,0 0 0,0 0 0,0-1-1,0 1 1,-2-2-27,-3-10 10,1 0-1,0 0 1,1 0-1,0-1 0,1 0 1,0 0-1,1 0 1,1 0-1,0 0 0,1 0 1,1-1-1,0 1 1,1-1-1,1 1 0,0 0 1,0 0-1,2 0 1,0 0-1,0 0 0,3-3-9,2-7-132,1-1-1,1 2 0,1 0 0,1 0 1,0 1-1,2 1 0,1 0 0,1 1 1,0 1-1,2 0 0,2 0 133,25-24-531</inkml:trace>
  <inkml:trace contextRef="#ctx0" brushRef="#br0" timeOffset="196526.595">15355 5465 19172,'-3'-42'6376,"-8"3"-3497,9 39-2850,1-1-1,0 1 0,-1 0 0,1-1 0,0 1 0,0 0 1,-1 0-1,1 0 0,0 0 0,-1 0 0,1 1 0,0-1 0,-1 0 1,1 1-1,0-1 0,0 1 0,-1-1 0,1 1 0,0-1 1,0 1-1,0 0 0,0-1 0,0 1 0,0 0 0,0 0 1,0 0-1,0 0 0,0 0 0,0 0 0,1 0 0,-1 0 0,0 1 1,1-1-1,-1 0 0,1 0 0,-1 0 0,1 1 0,0-1 1,0 0-1,-1 1-28,0 0 35,-128 232 166,129-234-200,-1 0-1,1 1 0,-1-1 0,0 1 0,1-1 0,-1 1 1,1-1-1,-1 1 0,1-1 0,0 1 0,-1 0 0,1-1 1,-1 1-1,1 0 0,0-1 0,0 1 0,-1 0 0,1 0 1,0-1-1,0 1 0,0 0 0,0 0 0,0-1 0,0 1 1,0 0-1,0-1 0,0 1 0,0 0 0,0 0 0,0-1 1,1 1-1,-1 0 0,0 0 0,1-1 0,-1 1 0,0-1 1,1 1-1,-1 0 0,1-1 0,-1 1 0,1-1 0,-1 1 1,1-1-1,-1 1 0,1-1 0,-1 1 0,1-1 0,0 1 1,-1-1-1,1 0 0,0 0 0,-1 1 0,1-1 0,0 0 0,0 0 1,0 0-1,43-12-22,-32 8 20,11-4 3,0 2 1,0 0 0,1 2 0,0 0 0,0 2-1,8 0-1,-30 2 0,0 0-1,1 0 0,-1 0 0,0 0 0,0 0 1,1 0-1,-1 0 0,0 1 0,0-1 0,0 1 0,0-1 1,1 1-1,-1 0 0,0 0 0,0 0 0,0 0 1,-1 0-1,1 1 0,0-1 0,0 1 0,-1-1 1,1 1-1,-1-1 0,1 1 0,-1 0 0,0 0 1,1 0-1,-1 0 0,0 0 0,0 0 0,0 0 1,-1 0-1,1 0 0,0 0 0,-1 0 0,0 1 1,1-1-1,-1 0 0,0 0 0,0 0 0,0 1 0,0-1 1,-1 0-1,1 0 0,-1 1 0,1-1 0,-1 0 1,0 0 0,-5 9 16,-2 1 1,1-2-1,-1 1 1,-1-1-1,0-1 1,0 1-1,-1-1 1,0-1-1,0 0 0,-1-1 1,0 1-1,-1-2 1,0 0-1,-5 2-16,-35 10 207,51-17-228,0-1 1,0 1-1,0-1 1,0 0-1,0 1 0,0-1 1,0 0-1,0 0 0,-1 1 1,1-1-1,0 0 0,0 0 1,0 0-1,0-1 0,0 1 1,0 0-1,0 0 1,0 0-1,0-1 0,0 1 1,0-1-1,0 1 0,0-1 1,0 1-1,0-1 0,0 1 1,0-1-1,0 0 1,1 0-1,-1 1 0,0-1 1,1 0-1,-1 0 0,0 0 1,1 0-1,-1 0 0,1 0 1,-1 0-1,1 0 0,0 0 1,-1 0-1,1 0 1,0 0-1,-1-1 21,2-15-1199</inkml:trace>
  <inkml:trace contextRef="#ctx0" brushRef="#br0" timeOffset="196843.009">15764 5390 22709,'9'0'582,"-3"1"-282,0-1 0,0 0 0,0 0 0,0 0 0,0-1 0,0 0 0,0 0 0,-1 0 0,1-1 0,0 0 0,-1 0 0,1 0 0,-1-1 0,1 0 0,-1 0 0,0 0 0,0-1-300,2-1 15,-1-1-1,0 0 0,0 0 0,-1 0 0,1-1 1,-1 0-1,-1 0 0,0 0 0,0-1 0,0 1 0,0-2-14,-4 9 2,0-1 0,1 1 0,-1 0 0,0-1 0,0 1 0,0-1 0,1 1 0,-1-1 0,0 1 0,0-1 0,0 1 0,0-1 0,0 1 0,0-1 0,0 1 0,0-1 0,0 1 0,0-1 0,0 1 0,0-1 0,0 1 0,0-1 0,0 1 0,-1-1 0,1 1 0,0-1-1,0 1 1,-1-1 0,1 1 0,0 0 0,-1-1 0,1 1 0,0-1 0,-1 1 0,1 0 0,0-1 0,-1 1 0,1 0 0,-1 0 0,1-1 0,-1 1 0,1 0 0,-1 0 0,1 0 0,-1-1 0,1 1 0,-1 0 0,1 0 0,-1 0 0,1 0 0,-1 0 0,1 0 0,-1 0 0,1 0-1,-1 0 1,1 0 0,-1 0 0,1 1 0,-1-1 0,1 0 0,-1 0 0,1 0 0,0 1 0,-1-1-2,-34 16 121,15 2-21,0 1 0,1 0 1,1 1-1,1 2 0,1-1 0,0 2 0,2 0 1,1 1-1,-7 18-100,14-32 41,1 0 1,0 0 0,1 1 0,0-1-1,1 1 1,0 0 0,1 0 0,0 0-1,1 0 1,0 0 0,0 1 0,1-1-1,1 1-41,0-9-28,0-1 0,0 0-1,0 1 1,0-1-1,0 0 1,1 0-1,-1 0 1,1 0-1,-1 0 1,1 0-1,0 0 1,0 0-1,0-1 1,0 1-1,0-1 1,0 0 0,0 1-1,0-1 1,1 0-1,-1 0 1,1 0-1,-1 0 1,0-1-1,1 1 1,-1-1-1,1 0 1,-1 1-1,1-1 1,0 0-1,-1 0 1,1-1-1,-1 1 1,1-1 0,-1 1-1,1-1 1,-1 0-1,0 1 1,1-1-1,-1-1 1,0 1-1,0 0 1,0 0-1,1-1 1,-1 1-1,-1-1 1,1 0-1,0 0 1,0 1 0,1-3 27,42-28-2812</inkml:trace>
  <inkml:trace contextRef="#ctx0" brushRef="#br0" timeOffset="197725.282">16539 5174 19700,'-13'-41'5707,"12"40"-5653,1 1 0,-1-1 0,0 0 1,1 1-1,-1-1 0,1 1 0,-1-1 1,0 1-1,1 0 0,-1-1 0,0 1 1,0 0-1,1-1 0,-1 1 0,0 0 0,0 0 1,1 0-1,-1-1 0,0 1 0,0 0 1,0 0-1,1 0 0,-1 0 0,0 1 0,0-1 1,1 0-1,-1 0 0,0 0 0,0 1 1,0-1-1,1 0 0,-1 1 0,0-1 0,1 0 1,-1 1-1,0-1 0,1 1 0,-1-1 1,1 1-1,-1 0 0,1-1 0,-1 1 0,1 0 1,-1-1-1,1 1 0,0 0 0,-1-1 1,1 1-1,0 0 0,-1 0 0,1-1 0,0 1 1,0 0-55,-5 9 55,0-1 0,1 1 0,0 0 0,1 0 0,0 1 0,0-1 0,1 0 0,1 1 0,0 0 0,0-1 0,1 1 0,0 0 0,1-1 0,0 1 0,2 2-55,-3-12 7,0 0-1,0 1 0,0-1 1,0 0-1,1 0 1,-1 1-1,1-1 0,-1 0 1,1 0-1,-1 0 1,1 1-1,0-1 0,-1 0 1,1 0-1,0 0 0,0 0 1,0 0-1,0-1 1,0 1-1,0 0 0,0 0 1,0-1-1,0 1 1,0 0-1,0-1 0,1 1 1,-1-1-1,0 1 1,0-1-1,1 0 0,-1 0 1,0 1-1,1-1 0,-1 0 1,0 0-1,0 0 1,1-1-1,-1 1 0,0 0 1,1 0-1,-1-1 1,0 1-1,0 0 0,0-1 1,1 1-1,-1-1 1,0 0-1,0 1 0,0-1 1,0 0-1,0 0 1,0 0-1,0 0-6,14-12 19,-1-1-1,-1 0 1,0-1-1,-1 0 1,0-1-1,-2 0 1,0-1 0,0 0-1,-2-1 1,0 0-1,-1 0 1,-1-1-1,1-7-18,-4 20 1,-1 1 1,0-1-1,0 1 0,-1-1 0,0 0 0,0 0 0,0 1 0,-1-1 0,1 0 0,-1 0 0,-1 0 1,1 0-1,-1 0 0,0 1 0,-1-1 0,1 0 0,-1 0 0,0 1 0,0 0 0,-1-1 0,0 1 1,0 0-1,-2-3-1,3 8 0,0 0 1,0 0 0,0 0 0,0 1-1,-1-1 1,1 0 0,0 1 0,0 0-1,0 0 1,0-1 0,1 1-1,-1 0 1,0 0 0,0 1 0,1-1-1,-1 0 1,0 1 0,1-1 0,-1 1-1,1-1 1,0 1 0,-1 0 0,1-1-1,0 1 1,0 0 0,0 0 0,0 0-1,1 0 1,-1 0 0,0 0-1,1 0 1,-1 0 0,1 0 0,0 0-1,0 0 1,0 0 0,0 0 0,0 1-1,0-1 1,1 1-1,-1-2 0,-2 6 0,1-1-1,-1 1 1,2 0-1,-1 0 0,1-1 1,0 1-1,0 0 1,1 0-1,-1-1 1,2 1-1,-1 0 1,1-1-1,0 1 1,0-1-1,3 5 1,-3-10 3,1-1 1,-1 0-1,1 0 1,-1 0-1,1 0 1,-1-1-1,0 1 1,1 0-1,-1-1 1,0 0-1,1 1 0,-1-1 1,0 0-1,0 0 1,0-1-1,0 1 1,0 0-1,0-1 1,0 1-1,0-1 1,0 1-1,0-1 0,-1 0 1,1 0-1,-1 0 1,0 0-1,1 0 1,-1 0-1,0 0 1,0 0-1,0-1-3,1 0 5,187-277 142,-179 265-148,0 0-1,0-1 1,-2 0 0,0-1 0,0 0 0,-2 0-1,0 0 1,-1-1 0,2-14 1,-17 37-33,-22 129-61,24-81 97,-6 23 57,6-47 24,1 1 1,2 0 0,1 1 0,1-1-1,2 1 1,0-1 0,3 1-1,0-1 1,2 1 0,1-1 0,2 0-1,2 5-84,97 234 12,-107-270-12,0 1 1,1 0-1,-1-1 0,0 1 0,0 0 1,1-1-1,-1 1 0,0 0 0,0 0 0,0-1 1,1 1-1,-1 0 0,0 0 0,0 0 1,0 0-1,1 0 0,-1 0 0,0 1 0,0-1 1,0 0-1,1 0 0,-1 0 0,0 1 0,0-1 1,1 1-1,-1-1 0,0 0 0,0 1 1,1-1-1,-1 1 0,1-1 0,-1 1 0,0 0 1,1-1-1,-1 1 0,1-1 0,0 1 0,-1 0 1,1 0-1,-1-1 0,1 1 0,0 0 1,0 0-1,-1-1 0,1 1 0,0 0 0,0 0 1,0 0-1,0-1 0,0 1 0,0 0 0,0 0 1,0 0-1,0 0 0,0-1 0,1 1 1,-1 0-1,0 0 0,0-1 0,1 1 0,-1 0 1,1 0-1,-1-1 0,0 1 0,1 0 0,-1-1 1,1 1-1,0 0 0,-13-12 13,1-1-1,0 0 1,1 0 0,0-1-1,1 0 1,0-1 0,2 0-1,-1 0 1,2-1 0,-2-4-13,7 17 0,-57-159 10,56 155-25,1-1 1,0 0-1,1 0 0,-1 1 1,1-1-1,0 0 0,1 0 1,0 0-1,0 1 0,0-1 1,1 0-1,0 1 1,0 0-1,1-1 0,0 1 1,0 0-1,0 0 0,1 0 1,0 1-1,0-1 0,0 1 1,1 0-1,2-2 15,124-64-2799,-82 49 3</inkml:trace>
  <inkml:trace contextRef="#ctx0" brushRef="#br0" timeOffset="198481.584">17354 4467 11186,'3'60'12554,"7"30"-8103,0 1-2926,7 153-397,-17-243-1127,-1-1 0,1 1 0,0 0 0,0-1 0,0 1-1,0 0 1,0-1 0,0 1 0,0 0 0,0 0 0,0-1 0,0 1 0,0 0 0,0-1 0,0 1 0,0 0 0,1-1 0,-1 1-1,0 0 1,0-1 0,1 1 0,-1 0 0,1-1 0,-1 1 0,0-1 0,1 1 0,-1-1 0,1 1 0,-1-1 0,1 1 0,0-1-1,-1 1 1,1-1 0,-1 0 0,1 1 0,0-1 0,-1 0 0,1 1 0,0-1 0,-1 0 0,1 0 0,0 0 0,0 0-1,-1 0 1,1 0 0,0 0 0,-1 0 0,1 0 0,0 0 0,0 0 0,-1 0 0,1 0 0,0-1 0,-1 1 0,1 0 0,0-1-1,-1 1 1,1 0 0,-1-1 0,1 1 0,0-1 0,-1 1 0,1-1-1,29-40 47,-18 20-25,-2 0-1,0 0 1,-1-1-1,-1 0 1,-1-1-1,3-17-21,-8 31 0,-1 0-1,0 1 1,0-1 0,-1 0 0,0 1-1,0-1 1,-1 0 0,0 0 0,-1 1-1,1-1 1,-2 1 0,1 0 0,-1-1 0,-1 1-1,1 0 1,-1 1 0,-1-1 0,0 1-1,-4-7 1,9 14-1,0-1 0,-1 1-1,1-1 1,0 1-1,0-1 1,0 1 0,-1 0-1,1-1 1,0 1 0,0-1-1,-1 1 1,1-1 0,0 1-1,-1 0 1,1-1 0,0 1-1,-1 0 1,1 0-1,-1-1 1,1 1 0,0 0-1,-1 0 1,1-1 0,-1 1-1,1 0 1,-1 0 0,1 0-1,-1 0 1,1 0-1,-1 0 1,1 0 0,-1 0-1,1 0 1,-1 0 0,1 0-1,-1 0 1,1 0 0,-1 0-1,1 0 1,0 0-1,-1 1 1,1-1 0,-1 0-1,1 0 1,-1 1 0,1-1-1,0 0 1,-1 0 0,1 1-1,-1-1 1,1 0 0,0 1-1,0-1 1,-1 1-1,1-1 1,0 0 0,0 1-1,-1-1 1,1 1 0,0-1-1,0 1 1,0-1 0,0 1-1,-1-1 1,1 1 1,-2 35-38,1-32 38,1 1 1,-1-1 0,1 0-1,0 1 1,1-1 0,-1 1-1,1-1 1,0 0-1,0 1 1,0-1 0,1 0-1,-1 0 1,1 0 0,0 0-1,0 0 1,0 0 0,1-1-1,0 1 1,-1-1 0,1 0-1,0 1 1,1-1 0,-1-1-1,0 1 1,1 0 0,0-1-1,-1 0 1,1 1 0,0-2-1,0 1 1,0 0-1,1-1 1,-1 0 0,0 0-1,0 0 1,1 0 0,-1-1-1,0 0 1,1 1 0,-1-2-1,1 1 1,-1 0 0,0-1-1,1 0 1,-1 0 0,0 0-1,4-2 0,8-6 0,0-1 1,0 0-1,-1-1 0,0-1 0,-1 0 0,-1-1 1,0 0-1,0-1 0,-1-1 0,-1 0 0,-1 0 1,0-1-1,-1-1 0,-1 0 0,0 0 0,-1 0 1,-1-1-1,-1 0 0,0 0 0,-1 0 0,-1-5 0,-6-5-2,-8 34-1,-13 42 12,18-33 2,-16 39 33,3 2-1,2 0 1,2 1 0,2 7-44,21 27 128,-8-89-127,1-1 0,0 1 0,0 0 0,0 0 1,0-1-1,0 1 0,0 0 0,0-1 0,0 1 0,1-1 0,-1 1 0,1-1 0,-1 0 0,1 1 0,-1-1 0,1 0 0,0 0 0,0 0 0,-1-1 0,1 1 0,0 0 0,0-1 0,0 1 0,0-1 0,0 1 0,0-1 0,0 0 0,0 0 1,0 0-1,0 0 0,0 0 0,0 0 0,0-1 0,0 1 0,0-1 0,-1 1 0,1-1 0,0 0 0,0 0 0,0 0 0,-1 0 0,1 0 0,1-1-1,15-10 2,0 0 0,-1-2 1,-1 0-1,0 0 0,-1-2 0,0 0 0,-1-1 0,10-17-2,-15 23-5,0 0 1,-1-1-1,-1 0 0,0 0 0,-1 0 0,0-1 0,-1 0 0,-1-1 0,0 1 0,2-8 5,-7 22-1,1 0 1,0-1-1,-1 1 0,1 0 0,0 0 1,-1 0-1,1-1 0,-1 1 1,1 0-1,-1-1 0,0 1 0,1 0 1,-1-1-1,0 1 0,1-1 1,-1 1-1,0-1 0,1 1 0,-1-1 1,0 1-1,0-1 0,0 0 1,0 0-1,1 1 0,-1-1 0,0 0 1,0 0-1,0 0 0,0 0 1,0 0-1,1 0 0,-1 0 0,0 0 1,0 0-1,0 0 0,0-1 1,0 1-1,1 0 0,-1-1 0,0 1 1,0 0-1,0-1 0,1 1 1,-1-1-1,0 1 0,1-1 0,-1 1 1,0-1-1,1 0 0,-1 1 1,1-1-1,-1 0 0,1 0 0,-1 1 1,1-1-1,-1 0 0,1 0 1,0 0-1,0 1 0,-1-1 0,1 0 1,0 0-1,0 0 0,0 0 1,0 0-1,0 0 0,0 1 0,0-1 1,0-1 0,-6 10 2,-1 0 1,1 0 0,1 1-1,0 0 1,0 0 0,1 0-1,0 0 1,0 1 0,1 0-1,1-1 1,0 1 0,0 0-1,0 0 1,1 1 0,1 6-3,1-14-6,-1-1 1,1 1 0,0-1 0,0 1-1,0-1 1,1 0 0,-1 1 0,0-1-1,1 0 1,0 0 0,-1 0 0,1 0-1,0 0 1,0-1 0,0 1-1,0-1 1,0 1 0,1-1 0,-1 0-1,0 1 1,1-1 0,-1 0 0,1-1-1,-1 1 1,1 0 0,-1-1 0,1 1-1,0-1 1,-1 0 0,1 0-1,-1 0 1,1 0 0,0 0 0,-1-1-1,1 1 1,-1-1 0,1 0 0,-1 0-1,1 0 6,29-8-538</inkml:trace>
  <inkml:trace contextRef="#ctx0" brushRef="#br0" timeOffset="199678.304">18731 3923 20308,'9'-48'3538,"-8"43"-2119,-4 21 430,1-4-1689,-11 61 282,3 1 0,4 0 1,3 51-443,2-124 4,0 0 0,1 0 0,-1 0 0,1 0 0,-1 1 0,1-1 0,0 0 0,-1 0 1,1 0-1,0 0 0,0 1 0,0-1 0,0 0 0,0 0 0,0 1 0,0-1 0,0 0 0,0 0 0,1 0 1,-1 0-1,1 1 0,-1-1 0,0 0 0,1 0 0,0 0 0,-1 0 0,1 0 0,0 0 0,-1 0 0,1 0 0,0 0 1,0-1-1,0 1 0,0 0 0,0 0 0,0-1 0,0 1 0,0-1 0,0 1 0,0-1 0,0 1 0,0-1 0,1 1 1,-1-1-1,0 0 0,0 0 0,0 0 0,1 0 0,-1 0 0,0 0 0,0 0 0,0 0 0,1 0 0,-1 0 1,0-1-1,0 1 0,0 0 0,0-1 0,1 1 0,-1-1 0,0 0 0,0 1-4,122-104 143,-106 90-136,-13 9-6,1 0 1,0 1-1,0 0 1,0 0-1,1 0 1,-1 0-1,1 1 1,0 0-1,0 0 1,0 1-1,0 0 1,0 0-1,1 0 1,5 0-2,-10 3 4,0 1 0,0 0 0,0-1 1,-1 1-1,1 0 0,-1 0 0,1 0 0,-1 0 1,0 1-1,1-1 0,-1 0 0,0 0 0,-1 1 0,1-1 1,0 1-1,-1-1 0,1 1 0,-1-1 0,0 1 1,0-1-1,0 1 0,0-1 0,0 1 0,0-1 1,-1 1-1,1-1 0,-1 1 0,0-1 0,0 1-4,-3 21 55,-1 0 0,-1-1 0,-1 0-1,-1 0 1,-2-1 0,0 0 0,-1 0 0,-1-1 0,-1-1-1,-15 19-54,24-33 24,-1 0 0,1 0 0,-1-1 0,-1 1 0,1-1-1,-1-1 1,0 1 0,0-1 0,0 0 0,-1 0 0,1-1 0,-1 0-1,0 0 1,0 0 0,0-1 0,0 0 0,-1-1 0,1 1 0,0-1-1,-1-1 1,1 1 0,0-1 0,-1-1 0,1 0 0,-1 0 0,1 0-1,0 0 1,0-1 0,-1-1 0,1 1 0,1-1 0,-1 0 0,0-1-1,1 1 1,0-1 0,-2-2-24,2 0-34,0-1 0,1 0 0,0-1 0,0 1 0,0-1 0,1 0-1,0 0 1,1-1 0,-1 1 0,2-1 0,-1 0 0,1 0 0,1 0 0,-1-2 34,55 49-3714,-27-19 2205</inkml:trace>
  <inkml:trace contextRef="#ctx0" brushRef="#br0" timeOffset="200065.576">19399 3941 12451,'-64'25'7807,"9"15"-3514,37-23-3986,2 1 1,1 1-1,0 0 1,1 1 0,1 1-1,1 0 1,1 0 0,1 1-1,0 1 1,2 0-1,1 0 1,-1 8-308,6-23 91,-1 0-20,1-1 0,-1 1 0,2-1-1,-1 1 1,1-1 0,0 1 0,1 0-1,0-1 1,0 1 0,0 0-1,1 0 1,1-1 0,-1 1 0,1-1-1,0 1 1,1 0-71,-2-7 8,1-1 0,-1 1 1,0 0-1,0-1 0,1 1 0,-1-1 0,1 0 1,-1 1-1,0-1 0,1 0 0,-1 0 0,1 0 1,-1 0-1,1 0 0,-1 0 0,1 0 0,-1 0 1,0-1-1,1 1 0,-1 0 0,1-1 0,-1 1 1,0-1-1,0 0 0,1 1 0,-1-1 0,0 0 1,0 0-1,0 0 0,0 0 0,0 0 1,0 0-1,1-1-8,97-128 180,-81 100-156,126-209 68,-132 194-59,-27 60-12,1 8-4,0 0-1,2 2 1,0-1 0,2 2-1,1-1 1,0 2-1,2-1 1,2 1-1,0 0 1,0 19-17,5-45-4,-1 1-8,0-1-1,0 1 1,1-1-1,-1 1 1,0 0-1,1-1 1,0 1 0,-1 0-1,1-1 1,0 1-1,0 0 1,0 0 0,0-1-1,0 1 1,0 0-1,0 0 1,1-1-1,-1 1 1,1 0 0,-1-1-1,1 1 1,0 0-1,-1-1 1,1 1-1,0-1 1,0 1 0,0-1-1,0 0 1,0 1-1,1-1 1,-1 0-1,0 0 1,1 0 0,-1 0-1,1 0 1,-1 0-1,1 0 1,-1 0 0,1-1-1,-1 1 1,1 0-1,0-1 1,-1 0-1,1 1 1,0-1 0,0 0-1,-1 0 1,1 0 12,30-22-1166</inkml:trace>
  <inkml:trace contextRef="#ctx0" brushRef="#br0" timeOffset="200528.838">19855 3882 20108,'3'-11'693,"0"7"-396,-1-1 1,0 1-1,-1 0 0,1 0 1,-1-1-1,0 1 0,0-1 1,0 1-1,-1-1 0,0 1 0,1-1 1,-1 1-1,-1-1 0,1 1 1,-1-1-1,0 1 0,0-1 0,0 1 1,-1-1-1,0-1-297,-1 5 59,1 1-1,0 0 1,0 0-1,0 0 1,-1 0-1,1 0 1,0 0 0,0 1-1,0-1 1,-1 1-1,1 0 1,0 0-1,0-1 1,0 1-1,0 0 1,0 1 0,1-1-1,-1 0 1,0 1-1,0-1 1,1 0-1,-1 1 1,1 0-1,-1-1 1,1 1 0,0 0-1,0 0 1,0 0-1,0 0 1,0 0-1,0 0 1,0 0-1,0 1-58,-11 17 122,1 1-1,1 0 0,1 0 0,1 1 1,0 0-1,2 1 0,1 0 0,0 0 0,0 23-121,4-45 10,0 1 0,1-1-1,0 1 1,-1 0 0,1-1 0,0 1-1,0 0 1,-1-1 0,1 1-1,1 0 1,-1-1 0,0 1 0,0 0-1,1-1 1,-1 1 0,1 0-1,-1-1 1,1 1 0,0-1 0,-1 1-1,1-1 1,0 1 0,0-1-1,0 0 1,0 1 0,0-1 0,1 0-1,-1 0 1,0 0 0,0 0-1,1 0 1,-1 0 0,1 0 0,-1 0-1,1-1 1,-1 1 0,1 0-1,0-1 1,-1 0 0,1 1 0,-1-1-1,1 0 1,0 0 0,0 1-1,-1-1 1,2-1-10,8-4 13,-1-1-1,1-1 0,-1 0 1,0-1-1,0 1 1,-1-2-1,0 1 0,-1-2 1,0 1-1,0-1 1,0-1-13,4-4 12,31-35 3,-3-2 0,-3-1 0,-1-2 0,-3-2 0,-2-1 0,6-24-15,-9-31 15,-28 113-15,-1 0 0,1 1 0,-1-1 0,1 1 0,-1-1 0,1 0 0,-1 1 0,0-1 0,1 0 0,-1 1 0,1-1 0,-1 0 0,0 0 0,1 0 0,-1 0 0,0 0 0,1 0 0,-1 0 0,0 0 0,1 0 0,-1 0 0,0 0 0,1 0 0,-1 0 0,0 0 0,1-1 0,-1 1 0,1 0 0,-1 0 0,0-1 0,1 1 0,-1-1 0,1 1 0,-1 0 0,1-1 0,-1 1 0,1-1 0,-1 1 0,1-1 0,0 1 0,-1-1 0,1 1 0,0-1 0,-1 0 0,1 1 0,0-1 0,-13 26 6,1 1 0,2 1 0,0 0 0,2 0 0,1 0 0,2 1 0,0 0 0,2 1 0,1-1 0,1 18-6,0-41-10,1 0 0,0 0 0,-1 0 0,2-1 0,-1 1 0,1 0 0,0 0 0,0-1 0,0 1 0,0-1 0,1 1 0,0-1 0,0 1 0,0-1 0,0 0 0,1 0 0,-1 0 0,1 0 0,0 0 0,1-1 0,-1 1 0,1-1 0,-1 0 0,1 0 0,0 0 0,0-1 0,0 1 0,0-1 0,2 0 10,30 5-563</inkml:trace>
  <inkml:trace contextRef="#ctx0" brushRef="#br0" timeOffset="201726.838">18605 4663 15891,'-2'46'6954,"-8"22"-3950,0 20-2125,9-71-722,-1-9-107,1 0-1,1 0 0,0 0 0,0 0 1,0 0-1,1 0 0,1 0 0,-1 0 1,1-1-1,0 1 0,1 0 1,1 2-50,-3-10 3,0 1 1,1 0-1,-1-1 1,1 1-1,-1-1 1,1 0-1,-1 1 1,1-1-1,-1 0 0,1 0 1,-1 0-1,1 0 1,-1 0-1,1 0 1,-1 0-1,1-1 1,-1 1-1,1-1 1,-1 1-1,0-1 1,1 1-1,-1-1 1,1 0-1,-1 0 1,0 1-1,0-1 1,0 0-1,1 0 1,-1 0-1,0 0 1,0-1-1,0 1 1,-1 0-1,1 0 1,0-1-1,0 1 1,-1 0-1,1-1 1,0 1-1,-1-1 1,0 1-1,1-1 1,-1 1-1,0-1 1,0 1-1,1-1-3,0-1 5,136-222 94,-93 162-83,-35 67-27,-24 111 70,13-105-82,0-1 0,1 1 0,0 0 0,1 0 0,0 0 1,1 0-1,0 0 0,1 0 0,0 0 0,0-1 0,1 1 0,0-1 1,1 0-1,0 1 0,3 4 23,10-4-920</inkml:trace>
  <inkml:trace contextRef="#ctx0" brushRef="#br0" timeOffset="202305.79">20620 3021 22373,'-16'32'1076,"1"2"0,2-1 1,2 2-1,1 0 0,-1 12-1076,1-7 509,5-21-302,2-10-118,0 0 0,0 0 0,1 0 1,1 1-1,-1-1 0,1 0 1,1 1-1,0-1 0,0 0 0,1 1 1,0-1-1,0 0 0,2 4-89,-1-11 6,-1 0-1,1 0 0,0 0 0,0 0 1,-1-1-1,1 1 0,0 0 0,1-1 1,-1 0-1,0 1 0,0-1 1,1 0-1,-1 0 0,0 0 0,1-1 1,-1 1-1,1 0 0,-1-1 0,1 0 1,-1 1-1,1-1 0,-1 0 0,1-1 1,0 1-1,-1 0 0,1-1 1,-1 1-1,1-1 0,-1 0 0,0 0 1,1 0-1,-1 0 0,0 0 0,0 0 1,1-1-1,-1 1 0,0-1 0,0 1 1,-1-1-1,2 0-5,25-13 6,0 0 0,0-2 1,-2-2-1,0 0 0,-1-2 0,-1 0 0,-1-2 1,-1 0-1,-1-2 0,-1 0 0,-1-1 0,-1-1 1,-2-1-1,13-28-6,-11-40-75,-18 97 74,0 0-1,0-1 0,0 1 1,-1 0-1,1-1 1,0 1-1,0-1 1,-1 1-1,1-1 1,0 1-1,-1-1 1,1 1-1,0-1 0,-1 1 1,1-1-1,-1 1 1,1-1-1,-1 1 1,1-1-1,-1 0 1,1 1-1,-1-1 1,1 0-1,-1 0 1,0 1-1,1-1 0,-1 0 1,1 0-1,-1 0 1,0 0-1,1 0 1,-1 0-1,0 0 1,1 0-1,-1 0 1,0 0-1,1 0 0,-1 0 1,1 0-1,-1 0 1,0-1-1,1 1 1,-1 0-1,1 0 1,-1-1-1,1 1 1,-1 0-1,1-1 1,-1 1-1,1-1 0,-1 1 1,1-1-1,-1 1 1,1-1-1,0 1 1,-1-1-1,1 1 1,0-1 1,-14 31 13,2 0 0,2 1 1,0 0-1,2 0 0,2 1 1,-2 19-14,7-48-11,0-1 0,1 0 0,-1 1 1,1-1-1,-1 1 0,1-1 0,0 0 1,0 1-1,0-1 0,0 1 0,0-1 1,1 1-1,-1-1 0,1 0 0,0 1 1,-1-1-1,1 0 0,0 1 0,0-1 1,1 0-1,-1 0 0,0 0 0,1 0 1,-1 0-1,1 0 0,0-1 0,-1 1 1,1 0-1,0-1 0,0 1 0,1 0 11,12-4 72</inkml:trace>
  <inkml:trace contextRef="#ctx0" brushRef="#br0" timeOffset="203334.312">13039 7854 21957,'37'-5'3376,"-12"-12"-3076,-1-1 0,-1-2 0,0 0-1,-1-2 1,-1 0 0,-2-1-1,0-1 1,-1-1 0,-2-1-1,0 0 1,6-18-300,-9 20 63,-1-1-1,-1-1 1,-1 0 0,-1-1 0,-1 0-1,3-26-62,-12 54 0,1 0 0,-1 0 0,0 0 0,0 0-1,0-1 1,0 1 0,0 0 0,0 0 0,0 0 0,0-1 0,0 1-1,-1-1 1,1 1 0,0-1 0,0 1 0,0-1 0,-1 0-1,1 0 1,0 1 0,-1-1 0,1 0 0,0 0 0,0 0 0,-1 0-1,1-1 1,0 1 0,0 0 0,-1 0 0,1-1 0,0 1-1,0-1 1,-1 1 0,1-1 0,0 0 0,0 1 0,0-1 0,0 0-1,0 0 1,0 0 0,0 1 0,0-1 0,0 0 0,1 0-1,-1 0 1,0-1 0,1 1 0,-1 0 0,0 0 0,1 0 0,0 0-1,-1-1 1,1 1 0,0 0 0,-1 0 0,1-1 0,0 1 0,0 0-1,0-1 1,0 1 0,0 0 0,0-1 0,-17 27-11,0 0-1,2 2 1,1 0 0,1 0 0,1 1 0,2 1-1,1 0 1,1 0 0,1 1 0,1 4 11,-2 0-7,1-13 18,0 1 0,2-1 0,1 1 0,1 0 1,0 0-1,2 1 0,1-1 0,0 0 0,2 0 0,1 0 0,0 0 1,3 8-12,-5-27-34,0 0 0,0 0 0,1 0 0,-1 0 0,1 0 0,-1-1 0,1 1 0,0 0 0,0-1 0,0 0 0,0 1 0,0-1 0,1 0 0,-1 0 0,1 0 0,-1 0 1,1-1-1,0 1 0,0-1 0,0 0 0,0 1 0,0-1 0,0-1 0,0 1 0,0 0 0,0-1 0,0 1 0,0-1 0,0 0 0,0 0 0,1 0 0,-1-1 1,0 1-1,0-1 0,0 0 0,0 1 0,0-1 0,0-1 0,0 1 0,0 0 34,29-22-1848,1-7-1617</inkml:trace>
  <inkml:trace contextRef="#ctx0" brushRef="#br0" timeOffset="203549.671">13785 7362 21429,'-14'2'1216,"-7"8"432,-6 7-512,-6 20-455,1 4-161,2 13-64,7 4 8,7 2-136,4-2-32,9-11-64,2-7-72,8-17-88,6-7-32,12-16-56,10-10-120,5-18-520,3-6-504,6-12-1017</inkml:trace>
  <inkml:trace contextRef="#ctx0" brushRef="#br0" timeOffset="204776.736">14059 7215 11058,'-2'2'3761,"-20"26"3400,5 5-3746,-19 80-2662,28-86 165,-6 22-497,5-21-208,1 1 1,1 0-1,1 0 1,2 0-1,-1 26-213,5-55 3,1-1 0,-1 0 0,1 0 0,-1 1-1,1-1 1,-1 0 0,1 1 0,0-1 0,-1 0 0,1 1 0,0-1-1,-1 1 1,1-1 0,0 1 0,0 0 0,-1-1 0,1 1 0,0 0-1,0-1 1,0 1 0,-1 0 0,1 0 0,0 0 0,0 0 0,0 0-1,0 0 1,0 0 0,0 0 0,-1 0 0,1 0 0,0 0 0,0 0-1,0 1 1,0-1 0,-1 0 0,1 1 0,0-1 0,0 1 0,-1-1-1,1 1 1,0-1 0,-1 1 0,1-1 0,0 1 0,-1 0 0,1-1-1,-1 1 1,1 0 0,-1-1 0,1 1 0,-1 0 0,0 0 0,1-1-1,-1 1 1,0 0 0,0 0 0,1 0 0,-1 0 0,0 0 0,0-1-1,0 1 1,0 0 0,0 0 0,0 0 0,0 0 0,0 0 0,-1-1-1,1 1 1,0 0 0,0 0-3,15-22 10,0-1 1,-1 0-1,-1 0 0,-1-2 1,-1 0-1,7-24-10,-8 25 3,71-194 31,-80 214-50,-10 24 25,-40 200 241,48-192-112,1-29-134,0 0 0,0-1 0,0 1 0,0 0 0,0-1 0,1 1 0,-1 0 0,0-1 0,0 1 0,0 0 1,0-1-1,1 1 0,-1 0 0,0 0 0,0 0 0,1-1 0,-1 1 0,0 0 0,0 0 0,1 0 0,-1-1 0,0 1 0,1 0 0,-1 0 0,0 0 0,1 0 0,-1 0 0,0 0 0,1 0 0,-1 0 0,0 0 0,1 0 0,-1 0 0,0 0 0,1 0 0,-1 0 0,0 0 0,1 0 0,-1 0 0,0 0 0,1 0 0,-1 0 0,0 0 0,0 1 0,1-1 0,-1 0 0,0 0 0,1 0 0,-1 1 0,0-1 0,0 0 0,0 0 0,1 1 1,-1-1-1,0 0 0,0 0 0,0 1 0,1-1 0,-1 0 0,0 1 0,0-1 0,0 0-4,76-143 121,-68 126-121,1 0 0,0 0-1,2 1 1,0 0 0,0 0 0,2 1 0,0 1-1,0 0 1,2 1 0,-1 1 0,2 0 0,0 1 0,0 0-1,6-1 1,-21 12 0,1-1 1,-1 1-1,1 0 0,-1 0 0,1 0 0,0 0 0,-1 0 0,1 0 0,-1 0 1,1 0-1,0 1 0,-1-1 0,1 0 0,-1 1 0,1 0 0,-1-1 0,0 1 1,1 0-1,-1 0 0,0 0 0,1 0 0,-1 0 0,0 0 0,0 0 0,0 0 1,0 0-1,0 0 0,0 1 0,0-1 0,0 1 0,0-1 0,-1 0 1,1 1-1,-1-1 0,1 1 0,-1-1 0,1 1 0,-1 0 0,0-1 0,0 1 1,0-1-1,0 1 0,0 0 0,3 72 25,-3-74-25,-3 104 9,3-104-7,1-1 0,-1 1-1,1 0 1,-1-1 0,0 1-1,1 0 1,-1-1 0,1 1-1,-1 0 1,1 0 0,-1 0-1,1-1 1,-1 1 0,1 0-1,-1 0 1,1 0 0,0 0-1,-1 0 1,1 0-1,-1 0 1,1 0 0,-1 0-1,1 0 1,-1 0 0,1 0-1,-1 1 1,1-1 0,-1 0-1,1 0 1,-1 0 0,1 1-1,-1-1 1,1 0 0,-1 1-1,0-1 1,1 0 0,-1 1-1,1-1 1,-1 1 0,0-1-1,1 0 1,-1 1 0,0-1-1,0 1 1,1-1 0,-1 1-1,0-1 1,0 1 0,0-1-1,0 1 1,1-1 0,-1 1-1,0-1 1,0 1 0,0 0-1,0-1 1,0 1 0,0-1-1,-1 1 1,1-1-1,0 1 1,0-1 0,0 1-1,0-1 1,-1 1 0,1-1-1,0 1-1,25-38 75,101-157-25,-126 193-49,1 0-1,-1 0 0,0 0 1,1 0-1,-1 0 0,0 0 1,1 0-1,-1 0 0,1 1 1,0-1-1,-1 0 1,1 0-1,0 0 0,-1 1 1,1-1-1,0 0 0,0 1 1,0-1-1,-1 1 0,1-1 1,0 1-1,0-1 0,0 1 1,0 0-1,0-1 0,0 1 1,0 0-1,0 0 0,0 0 1,0 0-1,0 0 0,0 0 1,0 0-1,0 0 0,0 0 1,0 0-1,0 1 0,0-1 1,0 0-1,0 1 0,0-1 1,0 0-1,0 1 1,-1-1-1,1 1 0,0 0 1,0-1-1,0 1 0,-1 0 1,1-1-1,0 1 0,-1 0 1,1 0-1,-1 0 0,1-1 1,-1 1-1,1 0 0,-1 0 1,1 0-1,-1 0 0,0 0 1,1 0-1,-1 0 0,0 0 1,0 0-1,0 0 0,28 135 16,-27-135-14,0 0 0,0 0 0,0-1 1,0 1-1,0 0 0,0-1 0,0 1 0,1-1 0,-1 1 0,0-1 1,0 0-1,0 1 0,1-1 0,-1 0 0,0 0 0,0 0 0,1 0 0,-1 0 1,0 0-1,0 0 0,1-1 0,-1 1 0,0 0 0,0-1 0,0 1 1,1-1-1,-1 1 0,0-1 0,0 1 0,0-1 0,0 0 0,0 1 1,0-1-1,0 0 0,0 0 0,0 0 0,-1 0 0,1 0 0,0 0 0,0 0 1,-1 0-1,1 0 0,-1 0 0,1-1 0,-1 1 0,1 0 0,-1 0 1,0 0-1,0-1 0,1 1 0,-1 0 0,0 0 0,0-1 0,0 1 0,-1-1-2,2 1 0,151-267 58,-152 268-58,0 0-1,0 1 1,0-1 0,0 0 0,0 1 0,1-1-1,-1 0 1,0 1 0,0-1 0,0 0 0,1 0-1,-1 1 1,0-1 0,0 0 0,1 0 0,-1 0 0,0 1-1,1-1 1,-1 0 0,0 0 0,0 0 0,1 0-1,-1 1 1,0-1 0,1 0 0,-1 0 0,0 0-1,1 0 1,-1 0 0,0 0 0,1 0 0,-1 0-1,0 0 1,1 0 0,-1 0 0,0 0 0,1 0-1,-1-1 1,0 1 0,1 0 0,-1 0 0,0 0 0,1 0-1,-1-1 1,-8 48 2,7-41 3,-10 111 448,11-116-448,0 0 0,0-1 1,-1 1-1,1-1 1,0 1-1,0-1 0,0 1 1,0-1-1,0 1 1,0-1-1,1 1 0,-1-1 1,0 1-1,0-1 1,0 1-1,0-1 1,1 1-1,-1-1 0,0 1 1,0-1-1,1 1 1,-1-1-1,0 1 0,1-1 1,-1 0-1,1 1 1,-1-1-1,0 0 0,1 1 1,-1-1-1,1 0 1,-1 0-1,1 1 1,-1-1-1,1 0 0,-1 0 1,1 0-1,-1 1 1,1-1-1,-1 0 0,1 0 1,-1 0-1,1 0 1,-1 0-1,1 0 0,-1 0 1,1 0-1,0-1 1,-1 1-1,1 0 1,-1 0-1,1 0 0,-1-1 1,1 1-1,-1 0 1,0 0-1,1-1 0,-1 1 1,1-1-6,25-26 58,-25 25-55,24-29 15,-1-1 1,-2-1 0,-2-1-1,15-33-18,-29 55-52,-9 25 10,-3 8 26,-11 180 152,17-200-134,-1 0 0,1-1 0,0 1 0,0-1 0,0 1 0,0-1 0,0 1 0,0 0 0,0-1 1,0 1-1,0-1 0,1 1 0,-1 0 0,0-1 0,0 1 0,0-1 0,1 1 0,-1-1 0,0 1 1,1-1-1,-1 1 0,0-1 0,1 1 0,-1-1 0,0 0 0,1 1 0,-1-1 0,1 1 0,-1-1 0,1 0 1,-1 0-1,1 1 0,-1-1 0,1 0 0,0 0 0,-1 1 0,1-1 0,-1 0 0,1 0 0,-1 0 0,1 0 1,0 0-1,-1 0 0,1 0 0,-1 0 0,1 0 0,-1 0 0,1 0 0,0-1 0,-1 1 0,1 0 1,-1 0-1,1 0 0,-1-1 0,1 1 0,-1 0 0,1-1 0,-1 1 0,1 0 0,-1-1 0,0 1 0,1-1 1,-1 1-1,1-1 0,-1 1 0,0-1 0,1 1 0,-1-1 0,0 0-2,34-32 26,-34 32-26,168-212-38,-136 184-154,-31 29 188,-1 0-1,1-1 1,0 1 0,-1 0 0,1 0 0,0 0 0,-1 0-1,1-1 1,0 1 0,0 0 0,-1 0 0,1 1-1,0-1 1,-1 0 0,1 0 0,0 0 0,-1 0-1,1 0 1,0 1 0,-1-1 0,1 0 0,0 1 0,-1-1-1,1 1 1,-1-1 0,1 0 0,0 1 0,-1-1-1,1 1 1,-1-1 0,0 1 0,1 0 0,-1-1-1,1 1 1,-1-1 0,0 1 0,1 0 0,-1-1-1,0 1 1,0 0 0,0-1 0,1 1 0,-1 0 0,0 0-1,0-1 1,0 1 0,0 0 0,0-1 0,0 1-1,0 0 1,-1 0 4,12 121 11,-10-122-9,0 1 1,0-1-1,0 1 1,0-1-1,0 0 1,0 1-1,0-1 1,1 0-1,-1 0 1,0 0-1,0 1 1,0-1-1,0-1 1,0 1-1,0 0 1,1 0-1,-1 0 1,0 0-1,0-1 1,0 1-1,0-1 1,0 1-1,0-1 1,0 1-1,0-1 1,0 1-1,0-1 1,0 0-1,-1 1 0,1-1 1,0 0-1,0 0 1,-1 0-1,1 0 1,0 0-1,-1 0 1,1 0-1,-1 0 1,1 0-1,-1 0 1,0 0-1,1 0 1,-1 0-1,0 0 1,0 0-1,0 0 1,0 0-1,0-1 1,0 1-1,0 0 1,0 0-1,0 0-2,3-5 7,23-39 2,-13 21-10,1 0 1,1 1-1,2 0 0,0 1 1,1 1-1,3-2 1,-20 21-2,0 1 0,0-1 0,1 0-1,-1 0 1,1 1 0,0-1 0,-1 1 0,1-1-1,0 1 1,0 0 0,0 0 0,0 0 0,0 0-1,0 0 1,0 0 0,0 0 0,0 1-1,0-1 1,1 1 0,-1 0 0,0-1 0,0 1-1,0 0 1,1 0 0,-1 1 0,0-1 0,0 0-1,0 1 1,1-1 0,-1 1 0,0 0 0,0 0-1,0 0 1,0 0 0,0 0 0,0 0-1,0 0 1,0 1 2,74 106 63,-73-107-57,-1 1-1,0-1 1,0 0-1,1 0 1,-1 0-1,0-1 1,1 1 0,-1-1-1,1 1 1,-1-1-1,1 0 1,-1 0-1,1 0 1,-1 0 0,1 0-1,-1-1 1,1 1-1,-1-1 1,1 1 0,-1-1-1,0 0 1,1 0-1,-1 0 1,0 0-1,0-1 1,0 1 0,0-1-1,0 1 1,0-1-1,0 0 1,0 1-1,-1-1 1,1 0 0,0 0-1,-1 0 1,0 0-1,0-1 1,1 1 0,-1 0-1,0 0 1,-1-1-1,1 0-5,4-3 2,74-106-869,-71 96 196,-8 5 971</inkml:trace>
  <inkml:trace contextRef="#ctx0" brushRef="#br0" timeOffset="205025.852">15802 6553 16420,'0'18'2080,"0"0"817,7-8-3906</inkml:trace>
  <inkml:trace contextRef="#ctx0" brushRef="#br0" timeOffset="205216.129">16201 6463 22445,'0'0'1584,"-1"7"1734,0-2-3174,0 0 1,-1-1-1,1 1 0,-1 0 0,0-1 0,-1 1 1,1-1-1,-1 0 0,0 0 0,0 0 0,0 0 1,0 0-1,-1-1 0,0 0 0,1 1 0,-5 1-144,-7 8 174,-70 74 176,82-83-331,0-1 0,1 1 1,0 0-1,-1-1 0,1 1 1,1 0-1,-1 0 0,0 0 1,1 0-1,0 1 0,0-1 1,0 0-1,1 1 0,-1-1 1,1 0-1,0 1 0,1-1 1,-1 0-1,0 1 0,1-1 1,0 0-1,0 0 1,1 1-1,-1-1 0,1 1-19,0-3 5,1 0-1,-1-1 1,0 1 0,0 0-1,1-1 1,-1 1 0,1-1-1,0 0 1,-1 0-1,1 0 1,0 0 0,-1-1-1,1 1 1,0-1 0,0 1-1,0-1 1,0 0-1,-1 0 1,1-1 0,0 1-1,0 0 1,0-1-1,-1 0 1,1 1 0,0-1-1,-1 0 1,1 0 0,0-1-1,-1 1 1,0-1-1,1 1 1,-1-1 0,0 0-1,0 1 1,0-1 0,0-1-1,0 1 1,0 0-1,0 0 1,-1-1 0,1 1-5,36-30-352,3-5-557</inkml:trace>
  <inkml:trace contextRef="#ctx0" brushRef="#br0" timeOffset="206075.244">16933 6132 19956,'2'-5'473,"-2"4"-384,0 1 0,0-1 0,0 0-1,0 0 1,0 1 0,0-1 0,0 0-1,0 0 1,0 1 0,0-1 0,0 0-1,0 0 1,0 1 0,0-1 0,1 0-1,-1 1 1,0-1 0,1 0 0,-1 1-1,0-1 1,1 0 0,-1 1 0,1-1-1,-1 1 1,1-1 0,-1 1 0,1-1-1,-1 1 1,1-1 0,0 1 0,-1-1 0,1 1-1,0 0 1,-1-1 0,1 1 0,0 0-1,-1 0 1,1 0 0,0-1 0,0 1-1,-1 0 1,1 0 0,0 0 0,0 0-1,-1 0 1,1 0 0,0 1 0,0-1-1,-1 0 1,1 0 0,0 0 0,-1 1-1,1-1 1,0 0 0,-1 1 0,1-1-1,0 1 1,-1-1 0,1 0 0,-1 1-1,1-1 1,0 1-89,30 138 2541,-22-34-1629,-5 1 0,-7 94-912,0 64 412,-1-217-264,-7-68-26,3-28-106,2 0 0,2-1 0,3 0 1,1 1-1,7-43-16,-3 37-9,3-1-1,2 1 1,2 0 0,3 1-1,2 0 1,3 2 0,6-11 9,33-27-28,-57 88 27,0 1 1,1 0-1,-1 0 1,0-1-1,1 1 1,-1 0-1,0 0 1,1 0-1,-1 0 1,1 0-1,0 1 1,-1-1-1,1 0 1,0 1-1,-1-1 1,1 1-1,0 0 1,-1-1-1,1 1 1,0 0-1,0 0 1,0 0-1,-1 0 1,1 0-1,0 1 1,0-1-1,-1 1 1,1-1-1,0 1 1,-1-1-1,1 1 1,-1 0-1,1 0 1,-1 0-1,1 0 1,-1 0-1,1 0 1,-1 0-1,0 0 1,1 1-1,-1-1 1,0 1 0,2 2-1,-1 0-1,1 0 1,-1 0 0,0 1-1,-1-1 1,1 1 0,-1-1 0,0 1-1,0-1 1,0 1 0,-1 0-1,1 0 1,-1-1 0,0 1 0,-1 0-1,1 0 2,-9 26-3,0 0 0,-2-1 0,-1-1 0,-2 0 0,-1 0 0,-1-2-1,-1 0 1,-1 0 0,-9 7 3,19-20-711,24-31-837,-11 12 1308,23-23-1620,6-7-81</inkml:trace>
  <inkml:trace contextRef="#ctx0" brushRef="#br0" timeOffset="206863.03">17458 6088 21373,'0'0'158,"1"-1"0,0 1 1,0 0-1,0 0 1,0 0-1,0 0 1,0 0-1,0 0 1,0 0-1,0 0 0,0 0 1,0 1-1,0-1 1,0 0-1,-1 1 1,1-1-1,0 1 0,0-1 1,0 0-1,0 1 1,-1 0-1,1-1 1,0 1-1,-1 0 1,1-1-1,0 1 0,-1 0 1,1-1-1,-1 1 1,1 0-1,-1 0 1,1 0-1,-1 0 1,0 0-1,1-1 0,-1 1 1,0 0-1,0 0 1,1 1-159,0 3 1027,-20-66-490,18 60-532,0 1 1,0 0 0,0 0 0,0 0 0,0 0 0,0 0 0,0 0 0,0 0-1,0 1 1,0-1 0,0 0 0,0 0 0,0 1 0,1-1 0,-1 1 0,0-1-1,0 0 1,0 1 0,0 0 0,0-1 0,1 1 0,-1 0 0,0-1 0,1 1-1,-1 0 1,0 0 0,1-1 0,-1 1 0,1 0 0,-1 0 0,1 0 0,0 0-1,-1 0 1,1 0 0,0 0 0,-1 0 0,1 0-6,-21 77 16,20-69-24,-1 0 1,0 0-1,0 1 1,-1-1-1,0 0 1,0-1-1,-1 1 1,-1-1-1,1 1 1,-1-1-1,-5 6 8,10-14-5,0-1 1,0 1-1,0 0 0,0-1 0,-1 1 0,1 0 0,0-1 1,0 1-1,0 0 0,0-1 0,0 1 0,-1 0 0,1 0 1,0-1-1,0 1 0,0 0 0,-1 0 0,1-1 0,0 1 1,0 0-1,-1 0 0,1 0 0,0-1 0,-1 1 0,1 0 1,0 0-1,0 0 0,-1 0 0,1 0 0,0 0 0,-1 0 1,1 0-1,0 0 0,-1 0 0,1 0 0,0 0 0,-1 0 1,1 0-1,0 0 0,-1 0 0,1 0 0,0 0 0,-1 0 1,1 0-1,0 0 0,-1 1 0,1-1 0,0 0 0,0 0 1,-1 0-1,1 0 0,0 1 0,0-1 0,-1 0 0,1 0 1,0 1-1,0-1 0,0 0 0,0 1 0,-1-1 1,1 0-1,0 0 0,0 1 5,3-30-232,-2 28 228,2-14-23,0-1 0,1 1 0,1 0 0,1 0-1,0 1 1,1 0 0,0 0 0,1 0 0,1 1 0,0 0 0,1 1-1,0 0 1,1 0 0,0 1 0,1 1 0,0 0 0,1 0 27,-8 9 19,-1 0-1,1-1 1,0 2 0,0-1 0,0 0 0,0 1-1,0 0 1,0 0 0,-1 1 0,1-1 0,0 1-1,0 0 1,0 0 0,-1 1 0,1-1 0,0 1 0,-1 0-1,1 0 1,-1 1 0,0-1 0,2 3-19,31 11 110,-32-14-92,1 0-1,-1 0 1,0 0-1,1-1 1,0 0 0,-1 0-1,1 0 1,0-1-1,-1 1 1,1-2-1,0 1 1,-1-1-1,1 1 1,0-1 0,-1-1-1,1 1 1,-1-1-1,1 0 1,-1-1-1,0 1 1,0-1-1,0 0 1,0 0 0,-1 0-1,1-1 1,-1 0-1,0 0 1,0 0-1,0 0 1,1-3-18,17-18 17,-1-2 1,-1 0-1,-1-2 1,-2 0-1,-1-1 0,-1 0 1,-2-1-1,-1-1 1,-1 0-1,-2-1 1,-1 0-1,-2 0 0,-1-1 1,-2 1-1,-1-3-17,-19-33 24,15 68-24,0 1-1,1 0 0,-1 0 1,1-1-1,-1 1 1,0 0-1,1 1 0,-1-1 1,1 0-1,-1 0 1,0 1-1,1-1 0,-1 1 1,1-1-1,-1 1 0,1-1 1,0 1-1,-1 0 1,1 0-1,0 0 0,-1 0 1,1 0-1,0 0 1,0 0-1,0 0 0,0 1 1,0-1-1,0 0 0,0 1 1,0-1-1,1 0 1,-1 1-1,0-1 0,1 1 1,-1-1-1,1 1 0,0 0 1,-1-1-1,1 1 1,0-1-1,0 1 1,-15 42-12,2 2-1,2-1 1,2 1 0,2 1 0,1 15 12,5-54 4,-2 13 55,1 1 1,1 0 0,1 0-1,1 0 1,0 0 0,2-1-1,1 1 1,0-1-1,2 1 1,0-2 0,6 14-60,4 1 118,3 8-65,-1 0 0,-2 1-1,-2 1 1,8 43-53,-21-30 3,-27-78 28,-21-138-219,41 130 141,5 23 30,-5-21-101,1 1-1,1-1 1,1 0 0,1 0-1,2 0 1,1-16 118,25-6-2256,-15 41 2465</inkml:trace>
  <inkml:trace contextRef="#ctx0" brushRef="#br0" timeOffset="207526.239">18183 5977 11002,'-4'7'945,"-4"0"2687,10-1-2119,-2-6-297,0 0-624,1 0-144,1 0-112,-1 0-120</inkml:trace>
  <inkml:trace contextRef="#ctx0" brushRef="#br0" timeOffset="208405.808">18214 6009 17756,'0'0'2167,"0"0"59,0 0-645,0 0-438,3-2-261,14-12-726,0 0 0,-1-2-1,-1 1 1,0-2 0,-1 0 0,-1 0 0,0-2 0,-2 1 0,0-2-1,-1 1 1,-1-1 0,-1-1 0,0 0 0,-2 0 0,2-11-156,-10-12 57,1 44-55,-1 0-1,1 0 1,0 0-1,-1 0 1,1 1-1,0-1 1,-1 1-1,1-1 1,0 1 0,0-1-1,0 1 1,-1 0-1,1 0 1,0-1-1,0 1 1,0 0-1,0 0 1,0 0 0,0 0-1,1 0 1,-1 0-1,0 0 1,0 1-1,1-1 1,-1 0-1,1 0 1,-1 1 0,1-1-1,-1 0 1,1 1-2,-40 89 13,19-43 79,52-78 213,-23 50 512,-6-20-756,-1 0-3678,-1 0 2354</inkml:trace>
  <inkml:trace contextRef="#ctx0" brushRef="#br0" timeOffset="209987.15">18495 5650 19220,'-4'1'264,"0"-1"-1,0 1 1,0 1-1,0-1 1,0 1-1,1-1 1,-1 1-1,0 0 1,1 1-1,-1-1 1,1 0-1,0 1 1,-1 0-1,1 0 1,1 0-1,-1 0 1,0 0-1,1 1 1,-2 2-264,-42 119 1753,45-119-1586,-5 106 1867,6-110-1805,17-16 196,86-132 485,-75 99-717,-28 46-192,1-1 0,0 1 0,-1 0-1,1 0 1,0-1 0,0 1-1,0 0 1,0 0 0,0 0 0,1 0-1,-1 0 1,0 0 0,0 1 0,1-1-1,-1 0 1,0 0 0,1 1 0,-1-1-1,0 1 1,1 0 0,-1-1-1,1 1 1,-1 0 0,1 0 0,-1 0-1,1 0 1,-1 0 0,1 0 0,-1 0-1,1 0 1,-1 1 0,1-1-1,-1 0 1,1 1 0,-1 0 0,0-1-1,1 1 1,-1 0 0,0-1 0,0 1-1,1 0 1,-1 0 0,0 0-1,0 0 1,0 0 0,0 1 0,0-1-1,0 0 1,-1 0 0,1 1 0,0-1-1,36 74 6,-37-70 6,0 1 0,-1-1-1,1 1 1,-1-1-1,-1 0 1,1 0 0,-1 1-1,0-1 1,0 0-1,0-1 1,-1 1 0,1 0-1,-1-1 1,0 1-1,-2 1-11,4-5 6,0 1 21,0-7 17,12-193 43,-12 94-58,1 100-20,0 4 2,0 3 6,-1-1-16,0-1 0,1 0 0,-1 1-1,1-1 1,0 1 0,-1-1-1,1 0 1,0 1 0,0-1-1,0 1 1,0-1 0,0 1-1,0-1 1,0 1 0,0-1 0,1 0-1,-1 1 1,1-1 0,-1 0-1,1 1 1,-1-1 0,1 0-1,0 1 1,0-1 0,-1 0-1,1 0 1,0 0 0,0 0-1,0 0 1,0 0 0,1 0 0,-1 0-1,0 0 1,0 0 0,0-1-1,1 1 1,-1 0 0,0-1-1,1 1 1,-1-1 0,1 0-1,-1 1 1,0-1 0,1 0 0,-1 0-1,1 0 1,-1 0 0,1 0-1,-1 0 1,0 0 0,1 0-1,-1-1 1,1 1 0,-1-1-1,0 1 1,1-1 0,-1 1-1,0-1 1,1 0 0,-1 0-1,56-53 3,-46 42-3,1-1 0,0 2 0,1 0 0,0 1 0,1 0 0,0 1 0,1 0 0,3-1-1,-16 9 1,0 0 0,0 1 0,0-1 0,0 0 0,0 1-1,1-1 1,-1 1 0,0-1 0,0 1 0,0 0 0,1 0-1,-1 0 1,0 0 0,0 1 0,1-1 0,-1 1 0,0-1-1,0 1 1,0 0 0,0 0 0,0 0 0,0 0 0,0 0-1,0 0 1,0 0 0,0 1 0,-1-1 0,1 1-1,0-1 1,-1 1 0,0 0 0,1-1 0,-1 1 0,0 0-1,0 0 1,0 0 0,0 0 0,0 0 0,0 0 0,0 0-1,-1 0 1,1 1 0,-1-1 0,0 0 0,1 0 0,-1 3 0,1 12 2,1 1 1,-2 0 0,-1-1 0,0 1 0,-1 0 0,-1-1 0,-2 8-3,-3 26 13,7-50-13,1 0 0,-1-1 1,1 1-1,0 0 0,-1-1 1,1 1-1,0 0 0,-1-1 0,1 1 1,0 0-1,0 0 0,0-1 1,0 1-1,0 0 0,0 0 0,0-1 1,0 1-1,0 0 0,0 0 1,0-1-1,0 1 0,1 0 0,-1 0 1,0-1-1,1 1 0,-1 0 1,0-1-1,1 1 0,-1 0 0,1-1 1,-1 1-1,1-1 0,-1 1 1,1-1-1,-1 1 0,1-1 0,-1 1 1,1-1-1,0 1 0,-1-1 1,1 0-1,0 1 0,0-1 0,-1 0 1,1 0-1,0 0 0,0 1 1,-1-1-1,1 0 0,0 0 0,33-27 23,100-203 1,-103 193-29,-29 39 6,0 0-1,-1-1 1,1 1 0,-1 0 0,0 0 0,0 0-1,0 0 1,0 0 0,0 0 0,0 0 0,0 1 0,-1-1-1,1 0 1,-1 0 0,1 1 0,-1-1 0,0 0-1,0 1 1,0-1 0,0 0 0,-1 0 0,1 1-1,-1-1 1,0 2-1,1 2 2,1 63 0,-1-69-2,0-1 0,0 1 0,0-1 0,0 1 0,0 0 0,0-1 0,0 1 0,1-1 0,-1 1 0,0 0 0,0-1 0,0 1 1,1-1-1,-1 1 0,0 0 0,1-1 0,-1 1 0,0 0 0,0-1 0,1 1 0,-1 0 0,1 0 0,-1-1 0,0 1 0,1 0 1,-1 0-1,1 0 0,-1-1 0,0 1 0,1 0 0,-1 0 0,1 0 0,-1 0 0,1 0 0,-1 0 0,1 0 0,-1 0 0,0 0 0,1 0 1,-1 0-1,1 0 0,-1 0 0,1 1 0,-1-1 0,0 0 0,1 0 0,-1 0 0,1 1 0,-1-1 0,0 0 0,1 0 0,-1 1 1,0-1-1,1 0 0,-1 1 0,0-1 0,1 0 0,-1 1 0,0-1 0,0 1 0,0-1 0,1 0 0,-1 1 0,0-1 0,0 1 1,0-1-1,0 0 0,0 1 0,0-1 0,0 1 0,22-34 13,-3 0-8,-5 7-2,0 0 0,2 1-1,1 0 1,1 1 0,2 1 0,6-5-3,-25 26-1,1 0 1,0 0 0,-1 0-1,1 0 1,0 0 0,0 1-1,0-1 1,0 1 0,0 0 0,1-1-1,-1 1 1,0 0 0,1 0-1,-1 0 1,1 1 0,-1-1-1,1 1 1,-1-1 0,1 1 0,-1 0-1,1 0 1,-1 0 0,1 0-1,-1 0 1,1 0 0,-1 1-1,1 0 1,-1-1 0,1 1 0,-1 0-1,2 1 1,31 81 13,-21-35 41,36 40 166,-48-87-217,0 0-1,0 0 1,1 0 0,-1 0 0,0-1-1,1 1 1,-1-1 0,0 0 0,1 0-1,-1 0 1,1 0 0,-1 0-1,0 0 1,1 0 0,-1-1 0,1 1-1,-1-1 1,0 0 0,0 0 0,1 0-1,-1 0 1,0 0 0,0 0 0,0-1-1,0 1 1,0 0 0,0-1-1,-1 0 1,1 1 0,0-1 0,-1 0-1,1 0 1,-1 0 0,0 0 0,0 0-1,0 0 1,0-1 0,0 1 0,0 0-1,0-1 1,0 0-3,5-6-5,48-77-475,-37 44 944</inkml:trace>
  <inkml:trace contextRef="#ctx0" brushRef="#br0" timeOffset="210857.361">20055 5168 13811,'-1'-3'502,"0"1"0,-1-1 0,1 0-1,0 1 1,-1-1 0,1 1 0,-1-1 0,0 1 0,0 0 0,0-1-1,0 1 1,0 0 0,0 1 0,-1-1 0,1 0 0,-1 1 0,1-1-1,-1 1 1,1 0 0,-2-1-502,0 1 134,0 1 0,0 0 0,-1-1 0,1 1 0,0 1-1,0-1 1,0 0 0,0 1 0,0 0 0,0 0 0,0 0 0,0 1 0,0 0-1,0-1 1,1 1 0,-1 0 0,1 1 0,-1-1 0,1 0 0,-3 4-134,-9 6 186,1 1 1,0 1 0,1 0-1,0 1 1,2 0 0,-1 1 0,2 1-1,0-1 1,1 2 0,1-1-1,1 1 1,-4 14-187,11-32 4,0-1 0,0 1 1,1-1-1,-1 1 0,0 0 0,1-1 0,-1 1 0,0 0 0,1-1 1,-1 1-1,0 0 0,1-1 0,-1 1 0,1 0 0,-1 0 0,1-1 1,-1 1-1,1 0 0,-1 0 0,1 0 0,-1 0 0,1 0 0,-1 0 1,1 0-1,-1 0 0,1 0 0,-1 0 0,1 0 0,-1 0 0,1 0 1,-1 0-1,1 0 0,-1 0 0,1 0 0,-1 1 0,1-1 0,-1 0 1,0 0-1,1 1 0,-1-1 0,1 0 0,-1 1 0,0-1 0,1 0 1,-1 1-1,0-1 0,1 1 0,-1-1 0,0 0 0,0 1 1,1-1-1,-1 1 0,0-1 0,0 1 0,0-1 0,0 1-4,20-22 8,-1 0 0,-1-1 0,-1-1 0,-1-1 0,-2 0-1,0-1 1,-1-1 0,-2 0 0,0 0 0,-2-1 0,5-27-8,-17 49-35,-5 22 22,0 10 11,1 0 1,1 1-1,1 0 1,2 1-1,0-1 1,2 12 1,1-38 1,-1-1 1,1 1 0,-1-1 0,1 0 0,0 1 0,0-1 0,0 1 0,0-1 0,0 1-1,0-1 1,0 1 0,1-1 0,-1 0 0,0 1 0,1-1 0,-1 1 0,1-1 0,-1 0 0,1 0-1,0 1 1,-1-1 0,1 0 0,0 0 0,0 0 0,0 0 0,0 1 0,0-1 0,0-1 0,1 1-1,-1 0 1,0 0 0,0 0 0,0-1 0,1 1 0,-1-1 0,1 1 0,-1-1 0,0 1-1,1-1 1,-1 0 0,1 1 0,-1-1 0,0 0 0,1 0 0,0 0-2,9-6 10,-1 1 1,0-1-1,0-1 1,0 0-1,-1-1 1,0 1-1,0-2 0,-1 1 1,0-1-1,2-3-10,4-4 7,25-29 7,-2-3 1,-2-1 0,-2-1-1,-2-2 1,15-38-15,-44 131-32,-13 178 104,11-218-68,0 0 0,0 0 0,0 0 0,0 0 0,0 0 0,1 0 0,-1 0 0,0-1 0,1 1 0,-1 0 0,0 0 0,1 0 0,-1 0 0,1-1 0,-1 1 0,1 0 0,-1 0 0,1-1 0,0 1 0,-1-1 0,1 1 0,0 0 0,-1-1 0,1 1 0,0-1 0,0 0 1,0 1-1,-1-1 0,1 0 0,0 1 0,0-1 0,0 0 0,0 0 0,0 0 0,0 0 0,0 1 0,-1-1 0,1-1 0,0 1 0,0 0 0,0 0 0,0 0 0,0 0 0,0-1 0,0 1 0,-1 0 0,1-1 0,0 1 0,0-1 0,0 1 0,-1-1 0,1 1 0,0-1 0,-1 1 0,1-1 0,0 0 0,-1 1 0,1-1 0,-1 0 0,1 0 0,-1 1 0,1-1 0,-1 0 0,0 0 0,1 0 0,-1 0 0,0 1 0,0-2-4,18-20 18,-1-1 0,-1-1 0,-2 0 0,0-1 0,-2 0 0,1-4-18,13-25 0,66-104 12,-92 158-12,0 1 0,0 0 0,0 0 0,0 0-1,1-1 1,-1 1 0,0 0 0,1 0 0,-1-1-1,0 1 1,1 0 0,-1-1 0,1 1 0,-1 0-1,1-1 1,-1 1 0,1-1 0,-1 1 0,1-1 0,0 1-1,-1-1 1,1 1 0,0-1 0,-1 1 0,1-1-1,0 0 1,0 0 0,-1 1 0,1-1 0,0 0-1,0 0 1,-1 0 0,1 0 0,0 0 0,0 0-1,0 0 1,-1 0 0,1 0 0,0 0 0,0 0 0,0 0-1,-1-1 1,1 1 0,0 0 0,0-1 0,-1 1-1,1 0 1,0-1 0,-1 1 0,1-1 0,0 1-1,-1-1 1,1 1 0,-1-1 0,1 0 0,-1 1-1,1-1 1,-1 0 0,0 1 0,1-1 0,-1 0-1,0 0 1,1 1 0,-1-1 0,0 0 0,0 0 0,0 1-1,1-1 1,-1 0 0,0 0 0,6 284 637,2-270-710,2-41-635,-2-6-96,0-7 1249</inkml:trace>
  <inkml:trace contextRef="#ctx0" brushRef="#br0" timeOffset="211162.098">20999 4606 14363,'0'-3'2709,"1"3"-2464,-1-1 0,0 0 0,1 1 0,-1-1 0,0 0 0,1 1 0,-1-1 0,0 0 0,0 0 0,0 1 0,0-1 0,0 0 0,0 0 0,0 1 0,0-1 0,0 0 0,0 0 0,0 1 0,-1-1 0,1 0 0,0 0 0,0 1 0,-1-1 0,1 0 1,0 1-1,-1-1 0,1 0 0,-1 1 0,1-1 0,-1 1 0,1-1 0,-1 1 0,1-1 0,-1 1 0,0-1 0,1 1 0,-1-1 0,0 1 0,1 0 0,-1 0 0,0-1 0,1 1 0,-1 0 0,0 0 0,0-1-245,-12 11 107,0-1-1,1 1 1,0 1 0,1 0-1,0 1 1,0 0 0,2 1 0,-1 0-1,2 0 1,0 1 0,0 0-1,2 1 1,-1-1 0,2 1-1,0 1 1,1-1 0,0 1-1,1-1 1,1 1 0,0 9-107,2-23-11,-1 0 1,1 1-1,0-1 1,0 0 0,0 0-1,0 0 1,0 0-1,0 1 1,1-1-1,-1 0 1,1 0-1,0 0 1,-1 0-1,1 0 1,0 0 0,0 0-1,0 0 1,1 0-1,-1 0 1,0-1-1,1 1 1,-1 0-1,1-1 1,-1 1 0,1-1-1,0 0 1,-1 1-1,1-1 1,0 0-1,0 0 1,0 0-1,0 0 1,0-1-1,0 1 1,1 0 0,-1-1-1,0 0 1,0 1-1,0-1 1,0 0-1,1 0 1,-1 0-1,0 0 1,0-1 0,0 1-1,0-1 1,1 1-1,-1-1 1,0 0-1,0 0 1,0 1-1,0-2 1,0 1-1,-1 0 1,1 0 0,0 0-1,0-1 1,-1 1-1,1-1 1,-1 0-1,1 0 11,38-31-983,1-9-406</inkml:trace>
  <inkml:trace contextRef="#ctx0" brushRef="#br0" timeOffset="211479.711">21179 4536 18812,'10'20'5659,"15"-20"-3545,23-20-828,-27 5-969,0 0 1,-1-1-1,-1-1 0,-1-1 0,16-18-317,-35 36 2,0 0 0,0 0 1,0 0-1,0 0 0,0 0 0,0 0 1,0 0-1,0 0 0,0 0 0,0-1 1,0 1-1,0 0 0,0-1 0,0 1 1,0-1-1,0 1 0,0-1 0,0 1 1,1-1-1,-1 1 0,0-1 0,0 0 1,1 1-1,-1-1 0,0 0 0,1 0 0,-1 0 1,1 0-1,-1 1 0,1-1 0,-1 0 1,1 0-1,0 0 0,-1 0 0,1 0 1,0 0-1,0 0 0,0 0 0,0 0 1,0 0-1,0 0 0,0 0 0,0 0 1,0 0-1,0 0 0,0 0 0,1 0 1,-1 0-1,0 0 0,1 0 0,-1 0 1,1 0-1,-1 0 0,1 0 0,-1 0 1,1 1-1,0-1 0,-1 0 0,1 0 0,0 1 1,0-1-1,0 1 0,-1-1 0,1 0 1,0 1-1,0 0-2,-17 5 3,1 1 1,0 1-1,0 1 0,0 0 0,1 1 1,0 0-1,1 1 0,0 1 1,1 0-1,0 1 0,1 0 1,0 1-1,0 0 0,2 0 0,0 1 1,0 1-1,1-1 0,1 1 1,0 3-4,5-15 4,0-1 0,0 1 1,0 0-1,1 0 1,0 0-1,-1 0 0,1 0 1,0 0-1,1 0 1,-1 0-1,0 0 0,1 0 1,0 1-1,-1-1 0,1 0 1,1 0-1,-1 0 1,0 1-1,1-1 0,0 0 1,-1 0-1,1 0 1,0 0-1,1 0 0,-1 0 1,1 0-1,-1 0 0,1-1 1,0 1-1,0 0 1,0-1-1,0 0 0,0 1 1,1-1-1,-1 0 1,1 0-1,-1 0 0,1-1 1,0 1-1,0 0 1,0-1-1,0 0 0,0 0 1,0 0-1,2 1-4,75-15-311,-33-6-605</inkml:trace>
  <inkml:trace contextRef="#ctx0" brushRef="#br0" timeOffset="212794.424">14037 8524 16396,'-16'-33'7074,"15"32"-7012,1 0 0,-1 0 1,0 0-1,0 0 0,0 0 0,0 0 0,0 1 0,0-1 0,0 0 0,-1 1 0,1-1 0,0 1 0,0-1 0,0 1 1,-1 0-1,1-1 0,0 1 0,0 0 0,-1 0 0,1 0 0,0 0 0,0 0 0,-1 0 0,1 0 0,0 0 0,0 1 1,-1-1-1,1 0 0,0 1 0,0-1 0,0 1 0,-1-1 0,1 1 0,0 0 0,0-1 0,0 1 0,0 0 0,0 0 0,0 0 1,0 0-63,-9 10 79,1 1 0,1-1 1,0 1-1,0 1 1,1 0-1,1 0 1,0 0-1,0 1 0,2 0 1,0 0-1,0 0 1,1 0-1,1 1 1,0-1-1,2 1 0,-1 6-79,0-9 103,0-4-31,0-1-1,1 1 1,0 0 0,0-1-1,0 1 1,1-1 0,0 1-1,1-1 1,-1 1 0,2-1-1,0 4-71,-2-11 6,0 0 1,0 1-1,0-1 0,0 0 0,-1 0 0,1 1 0,0-1 0,0 0 0,0 0 0,0 0 0,0 0 0,0-1 0,0 1 0,-1 0 1,1 0-1,0 0 0,0-1 0,0 1 0,0 0 0,-1-1 0,1 1 0,0-1 0,0 1 0,-1-1 0,1 1 0,0-1 1,-1 1-1,1-1 0,0 0 0,-1 1 0,1-1 0,-1 0 0,1 0 0,-1 1 0,0-1 0,1 0 0,-1 0 0,0 0 1,1 0-1,-1 1 0,0-2-6,17-31 80,-2-1 1,-1-1-1,-2 0 1,5-26-81,2-2 35,48-185 9,-72 274-40,2 1-1,1-1 0,1 1 1,1 0-1,1-1 1,1 1-1,2-1 0,1 0 1,3 11-4,-8-36 0,0 0 1,0 0-1,0-1 1,0 1-1,0 0 1,0 0-1,0 0 0,0-1 1,1 1-1,-1 0 1,0 0-1,0-1 1,1 1-1,-1 0 1,0 0-1,1-1 0,-1 1 1,1 0-1,-1-1 1,1 1-1,-1-1 1,1 1-1,-1-1 1,1 1-1,-1-1 1,1 1-1,0-1 0,-1 1 1,1-1-1,0 0 1,0 1-1,-1-1 1,1 0-1,0 0 1,0 1-1,-1-1 0,1 0 1,0 0-1,0 0 1,0 0-1,-1 0 1,1 0-1,0 0 1,0 0-1,0-1 0,-1 1 1,1 0-1,0 0 1,0-1-1,-1 1 1,1 0-1,0-1 1,-1 1-1,1-1 1,0 1-1,-1-1 0,1 1 1,-1-1-1,1 1 1,-1-1-1,1 1 1,-1-1-1,1 0 1,0 0-1,27-51 76,112-318 328,-121 275-346,-15 214-49,-2 484 764,49-330-463,-50-272-309,0 0 0,0 1-1,-1-1 1,1 1 0,0-1 0,-1 0 0,1 1 0,-1-1 0,1 1 0,-1-1-1,0 1 1,0 0 0,0-1 0,1 1 0,-1-1 0,-1 1 0,1-1-1,0 1 1,0-1 0,-1 1 0,1-1 0,-1 1 0,1-1 0,-1 1 0,1-1-1,-1 1 1,0-1 0,0 0 0,0 1 0,0-1 0,0 0 0,0 0-1,0 0 1,0 0 0,0 0 0,0 0 0,-1 0 0,1 0 0,0 0 0,-1-1-1,1 1 1,-1 0 0,1-1 0,-1 1 0,1-1 0,-1 0 0,1 1-1,-1-1 1,1 0 0,-1 0 0,1 0 0,-1 0 0,0 0 0,1-1 0,-1 1-1,1 0 1,-1-1 0,1 1 0,-1-1 0,1 1 0,-1-1 0,1 0-1,-1 0 1,-6-2-2,0 0 0,0 0 0,0-1 0,1 0 0,-1 0 0,1-1 0,1 0 0,-1 0 0,0-1 0,1 0 0,0 0 0,1 0 0,-1-1 0,1 0 0,0 0 0,1 0 0,0 0 0,0-1 0,1 0 0,0 0 0,0 0 0,0 0 0,1 0 0,1-1 0,-1 1 0,1 0 1,1-3 0,-2-3-2,2 0 1,0 0-1,1 1 1,0-1 0,1 0-1,1 1 1,0-1 0,0 1-1,2 0 1,-1 0-1,2 0 1,0 0 0,0 1-1,1 0 1,1 1 0,5-8 1,3 3-77,1 1 1,0 1 0,0 0 0,1 1-1,1 1 1,0 0 0,1 2 76,40-26-1738,-8 0-2664</inkml:trace>
  <inkml:trace contextRef="#ctx0" brushRef="#br0" timeOffset="213671.937">14806 7866 20580,'24'4'4321,"-5"42"-2711,-18-41-1365,36 254 1973,-14-62-1790,-4-154-252,-9-47-130,2-15-30,-2 0 0,0 0 1,-2-1-1,0-1 0,-1 1 0,-1-1 1,-1 0-1,-1 0 0,2-18-16,-2 7-6,0-1 0,-2 0 0,-2 1 0,-1-1 0,-1 0 0,-2 1 0,-2-4 6,-5 21-93,4 37 19,6-3 65,0 1 1,2-1 0,0 1-1,1-1 1,1 0-1,0 0 1,2 0-1,0-1 1,1 1-1,1-1 1,7 12 8,-14-28 6,1 0 1,-1 0 0,1 1 0,0-1 0,0 0-1,0 0 1,0 0 0,0 0 0,0 0-1,1-1 1,-1 1 0,1 0 0,-1 0 0,1-1-1,-1 1 1,1-1 0,0 1 0,0-1 0,0 0-1,0 0 1,0 0 0,0 0 0,0 0 0,0 0-1,0-1 1,1 1 0,-1-1 0,0 1-1,0-1 1,1 0 0,-1 0 0,0 0 0,0 0-1,1 0 1,-1-1 0,0 1 0,0 0 0,1-1-1,-1 0 1,0 0 0,0 0 0,0 0-1,0 0 1,0 0 0,0 0 0,0 0 0,-1-1-1,1 1 1,0-1 0,-1 1 0,1-1 0,-1 0-1,1 0 1,-1 0 0,0 0 0,1-1-7,19-28 68,0-1 1,-3-1 0,0-1-1,-2-1 1,-2 0-1,-1-3-68,1 4 26,-3 8-18,-1-1 1,-1 0-1,-1 0 0,-2 0 0,-1-1 0,-1 0 0,0-7-8,-5 35 1,1 0-1,0 1 0,-1-1 0,1 1 0,-1-1 1,1 0-1,-1 0 0,1 1 0,-1-1 0,1 0 1,-1 0-1,1 1 0,-1-1 0,1 0 0,-1 0 1,1 0-1,-1 0 0,1 0 0,-1 0 0,1 0 1,-1 0-1,0 0 0,1 0 0,-1 0 0,1 0 1,-1 0-1,1 0 0,-1 0 0,1-1 0,-1 1 1,1 0-1,-1 0 0,1-1 0,-1 1 0,1 0 1,0-1-1,-1 1 0,1 0 0,-1-1 0,1 1 0,-37 201 28,33-155-21,-7 177 233,30-162-32,-18-60-204,0 0-1,1 0 0,-1 0 0,0 0 1,1 0-1,-1-1 0,1 1 0,-1-1 1,1 1-1,-1-1 0,1 1 0,-1-1 1,1 0-1,-1 0 0,1 0 0,-1 0 1,1 0-1,-1 0 0,1 0 0,-1 0 0,1-1 1,-1 1-1,1-1 0,-1 1 0,1-1 1,-1 1-1,1-1 0,-1 0 0,0 0 1,1 0-1,-1 0 0,0 0 0,0 0 1,0 0-1,0 0 0,0 0 0,1-1-3,23-23 11,-2 0-1,0-2 1,-2-1-1,-1 0 0,-1-1 1,14-31-11,-5 13 4,52-102-3,-79 147-1,-1 1 0,0 0-1,1-1 1,-1 1 0,0-1-1,0 1 1,0 0-1,0-1 1,0 1 0,0-1-1,-1 1 1,1 0 0,0-1-1,-1 1 1,1-1 0,-1 1-1,1 0 1,-1 0 0,1-1-1,-1 1 1,0 0 0,0 0-1,0 0 1,0 0 0,0 0-1,0 0 1,0 0 0,0 0-1,0 0 1,0 0-1,-1 0 1,1 1 0,0-1-1,0 1 1,-1-1 0,1 1-1,0-1 1,-1 1 0,1 0-1,-1-1 1,1 1 0,0 0-1,-1 0 1,1 0 0,-1 0-1,1 0 1,-1 1 0,1-1-1,0 0 1,-1 1-1,1-1 1,0 1 0,-1-1-1,1 1 1,0 0 0,0-1-1,-1 1 1,1 0 0,0 0-1,0 0 1,0 0 0,0 0-1,0 0 1,0 0 0,0 1 0,-10 9-5,1 1 0,0 0 1,1 0-1,0 1 0,1 0 1,0 1-1,1-1 0,1 1 1,0 1-1,1 0 0,1-1 1,0 1-1,1 1 0,0-1 1,1 0-1,1 12 5,3 53-150,-2-78 136,1 0 0,-1 0 1,1 0-1,-1 0 1,1 0-1,0 0 1,0-1-1,0 1 0,0 0 1,0-1-1,0 1 1,0 0-1,1-1 1,-1 0-1,1 1 0,-1-1 1,1 0-1,-1 0 1,1 1-1,0-1 1,0-1-1,-1 1 1,1 0-1,0 0 0,0-1 1,0 1-1,0-1 1,0 1-1,0-1 1,0 0-1,0 0 0,0 0 1,0 0-1,0 0 1,0 0-1,1-1 14,38-7-839</inkml:trace>
  <inkml:trace contextRef="#ctx0" brushRef="#br0" timeOffset="214574.852">16485 7292 17260,'0'0'2048,"-8"21"417,6 2-1009,5 19-288,1 9-152,2 14-287,3 2-49,-8-4-152,2-5-152,0-14-208,-1-9-48,2-16-80,0-5-32,-1-14-72,-1-7-352,-2-12 1160</inkml:trace>
  <inkml:trace contextRef="#ctx0" brushRef="#br0" timeOffset="214864.914">16479 7383 21525,'22'0'1488,"2"-6"464,6-7-487,4-8 47,5-5-568,1-2-272,1-2-432,2-3-112,-6 9-104,-5 3-96,-12 20-336,-6 8-528,-22 18-152</inkml:trace>
  <inkml:trace contextRef="#ctx0" brushRef="#br0" timeOffset="215124.764">16579 7603 20892,'8'-4'1353,"6"-9"775,2-5-607,6-7-217,2 0-472,1 5-536,1 1-120,-7 9-336,-1 2-312,-9 10-952,-5 10-1</inkml:trace>
  <inkml:trace contextRef="#ctx0" brushRef="#br0" timeOffset="215936.602">16577 7756 20532,'17'66'3391,"-17"-64"-3341,1-1 0,0 1 1,0-1-1,0 0 0,0 1 0,0-1 0,0 0 0,0 0 0,0 0 0,1 0 0,-1 0 0,0 0 0,1 0 0,-1 0 0,1 0 0,-1-1 0,1 1 0,-1 0 0,1-1 0,-1 0 0,1 1 0,0-1 0,-1 0 0,1 0 0,0 0 0,-1 0 0,1 0 0,0 0 0,-1 0 0,1 0 0,-1-1 0,1 1 0,0-1 0,-1 1 0,1-1 0,-1 0 0,1 1 0,0-2-50,13-8 38,0 0 0,-1-1 0,0-1 0,-1 0 0,0-1 0,-1 0 1,-1-1-1,0 0 0,0-1 0,0-3-38,-2 5-54,19-31-549,-1-1 0,-3-1 1,-1-1-1,-3-1 0,3-15 603,0 18-149,-14 68 997,-11 189 2384,2-209-3211,1-1-1,0 1 0,0-1 1,-1 1-1,2-1 0,-1 0 1,0 1-1,0-1 0,1 0 0,-1 0 1,1 0-1,0 0 0,-1 0 1,1 0-1,0 0 0,0-1 0,0 1 1,1-1-1,-1 1 0,0-1 1,1 0-1,-1 0 0,0 0 1,1 0-1,-1 0 0,1-1 0,0 1 1,-1-1-1,1 1 0,-1-1 1,1 0-1,0 0 0,-1 0 0,1-1 1,-1 1-1,1-1 0,0 1 1,-1-1-1,1 0 0,-1 0 1,0 0-1,1 0 0,-1 0 0,0 0 1,1-1-1,-1 1 0,0-1 1,0 0-1,0 0 0,-1 0 0,1 1 1,0-2-1,-1 1 0,1 0 1,0-2-21,9-11 10,-2-1 0,1 0 0,-2 0 0,0-1 0,-1-1 0,-1 1 0,0-1 0,-2 0 0,0 0 0,-1 0 0,-1-1 0,0-2-10,-5-12-7,3 34 7,0-1 0,0 0 1,1 1-1,-1-1 0,0 1 0,0-1 0,0 1 0,0-1 0,0 0 0,0 1 0,0-1 0,0 1 0,0-1 0,-1 0 0,1 1 0,0-1 0,0 1 0,0-1 0,0 0 0,0 1 1,-1-1-1,1 0 0,0 1 0,0-1 0,-1 0 0,1 1 0,0-1 0,-1 0 0,1 0 0,0 1 0,-1-1 0,1 0 0,0 0 0,-1 1 0,1-1 0,0 0 0,-1 0 0,1 0 1,-1 0-1,1 0 0,0 0 0,-1 0 0,1 0 0,-1 0 0,1 0 0,0 0 0,-1 0 0,1 0 0,-1 0 0,1 0 0,0 0 0,-1 0 0,1 0 0,-1 0 0,1-1 0,0 1 0,-1 0 1,1 0-1,0 0 0,-1-1 0,1 1 0,0 0 0,-1-1 0,1 1 0,0 0 0,0-1 0,-1 1 0,1 0 0,-6 13 6,1 0-1,1 1 1,0 0-1,1 0 1,0 0 0,1 1-1,0-1 1,2 0-1,-1 1 1,3 13-6,-2-28 3,-1 1 1,1 0-1,0 0 0,-1-1 0,1 1 0,0 0 1,0-1-1,0 1 0,0 0 0,0 0 1,0 0-1,0-1 0,0 1 0,0 0 1,0 0-1,0-1 0,0 1 0,0 0 0,1-1 1,-1 1-1,0 0 0,1 0 0,-1-1 1,0 1-1,1-1 0,-1 1 0,1 0 1,-1-1-1,1 1 0,-1-1 0,1 1 0,0-1 1,-1 1-1,1-1 0,-1 1 0,1-1 1,0 0-1,0 1 0,-1-1 0,1 0 1,0 0-1,-1 0 0,1 1 0,0-1 0,0 0 1,-1 0-1,1 0 0,0 0 0,0 0 1,0 0-1,-1 0 0,1-1 0,0 1 0,-1 0 1,1 0-1,0-1 0,0 1 0,-1 0 1,1-1-1,0 1 0,-1 0 0,1-1-3,35-40 231,-31 33-225,94-102 231,-95 106-228,0 0 0,0 1 1,1 0-1,-1 0 0,1 0 0,-1 1 1,1 0-1,0-1 0,0 2 0,0-1 1,0 0-1,0 1 0,1 0 1,-1 0-1,0 1 0,1 0 0,-1 0 1,0 0-1,1 0 0,-1 1 1,0 0-1,0 0 0,1 0 0,-1 1 1,0-1-1,3 3-9,-2 0 36,-1 0 0,1 1 1,-1-1-1,0 2 0,0-1 1,0 0-1,-1 1 0,0 0 0,0 0 1,0 0-1,-1 0 0,0 1 0,0-1 1,-1 1-1,1 2-36,-2-7 199,2-5-162,0-1 1,0 0 0,0 0 0,-1 0-1,0 0 1,0-1 0,0 1-1,0-1 1,-1 1 0,0-1 0,0 1-1,0-1 1,0 0 0,-1 0-1,0 1 1,0-1 0,0 0-1,0 0 1,-1 0 0,0 1 0,0-1-1,0-1-37,-38-155 98,38 158-126,1 3-48,0 0-130,83-5-4374,-70 2 3895,34-8-1254,86-39-11156,-84 18 10209,-20 1 4440,-18 6 2627,-11 14 2320,-10 14-3724,-10 16-1402,11-7-1023,1 0 1,1 1 0,0 0-1,1 0 1,0 1-1,1 0 1,1 0-1,0 0 1,1 1 0,0-1-1,1 1 1,1 0-1,1 14-352,-1-27 21,0 0 0,0 1 0,1-1 0,-1 0-1,1 1 1,0-1 0,-1 0 0,1 1 0,0-1 0,1 1-1,-1-1 1,0 0 0,1 1 0,-1-1 0,1 0-1,0 1 1,-1-1 0,1 0 0,0 0 0,1 0 0,-1 0-1,0 0 1,1 0 0,-1 0 0,1 0 0,-1 0-1,1-1 1,0 1 0,0-1 0,0 1 0,0-1 0,0 0-1,0 0 1,0 0 0,0 0 0,0 0 0,1 0-1,-1 0 1,0-1 0,1 1 0,-1-1 0,0 0-1,1 1 1,-1-1 0,0 0 0,3-1-21,1-3 21,1-1-1,-1 0 1,0 0 0,-1-1-1,1 0 1,-1 0 0,0 0-1,-1-1 1,1 1 0,-1-1 0,-1 0-1,4-7-20,0 0 19,-4 10-25,5-8-11,0 0 1,-1 0-1,0-1 1,0 0-1,-2 0 1,0 0-1,0-1 1,-1 0-1,-1 0 1,0 0-1,-1 0 1,0-1-1,-2 1 0,1 0 1,-2-1-1,0 1 1,-1-5 16,2 18-83,0 0 0,0 0 0,-1-1 1,1 1-1,0 0 0,-1 0 0,1 0 0,-1 0 0,1 0 0,-1 0 1,1 0-1,-1 0 0,0 0 0,0 0 0,1 0 0,-1 0 0,0 0 1,0 0-1,0 1 0,0-1 0,0 0 0,0 1 0,0-1 0,0 1 1,0-1-1,0 1 0,-1-1 0,1 1 0,0 0 0,0-1 0,0 1 1,0 0-1,-1 0 0,1 0 0,0 0 0,0 0 0,0 0 0,-1 1 1,1-1-1,0 0 0,0 1 0,0-1 0,0 0 0,-1 1 0,1-1 1,0 1-1,0 0 83,-6 14-2210</inkml:trace>
  <inkml:trace contextRef="#ctx0" brushRef="#br0" timeOffset="216247.004">18160 6739 21093,'101'-38'3597,"-98"37"-3523,0 1-1,0-1 1,-1 1 0,1 0 0,0 0 0,0 0 0,0 0 0,-1 1 0,1-1-1,0 1 1,0 0 0,-1 0 0,1 0 0,-1 0 0,1 0 0,-1 0 0,1 1 0,-1-1-1,0 1 1,0 0 0,1-1 0,-1 1 0,0 0 0,-1 0 0,1 0 0,0 1-1,-1-1 1,1 0 0,-1 1 0,1-1 0,-1 1 0,0-1 0,0 1 0,0 0-1,-1-1 1,1 1 0,-1 0-74,1 15 175,-1 0 0,0 1-1,-2-1 1,0 0 0,-1 0-1,-1-1 1,0 1 0,-1-1 0,-1 0-1,-1 0 1,-1 0 0,0-1-1,-4 4-174,3-1 151,4-12-101,1 0 0,0 1 0,1 0 0,-1 0 0,1 0 0,1 0 0,-1 1 0,2-1 0,-1 1 0,1-1 0,0 1 0,1 4-50,0-11 3,1 0 0,-1-1 0,1 1 0,-1 0 1,1-1-1,0 1 0,-1-1 0,1 1 0,0-1 0,0 1 0,0-1 0,0 0 0,1 1 0,-1-1 0,0 0 0,1 0 0,-1 0 1,0 0-1,1 0 0,-1 0 0,1 0 0,-1 0 0,1-1 0,0 1 0,-1-1 0,1 1 0,0-1 0,0 0 0,-1 1 0,1-1 1,0 0-1,0 0 0,-1 0 0,1 0 0,0-1 0,-1 1 0,1 0 0,0-1 0,0 1 0,-1-1 0,1 0 0,-1 1 0,1-1 1,-1 0-1,1 0-3,73-41 32,16-53-1104,-79 77-242</inkml:trace>
  <inkml:trace contextRef="#ctx0" brushRef="#br0" timeOffset="216531.768">18171 7034 23613,'0'0'1184,"2"0"281,42-9-521,-15-4-120,7-8-320,2-3-176,0-3-96,-4 1-248,-5-5-720</inkml:trace>
  <inkml:trace contextRef="#ctx0" brushRef="#br0" timeOffset="217266.957">18687 6771 20956,'6'4'4168,"1"-6"-4065,0 0-1,0 0 1,0-1-1,0 0 1,-1 0-1,0 0 1,1-1 0,-1 0-1,0 0 1,-1-1-1,1 1 1,-1-1-1,0-1 1,0 1 0,-1-1-1,1 1 1,-1-1-1,0-1 1,-1 1-1,0 0 1,2-4-103,1 0 44,7-8 32,-1 2-54,0-1 0,-1 1 1,-1-2-1,-1 0 0,0 0 0,-1 0 0,-1-1 1,-1 0-1,3-16-22,-9 34-1,1-1 0,-1 0-1,0 0 1,0 0 0,0 1 0,0-1 0,0 0 0,0 0 0,-1 0 0,1 1-1,-1-1 1,1 0 0,-1 1 0,1-1 0,-1 0 0,0 1 0,0-1-1,0 1 1,0-1 0,0 1 0,0-1 0,0 1 0,-1 0 0,1 0-1,0-1 1,-1 1 0,1 0 0,-1 0 0,1 0 0,-1 1 0,1-1-1,-1 0 1,0 1 0,0-1 0,1 0 0,-1 1 0,0 0 0,0 0-1,1-1 1,-1 1 0,0 0 0,0 0 0,0 1 0,1-1 0,-1 0 0,0 0-1,0 1 1,0 0 1,-7 1-19,0 0 0,1 1 0,-1 0 0,1 1 0,0 0 0,0 0 0,0 1 0,0 0 0,1 0 0,0 1 0,0 0 0,1 0 0,-1 0 0,1 1 0,0 0-1,1 0 1,0 1 0,0 0 0,1 0 0,0 0 0,0 1 19,-3 5 22,1 1-1,1 0 0,0 1 1,1-1-1,1 1 0,1 0 1,0 0-1,1 0 0,0 0 1,1 0-1,2 10-21,-2-23 17,0 0-1,0 0 1,0 0 0,0 0 0,0 0-1,1-1 1,0 1 0,-1 0 0,1 0-1,0 0 1,0-1 0,0 1 0,1-1-1,-1 1 1,1-1 0,-1 1 0,1-1-1,0 0 1,0 0 0,0 0-1,0 0 1,0 0 0,1 0 0,-1 0-1,0-1 1,1 1 0,-1-1 0,1 0-1,0 0 1,-1 0 0,1 0 0,0 0-1,0 0 1,0-1 0,-1 1 0,3-1-17,7-4 52,-1 0 1,1-1 0,-1-1-1,-1 0 1,1 0 0,-1-1-1,0 0 1,0-1 0,-1 0-1,0 0 1,0-1 0,-1 0-1,0-1 1,3-5-53,203-296 610,-214 310-610,0 1 0,0-1 0,0 0 1,0 0-1,0 0 0,1 0 1,-1 1-1,0-1 0,0 0 1,1 0-1,-1 1 0,0-1 0,1 0 1,-1 0-1,1 1 0,-1-1 1,1 1-1,-1-1 0,1 0 1,0 1-1,-1-1 0,1 1 0,0-1 1,-1 1-1,1 0 0,0-1 1,0 1-1,-1 0 0,1-1 1,0 1-1,0 0 0,0 0 0,-1 0 1,1-1-1,0 1 0,0 0 1,0 0-1,0 0 0,-1 1 1,1-1-1,0 0 0,0 0 0,0 0 1,-1 1-1,1-1 0,0 0 1,0 1-1,-1-1 0,1 0 1,0 1-1,0 0 0,1 46 67,-31 190 449,30-238-509,-1 0-1,1 1 0,0-1 1,-1 1-1,1-1 0,-1 1 1,1-1-1,0 1 0,0 0 1,-1-1-1,1 1 0,0 0 1,0-1-1,-1 1 0,1 0 1,0 0-1,0 0 1,0 0-1,0-1 0,-1 1 1,1 1-1,0-1 0,0 0 1,0 0-1,0 0 0,-1 0 1,1 0-1,0 1 0,0-1 1,-1 0-1,1 1 0,0-1 1,0 1-1,-1-1 0,1 1 1,0-1-1,-1 1 0,1-1 1,-1 1-1,1-1 0,-1 1 1,1 0-1,-1-1 0,1 1 1,-1 0-1,1 0 0,-1-1 1,0 1-1,0 0 0,1 0 1,-1 0-1,0-1 0,0 1 1,0 0-1,0 0 0,0 0 1,0 0-1,0-1 0,0 1 1,0 0-1,0 0 0,0 0 1,-1-1-1,1 1 0,0 0-6,84-144 130,-57 88-113,45-70-11,-72 124-7,0 1 1,0-1 0,1 1 0,-1-1 0,0 1 0,0-1 0,0 1 0,1 0 0,-1-1 0,0 1 0,1-1 0,-1 1 0,0 0-1,1-1 1,-1 1 0,0 0 0,1-1 0,-1 1 0,0 0 0,1 0 0,-1 0 0,1-1 0,-1 1 0,1 0 0,-1 0 0,1 0 0,-1 0-1,1 0 1,-1 0 0,1 0 0,-1 0 0,1 0 0,-1 0 0,0 0 0,1 0 0,-1 0 0,1 0 0,-1 0 0,1 0 0,-1 0-1,1 1 1,-1-1 0,1 0 0,-1 0 0,0 1 0,1-1 0,-1 0 0,1 0 0,-1 1 0,0-1 0,1 1 0,-1-1 0,0 0 0,0 1-1,1-1 1,-1 1 0,0-1 0,0 0 0,0 1 0,1-1 0,-1 1 0,0-1 0,0 1 0,0-1 0,0 1 0,0-1 0,0 1 0,2 40-8,-2-34 10,0-2-2,-1 12 10,1 1 0,1 0 0,0 0-1,1 0 1,1-1 0,1 1 0,1-1 0,4 11-10,3-27-594,-8-17-413</inkml:trace>
  <inkml:trace contextRef="#ctx0" brushRef="#br0" timeOffset="218150.805">19015 6467 14507,'-21'-26'8081,"-10"33"-5438,-28 40-2106,57-44-343,-11 7-47,0 1 0,1 0 0,1 1 0,0 1 1,0 0-1,1 0 0,1 1 0,0 0 0,1 1 1,0 0-1,2 0 0,-1 1 0,2 0 0,0 0 1,1 0-1,1 0 0,0 1 0,1-1 0,1 1 1,1 0-1,1 12-147,-1-26 10,0-1 1,1 1-1,-1 0 1,1 0-1,-1-1 1,1 1-1,0-1 1,0 1-1,1-1 1,-1 1-1,0-1 0,1 1 1,0-1-1,-1 0 1,1 0-1,0 0 1,0 0-1,0 0 1,0 0-1,0-1 1,1 1-1,-1-1 1,1 1-1,-1-1 1,1 0-1,-1 0 0,1 0 1,-1 0-1,1-1 1,0 1-1,0-1 1,-1 1-1,1-1 1,0 0-1,0 0 1,-1 0-1,1-1 1,0 1-1,0 0 1,-1-1-1,1 0 0,0 0 1,-1 0-1,1 0 1,-1 0-1,2-1-10,10-9 44,-1 0-1,0-1 1,-1-1-1,0 0 1,-1 0-1,-1-1 1,0-1-1,-1 1 1,0-2-1,-1 1 1,-1-1-1,0 0 1,1-8-44,3-1 18,-1-1 1,0 0-1,-2 0 1,-1-1-1,-2-1 1,0 1-1,-1-7-18,-4 33 1,0 0 0,0 0 1,1 0-1,-1-1 0,0 1 0,0 0 0,-1 0 0,1-1 0,0 1 0,0 0 1,0 0-1,-1 0 0,1 0 0,-1-1 0,1 1 0,-1 0 0,1 0 0,-1 0 1,0 0-1,1 0 0,-1 0 0,0 0 0,0 0 0,0 1 0,0-1 0,1 0 1,-1 0-1,0 1 0,-1-1 0,1 1 0,0-1 0,0 1 0,0-1 0,0 1 1,0-1-1,0 1 0,-1 0 0,1 0 0,0 0 0,0 0 0,0-1 0,-1 2 1,1-1-1,0 0 0,0 0 0,0 0 0,-1 1 0,1-1 0,0 0 0,0 1 1,0-1-1,0 1 0,0-1 0,0 1 0,-1 0-1,-57 36-115,-75 62-2917,110-83 1253</inkml:trace>
  <inkml:trace contextRef="#ctx0" brushRef="#br0" timeOffset="218681.274">19603 6426 19900,'1'2'148,"0"0"0,0-1-1,-1 0 1,1 1-1,0-1 1,0 1 0,0-1-1,0 0 1,0 0 0,1 0-1,-1 0 1,0 0-1,0 0 1,1 0 0,-1 0-1,1 0 1,-1 0 0,1-1-1,-1 1 1,1-1-1,-1 1 1,1-1 0,0 1-1,-1-1 1,1 0 0,0 0-1,-1 0 1,1 0-1,0 0 1,-1 0 0,1-1-1,-1 1 1,1 0 0,0-1-1,-1 1 1,1-1 0,-1 0-1,1 1 1,-1-1-1,1 0 1,-1 0 0,0 0-1,2-1-147,7-6 254,1-1-1,-2 0 0,1-1 0,-1 0 1,0-1-1,-1 1 0,-1-2 1,6-9-254,-3 6 134,10-14 14,-1-1 1,-2 0-1,-1-1 0,-1-1 1,-2-1-1,-1 1 1,6-32-149,-18 63 2,1 0 1,-1 0-1,1 0 1,-1 0 0,0 0-1,1 0 1,-1 0-1,0 0 1,0 0-1,0-1 1,0 1 0,0 0-1,0 0 1,0 0-1,0 0 1,-1 0 0,1 0-1,0 0 1,-1 0-1,1 0 1,-1 0-1,1 0 1,-1 0 0,1 0-1,-1 0 1,0 0-1,1 0 1,-1 0 0,0 0-1,0 1 1,0-1-1,1 0 1,-1 1-1,0-1 1,0 0 0,0 1-1,0-1 1,0 1-1,0 0 1,0-1-1,0 1 1,-1 0 0,1-1-1,0 1 1,0 0-1,0 0 1,0 0 0,0 0-1,0 0 1,-1 0-1,1 1 1,-1-1-3,-55 24 47,42-9-46,0 1 1,0 0-1,2 1 0,0 0 1,1 1-1,1 1 0,0 0 1,2 1-1,0-1 0,1 2 1,1-1-1,1 1 0,1 0 1,1 0-1,1 1 0,-1 11-1,4 87 10,0-117-29,0 0 0,0 0 0,1 0 0,0 0 0,0 0 0,0 0 0,0 0 0,0 0 0,0 0 0,1 0 0,-1-1 0,1 1 0,0-1 0,0 1 0,0-1 0,0 1 0,0-1 0,1 0 0,-1 0 0,1 0 0,-1 0 0,1-1 0,0 1 0,-1-1 0,1 0 0,0 1 0,0-1 0,0 0 0,0-1 0,0 1 0,0-1 0,1 1 0,-1-1 0,0 0 0,0 0 0,1 0 19,37-10 990</inkml:trace>
  <inkml:trace contextRef="#ctx0" brushRef="#br0" timeOffset="220149.643">20687 5838 17924,'-45'-13'5946,"4"35"-3554,-16 58-867,49-67-1390,2 1-1,0 1 1,1-1-1,0 1 0,1 0 1,1 0-1,0 0 1,1 0-1,0 1 1,2 3-135,-1-18 5,1 0 1,0 0-1,1 0 1,-1 0-1,0 1 1,0-1-1,0 0 1,0 0-1,1 0 1,-1 0-1,1 0 1,-1 0-1,0-1 1,1 1-1,0 0 1,-1 0 0,1 0-1,0 0 1,-1 0-1,1-1 1,0 1-1,0 0 1,-1-1-1,1 1 1,0-1-1,0 1 1,0-1-1,0 1 1,0-1-1,0 1 1,0-1-1,0 0 1,0 1-1,0-1 1,0 0 0,0 0-1,0 0 1,0 0-1,0 0 1,0 0-1,0 0 1,0-1-1,1 1 1,-1 0-1,0 0 1,0-1-1,0 1 1,-1-1-1,1 1 1,0-1-1,0 1 1,0-1-1,0 1 1,0-1 0,-1 0-1,1 0 1,0 1-1,0-1 1,-1 0-1,1 0 1,-1 0-1,1 0 1,-1 0-1,1 0 1,-1 0-1,1 0 1,-1 0-1,0 0 1,1 0-6,131-167 75,-132 167-75,15-15 3,-2 0 0,0-1 0,-1 0 0,-1-1 0,0-1 0,-2 1 0,0-2 1,-1 1-1,-1-1 0,0 0 0,-2-1 0,0-1-3,-5 19 1,0 2 0,1-1-1,-1 0 0,1 0 0,-1 1 1,0-1-1,0 0 0,0 0 0,0 0 1,0 0-1,-1 1 0,1-1 0,0 0 1,-1 0-1,1 1 0,-1-1 0,0 0 1,0 0-1,1 1 0,-1-1 0,0 1 1,0-1-1,-1 1 0,1-1 0,0 1 1,0 0-1,-2-1 0,-13 11 8,1 13-4,0 0 0,2 1 0,0 0 1,2 1-1,0 1 0,2-1 0,1 2 0,1-1 0,-3 21-4,2 47-20,8-92 21,0 0-1,0 0 1,0 1-1,-1-1 1,1 0-1,1 1 1,-1-1-1,0 0 1,0 0-1,0 1 1,1-1-1,-1 0 1,0 0 0,1 0-1,0 1 1,-1-1-1,1 0 1,-1 0-1,1 0 1,0 0-1,0 0 1,0 0-1,0 0 1,-1 0-1,1-1 1,0 1-1,1 0 1,-1 0-1,0-1 1,0 1-1,0-1 1,0 1-1,0-1 1,1 1-1,-1-1 1,0 0-1,0 0 1,1 1-1,-1-1 1,0 0-1,0 0 1,1 0-1,-1 0 1,0-1-1,0 1 1,1 0-1,-1 0 1,0-1 0,0 1-1,1-1 1,-1 1-1,0-1 1,0 0-1,0 1 1,0-1-1,0 0 1,0 0-1,0 1 1,0-1-1,0 0 1,0 0-1,-1 0 1,1 0-1,0 0 1,0-1-1,26-23 11,0-1 1,-2-1 0,-1-1 0,-1-1 0,-2-1 0,-1-1-1,12-25-11,2-11 17,-3-2 0,-3-1 0,-3-1 0,-4-1 0,-2-1 0,-1-16-17,-17 81-26,-8 34 24,-17 84 6,-7 38 334,-48 135-338,75-273 26,-6 13 20,1 1 0,0 0 0,2 1 0,1-1 0,1 1-1,1 1 1,1-1 0,1 1 0,2-1 0,0 1 0,2-1 0,3 14-46,-5-38 0,0 0-1,0 0 1,0 1 0,0-1 0,1 0 0,-1 0 0,1 0 0,-1 0 0,1 0 0,-1 0 0,1 0 0,-1-1 0,1 1 0,0 0 0,-1 0 0,1 0 0,0-1-1,0 1 1,0 0 0,0-1 0,0 1 0,-1 0 0,1-1 0,0 1 0,0-1 0,0 0 0,1 1 0,-1-1 0,0 0 0,0 0 0,0 1 0,0-1 0,0 0 0,0 0-1,0 0 1,0 0 0,0-1 0,0 1 0,1 0 0,-1 0 0,0-1 0,0 1 0,0 0 0,0-1 0,0 1 0,0-1 0,0 0 0,-1 1 0,1-1 0,0 0-1,0 1 1,0-1 0,-1 0 0,1 0 0,0 0 0,-1 1 0,1-1 0,0 0 0,-1 0 0,1 0 0,-1 0 0,0 0 0,1 0 0,-1 0 0,0 0 0,0-1 0,80-153 36,97-248-191,-168 382 141,79-206-447,45-66 461,-128 272-105,-26 46 42,-11 18 78,1 0 0,3 2 1,1 2-1,3 0 0,1 2 0,3 0 0,2 1 1,2 1-1,2 1 0,-2 28-15,14-71 13,1-2-3,-1 0 0,1 1 0,0-1 0,0 0 0,1 1-1,0-1 1,1 1 0,-1-1 0,1 0 0,1 1 0,-1-1 0,1 0-1,3 7-9,-3-14 2,0 0-1,0 1 1,1-1-1,-1 0 0,0 0 1,0 0-1,0 0 0,0-1 1,0 1-1,0 0 0,0-1 1,0 0-1,0 1 0,0-1 1,0 0-1,0 0 0,0 0 1,0 0-1,-1 0 0,1-1 1,0 1-1,-1 0 1,1-1-1,-1 1 0,1-1 1,-1 0-1,0 1 0,0-1 1,0 0-1,0 0 0,0 0 1,0 0-1,0 0-1,0 0 2,216-340 39,-198 331-55,-25 43-12,-99 186 36,104-217 0,6-16-14,3 5 3,2 0-1,-1 1 1,2 0-1,-1 1 0,1 0 1,0 1-1,1 0 1,-1 0-1,2 1 0,0 1 2,10-6 1,-1 1-1,2 2 0,-1 0 0,1 2 0,0 0 0,1 2 1,-1 0-1,13 1 0,-35 3 1,0 0-1,0-1 1,0 1 0,0 0-1,0 0 1,0 0 0,0 0-1,0 1 1,0-1 0,1 0 0,-1 1-1,0-1 1,0 1 0,-1 0-1,1 0 1,0 0 0,0 0-1,0 0 1,-1 0 0,1 0 0,0 1-1,-1-1 1,1 1 0,-1-1-1,1 1 1,-1-1 0,0 1-1,0 0 1,0 0 0,0 0 0,0-1-1,0 1 1,0 0 0,-1 0-1,1 0 1,-1 0 0,1 0-1,-1 1 0,0-2 38,0-1 14,-3-5 24,-12-25-4,1-1 0,2-1 1,1 0-1,2 0 0,-3-24-72,10 50 0,1 4 0,0 0 0,0 1 0,0-1 0,0 0 0,0 0 0,1 0 0,-1 1 0,1-1 0,-1 0 0,1 0 0,-1 0-1,1 0 1,0 0 0,0 0 0,0 0 0,0 0 0,1 0 0,-1 0 0,0 0 0,1 0 0,0 0 0,-1 0 0,1 1 0,0-1 0,0 0 0,0 0 0,0 1 0,0-1 0,0 0 0,0 1 0,1-1 0,-1 1 0,0 0 0,1-1 0,0 1 0,-1 0 0,1 0 0,0 0 0,94 7-1303,-58-10 684</inkml:trace>
  <inkml:trace contextRef="#ctx0" brushRef="#br0" timeOffset="220862.055">16166 8799 22837,'-2'-1'82,"0"1"0,1 0 0,-1-1 0,1 1 0,-1 0 0,1 0 0,-1 0 0,0 0 0,1 1-1,-1-1 1,1 0 0,-1 1 0,0-1 0,1 1 0,0-1 0,-1 1 0,1 0 0,-1-1 0,1 1 0,0 0 0,-1 0 0,1 0 0,0 0 0,0 0 0,0 1 0,0-1 0,0 0 0,0 0 0,0 1 0,0-1 0,0 1 0,1-1 0,-1 1 0,0-1-1,1 2-81,-17 24 229,2 0 0,0 1 0,2 0 0,2 1 0,0 1 0,2 0 0,1 0-1,1 0 1,2 1 0,1 0 0,2 1 0,1-1 0,2 13-229,-1-38 27,-1 1 0,1 0 0,0 0-1,0 1 1,1-1 0,0 0-1,0-1 1,1 1 0,0 0 0,0 0-1,1-1 1,-1 1 0,1-1 0,1 0-1,1 3-26,-3-8-19,1-1-1,-1 1 1,0-1-1,1 1 1,-1-1-1,1 0 1,-1 0 0,1 0-1,-1 0 1,0-1-1,1 1 1,-1-1-1,0 1 1,1-1-1,-1 0 1,0 0-1,1 0 1,-1 0-1,0 0 1,0-1-1,0 1 1,0-1 0,0 1-1,-1-1 1,1 0-1,0 1 1,-1-1-1,1 0 1,-1 0-1,0 0 1,1 0-1,-1-1 1,0 1-1,0-1 20,4-2-142,35-42-960,9-8-477</inkml:trace>
  <inkml:trace contextRef="#ctx0" brushRef="#br0" timeOffset="221518.698">16592 8791 18708,'0'0'1719,"0"0"133,0 0-463,-2 4-388,1-2-920,-20 47 767,1 0 1,3 1-1,1 1 0,-1 19-848,15-61 53,1-1 0,-1 0 0,1 1-1,1-1 1,0 1 0,0-1-1,1 1 1,0-1 0,0 1 0,1-1-1,0 1 1,0-1 0,3 4-53,-5-11 3,0 0 1,0 0-1,1 0 0,-1 0 1,1 0-1,-1 0 1,1 0-1,-1-1 1,1 1-1,-1 0 0,1 0 1,-1-1-1,1 1 1,0 0-1,0-1 1,-1 1-1,1 0 0,0-1 1,0 1-1,0-1 1,0 1-1,-1-1 0,1 0 1,0 1-1,0-1 1,0 0-1,0 0 1,0 0-1,0 0 0,0 0 1,0 0-1,0 0 1,0 0-1,0 0 0,0 0 1,0 0-1,0 0 1,0-1-1,0 1 1,0 0-1,-1-1 0,1 1 1,0-1-1,0 1 1,0-1-1,0 1 0,-1-1 1,1 0-1,0 1 1,-1-1-1,1 0 1,0 0-1,-1 0-3,33-48 30,-11-2 13,-2-2 0,-2 0 0,-3-1 0,-1-1 1,3-43-44,-11 38-8,-6 57-15,-4 39 36,9 34-66,-4-70 54,0 1 1,-1 0-1,1-1 1,0 1-1,0-1 0,0 1 1,0-1-1,0 0 1,0 1-1,0-1 0,0 0 1,0 0-1,0 0 1,0 0-1,0 0 1,0 0-1,1 0 0,-1 0 1,0 0-1,0 0 1,0 0-1,0-1 0,0 1 1,0 0-1,0-1 1,0 1-1,0-1 1,-1 1-1,1-1 0,0 1 1,0-1-1,0 0 1,0 1-1,-1-1 0,1 0 1,0 0-1,-1 0 1,1 0-1,0 1 1,-1-1-1,1 0 0,-1 0 1,0 0-1,1 0 1,-1 0-1,0-1-1,1 1-1,6-8 3,-1 0 0,1 1 0,0 0 1,1 0-1,0 1 0,0 0 0,1 0 0,0 1 0,0 0 1,0 1-1,1 0 0,-1 0 0,1 1 0,1 0 0,-1 1 0,0 0 1,1 1-1,0 0 0,-1 1 0,1 0 0,1 0-2,-5 2 16,1-1 0,0 2 0,0-1 0,-1 1-1,1 0 1,-1 1 0,0 0 0,0 0 0,0 0 0,0 1 0,0 0-1,-1 0 1,1 1 0,-1 0 0,0 0 0,-1 0 0,1 1-1,-1 0 1,0 0 0,-1 0 0,0 1 0,0-1 0,0 1-1,0 0 1,-1 0 0,0 1 0,-1-1 0,0 1 0,0-1-1,0 1 1,-1-1 0,0 1 0,-1 0 0,0 0 0,0 0 0,0-1-1,-1 1 1,0 0 0,-1-1 0,0 1 0,-1 2-16,3-9 10,0-1-1,0 1 1,0 0 0,0-1 0,0 1-1,0-1 1,0 1 0,0-1 0,0 1 0,0-1-1,0 1 1,-1 0 0,1-1 0,0 1-1,0-1 1,-1 1 0,1-1 0,0 0 0,-1 1-1,1-1 1,0 1 0,-1-1 0,1 1-1,-1-1 1,1 0 0,-1 1 0,1-1 0,-1 0-1,1 0 1,-1 1 0,1-1 0,-1 0 0,1 0-1,-1 0 1,1 0 0,-1 0 0,1 1-1,-1-1 1,1 0 0,-1 0 0,0 0 0,1 0-1,-1-1 1,1 1 0,-1 0 0,1 0-1,-1 0 1,1 0 0,-1-1 0,1 1 0,-1 0-1,0-1-9,-16-28 165,6-5-150,2-1 0,1 0 0,2-1 0,2 1-1,1-1 1,2 0 0,1 0 0,3-12-15,-4 47 0,1 0-1,0 0 1,0 0 0,-1 0 0,1 0-1,0 0 1,0 0 0,0 0 0,0 0-1,0 0 1,0 0 0,1 0 0,-1 0-1,0 0 1,0 0 0,1 0 0,-1 0-1,1 0 1,-1 0 0,1 0 0,-1 0-1,1 0 1,-1 1 0,1-1 0,0 0-1,0 0 1,-1 1 0,1-1 0,0 0-1,0 1 1,0-1 0,0 0 0,0 1-1,0 0 1,0-1 0,0 1 0,0-1-1,0 1 1,0 0 0,0 0 0,0 0-1,0 0 1,0-1 0,0 1 0,0 1-1,0-1 1,0 0 0,0 0 0,0 0-1,0 1 1,44 34-32,-27-18 2,-15-15-80,0 0-1,0-1 0,0 1 1,0-1-1,1 1 1,-1-1-1,1 0 0,-1 0 1,1-1-1,-1 1 1,1-1-1,-1 1 0,1-1 1,0 0-1,-1 0 0,1-1 1,-1 1-1,1-1 1,0 0-1,-1 0 0,0 0 1,1 0-1,-1-1 1,0 1-1,1-1 0,-1 0 1,0 0-1,0 0 1,-1 0-1,1-1 0,0 1 1,-1-1-1,1 0 111,19-17-1806</inkml:trace>
  <inkml:trace contextRef="#ctx0" brushRef="#br0" timeOffset="222129.85">17484 8342 19260,'-12'12'2119,"-58"80"2392,64-78-4331,1 1 0,1 0 0,0 0 0,0 0 0,2 0 0,0 0 1,1 1-1,0-1 0,1 0 0,1 1 0,1-1 0,0 0 0,3 10-180,-5-23 4,0-1 0,0 1-1,0-1 1,1 0 0,-1 1 0,0-1-1,1 0 1,-1 0 0,1 1-1,0-1 1,-1 0 0,1 0 0,0 0-1,0 0 1,0 0 0,0 0-1,0 0 1,0 0 0,0 0 0,0 0-1,0 0 1,0-1 0,0 1-1,1 0 1,-1-1 0,0 1 0,0-1-1,1 0 1,-1 1 0,0-1-1,1 0 1,-1 0 0,0 1-1,1-1 1,-1 0 0,1-1 0,-1 1-1,0 0 1,1 0 0,-1 0-1,0-1 1,1 1-4,49-40 43,161-230 38,-129 156-66,-64 92-23,-18 22 7,0 0 1,1 1-1,-1-1 0,0 1 1,0-1-1,0 1 0,0-1 1,0 1-1,0 0 0,0-1 1,0 1-1,0 0 0,0 0 1,0 0-1,-1 0 0,1 0 1,0 0-1,-1 0 0,1 0 1,0 0-1,-1 0 0,0 0 1,1 0-1,-1 0 0,1 1 1,-1-1-1,0 0 0,0 0 1,0 0-1,0 1 0,0-1 1,0 0-1,0 0 0,0 0 1,0 1-1,-1-1 0,1 0 1,0 0-1,-1 0 0,0 1 1,1-1 0,1 168 1009,-1-169-1003,0 1 1,0-1 0,0 1 0,-1-1-1,1 1 1,0-1 0,0 1 0,0-1-1,0 1 1,0-1 0,1 1 0,-1-1-1,0 1 1,0-1 0,0 1 0,0-1 0,0 1-1,1-1 1,-1 1 0,0-1 0,1 1-1,-1-1 1,0 1 0,1-1 0,-1 0-1,0 1 1,1-1 0,-1 0 0,0 1-1,1-1 1,-1 0 0,1 0 0,-1 1-1,1-1 1,-1 0 0,1 0 0,-1 0-1,1 1 1,-1-1 0,1 0 0,-1 0-1,1 0 1,-1 0 0,1 0 0,-1 0-1,1 0 1,-1 0 0,1 0 0,-1-1 0,1 1-1,-1 0 1,1 0 0,-1 0 0,1-1-1,-1 1 1,1 0 0,-1 0 0,1-1-1,-1 1 1,0 0 0,1-1 0,-1 1-1,1 0 1,-1-1 0,0 1 0,0-1-1,1 1 1,-1-1 0,0 1-7,26-37 36,-24 33-14,36-64 36,61-83-27,-98 149-31,0 1 0,0-1 0,0 1 0,0 0 0,0-1 0,0 1 0,1 0 0,-1 0 0,0 0 0,1 0 0,-1 0 0,0 0 0,1 0 0,-1 1 0,1-1 0,0 0 0,-1 1 0,1-1 0,0 1 0,-1 0 0,1-1 0,0 1 0,-1 0 0,1 0 0,0 0 0,-1 0 0,1 1 0,0-1 0,-1 0 0,1 1 0,0-1 0,-1 1 0,1-1 0,-1 1 0,1 0 0,-1 0 0,1 0 0,-1-1 0,1 1 0,-1 1 0,0-1 0,0 0 0,1 0 0,-1 0 0,0 1 0,0-1 0,0 1 0,-1-1 0,1 1 0,0-1 0,0 1 0,-1-1 0,1 1 0,-1-1 0,1 1 0,-1 0 0,0 0 0,29 113 211,-28-114-207,-1 0 1,1 1 0,0-1 0,-1 0-1,1 1 1,0-1 0,0 0-1,-1 0 1,1 0 0,0 0-1,0 0 1,0 0 0,1 0-1,-1 0 1,0 0 0,0 0-1,0-1 1,1 1 0,-1 0-1,0-1 1,1 1 0,-1-1 0,1 0-1,-1 1 1,0-1 0,1 0-1,-1 0 1,1 0 0,-1 0-1,1 0 1,-1 0 0,1 0-1,-1 0 1,0-1 0,1 1-1,-1 0 1,1-1 0,-1 0-1,0 1 1,1-1 0,-1 0 0,0 1-1,0-1 1,0 0 0,0 0-1,0 0 1,1-1-5,53-51 69,61-107-19,-116 160-50,0-1-1,1 0 1,-1 0 0,1 0 0,-1 0 0,1 1 0,-1-1 0,1 0 0,-1 1 0,1-1 0,-1 0 0,1 1 0,0-1 0,0 0 0,-1 1 0,1-1 0,0 1 0,0 0 0,-1-1 0,1 1 0,0 0 0,0-1 0,0 1 0,0 0 0,0 0-1,0 0 1,-1 0 0,1 0 0,0 0 0,0 0 0,0 0 0,0 0 0,0 0 0,0 0 0,0 0 0,-1 1 0,1-1 0,0 0 0,0 1 0,0-1 0,0 1 0,-1-1 0,1 1 0,0-1 0,-1 1 0,1-1 0,0 1 0,-1 0 0,1-1 0,-1 1-1,1 0 1,-1 0 0,1-1 0,-1 1 0,1 0 0,-1 0 0,0 0 0,1 0 0,8 56-11,-9-53 10,5 104 9,-4-106-125,0-5-312,6-10-403</inkml:trace>
  <inkml:trace contextRef="#ctx0" brushRef="#br0" timeOffset="222626.749">18570 8061 13243,'22'-46'3782,"31"-89"3858,-53 134-7582,1 0 0,-1 1 0,1-1 0,-1 0 0,0 0 0,1 0 0,-1 0 0,0 1 0,0-1 0,0 0 0,1 0 0,-1 0 0,0 0 0,0 0 0,0 1 0,0-1 0,0 0-1,-1 0 1,1 0 0,0 0 0,0 1 0,-1-1 0,1 0 0,0 0 0,-1 0 0,1 1 0,-1-1 0,1 0 0,-1 0 0,1 1 0,-1-1 0,1 1 0,-1-1 0,0 0 0,1 1 0,-1-1 0,0 1 0,0-1 0,1 1-1,-1 0 1,0-1 0,0 1 0,0 0 0,1 0 0,-1-1 0,0 1 0,0 0 0,0 0 0,0 0 0,0 0 0,1 0 0,-1 0 0,0 0 0,0 0 0,0 1 0,0-1 0,0 0 0,1 0 0,-2 1-58,-7 6 107,1 1 1,0 0-1,0 1 1,1 0-1,0 0 1,1 0-1,-1 1 1,2 0-1,0 0 1,0 1-1,1-1 1,0 1-1,0 0 1,1 0-1,1 0 1,0 1-1,1-1 1,0 4-108,0-13 7,-1 10 28,0-1 0,0 1 0,1 0 0,0-1 0,1 1-1,1 0 1,0 0 0,0-1 0,1 1 0,1 4-35,-1-15 2,-1 0 1,1 0-1,-1 0 1,0-1-1,1 1 1,0 0-1,-1 0 0,1-1 1,-1 1-1,1-1 1,0 1-1,-1-1 1,1 0-1,0 0 1,0 0-1,-1 0 1,1 0-1,0 0 1,-1 0-1,1 0 0,0-1 1,-1 1-1,1-1 1,0 1-1,-1-1 1,1 0-1,-1 1 1,1-1-1,-1 0 1,1 0-1,-1 0 1,0 0-1,1 0 0,-1-1 1,0 1-1,0 0 1,0-1-1,0 1 1,0 0-1,0-1 1,0 1-1,0-1 1,-1 1-1,1-1 0,0-1-1,29-41 26,-2-2 0,-2-1 1,-2-1-1,7-23-27,-8 20 4,30-96 31,-58 128-50,-15 44-13,11-5 28,1-1 0,1 1 0,1 0 0,0 1 0,2-1 0,0 1 0,1 0 0,1 0 0,1 0 0,1 1 0,1-1 0,2 10 0,-3-28-25,0 0 0,0 0 1,0 0-1,0 0 0,0 1 1,1-1-1,-1 0 0,1 0 1,0 0-1,0 0 0,0 0 0,0-1 1,1 1-1,-1 0 0,1 0 1,0-1-1,-1 1 0,1-1 1,0 0-1,0 1 0,1-1 0,-1 0 1,0 0-1,1 0 0,0-1 1,-1 1-1,1 0 0,0-1 0,-1 0 1,1 0-1,0 0 0,0 0 1,0 0-1,0 0 0,0-1 1,1 1-1,-1-1 0,0 0 0,0 0 1,0 0-1,0-1 0,0 1 1,0-1-1,1 0 25,27-20-1243</inkml:trace>
  <inkml:trace contextRef="#ctx0" brushRef="#br0" timeOffset="222889.916">19074 7203 25485,'0'0'1129,"0"0"391,-3 13-536,0 11-336,1 8-256,1 17-79,-1 14-89,-1 13-136,1 1-8,0-11-200,2-12-225,3-17-559,1-7-760</inkml:trace>
  <inkml:trace contextRef="#ctx0" brushRef="#br0" timeOffset="223158.842">19133 8000 21093,'2'35'1424,"1"0"936,1-4-1159,2-8-489,0-7-112,-6-16-912,4-10-704</inkml:trace>
  <inkml:trace contextRef="#ctx0" brushRef="#br0" timeOffset="922262.359">10407 4926 9962,'-9'-4'94,"1"1"0,-1 0-1,1 1 1,-1 0 0,0 0-1,0 1 1,1 0 0,-1 1-1,0 0 1,0 0 0,0 1-1,0 0 1,0 0 0,0 1-1,1 0 1,-1 1 0,1 0-1,-1 0 1,1 1 0,0 0 0,0 0-1,1 1 1,-1 0 0,-4 5-94,-24 31 356,1 1 0,3 2 0,1 1 0,-21 44-356,26-47 68,-14 31-26,3 1 0,3 1 0,4 2 0,3 2 0,3 0 0,4 1 0,-6 56-42,8-2 90,6 0-1,6 0 1,6 1-1,8 44-89,-4-120 76,3-1-1,2 0 1,2 0 0,3-1-1,3-1 1,2 0-1,2-2 1,3 0 0,2-1-1,13 16-75,-11-22 109,2-2-1,2-1 0,1-1 0,3-3 1,23 21-109,-49-53 92,0 0 1,1-2 0,0 1-1,0-1 1,0-1 0,0 0-1,1 0 1,0-1 0,0-1-1,0 0 1,1-1 0,-1 0-1,0-1 1,1 0 0,-1-1-1,1 0 1,-1-1 0,1 0-1,-1-1 1,1-1 0,-1 0-1,0-1 1,0 0 0,-1 0-1,1-2 1,-1 1 0,5-4-93,14-9 172,-1 0 0,0-2 1,-2-1-1,0-1 0,-1-1 1,-2-1-1,0-2 0,-2 0 1,-1-2-1,-1 0 0,3-8-172,28-50 368,-5-3-1,-3-1 1,6-28-368,1-9 170,-6-1 0,-5-3 1,-6-1-1,-6-1 0,-5-4-170,-13 60 17,-3 0 0,-4 0-1,-3 0 1,-4-1-1,-3 2 1,-3-1 0,-3 1-1,-4 1 1,-17-42-17,26 86 13,-2 1-1,-1 0 1,-1 0-1,-1 1 1,-2 1 0,-1 1-1,-1 0 1,-1 1-1,-1 1 1,-2 1 0,0 1-1,-1 1 1,-2 1-1,0 1 1,-1 1 0,-1 1-1,0 2 1,-16-6-13,13 12-19,-1 2 0,0 1 1,0 2-1,-1 1 0,1 1 0,-1 2 1,0 1-1,1 2 0,-1 1 0,0 1 1,1 1-1,0 2 0,1 2 1,-1 0-1,2 2 0,-1 2 0,2 0 1,-1 2-1,2 1 0,0 1 0,-14 13 19,-58 47-654</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5:52.176"/>
    </inkml:context>
    <inkml:brush xml:id="br0">
      <inkml:brushProperty name="width" value="0.025" units="cm"/>
      <inkml:brushProperty name="height" value="0.025" units="cm"/>
    </inkml:brush>
  </inkml:definitions>
  <inkml:trace contextRef="#ctx0" brushRef="#br0">22723 874 29006,'-16'43'576,"-6"11"-320,6 2-32,9-4-96,2-8-64,17-12-48,0-7 0,7-21-88,-2-8-96,1-24-448,4-8-680</inkml:trace>
  <inkml:trace contextRef="#ctx0" brushRef="#br0" timeOffset="1">22818 824 27326,'42'-7'1208,"2"-5"-544,3 0-200,-5 2-272,-2 0-72,-5 3-56,-3 2-56,-12 4-408,-7 2-632</inkml:trace>
  <inkml:trace contextRef="#ctx0" brushRef="#br0" timeOffset="2">22888 992 27694,'38'-9'752,"-3"-1"-368,-3 2-192,-7 6-264,-5-1-352,-11 4 1888</inkml:trace>
  <inkml:trace contextRef="#ctx0" brushRef="#br0" timeOffset="3">22811 1262 25197,'44'-25'633,"1"-6"-121,-6 1-200,-2-2-248,-10 4-896</inkml:trace>
  <inkml:trace contextRef="#ctx0" brushRef="#br0" timeOffset="4">23290 793 28790,'77'12'1372,"-77"-10"-1363,0 0 0,0 0 0,0 0-1,0 0 1,0 0 0,0 0-1,0 0 1,-1 0 0,1 0 0,-1 0-1,1 0 1,-1 0 0,0-1-1,0 1 1,0 0 0,0 0 0,0-1-1,0 1 1,0 0 0,0-1-1,-1 0 1,1 1 0,-1-1 0,1 0-1,-1 1 1,0-1 0,1 0-1,-1 0 1,0 0 0,0-1 0,1 1-1,-1 0 1,0-1 0,-1 1-9,-4 3 30,-7 4 16,1 1 1,-1 0-1,1 0 0,1 2 0,0-1 0,0 2 1,1-1-1,1 2 0,0-1 0,0 1 0,2 1 1,-1 0-1,2 0 0,0 1 0,0-1 0,2 1 1,-3 9-47,8-22 0,-1-1-1,1 1 1,0-1 0,0 1 0,0-1 0,0 1 0,0-1 0,0 1 0,0-1-1,0 1 1,1-1 0,-1 1 0,0-1 0,1 1 0,-1-1 0,1 0 0,0 1-1,-1-1 1,1 0 0,0 1 0,0-1 0,0 0 0,0 0 0,0 0 0,0 0-1,0 0 1,0 0 0,1 0 0,-1 0 0,0 0 0,1-1 0,-1 1-1,0-1 1,1 1 0,-1 0 0,1-1 0,-1 0 0,1 1 0,-1-1 0,1 0-1,-1 0 1,1 0 0,-1 0 0,1 0 0,-1 0 0,66-21-53,35-35-1178,-78 35 84</inkml:trace>
  <inkml:trace contextRef="#ctx0" brushRef="#br0" timeOffset="5">23139 977 26998,'34'-12'1144,"10"-2"-536,-1 1-216,7-2-272,4 2-216,-10 0-840,-5-3 1984</inkml:trace>
  <inkml:trace contextRef="#ctx0" brushRef="#br0" timeOffset="6">23530 862 27294,'0'29'312,"-4"5"-248,0 1-8,-2 1-328,1 1-328,1-2-480,-2 0-281</inkml:trace>
  <inkml:trace contextRef="#ctx0" brushRef="#br0" timeOffset="7">23485 710 27582,'12'-8'292,"3"-5"-92,0 1 0,0 1-1,1 1 1,1 0 0,0 1-1,0 1 1,0 1-1,1 0 1,0 1 0,1 1-1,-1 1 1,1 0 0,0 2-1,10-1-199,-27 3 8,1 0 0,0 0-1,-1 1 1,1-1 0,0 1-1,-1 0 1,1-1 0,-1 1-1,1 0 1,-1 0 0,1 1-1,-1-1 1,0 0 0,1 1-1,-1 0 1,0-1 0,0 1-1,0 0 1,-1 0 0,1 0-1,0 0 1,-1 1 0,1-1-1,-1 0 1,0 1 0,0-1-1,1 0 1,-2 1 0,1 0-1,0-1 1,0 1 0,-1-1-1,0 1 1,1 0 0,-1-1-1,0 3-7,-1 3 13,0 0 0,0-1 0,-1 1 0,0-1 0,0 1 0,-1-1 0,0 0 0,0 0 0,-1 0 0,1-1 0,-2 1 0,0 1-13,-160 169 158,155-158-108,22-22-49,23-20-90,-28 18 53,-5 2 19,0 0 0,0 0-1,1 1 1,-1-1 0,0 1 0,1-1-1,0 1 1,-1 0 0,1 0 0,0 0-1,0 0 1,0 1 0,1-1 0,-1 1 0,0 0-1,0 0 1,1 0 0,-1 0 0,1 1-1,-1-1 1,1 1 0,-1 0 0,0 0-1,1 0 1,-1 0 0,1 1 0,-1-1 0,1 1-1,-1 0 1,0 0 0,1 0 0,-1 0-1,0 1 1,0 0 0,0-1 0,0 1 0,0 0-1,0 0 1,-1 1 0,3 1 17,-2 3 7,-1 1 1,0-1-1,0 1 1,-1 0-1,0 0 1,0 0-1,-1 0 1,0 0-1,0 0 1,-1 0-1,0-1 1,0 1-1,-1 0 1,0 0-1,-1-1 0,1 1 1,-1-1-1,-1 0 1,1 0-1,-1 0 1,-1 0-1,1-1 1,-1 1-1,0-1 1,-5 4-8,2 2 41,-9 16 78,-2-1-1,-1 0 1,-1-1 0,-2-2-1,0 0 1,-1-1 0,-1-2-1,-6 3-118,29-22 2,-1 0 0,1 1 0,-1-1 0,0 0 0,0 0 0,0-1 0,0 1 0,0-1 0,0 1-1,-1-1 1,1 0 0,0 0 0,-1 0 0,1-1 0,-1 1 0,1-1 0,-1 0 0,1 0 0,-1 0 0,1 0-1,-1-1 1,1 1 0,0-1 0,-1 0 0,1 0 0,0 0 0,-1-1 0,1 1-2,-10-28-367,7-14-362</inkml:trace>
  <inkml:trace contextRef="#ctx0" brushRef="#br0" timeOffset="8">21189 1030 24557,'-7'2'127,"1"0"0,-1 1 0,1 0 0,0 0 0,0 1 0,0 0 0,0 0 0,1 0 0,0 1 0,-1 0 0,2 0 0,-1 0 0,1 0 0,-1 1 0,1 0 0,1 0 0,-1 0 0,1 0 0,0 0 0,1 1-1,-1 1-126,-32 147 999,41-89-542,-6-64-451,0-1 0,1 0 0,0 1 0,-1-1 0,1 0 0,0 1 0,0-1 0,-1 0 0,1 0 0,0 0 0,0 0 0,0 0 0,1 0 0,-1 0 0,0 0 0,0 0 0,0 0 0,1-1 0,-1 1 0,0 0 0,1-1 0,-1 1 0,0-1 0,1 0 0,-1 1 0,1-1 0,-1 0 0,1 0 0,-1 0 0,1 0 0,-1 0 0,1 0 0,-1 0 0,1-1 0,-1 1 0,0 0 0,1-1 0,-1 1 0,0-1 0,1 0 0,0 0-6,12-6 9,-1-1 0,-1 0 0,1-1 1,-1 0-1,-1-1 0,0 0 0,0-1 0,-1 0 0,8-11-9,7-7 2,-24 28-2,46-49 24,-3-1 0,-1-3 0,33-56-24,-74 108-6,0-1-1,0 0 1,-1 1 0,1-1 0,-1 0 0,1 0-1,-1 0 1,0 0 0,0 0 0,0 0 0,0 0-1,-1 0 1,1 0 0,-1 0 0,0 0 0,0 0-1,0-1 1,0 1 0,0 0 0,-1 0 0,0 0-1,1 0 1,-1 0 0,0 0 0,-1 0-1,1-1 8,-1 4-8,0-1 0,0 1 0,0 0 0,1 0 0,-1 0 0,0 0 0,0 0 0,0 0 0,0 1 0,1-1 0,-1 1 0,0-1 0,0 1 1,1-1-1,-1 1 0,0 0 0,1 0 0,-1 0 0,1 0 0,-1 0 0,1 0 0,-1 1 0,1-1 0,-1 1 7,0 0-6,-13 12 26,0 0-1,0 2 0,2 0 0,0 0 0,1 1 0,0 1 0,2 0 0,0 0 1,1 1-1,1 0 0,0 1 0,2 0 0,0 0 0,2 0 0,-2 13-19,9 32 190,-2-64-187,0-1 1,1 1 0,-1-1-1,0 1 1,1-1-1,-1 1 1,0-1 0,1 0-1,-1 0 1,0 1 0,1-1-1,-1 0 1,0 0 0,1-1-1,-1 1 1,0 0 0,1 0-1,-1-1 1,0 1-1,1 0 1,-1-1 0,0 0-1,0 1 1,1-1 0,-1 0-1,0 1 1,0-1 0,0 0-1,0 0 1,0 0 0,0 0-1,0 0 1,0 0-1,0-1-3,3-1 6,52-45-19,-2-2-1,-3-2 1,17-25 13,-59 67-12,14-15-72,-1 0 1,-2-2 0,0 0-1,-2-2 1,-1 0-1,-1-1 1,-2 0-1,-1-1 1,-1-1-1,-2 0 1,-1 0-1,-1-3 84,-14 30-113,-48 136 312,40-100-97,-11 23 267,2 2 0,2 1 0,3 1-1,-5 35-368,-1 208 312,19-183-301,1-74-4,-3-1 0,-1 0 0,-2 0 0,-2-1 0,-13 29-7,5-37 158,19-33-151,1-1 0,-1 0 0,0 0-1,1 1 1,-1-1 0,0 0 0,0 0 0,1 0 0,-1 1 0,0-1-1,0 0 1,1 0 0,-1 0 0,0 0 0,0 0 0,1-1-1,-1 1 1,0 0 0,1 0 0,-1 0 0,0-1 0,0 1-1,1 0 1,-1-1 0,1 1 0,-1-1 0,0 1 0,1-1-1,-1 1 1,1-1 0,-1 1 0,1-1 0,-1 1 0,1-1-1,-1 0 1,1 1 0,0-1 0,-1 0 0,1 1 0,0-1-1,-1 0 1,1 1 0,0-1 0,0 0 0,0 0 0,0 1-1,0-1 1,0 0 0,0 0 0,0 0-7,-6-18 0,1-1 0,2 0 0,0 0 0,0-1 0,2 1 1,1-1-1,0 1 0,2-1 0,0 1 0,1 0 0,1 0 0,1 0 0,3-5 0,3-6-190,1 1-1,2 1 1,1 0-1,1 1 1,8-9 190,11-15-839</inkml:trace>
  <inkml:trace contextRef="#ctx0" brushRef="#br0" timeOffset="9">22078 770 26958,'-74'175'1997,"60"-149"-1911,0 1-1,2 1 1,1 0-1,1 1 1,1 0-1,2 0 1,1 1-1,1 0 1,0 17-86,6-47 1,0-1 0,-1 1 0,1-1 0,-1 1 0,1 0 0,0-1 0,-1 1 0,1 0 0,0 0 0,-1-1 0,1 1 0,0 0 0,-1 0 0,1 0 0,0 0 0,-1 0 0,1 0 0,0 0 0,-1 0 0,1 0 0,0 0 0,0 0 1,-1 1-1,1-1 0,0 0 0,-1 0 0,1 1 0,-1-1 0,1 0 0,0 1 0,-1-1 0,1 1 0,-1-1 0,1 0 0,-1 1 0,1-1 0,-1 1 0,1 0 0,-1-1 0,0 1 0,1-1 0,-1 1 0,0 0 0,1-1 0,-1 1 0,0 0 0,0-1 0,0 1 0,1 0 0,-1-1 0,0 1 0,0 0 0,0 0 0,0-1 0,0 1 0,0 0 0,-1-1 0,1 1 0,0 0 0,0-1-1,27-34-143,-1-1-1,-1-1 0,-2-1 0,-2-2 1,6-17 143,-12 19-729,-1-1 0,-2-1 0,-2 0 0,-1 0 0,-3-1 1,1-15 728,-10 49-322,-5 32 464,-13 173 2565,21-197-2684,-1 1 0,1-1 0,0 0 0,0 0 0,0 0 0,1 0 0,-1 0 0,0 0 0,1 0 0,0 0-1,-1 0 1,1 0 0,0 0 0,0 0 0,0-1 0,0 1 0,0 0 0,0 0 0,1-1 0,-1 1 0,1-1 0,-1 1 0,1-1 0,-1 0 0,1 0 0,0 1 0,0-1 0,-1 0 0,1-1 0,0 1 0,0 0 0,0 0 0,0-1 0,0 1 0,0-1 0,0 0 0,0 1 0,0-1 0,0 0 0,1 0 0,-1-1 0,0 1 0,0 0-1,0-1 1,0 1 0,0-1 0,0 1 0,0-1 0,0 0-23,12-7 20,-1-1 1,0 0-1,-1 0 0,0-1 0,-1-1 0,0 0 0,0 0 0,-1-1 0,-1 0 0,0-1 1,-1 0-1,0-1 0,2-6-20,14-72 8,-24 92-8,0 0 1,-1 0 0,1 1-1,0-1 1,0 0 0,0 0-1,-1 0 1,1 1-1,0-1 1,0 0 0,-1 0-1,1 0 1,0 0 0,0 0-1,-1 1 1,1-1-1,0 0 1,-1 0 0,1 0-1,0 0 1,0 0 0,-1 0-1,1 0 1,0 0-1,-1 0 1,1 0 0,0 0-1,0 0 1,-1 0 0,1 0-1,0-1 1,-1 1-1,1 0 1,0 0 0,0 0-1,-1 0 1,1 0 0,0-1-1,0 1 1,0 0-1,-1 0 1,1 0 0,0-1-1,0 1 1,0 0 0,-1 0-1,1-1 1,0 1-1,0 0 1,0 0 0,0-1-1,0 1 1,0 0 0,0 0-1,0-1 1,0 1-1,0 0 1,0-1 0,0 1-1,0 0 1,0 0 0,0-1-1,0 1 1,0 0-1,0-1 0,-16 25-11,-3 9 142,1 0 0,2 2 1,1-1-1,1 2 0,3 0 0,1 0 0,1 1 0,2 0 0,0 15-131,6-49 8,1 0-1,-1 0 0,1 0 0,0 1 1,-1-1-1,1 0 0,1 0 0,-1 0 1,0 1-1,1-1 0,-1 0 1,1 0-1,0 0 0,0 0 0,1 0 1,-1 0-1,0 0 0,1-1 0,0 1 1,0 0-1,0-1 0,0 1 0,0-1 1,0 0-1,0 1 0,1-1 1,-1 0-1,1-1 0,1 2-7,2-5 1,-1 0 1,1-1-1,0 1 0,-1-1 1,1 0-1,-1 0 0,0-1 1,0 0-1,0 0 0,-1 0 0,1 0 1,-1-1-1,0 1 0,0-1 1,-1 0-1,1 0 0,-1-1 1,0 1-1,-1-1-1,-1 4 0,13-17-1,-1 0-1,-2-1 0,0-1 0,-1 0 0,0 0 0,-2-1 0,-1 0 0,-1-1 0,2-11 2,-19 37-15,-37 99 34,41-84-7,2 1 0,0 0 0,0 0 0,2 0 0,1 0 0,0 0 0,1 1 0,2-1 0,0 2-12,7 3-207,4-11-297</inkml:trace>
  <inkml:trace contextRef="#ctx0" brushRef="#br0" timeOffset="10">19941 1141 24413,'-12'11'185,"2"1"-1,-1 0 0,2 0 1,0 1-1,0 1 1,1-1-1,1 1 0,0 1 1,1-1-1,0 1 1,1 0-1,1 1 0,1-1 1,0 1-1,0 5-184,8 36 691,-4-56-681,0 0 1,-1 0-1,1 0 0,0 0 1,0 0-1,1-1 0,-1 1 1,0 0-1,0 0 1,0-1-1,0 1 0,1-1 1,-1 1-1,0-1 0,1 1 1,-1-1-1,0 0 1,1 0-1,-1 1 0,0-1 1,1 0-1,-1 0 1,1 0-1,-1-1 0,0 1 1,1 0-1,-1 0 0,0-1 1,1 1-1,-1-1 1,0 1-1,0-1 0,0 0 1,1 1-1,-1-1 0,0 0 1,0 0-1,0 0 1,0 0-1,0 0 0,0 0-10,27-22 24,-1-1 0,-1-1 0,-1 0 0,-1-3 0,-1 0 0,-2-1 0,4-9-24,-21 33 3,59-94 0,-77 120 40,1-1 0,0 2 0,1-1 0,2 2 0,0-1 0,1 1 1,2 1-1,0 0 0,0 6-43,7-30 0,0 1 10,-1 1 1,0-1-1,1 0 1,-1 1-1,1 0 1,0-1-1,0 1 0,-1-1 1,1 1-1,0-1 1,0 1-1,1-1 0,-1 1 1,0 0-1,0-1 1,1 1-1,-1-1 1,1 1-1,-1-1 0,1 0 1,0 1-1,-1-1 1,1 1-1,0-1 1,0 0-1,0 0 0,0 0 1,0 1-1,0-1 1,0 0-1,1 0 0,-1 0 1,0-1-1,1 1 1,-1 0-1,0 0 1,1-1-1,0 1-10,8-5 12,1-1-1,-1 1 1,0-2-1,0 0 1,-1 0 0,0 0-1,0-1 1,-1-1-1,1 0 1,-2 0 0,1 0-1,-1-1 1,0 0-1,-1 0 1,0-1 0,-1 0-1,4-7-11,47-62 24,-49 83-14,-28 123 218,24-38 78,-3-88-320,1 0 0,0 0 0,0 0 0,0 0-1,-1-1 1,1 1 0,0 0 0,0-1-1,0 1 1,0-1 0,0 1 0,0-1-1,1 1 1,-1-1 0,0 0 0,0 0 0,0 1-1,0-1 1,0 0 0,0 0 0,1 0-1,-1 0 1,0 0 0,0-1 0,0 1 0,0 0-1,0 0 1,0-1 0,1 1 0,-1-1-1,0 1 1,0-1 0,0 1 0,0-1 0,-1 0-1,1 1 1,0-1 0,0 0 0,0 0-1,0 0 1,-1 1 0,1-1 0,0 0-1,-1 0 1,1 0 0,-1 0 0,1 0 0,-1 0-1,1 0 1,-1-1 0,0 1 0,0 0-1,1 0 1,-1 0 0,0 0 0,0 0 0,0-1 14,19-30-1330</inkml:trace>
  <inkml:trace contextRef="#ctx0" brushRef="#br0" timeOffset="11">20459 1110 27702,'-2'4'28,"1"-1"0,0 1 0,0 0 0,0 0 0,1 0 0,-1 0 0,1-1 0,0 1 0,0 0 0,0 0 0,0 0 0,1 0 0,0 0 0,-1 0 1,2-1-1,-1 1 0,0 0 0,1-1 0,-1 1 0,1-1 0,0 1 0,0-1 0,1 0 0,-1 0 0,1 0 0,-1 0 0,1 0 0,0 0 0,0-1 0,0 0 0,0 1 0,1-1 0,-1 0 0,1 0 0,-1-1 0,1 1 0,0-1 0,-1 0 0,1 0 1,1 0-30,28-4-133,-28 1 119,0 1-1,0 0 0,0 1 0,0-1 0,0 1 0,0 0 0,0 0 0,0 0 1,0 1-1,0 0 0,0 0 0,0 0 0,0 1 0,-1-1 0,4 2 16,-8-1 17,1 0 0,0 0 0,-1 0 0,1 0 0,-1 0 0,0 1 0,0-1 0,0 0 0,0 0 0,0 0-1,0 0 1,-1 0 0,1 0 0,-1 0 0,1 0 0,-1 0 0,0 0 0,1 0 0,-1 0 0,0 0 0,0-1 0,-1 1-1,1 0 1,0 0 0,-1-1 0,1 1 0,-1-1 0,0 1-17,-2 3 85,-5 9 114,-1 0 0,-1-1 0,0-1 0,0 1 0,-1-2-1,-1 0 1,0 0 0,-7 3-199,20-13-20,-1-1 0,0 1 0,0 0 0,0-1 0,0 1 0,0-1 0,-1 1 0,1-1 0,0 1 0,0-1 0,0 0 0,0 1 0,0-1 0,-1 0 0,1 0 0,0 0 0,0 0-1,0 0 1,0 0 0,-1-1 0,1 1 0,0 0 0,0-1 0,0 1 0,0 0 0,0-1 0,0 1 0,0-1 0,0 0 0,0 1 0,0-1 0,0 0 0,0 0 0,0 1 0,0-1 0,0 0 0,0-1 20,-8-14-958</inkml:trace>
  <inkml:trace contextRef="#ctx0" brushRef="#br0" timeOffset="12">19879 2665 20852,'1'-2'132,"-1"1"0,1 0 0,-1-1-1,1 1 1,-1 0 0,1 0-1,0-1 1,0 1 0,0 0 0,0 0-1,0 0 1,0 0 0,0 0-1,0 0 1,0 0 0,0 0 0,0 1-1,0-1 1,1 0 0,-1 1-1,0-1 1,1 1 0,-1-1 0,0 1-1,1-1 1,-1 1 0,0 0-1,1 0 1,-1 0 0,1 0 0,-1 0-1,1 0 1,-1 0 0,0 1-1,1-1 1,-1 0 0,0 1 0,1-1-1,-1 1 1,0-1 0,1 1-1,-1 0 1,0-1 0,0 1 0,0 0-1,0 0 1,1 0 0,-1 0-1,-1 0 1,1 0 0,0 0 0,0 0-1,0 1 1,0-1 0,-1 1-132,9 17 276,-1 0 1,-2 1 0,0 0-1,-1 0 1,-1 0 0,0 1-1,-1 11-276,18 83 355,-5-83-220,-7-54-47,-8 3-77,-1-1 1,-1 1 0,0-1 0,-2 1 0,0 0 0,-2 0 0,0 1 0,-1-1 0,0 1 0,-2 0 0,0 0 0,-1 1-1,-1 0 1,0 1 0,-3-2-12,13 18 0,-1 1-1,1-1 0,0 0 1,0 1-1,0-1 1,-1 1-1,1-1 0,0 1 1,0-1-1,-1 1 1,1-1-1,0 0 0,-1 1 1,1-1-1,0 0 1,-1 1-1,1-1 0,-1 0 1,1 0-1,-1 1 1,1-1-1,0 0 0,-1 0 1,1 0-1,-1 1 1,1-1-1,-1 0 1,1 0-1,-1 0 0,1 0 1,-1 0-1,1 0 1,-1 0-1,1 0 0,-1 0 1,1 0-1,-1-1 1,1 1-1,-1 0 0,1 0 1,-1 0-1,1 0 1,-1-1-1,1 1 0,0 0 1,-1-1-1,1 1 1,-1 0-1,1-1 0,0 1 1,-1 0-1,1-1 1,0 1-1,-1-1 0,1 1 1,0 0-1,0-1 1,-1 0 0,2 45-12,0-41-26,-1 1 1,1 0 0,-1 0-1,1-1 1,0 1 0,0-1-1,1 1 1,-1-1 0,1 1-1,0-1 1,0 0-1,0 0 1,0 1 0,0-2-1,1 1 1,-1 0 0,1 0-1,0-1 1,0 1 0,0-1-1,0 0 1,0 0 0,1 0-1,-1-1 1,0 1 0,1-1-1,0 1 1,-1-1 0,1 0-1,0-1 1,-1 1 0,1-1-1,0 1 1,0-1 0,-1 0-1,4-1 38,8 0-244,0-1 0,0 0 0,0-1-1,0-1 1,-1 0 0,0-1 0,1 0-1,-2-1 1,1-1 0,-1 0 0,0-1 0,-1-1-1,1 0 1,-2 0 0,1-1 0,-1-1-1,-1 0 1,0 0 0,-1-1 0,0 0 0,0 0-1,-2-1 1,2-3 244,0-39 217,-10 55-166,0-1 0,-1 1 0,1 0 0,0 0 0,-1 0 0,1 0 0,0 0 0,-1 0 0,1 0 0,0 1 0,0-1 0,-1 0 0,1 1 0,0-1 0,0 1 0,-1-1 0,1 1 0,0 0 0,0-1-1,0 1 1,0 0 0,0 0 0,0 0 0,0 0 0,0 0 0,0 0 0,0 0 0,1 0 0,-1 0 0,0 0 0,1 1 0,-1-1 0,1 0 0,-1 0 0,1 1 0,0-1 0,-1 0 0,1 0 0,0 1-51,-11 14 283,2 0 1,-1 1 0,2-1 0,0 2 0,1-1-1,1 1 1,1 0 0,0 0 0,2 1 0,0-1 0,-1 15-284,4-31 11,0 0 1,0 0 0,-1 0 0,1 0 0,1 0-1,-1 0 1,0 0 0,0 0 0,1 0-1,-1 0 1,1 0 0,-1 0 0,1 0 0,0 0-1,0-1 1,0 1 0,0 0 0,0 0 0,0-1-1,1 1 1,-1-1 0,0 1 0,1-1-1,-1 0 1,1 1 0,-1-1 0,1 0 0,0 0-1,0 0 1,-1 0 0,1 0 0,0-1 0,0 1-1,0-1 1,0 1 0,0-1 0,0 1 0,0-1-1,0 0 1,0 0 0,0 0 0,0 0-1,0-1 1,0 1 0,0 0 0,0-1 0,0 1-1,0-1 1,-1 0 0,1 0 0,0 0 0,0 0-1,0 0 1,-1 0 0,1 0 0,0-1-12,12-10 7,0-1 0,-1-1 0,-1 0 0,0 0-1,-1-1 1,0-1 0,-1 0 0,-1-1 0,-1 1 0,0-2 0,-1 1 0,-1-1 0,-1 0 0,1-8-7,9-123-137,-21 140-101,-5 79 78,7-28 229,1 0-1,2 0 0,3 0 1,5 39-69,-8-80 4,1 1 1,0-1-1,-1 1 1,1-1-1,0 1 1,0-1-1,0 1 1,1-1 0,-1 1-1,0-1 1,0 1-1,1-1 1,-1 1-1,1-1 1,-1 1-1,1-1 1,0 0-1,-1 1 1,1-1 0,0 0-1,0 0 1,0 0-1,0 1 1,0-1-1,0 0 1,1 0-1,-1 0 1,0-1-1,0 1 1,1 0-1,-1 0 1,0-1 0,1 1-1,-1-1 1,1 1-1,-1-1 1,1 1-1,-1-1 1,1 0-1,-1 0 1,1 0-1,-1 0 1,1 0 0,-1 0-1,1 0 1,-1 0-1,1-1 1,-1 1-1,1-1 1,-1 1-1,1-1 1,-1 1-1,0-1 1,1 0 0,-1 0-1,0 0 1,0 0-1,1 0 1,0-1-5,22-26-10,-1-2 0,-2-1-1,-1-1 1,-1-1 0,-2 0 0,-1-2 0,8-25 10,6-20-956,-3-2 0,-3 0-1,0-21 957,-17 32-918,-58 68 1222,46 4-255,3-1-23,0 0-1,-1 1 1,1 0 0,0-1 0,0 1 0,0 0-1,0 0 1,0 0 0,0 0 0,0 0-1,0 1 1,0-1 0,0 1 0,1-1-1,-1 1 1,1 0 0,-1-1 0,1 1-1,0 0 1,-1 0 0,1 0 0,0 0-1,0 0 1,0 0 0,1 1 0,-1-1 0,0 0-1,1 0 1,0 0 0,-1 1 0,1-1-1,0 0 1,0 1 0,0-1 0,1 0-1,-1 0 1,0 1 0,1 1-26,-2 25 161,2 0 1,0 0-1,2 0 1,1-1 0,1 1-1,1-1 1,2 0-1,1 0 1,1-1-1,1-1 1,2 1-1,0-2 1,2 0-1,0 0 1,2-2-1,15 17-161,-11-23 88,-18-37 6,-51-69 26,33 67-132,-2 1 1,0 1-1,-1 0 1,-1 2-1,-18-15 12,19 24-8,18 18 0,20 20 0,-15-24 8,1-1 0,-1 0-1,1 0 1,0-1 0,0 1-1,1-2 1,-1 1 0,1 0-1,-1-1 1,1-1 0,0 1-1,0-1 1,0 0 0,0 0-1,-1-1 1,1 0 0,0 0-1,0-1 1,0 0 0,0 0-1,0 0 1,0-1 0,-1 0-1,2-1 1,13-5-1,0 0 0,-1-1 0,0-2 0,-1 0 0,0 0 0,-1-2-1,1-2 2,-8 8 4,-1-1 0,1-1 0,-2 0 0,1 0 0,-1-1 0,0 0 0,-1-1 0,0 0 0,-1 0-1,0 0 1,-1-1 0,0 0 0,0-3-4,-6 14 0,0 0 1,-1 0-1,1 0 1,0 0-1,0 1 0,0-1 1,-1 0-1,1 0 0,0 0 1,-1 0-1,1 0 0,-1 1 1,1-1-1,-1 0 1,1 0-1,-1 1 0,0-1 1,1 0-1,-1 1 0,0-1 1,1 1-1,-1-1 1,0 0-1,0 1 0,0 0 1,0-1-1,1 1 0,-1 0 1,0-1-1,0 1 0,0 0 1,0 0-1,0 0 1,0 0-1,0 0 0,0 0 1,0 0-1,0 0 0,1 0 1,-1 0-1,0 0 0,0 1 1,0-1-1,0 0 1,0 1-1,0-1 0,0 0 1,1 1-1,-1-1 0,0 1 1,0 0-1,1-1 0,-1 1 1,0-1-1,1 1 1,-1 0-1,1 0 0,-1-1 1,1 1-1,-1 0 0,1 0 1,-1 0-1,-11 11 32,-1 1 1,2 0-1,0 1 1,0 1-1,2-1 1,0 2-1,0-1 1,2 1-1,0 0 1,0 1-1,2 0 1,0 0-1,1 0 0,0 0 1,2 1-1,0-1 1,1 18-33,0-33 1,0 0 1,0 1 0,0-1-1,0 0 1,1 1-1,-1-1 1,1 1-1,0-1 1,-1 1 0,1-1-1,1 1 1,-1-1-1,0 1 1,0-1-1,1 1 1,0-1 0,-1 0-1,1 1 1,0-1-1,0 0 1,0 0-1,0 1 1,1-1 0,-1 0-1,1 0 1,-1 0-1,1 0 1,-1-1-1,1 1 1,0 0 0,0-1-1,0 1 1,0-1-1,0 0 1,1 0-1,-1 1 1,0-2 0,0 1-1,1 0 1,-1 0-1,1-1 1,-1 1-1,0-1 1,1 0 0,0 1-2,4-4-107,-1 0 1,0-1 0,0 1 0,0-1-1,-1-1 1,1 1 0,-1-1 0,0 1-1,0-1 1,-1-1 0,1 1 0,-1-1-1,-1 0 1,1 0 0,2-5 106,19-35-1399</inkml:trace>
  <inkml:trace contextRef="#ctx0" brushRef="#br0" timeOffset="13">21333 2125 21020,'-11'11'1412,"2"-4"-994,0 1-1,0 0 1,1 1 0,0 0-1,1 0 1,0 1 0,0 0-1,1 0 1,0 1 0,1-1-1,0 1 1,1 1 0,0-1-1,-1 7-417,5-16 19,0 0 1,0 0-1,0 0 0,0 0 0,1 0 0,-1 0 0,1 0 0,-1 0 1,1 0-1,-1 0 0,1-1 0,0 1 0,0 0 0,0 0 0,0-1 0,0 1 1,0 0-1,1-1 0,-1 1 0,1-1 0,-1 0 0,1 1 0,-1-1 0,1 0 1,0 0-1,-1 0 0,1 0 0,0 0 0,0 0 0,0-1 0,0 1 0,0 0 1,0-1-1,0 0 0,0 1-19,79 3-5,-61-4-2,80 5 15,-99-3 0,0-1-1,0 1 1,0 0 0,-1 1-1,1-1 1,-1 0 0,0 0-1,0 0 1,1 0 0,-1 0-1,0 0 1,-1 0 0,1 0-1,0 1 1,-1-1 0,1 0-1,-1 0 1,0 0 0,1 0-1,-1 0 1,0-1 0,0 1-1,0 0 1,-1 0 0,1-1-1,0 1 1,-1 0 0,1-1-1,-1 1 1,1-1 0,-1 0 0,0 1-1,0-1-7,-32 35 228,-1-2 0,-1-1 0,-2-2 0,-14 8-228,5-13-132,39-29-392</inkml:trace>
  <inkml:trace contextRef="#ctx0" brushRef="#br0" timeOffset="14">17336 1455 18652,'-25'-27'5771,"-31"35"-4188,50-5-1551,0 0 0,1 0 0,0 0 0,0 1 0,0 0 0,0 0 1,0 0-1,1 0 0,0 1 0,0 0 0,0 0 0,0 0 0,1 0 0,0 1 1,0-1-1,0 1 0,1 0 0,0-1 0,0 1 0,0 0 0,1 1 1,0-1-1,0 0 0,0 0 0,1 0 0,0 1 0,0-1 0,1 0 0,0 0 1,0 1-1,1 1-32,-1-7 8,0 0 1,1 0-1,-1 0 1,1 0-1,-1 0 0,0 0 1,1 0-1,0-1 1,-1 1-1,1-1 1,-1 1-1,1-1 0,0 0 1,-1 1-1,1-1 1,0 0-1,-1 0 1,1 0-1,0 0 1,-1-1-1,1 1 0,0 0 1,-1-1-1,1 1 1,0-1-1,-1 1 1,1-1-1,-1 0 0,1 0 1,-1 0-1,0 0 1,1 0-1,-1 0 1,0 0-1,1 0 1,-1 0-1,0-1 0,0 1 1,0 0-1,0-1 1,-1 1-1,1-1 1,0 1-1,0-1 0,-1 1 1,1-1-9,12-12 61,0-1 0,-1 0 0,0 0 1,-2-2-1,0 1 0,0-1 0,-2 0 0,0-1 1,2-9-62,-13-10 257,2 37-255,0-1 1,0 1-1,1 0 1,-1 0-1,0-1 1,0 1 0,0 0-1,1 0 1,-1 0-1,0 0 1,0 0-1,1 0 1,-1 0-1,0 0 1,0 0 0,0 0-1,1 1 1,-1-1-1,0 0 1,0 0-1,1 1 1,-1-1-1,0 0 1,0 1-1,1-1 1,-1 1 0,1-1-1,-1 1 1,0-1-1,1 1 1,-1 0-1,1-1 1,-1 1-1,1 0 1,0-1 0,-1 1-1,1 0 1,-1-1-1,1 1 1,0 0-1,0 0 1,0-1-1,-1 1 1,1 0-3,-4 7-176,0 1 0,0-1 0,1 0 0,0 1 0,0 0 0,1-1 1,0 1-1,1 0 0,0 0 0,0 0 0,1 0 0,0 0 0,1 2 176,1 7-65</inkml:trace>
  <inkml:trace contextRef="#ctx0" brushRef="#br0" timeOffset="15">17637 1300 24933,'-4'0'112,"1"1"-1,-1-1 1,1 1-1,-1 0 1,1 1 0,-1-1-1,1 0 1,0 1-1,0 0 1,-1 0-1,1 0 1,1 0-1,-1 0 1,0 1-1,0-1 1,1 1-1,-1-1 1,1 1-1,0 0 1,0 0-1,0 0 1,0 1 0,1-1-1,-1 0 1,1 1-1,0-1 1,-1 4-112,-18 101 1279,29-35-1016,-9-71-261,1-1 0,-1 1 0,1-1-1,-1 1 1,1-1 0,-1 0-1,1 1 1,0-1 0,0 0 0,0 0-1,-1 1 1,1-1 0,0 0-1,0 0 1,1 0 0,-1 0 0,0 0-1,0 0 1,0-1 0,1 1-1,-1 0 1,0-1 0,1 1 0,-1 0-1,1-1 1,-1 0 0,1 1-1,-1-1 1,0 0 0,1 0 0,-1 0-1,1 0 1,-1 0 0,1 0-1,-1 0 1,1 0 0,-1-1 0,1 1-1,-1 0 1,1-1 0,-1 0-1,0 1 1,1-1 0,-1 0 0,0 1-1,1-2-1,7-4 5,0 0 0,0-1-1,-1 0 1,0 0-1,-1-1 1,1 0 0,-2 0-1,1-1 1,-1 1-1,0-2 1,3-6-5,-16 51-20,-7 50 24,4 0 1,1 67-5,-6 64 24,-30 48 155,41-249-110,4-27 82,43-257-34,-31 149-175,-9 63 25,2 1 0,3-1 0,3 1 0,2 1 0,2 0 0,3 1 0,4-6 33,-19 55-3,0-4 1,1-1 0,1 1 0,0 0 0,0 0 0,1 1 0,0-1 0,0 1 0,1 1 0,0-1 0,0 1 0,8-5 2,-13 12-2,1 0 0,-1 1 1,0-1-1,1 1 0,-1-1 0,0 1 1,0 0-1,0 0 0,0 0 0,1 0 1,-1 0-1,-1 1 0,1-1 0,0 1 1,0-1-1,0 1 0,-1 0 1,1-1-1,-1 1 0,1 0 0,-1 0 1,0 0-1,0 0 0,0 0 0,0 0 1,0 1-1,0-1 0,-1 0 0,1 1 1,-1-1-1,1 0 0,-1 1 2,2 1-6,-2 3 8,1 0-1,-1 0 0,0 0 1,0 0-1,0 0 0,-1 0 0,0-1 1,-1 1-1,0 0 0,0-1 1,0 1-1,-1-1 0,1 1 0,-2-1 1,1 0-1,-1 0 0,0-1 0,0 1 1,0-1-1,-1 0 0,0 0 1,0 0-1,-2 1-1,-16 22 4,-24 33-114,46-58-423,1-5-529,1-7-423</inkml:trace>
  <inkml:trace contextRef="#ctx0" brushRef="#br0" timeOffset="16">18012 1498 9866,'6'18'11192,"6"-19"-6997,19-27-3947,-26 23 501,83-86 515,-74 62-1053,-26 31-42,6 3-154,0-1 0,1 1 0,-1 0 1,1 0-1,0 1 0,1 0 0,0 0 0,-1 0 0,2 0 0,-1 1 1,1-1-1,0 1 0,0 0 0,1 0 0,0 0 0,0 0 0,1 0-15,1-6 2,0 0 0,1 0-1,-1 0 1,1 0-1,-1 0 1,1 0-1,0 0 1,-1 0 0,1-1-1,0 1 1,-1 0-1,1 0 1,0-1 0,0 1-1,0-1 1,0 1-1,0 0 1,-1-1 0,1 0-1,0 1 1,0-1-1,0 0 1,0 1 0,0-1-1,0 0 1,0 0-1,1 0 1,-1 0-1,0 0 1,0 0 0,0 0-1,0 0 1,0 0-1,0-1 1,0 1 0,0 0-1,0-1 1,0 1-1,0 0 1,0-1 0,-1 0-1,1 1 1,0-1-1,0 1 1,0-1-1,0 0 1,-1 0 0,1 1-1,0-1 1,-1 0-1,1-1-1,6 0-6,8-5 13,-1 0-4,0 0 0,1 1 0,-1 1 1,2 0-1,-1 1 0,0 1 0,1 0 0,-1 1 0,1 1 1,0 0-1,0 1 0,-1 0 0,14 3-3,15 27 172,-44-29-31,0-1 29,0 0 30,0 0-4,-1-4-24,-35-88 119,36 91-317,0-1 0,1 1 0,-1-1 0,1 1 0,-1 0 0,1-1 0,0 1 0,-1 0 0,1-1 0,0 1 1,0 0-1,0 0 0,0 0 0,0 0 0,0 0 0,0 0 0,0 0 0,1 0 0,-1 0 0,0 1 0,1-1 0,-1 0 1,0 1-1,1-1 0,-1 1 0,1 0 0,-1-1 0,0 1 0,1 0 0,-1 0 0,1 0 0,-1 0 0,1 0 0,-1 0 0,1 0 1,-1 0-1,1 1 0,-1-1 0,1 1 0,-1-1 0,0 1 0,1-1 0,-1 1 0,0 0 0,1 0 26,14 0-968,12-1-403</inkml:trace>
  <inkml:trace contextRef="#ctx0" brushRef="#br0" timeOffset="17">18728 1268 25717,'-6'4'148,"0"0"0,1 1 0,0 0 0,0 0 0,0 1-1,0-1 1,1 1 0,0 0 0,0 0 0,1 0-1,0 1 1,0-1 0,0 1 0,1 0 0,0 0-1,0 0 1,1 0 0,0 0 0,0 0 0,0 0 0,1 0-1,0 0 1,1 1 0,0 3-148,-1-7 20,-1-1-1,1 0 1,0 0 0,0 0-1,0 0 1,0 0 0,0 0-1,1 0 1,0 0 0,-1 0-1,1 0 1,0 0 0,0 0-1,1 0 1,-1 0 0,1-1-1,-1 1 1,1-1 0,0 1-1,0-1 1,0 1 0,0-1-1,0 0 1,1 0 0,-1 0-1,0 0 1,1-1 0,0 1-1,-1-1 1,1 1 0,0-1-1,0 0 1,0 0 0,0 0-1,0 0 1,2-1-20,8-1 2,-1 0 1,1-2-1,-1 0 0,0 0 0,0-1 1,0 0-1,0-1 0,0 0 0,-1-1 1,0-1-1,0 0 0,-1 0 1,0-1-1,0 0 0,-1-1 0,0 0 1,0 0-1,-1-1 0,0 0 0,1-3-2,0 0-19,-1 1 0,0-2-1,-1 1 1,0-1-1,-1 0 1,0 0-1,-2-1 1,1 1-1,-2-1 1,0 0-1,-1 0 1,0-5 19,-2 21-12,-1-1 0,0 1 0,1-1 1,-1 1-1,0-1 0,1 1 0,-1-1 0,0 0 0,0 1 0,0-1 0,1 0 0,-1 0 1,0 0-1,0 1 0,0-1 0,1 0 0,-1 0 0,0 0 0,0 0 0,0 0 1,0-1-1,1 1 0,-1 0 0,0 0 0,0 0 0,0-1 0,1 1 0,-1-1 0,0 1 1,0 0-1,1-1 0,-1 1 0,0-1 0,1 1 0,-1-1 0,1 0 0,-1 1 1,1-1-1,-1 0 0,1 1 0,-1-1 0,1 0 0,-1 1 0,1-1 12,-16 150-20,15-148 24,1 0-1,-1 1 0,1-1 1,0 1-1,0-1 0,-1 0 1,1 1-1,0-1 0,1 0 1,-1 1-1,0-1 0,0 1 1,0-1-1,1 0 1,-1 1-1,1-1 0,-1 0 1,1 0-1,-1 1 0,1-1 1,0 0-1,0 0 0,0 0 1,0 0-1,-1 0 0,1 0 1,0 0-1,1 0 0,-1 0 1,0 0-1,0 0 1,0-1-1,0 1 0,1-1 1,-1 1-1,0-1 0,1 1 1,-1-1-1,0 0 0,1 1 1,-1-1-1,0 0 0,1 0 1,-1 0-1,1 0 1,-1 0-1,0 0 0,1-1 1,-1 1-1,1 0 0,-1-1 1,0 1-1,0-1 0,1 1 1,-1-1-1,0 0 0,0 1 1,0-1-1,1 0 0,-1 0 1,0 0-1,0 0 1,-1 0-1,1 0 0,0 0 1,0 0-1,0-1 0,0 1-3,17-22 16,0 0-1,-2-1 0,-1-1 0,-1-1 1,-1 0-1,-1-1 0,-1 0 0,-1 0 1,0-7-16,14-102 25,-23 135-25,-1 1-1,0-1 1,1 0-1,-1 1 1,0-1-1,0 0 1,0 1 0,0-1-1,1 0 1,-1 1-1,0-1 1,0 0 0,0 1-1,0-1 1,0 0-1,-1 0 1,1 1-1,0-1 1,0 0 0,0 1-1,0-1 1,-1 0-1,1 1 1,0-1 0,-1 1-1,1-1 1,-1 0-1,1 1 1,0-1-1,-1 1 1,1-1 0,-1 1-1,0 0 1,1-1-1,-1 1 1,1-1 0,-1 1-1,1 0 1,-1-1-1,0 1 1,1 0-1,-1 0 1,0 0 0,1-1-1,-1 1 1,0 0-1,0 0 1,1 0 0,-1 0-1,0 0 1,0 0 0,-22 33-31,12 6 66,2 1 1,2 0-1,1 0 0,2 1 1,2 0-1,3 21-35,-1-58 5,-1 9 22,0-1 0,2 0 0,-1 0 0,1 1 0,1-1 1,1 0-1,-1 0 0,2-1 0,0 1 0,0-1 0,3 5-27,-7-15 3,1 0 0,-1 0-1,0-1 1,1 1 0,-1 0 0,1 0 0,0-1 0,-1 1 0,1 0-1,-1-1 1,1 1 0,0-1 0,0 1 0,-1-1 0,1 1 0,0-1 0,0 1-1,-1-1 1,1 0 0,0 0 0,0 1 0,0-1 0,0 0 0,0 0 0,0 0-1,-1 0 1,1 0 0,0 0 0,0 0 0,0 0 0,0 0 0,0 0 0,0-1-1,-1 1 1,1 0 0,0 0 0,0-1 0,0 1 0,-1-1 0,1 1-1,0-1 1,0 1 0,-1-1 0,1 1 0,0-1 0,-1 0 0,1 1 0,-1-1-1,1 0 1,-1 0 0,1 1 0,-1-1 0,1 0 0,-1 0-3,24-47 66,-19 32-64,-2 0 0,0-1 0,0 1 0,-2 0 0,0-1 1,-1 1-1,0-1 0,-1 1 0,-1-1 0,-1 1 0,-5-16-2,1 10 1,-5 33-12,9 13 11,0 1 0,2-1-1,0 0 1,2 0-1,0 0 1,4 16 0,-4-37 1,-1-1 0,0 1 0,1 0 1,-1-1-1,1 1 0,0-1 0,0 0 1,0 1-1,0-1 0,0 0 0,0 0 0,1 1 1,-1-1-1,1 0 0,0 0 0,-1-1 0,1 1 1,0 0-1,0 0 0,0-1 0,0 0 1,1 1-1,-1-1 0,0 0 0,1 0 0,-1 0 1,0 0-1,1 0 0,-1-1 0,1 1 0,-1-1 1,1 0-1,-1 1 0,1-1 0,0 0 1,-1 0-1,1-1 0,-1 1 0,1-1 0,-1 1 1,1-1-1,-1 0 0,1 0 0,-1 0 0,2-1-1,16-10 2,0-1 0,-1-1 0,-1-1 0,0 0 0,-1-1 0,0-1 0,-1-1 0,-2-1 0,9-12-2,4-8-18,-32 53 44,1 1 0,1 1-1,0-1 1,1 1-1,0-1 1,2 1-1,-1-1 1,2 1 0,0-1-1,1 1 1,1-1-1,0 2-25,-3-16-9,-1 1 0,1 0 0,0 0 0,0-1 0,0 1 0,0 0 0,0 0 0,0 0 0,0-1 0,1 1 0,-1 0 0,1-1 0,-1 1 0,1 0 0,0-1 0,-1 1 0,1-1 0,0 1 0,0-1 0,0 1 0,0-1 0,0 1 0,1-1 0,-1 0 0,0 0 0,1 0 0,-1 0 0,1 0-1,-1 0 1,1 0 0,-1 0 0,1 0 0,-1-1 0,1 1 0,0-1 0,-1 1 0,1-1 0,0 0 0,0 1 0,-1-1 0,1 0 0,0 0 0,0 0 0,0-1 0,-1 1 0,1 0 0,0-1 0,-1 1 0,1-1 0,0 1 0,-1-1 0,1 0 0,-1 0 0,1 0 0,-1 0 0,1 0 9,16-18-898</inkml:trace>
  <inkml:trace contextRef="#ctx0" brushRef="#br0" timeOffset="18">19450 1009 26502,'-3'9'440,"9"-2"-976,1-2-3321</inkml:trace>
  <inkml:trace contextRef="#ctx0" brushRef="#br0" timeOffset="19">17090 3643 13003,'0'0'5200,"-1"1"-150,-9 47-1069,7 70-2159,16-38-1133,-13-78-682,0 0 0,1-1 0,-1 1 0,0 0 0,1-1-1,0 1 1,-1-1 0,1 1 0,0-1 0,-1 1 0,1-1 0,0 1-1,0-1 1,0 1 0,1-1 0,-1 0 0,0 0 0,0 0-1,1 0 1,-1 0 0,0 0 0,1 0 0,-1 0 0,1 0 0,0-1-1,-1 1 1,1 0 0,-1-1 0,1 0 0,0 1 0,-1-1-1,1 0 1,0 0 0,0 0 0,-1 0 0,1 0 0,0 0-1,-1 0 1,1-1 0,0 1 0,-1-1 0,1 1 0,1-1-7,6-5 7,-1 0 1,1-1 0,-1 0-1,0 0 1,-1-1 0,0 0-1,0 0 1,-1-1 0,0 0-1,0 0 1,4-9-8,3-4 10,25-42 15,72-94 40,-109 157-64,-1 0 1,0 0-1,1 0 1,-1 1-1,1-1 1,-1 0-1,1 0 1,-1 1-1,1-1 1,0 0-1,-1 1 0,1-1 1,0 1-1,0-1 1,-1 1-1,1-1 1,0 1-1,0-1 1,0 1-1,0 0 1,-1 0-1,1-1 1,0 1-1,0 0 1,0 0-1,0 0 1,0 0-1,0 0 1,0 0-1,0 0 0,0 0 1,-1 0-1,1 0 1,0 1-1,0-1 1,0 0-1,0 1 1,0-1-1,-1 0 1,1 1-1,0-1 1,0 1-1,-1 0 1,1-1-1,0 1 1,-1-1-1,1 1 1,0 0-1,-1 0 1,1-1-1,-1 1 0,1 0 1,-1 0-1,1 0-1,8 52 145,-8-50-133,1 192 476,-3-194-486,1 0 1,0 0-1,0 0 1,0 0-1,0 0 1,0 0-1,0 0 1,0 0-1,0 0 1,0 0-1,0 0 1,0 0-1,1 0 0,-1 0 1,0 0-1,1 0 1,-1 0-1,1 0 1,-1 0-1,1 0 1,0 0-1,-1 0 1,1-1-1,0 1 1,0 0-1,-1-1 0,1 1 1,0 0-1,0-1 1,0 1-1,0-1 1,0 1-1,0-1 1,0 1-1,0-1 1,0 0-1,0 0 1,0 1-1,0-1 1,0 0-1,0 0 0,0 0 1,0 0-1,0 0 1,0 0-1,0 0 1,0-1-1,0 1 1,0 0-1,0-1 1,0 1-1,0 0 1,0-1-1,0 1 1,0-1-1,1 0-2,47-48 77,175-291 12,-187 290-74,-36 51-16,0 0 1,1-1-1,-1 1 0,0 0 1,0 0-1,0 0 1,0 0-1,-1 0 1,1 0-1,0 0 0,0 0 1,-1 0-1,1 0 1,0 1-1,-1-1 1,1 0-1,-1 0 0,0 1 1,1-1-1,-1 0 1,0 0-1,0 1 1,0-1-1,0 0 0,0 1 1,0-1-1,0 0 1,0 1-1,0-1 1,-1 0-1,1 1 0,-1-1 1,1 0-1,-1 0 1,1 1-1,-1-1 1,1 3-5,-10 73-2,2 50-204,8-128 198,0 1 0,1 0 0,-1-1 1,0 1-1,0 0 0,0-1 1,0 1-1,1 0 0,-1 0 1,0-1-1,0 1 0,1 0 0,-1 0 1,0 0-1,1-1 0,-1 1 1,0 0-1,0 0 0,1 0 0,-1 0 1,0 0-1,1 0 0,-1-1 1,0 1-1,1 0 0,-1 0 0,0 0 1,1 0-1,-1 0 0,1 0 1,-1 0-1,0 1 0,1-1 0,-1 0 1,0 0-1,1 0 0,-1 0 1,0 0-1,0 0 0,1 1 0,-1-1 1,0 0-1,1 0 0,-1 0 1,0 1-1,0-1 0,1 0 0,-1 0 1,0 1-1,0-1 0,0 0 1,1 1-1,-1-1 0,0 0 0,0 0 1,0 1-1,0-1 0,0 0 1,0 1-1,0-1 0,0 0 0,0 1 13,17-34-820,-17 32 812,34-84-2354,-3-1 0,-5-2 0,-3-1 0,-1-23 2362,31-149-8297,-38 220 9635,-14 41-1203,-1 1-1,0-1 1,0 0 0,0 1 0,1-1-1,-1 0 1,0 0 0,0 1 0,1-1 0,-1 0-1,0 0 1,1 0 0,-1 0 0,0 1-1,0-1 1,1 0 0,-1 0 0,0 0 0,1 0-1,-1 0 1,0 0 0,1 0 0,-1 0-1,1 0 1,-1 0 0,0 0 0,1 0 0,-1 0-1,0 0 1,1 0 0,-1 0 0,0 0 0,0-1-1,1 1 1,-1 0 0,0 0 0,1 0-1,-1 0 1,0-1 0,0 1 0,1 0 0,-1 0-1,0-1 1,0 1 0,1 0 0,-1 0-1,0-1 1,0 1 0,0 0 0,0-1 0,1 1-1,-1 0 1,0-1 0,0 1 0,0 0-1,0-1 1,0 1 0,0 0-135,2 27 2061,-18 135 1353,9-111-2619,2 0 0,2 0-1,3 0 1,2 18-795,-1-60 23,0 0 0,0 1 0,1-1 1,0 0-1,1 0 0,0 0 0,0 0 0,1 0 0,0-1 0,1 1 0,0-1 0,0-1 0,1 1 0,6 7-23,-11-16 0,1 0-1,-1 0 1,1 0 0,-1 0 0,0 0-1,1 0 1,-1 0 0,0 0 0,0 0-1,0 0 1,0-1 0,0 1 0,0-1-1,0 1 1,0-1 0,0 1-1,-1-1 1,1 1 0,0-1 0,-1 1-1,0-1 1,1 0 0,-1 1 0,0-1-1,0 0 1,0 1 0,0-1 0,0 0-1,0 0 1,0 1 0,-1-1-1,1 1 1,-1-1 0,1 0 0,-1 0 0,-24-147-340,25 148 339,1 1-1,-1-1 1,1 1 0,-1-1 0,1 1 0,-1-1 0,1 1 0,-1-1 0,1 1 0,0-1-1,-1 1 1,1-1 0,-1 1 0,1 0 0,0-1 0,0 1 0,-1 0 0,1 0 0,0 0 0,-1 0-1,1-1 1,0 1 0,0 0 0,-1 0 0,1 0 0,0 1 0,0-1 0,-1 0 0,1 0 0,0 0-1,-1 0 1,1 1 0,0-1 0,-1 0 0,1 1 0,0-1 0,-1 0 0,1 1 0,0-1-1,-1 1 1,1-1 0,-1 1 0,1-1 0,-1 1 0,1-1 0,-1 1 0,0 0 0,1-1 0,-1 1-1,0 0 1,1-1 0,-1 1 0,0 0 0,0-1 0,0 1 0,1 0 0,-1 0 0,0-1 0,0 1-1,0 0 1,0 0 0,0-1 0,0 1 1,2 2-1,0 1 8,1 0 0,0-1 0,0 0 0,0 1 0,0-1 0,1 0 0,-1 0 0,1-1 0,0 1 0,0-1 0,0 0 0,0 0 0,0 0 0,0 0 0,0-1 0,1 0 0,-1 0 0,0 0 0,1 0 0,-1-1 0,1 1 0,-1-1 0,1 0 0,0-1 0,-1 1 0,0-1 0,1 0 0,-1 0 0,1 0 0,-1-1 0,0 1 0,0-1 0,0 0 0,0 0 0,4-3-7,-8 4 4,1 0 0,0 0-1,0 0 1,-1 0 0,1 0-1,0 0 1,-1 0 0,1 0-1,-1 0 1,0-1 0,1 1-1,-1 0 1,0 0 0,0 0-1,1-1 1,-1 1 0,0 0-1,0 0 1,0-1 0,-1 1-1,1 0 1,0 0 0,0-1-1,-1 1 1,1 0 0,-1 0-1,1 0 1,-1 0 0,1 0-1,-1 0 1,0 0 0,1 0-1,-1 0 1,0 0 0,0 0-1,0 0 1,0 0 0,0 0-1,0 1 1,0-1 0,0 0-1,0 1 1,0-1 0,0 1-1,0-1 1,0 1 0,0 0-1,-1-1 1,1 1 0,0 0-1,0 0 1,-1 0-4,1 1 1,0 0 0,-1 0 0,1 0 0,0 0 0,0 0 0,0 0 0,0 0-1,0 1 1,0-1 0,0 1 0,0-1 0,0 0 0,1 1 0,-1-1 0,0 1 0,1 0 0,0-1 0,-1 1 0,1-1 0,0 1 0,0 0-1,0-1 1,0 1 0,0 0 0,0-1 0,0 1 0,0-1 0,1 1 0,-1 0 0,1-1 0,-1 1 0,1-1 0,0 1 0,-1-1 0,1 1-1,0-1 1,0 0 0,0 1 0,0-1 0,0 0 0,0 0 0,1 0 0,-1 0 0,0 0 0,1 0 0,0 0-1,6 2-1,1-1 1,-1 0-1,1 0 1,0-1-1,0 0 1,-1-1-1,1 0 0,0 0 1,0-1-1,0 0 1,-1-1-1,1 0 1,0 0-1,-1-1 1,5-2 0,26-9 10,-29 10-9,-1 0-1,1 0 1,0 1 0,0 1-1,0 0 1,0 0 0,0 0 0,0 2-1,1-1 1,6 1-1,-15 1 5,-1-1-1,0 0 1,1 1-1,-1-1 1,1 0-1,-1 1 1,0 0 0,1-1-1,-1 1 1,0 0-1,1 0 1,-1 0-1,0 0 1,0 0 0,0 0-1,0 0 1,0 0-1,0 0 1,0 0-1,0 1 1,-1-1 0,1 0-1,0 0 1,-1 1-1,1-1 1,-1 1-1,1-1 1,-1 1-1,0-1 1,1 1 0,-1-1-1,0 1 1,0-1-5,0 1 102,0-2 36,0 0 57,-2-4 13,-5-22-133,1 0 0,1-1 1,1 0-1,2 0 0,0 0 1,3-25-76,-1 49-14,1 0 0,0 0 1,-1 0-1,1 1 1,0-1-1,0 0 0,1 1 1,-1-1-1,1 0 0,-1 1 1,1 0-1,0-1 1,0 1-1,0 0 0,0 0 1,0 0-1,0 0 0,0 0 1,1 1-1,-1-1 0,1 1 1,-1-1-1,1 1 1,0 0-1,0 0 0,-1 0 1,1 1-1,0-1 0,0 0 1,0 1-1,0 0 1,0 0-1,0 0 0,0 0 1,0 0-1,1 1 14,13-3-538,-3-1-103,-7-4 1258</inkml:trace>
  <inkml:trace contextRef="#ctx0" brushRef="#br0" timeOffset="20">17754 2802 22277,'0'0'864,"0"0"248,9-15-944,7 8-224,7 0-808</inkml:trace>
  <inkml:trace contextRef="#ctx0" brushRef="#br0" timeOffset="21">18703 3019 22389,'0'0'2207,"-1"0"1754,10 8-2630,17 12-889,-23-19-429,0 0 0,0-1 0,0 1 0,0 0 0,0-1 0,0 0 0,1 0 0,-1 0 0,0 0 0,0 0 0,0-1-1,0 1 1,0-1 0,0 0 0,0 0 0,0 0 0,0 0 0,0-1 0,0 1 0,-1-1 0,1 1 0,0-1 0,-1 0-1,0 0 1,1 0 0,-1-1 0,0 1 0,0 0 0,0-1 0,0 0-13,4-2 17,1-1-14,1-1 0,-1 1 0,0-1 0,0-1 0,-1 1 0,0-1 0,0-1 0,-1 1 1,0-1-1,0 1 0,-1-1 0,3-9-3,-7 18-1,1 0 1,-1-1-1,0 1 1,0-1-1,1 1 1,-1-1-1,0 1 1,0-1-1,0 1 1,0 0-1,1-1 1,-1 1-1,0-1 1,0 1-1,0-1 1,0 1-1,0-1 1,0 1-1,0-1 1,0 1-1,0-1 1,-1 1-1,1-1 1,0 1-1,0-1 1,0 1-1,0-1 1,-1 1-1,1-1 1,0 1-1,-1-1 1,1 1-1,0 0 1,-1-1-1,1 1 1,0 0-1,-1-1 1,1 1-1,0 0 1,-1 0-1,1-1 1,-1 1-1,1 0 1,-1 0-1,1 0 1,-1-1-1,1 1 1,-1 0-1,1 0 1,-1 0-1,1 0 1,-1 0-1,1 0 1,-1 0-1,1 0 1,-1 0-1,1 0 1,-1 0-1,1 1 1,-1-1-1,1 0 1,-1 0-1,1 0 1,-28 21-31,16-3 28,1 1 0,1 0 0,0 0 0,2 1 0,0 0 0,1 1 0,2 0 0,-4 21 3,7-33-8,-1-4 5,1 1-1,0 0 1,0 0-1,0 0 1,1 0-1,0 0 1,0 1 0,1-1-1,-1 0 1,1 0-1,1 1 1,-1-1-1,1 0 1,0 0-1,1 0 1,-1 0-1,1 0 1,0 0-1,1 0 1,0 0-1,-1-1 1,2 1-1,-1-1 1,1 0 0,2 3 3,-3-7-46,0 0 0,0 0 1,-1 0-1,1 0 1,0-1-1,0 0 0,0 1 1,0-1-1,0 0 1,0 0-1,0-1 0,0 1 1,0-1-1,0 1 1,-1-1-1,1 0 0,0 0 1,0 0-1,-1 0 1,1-1-1,0 1 0,-1-1 1,1 1-1,-1-1 0,0 0 1,0 0-1,2-2 46,55-65-1913,3-41-675,33-167-9249,-93 269 11601,-2 4 5689,-9 8-2682,-36 103 2520,34-76-4579,5-16-440,0 1 1,0 0-1,2 1 1,0-1-1,1 1 1,0 0-1,2 0 1,0 8-273,0-24 9,1 0 0,0 1 0,0-1 0,0 0 0,0 0 0,0 0 0,1 0 0,-1 0 0,0 0 1,0 1-1,1-1 0,-1 0 0,1 0 0,-1 0 0,1 0 0,-1 0 0,1 0 0,0 0 0,-1-1 1,1 1-1,0 0 0,0 0 0,0 0 0,0-1 0,0 1 0,0 0 0,-1-1 0,2 1 0,-1-1 0,0 1 1,0-1-1,0 0 0,0 1 0,0-1 0,0 0 0,0 0 0,0 0 0,0 1 0,1-1 0,-1 0 1,0-1-1,0 1 0,0 0 0,0 0 0,0 0 0,0-1 0,1 1 0,-1-1 0,0 1-9,50-32 28,-33 15-5,-12 9-24,0 1 0,1 1 0,0 0 0,0-1 0,1 2 0,0-1 0,0 1 0,0 1 0,0-1 0,1 2 0,0-1 0,0 1 0,0 0 0,0 1 0,0 0 0,6-1 1,-14 4 0,0-1 1,0 0 0,0 0 0,0 0-1,-1 1 1,1-1 0,0 1-1,0-1 1,0 1 0,0-1 0,0 1-1,-1-1 1,1 1 0,0 0-1,0-1 1,-1 1 0,1 0 0,-1-1-1,1 1 1,0 0 0,-1 0 0,0 0-1,1 0 1,-1 0 0,1 0-1,-1 0 1,0-1 0,0 1 0,0 0-1,1 0 1,-1 0 0,0 0-1,0 0 1,0 0 0,0 0 0,-1 0-1,1 0 1,0 0 0,0 0 0,0 0-1,-1 0 1,1 0 0,-1 0-1,1 0 1,-1 0 0,1-1 0,-1 1-1,-20 51 44,20-50-44,-106 179-101,96-187-1402,12-23-53,5-17-309</inkml:trace>
  <inkml:trace contextRef="#ctx0" brushRef="#br0" timeOffset="22">19249 2443 11586,'0'0'6356,"0"7"-2305,4 130 1332,-2-115-5110,1 0 1,1-1-1,1 1 1,1-1-1,1 0 1,0 0-1,2 0 1,4 7-274,31 44 189,-31-54-177,-1 0 0,-1 1-1,-1 0 1,-1 1-1,0 0 1,-2 0 0,0 1-1,2 16-11,-8-37-8,-1 1-1,0 0 0,1 0 0,-1 0 1,0 0-1,0 0 0,0 0 0,0-1 1,0 1-1,0 0 0,0 0 0,0 0 1,0 0-1,0 0 0,-1 0 1,1-1-1,0 1 0,-1 0 0,1 0 1,0 0-1,-1 0 0,1-1 0,-1 1 1,1 0-1,-1-1 0,0 1 0,1 0 1,-1-1-1,0 1 0,1-1 0,-1 1 1,0-1-1,0 1 0,1-1 0,-1 1 1,0-1-1,0 0 0,0 1 1,0-1-1,0 0 0,1 0 0,-1 0 1,0 0-1,0 0 0,0 0 0,0 0 1,0 0-1,0 0 0,0 0 0,1 0 1,-1-1-1,0 1 0,0 0 0,0-1 9,-47-20-648,32 11 624,0-1-1,1 0 0,0-1 1,1-1-1,0 0 0,1-1 1,1-1-1,0 0 1,1 0-1,0-1 0,2-1 1,0 0-1,-5-11 25,13 24 4,0-1 0,0 1 0,0 0 0,1 0-1,-1 0 1,1-1 0,0 1 0,1 0 0,-1 0 0,0-1 0,1 1-1,0 0 1,0 0 0,1 0 0,-1 0 0,1 0 0,0 0 0,0 0-1,0 1 1,0-1 0,0 1 0,1-1 0,0 1 0,0 0 0,0 0 0,0 0-1,3-2-3,106-55-466,-91 51 19,7-6-1793</inkml:trace>
  <inkml:trace contextRef="#ctx0" brushRef="#br0" timeOffset="23">3158 1163 5657,'-31'-153'-217,"9"48"1517,10 36 2429,8-61 6077,22 4-3669,-11 128-4582,-1 136-298,-15 116-620,3-151-572,3 0-1,12 91-64,7-114-10,-16-79 10,0-1 0,0 1 0,0 0 0,0-1 0,0 1 0,0-1 0,0 1 0,1 0 0,-1-1 0,0 1 0,0-1 0,1 1 0,-1-1 0,0 1 0,1-1 0,-1 1 0,1-1 0,-1 1 0,1-1 0,-1 0 0,1 1 0,-1-1 0,1 1 0,-1-1 0,1 0 0,-1 0 0,1 1 0,0-1 0,-1 0 0,1 0 0,-1 0 0,1 0 0,0 0 0,-1 1 0,1-1 1,-1 0-1,1 0 0,0-1 0,-1 1 0,1 0 0,0 0 0,-1 0 0,1 0 0,-1-1 0,1 1 0,0 0 0,-1 0 0,1-1 0,21-30 57,114-321 255,17 44-211,-144 267-82,-9 40-39,0 1 1,0-1-1,0 0 1,0 1-1,-1-1 0,1 0 1,0 1-1,0-1 0,0 1 1,-1-1-1,1 0 0,0 1 1,-1-1-1,1 1 0,-1-1 1,1 1-1,0-1 0,-1 1 1,1 0-1,-1-1 0,1 1 1,-1-1-1,1 1 0,-1 0 1,0-1-1,1 1 1,-1 0-1,1 0 0,-1 0 1,0-1-1,1 1 0,-1 0 1,0 0-1,1 0 0,-1 0 1,0 0-1,1 0 0,-1 0 1,1 0-1,-1 1 0,0-1 1,1 0-1,-1 0 0,0 0 1,1 1-1,-1-1 0,1 0 1,-1 1-1,1-1 1,-1 0-1,1 1 0,-1-1 1,1 1-1,-1-1 20,-17 15-1138,-2 4 1657</inkml:trace>
  <inkml:trace contextRef="#ctx0" brushRef="#br0" timeOffset="24">3474 1152 28462,'19'35'632,"6"-8"-328,2-5-184,4-5-64,-3-2-48,-5-4 0,-7 0-120,-3-10-728,0-2-624</inkml:trace>
  <inkml:trace contextRef="#ctx0" brushRef="#br0" timeOffset="25">3903 1075 25045,'6'9'1814,"-4"-6"-1715,-1-1-50,0 0-1,0 0 0,0 0 1,1-1-1,-1 1 1,0 0-1,1-1 0,-1 1 1,1-1-1,0 1 0,-1-1 1,1 0-1,0 0 0,0 0 1,0 0-1,0 0 1,0 0-1,0 0 0,0-1 1,0 1-1,0-1 0,0 1 1,0-1-1,1 0 1,-1 0-1,0 0 0,0 0 1,2 0-49,4-4 61,0 0 1,0-1 0,0 0-1,-1 0 1,0-1-1,1 1 1,-2-1 0,1-1-1,-1 0 1,0 0-1,0 0 1,-1 0 0,0-1-1,-1 0 1,1 0-1,-1 0 1,-1-1 0,0 1-1,0-1 1,-1 0-1,1-1-61,-3 8 4,-1 0-1,1 0 0,0-1 0,-1 1 0,1 0 1,-1 0-1,0 0 0,0 0 0,0 0 0,0 0 1,0 0-1,0 0 0,0 0 0,-1 0 0,1 1 1,-1-1-1,1 1 0,-1-1 0,0 1 0,1-1 1,-1 1-1,0 0 0,0 0 0,0 0 0,0 0 1,0 0-1,0 0 0,0 0 0,-1 1 0,1-1 1,0 1-1,0 0 0,0 0 0,-1 0 0,1 0 1,0 0-1,0 0 0,-1 0 0,1 1 0,0-1 1,0 1-1,0-1 0,0 1 0,0 0 0,0 0 1,0 0-1,0 0 0,0 0 0,0 1 0,-1 0-3,-6 6 10,1 1 0,0 0 0,0 0 0,1 1 0,0-1-1,1 2 1,0-1 0,1 1 0,0 0 0,0 0 0,1 0 0,1 1-1,0 0 1,0-1 0,1 1 0,1 0 0,0 0 0,0 8-10,-3 7 91,1 0 0,2 1 1,0-1-1,2 1 0,1 0 0,1-1 1,5 18-92,-8-43 5,0 0 1,1 1 0,-1-1 0,1 0-1,-1 0 1,1 0 0,0 0 0,0 0-1,0 0 1,0-1 0,0 1 0,0 0-1,1 0 1,-1-1 0,0 1 0,1-1-1,-1 1 1,1-1 0,0 1 0,-1-1-1,1 0 1,0 0 0,0 0 0,0 0-1,0 0 1,0-1 0,0 1 0,0 0 0,0-1-1,0 1 1,0-1 0,0 0 0,1 0-1,-1 0 1,0 0 0,0 0 0,0 0-1,0-1 1,0 1 0,0-1 0,1 0-6,10-5 8,0-1 0,0-1 0,-1 0 0,0-1 0,0 0 0,-1 0 0,0-2 0,-1 1 0,0-1 1,8-12-9,-16 20 0,20-22 14,-2-2 0,0 0 0,-2-1-1,-1-1 1,-1 0 0,-1-1 0,-2-1 0,-1 0 0,-2-1 0,2-12-14,-17 79 6,1 0 0,2 0 1,2 0-1,1 0 1,5 34-7,-6-68 0,-1 0-1,1 0 1,0 1 0,0-1 0,0 0 0,0 1 0,0-1 0,0 0 0,0 0 0,0 1-1,0-1 1,1 0 0,-1 1 0,0-1 0,1 0 0,-1 0 0,1 0 0,0 0 0,-1 1-1,1-1 1,0 0 0,-1 0 0,1 0 0,0 0 0,0 0 0,0-1 0,0 1 0,0 0 0,0 0-1,0-1 1,0 1 0,1 0 0,-1-1 0,0 1 0,0-1 0,0 1 0,1-1 0,-1 0-1,0 0 1,1 0 0,-1 1 0,0-1 0,0 0 0,1 0 0,-1-1 0,0 1 0,1 0-1,-1 0 1,0-1 0,0 1 0,1-1 0,-1 1 0,0-1 0,0 1 0,0-1 0,0 0 0,0 1-1,0-1 1,0 0 0,0 0 0,0 0 0,1 0 0,59-132 1,-49 99-1,20-82 15,-29 150-56,-6 5 43,1 1 0,2-1 0,2 0 0,1 0 0,2 0 0,2 0 0,1-1 0,3 0 0,0-1 0,3 0 0,6 10-2,114 169 26,-132-212-25,1-1 0,-1 0 1,0 1-1,0 0 0,-1-1 0,1 1 1,-1 0-1,0 0 0,0 0 1,0 0-1,0 0 0,-1 0 1,0 0-1,0 0 0,0 0 0,0 0 1,0 0-1,-1 0 0,0 0 1,0 0-1,0 0 0,0 0 1,-1-1-1,1 1 0,-1 0 1,0-1-1,0 1 0,0-1 0,-1 0 1,1 1-1,-1-1 0,0 0 1,1-1-1,-2 1 0,1 0 1,0-1-1,0 0 0,-1 1 0,1-2 1,-1 1-1,0 0 0,1-1 1,-1 1-1,-1-1-1,2-1 0,-1 0 1,1-1-1,-1 1 1,0-1-1,1 0 1,-1 0-1,1 0 0,0 0 1,-1-1-1,1 1 1,0-1-1,0 0 0,0 0 1,0 0-1,0 0 1,0-1-1,1 1 1,-1-1-1,1 1 0,0-1 1,-1 0-1,1 0 1,1 0-1,-1 0 0,0-1 1,0-2-1,-27-93-32,30 71-34,1 0 1,2 0 0,0 0 0,2 0-1,1 1 1,2-1 0,0 2 0,2-1-1,0 2 1,2-1 0,1 2 0,1 0-1,1 0 1,1 1 0,6-3 65,18-36-1282</inkml:trace>
  <inkml:trace contextRef="#ctx0" brushRef="#br0" timeOffset="26">10369 1262 26710,'1'0'42,"0"1"0,0-1 0,0 1 0,0 0 0,0-1 0,0 1 0,0 0 0,0 0 0,-1 0 0,1 0 0,0-1 0,0 1 0,-1 0 0,1 0 0,0 1 1,-1-1-1,1 0 0,-1 0 0,1 0 0,-1 0 0,0 0 0,0 0 0,1 1 0,-1-1 0,0 0 0,0 0 0,0 1 0,0-1 0,0 0 0,-1 0 0,1 0 0,0 1-42,1 33 163,-1-1-1,-2 1 0,-2 0 1,-1 0-1,-1-1 1,-3 3-163,-17 121 339,25-127-292,1-31-46,1 0 1,-1-1-1,0 1 0,0 0 1,0-1-1,0 1 1,1 0-1,-1 0 1,0 0-1,0-1 1,0 1-1,1 0 1,-1 0-1,0 0 1,1-1-1,-1 1 1,0 0-1,0 0 1,1 0-1,-1 0 0,0 0 1,1 0-1,-1-1 1,0 1-1,1 0 1,-1 0-1,0 0 1,1 0-1,-1 0 1,0 0-1,0 0 1,1 1-1,-1-1 1,0 0-1,1 0 0,-1 0 1,0 0-1,1 0 1,-1 0-1,0 1 1,0-1-1,1 0 1,-1 0-1,0 0 1,0 1-1,1-1 1,-1 0-1,0 0 1,0 0-1,0 1 1,1-1-1,-1 0 0,0 1 1,0-1-1,0 0 1,0 0-1,0 1 1,0-1-1,0 0 1,1 1-2,13-27 54,-14 26-54,15-32 23,-3-1 1,0 0-1,-2-1 0,-2 0 0,-1 0 0,-1-1 1,-2 1-1,-1-1 0,-3-1 0,0 1 0,-2 0 1,-2 1-1,-3-11-23,-12-6 63,8 46-21,2 32 1,7-9-37,0 0 0,1 0 0,1 0 0,1 1 0,0-1 0,2 0 0,0 0 0,1 0 0,0-1 0,5 11-6,-7-25-1,-1 1 1,1 0 0,0-1-1,0 1 1,1-1 0,-1 0-1,1 0 1,-1 0-1,1 0 1,0 0 0,0 0-1,0-1 1,0 0 0,1 1-1,-1-1 1,1 0 0,0-1-1,-1 1 1,1-1-1,0 1 1,0-1 0,0 0-1,0-1 1,0 1 0,0-1-1,0 1 1,0-1-1,0 0 1,0-1 0,3 0 0,2 0-1,0-2 0,-1 1 1,1-1-1,-1 0 0,0-1 1,0 0-1,0 0 0,0 0 1,-1-1-1,1-1 0,-1 1 0,0-1 1,0-2 0,9-9 10,-1-1 0,0-1 0,-2 0 0,0-1 0,-2 0 0,0-1 0,-1 0 0,-1-1 1,-1 0-1,-1-1 0,-1 1 0,-1-1 0,-1 0 0,-1-1 0,-1 1 0,-1-1-10,-4 27 37,-1 3-34,0 1 0,0-1 0,0 1-1,1 0 1,0 1 0,1-1-1,0 0 1,0 1 0,0-1 0,1 1-1,0 0 1,0-1 0,1 8-3,-3 14 7,-26 289 9,29-308-151,-1 0 0,1 0 0,0 0 0,1 0 0,1 0 1,-1 0-1,2 0 0,-1 0 0,1-1 0,1 1 0,3 6 135,5 4-1535</inkml:trace>
  <inkml:trace contextRef="#ctx0" brushRef="#br0" timeOffset="27">11141 1419 19652,'6'-30'6231,"-39"20"-4341,28 10-1859,0 1 1,0 0-1,0 0 0,0 0 1,0 0-1,1 1 1,-1 0-1,0 0 1,1 0-1,-1 0 1,1 1-1,0 0 0,0 0 1,0 0-1,0 0 1,1 1-1,-1-1 1,1 1-1,0 0 0,0 0 1,0 0-1,0 0 1,1 1-1,0-1 1,-1 3-32,-36 123 155,39-129-153,-2 6 22,0 0 1,1 1-1,0-1 0,0 0 1,1 1-1,-1-1 0,2 1 1,-1-1-1,1 0 0,0 1 1,1-1-1,0 0 1,0 0-1,2 6-24,-2-12 4,-1 0 0,0 1 0,0-1 0,1 0 0,-1 0 1,1 0-1,-1 0 0,1-1 0,-1 1 0,1 0 0,0-1 0,-1 1 0,1-1 0,0 1 0,0-1 1,-1 0-1,1 1 0,0-1 0,0 0 0,-1 0 0,1-1 0,0 1 0,0 0 0,-1-1 1,1 1-1,0-1 0,-1 1 0,1-1 0,0 0 0,-1 1 0,1-1 0,-1 0 0,1 0 1,-1 0-1,0 0 0,1-1 0,-1 1 0,0 0-4,55-48 67,-45 40-58,-1-2 0,0 1-1,0-1 1,-1-1 0,-1 1 0,0-1 0,0-1 0,-1 0 0,-1 0 0,0 0 0,-1-1 0,-1 1 0,0-1 0,0-1 0,-2 1 0,1 0 0,-2-1 0,0 1-9,-1 14 1,-1 1-1,1-1 1,0 0-1,-1 1 1,1-1-1,0 1 1,-1-1 0,1 1-1,0-1 1,-1 0-1,1 1 1,-1-1 0,1 0-1,-1 0 1,1 1-1,-1-1 1,1 0 0,-1 0-1,1 0 1,-1 1-1,1-1 1,-1 0-1,0 0 1,1 0 0,-1 0-1,1 0 1,-1 0-1,1 0 1,-1 0 0,1 0-1,-1-1 1,1 1-1,-1 0 1,0 0-1,1 0 1,-1-1 0,1 1-1,0 0 1,-1 0-1,1-1 1,-1 1 0,1-1-1,-1 1 1,1 0-1,0-1 1,-1 1-1,1-1 1,0 1 0,-1-1-1,1 1 1,0-1-1,0 1 1,-1-1 0,1 1-1,0-1 1,0 1-1,0-1 1,0 1 0,0-1-1,0 1 1,0-1-1,0 1 1,0-1-1,0 0 1,0 1 0,0-1-1,-6 18 10,1 1 0,1-1 0,1 1 1,0-1-1,1 1 0,1 0 0,0 0 0,2 0 1,2 16-11,20 33 82,-22-66-81,0 0 1,1 0-1,-1 0 0,1 0 1,-1 0-1,1 0 1,-1 0-1,1 0 0,-1 0 1,1-1-1,0 1 0,0-1 1,-1 1-1,1-1 1,0 0-1,0 1 0,-1-1 1,1 0-1,0 0 0,0 0 1,-1-1-1,1 1 1,0 0-1,0-1 0,-1 1 1,1-1-1,0 0 1,-1 1-1,1-1 0,0 0 1,-1 0-1,1 0 0,-1 0 1,0 0-1,1 0 1,-1 0-1,0-1 0,0 1 1,1-1-2,13-13 7,1-1 1,-2-1 0,0 0-1,-1-1 1,-1 0 0,5-12-8,35-48 39,-52 79-39,0-1 0,0 1 1,0-1-1,0 1 0,0-1 0,0 1 0,0-1 1,0 1-1,0-1 0,0 1 0,0-1 0,0 1 0,0-1 1,1 1-1,-1-1 0,0 1 0,0-1 0,1 1 1,-1-1-1,0 0 0,0 1 0,1-1 0,-1 0 1,1 1-1,-1-1 0,0 0 0,1 1 0,-1-1 0,1 0 1,-1 0-1,0 1 0,1-1 0,-1 0 0,1 0 1,-1 0-1,1 0 0,-1 1 0,1-1 0,-1 0 1,1 0-1,-1 0 0,1 0 0,-1 0 0,1 0 0,-1 0 1,1-1-1,-1 1 0,1 0 0,-1 0 0,1 0 1,-1 0-1,1-1 0,-1 1 0,0 0 0,1 0 1,-1-1-1,1 1 0,-1 0 0,0-1 0,1 1 0,-1 0 1,0-1-1,1 1 0,-1-1 0,0 1 0,0-1 1,1 1-1,-1 0 0,3 47-43,-3-42 48,0 18-8,-1-14 5,1 0 0,0 1 0,1-1 0,-1 0 0,2 0 0,-1 0 0,1 0 0,1 0 0,0-1-1,0 1 1,1 2-2,-3-10 0,0 0-1,-1 0 1,1-1 0,0 1-1,0 0 1,-1 0-1,1 0 1,0-1-1,0 1 1,0 0-1,0-1 1,0 1-1,0-1 1,0 1 0,0-1-1,0 1 1,0-1-1,0 0 1,0 1-1,1-1 1,-1 0-1,0 0 1,0 0-1,0 0 1,0 0-1,0 0 1,1 0 0,-1-1-1,0 1 1,0 0-1,0-1 1,0 1-1,0 0 1,0-1-1,0 0 1,0 1-1,0-1 1,0 1 0,0-1-1,0 0 1,0 0-1,-1 1 1,1-2 0,38-40 10,-37 40-9,21-32 20,-18 25-17,0 1 0,0-1 0,1 1 0,0 0 0,1 0 0,0 1 0,0-1 0,1 2-1,-1-1 1,1 1 0,1 0 0,-1 1 0,1 0 0,5-2-4,-11 7 1,0 1 0,0 0-1,0 0 1,0 0-1,0 0 1,0 0 0,0 1-1,-1 0 1,1-1-1,0 1 1,-1 0 0,1 0-1,-1 0 1,0 0-1,0 1 1,0-1 0,0 1-1,0-1 1,0 1-1,-1 0 1,1 0 0,-1-1-1,0 1 1,0 0-1,0 0 1,0 0 0,0 0-1,-1 1 1,1-1-1,-1 0 1,0 0-1,0 0 1,0 0 0,-1 0-1,1 1 1,-1-1-1,1 0 1,-2 2-1,0 24 1,1-23 0,0-1-1,0 1 0,1 0 0,0 0 0,0-1 1,0 1-1,1 0 0,-1-1 0,2 1 0,-1 0 1,0-1-1,1 1 0,2 4 0,-2-9-43,0-1-1,0 1 1,0 0 0,0-1-1,0 1 1,0-1 0,0 1 0,0-1-1,1 0 1,-1 0 0,0 0-1,0 0 1,0-1 0,0 1-1,0-1 1,0 1 0,0-1-1,0 1 1,0-1 0,0 0-1,0 0 1,0 0 0,0 0 0,-1 0-1,1-1 1,0 1 0,-1-1-1,1 1 1,-1-1 0,1 1-1,-1-1 1,0 0 0,0 1-1,0-1 1,0 0 0,0 0-1,0 0 1,0 0 0,-1 0 0,1 0-1,-1 0 1,1 0 0,-1 0-1,0 0 1,0-1 0,0 1 43,-1-8 957</inkml:trace>
  <inkml:trace contextRef="#ctx0" brushRef="#br0" timeOffset="28">11666 1256 23813,'0'0'-64</inkml:trace>
  <inkml:trace contextRef="#ctx0" brushRef="#br0" timeOffset="29">9404 1551 23941,'0'0'1251,"0"0"216,4-2-208,78-35 718,-30 12-1855,1 2 1,1 2-1,1 3 0,4 1-122,-36 11-2333,-23 6 1984</inkml:trace>
  <inkml:trace contextRef="#ctx0" brushRef="#br0" timeOffset="30">9488 1773 17564,'0'9'3216,"0"1"585,3 1-1992,6-6-369,1-7-384,11-14-328,6-9-320,8-10-112,2-3-95,1 1-113,-2 3-24,-1 6-24,5 6-32,-12 14-136,-5 5-193,-19 13-423,-11 6-712</inkml:trace>
  <inkml:trace contextRef="#ctx0" brushRef="#br0" timeOffset="31">9186 1516 25437,'0'0'1073,"0"0"455,-1 0-568,-1 1-568,1 1-200,-1-1-160,1 2-240,-1 0-840,2-1-496</inkml:trace>
  <inkml:trace contextRef="#ctx0" brushRef="#br0" timeOffset="32">9172 1818 12147,'1'15'1688,"0"-7"1377,-1-8-705,0 0-1112,0 0-431,0-1-537,2-1-24,-1 1-56,1-2-40,-1 2 48,1-1-8,11-2-72,-13 23-24,4-3-48,4-5-272</inkml:trace>
  <inkml:trace contextRef="#ctx0" brushRef="#br0" timeOffset="33">7963 526 27294,'-1'43'387,"3"-1"0,1 0 1,2 1-1,2-1 0,9 27-387,14-12 310,-29-56-302,0 0 0,0 0 1,-1 0-1,1 0 0,0 0 1,0-1-1,0 1 0,0 0 1,0-1-1,0 1 0,1-1 0,-1 1 1,0-1-1,0 1 0,0-1 1,0 0-1,1 0 0,-1 1 0,0-1 1,0 0-1,0 0 0,1 0 1,-1-1-1,0 1 0,0 0 0,0 0 1,1-1-1,-1 1 0,0 0 1,0-1-1,0 1 0,0-1 0,0 1 1,0-1-1,0 0 0,0 0 1,0 1-1,0-1 0,0 0 1,0 0-1,-1 0 0,1 0 0,0 0 1,0 0-1,-1 0 0,1 0 1,-1 0-1,1 0 0,-1 0 0,1-2-8,4-10 50,0 0-1,-1 0 1,-1 0-1,0-1 0,-1 1 1,0-1-1,-1 0 1,0 0-1,-1 0 1,-1 0-1,0 1 0,-1-1 1,0 0-1,-2 1 1,1-1-1,-1 1 1,-1 0-1,-1 0-49,5 9 7,-2-4 10,1 0-1,-1 1 1,0-1-1,-1 1 1,0 0-1,0 0 1,0 0-1,-1 1 1,0-1-1,0 1 1,-1 0-1,-4-4-16,8 11 1,1-1 0,0 1 0,0-1-1,0 1 1,-1 0 0,1 0 0,0-1 0,0 1-1,0 0 1,0 0 0,0 0 0,0 0-1,1 0 1,-1 0 0,0 0 0,0 0 0,1 1-1,-1-1 1,1 0 0,-1 0 0,1 1-1,-1-1 1,1 0 0,0 0 0,0 1 0,0-1-1,0 0 1,0 1 0,0-1 0,0 0-1,0 1 1,0-1 0,0 0 0,1 1 0,-1-1-1,1 1 0,-1 9-7,0 0-1,1 1 0,0-1 0,1 0 0,1 0 1,-1 0-1,2 0 0,-1 0 0,2-1 1,-1 1-1,2-1 0,0 2 8,-5-11-48,1 1 1,-1-1-1,0 1 1,0 0-1,1-1 1,-1 0-1,1 1 1,0-1-1,-1 0 0,1 0 1,0 0-1,-1 0 1,1 0-1,0 0 1,0-1-1,0 1 1,0 0-1,0-1 1,0 0-1,0 1 0,0-1 1,0 0-1,0 0 1,0 0-1,0 0 1,0-1-1,0 1 1,0 0-1,0-1 1,0 0-1,0 1 0,-1-1 1,1 0-1,0 0 1,0 0-1,0 0 1,-1 0-1,1 0 1,1-2 47,56-60-4093,-30 17 621</inkml:trace>
  <inkml:trace contextRef="#ctx0" brushRef="#br0" timeOffset="34">8269 490 25349,'-2'184'3066,"2"-184"-3065,-1 1 24,1 0-1,0 1 1,-1-1 0,1 0-1,0 1 1,0-1 0,0 0-1,0 1 1,0-1-1,0 0 1,1 1 0,-1-1-1,0 1 1,1-1-1,-1 0 1,1 0 0,-1 1-1,1-1 1,-1 0 0,1 0-1,0 0 1,0 0-1,0 1 1,0-1 0,0 0-1,0-1 1,0 1 0,0 0-1,0 0 1,0 0-1,0-1 1,0 1 0,1 0-1,-1-1 1,0 1-1,1-1 1,-1 0 0,0 1-1,1-1 1,-1 0-25,6-7 22,-1-1 1,-1 0-1,1-1 0,-1 1 1,-1-1-1,0 0 0,0 0 1,0 0-1,-1-1 0,0-3-22,-1 5 10,7-16 13,-1-2-1,-1 1 0,-2-1 0,-1 0 1,0 0-1,-2 0 0,-1-15-22,-2 42 3,1-1 1,0 0-1,0 0 0,0 0 0,-1 0 0,1 0 0,0 0 0,0 0 0,-1 0 0,1 0 1,0 0-4,-1 35-31,1 33 46,2-1 1,4 0-1,8 34-15,-14-101 0,0 3 3,0 0 0,0 0-1,0 0 1,0 0 0,1 0 0,-1 0 0,1 0 0,0 0 0,0 0 0,0-1 0,0 1 0,0 0-1,1-1 1,-1 1 0,1-1 0,-1 1 0,1-1 0,0 0 0,0 1 0,0-1 0,1 0 0,-1 0-1,0-1 1,1 1 0,-1 0 0,1-1 0,0 0 0,-1 1 0,1-1 0,0 0 0,0-1 0,0 1-1,0 0 1,0-1-3,6-4 14,0-1 0,1-1 0,-2 0 0,1 0 0,-1-1 0,0 0 0,0 0 0,-1 0 0,0-1 0,-1-1 0,1 1 0,-1-1 0,-1 0-1,0 0 1,2-5-14,-3 7 11,18-27 37,-2-1 0,-1-1-1,-2-1 1,-2 0-1,-1-2 1,-2 1-1,-2-1 1,-1-1 0,-2 0-1,-2 0 1,-2 0-1,-1-12-47,-18-111 30,10 160-32,-9 77 9,10-44 37,1 0-1,1 0 1,2 0-1,1 1 1,2-1 0,0 0-1,2 0 1,2 0 0,0 0-1,2-1 1,2 0 0,0 0-1,2-1 1,1-1-1,1 0 1,1-1 0,1 0-1,18 20-43,26-1 48,-59-45-29,-2-4-27,-7-10-77,-1 0 1,-1 1-1,0 0 0,0 1 0,-2 0 1,1 0-1,-9-5 85,2-1-90,-172-137-383,187 153 502,3 2 18,135-34 139,-87 27-363,-5-1-354</inkml:trace>
  <inkml:trace contextRef="#ctx0" brushRef="#br0" timeOffset="35">5172 923 26470,'1'18'268,"2"0"0,0-1 0,2 0 0,-1 1 1,2-1-1,0-1 0,2 1 0,-1-1 0,2-1 1,3 5-269,-10-18 6,1-1 0,-1 0 0,0 0 0,1-1 0,-1 1 0,1-1 0,-1 1 0,1-1 0,-1 0 0,1 0 0,0 0 0,-1 0 0,1 0 0,-1 0 0,1-1-1,-1 1 1,1-1 0,-1 0 0,0 0 0,1 0 0,-1 0 0,0 0 0,1 0 0,-1-1 0,0 1 0,0-1 0,0 1 0,0-1 0,-1 0 0,1 0 0,0 0 0,-1 0 0,1 0 0,-1 0 0,0 0 0,1 0 0,-1-1 0,0 1 0,0-2-6,3-1 21,166-235 183,-170 241-202,0-1 0,1 1 0,-1-1-1,0 1 1,0 0 0,0-1 0,1 1 0,-1 0-1,0-1 1,1 1 0,-1-1 0,0 1 0,1-1-1,-1 1 1,1-1 0,-1 1 0,1-1 0,-1 0-1,1 1 1,-1-1 0,1 1 0,-1-1 0,1 0-1,0 0 1,-1 1 0,1-1 0,0 0 0,-1 0-1,1 0 1,0 0 0,-1 0 0,1 0-1,0 0 1,-1 0 0,1 0 0,-1 0 0,1 0-1,0 0 1,-1 0 0,1 0 0,0-1 0,-1 1-1,1 0 1,-1 0 0,1-1 0,0 1 0,-1 0-1,1-1 1,-1 1 0,1-1 0,-1 1 0,1-1-1,-1 1 1,0-1 0,1 1 0,-1-1 0,0 1-1,1-1 1,-1 1 0,0-1 0,1 0-2,6 87 209,-7-72-176,0 0-1,1 1 0,0-1 0,2 0 1,-1 1-1,2-1 0,0-1 0,0 1 1,1 0-1,6 9-32,-11-22 1,1 0 0,-1 0 0,1 0 0,-1 0 1,1 0-1,0 0 0,-1 0 0,1 0 0,0-1 0,0 1 0,0 0 1,0-1-1,-1 1 0,1 0 0,0-1 0,0 1 0,0-1 1,0 1-1,0-1 0,0 0 0,0 1 0,1-1 0,-1 0 0,0 0 1,0 0-1,0 1 0,0-1 0,0 0 0,0-1 0,0 1 1,0 0-1,0 0 0,1 0 0,-1-1 0,0 1 0,0-1 0,0 1 1,0 0-1,0-1 0,0 0 0,-1 1 0,1-1 0,0 0 1,0 1-1,0-1 0,0 0 0,-1 0 0,1 0 0,0 0-1,31-48 40,36-130 63,-57 157-95,-3 25 2,-1 38 13,9 132 10,-16-173-62,1 0 1,-1-1-1,0 1 0,1-1 0,-1 1 0,1 0 0,-1-1 0,1 1 1,-1 0-1,1-1 0,-1 1 0,1 0 0,0 0 0,-1 0 1,1-1-1,-1 1 0,1 0 0,-1 0 0,1 0 0,0 0 1,-1 0-1,1 0 0,-1 0 0,1 0 0,0 0 0,-1 1 1,1-1-1,-1 0 0,1 0 0,-1 0 0,1 1 0,-1-1 1,1 0-1,-1 1 0,1-1 0,-1 0 0,1 1 0,-1-1 1,1 1-1,-1-1 0,0 0 0,1 1 0,-1-1 0,0 1 1,1-1-1,-1 1 0,0-1 0,0 1 0,1 0 0,-1-1 1,0 1-1,0-1 0,0 1 29,6-25-79</inkml:trace>
  <inkml:trace contextRef="#ctx0" brushRef="#br0" timeOffset="36">5957 482 27798,'2'35'344,"1"0"1,2 0-1,1 0 1,2-1-1,1 0 1,2-1-1,14 31-344,-20-55 8,3 4-1,-1 0 0,0 0 0,-1 0 0,0 1 0,-1 0 0,-1 0 0,0 0 0,-1 1 1,-1-1-1,0 1 0,0 0 0,-2 0 0,0-1 0,-2 11-7,-5-55 13,2 9-39,-1 0 0,-1 1 0,-1 0 0,0 0 0,-2 1 0,0 0 0,-1 0 0,-1 1-1,-14-16 27,9 30 17,23 30-4,-3-21-11,1 0 1,0 0 0,0 0-1,0 0 1,0 0-1,1-1 1,0 0-1,0 0 1,0 0 0,0-1-1,1 0 1,-1 0-1,1 0 1,0-1 0,0 1-1,0-1 1,0-1-1,0 1 1,0-1 0,1 0-1,-1-1 1,0 1-1,1-1 1,-1-1 0,0 1-1,1-1 1,-1 0-1,0 0 1,0-1 0,0 0-1,0 0 1,0 0-1,0-1 1,-1 0-1,1 0 1,-1 0 0,0-1-1,0 0 1,0 0-1,0 0 1,0 0 0,-1-1-1,0 0 1,0 0-1,0 0 1,-1 0 0,0-1-1,0 1 1,0-1-1,-1 0 1,1 0 0,-2 0-1,2-2-2,-2 4 4,0 0 0,0 0 1,0 0-1,-1 0 0,1 0 0,-1 0 0,0 0 0,0 0 1,-1 0-1,1 0 0,-1 0 0,0 1 0,0-1 0,0 0 1,0 0-1,-1-1-4,0 5 1,1-1 1,0 1-1,-1 0 0,1 0 1,0 0-1,0 0 1,-1 0-1,1 0 0,0 0 1,-1 0-1,1 0 1,0 0-1,0 1 0,-1-1 1,1 1-1,0-1 1,0 1-1,-1-1 0,1 1 1,0 0-1,0-1 1,0 1-1,0 0 0,0 0 1,0 0-1,0 0 1,0 0-1,1 0 0,-1 0 1,0 0-1,1 0 1,-1 0-1,0 0 0,1 1 1,-1-1-1,1 0 1,0 0-1,-1 1 0,1-1 1,0 0-1,0 1-1,-5 8 9,0-1-1,1 1 1,1 0-1,-1 0 1,1 0-1,1 0 1,0 1-1,1-1 1,0 1-1,0-1 1,1 1-1,0-1 1,2 6-9,-2-14 2,0-1 0,1 1 0,-1 0 0,1 0 0,-1 0 0,1-1 0,0 1 0,-1 0 0,1-1 0,0 1 0,0-1 0,0 1 0,1-1 0,-1 1 0,0-1 1,0 0-1,1 0 0,-1 1 0,1-1 0,-1 0 0,1 0 0,-1-1 0,1 1 0,0 0 0,0 0 0,-1-1 0,1 1 0,0-1 0,0 0 0,0 1 0,-1-1 0,1 0 0,0 0 0,0 0 0,0 0 0,0 0 0,-1-1 0,1 1 0,0 0 0,0-1 1,-1 0-1,3 0-2,66-39 50,-67 37-49,0 0 0,1 0 0,-1 0 0,1 0 0,-1 0 1,1 1-1,0 0 0,0 0 0,0 0 0,0 0 0,0 1 0,1 0 0,-1-1 0,0 1 1,1 1-1,-1-1 0,1 1 0,-1 0 0,1 0 0,-1 0 0,0 0 0,1 1 0,-1 0 1,1 0-1,-1 0 0,0 0 0,0 1 0,0 0 0,0 0 0,0 0 0,0 0 0,0 0 1,0 1-1,-1 0 0,1 0 0,-1 0 0,0 0 0,0 0 0,0 1 0,0-1 0,-1 1 1,1 0-2,19 104 66,-22-106-26,-4-21 48,-42-150 68,45 165-145,17 6 12,70 12-9,-76-16-13,0 0-1,0-1 0,0 0 0,-1-1 0,1 0 1,-1 0-1,0-1 0,0 0 0,-1 0 0,1-1 1,-1-1-1,0 1 0,-1-1 0,0-1 1,0 1-1,-1-1 0,1 0 0,-2-1 0,1 1 1,-1-1-1,-1 0 0,1 0 0,-1-1 0,-1 0 1,0 1-1,-1-1 0,1 0 0,-2 0 1,1 0-1,-2-1 0,1-6 0,-1 17 1,0 1-1,-1 0 1,1 0 0,0 0 0,0 0 0,0 0-1,-1 0 1,1-1 0,0 1 0,-1 0-1,1 0 1,-1-1 0,1 1 0,-1 0-1,1 0 1,-1-1 0,1 1 0,-1 0-1,0-1 1,1 1 0,-1-1 0,0 1-1,0-1 1,1 1 0,-1-1 0,0 0-1,0 1 1,0-1 0,1 0 0,-1 0 0,0 1-1,0-1 1,0 0 0,0 0 0,0 0-1,0 0 1,1 0 0,-1 0 0,0 0-1,0-1 1,0 1 0,0 0 0,0 0-1,1-1 1,-1 1 0,0 0 0,0-1-1,0 1 1,1-1 0,-1 1 0,0-1-1,1 0 1,-1 1 0,0-1 0,1 1 0,-1-1-1,1 0 1,-1 0 0,1 1 0,-1-1-1,1 0 1,0 0 0,-1 0 0,1 1-1,0-2 0,-7 16 7,0 1 0,2 0 0,0 0 0,1 0 0,0 0-1,1 1 1,1-1 0,0 1 0,1 0 0,1 0 0,1 0-1,0-1 1,1 1 0,1 0 0,0-1 0,1 1-7,-3-13-4,0 1 0,0-1-1,0 1 1,1-1 0,-1 0 0,1 0 0,0 1 0,0-1 0,0-1 0,1 1 0,-1 0 0,1 0 0,-1-1 0,1 1 0,0-1 0,0 0 0,0 0 0,0 0-1,0 0 1,1-1 0,-1 1 0,1-1 0,-1 0 0,1 0 0,-1 0 0,1-1 0,-1 1 0,1-1 0,0 1 0,-1-1 0,1-1 0,0 1 0,-1 0 0,1-1-1,0 0 5,5-1-184,0 0-1,-1-1 1,0-1-1,1 1 0,-1-1 1,0-1-1,-1 1 0,1-1 1,-1-1-1,0 1 0,-1-1 1,1 0-1,-1-1 0,1 0 185,23-36-991,28-93-9719,-40 76 8485,-8 27 3110,-28 80 10010,13-38-10651,1 1 1,-1 1-1,2-1 0,-1 1 1,2-1-1,-1 1 0,2 0 1,-1 0-1,1 0 0,1 0 1,0 0-245,1-10 3,0 0 0,0 0 0,0-1 0,0 1 0,0 0 1,0-1-1,1 1 0,-1 0 0,0-1 0,0 0 0,0 1 0,1-1 0,-1 0 0,0 1 0,0-1 1,1 0-1,-1 0 0,0 0 0,1 0 0,-1 0 0,0-1 0,0 1 0,1 0 0,-1 0 1,0-1-1,0 1 0,1-1 0,-1 1 0,0-1 0,0 0 0,0 1 0,0-1 0,0 0 0,0 0 1,0 0-1,0 0 0,0 0 0,0 0 0,-1 0 0,1 0 0,0 0 0,-1 0 0,1 0 1,-1 0-1,1 0 0,-1-1 0,1 1 0,-1-1-3,5-2 12,-3 1-16,1 0 0,0 1 1,1-1-1,-1 1 0,0 0 0,1 0 0,-1 1 0,1-1 0,-1 1 0,1-1 0,0 1 1,0 0-1,0 0 0,-1 1 0,1-1 0,0 1 0,0 0 0,0 0 0,0 0 0,0 1 1,0-1-1,0 1 0,-1 0 0,1 0 0,0 0 0,0 0 0,-1 1 0,1 0 0,-1 0 1,1 0-1,-1 0 0,0 0 0,0 1 0,0-1 0,0 1 0,0 0 0,-1 0 0,1 0 1,-1 0-1,0 0 0,0 0 0,0 1 0,0-1 0,0 1 0,-1 0 0,0-1 0,1 1 1,-1 1 3,-2 5 39,1 0 0,-1 1 1,-1-1-1,0 0 1,-1 0-1,0 0 1,0-1-1,-1 1 0,0-1 1,-1 0-1,0 0 1,0 0-1,-1 0 0,0-1 1,0 0-1,-6 5-39,11-12-31,0 1 0,1-1 0,-1 0 0,0 1-1,1-1 1,-1 0 0,0 1 0,0-1 0,0 0 0,0 0-1,-1 0 1,1 0 0,0 0 0,0 0 0,0-1 0,-1 1-1,1 0 1,-1 0 0,1-1 0,0 1 0,-1-1 0,1 0-1,-1 1 1,1-1 0,-1 0 0,1 0 0,-1 0 0,1 0-1,-1 0 1,1 0 0,-1 0 0,1 0 0,-1-1 0,1 1-1,-1-1 1,1 1 0,-1-1 0,1 1 0,0-1 0,-1 0-1,1 0 1,0 0 0,0 1 0,-1-1 0,1 0-1,0-1 1,0 1 0,0 0 0,0 0 0,0 0 0,1-1-1,-1 1 1,0 0 0,0-1 0,1 1 0,-1-1 0,1 1-1,0-1 1,-1 1 31,-6-23-1041</inkml:trace>
  <inkml:trace contextRef="#ctx0" brushRef="#br0" timeOffset="37">7309 363 27830,'12'47'393,"3"0"-1,1-1 1,2-1-1,3-1 1,1 0 0,2-2-1,6 5-392,-24-36 25,43 97 8,-49-106-97,-8-5-428,-36-19 118,2-1 0,1-3 1,1-1-1,1-2 0,-16-16 374,54 43 50,0 1 0,0-1 0,0 0 0,1 0 0,-1 1 0,1-1 0,-1 0 0,1 0 0,0 0 0,-1 0 0,1 0 0,0 0 0,0 0 0,1 0 0,-1 0 0,0 0 0,1 1 0,-1-1 0,1 0 0,-1 0 0,1 0 0,0 1 0,0-1 0,0 0 0,0 1 0,0-1-1,0 0 1,0 1 0,1 0 0,-1-1 0,0 1 0,1 0 0,-1-1 0,1 1 0,0 0 0,-1 0 0,1 0 0,0 1 0,0-1 0,-1 0 0,2 0-50,8-8 90,4-5-50,1 1 0,1 1 0,0 1-1,1 0 1,0 1 0,0 1-1,1 0 1,8-1-40,8-2-470,-6 2-618</inkml:trace>
  <inkml:trace contextRef="#ctx0" brushRef="#br0" timeOffset="38">6999 1542 21773,'-33'72'3832,"21"51"-3184,12-113-469,-2 13-47,1-1-1,2 1 1,0 0-1,1-1 1,1 1-1,1-1 1,1 0-1,1 0 1,1 0-1,5 8-131,-13-29 8,1-1 0,0 1-1,0-1 1,0 1 0,0-1 0,0 1-1,1-1 1,-1 1 0,0-1-1,0 1 1,0-1 0,0 1 0,1-1-1,-1 1 1,0-1 0,0 1-1,1-1 1,-1 1 0,0-1 0,1 1-1,-1-1 1,0 0 0,1 1-1,-1-1 1,1 0 0,-1 1 0,1-1-1,-1 0 1,1 1 0,-1-1-1,1 0 1,-1 0 0,1 0 0,-1 0-1,1 1 1,-1-1 0,1 0-1,-1 0 1,1 0 0,0 0 0,-1 0-1,1 0 1,-1-1 0,1 1-1,-1 0 1,1 0 0,-1 0 0,1 0-1,-1-1 1,1 1 0,-1 0-1,1 0 1,-1-1 0,1 1 0,-1 0-1,1-1 1,-1 1 0,0 0-1,1-1 1,-1 1 0,0-1 0,1 1-1,-1-1-7,9-36 494,-5 6-409,-1 0 0,-1 0 0,-2 0-1,-1 0 1,-1 0 0,-2 0 0,-1 0-1,-1 1 1,-2-1 0,-1 2 0,-11-26-85,-10 17 49,29 39-48,0 0 0,-1 0 0,1 1 0,0-1 1,-1 0-1,1 1 0,0-1 0,0 1 0,0 0 0,0-1 0,0 1 0,1 0 0,-1 0 0,1-1 1,-1 1-1,1 0 0,-1 0 0,1 0 0,0 0 0,0-1 0,0 1 0,0 0 0,0 0 1,0 0-1,1 0 0,-1 0 0,1-1 0,-1 1 0,1 1-1,-1-1 1,0 9 2,0 1-1,1-1 0,0 1 1,1-1-1,0 0 1,1 0-1,0 0 0,1 0 1,0 0-1,0-1 0,2 1 1,-1-1-1,2 1-2,-5-10 0,0 0 1,1 0-1,-1 0 1,1 0-1,-1 0 0,1 0 1,-1-1-1,1 1 1,-1-1-1,1 1 0,0-1 1,-1 0-1,1 0 1,0-1-1,-1 1 0,1 0 1,-1-1-1,1 0 1,-1 1-1,1-1 0,-1 0 1,1 0-1,-1-1 1,0 1-1,1 0 0,-1-1 1,0 1-1,0-1 1,0 0-1,0 0 0,0 0 1,-1 0-1,1 0 1,-1 0-1,1 0 0,-1 0 1,1-1-1,-1 1 0,0-2 1,0 3-1,50-59 116,-4-3 1,-2-1-1,36-70-116,-71 117 38,0 0 0,-2-1 0,0 0 0,-1-1 0,0 0 0,-2 0 0,-1 0 0,0-1 0,-1 0 0,-1 1 0,-1-5-38,-14 107 48,7-32-42,-1-11 1,2 1 1,1 0 0,3 0 0,1 0 0,1 0-1,3 0 1,1-1 0,3 1 0,1 1-8,30 27 23,-38-68-54,0 1 1,0-1-1,1 0 1,-1 1 0,0-1-1,0 0 1,1 0-1,-1 0 1,1 0-1,-1 0 1,1 0 0,-1-1-1,1 1 1,0 0-1,-1-1 1,1 1 0,0-1-1,0 0 1,-1 0-1,1 1 1,0-1 0,-1 0-1,1 0 1,0-1-1,0 1 1,-1 0 0,1-1-1,0 1 1,-1-1-1,1 1 1,0-1 0,-1 0-1,1 1 1,-1-1-1,1 0 1,-1 0 0,1 0-1,-1 0 1,0-1-1,2 0 31,12-17-1035,-4-3 214</inkml:trace>
  <inkml:trace contextRef="#ctx0" brushRef="#br0" timeOffset="39">7782 1392 26574,'6'73'720,"1"6"-296,2 1-56,1-1-80,6-2-8,0-10-80,3-5-104,-6-14-72,-3-6-48,-8-17-368,-8-9-296,-7-20-968,-8-11-657</inkml:trace>
  <inkml:trace contextRef="#ctx0" brushRef="#br0" timeOffset="40">7601 1490 16828,'62'-75'5533,"-50"57"-5055,1 1-1,0 0 1,1 1 0,1 1-1,1 0 1,0 1 0,1 1-1,0 0 1,1 1-1,1 1 1,-1 1 0,10-3-478,-21 10 32,0-1 0,1 1 0,-1 0 0,1 1 0,-1 0 0,1 0 0,0 1 0,0 0 0,-1 0 1,1 1-1,0 0 0,0 0 0,0 1 0,0 0 0,0 0 0,-1 1 0,1 0 0,0 1 0,-1-1 0,0 1 0,1 1 0,-1-1 1,-1 1-1,1 1 0,0-1 0,-1 1 0,0 0 0,0 0 0,-1 1 0,1 0 0,-1 0 0,0 0 0,-1 1 0,0-1 1,3 7-33,-4 7 19,-1 1 0,-1 0 0,-1-1 1,0 1-1,-2-1 0,-1 1 1,0-1-1,-1 0 0,-2 0 0,0 0 1,0-1-1,-2 0 0,-1 0 1,0-1-1,-2 1-19,-103 189 440,113-207-438,1-1-1,0 0 1,0 1 0,-1-1-1,1 0 1,0 1 0,0-1-1,-1 1 1,1-1 0,0 1-1,0-1 1,0 0 0,0 1-1,0-1 1,0 1 0,0-1-1,0 1 1,0-1-1,0 1 1,0-1 0,0 1-1,0-1 1,0 1 0,0-1-1,0 0 1,0 1 0,1-1-1,-1 1 1,0-1 0,0 0-1,0 1 1,1-1 0,-1 1-1,0-1 1,1 0 0,-1 1-1,0-1 1,1 0 0,-1 1-1,0-1 1,1 0 0,-1 0-1,1 0 1,-1 1 0,0-1-1,1 0 1,-1 0-1,1 0 1,-1 0 0,1 0-1,-1 0 1,1 0 0,-1 0-1,1 0 1,-1 0 0,0 0-1,1 0 1,0 0-2,39-6 26,-13 2 3,-18 5-21,-1 1 0,1 0 0,-1 0 0,0 1 0,1 0 0,-1 0 0,-1 1 0,1 0 0,-1 0 0,1 1 0,-1 0 0,-1 0-1,1 1 1,-1 0 0,0 0 0,0 1 0,0-1 0,-1 1 0,0 0 0,3 6-8,80 73-3984,-69-76 1494</inkml:trace>
  <inkml:trace contextRef="#ctx0" brushRef="#br0" timeOffset="41">8631 1364 24165,'-10'5'220,"-1"1"1,1-1-1,0 2 0,0 0 0,1 0 0,0 1 1,0 0-1,1 0 0,0 1 0,0 0 0,1 0 1,0 1-1,1 0 0,0 0 0,1 1 0,0-1 1,-2 7-221,0 1 124,1 0 1,0 1 0,2 0-1,0 0 1,1 0 0,1 0-1,1 0 1,0 1 0,2-1 0,0 0-1,1 1 1,1-1 0,1 0-1,3 9-124,-5-24 16,0 1-1,0 0 1,0-1-1,1 1 1,-1-1-1,1 0 1,0 0-1,1 0 1,-1 0-1,1 0 1,-1-1-1,1 0 1,0 1-1,1-2 1,-1 1-1,0 0 0,1-1 1,-1 0-1,1 0 1,0 0-1,0 0 1,0-1-1,0 0 1,0 0-1,0 0 1,0-1-1,0 0 1,0 0-1,0 0 1,0 0-1,0-1 1,1 0-1,-1 0 1,-1 0-1,4-2-15,5-1 34,1-1-1,-1-1 1,0 0 0,0 0-1,-1-2 1,0 0 0,0 0-1,-1-1 1,0 0 0,0-1-1,-1 0 1,0-2-34,3-3 38,-1-1 1,0 0-1,-2-1 0,0 0 0,0-1 1,-2 0-1,0 0 0,-2-1 1,0 0-1,-1 0 0,0 0 1,-2-1-1,0 0 0,-1 1 1,-1-16-39,-1 31-7,0 0 0,0 1 0,-1-1 1,1 0-1,-1 0 0,0 1 0,0-1 0,0 0 1,0 1-1,-1-1 0,1 1 0,-1 0 1,0-1-1,0 1 0,0 0 0,0 0 1,-1 0-1,1 0 0,-1 1 0,0-1 0,0 1 1,0-1-1,0 1 0,0 0 0,0 0 1,-1 1-1,1-1 0,-1 1 0,1-1 1,-1 1-1,0 0 0,1 0 0,-1 1 0,0-1 1,0 1-1,1 0 0,-1 0 0,0 0 1,-3 1 6,-72 44-1379,42-13 957</inkml:trace>
  <inkml:trace contextRef="#ctx0" brushRef="#br0" timeOffset="42">11433 2800 9266,'-1'-77'11442,"1"75"-11267,0 1-1,0-1 1,-1 0 0,1 0-1,-1 1 1,1-1 0,-1 0-1,0 1 1,1-1 0,-1 1-1,0-1 1,0 1 0,0-1-1,0 1 1,-1-1-1,1 1 1,0 0 0,-1 0-1,1 0 1,0 0 0,-1 0-1,1 0 1,-1 0 0,0 0-1,1 0 1,-1 1 0,0-1-1,1 1 1,-1-1 0,0 1-1,0 0 1,1 0-1,-1 0 1,0 0 0,0 0-1,1 0 1,-1 0 0,0 0-1,0 1 1,1-1 0,-1 1-175,-4 2 77,1 1 1,-1 0-1,1 0 1,0 0-1,0 1 1,1 0 0,-1 0-1,1 0 1,0 0-1,1 1 1,-1 0-1,1-1 1,0 1 0,1 1-1,-1-1 1,1 0-1,0 0 1,1 1-1,-1-1 1,1 1-1,1 0 1,-1-1 0,1 1-1,0 0 1,1 2-78,8 61 384,-8-69-378,0 1 1,-1-1 0,1 1-1,0-1 1,-1 0 0,1 1 0,0-1-1,0 0 1,0 1 0,0-1 0,0 0-1,0 0 1,1 0 0,-1 0 0,0 0-1,1 0 1,-1 0 0,0-1 0,1 1-1,-1 0 1,1-1 0,-1 1 0,1-1-1,-1 1 1,1-1 0,0 0-1,-1 0 1,1 0 0,-1 0 0,1 0-1,0 0 1,-1 0 0,1 0 0,-1-1-1,1 1 1,0 0 0,-1-1 0,1 0-1,-1 1 1,0-1 0,1 0 0,-1 0-7,11-7 26,-1 0 1,0-1-1,-1 0 1,0-1-1,0 0 1,-1-1-1,0 0 1,-1 0-1,0-1 1,5-11-27,3-1 28,76-106-11,-91 129-17,-1 1 1,0 0-1,1-1 0,-1 1 0,0 0 0,1 0 0,-1-1 0,1 1 1,-1 0-1,0 0 0,1 0 0,-1 0 0,1 0 0,-1-1 1,1 1-1,-1 0 0,1 0 0,-1 0 0,0 0 0,1 0 0,-1 0 1,1 1-1,-1-1 0,1 0 0,-1 0 0,1 0 0,-1 0 1,0 0-1,1 1 0,-1-1 0,1 0 0,-1 0 0,0 1 0,1-1 1,-1 0-1,0 1 0,1-1 0,-1 0 0,0 1 0,0-1 1,1 0-1,-1 1 0,0-1 0,0 0 0,0 1 0,1-1 0,-1 1 1,0-1-1,0 1 0,0-1 0,0 1 0,0-1 0,0 0 1,0 1-1,0-1 0,0 1 0,0-1 0,0 1 0,0-1 1,0 1-1,0-1 0,0 0 0,-1 1 0,1-1 0,1 40 17,-1-37-16,-2 31 20,0-27-1,1 0 0,0 0 0,1 0 0,-1 1 0,1-1 0,1 0 0,-1 0 0,1 0 0,1 0 0,-1 0 0,1 0 0,0 0-1,1-1 1,0 1 0,0-1 0,1 2-20,-2-7 10,0 0-1,0 0 0,0 0 0,0-1 1,0 1-1,1-1 0,-1 1 1,0-1-1,0 0 0,1 0 0,-1 0 1,0 0-1,0 0 0,1 0 0,-1-1 1,0 1-1,0-1 0,0 0 1,1 1-1,-1-1 0,0 0 0,0 0 1,0-1-1,0 1 0,-1 0 0,1 0 1,0-1-1,0 1 0,-1-1 1,1 0-1,0 0-9,-2 2 0,157-129 124,-155 128-125,-1 0-1,0 0 1,1 0-1,-1 1 1,1-1 0,0 0-1,-1 1 1,1-1-1,0 1 1,-1-1-1,1 1 1,0 0-1,-1 0 1,1 0-1,0 0 1,-1 0-1,1 0 1,0 0-1,0 0 1,-1 1-1,1-1 1,0 1-1,-1-1 1,1 1-1,-1 0 1,1-1-1,-1 1 1,1 0-1,-1 0 1,1 0 0,-1 0-1,0 0 1,0 1-1,1 0 2,22 57-20,-2-4-184,-21-54 154,0 0 1,0-1 0,0 1 0,0-1-1,1 1 1,-1-1 0,0 0-1,0 1 1,0-1 0,0 0 0,0 0-1,1 0 1,-1 0 0,0 0 0,0 0-1,0 0 1,1 0 0,-1 0-1,0 0 1,0-1 0,0 1 0,0-1-1,0 1 1,1 0 0,-1-1-1,0 0 1,0 1 0,0-1 0,0 0-1,-1 0 1,1 1 0,0-1 0,0 0-1,0 0 1,-1 0 0,1 0-1,0 0 1,-1 0 0,1 0 0,0-1 49,5-4-310,13-11 970</inkml:trace>
  <inkml:trace contextRef="#ctx0" brushRef="#br0" timeOffset="43">12501 1393 20172,'-7'-22'4543,"2"46"-1515,2-9-3536,-1 15 662,2 1-1,1-1 0,1 0 1,1 1-1,3 9-153,0 6 215,3-5 50,5-48-100,15-88 114,-25 87-272,-2 0-1,1-1 1,-1 1-1,-1-1 1,0 1 0,0-1-1,0 1 1,-1 0-1,0 0 1,-1 0-1,0 0 1,-1-2-7,2 7 24,18 36-3,-14-28-19,0 0-1,0-1 0,0 1 1,1-1-1,-1 1 0,1-1 1,0 0-1,1 0 1,-1 0-1,1-1 0,-1 1 1,1-1-1,0 0 0,0 0 1,1 0-1,-1 0 1,1-1-1,-1 0 0,1 0 1,0 0-1,0 0 0,0-1 1,-1 0-1,2 0 0,-1 0 1,0-1-1,0 1 1,0-1-1,0 0 0,0-1 1,0 1-1,0-1 0,0 0 1,0 0-1,2-2-1,7-7 36,-1 0-1,0-2 1,-1 0 0,0 0-1,-1-1 1,0-1 0,-1 1-1,0-2 1,-1 1-1,-1-2 1,0 1 0,-1-1-1,-1 0 1,1-7-36,-3 14 31,-1 0-1,0 0 1,0 0 0,-1 0-1,-1-1 1,0 1 0,0 0-1,0-1 1,-1 1 0,-1-1-1,0-5-30,0 15 2,1-1 0,0 1 0,0 0-1,0-1 1,0 1 0,0-1-1,-1 1 1,1-1 0,0 1 0,0 0-1,-1-1 1,1 1 0,0 0-1,-1-1 1,1 1 0,0 0 0,-1 0-1,1-1 1,-1 1 0,1 0 0,0 0-1,-1-1 1,1 1 0,-1 0-1,1 0 1,-1 0 0,1 0 0,0 0-1,-1 0 1,1 0 0,-1 0-1,1 0 1,-1 0 0,1 0 0,-1 0-1,1 0 1,-1 0 0,1 0 0,0 0-1,-1 0 1,1 1 0,-1-1-1,1 0 1,-1 0 0,1 1 0,0-1-1,-1 0 1,1 0 0,0 1-1,-1-1 1,1 0 0,0 1 0,0-1-1,-1 1 1,1-1 0,0 0-1,0 1 1,-1-1 0,1 1 0,0-1-1,0 1 1,0-1-2,-38 141 71,31-109-59,2 0 0,0 0 0,3 1 0,1-1 0,1 1 0,1 0 0,2-1 0,2 2-12,-5-33-3,-1 1 1,1 0-1,0-1 0,0 1 1,0 0-1,1-1 0,-1 1 1,0 0-1,0-1 0,1 1 1,-1 0-1,1-1 0,0 1 1,-1-1-1,1 1 1,0-1-1,0 1 0,0-1 1,0 0-1,0 1 0,0-1 1,0 0-1,1 0 0,-1 0 1,0 0-1,1 0 0,-1 0 1,1 0-1,-1 0 1,1 0-1,-1-1 0,1 1 1,0-1-1,-1 1 0,1-1 1,0 0-1,-1 1 0,1-1 1,0 0-1,-1 0 1,1 0-1,0-1 0,-1 1 1,1 0-1,0 0 0,-1-1 1,1 1-1,0-1 0,-1 0 1,1 0 2,35-50-1371,-18 16-280</inkml:trace>
  <inkml:trace contextRef="#ctx0" brushRef="#br0" timeOffset="44">13104 1120 25766,'-1'107'1509,"5"-1"1,4 0-1,16 72-1509,11 75 146,-35-253-145,1 1-1,-1-1 1,1 0 0,-1 1-1,1-1 1,-1 0 0,0 1 0,1-1-1,-1 0 1,0 1 0,1-1 0,-1 1-1,0-1 1,1 1 0,-1-1-1,0 1 1,0-1 0,0 1 0,0-1-1,1 1 1,-1-1 0,0 1 0,0-1-1,0 1 1,0-1 0,0 1-1,0 0 1,0-1 0,0 1 0,0-1-1,-1 1 1,1-1 0,0 1 0,0-1-1,0 1 1,-1-1 0,1 1-1,0-1 1,-1 1 0,1-1 0,0 0-1,-1 1 1,1-1 0,0 1 0,-1-1-1,1 0 1,-1 1 0,1-1-1,-1 0 1,1 0 0,-1 1 0,1-1-1,-1 0 1,1 0 0,-1 0 0,1 0-1,-1 0 1,1 1 0,-1-1-1,1 0 1,-1 0 0,1 0 0,-1 0-1,1-1 1,-1 1 0,0 0-1,-23-122 16,-25-167-346,50 227 222,15 67 90,34 70 19,36 14 30,-83-86-31,0-1 0,0 0 0,1 0 0,-1 0 1,0 0-1,1 0 0,0-1 0,-1 1 0,1-1 0,0 0 1,0 0-1,0-1 0,0 1 0,0-1 0,0 1 1,0-2-1,0 1 0,-1 0 0,1-1 0,0 1 0,0-1 1,0 0-1,0 0 0,-1-1 0,1 1 0,0-1 1,-1 0-1,1 0 0,-1 0 0,0 0 0,9-9 8,-1 0-1,0 0 1,0-1-1,-1 0 1,-1-1 0,0 0-1,-1 0 1,-1-1-1,0 0 1,0 0 0,-2-1-1,0 0 1,3-11-8,-14 142 130,19-32 171,-12-83-297,0 0 1,0 0 0,0 0 0,0-1 0,1 1 0,-1 0 0,0-1-1,1 1 1,-1-1 0,0 0 0,1 1 0,-1-1 0,1 0 0,-1 0-1,0 0 1,1 0 0,-1 0 0,1 0 0,-1 0 0,0-1 0,1 1-1,-1 0 1,1-1 0,-1 1 0,0-1 0,0 0 0,1 1 0,-1-1-1,0 0 1,0 0 0,0 0 0,0 0 0,0 0 0,0 0 0,0 0-1,0 0 1,0 0 0,0 0 0,-1 0 0,1 0 0,0-1 0,0 0-5,-1 2 0,37-41 54,-24 25-47,0 0 0,1 1 0,1 1 1,0 0-1,1 1 0,0 1 0,1 0 0,0 1 0,15-6-7,-30 17 2,0 0-1,0 0 0,0 0 0,1 0 1,-1 1-1,0-1 0,0 1 1,0-1-1,0 1 0,0 0 0,0 0 1,0 0-1,0 0 0,-1 0 1,1 0-1,0 0 0,0 1 0,-1-1 1,1 1-1,-1-1 0,1 1 1,-1 0-1,0-1 0,0 1 0,0 0 1,0 0-1,0 0 0,0 0 1,0 0-1,0 0 0,-1 0 1,1 0-1,-1 0 0,0 1 0,0-1 1,1 0-1,-1 0 0,-1 0 1,1 0-1,0 0 0,0 1 0,-1-1 1,1 0-1,-1 0 0,0 0 1,0 1-2,3 22 15,-2-23-16,0 1 1,0-1 0,0 0-1,0 0 1,0 1-1,1-1 1,-1 0-1,1 0 1,-1 0-1,1 0 1,0 1-1,0-1 1,0 0-1,0 0 1,0-1-1,0 1 1,0 0-1,1 0 1,-1 0-1,1-1 1,0 1-1,-1-1 1,1 1-1,0-1 1,0 0 0,0 0-1,-1 0 1,2 0-1,-1 0 1,0 0-1,0 0 1,0-1-1,0 1 1,0-1-1,0 1 1,1-1-1,-1 0 1,0 0-1,2 0 1,5-5-1,-1 0 0,0 0 1,0-1-1,0 0 0,-1 0 0,1-1 0,-2 0 0,1 0 0,-1 0 0,0-1 0,0 0 0,3-7 1,25-30-35,-15 41-588,-25 30-1191,-1-17 438</inkml:trace>
  <inkml:trace contextRef="#ctx0" brushRef="#br0" timeOffset="45">13885 1215 25197,'5'13'-40,"1"-7"-3856</inkml:trace>
  <inkml:trace contextRef="#ctx0" brushRef="#br0" timeOffset="46">15960 1142 27814,'7'12'216,"6"-3"-32,3-4-144,3 1-448,5 3-360,0 1-777,6 8-79</inkml:trace>
  <inkml:trace contextRef="#ctx0" brushRef="#br0" timeOffset="47">14317 1498 8810,'39'-74'5460,"-15"39"-454,-23 34-4826,1-2 180,0 0 0,0 0 0,0 0 1,0 0-1,-1 0 0,1-1 0,-1 1 0,0-1 0,0 1 0,0-1 0,-1 1 0,1-1 0,-1 1 0,0-1 0,0 1 0,0-1 0,0 0 1,-1-2-361,-2 5 109,0 1 1,0-1 0,0 1 0,-1 0-1,1 0 1,0 0 0,0 0 0,0 1-1,0-1 1,0 1 0,0 0 0,0 0-1,0 0 1,0 0 0,0 0 0,0 1-1,1-1 1,-1 1 0,0 0 0,1 0 0,0 0-1,-1 0 1,1 0 0,0 0 0,0 1-110,1-2 33,-9 7 5,0 1-1,1 1 0,0 0 0,1 0 0,0 0 1,1 1-1,0 0 0,0 1 0,1 0 0,1 0 1,0 0-1,1 0 0,0 1 0,1 0 0,0 0 1,1 0-1,1 0 0,0 0-37,0-12 1,1 0 0,0 0 0,0-1 1,-1 1-1,1 0 0,0 0 0,0-1 0,0 1 0,0 0 0,0 0 0,0 0 1,0-1-1,0 1 0,0 0 0,1 0 0,-1-1 0,0 1 0,0 0 1,1 0-1,-1-1 0,0 1 0,1 0 0,-1-1 0,1 1 0,-1-1 1,1 1-1,-1 0 0,1-1 0,-1 1 0,1-1 0,-1 1 0,1-1 1,0 1-1,-1-1 0,1 0 0,0 1 0,0-1 0,-1 0 0,1 0 1,0 1-1,0-1 0,-1 0 0,1 0 0,0 0 0,0 0 0,-1 0 1,1 0-1,0 0 0,0 0 0,-1 0 0,1-1 0,0 1 0,0 0 1,-1 0-1,1-1 0,0 1 0,0 0 0,-1-1 0,1 1 0,0-1 1,-1 1-1,1-1 0,-1 1 0,1-1 0,0 0-1,44-39 8,-41 35 2,107-121 15,-86 100 17,-15 43-70,-6 47-4,-4-50 40,0 0 0,1 0 0,0 0 0,2-1 0,-1 1 0,2-1 0,0 1 0,3 6-8,-7-18 2,1-1 0,0 1 0,0 0 1,0 0-1,0-1 0,0 1 1,0-1-1,0 1 0,1-1 0,-1 1 1,0-1-1,1 0 0,-1 0 0,1 0 1,-1 0-1,1 0 0,0 0 1,-1 0-1,1 0 0,0 0 0,0-1 1,0 1-1,-1-1 0,1 1 1,0-1-1,0 0 0,0 0 0,0 0 1,0 0-1,0 0 0,0 0 0,0-1 1,0 1-1,-1 0 0,1-1 1,0 0-1,0 1 0,0-1 0,-1 0 1,1 0-1,0 0 0,-1 0 0,1 0 1,-1 0-1,1-1 0,-1 1 1,0 0-1,0-1 0,1 1 0,-1-1 1,0 0-3,131-164 77,-132 165-77,0 0 0,1 0 1,-1 0-1,1 0 0,-1 0 0,1 1 1,-1-1-1,1 0 0,-1 0 0,1 0 0,0 1 1,0-1-1,-1 1 0,1-1 0,0 0 1,0 1-1,0-1 0,0 1 0,-1 0 0,1-1 1,0 1-1,0 0 0,0-1 0,0 1 1,0 0-1,0 0 0,0 0 0,0 0 0,0 0 1,0 0-1,0 0 0,0 0 0,0 0 1,0 1-1,0-1 0,0 0 0,0 1 0,0-1 1,0 0-1,-1 1 0,1-1 0,0 1 1,0 0-1,0-1 0,-1 1 0,1-1 0,0 1 1,0 0-1,8 48 19,-8-36-20,-1-11 2,11 51 13,-11-52-14,0 0 0,0 0 0,1 0 1,-1 0-1,0 0 0,0 0 1,1 0-1,-1-1 0,1 1 0,-1 0 1,1 0-1,0 0 0,-1 0 0,1 0 1,0-1-1,-1 1 0,1 0 1,0-1-1,0 1 0,0 0 0,-1-1 1,1 1-1,0-1 0,0 1 0,0-1 1,0 0-1,0 1 0,0-1 0,0 0 1,0 0-1,0 0 0,0 1 1,0-1-1,0 0 0,0-1 0,0 1 1,0 0-1,0 0 0,1 0 0,-1 0 1,-1-1-1,1 1 0,0-1 1,0 1-1,0 0 0,1-1 0,84-88-5,-54 50 35,-29 36-21,40-37 7,-43 39-16,1 1-1,0-1 1,0 1 0,0-1 0,-1 1 0,1-1 0,0 1 0,0 0-1,0-1 1,0 1 0,0 0 0,0 0 0,0 0 0,0 0 0,0 0 0,0 0-1,-1 0 1,1 0 0,0 0 0,0 0 0,0 0 0,0 1 0,0-1 0,0 0-1,0 1 1,0-1 0,-1 0 0,1 1 0,0-1 0,0 1 0,0 0 0,-1-1-1,1 1 1,0 0 0,-1-1 0,1 1 0,-1 0 0,1 0 0,-1-1-1,1 1 1,-1 0 0,1 0 0,-1 0 0,0 0 0,1 0 0,-1-1 0,0 1-1,0 0 1,0 0 0,0 0 0,0 0 0,0 0 0,0 0 0,0 1 0,2 14-13,-2-13-39,-1-1-1,1 1 1,0-1 0,1 1 0,-1 0 0,0-1 0,1 1 0,-1-1-1,1 1 1,0-1 0,0 1 0,0-1 0,0 0 0,0 1-1,0-1 1,1 0 0,-1 0 0,1 0 0,0 0 0,-1 0 0,1 0-1,0 0 53,9-3-677,3-6 1825</inkml:trace>
  <inkml:trace contextRef="#ctx0" brushRef="#br0" timeOffset="48">15204 1346 26694,'-12'18'632,"-4"5"-136,1 1-16,6-1-136,2-4-72,7-3-168,7-4-48,2-3-16,4-4-80,3-5-80,0-3-144,5-2-480,1-4-368,-2 0-393,4-1 1105</inkml:trace>
  <inkml:trace contextRef="#ctx0" brushRef="#br0" timeOffset="49">15414 1379 25253,'-2'6'235,"-1"-2"-74,1 1-1,0 0 1,0 0-1,0 0 1,1 0-1,0 0 1,-1 0-1,2 1 1,-1-1-1,1 0 0,0 1 1,0-1-1,0 0 1,1 0-1,0 1 1,0-1-1,0 0 1,1 0-1,-1 0 1,1 0-1,2 3-160,-1-8 11,0 1-1,1-1 1,-1 1 0,0-1-1,1 0 1,-1 0 0,1 0-1,-1-1 1,0 1-1,1-1 1,-1 0 0,0 0-1,0 0 1,0 0 0,1-1-1,-1 1 1,0-1-1,-1 0 1,1 0 0,0 0-1,0 0 1,-1 0 0,0 0-1,1-1 1,-1 1-1,0-1 1,1-2-11,1 2 16,8-8-10,1 0-1,-1 0 1,2 2-1,0-1 1,0 2 0,1 0-1,-1 1 1,2 0 0,7-1-6,-21 7 0,-1 1 1,1-1 0,0 1 0,0 0-1,0 0 1,0 0 0,0 0 0,-1 1-1,1-1 1,0 0 0,0 1-1,0-1 1,-1 1 0,1 0 0,0-1-1,0 1 1,-1 0 0,1 0 0,-1 0-1,1 0 1,-1 0 0,1 1 0,-1-1-1,0 0 1,1 1 0,-1-1 0,0 1-1,0-1 1,0 1 0,0 0 0,-1-1-1,1 1 1,0 0 0,-1 0 0,1-1-1,-1 1 1,1 0 0,-1 0 0,0 0-1,0 0 1,0-1 0,0 1-1,0 0 1,0 2-1,9 29 21,-8-30-13,1-1 1,-1 1-1,0-1 1,1 1-1,0-1 1,-1 0-1,1 0 1,0 0-1,0 0 0,0 0 1,1 0-1,-1-1 1,0 1-1,1-1 1,-1 1-1,1-1 1,-1 0-1,1 0 1,0 0-1,-1 0 0,1-1 1,0 1-1,0-1 1,-1 1-1,1-1 1,0 0-1,0 0 1,0 0-1,-1-1 1,1 1-1,0-1 0,0 1 1,-1-1-1,1 0 1,0 0-1,-1 0 1,1 0-1,0-1-8,94-61 78,-93 59-80,9-7-6,53-26-617,-65 37 545,0 0 1,0 0-1,-1 0 0,1 1 0,0-1 1,0 0-1,0 0 0,-1 1 1,1-1-1,0 1 0,0-1 1,-1 0-1,1 1 0,0-1 1,0 1-1,-1 0 0,1-1 1,-1 1-1,1 0 0,-1-1 1,1 1-1,-1 0 0,1-1 1,-1 1-1,1 0 0,-1 0 1,0 0-1,0-1 0,1 1 1,-1 0-1,0 0 0,0 0 1,0 0-1,0-1 0,0 1 1,0 0-1,0 0 0,0 0 1,0 0 79,0 0-925</inkml:trace>
  <inkml:trace contextRef="#ctx0" brushRef="#br0" timeOffset="50">16354 1469 14219,'0'83'5917,"-8"41"-1927,0-9-2142,-10 179 544,18-292-2366,1 1 0,-1-1-1,0 0 1,0 1 0,0-1 0,0 1 0,-1-1-1,1 0 1,0 1 0,-1-1 0,0 0 0,0 1-1,1-1 1,-1 0 0,-1 0 0,1 0 0,0 0-1,0 0 1,-1 0 0,1 0 0,-1 0-1,0 0 1,1-1 0,-1 1 0,0-1 0,0 1-1,0-1 1,0 0 0,0 1 0,0-1 0,-1 0-1,1-1 1,0 1 0,-1 0 0,1-1 0,0 1-1,-1-1 1,1 0 0,0 0 0,-1 0 0,1 0-1,-1 0 1,1 0 0,0 0 0,-1-1 0,1 0-1,0 1 1,-1-1 0,1 0 0,-1 0-26,-6-8 13,0 0 0,1 0 0,0 0 0,0-1 0,1-1 0,0 1 1,1-1-1,0 0 0,1 0 0,0-1 0,0 0 0,2 0 0,-1 0 0,2 0 1,-1 0-1,2-1 0,0 1 0,0-1 0,1-4-13,-3-2-66,1-1 1,0 1-1,2-1 1,0 1-1,1-1 0,1 1 1,0 0-1,2 0 0,0 0 1,2 0-1,0 0 0,1 1 1,0 0-1,2 1 1,0 0-1,1 0 0,0 1 1,2 0-1,0 0 0,0 2 1,2-1-1,-1 2 0,3-1 66,6-2-2654</inkml:trace>
  <inkml:trace contextRef="#ctx0" brushRef="#br0" timeOffset="51">12694 2679 6385,'4'-4'786,"-1"-1"-1,0 0 1,0 0-1,-1 0 0,1 0 1,-1-1-1,0 1 0,-1-1 1,1 1-1,-1-1 1,0 0-1,0 1 0,-1-1 1,0 0-1,0 0 1,0 1-1,-1-1 0,0 0 1,0 0-786,-32-36 3889,30 40-3681,-1 0 0,1 1 0,-1-1 0,0 1 0,1 0 0,-1-1 0,0 2 0,0-1 0,0 0 0,0 1 0,0 0 0,0 0 0,0 0 0,0 0 0,0 0 0,-4 2-208,-93 40 672,-22 60 21,122-101-680,-1 0-1,1 0 0,0 0 1,0 0-1,0 0 1,-1 0-1,1 0 0,0 0 1,0 0-1,0 1 0,1-1 1,-1 0-1,0 1 0,0-1 1,1 1-1,-1-1 0,1 1 1,-1-1-1,1 1 1,0-1-1,0 1 0,-1-1 1,1 1-1,0-1 0,0 1 1,1 0-1,-1-1 0,0 1 1,0-1-1,1 1 1,-1-1-1,1 1 0,-1-1 1,1 1-1,0-1 0,0 0 1,-1 1-1,1-1 0,0 0 1,0 0-1,0 1 0,0-1 1,1 0-1,-1 0 1,0 0-1,0 0 0,1-1 1,-1 1-1,0 0 0,1 0 1,-1-1-1,1 1 0,-1-1 1,1 1-1,-1-1 0,1 0 1,-1 0-1,1 1 1,0-1-1,0 0-12,8 6-113,1-1-1,0 0 1,0 0 0,0-1 0,0-1 0,1 0-1,0 0 1,-1-1 0,1-1 0,0 0-1,0 0 1,0-1 0,0-1 0,0 0 0,0-1-1,-1 0 1,1 0 0,-1-1 0,1-1-1,8-4 114,2-4 767</inkml:trace>
  <inkml:trace contextRef="#ctx0" brushRef="#br0" timeOffset="52">12815 2529 14963,'10'3'7102,"-5"5"-3531,-2 27-1499,-4-31-1489,-11 144 1102,13-149-1703,-1 0 1,1 0-1,-1 1 1,1-1 0,-1 0-1,1 0 1,0 1-1,-1-1 1,1 1-1,0-1 1,0 0 0,0 1-1,-1-1 1,1 1-1,0 0 1,0-1-1,0 1 1,0 0 0,0-1-1,0 1 1,-1 0-1,1 0 1,0 0-1,0 0 1,0 0-1,0 0 1,0 0 0,0 0-1,0 0 1,0 0-1,0 0 1,0 1-1,0-1 1,0 0 0,-1 1-1,1-1 1,0 1-1,0-1 1,0 1-1,0-1 1,-1 1 0,1 0-1,0-1 1,-1 1-1,1 0 1,-1-1-1,1 1 1,0 0 0,-1 0-1,0 0 1,1-1-1,-1 1 1,1 0-1,-1 0 1,0 0-1,0 0 1,1 0 0,-1 0-1,0 0 1,0 0-1,0 0 1,0 0-1,0 0 1,0 0 0,-1-1-1,1 1 1,0 0-1,0 0 1,-1 0 17,32-95-4481,-22 46 2202</inkml:trace>
  <inkml:trace contextRef="#ctx0" brushRef="#br0" timeOffset="53">12888 2234 10530,'0'0'3089,"0"0"6257,0 0-6786,-1 0-1023,-1 1-425,1 1-688,-1-1-192,1 2-128,-15 47-224,16-49-696,0 1-608</inkml:trace>
  <inkml:trace contextRef="#ctx0" brushRef="#br0" timeOffset="54">13190 2612 21341,'1'0'63,"0"0"0,-1 0 0,1 0 1,-1-1-1,1 1 0,-1 0 0,1 0 1,-1 0-1,1-1 0,-1 1 0,1 0 1,-1-1-1,0 1 0,1-1 0,-1 1 1,1 0-1,-1-1 0,0 1 0,1-1 1,-1 1-1,0-1 0,0 1 1,1-1-1,-1 1 0,0-1 0,0 1 1,0-1-1,1 1 0,-1-1 0,0 1 1,0-1-1,0 0 0,0 1 0,0-1 1,0 1-1,0-1 0,-1 1 0,1-1 1,0 1-1,0-1 0,0 0 0,0 1 1,-1-1-1,1 1 0,0-1 1,-1 1-1,1 0 0,0-1 0,-1 1 1,1-1-1,0 1 0,-1-1 0,1 1 1,-1 0-1,1-1 0,-1 1 0,1 0 1,-1 0-1,1-1 0,-1 1 0,1 0 1,-1 0-64,-36-15 981,34 16-908,-1-1 0,1 1-1,0 0 1,0 0-1,0 0 1,0 0 0,0 1-1,0-1 1,0 1-1,0 0 1,0 0 0,1 0-1,-1 0 1,1 0 0,0 1-1,-1-1 1,1 1-1,0-1 1,0 1 0,1 0-1,-1 0 1,1 0 0,-1 0-1,1 0 1,0 0-1,0 0 1,0 0 0,0 1-1,1-1 1,-1 0 0,1 0-1,0 1 1,0-1-1,0 0 1,1 1 0,-1 0-73,-1 1 87,0-2-54,0 0-1,0-1 1,1 1-1,-1 0 1,1 0-1,-1-1 1,1 1-1,0 0 1,0 0-1,0-1 1,1 1-1,-1 0 1,0 0-1,1 0 1,0-1-1,0 1 1,0-1-1,0 1 1,0 0-1,0-1 1,1 0-1,-1 1 1,1-1-1,0 0 1,-1 0-1,1 0 1,0 0-1,0 0 1,1 0-1,-1 0 1,0-1-1,0 1 1,1-1-1,-1 0 1,1 1-1,0-1 1,-1 0-1,3 0-32,7-2 13,0 0-1,-1-1 1,1 0-1,0 0 1,-1-2-1,0 1 1,0-2 0,0 1-1,0-1 1,0-1-1,-1 0 1,0 0-1,-1-1 1,1-1-1,-1 1 1,-1-2-1,1 1 1,-1-1 0,-1 0-1,0-1 1,0 1-1,4-10-12,2-1 4,-1-1-1,-1 0 0,0-1 1,-2 0-1,-1-1 0,-1 0 1,0 0-1,-2-1 0,-1 1 1,-1-1-1,0 0 0,-2-8-3,-1 29-2,0 0 0,0 1 1,0-1-1,-1 0 0,1 0 0,-1 1 0,1-1 0,-1 0 1,0 1-1,0-1 0,0 1 0,-1-1 0,1 1 0,0-1 0,-1 1 1,0 0-1,1 0 0,-1 0 0,0 0 0,0 0 0,0 0 0,-1 0 1,1 1-1,0-1 0,-1 1 0,1-1 0,-1 1 0,1 0 1,-1 0-1,1 0 0,-3 0 2,3 3 1,0 0 1,0 1-1,0-1 0,0 0 1,0 1-1,1-1 1,-1 1-1,1 0 0,-1-1 1,1 1-1,0 0 0,0 0 1,0 0-1,1 0 1,-1 0-1,1 0 0,0 0 1,-1 0-1,1 0 0,0 1 0,0-1 4,0 240 910,0-242-908,-1 3 4,1-1 1,-1 1 0,1-1 0,-1 1-1,1-1 1,0 1 0,1-1-1,-1 1 1,0-1 0,1 1 0,0-1-1,0 1 1,0-1 0,0 1 0,1-1-1,-1 0 1,1 0 0,0 0 0,0 0-1,0 0 1,0 0 0,0 0-1,1-1 1,-1 1 0,1-1 0,0 0-1,0 1 1,-1-1 0,1-1 0,1 1-1,-1 0 1,0-1 0,0 1-1,1-1 1,-1 0 0,1 0 0,-1-1-1,1 1 1,2 0-12,65-35 95,-16 4-1993,-17 22-3934,-28 10-2395,-10 0-321</inkml:trace>
  <inkml:trace contextRef="#ctx0" brushRef="#br0" timeOffset="55">14352 2573 15939,'20'-77'9704,"-20"75"-9626,-1 0 0,0 1 0,-1-1 0,1 0 0,0 1 0,0-1 0,-1 1 0,1-1 0,-1 1 0,1-1 0,-1 1 0,0 0 0,1 0 0,-1 0 0,0 0 0,0 0 0,0 0 0,0 1 0,0-1-1,0 1 1,0-1 0,0 1 0,0 0 0,0-1 0,0 1 0,0 0 0,0 0 0,0 1 0,0-1 0,0 0 0,0 1 0,0-1 0,0 1 0,0 0 0,0-1 0,1 1 0,-1 0 0,0 0 0,0 0 0,1 1 0,-1-1 0,-1 1-78,-11 7 45,1-1-1,0 2 1,0 0 0,1 0-1,0 1 1,1 1-1,0 0 1,1 0 0,1 1-1,-1 0 1,2 1-1,0 0 1,1 0 0,0 1-1,1 0 1,1 0 0,0 0-1,1 1 1,1-1-1,-1 10-44,3-21 0,0 0-1,-1-1 0,2 1 0,-1 0 0,0 0 0,1 0 1,-1 0-1,1 0 0,0 0 0,1 0 0,-1 0 0,1 0 1,-1 0-1,1 0 0,1 0 0,-1 0 0,0-1 0,1 1 1,0 0-1,0-1 0,0 0 0,0 1 0,0-1 0,1 0 1,-1 0-1,1 0 0,0 0 0,0-1 0,0 1 1,0-1-1,1 1 0,-1-1 0,1 0 0,-1-1 0,1 1 1,0-1-1,2 1 1,8-4-350,0 0 1,0-1 0,-1-1-1,1 0 1,-1-1-1,0-1 1,0 0 0,0-1-1,-1 0 1,9-7 349,14-6-1463,25-12-2652</inkml:trace>
  <inkml:trace contextRef="#ctx0" brushRef="#br0" timeOffset="56">14611 2538 13595,'0'0'4769,"0"0"2256,1 15-5788,-4 115 1286,-4-120-1479,3-46-1002,3 17 83,0 17-100,-3-42 17,4 44-31,0 0-1,1 0 1,-1 0-1,0 0 1,1 0 0,-1 0-1,0 0 1,1 0 0,-1 0-1,0 0 1,1 0-1,-1 0 1,0 0 0,0 0-1,1 0 1,-1 0 0,0-1-1,1 1 1,-1 0-1,0 0 1,0 0 0,0-1-1,1 1 1,-1 0-1,0 0 1,0-1 0,0 1-1,1 0 1,-1 0 0,0-1-1,0 1 1,0 0-1,0 0 1,0-1 0,0 1-1,1 0 1,-1-1 0,0 1-11,34 43 160,-11-35-67,22-7-98,-38-4 26,0-1-11,-1-1-1,0 1 1,1-1 0,-2-1-1,1 1 1,0-1-1,-1 0 1,0-1 0,-1 1-1,0-1 1,0 0 0,0 0-1,0-2-9,61-157 44,-80 203-60,-21 197 90,35-232-69,0 0 0,1 0 1,-1 0-1,0 0 0,1 0 1,-1 0-1,1 0 0,0 0 1,0 0-1,0 0 0,0 0 1,0 0-1,0 1 0,1-1 1,-1 0-1,1 0 0,-1 0 1,1 0-1,0 0 0,0 0 1,-1-1-1,2 1 0,-1 0 1,0 0-1,0 0 0,0-1 1,1 1-1,-1-1 0,1 1 1,-1-1-1,1 0 0,0 1 1,0-1-1,-1 0 0,1 0 1,0 0-1,0 0 0,0-1 1,0 1-1,0-1 0,0 1 1,0-1-1,0 1 0,0-1 1,0 0-1,1 0 0,-1 0 1,0 0-1,0-1 0,2 1-5,2-4-188,1 1 0,-1-1 1,0-1-1,0 1 0,0-1 0,0 0 0,-1 0 0,0-1 0,0 1 0,0-1 0,-1 0 0,0 0 0,0-1 0,-1 0 0,1 1 0,-1-1 0,-1 0 0,0 0 0,0-1 0,0 1 0,0-3 188,3-6-1152,10-25-2873</inkml:trace>
  <inkml:trace contextRef="#ctx0" brushRef="#br0" timeOffset="57">14998 2230 21405,'0'0'2104,"-2"0"809,1 0-1321,-1 1-656,1 1-632,-1 0-168,1 1-96,-15 46-256,31-44-672,3 1-376,1 0-705,2 0-679</inkml:trace>
  <inkml:trace contextRef="#ctx0" brushRef="#br0" timeOffset="58">15186 2370 11514,'-6'38'12516,"-6"-1"-8470,-6 42-2857,26-73-1040,27-32-125,-33 24-26,0-1-1,0 1 0,0-1 0,0 1 1,0 0-1,1 0 0,-1 0 0,1 0 1,-1 0-1,1 1 0,0-1 0,-1 1 1,1 0-1,0-1 0,0 1 1,0 1-1,0-1 0,0 0 0,0 1 1,1 0-1,-1-1 0,0 1 0,0 0 1,0 1-1,0-1 0,0 0 0,0 1 1,0 0-1,0 0 0,0 0 0,0 0 1,0 0-1,0 1 0,0-1 0,-1 1 1,1 0-1,0 0 3,1 2 26,-1 1-1,1-1 1,-1 1 0,0 0 0,-1 0 0,1 0-1,-1 1 1,0-1 0,0 1 0,-1-1 0,1 1-1,-1-1 1,-1 1 0,1 0 0,-1 0-1,0-1 1,0 1 0,0 0 0,-1-1 0,0 1-1,0 0 1,-1-1 0,1 1 0,-1-1 0,0 1-1,-1-1 1,1 0 0,-1 0 0,0 0-1,-1-1 1,1 1 0,-1-1 0,0 1 0,0-1-1,0 0 1,0-1 0,-1 1 0,1-1 0,-1 0-1,0 0 1,0 0 0,0 0 0,-1-1-1,1 0 1,-1 0 0,1-1 0,-1 0 0,0 1-26,-95 0-578,103-6-1404,30-21-1556,-9 16 290</inkml:trace>
  <inkml:trace contextRef="#ctx0" brushRef="#br0" timeOffset="59">15420 2408 22853,'0'0'1600,"0"0"561,7 10-361,-9 18-944,0 7-384,-6 4-232,2 1-120,3-11-48,3-3-80,2-11-216,1-2-112,-3-13-736,0 0-376,0 0 2304</inkml:trace>
  <inkml:trace contextRef="#ctx0" brushRef="#br0" timeOffset="60">15481 2183 24925,'-6'4'1057,"-3"2"591,2 3-760,3 0-664,2-1-80,5-2-408,4-3-264,5 0-808,3 0-409,4 1-1567</inkml:trace>
  <inkml:trace contextRef="#ctx0" brushRef="#br0" timeOffset="61">15742 2314 21373,'-37'166'7166,"37"-165"-7162,1-1 0,-1 1 0,1-1 0,0 1-1,-1-1 1,1 1 0,0-1 0,-1 1 0,1-1 0,0 0-1,0 1 1,-1-1 0,1 0 0,0 0 0,0 0-1,0 1 1,-1-1 0,1 0 0,0 0 0,0 0-1,0 0 1,0 0 0,-1-1 0,1 1 0,0 0 0,0 0-1,0 0 1,-1-1 0,1 1 0,0 0 0,0-1-1,-1 1 1,1-1 0,0 1 0,-1-1 0,1 1-1,0-1 1,-1 1 0,1-1 0,-1 0 0,1 1 0,-1-1-1,1 0 1,-1 0 0,0 1 0,1-1 0,-1 0-1,0 0 1,0 1 0,1-1 0,-1 0 0,0 0-1,0 0 1,0 0 0,0 1 0,0-1 0,0-1-4,3-1-39,8-11-182,-9 11 183,-1 0-1,1 0 0,-1 0 0,1 0 0,0 0 0,0 0 1,0 1-1,0-1 0,1 1 0,-1-1 0,1 1 0,0 0 1,-1 0-1,1 0 0,0 1 0,0-1 0,0 0 0,0 1 1,1 0-1,-1 0 0,0 0 0,0 0 0,1 1 0,-1-1 1,0 1-1,1 0 0,-1 0 0,1 0 0,-1 0 0,3 1 40,-4 3 53,0 0 0,0 0 0,-1 0 1,1 1-1,-1-1 0,0 0 0,-1 1 1,1-1-1,-1 1 0,0-1 0,0 1 1,0-1-1,0 1 0,-1-1 1,0 1-1,0-1 0,0 0 0,-1 1 1,1-1-1,-1 0 0,0 0 0,0 0 1,0 0-1,-1 0 0,1-1 0,-3 3-54,-5 8 137,0-1 0,-1 0 0,-1-1 0,0 0 0,0-1 0,-1 0 0,-1-1 0,0 0 0,0-1 0,-1-1 0,0 0 0,-1-1 0,-2 1-137,15-7-55,1 0-1,0 0 1,-1 1 0,1-1 0,0-1-1,-1 1 1,1 0 0,-1-1-1,0 1 1,1-1 0,-1 0 0,1 1-1,-1-1 1,0-1 0,1 1 0,-1 0-1,1-1 1,-1 1 0,1-1 0,-1 0-1,1 1 1,-1-1 0,1-1 0,0 1-1,-1 0 1,1 0 0,0-1 0,0 0-1,0 1 1,0-1 0,0 0-1,0-1 56,-7-6-1517</inkml:trace>
  <inkml:trace contextRef="#ctx0" brushRef="#br0" timeOffset="62">10301 2558 11434,'-2'-22'3024,"0"-17"7946,-1 87-8265,63 360-652,-39-220-1615,-20-183-391,-11-59 171,-69-251-122,77 301-106,10 23-36,56 86-23,-61-102 69,-1 0 0,1 0 0,0-1 1,0 0-1,0 0 0,0 0 1,0 0-1,0 0 0,1 0 1,-1-1-1,1 1 0,-1-1 1,1 0-1,0 0 0,-1-1 1,1 1-1,0-1 0,0 0 0,-1 0 1,1 0-1,0 0 0,-1-1 1,1 1-1,0-1 0,-1 0 1,1 0-1,0 0 0,-1-1 1,0 1-1,1-1 0,1-1 0,11-8 7,-1 0 0,-1-1 0,0-1 0,0 0 0,-2-1 0,1 0 0,-2-1-1,10-16-6,30-35 16,-50 66-16,-1-1 0,0 0-1,1 1 1,-1-1 0,0 0 0,1 1 0,-1-1-1,1 1 1,-1-1 0,1 1 0,-1-1 0,1 1-1,-1-1 1,1 1 0,-1-1 0,1 1 0,0 0 0,-1-1-1,1 1 1,0 0 0,-1 0 0,1-1 0,0 1-1,0 0 1,-1 0 0,1 0 0,0 0 0,-1 0-1,1 0 1,0 0 0,0 0 0,-1 0 0,1 0-1,0 1 1,-1-1 0,1 0 0,0 0 0,-1 1-1,1-1 1,0 0 0,-1 1 0,1-1 0,0 1 0,-1-1-1,1 1 1,-1-1 0,1 1 0,-1-1 0,1 1-1,-1-1 1,0 1 0,1 0 0,13 40-9,-11-32 11,34 123 132,-36-130-128,0-1-1,-1 0 1,1 0-1,0 0 1,0 0 0,0 0-1,0 0 1,0 0-1,0 0 1,0 0-1,0 0 1,0 0-1,1-1 1,-1 1-1,0 0 1,0-1-1,1 1 1,-1-1 0,0 1-1,1-1 1,-1 0-1,1 0 1,-1 0-1,0 1 1,1-1-1,-1-1 1,1 1-1,-1 0 1,0 0-1,1 0 1,-1-1-1,0 1 1,1-1 0,-1 1-1,0-1 1,1 1-1,-1-1 1,0 0-1,0 0 1,0 1-1,0-1 1,0 0-1,0 0 1,0 0-1,0 0 1,0 0 0,0-1-1,0 1-5,41-57 160,35-83-30,-77 140-130,1 0 0,-1 0 0,0 0 0,1 1 0,-1-1 0,1 0 0,-1 0 0,1 1 0,-1-1 0,1 0 0,-1 0 0,1 1 0,0-1 0,-1 1 0,1-1 0,0 0-1,0 1 1,-1-1 0,1 1 0,0 0 0,0-1 0,0 1 0,0 0 0,0-1 0,-1 1 0,1 0 0,0 0 0,0 0 0,0 0 0,0 0 0,0 0 0,0 0 0,0 0-1,0 0 1,0 0 0,0 1 0,-1-1 0,1 0 0,0 1 0,0-1 0,0 0 0,0 1 0,-1-1 0,1 1 0,0-1 0,0 1 0,-1 0 0,1-1 0,-1 1 0,1 0 0,0-1-1,-1 1 1,1 0 0,-1 0 0,1 0 0,-1-1 0,0 1 0,1 0 0,-1 0 0,0 0 0,0 0 0,19 58-34,-19-58 34,26 90-55,-26-92 39,1 1-1,-1 0 1,0 0-1,0 0 1,0-1-1,0 1 0,0 0 1,1 0-1,-1 0 1,0 0-1,0 0 1,0 0-1,0-1 0,1 1 1,-1 0-1,0 0 1,0 0-1,0 0 1,1 0-1,-1 0 0,0 0 1,0 0-1,1 0 1,-1 0-1,0 0 1,0 0-1,0 0 0,1 0 1,-1 0-1,0 0 1,0 0-1,0 0 1,1 0-1,-1 0 0,0 0 1,0 1-1,0-1 1,1 0-1,-1 0 1,0 0-1,0 0 0,0 0 1,0 1-1,1-1 17,-3-25-1188,-13-32-2469,6 25 1795</inkml:trace>
  <inkml:trace contextRef="#ctx0" brushRef="#br0" timeOffset="63">10957 2567 20900,'0'0'1633,"0"0"783,0 1-751,1 1-609,1 1-512,-1 0-368,14 45-336,-15-48-848,13 19-448</inkml:trace>
  <inkml:trace contextRef="#ctx0" brushRef="#br0" timeOffset="64">1824 10636 8426,'0'10'250,"-2"7"5201,1-8 1605,4-23-5329,23-234 1265,38-245-2331,23-2-661,-60 379 33,5 0-1,38-86-32,-58 173-34,-4 10-79,0-1 0,-1 1 0,-1-1-1,-1 0 1,0-1 0,0-18 113,-5 37-350,0 2-223,-2 1-144,-10 6 591</inkml:trace>
  <inkml:trace contextRef="#ctx0" brushRef="#br0" timeOffset="65">1687 10060 8266,'-1'-35'7859,"14"-16"-2295,-5 84-3983,8 181 178,21 152-448,-15-294-1058,-21-70-246,-1-1 1,1 0 0,0 0-1,-1 0 1,1 1-1,0-1 1,0 0-1,0 0 1,0 0 0,0 0-1,0-1 1,0 1-1,0 0 1,0 0 0,0-1-1,1 1 1,-1 0-1,0-1 1,0 1-1,1-1 1,-1 0 0,0 1-1,1-1 1,-1 0-1,0 0 1,1 0 0,-1 0-1,0 0 1,1 0-1,-1 0 1,0 0-1,1-1 1,-1 1 0,0 0-1,1-1 1,-1 1-1,0-1 1,0 1 0,0-1-1,1 0 1,-1 0-1,0 1 1,0-1-1,0 0 1,0 0 0,0 0-1,0 0 1,-1 0-1,1 0 1,0-1-1,0 1 1,-1 0-8,16-21 42,-1 0-1,0-1 1,-2-1 0,-1 0-1,-1-1 1,-1 0-1,-2-1 1,6-24-42,-6 25-19,12-43-19,-2 4 1829</inkml:trace>
  <inkml:trace contextRef="#ctx0" brushRef="#br0" timeOffset="66">2424 11528 20428,'-14'-76'2457,"14"74"-1774,0 2-110,0 0-127,0 0-98,2 3-120,378 484 2774,-319-412-2833,-4 3 1,-2 2 0,-5 3-1,-2 3-169,192 417 294,-2-76-217,-195-334-858,-64-83-1882,-1-11 1210</inkml:trace>
  <inkml:trace contextRef="#ctx0" brushRef="#br0" timeOffset="67">3141 13204 11338,'103'85'11050,"71"16"-9314,-36-22-1001,99 105 1309,-169-143-1441,-67-40-595,1-1 1,-1 1-1,1 0 1,-1-1-1,1 0 1,-1 1-1,1-1 1,-1 0-1,1 0 1,-1 0-1,1 0 1,0 0-1,-1 0 1,1 0-1,-1 0 1,1-1 0,-1 1-1,1 0 1,-1-1-1,1 0 1,-1 1-1,1-1 1,-1 0-1,0 0 1,1 0-1,-1 0 1,0 0-1,0 0 1,0 0-1,0 0 1,1 0-1,-2 0 1,1-1-1,0 1 1,0 0-1,0-1 1,-1 1-1,1-1 1,0 1-1,-1-1 1,0 1-1,1-1 1,-1 1-1,0-1 1,0 0-1,0 1 1,0-1-9,-12-131 649,7 106-523,-71-335-184,56 267-727</inkml:trace>
  <inkml:trace contextRef="#ctx0" brushRef="#br0" timeOffset="68">7623 2889 11851,'-12'111'-66,"12"-109"49,12-14 22,48-34 2269,-55 42-1424,0 0 0,0-1 0,0 1-1,-1-1 1,1 0 0,-1 0 0,-1-1 0,1 1 0,-1-1-1,0 0 1,0 0 0,0 0 0,-1 0 0,0 0 0,0-1 0,0-2-850,-3 8 48,1 0 0,-1 0 0,0 0 0,0 0 0,1 0 1,-1 0-1,0 0 0,0 0 0,0 0 0,0 0 0,-1 1 0,1-1 1,0 0-1,0 1 0,0-1 0,0 1 0,-1-1 0,1 1 1,0 0-1,-1-1 0,1 1 0,0 0 0,0 0 0,-1 0 1,1 0-1,0 0 0,-1 0 0,1 0 0,0 1 0,-1-1 0,1 0 1,0 1-1,0-1 0,-1 1 0,1-1 0,0 1 0,0 0 1,0-1-1,0 1 0,0 0 0,0 0 0,0 0 0,0 0 1,0 0-1,0 0-48,-10 10 2,1 0-1,0 0 1,1 1 0,0 0 0,0 1 0,1 0 0,1 0 0,1 1 0,0 0 0,0 0 0,1 0-1,1 1 1,1 0 0,0 0 0,1 0 0,0 0 0,1 0 0,1 0 0,1 3-2,6 74-8,-6-90 9,0-1 1,0 0 0,0 0-1,0 0 1,0 0-1,0 0 1,0 0 0,1 0-1,-1 0 1,0 0-1,1-1 1,-1 1 0,0 0-1,1-1 1,-1 1-1,1-1 1,-1 0 0,1 1-1,-1-1 1,1 0-1,-1 0 1,1 0 0,-1 0-1,1 0 1,-1 0-1,1-1 1,-1 1 0,1 0-1,-1-1 1,1 1-1,-1-1 1,0 0 0,1 1-1,-1-1 1,0 0 0,1 0-1,-1 0 1,0 0-1,0 0 1,0 0 0,0 0-1,0 0 1,0 0-1,0 0 1,0-1 0,0 1-1,-1 0 1,1-1-1,0 1 1,-1-1 0,1 1-1,-1 0 1,0-1-1,1-1-1,23-36 63,-1-1 0,-2-1 0,-2-2 0,-2 1 0,2-14-63,-4 17 104,-14 37-101,6-14 69,-1-1 0,0 0 0,-1-1-1,-1 1 1,0-1 0,-1 0 0,-2 0 0,1-16-72,-16-3 95,14 37-95,-1-1-1,1 1 0,-1-1 0,1 1 0,-1 0 1,1-1-1,0 1 0,-1-1 0,1 1 0,-1 0 0,0-1 1,1 1-1,-1 0 0,1 0 0,-1 0 0,1-1 1,-1 1-1,0 0 0,1 0 0,-1 0 0,1 0 1,-1 0-1,0 0 0,1 0 0,-1 0 0,1 0 0,-1 0 1,0 0-1,1 1 0,-1-1 0,1 0 0,-1 0 1,1 1-1,-1-1 0,0 0 0,1 0 0,-1 1 0,1-1 1,0 1-1,-1-1 0,1 0 0,-1 1 0,1-1 1,0 1-1,-1-1 0,1 1 0,0-1 0,-1 1 1,1 0-1,0-1 0,0 1 0,-1-1 0,1 1 0,0 0 1,0-1-1,0 1 0,0-1 1,-7 20-13,1 1 0,1-1 1,1 1-1,1 0 0,1 0 0,1 0 1,0 0-1,2 0 0,2 17 13,-3-35 0,-1 4 1,1 0 0,0-1 0,0 1 0,0-1 1,1 1-1,0 0 0,0-1 0,0 0 0,1 1 0,0-1 1,1 0-1,-1 0 0,1 0 0,0 0 0,1 0 0,-1-1 1,1 1-1,0-1 0,1 0 0,-1 0 0,3 1-1,-3-6 3,0-1-1,0 1 1,1-1-1,-1 0 0,0 0 1,0 0-1,0-1 1,0 1-1,-1-1 1,1 0-1,0 0 0,-1 0 1,1-1-1,-1 1 1,0-1-1,1 0 0,-1 0 1,-1 0-1,1 0 1,0-1-1,-1 1 1,2-4-3,5-3 9,-1 0 0,-1-1 0,1 0 0,-2 0 0,0-1 0,0 0 0,-1 0 1,0 0-1,-1 0 0,-1-1 0,0 0 0,1-9-9,-4 19 5,1 5-19,7 119-46,-7-117 60,-1 5 1,0-1-1,0 0 1,1 0 0,1 0 0,-1 0-1,1 0 1,0 0 0,1 0-1,0-1 1,0 1 0,1-1 0,0 0-1,0 0 1,1 0 0,0 0 0,0-1-1,0 0 1,5 4-1,-6-10 4,0 0 1,-1 0-1,1 0 0,0-1 1,0 1-1,-1-1 0,1 0 1,0 0-1,-1 0 0,1-1 0,-1 1 1,0-1-1,1 0 0,-1 0 1,0 0-1,0 0 0,0 0 1,0-1-1,-1 0 0,1 1 1,-1-1-1,1 0 0,-1 0 1,0 0-1,0-1 0,0 1 1,-1 0-1,1-1 0,-1 1-4,22-38 68,-3-1-1,-1-1 0,-2-1 1,9-38-68,-19 59 18,0 32-16,2 74-25,12 39 24,-21-121 1,1 0-1,-1 0 1,1 0-1,-1 1 1,1-1-1,-1 0 1,1 0-1,0 0 1,0 0-1,0 0 0,-1 0 1,1 0-1,0 0 1,0-1-1,0 1 1,0 0-1,0 0 1,1-1-1,-1 1 1,0-1-1,0 1 1,0-1-1,1 1 0,-1-1 1,0 0-1,0 0 1,1 0-1,-1 1 1,0-1-1,0 0 1,1-1-1,-1 1 1,0 0-1,0 0 1,1 0-1,-1-1 0,0 1 1,0-1-1,1 1 1,-1-1-1,0 1 1,0-1-1,0 0 1,0 1-1,0-1 1,0 0-1,0 0 0,0 0 1,0 0-1,0 0 1,0-1-2,50-58 132,-48 54-123,112-171 150,-106 150-126,-15 27-37,-1 3 5,0 0-1,1 1 1,-1-1-1,1 1 1,0 1-1,0-1 1,0 1-1,0 0 1,1 1-1,0-1 1,0 1-1,0 0 0,1 0 1,0 0-1,0 1 1,0-1-1,1 1 1,0 0-1,1 0 1,-1 0-1,1 1 1,1-1-1,-1 0 0,1 1 1,0-1-1,1 1 1,0 0-1,0-1 1,1 1-1,0-1 1,0 0-1,1 1 0,0-5-21,0 0 1,1 0-1,-1 0 1,1-1-1,-1 1 0,1-1 1,0 0-1,0 0 0,0 0 1,0 0-1,0 0 0,1-1 1,-1 1-1,0-1 0,1 0 1,-1 0-1,1 0 0,0 0 1,-1-1-1,1 0 0,-1 0 1,1 0-1,0 0 1,-1 0-1,1-1 0,-1 1 1,1-1-1,0 0 0,-1 0 1,0 0-1,1-1 0,-1 1 1,0-1-1,0 0 0,1 0 1,-2 0-1,3-1 21,18-5-472,50-8-1029,-49 13-1499,-2 0-3488,-18 3-1965</inkml:trace>
  <inkml:trace contextRef="#ctx0" brushRef="#br0" timeOffset="69">9596 2878 1832,'-9'-2'8,"-146"-50"8,-143 31-32,295 21 16,1 0 0,0 1 0,0 0 0,0-1 0,-1 0 0,1 1 0,0-1 0,0 0 0,0 0 0,0 0 0,0-1 0,-1 1 0,1 0 0,0-1 0,0 1 0,0-1 0,0 0 0,0 0 0,0 1 0,0-1 0,0-1 0,1 1 0,-1 0 0,0 0 0,1-1 0,-1 1 0,1-1 0,-1 1 0,1-1 0,-1 0 0,1 1 0,0-1 0,0 0 0,0 0 0,0 0 0,0 0 0,1 0 0,-1 0 0,1 0 0,-1 0 0,1 0 0,-1-1 0,1 1 0,0 0 0,0 0 0,0-1 0,92-163 7718,-83 142-1021,-7 20 20,-2 8-3453,-12 87-601,-15 246-1155,27-323-1467,0-1 0,1 1 0,1 0 0,0-1 1,1 0-1,0 1 0,1-1 0,0 0 0,1-1 1,2 4-42,-7-17 2,0 0 1,1 1-1,-1-1 1,0 0 0,0 0-1,0 0 1,1 1-1,-1-1 1,0 0-1,1 1 1,-1-1 0,0 0-1,1 1 1,-1-1-1,1 0 1,-1 1 0,1-1-1,0 1 1,-1-1-1,1 1 1,0-1 0,-1 1-1,1 0 1,0-1-1,-1 1 1,1 0-1,0-1 1,-1 1 0,1 0-1,0 0 1,0 0-1,0 0 1,-1 0 0,1 0-1,0 0 1,0 0-1,-1 0 1,1 0 0,0 0-1,0 0 1,0 0-1,-1 1 1,1-1-1,0 0 1,-1 0 0,1 1-1,0-1 1,-1 1-1,1-1 1,0 1 0,-1-1-1,1 1 1,-1-1-1,1 1 1,-1-1 0,1 1-1,-1 0 1,1-1-1,-1 1 1,0 0-1,1-1 1,-1 1 0,0 0-1,1 0 1,-1-1-1,0 1 1,0 0-3,2-13 9,-1-1 0,-1 1 1,0-1-1,-1 0 0,0 1 0,-1-1 0,0 1 1,-1 0-1,-1-1 0,0 1 0,0 1 0,-1-1 1,-1 1-1,0-1 0,0 2 0,-1-1 1,0 1-1,-1 0 0,0 0 0,-1 1 0,-2-2-9,-36-20 41,46 31-42,0-1 0,0 1 0,0 0 0,0-1 0,0 1 0,0 0 0,1 0 0,-1-1-1,0 1 1,0 0 0,0 0 0,0 0 0,0 0 0,0 1 0,0-1 0,0 0 0,0 0 0,0 0 0,0 1-1,0-1 1,0 1 0,0-1 0,1 1 0,-1-1 0,0 1 0,0-1 0,0 1 0,1-1 0,-1 1 0,0 0-1,1 0 1,-1-1 0,1 1 0,-1 0 0,0 0 0,1 0 0,0 0 0,-1 0 0,1-1 0,0 1 0,-1 0-1,1 0 1,0 0 0,0 0 0,0 0 0,0 0 0,0 0 0,0 0 0,0 0 0,0 0 0,0 1 1,0 1-3,-1 1 1,1-1 0,0 1-1,0-1 1,1 1 0,-1-1-1,0 1 1,1-1 0,0 0-1,0 1 1,0-1 0,0 0-1,1 1 1,-1-1 0,1 0-1,0 0 1,0 0 0,0-1-1,0 1 1,1 0 0,-1-1-1,0 1 1,1-1 0,0 0-1,0 0 1,0 0 0,0 0-1,0-1 1,0 1 0,0-1-1,0 1 1,1-1 0,-1 0-1,0 0 1,1-1 0,0 1 2,9-6-87,1 1 0,-1-2 1,-1 0-1,1 0 0,-1-1 1,0-1-1,-1 0 0,1-1 1,1-2 86,24-16-407,-4 5-388,1 2 1,1 1-1,0 2 1,32-10 794,-66 26 1,-1 1 1,1-1-1,-1 1 1,1-1-1,-1 1 1,1-1 0,-1 1-1,1-1 1,-1 1-1,1-1 1,0 1-1,-1 0 1,1-1 0,0 1-1,-1 0 1,1 0-1,0-1 1,-1 1-1,1 0 1,0 0-1,0 0 1,-1 0 0,1 0-1,0 0 1,0 0-1,-1 0 1,1 0-1,0 0 1,-1 1-1,1-1 1,0 0 0,0 0-1,-1 1 1,1-1-1,-1 0 1,1 1-1,0-1 1,-1 1-1,1-1 1,-1 1 0,1-1-1,-1 1 1,1-1-1,-1 1 1,1 0-1,-1-1 1,0 1-1,1-1 1,-1 1 0,0 0-1,1-1 1,-1 1-1,0 0 1,0 0-1,0-1 1,0 1-1,0 0 1,1-1 0,-1 1-1,-1 0-1,-45 138 2134,43-132-2077,1 0 0,1 0 1,-1 0-1,1 0 0,0 0 0,1 0 1,0 0-1,0 0 0,0 0 0,1 0 0,0 0 1,0 0-1,1-1 0,0 1 0,0 0 1,1-1-1,-1 1 0,2-1 0,-1 0 1,1 0-1,-1 0 0,2 0 0,-1 0 1,1-1-1,3 4-57,-2-9 22,0 0 0,-1-1 1,1 1-1,0-1 0,-1 0 1,1-1-1,0 1 0,-1-1 1,0 0-1,1-1 0,-1 1 0,0-1 1,0 0-1,0 0 0,-1-1 1,1 1-1,-1-1 0,0 0 0,0 0 1,0-1-1,-1 1 0,1-1 1,-1 0-1,0 0 0,2-3-22,2-2 41,0 1 0,0-1 0,-1 1-1,0-2 1,0 1 0,-2-1 0,1 0-1,-1 0 1,-1 0 0,0 0 0,0-1-1,-1 1 1,-1-1 0,0 0 0,0 1-1,-1-2-40,-1 11 1,1 0 0,-1 1 0,0-1-1,1 0 1,-1 1 0,0-1-1,0 1 1,0-1 0,0 1 0,0 0-1,0-1 1,-1 1 0,1 0-1,0 0 1,-1 0 0,1 0 0,-1 0-1,1 0 1,-1 0 0,1 0 0,-1 1-1,0-1 1,1 1 0,-1-1-1,0 1 1,1-1 0,-1 1 0,0 0-1,0 0 1,1 0 0,-1 0-1,0 0 1,0 0 0,1 1 0,-1-1-1,0 1 1,1-1 0,-1 1-1,-64 27-696,43 2-1832,26-22-988</inkml:trace>
  <inkml:trace contextRef="#ctx0" brushRef="#br0" timeOffset="70">5757 3221 11835,'15'-4'-19,"11"-71"-10,22-97 4771,-36 85 3401,-12 86-8072,-1-1-1,0 1 1,0 0 0,0-1-1,0 1 1,-1 0 0,1 0-1,0 0 1,0 0-1,-1 0 1,1 0 0,-1 0-1,1 1 1,-1-1 0,1 0-1,-1 1 1,1-1 0,-1 1-1,1 0 1,-1-1 0,0 1-1,1 0 1,-1 0 0,0 0-1,1 0 1,-1 0 0,0 1-71,-9-3 247,10 2-35,-13-14 1198,12-59-1257,32-50 255,-30 120-313,0 3-12,0 0 6,0 0-36,0 0-34,0 0-32,0 0 26,0 0 10,0 0 17,-17 18 33,-27 31-33,26-21-34,1 0 0,1 1-1,2 1 1,1 0 0,1 1 0,2 0 0,0 1 0,-1 20-6,-2 6-5,3 0 0,3 1 0,0 45 5,17-58-6,-10-45 6,1-1-1,-1 1 1,0-1 0,1 1 0,-1 0 0,0-1-1,1 1 1,-1-1 0,1 0 0,-1 1 0,1-1-1,-1 1 1,1-1 0,-1 0 0,1 1-1,0-1 1,-1 0 0,1 1 0,-1-1 0,1 0-1,0 0 1,-1 0 0,1 0 0,0 0 0,-1 0-1,1 0 1,0 0 0,-1 0 0,1 0-1,0 0 1,-1 0 0,1 0 0,0 0 0,-1-1-1,1 1 1,-1 0 0,1 0 0,0-1 0,-1 1-1,1 0 1,-1-1 0,1 1 0,-1-1-1,1 1 1,-1-1 0,1 1 0,-1-1 0,0 1-1,1-1 1,-1 1 0,0-1 0,1 1 0,-1-1-1,0 0 1,0 1 0,1-1 0,-1 1-1,0-1 1,0 0 0,0 1 0,0-1 0,0 0-1,0 1 1,0-1 0,0 0 0,59-170 152,-48 129-105,7-27 43,3 8-13,-3-1 0,-3 0 0,-3-1 0,-3 0 0,-2 0 0,-3-1 0,-2 0 0,-4 0 0,-6-37-77,-1 65 20,9 35-21,-1 1 1,1-1 0,0 1 0,-1 0 0,1-1 0,0 1 0,-1 0-1,1 0 1,0-1 0,-1 1 0,1 0 0,-1 0 0,1-1 0,-1 1-1,1 0 1,0 0 0,-1 0 0,1 0 0,-1 0 0,1 0 0,-1 0-1,1 0 1,-1 0 0,1 0 0,-1 0 0,1 0 0,-1 0 0,1 0-1,-1 0 1,1 0 0,0 0 0,-1 1 0,1-1 0,-1 0 0,1 0-1,0 1 1,-1-1 0,1 0 0,-1 0 0,1 1 0,0-1 0,-1 0-1,1 1 1,0-1 0,0 1 0,-1-1 0,1 0 0,0 1 0,0-1-1,0 1 1,-1-1 0,1 1 0,0-1 0,0 1 0,0-1 0,0 0 0,0 1-1,0-1 1,0 1 0,0-1 0,0 1 0,0-1 0,0 1 0,0-1-1,0 1 1,1-1 0,-44 219-72,36-161 64,2-33 5,1 1 0,1-1 0,2 1 0,0 0-1,2 0 1,1-1 0,0 1 0,2-1 0,1 0 0,2 0-1,5 14 4,57 147-85,-69-184-18,0 1-1,0-1 1,0 0-1,0 0 1,1 1-1,-1-1 1,1 0-1,-1 0 1,1 1-1,0-1 1,0 0-1,0 0 1,0 0-1,0 0 0,0 0 1,0-1-1,1 1 1,-1 0-1,1 0 1,0-1-1,-1 1 1,1-1-1,0 1 1,0-1-1,0 0 1,0 0-1,0 0 1,0 0-1,0 0 1,0 0-1,0-1 1,0 1-1,1-1 1,-1 1-1,0-1 1,0 0-1,1 0 1,-1 0-1,0 0 1,1 0-1,-1-1 1,0 1-1,0 0 1,0-1-1,1 0 1,-1 0-1,0 0 104,52-97-4174,-43 70 3367,64-143-1907,-21 48 7749,-49 119-1759,4 9-2707,-9-5-362,-2 79 1190,-18 240-540,29-401-253,5-96-358,-14 178-246,0-1 1,0 1 0,0 0-1,0-1 1,0 1-1,0 0 1,0-1 0,0 1-1,0 0 1,0-1 0,0 1-1,0-1 1,0 1-1,0 0 1,0 0 0,0-1-1,1 1 1,-1 0-1,0-1 1,0 1 0,0 0-1,0-1 1,1 1 0,-1 0-1,0 0 1,0-1-1,1 1 1,-1 0 0,0 0-1,0 0 1,1-1-1,-1 1 1,0 0 0,1 0-1,-1 0 1,0 0 0,1 0-1,-1-1 1,0 1-1,1 0 1,-1 0 0,0 0-1,1 0 1,-1 0 0,0 0-1,1 0 1,-1 0-1,0 0 1,1 1 0,-1-1-1,0 0 1,1 0-1,-1 0 1,0 0 0,1 0-1,-1 1 1,0-1 0,0 0-1,1 0 1,-1 0-1,0 1 1,0-1 0,1 0-1,-1 0 1,0 1-1,0-1 1,0 0 0,1 0-1,-1 1 1,0-1-1,20 29 37,-15-22-33,-4-3-21,1-1 0,0 0 0,0 1 0,0-1 0,0 0 0,0 0 0,1-1 1,-1 1-1,1 0 0,0-1 0,0 1 0,0-1 0,0 0 0,0 0 0,0 0 0,1-1 0,-1 1 0,1-1 1,-1 0-1,1 1 0,-1-2 0,1 1 0,0 0 0,-1-1 0,1 0 0,0 1 0,0-2 0,-1 1 0,1 0 1,0-1-1,-1 1 0,1-1 0,0 0 0,1-1 17,12-10-394,0 0 0,0-1 0,-2 0 0,0-1 0,0-1 0,9-13 394,-12 14-191,24-35-88,-55 86 495,8-4-37,1 1 0,2 0 0,2 1 0,1 0 0,1 0 0,2 0 0,2 0 0,2 14-179,14 2 395,-15-51-388,0 0 1,-1 0-1,1 0 0,0 0 0,0 0 0,0 0 1,0 0-1,0-1 0,0 1 0,0 0 0,0-1 1,0 1-1,0 0 0,-1-1 0,1 1 0,0-1 1,0 1-1,0-1 0,-1 0 0,1 1 0,0-1 1,-1 0-1,1 1 0,0-1 0,-1 0 0,1 0 1,-1 0-1,1 1 0,-1-1 0,0 0 0,1 0 0,-1 0 1,0 0-1,0 0 0,0 0 0,1 0 0,-1 0-7,1-2 21,19-43 100,-3-2 1,-1 0-1,-3-1 0,7-42-121,-14 3 147,-7 86-118,-10 23-3,5-1-35,2 0-1,1 0 1,0 1 0,1-1 0,1 1 0,1 0 0,2 2 9,-2-23 0,1 0 0,-1-1 0,0 1 0,1 0 0,-1-1 0,1 1 0,-1 0 0,1 0 0,0-1 0,-1 1 0,1 0 0,-1 0 0,1 0 0,-1 0 0,1 0 0,-1 0 0,1 0 0,0 0 0,-1 0 0,1 0 0,-1 0 0,1 0 0,-1 1 0,1-1 0,-1 0 0,1 0 0,-1 0 0,1 1 0,-1-1 0,1 0 0,-1 1 0,1-1 0,-1 0 0,1 1 0,-1-1 0,0 1 0,1-1 0,-1 0 0,0 1 0,1-1 0,-1 1 0,0-1 0,0 1 0,1-1 0,-1 1 0,0 0 0,0-1 0,0 1 0,0-1 0,0 1 0,0-1 0,0 1 0,0-1 0,0 1 0,0 0 0,0-1 0,0 1 0,0-1 0,28-49-2,-26 44-3,78-146-456,-80 150 454,0 1 0,0-1 0,0 1 0,0-1 0,0 0 0,1 1 0,-1-1 0,0 1 0,0-1 0,1 1 0,-1-1 0,0 1 0,1-1 0,-1 1 0,0 0 0,1-1 0,-1 1 0,1-1 0,-1 1 0,0 0 0,1-1 0,-1 1 0,1 0 0,-1 0 0,1-1 0,0 1 0,-1 0 0,1 0 0,-1 0 0,1 0 0,-1 0 1,1-1-1,-1 1 0,1 0 0,0 0 0,-1 0 0,1 1 0,-1-1 0,1 0 0,-1 0 0,1 0 0,0 0 0,-1 0 0,1 1 0,-1-1 0,1 0 0,-1 1 0,1-1 0,-1 0 0,0 1 0,1-1 0,-1 0 0,1 1 0,-1-1 0,0 1 0,1-1 0,-1 1 0,0-1 0,1 1 0,-1-1 0,0 1 0,0-1 0,0 1 0,1-1 0,-1 1 1,0-1-1,0 1 0,0 0 0,0-1 0,0 1 7,4 48-114,-4-44 119,7 361 37,35-215 179,-41-147-217,1 0-1,-1 0 1,1 0 0,-1 1-1,0-1 1,-1 0 0,1 1-1,-1-1 1,0 1 0,0-1 0,0 1-1,-1-1 1,1 0 0,-1 1-1,0-1 1,-1 0-4,-1 6 42,4-8-39,-1-1-1,0 1 0,0-1 1,0 1-1,0-1 0,0 1 1,0-1-1,0 1 0,-1-1 1,1 0-1,0 1 0,-1-1 1,1 1-1,-1-1 0,0 0 1,1 1-1,-1-1 0,0 0 1,0 0-1,0 1 0,0-1 1,0 0-1,0 0 0,0 0 1,0 0-1,0 0 0,0 0 1,-1-1-1,1 1 0,0 0 1,-1-1-1,1 1 0,0-1 1,-1 1-1,1-1 0,-1 0 1,1 1-1,-1-1 0,1 0 1,-1 0-1,1 0 0,-1 0 1,1 0-1,-1 0 0,1-1 0,-1 1 1,1-1-3,-23-58 225,20 19-205,2 0-1,2-1 0,1 1 1,2 0-1,1 1 0,3-1 1,1 1-1,2 0 0,1 0 1,17-35-20,-19 50-2,1 1 0,0 0 1,2 1-1,1 1 0,0 0 1,2 0-1,0 1 1,1 1-1,8-6 2,-23 23-1,0 1 0,0-1-1,0 1 1,0-1 0,0 1 0,0 0 0,0-1 0,1 1 0,-1 0-1,0 0 1,1 0 0,-1 0 0,1 0 0,-1 0 0,1 0-1,0 0 1,-1 1 0,1-1 0,0 1 0,-1-1 0,1 1-1,0 0 1,0-1 0,0 1 0,-1 0 0,1 0 0,0 0 0,0 1-1,0-1 1,-1 0 0,1 1 0,0-1 0,-1 1 0,1-1-1,0 1 1,-1 0 0,1 0 0,0 0 1,15 147-43,-16-131 86,-2 0-1,0 1 0,0-1 1,-2 0-1,0 0 1,-1 0-1,-1 0 0,0 0 1,-5 9-43,8-23 9,0-1 0,0 1 1,1-1-1,-1 0 1,-1 0-1,1 0 0,0 0 1,-1 0-1,1 0 1,-1 0-1,1-1 0,-1 1 1,0-1-1,1 0 1,-1 0-1,0 0 0,0 0 1,0 0-1,0-1 1,0 1-1,0-1 0,0 0 1,0 0-1,0 0 0,0 0 1,0 0-1,0-1 1,0 1-1,0-1 0,0 0 1,0 0-1,0 0 1,0 0-10,-2-1-166,0 0 1,0-1-1,0 1 1,0-1 0,0 0-1,0 0 1,1-1-1,-1 1 1,1-1 0,0 0-1,0 0 1,1-1-1,-1 1 1,1-1 0,0 1-1,-3-6 166,1 6-2087,-17 0-80,-7 13 307</inkml:trace>
  <inkml:trace contextRef="#ctx0" brushRef="#br0" timeOffset="71">716 5883 18636,'0'0'1896,"0"0"1113,0-1-3321</inkml:trace>
  <inkml:trace contextRef="#ctx0" brushRef="#br0" timeOffset="72">380 6123 18356,'-33'22'2853,"30"-21"-1916,5-2-315,18-10-315,0-2 0,-1 0 0,-1-2 1,0 0-1,-1 0 0,-1-2 0,0 0 1,9-14-308,-1 4 227,155-160 589,45-25-816,11-11 93,410-404 296,-219 247-199,-224 206-188,-163 139 12,1 3-1,1 1 1,2 2 0,1 2-1,2 1-13,236-101-156,-254 117-328,-18 14-480,-7 9-318</inkml:trace>
  <inkml:trace contextRef="#ctx0" brushRef="#br0" timeOffset="73">591 5450 19820,'31'-110'4564,"-65"198"-3172,18-39-1348,-94 225-259,-79 22-83,142-232 273,2 2 1,4 1-1,2 3 1,3 1-1,-11 38 25,44-102 7,0 0 0,0 1 0,1-1 0,0 0 0,0 1 1,1-1-1,0 1 0,1 0 0,-1-1 0,1 1 0,1 0 0,0-1 0,0 2-7,1-7 8,0 0 0,1-1 0,-1 1 0,1-1 0,-1 0 0,1 1-1,-1-1 1,1 0 0,0-1 0,-1 1 0,1 0 0,0-1 0,0 1 0,0-1 0,0 0 0,-1 0 0,1 0 0,0-1-1,0 1 1,0-1 0,-1 1 0,1-1 0,0 0 0,0 0 0,-1 0 0,1 0 0,-1-1 0,1 1 0,-1-1-1,2 0-7,60-30 80,-1-2 0,-2-4 0,-1-1 0,-3-4 0,-1-2 0,22-24-80,-1 4 43,220-161-372,-162 147-1917</inkml:trace>
  <inkml:trace contextRef="#ctx0" brushRef="#br0" timeOffset="74">3283 3082 20724,'3'-8'284,"-1"0"130,0 1 0,1-1-1,1 1 1,-1 0 0,1 0 0,0 0-1,1 0 1,-1 0 0,1 1 0,1 0-1,-1 0 1,1 1 0,0-1-1,4-2-413,-8 8 45,1 0-1,-1 0 1,0-1 0,0 2-1,1-1 1,-1 0-1,0 0 1,0 1-1,1-1 1,-1 1-1,0 0 1,0 0-1,0 0 1,0 0 0,0 0-1,0 0 1,0 0-1,0 1 1,-1-1-1,1 0 1,0 1-1,-1 0 1,1-1-1,-1 1 1,1 0 0,-1 0-1,0 0 1,0 0-1,0 0 1,0 0-1,0 0 1,-1 0-1,1 0 1,0 1-1,-1-1 1,0 0 0,1 0-1,-1 1 1,0-1-1,0 0 1,-1 1-1,1-1 1,0 0-1,-1 0 1,1 1-45,-25 377 689,24-378-688,0 1 0,1-1-1,0 1 1,-1-1 0,1 1-1,0 0 1,0-1 0,0 1 0,1-1-1,-1 1 1,1-1 0,-1 1-1,1-1 1,0 1 0,0-1-1,0 0 1,0 1 0,0-1-1,1 0 1,-1 0 0,1 0 0,-1 0-1,1 0 1,0 0 0,0-1-1,0 1 1,0 0 0,0-1-1,0 1 1,0-1 0,0 0-1,1 0 1,-1 0 0,1 0 0,-1 0-1,0 0 1,1-1 0,-1 1-1,1-1 1,0 0 0,-1 0-1,1 0 1,-1 0 0,1 0-1,-1 0 1,1-1 0,-1 1-1,1-1 1,-1 0 0,1 0 0,-1 1-1,0-2 1,1 1 0,-1 0-1,0 0 1,2-2-1,13-11 16,-1-1 0,-1 0 0,0-1 0,-1-1 1,-1 0-1,0-1 0,-2 0 0,0-1 0,-1 0 0,-1-1 0,5-15-16,-7 11 22,-1 35-56,19 143 18,-3-99 40,-21-54-23,0 1-1,-1-1 1,1 0-1,0 0 0,-1 0 1,1 1-1,0-1 0,0 0 1,0 0-1,0 0 1,0 0-1,0-1 0,0 1 1,0 0-1,1 0 0,-1-1 1,0 1-1,0 0 1,1-1-1,-1 1 0,0-1 1,1 0-1,-1 1 0,0-1 1,1 0-1,-1 0 1,0 0-1,1 0 0,-1 0 1,1 0-1,-1 0 0,0-1 1,1 1-1,-1 0 1,0-1-1,1 1 0,-1-1 1,0 0-1,1 0 0,9-7 14,-1-2 0,0 0 1,0 0-1,-1-1 0,-1 0 0,0 0 1,0-1-1,-1 0 0,3-7-14,-2 5 15,11-19 21,-1 0 0,-1-1 0,-2-1 0,-2 0 0,-1-1 0,-1-1 0,4-31-36,-15 56 25,-4 33-33,-2 18 7,1 1 1,2 0-1,2 0 0,2 1 0,3 23 1,-4-62 3,0 1 1,1-1-1,-1 1 1,1 0-1,-1-1 0,1 0 1,0 1-1,0-1 1,0 1-1,0-1 0,0 0 1,0 0-1,1 1 1,-1-1-1,1 0 0,0-1 1,0 1-1,-1 0 1,1 0-1,0-1 0,0 1 1,1-1-1,-1 1 1,0-1-1,0 0 0,1 0 1,-1 0-1,0 0 0,1-1 1,-1 1-1,1 0 1,-1-1-1,1 0 0,0 0 1,-1 0-1,1 0 1,-1 0-1,1 0 0,-1 0 1,1-1-1,-1 0 1,3 0-4,4-2 15,0 0 0,-1-1 1,1 0-1,-1 0 1,0-1-1,0 0 1,-1-1-1,1 1 0,-1-2 1,0 1-1,2-4-15,3-6 22,0-1 1,-1-1-1,-2 0 0,1-1 1,-2 1-1,-1-1 0,0-1 0,-1 0 1,-1 0-1,1-11-22,-7 44-1,1 0 0,1 0 0,1 0 1,0 0-1,0 0 0,1 0 0,1 0 0,2 3 1,-6-15 0,0 0 1,0-1-1,1 1 0,-1-1 0,1 1 1,-1-1-1,1 1 0,-1-1 0,1 1 1,-1-1-1,1 0 0,-1 1 0,1-1 0,-1 0 1,1 1-1,0-1 0,-1 0 0,1 0 1,-1 1-1,1-1 0,0 0 0,-1 0 1,1 0-1,0 0 0,-1 0 0,1 0 0,0 0 1,-1 0-1,1 0 0,0 0 0,-1 0 1,1-1-1,0 1 0,-1 0 0,1 0 1,-1-1-1,1 1 0,0 0 0,-1-1 0,1 1 1,-1-1-1,1 1 0,-1 0 0,1-1 1,-1 1-1,0-1 0,1 0 0,-1 1 1,1-1-1,-1 1 0,0-1 0,0 1 0,1-1 1,-1 0-1,0 1 0,0-1 0,0 0 1,0 1-1,1-1 0,-1 0 0,0 1 1,0-1-1,11-43 16,-5-69 23,-6 110-35,0 3-12,0 0 6,2 27 20,15 144-14,-11-141-557,-6-29 536,1-1-1,-1 1 1,1-1-1,-1 0 0,0 1 1,1-1-1,-1 0 0,1 1 1,-1-1-1,1 0 0,-1 0 1,1 0-1,-1 1 1,1-1-1,-1 0 0,1 0 1,-1 0-1,1 0 0,-1 0 1,1 0-1,-1 0 0,1 0 1,-1 0-1,1 0 1,0 0-1,-1 0 0,1 0 1,-1-1-1,1 1 0,-1 0 1,1 0-1,-1 0 1,0-1-1,1 1 0,-1 0 1,1-1-1,-1 1 0,1 0 1,-1-1-1,0 1 0,1-1 1,-1 1-1,0 0 1,1-1-1,-1 1 0,0-1 1,0 1-1,0-1 0,1 1 1,-1-1-1,0 1 0,0-1 1,0 0-1,0 1 18,9-16-676,0 0 0,-1-1 0,-1 0 0,-1 0 0,0 0 1,-2-1-1,2-5 676,-2 6-224,54-184 730,-57 199 289,1 19 808,-11 124-415,12-88-1156,2 1 0,2-2 0,3 1 0,2-1 0,12 33-32,-9-47 98,-3 1-1,-1 0 0,-2 0 0,-2 1 0,-1 0 0,-2 1 0,-2-1 0,-2 1 1,-1-1-1,-2 1 0,-2-1 0,-5 13-97,10-52 5,-1 3 23,1 1 0,-1-1 0,-1 0 1,1 1-1,0-1 0,-1 0 0,0 0 1,0 0-1,0 0 0,-1-1 0,1 1 1,-1 0-1,0-1 0,0 0 0,0 0 0,-1 0 1,1 0-1,-1 0 0,1-1 0,-3 2-28,4-6 8,-1 1-1,1-1 0,0 0 1,0 1-1,0-1 0,0 0 1,0 0-1,1-1 0,-1 1 1,0 0-1,1-1 0,0 1 0,0 0 1,-1-1-1,1 0 0,1 1 1,-1-1-1,0 0 0,1 1 1,-1-1-1,1 0 0,0 0 1,0 1-1,0-1 0,0-2-7,0-37 10,1 0 1,1 1-1,3-1 0,2 1 0,1 0 1,2 1-1,2 0 0,1 0 0,15-27-10,77-112 86,-106 178-224,0 0 1,0 1-1,-1-1 1,1 1 0,0-1-1,0 1 1,-1-1-1,1 1 1,0-1 0,0 1-1,-1 0 1,1 0-1,0 0 1,-1 0 0,1 0-1,0 0 1,-1 0-1,1 0 1,0 0 0,-1 1-1,1-1 1,0 1-1,0-1 1,-1 1 0,1-1-1,0 1 1,0 0 0,0-1-1,0 1 1,0 0-1,0 0 1,0 0 0,0 0-1,0 0 1,0 0-1,0 0 1,1 0 0,-1 0-1,0 0 1,0 1 137,-6 2-862,-23 12-1902</inkml:trace>
  <inkml:trace contextRef="#ctx0" brushRef="#br0" timeOffset="75">5058 3335 13171,'-21'-59'-164,"-1"-12"56,-19-72 48,33 103 16,8 39 48,0 1-44,0 0-28,-2 3 64,-13 85-76,-46-13 758,53-68 132,1 0 0,0 0 1,1 0-1,0 0 1,0 1-1,0 0 1,1 1-1,0-1 1,1 1-1,0 0 0,-2 5-810,6-13 97,0 1 0,-1-1 0,1 0-1,0 1 1,0-1 0,0 1 0,0-1-1,0 0 1,1 1 0,-1-1 0,0 1-1,1-1 1,-1 0 0,1 1 0,-1-1-1,1 0 1,0 0 0,-1 1 0,1-1-1,0 0 1,0 0 0,0 0 0,0 0-1,0 0 1,0 0 0,0 0 0,0 0-1,0-1 1,0 1 0,1 0 0,-1 0-1,0-1 1,1 1 0,-1-1-1,0 0 1,1 1 0,-1-1 0,0 0-1,1 0 1,-1 1 0,1-1 0,-1 0-1,0-1 1,1 1 0,-1 0 0,1 0-1,-1-1 1,0 1 0,1 0 0,-1-1-1,0 0 1,1 1 0,-1-1 0,0 0-1,0 1 1,0-1 0,1-1-97,7-6 88,-1 0 1,1 0-1,-2-1 1,0 0-1,0-1 1,0 1-1,-1-1 1,-1 0-1,0-1 1,0 0-1,-1 0 1,0 0-1,1-5-88,-5 13 9,24-64 216,-3 0 1,-3-2-1,4-36-225,-19 50 93,-3 54-91,0 0 0,0 0 0,0 0 0,1-1 0,-1 1 0,0 0 0,-1 0 0,1 0 0,0 0 0,0 0 0,0 0 0,-1 0 1,1 0-1,0 0 0,-1 0 0,1 0 0,-1 0 0,0 0 0,1 0 0,-1 0 0,0 0 0,1 0 0,-1 0 0,0 1 0,0-1 0,0 0 0,1 1 0,-1-1 0,0 0 0,0 1 0,0-1 0,0 1 0,0 0 0,0-1 0,-1 1 0,1 0 0,0-1 0,0 1 0,0 0 0,0 0 0,0 0 0,0 0 0,0 0-2,-4 3 0,1 0 1,1 0-1,-1 1 0,0-1 1,1 1-1,0-1 0,0 1 1,0 0-1,0 1 0,1-1 0,-1 0 1,1 1-1,0-1 0,0 1 1,1 0-1,-1 0 0,1 2 0,1-6 0,-11 35 5,3 0 0,1 1 0,1 0-1,2 0 1,2 0 0,1 1 0,4 28-5,14 21-1,-17-85 2,1-1 1,0 1-1,-1 0 0,1-1 0,0 1 0,0 0 1,0-1-1,0 0 0,0 1 0,1-1 1,-1 1-1,0-1 0,1 0 0,-1 0 0,1 0 1,-1 0-1,1 0 0,-1 0 0,1 0 1,0-1-1,-1 1 0,1 0 0,0-1 0,0 1 1,0-1-1,-1 0 0,1 0 0,0 0 1,0 0-1,0 0 0,0 0 0,-1 0 1,1 0-1,0-1 0,0 1 0,0-1 0,-1 1 1,1-1-1,0 0 0,-1 0 0,1 1 1,-1-1-1,1 0 0,1-1-1,43-33 34,-40 29-360,1 1-1,-1 0 0,1 0 1,0 0-1,0 1 1,1 0-1,-1 0 1,1 1-1,0 0 1,0 0-1,0 1 327,10-2-2562</inkml:trace>
  <inkml:trace contextRef="#ctx0" brushRef="#br0" timeOffset="76">1836 7564 21341,'-65'84'5747,"8"66"-4705,50-128-1020,4-12-6,10-25-10,-7 12 0,1 0 1,-1-1-1,1 1 0,0 0 1,0 0-1,0 0 1,1 0-1,-1 0 0,1 0 1,0 0-1,0 0 0,0 1 1,0-1-1,0 1 0,0-1 1,1 1-1,-1 0 1,1 0-1,-1 0 0,1 0 1,0 0-1,0 1 0,0-1 1,0 1-1,0 0 0,0 0 1,0 0-1,1 0 1,-1 1-1,0-1 0,0 1 1,1 0-1,-1 0 0,0 0 1,1 0-1,-1 0 0,0 1 1,0 0-1,1-1 1,-1 1-1,0 0 0,0 1 1,0-1-1,0 1 0,0-1 1,0 1-1,-1 0 0,3 2-6,0 1 47,-1 1-1,1 0 0,-1 0 1,-1 0-1,0 1 0,1-1 1,-2 1-1,1 0 0,-1-1 1,0 1-1,-1 0 0,1 1 0,-1-1 1,-1 0-1,1 0 0,-1 0 1,-1 1-1,1-1 0,-1 0 1,0 0-1,-1 0 0,0 0 1,0 0-1,0 0 0,-1 0 1,0-1-1,-1 1 0,1-1 0,-1 0 1,0 0-1,-1 0 0,1-1 1,-5 5-47,5-6 22,2 1-22,-1-2 1,1 1-1,-1 0 1,0 0-1,0-1 1,-1 0-1,1 0 1,-1 0-1,1 0 1,-1 0-1,0-1 1,0 1-1,0-1 1,-1 0-1,1 0 1,0-1-1,-1 1 0,3-3-87,0 0 0,1 0 0,-1 1-1,1-1 1,-1-1 0,1 1 0,-1 0 0,1 0-1,0 0 1,0-1 0,-1 1 0,1-1-1,0 1 1,0-1 0,0 1 0,1-1-1,-1 1 1,0-1 0,1 0 0,-1 0-1,1 1 1,-1-1 0,1 0 0,0 0-1,0 1 1,-1-1 0,2 0 0,-1 0 0,0-1 87,-2-32-1247</inkml:trace>
  <inkml:trace contextRef="#ctx0" brushRef="#br0" timeOffset="77">1795 7132 21709,'56'251'4134,"-29"-150"-3749,-22-80-331,-1-3-19,0 0 0,1 0 0,1-1 1,1 0-1,0 0 0,1-1 0,6 9-35,-14-24 3,0 0 0,1 0 0,-1 0 0,0 0-1,1 0 1,-1 0 0,1-1 0,0 1 0,-1 0 0,1 0-1,-1 0 1,1-1 0,0 1 0,0 0 0,0-1 0,-1 1-1,1 0 1,0-1 0,0 1 0,0-1 0,0 0 0,0 1-1,0-1 1,0 0 0,0 1 0,0-1 0,0 0-1,0 0 1,0 0 0,0 0 0,0 0 0,0 0 0,0 0-1,0 0 1,0 0 0,0-1 0,0 1 0,0 0 0,0-1-1,0 1 1,0-1 0,0 1 0,-1-1 0,1 1 0,0-1-1,0 1 1,0-1 0,-1 0 0,1 0-3,18-48 495,-16 20-244,-1 0 1,-1 1-1,-2-1 1,0 0-1,-2 0 1,-2 1-1,0-1 0,-2 1 1,-9-25-252,110 256 65,-57-163 22,-35-39-80,-1-1 0,0 0 0,0 1-1,0-1 1,1 0 0,-1 0-1,0 0 1,1 0 0,-1 0 0,0 0-1,0 0 1,1 0 0,-1-1 0,0 1-1,0 0 1,1-1 0,-1 1-1,0-1 1,0 1 0,0-1 0,0 0-1,0 1 1,0-1 0,0 0 0,0 0-1,0 0 1,0 0 0,0 0-1,0 0 1,0 0 0,-1 0 0,1 0-1,0 0 1,-1 0 0,1 0-1,-1-1 1,0 1 0,1 0 0,-1 0-1,0-1-6,31-125 675,-24 98-1990,-8 29-277</inkml:trace>
  <inkml:trace contextRef="#ctx0" brushRef="#br0" timeOffset="78">1961 7047 21797,'3'19'1024,"3"3"528,4 4-1144,4-3-112,2-5-192,1-3-80,2-7-400,-1-2-336,1-4-384,-2-4-216</inkml:trace>
  <inkml:trace contextRef="#ctx0" brushRef="#br0" timeOffset="79">2230 7107 18212,'11'44'4258,"5"22"-995,-12-50-3007,1-1 1,0 0-1,2 0 1,0 0-1,0-1 1,1 0-1,1 0 1,9 10-257,0 2 168,0 1 0,-2 1 0,-1 0 0,-1 1 0,-2 0 1,-1 1-1,-1 0 0,-1 1 0,-2 0 0,3 27-168,-10-57 4,1 0 0,0 0-1,0 1 1,0-1 0,-1 0-1,1 1 1,-1-1 0,1 0-1,-1 1 1,0-1-1,1 0 1,-1 1 0,0-1-1,0 1 1,0-1 0,0 1-1,0-1 1,0 1 0,0-1-1,-1 0 1,1 1 0,0-1-1,-1 0 1,1 1 0,-1-1-1,1 0 1,-1 1 0,0-1-1,0 0 1,0 0 0,1 0-1,-1 1 1,0-1 0,0 0-1,0 0 1,-1-1-1,1 1 1,0 0 0,0 0-1,0 0 1,-1-1 0,1 1-1,0-1 1,-1 1 0,1-1-1,-1 0 1,1 1 0,0-1-1,-1 0 1,0 0-4,-4-6 7,-1 0 0,1 0 0,0 0 0,0-1 0,1 0 1,0-1-1,0 1 0,1-1 0,0 0 0,0 0 0,1 0 0,0 0 0,1-1 0,-1 1 0,2-1 0,-1 0 1,1 1-1,0-1 0,1-6-7,-6-90-5,5-1 1,4 0-1,5-2 5,1-36-4,-7 106 5,2-10-1,-2-1 0,-2 0 0,-2 1 0,-3-1 1,-1 1-1,-4-6 0,-3 50 2,7 68-27,25 282 2,-18-335 36,-1-6-11,0-1-1,0 1 0,1-1 0,-1 1 0,1-1 0,0 1 0,1-1 0,-1 0 1,1 1-1,-1-1 0,1 0 0,1 0 0,-1 0 0,0 0 0,1-1 0,0 1 1,0-1-1,1 1-1,-2-4 0,0-1-1,0 1 1,0-1 0,0 0 0,0 0 0,-1 0-1,1 0 1,0 0 0,-1 0 0,1-1 0,0 1 0,-1 0-1,1-1 1,-1 1 0,0-1 0,0 0 0,1 1-1,-1-1 1,0 0 0,0 0 0,-1 0 0,1 0 0,0 0-1,-1 0 1,1 0 0,-1 0 0,1 0 0,-1 0-1,0 0 1,0-1 0,1 0 7,41-202 240,-42 206-247,0-1 1,0 1-1,0-1 0,1 1 1,-1-1-1,0 0 1,0 1-1,0-1 1,1 0-1,-1 1 0,0-1 1,0 0-1,1 1 1,-1-1-1,0 0 0,1 1 1,-1-1-1,0 0 1,1 0-1,-1 1 1,1-1-1,-1 0 0,0 0 1,1 0-1,-1 0 1,1 0-1,-1 1 1,1-1-1,-1 0 0,0 0 1,1 0-1,-1 0 1,1 0-1,-1 0 1,1 0-1,-1-1 0,0 1 1,1 0-1,-1 0 1,1 0-1,-1 0 0,0 0 1,1-1-1,-1 1 1,1 0-1,-1 0 1,0-1-1,1 1 0,-1 0 1,0-1-1,0 1 1,1 0-1,-1-1 1,0 1-1,0 0 0,1-1 1,-1 1-1,0 0 1,0-1-1,0 1 0,0-1 1,1 1-1,-1-1 1,0 1-1,0 0 1,0-1-1,0 1 0,0-1 1,0 1-1,17 33-3,-16-30 5,15 25-3,-16-27 0,1-1 0,-1 0 0,1 0 0,-1 1-1,1-1 1,-1 0 0,1 0 0,-1 0 0,1 0 0,-1 0 0,1 0 0,-1 0 0,1 0 0,-1 0 0,1 0-1,0 0 1,-1 0 0,1 0 0,-1-1 0,1 1 0,-1 0 0,0 0 0,1 0 0,-1-1 0,1 1 0,-1 0-1,1-1 1,-1 1 0,0 0 0,1-1 0,-1 1 0,0-1 0,1 1 0,-1 0 0,0-1 0,1 1 0,-1-1 0,0 1-1,0-1 1,0 1 0,1-1 0,-1 1 0,0-1 0,0 1 0,0-1 0,0 1 0,0-1 0,0 1 0,0-1-1,0 1 1,0-1 0,0 1 0,0-1 0,-1 1 0,1-1 0,0 1 0,0-1 0,0 0 1,8-47-10,-3 0 0,-1 0 1,-2-1-1,-3-15 10,1 30 3,-26-231 61,89 587-63,-61-311 7,0 0-1,1-1 1,0 1 0,1-1 0,0 0-1,0 0 1,1 0 0,1-1-1,0 1 1,0-1 0,0-1-1,1 1 1,1-1 0,-1-1-1,1 1 1,1-1 0,7 5-8,-16-13-1,1 1 1,0-1-1,-1 0 1,1 0-1,0 1 0,-1-1 1,1 0-1,-1 0 1,1 1-1,-1-1 1,0 0-1,1 0 1,-1 0-1,0 0 1,0 0-1,1 0 0,-1 0 1,0 0-1,0 0 1,0 0-1,0 1 1,0-1-1,0 0 1,0 0-1,-1 0 0,1 0 1,0 0-1,0 0 1,-1 0-1,1 0 1,-1 0-1,1 1 1,-1-1-1,1 0 0,-1 0 1,1 1-1,-1-1 1,0 0-1,1 1 1,-1-1-1,0 0 1,1 1-1,-1-1 1,0 1-1,0-1 0,0 1 1,-9-12-66,-1 1-1,0 1 0,0 0 0,-1 1 0,0 0 1,-1 0-1,0 1 0,-12-5 67,8 4-66,19-2 96,60-64 188,3 27-992,-29 20-524</inkml:trace>
  <inkml:trace contextRef="#ctx0" brushRef="#br0" timeOffset="80">3048 6361 22581,'0'6'3612,"13"69"-1574,-10-64-1976,0-1 0,0 0 0,1 0 0,0 0-1,1 0 1,0-1 0,1 0 0,0 0-1,5 6-61,-10-14 5,-1-1 0,1 1 0,-1-1 0,1 1 0,-1-1 0,1 0 0,0 1 0,-1-1 0,1 0 0,-1 1 0,1-1 0,0 0 0,-1 0 0,1 1 0,0-1 0,-1 0 0,1 0 0,0 0 0,-1 0 0,1 0 0,0 0 0,0 0 0,-1 0 0,1 0 0,0-1 0,-1 1 0,1 0 0,0 0 0,-1-1 0,1 1 0,-1 0 0,1-1 0,0 1 0,-1 0 0,1-1 0,-1 1 0,1-1 0,-1 1 0,1-1 0,-1 1 0,1-1 0,-1 1 0,0-1 0,1 0 0,-1 1 0,0-1 0,0 0 0,1 1 0,-1-1 0,0 0 0,0 1 0,0-1 0,0 0 0,0 1 0,0-1 0,0 0 0,0 1 0,0-1 0,0 0 0,0 1 0,0-1 0,0 0 0,-1 0-5,66-353 1006,-44 318-904,4 59-42,35 144-12,-60-167-47,0 1-1,0-1 0,0 1 1,1-1-1,-1 1 0,0-1 0,0 1 1,0-1-1,1 1 0,-1-1 0,0 1 1,1-1-1,-1 0 0,0 1 1,1-1-1,-1 1 0,1-1 0,-1 0 1,1 0-1,-1 1 0,1-1 0,-1 0 1,1 0-1,-1 1 0,1-1 0,-1 0 1,1 0-1,-1 0 0,1 0 1,-1 0-1,1 0 0,-1 0 0,1 0 1,-1 0-1,1 0 0,-1 0 0,1 0 1,-1 0-1,1-1 0,-1 1 1,1 0-1,-1 0 0,1 0 0,-1-1 1,1 1-1,-1 0 0,1-1 0,-1 1 1,0 0-1,1-1 0,-1 1 0,1-1 1,14-32 11,59-294 243,-58 295-212,-16 31-43,1 1 0,-1-1 0,1 1 0,0 0 0,-1-1 0,1 1 0,0 0 0,-1 0 0,1 0 0,0-1 0,-1 1 0,1 0 0,0 0 0,-1 0 0,1 0 1,0 0-1,-1 0 0,1 0 0,0 1 0,-1-1 0,1 0 0,0 0 0,-1 0 0,1 1 0,-1-1 0,1 0 0,0 1 0,-1-1 0,1 0 0,-1 1 0,1-1 0,-1 1 0,1-1 0,-1 1 1,1-1-1,-1 1 0,1-1 0,-1 1 0,0-1 0,1 1 0,-1 0 0,0-1 0,0 1 0,0 0 0,1-1 0,-1 1 0,0 0 0,7 11-55,-1 0 0,-1 1 0,0 0 0,0 0 0,-1 0 0,-1 0 0,0 1 0,-1-1 0,0 1 0,-1 2 55,1 49-3295,-2-61-804</inkml:trace>
  <inkml:trace contextRef="#ctx0" brushRef="#br0" timeOffset="81">3237 5704 25181,'0'0'649,"0"0"375,0 0-888,0 0-1168,0 0-1945</inkml:trace>
  <inkml:trace contextRef="#ctx0" brushRef="#br0" timeOffset="82">3785 5643 21453,'0'-4'219,"-1"1"0,1 0 0,-1-1 0,0 1 0,0 0 0,0 0 0,0-1 0,0 1 0,0 0 0,-1 0 0,0 0 1,0 1-1,0-1 0,0 0 0,0 1 0,0-1 0,0 1 0,-1 0 0,0 0 0,1 0 0,-1 0 0,0 0 0,0 0 1,0 1-1,0-1 0,0 1 0,0 0 0,0 0 0,-1 0-219,3 2 52,-1 0 1,0 0-1,0 0 0,1 1 1,-1-1-1,1 0 0,-1 1 0,1-1 1,-1 1-1,1-1 0,0 1 1,0 0-1,0 0 0,0-1 1,0 1-1,0 0 0,0 0 1,1 0-1,-1 0 0,1 0 1,-1 0-1,1 0 0,0 2-52,-2 2 75,-4 26-19,1 0 0,2 1 0,1 0 1,1 0-1,2 0 0,1 0 1,2-1-1,1 1 0,3 7-56,-7-36 4,-1-1-2,0 1 0,0-1 0,1 1 0,-1-1 0,1 1 0,0-1 0,0 1 0,0-1 0,0 0 0,1 1 0,-1-1 0,1 0 0,0 0 0,0 0 0,0 0 1,0 0-1,0-1 0,1 1 0,0-1 0,-1 1 0,1-1 0,0 0 0,0 0 0,0 0 0,2 0-2,-2-3-30,0-2 1,-1 1-1,1 0 1,0 0-1,-1-1 1,1 1-1,-1-1 0,0 0 1,0 0-1,0 0 1,0 0-1,-1 0 0,1 0 1,-1 0-1,0 0 1,0-1-1,0 1 1,0-1-1,0 0 30,2-4-167,35-129-2958,-24 54-5773,-3-1 0,-1-76 8898,-8 139 684,1 1 2068,-4 7 5975,8 34-3067,3 9-4526,-1 47-16,-6-48-859,0 0 0,2-1 0,1 0 0,2 0 0,8 23-259,-16-51 5,0 1 0,-1 0 0,1 0-1,0 0 1,0 0 0,0 0 0,0 0 0,0-1 0,0 1 0,0 0 0,0 0 0,0 0 0,1 0-1,-1 0 1,0-1 0,1 1 0,-1 0 0,0 0 0,1 0 0,-1-1 0,1 1 0,-1 0-1,1 0 1,-1-1 0,1 1 0,0 0 0,-1-1 0,1 1 0,0-1 0,-1 1 0,1-1-1,0 1 1,0-1 0,-1 0 0,1 1 0,0-1 0,0 0 0,0 0 0,0 1 0,0-1-1,-1 0 1,1 0 0,0 0 0,0 0 0,0 0 0,0 0 0,0 0 0,0-1 0,-1 1-1,1 0 1,0 0 0,0-1 0,0 1 0,0 0 0,-1-1 0,1 1 0,0-1 0,0 1-1,-1-1 1,1 0 0,0 1 0,-1-1 0,1 1 0,-1-1 0,1 0 0,-1 0 0,1 1-1,-1-1 1,1-1-5,3-21 61,-2-1-1,0 0 0,-2 1 0,0-1 0,-2 0 0,0 0 0,-2 1 1,0-1-1,-4-6-60,-36-74 101,42 100-88,1 9-12,1-1-1,-1 1 1,1 0-1,0-1 1,0 1-1,1-1 1,0 1-1,0-1 1,0 1-1,0-1 1,0 1-1,1-1 1,0 0-1,0 0 1,0 0-1,0 0 1,1 0-1,0 1 0,2 3 2,-4-5-2,0 0 0,0 0-1,0 0 1,0-1 0,0 1-1,1 0 1,-1-1 0,1 1-1,0-1 1,0 0 0,-1 1-1,2-1 1,-1 0 0,0 0 0,0 0-1,1-1 1,-1 1 0,1 0-1,-1-1 1,1 0 0,0 0-1,0 1 1,-1-2 0,1 1 0,0 0-1,0 0 1,0-1 0,0 0-1,0 0 1,0 1 0,0-2-1,0 1 1,0 0 0,0-1-1,1 0 1,7-7 2,-1-1-1,-1 0 0,0 0 0,0-1 1,-1 0-1,0-1 0,0 0 0,-2 0 1,1-1-1,-1 0 0,-1 0 0,0 0 0,1-6-1,-4 11 9,4-4 7,0 0-1,-1-1 1,-1 0 0,0 0 0,-1 0 0,0 0-1,-1-1 1,0 1 0,-1-1 0,0 1 0,-1-1-1,-1 0 1,0 1 0,0-1 0,-3-5-16,4 19 1,0-1 0,0 1 0,0 0 0,-1 0 1,1 0-1,0 0 0,-1-1 0,1 1 0,0 0 0,-1 0 0,1-1 0,-1 1 1,0 0-1,1-1 0,-1 1 0,1 0 0,-1-1 0,0 1 0,0-1 0,1 1 1,-1-1-1,0 0 0,0 1 0,1-1 0,-1 0 0,0 1 0,0-1 0,0 0 1,0 0-1,0 0 0,1 0 0,-1 0 0,0 0 0,0 0 0,0 0 0,0 0 1,0 0-1,0 0 0,1-1 0,-1 1 0,0 0 0,0 0 0,0-1 0,1 1 1,-1-1-1,0 1 0,0-1 0,1 1 0,-1-1 0,0 1 0,1-1 0,-1 0 1,1 1-1,-1-1 0,1 0 0,-1 0 0,1 1 0,-1-1-1,0 45 0,1 0-1,2 0 1,2 0-1,2 0 1,4 9 0,-9-46 2,0 3 1,0-1 0,1 0 0,0 1 0,0-1 0,1 0 1,0 0-1,1 0 0,0 0 0,0-1 0,1 0 0,0 0 0,0 0 0,5 5-3,-9-12 0,0 0-1,0 0 1,0 0-1,0 0 1,1 0-1,-1 0 1,0-1 0,0 1-1,0-1 1,1 1-1,-1 0 1,0-1-1,1 0 1,-1 1-1,0-1 1,1 0-1,-1 0 1,0 0 0,1 0-1,-1 0 1,1 0-1,-1 0 1,0 0-1,1-1 1,-1 1-1,0 0 1,1-1-1,-1 1 1,0-1 0,0 1-1,1-1 1,-1 0-1,0 0 1,0 1-1,0-1 1,0 0-1,0 0 1,0 0-1,0 0 1,0 0 0,0 0-1,-1-1 1,1 1 0,27-57-301,21-190-6585,-22 89-4140,-31 184 19930,0 20-6520,1-14-1190,-1 118 2170,4-149-3357,0-1 0,0 0 0,0 1 0,0-1 0,0 0 0,0 1 0,0-1 0,1 0 0,-1 1 0,0-1 0,0 1-1,0-1 1,1 0 0,-1 1 0,0-1 0,1 1 0,-1-1 0,0 1 0,1-1 0,-1 1 0,1-1 0,-1 1 0,1-1 0,-1 1-1,1-1 1,-1 1 0,1 0 0,-1-1 0,1 1 0,0 0 0,-1 0 0,1 0 0,-1-1 0,1 1 0,0 0 0,-1 0-1,1 0 1,0 0 0,-1 0 0,1 0 0,0 0 0,-1 0 0,1 0 0,0 0 0,-1 0 0,1 1 0,-1-1 0,1 0 0,0 0-1,-1 1 1,1-1 0,-1 0 0,1 1 0,-1-1 0,1 1 0,-1-1 0,1 0 0,-1 1 0,1-1 0,-1 1 0,1-1 0,-1 1-1,0 0-6,9-32 169,-1 1 0,-2-1 0,-1 0 0,-1 0-1,-2-1 1,-1 1 0,-3-25-169,32 360 542,-4-252-236,-26-51-305,1 0 1,0-1-1,0 1 1,0-1-1,0 1 1,0-1-1,0 1 1,0-1 0,0 1-1,0-1 1,0 0-1,0 0 1,0 0-1,0 1 1,0-1-1,0 0 1,0 0-1,0-1 1,0 1 0,0 0-1,0 0 1,0 0-1,0-1 1,0 1-1,0 0 1,0-1-1,0 1 1,0-1 0,0 1-1,0-1 1,0 0-1,0 1 1,0-1-1,-1 0 1,1 0-1,0 1 1,-1-1-1,1 0 1,0 0 0,-1 0-1,1 0 1,-1 0-1,1 0 1,-1 0-1,0 0 1,1 0-1,-1 0 1,0 0-1,0 0 1,0 0 0,0 0-1,0 0 1,0 0-2,8-25-427,-1 0 0,-1-1 0,-1 1 0,-1-1 0,-2 0 0,-1 0 0,-1 0 0,-3-24 427,2 34-480,-2-114-2825,-1 308 6966,4-177-3642,0 1 1,0 0-1,0-1 0,0 1 0,0-1 0,0 1 1,0 0-1,0-1 0,0 1 0,1-1 0,-1 1 0,0-1 1,0 1-1,1-1 0,-1 1 0,0 0 0,0-1 1,1 0-1,-1 1 0,1-1 0,-1 1 0,1-1 1,-1 1-1,0-1 0,1 0 0,-1 1 0,1-1 1,-1 0-1,1 0 0,0 1 0,-1-1 0,1 0 1,-1 0-1,1 0 0,-1 0 0,1 0 0,0 1 1,-1-1-1,1 0 0,-1 0 0,1-1 0,0 1 0,-1 0 1,1 0-1,-1 0 0,1 0 0,0 0 0,-1-1 1,1 1-1,-1 0 0,1 0 0,-1-1 0,1 1 1,-1 0-1,1-1 0,-1 1 0,0-1 0,1 1 1,0-1-21,29-36 307,-20 23-232,-7 10-72,0 0-1,-1 1 1,2-1-1,-1 1 0,0 0 1,1 0-1,-1 0 1,1 1-1,0-1 0,0 1 1,0-1-1,0 2 0,0-1 1,1 0-1,-1 1 1,1-1-1,-1 1 0,1 1 1,-1-1-1,1 0 1,-1 1-1,1 0 0,0 0 1,-1 1-1,1-1 0,-1 1 1,1 0-1,-1 0 1,1 1-1,-1-1 0,0 1 1,1 0-1,-1 0 1,0 0-1,0 1 0,-1-1 1,1 1-1,0 0 0,-1 0 1,0 0-1,1 1 1,-1-1-1,-1 1 0,1-1 1,0 1-1,-1 0 1,0 0-1,0 1 0,0-1 1,-1 0-1,1 1 1,-1-1-1,1 3-1,-2 1 18,0-1 1,0 1-1,-1 0 0,0 0 1,0 0-1,-1 0 0,0-1 1,0 1-1,0-1 1,-1 1-1,-1-1 0,1 0 1,-1 0-1,0 0 0,-1-1 1,0 0-1,0 1 1,-4 3-19,7-9-75,0 0 1,1 0 0,-1 0-1,0 0 1,0 0 0,0 0-1,0-1 1,0 1 0,0-1-1,0 1 1,0-1 0,0 0-1,0 0 1,-1 0 0,1 0-1,0 0 1,0 0 0,0 0-1,0-1 1,0 1 0,0-1 0,0 0-1,0 1 1,0-1 0,0 0-1,1 0 1,-1 0 0,0-1-1,0 1 1,1 0 0,-1 0-1,1-1 1,-1 1 0,1-1-1,0 0 1,-1 1 0,0-3 74,-10-18-1797</inkml:trace>
  <inkml:trace contextRef="#ctx0" brushRef="#br0" timeOffset="83">4824 5012 23141,'11'-7'622,"-3"3"-188,0 0 0,-1-1-1,1 0 1,-1-1-1,0 1 1,-1-1-1,1-1 1,-1 1 0,0-1-1,-1 0 1,0-1-1,3-4-433,0-4 64,-1-1 1,0 0-1,-2 0 0,0-1 0,0 1 0,-2-1 1,1-9-65,-4 26 2,1 1 0,-1-1 0,0 0 0,0 0 0,0 1 1,0-1-1,1 0 0,-1 0 0,0 0 0,0 1 0,0-1 1,-1 0-1,1 0 0,0 1 0,0-1 0,0 0 0,-1 0 1,1 0-1,0 1 0,-1-1 0,1 0 0,0 1 0,-1-1 1,1 0-1,-1 1 0,1-1 0,-1 1 0,1-1 0,-1 1 1,0-1-1,1 1 0,-1-1 0,0 1 0,1-1 0,-1 1 1,0 0-1,0-1 0,1 1 0,-1 0 0,0 0 0,0 0 1,0 0-1,1-1 0,-1 1 0,0 0 0,0 0 0,1 0 1,-1 1-1,0-1 0,0 0-2,-37 25 76,30-14-43,0 0 0,0 0 1,2 0-1,-1 1 1,1 0-1,1 0 0,0 1 1,1 0-1,0 0 1,1 0-1,0 0 0,1 0 1,1 0-1,0 1 1,1-1-1,0 0 0,1 1 1,1-1-1,0 0 1,0 0-1,2 0 0,-1 0 1,2 0-1,0-1 1,4 8-34,-8-17-7,1 0 0,-1 0 1,1-1-1,0 1 1,-1-1-1,1 1 1,1-1-1,-1 0 1,0 0-1,0 0 0,1 0 1,-1 0-1,1 0 1,0-1-1,-1 1 1,1-1-1,0 0 1,0 0-1,0 0 0,0 0 1,0 0-1,0-1 1,0 1-1,0-1 1,0 0-1,1 0 1,-1 0-1,0 0 1,0-1-1,0 1 0,0-1 1,0 0-1,0 0 1,0 0 6,16-12-598</inkml:trace>
  <inkml:trace contextRef="#ctx0" brushRef="#br0" timeOffset="84">5243 4381 22117,'-15'42'3991,"25"212"-1834,-10-251-2152,14 61 172,-14-63-172,1 0 0,-1 1 0,1-1 0,0 1 0,-1-1 0,1 0 0,0 0 0,0 1 0,0-1 0,0 0 0,0 0 0,0 0 0,1 0 0,-1 0 0,0 0 0,0-1 0,1 1 0,-1 0 0,1-1 0,-1 1 0,0-1 0,1 1 0,-1-1 0,1 1 0,-1-1 0,1 0 0,-1 0 0,1 0 0,0 0 0,-1 0 0,1 0 0,-1 0 0,1-1 0,-1 1 0,1-1 0,-1 1 0,0-1 0,1 1 0,-1-1 0,1 0-5,51-31 35,-48 28-36,1-1 1,0 1-1,1 0 0,-1 0 1,0 0-1,1 1 0,0 0 1,0 0-1,0 1 0,0 0 1,0 0-1,1 1 0,-1 0 1,0 0-1,1 1 0,5 0 1,-11 0 4,0 0 0,0 1-1,-1-1 1,1 1 0,0-1-1,0 1 1,0 0-1,0 0 1,-1 0 0,1 0-1,0 0 1,-1 0 0,1 1-1,-1-1 1,1 0 0,-1 1-1,0-1 1,0 1-1,1-1 1,-1 1 0,0 0-1,0 0 1,-1-1 0,1 1-1,0 0 1,-1 0-1,1 0 1,-1 0 0,1 0-1,-1 0 1,0 0 0,0 0-1,0 0 1,0 0-1,0 0 1,0-1 0,-1 3-4,-25 68 255,21-65-242,1 0 1,-1-1 0,0 0-1,0 0 1,-1 0-1,0-1 1,0 0 0,0 0-1,0 0 1,-1-1-1,0 0 1,0 0-1,0-1 1,0 0 0,-1 0-1,1 0 1,-1-1-1,0 0 1,1-1 0,-1 0-1,0 0 1,0-1-1,0 0 1,0 0-1,0 0 1,0-1 0,-1-1-14,6 1-139,0 0-1,1-1 1,-1 1 0,0-1 0,1 1 0,-1-1 0,1 0 0,0 0 0,0 0-1,-1 0 1,1 0 0,0-1 0,1 1 0,-1-1 0,0 1 0,1-1 0,-1 0 0,1 0-1,0 1 1,0-1 0,0 0 0,0 0 0,1 0 0,-1 0 0,1 0 0,0 0 0,0 0-1,0 0 1,0 0 0,0 0 0,1 0 0,-1 0 0,1 0 0,0 0 0,0 0 0,0 0-1,0 0 1,0 1 0,1-1 0,-1 0 0,1 1 0,0-1 0,0 1 0,0 0 0,0-1-1,0 1 1,0 0 0,3-2 139,128-92-9741,-20 19 8587,-90 53 2776,-1-1 0,-1-1 1,-1-1-1,-1-1 0,-1 0 1,-2-2-1,-1 0 0,9-27-1622,-21 52 213,0-1 0,0 0 0,-1-1 0,0 1 1,0 0-1,-1 0 0,1-1 0,-1 1 0,-1-1 0,1 1 0,-1-1 0,-1-4-213,1 10 20,0 1-1,0-1 1,0 1 0,0-1-1,0 1 1,0-1 0,-1 0 0,1 1-1,0-1 1,0 1 0,0-1 0,-1 1-1,1-1 1,0 1 0,-1-1-1,1 1 1,0 0 0,-1-1 0,1 1-1,-1-1 1,1 1 0,-1 0 0,1-1-1,-1 1 1,1 0 0,-1 0-1,1-1 1,-1 1 0,1 0 0,-1 0-1,1 0 1,-1 0 0,1 0-1,-1 0 1,1 0 0,-1 0 0,0 0-1,1 0 1,-1 0 0,1 0 0,-1 0-1,1 0 1,-1 0 0,1 0-1,-1 1 1,1-1 0,-1 0 0,1 0-1,-1 1 1,1-1 0,-1 0 0,1 1-1,-1-1 1,1 0 0,-1 1-1,1-1 1,0 1 0,-1-1 0,1 1-1,0-1 1,-1 1-20,-23 31 549,8 6-412,2 0 0,2 2-1,1-1 1,2 1-1,2 1 1,-1 35-137,6-61 40,0 0-15,0-6-3,0 1 1,0 0-1,1-1 1,1 1-1,-1 0 1,2 0 0,-1 0-1,1-1 1,1 1-1,0 0 1,0-1-1,1 1 1,2 5-23,-3-15-22,-1 1 0,0-1 0,0 1 1,0-1-1,0 0 0,0 0 0,0 0 1,1 1-1,-1-1 0,0 0 0,0 0 0,0-1 1,0 1-1,1 0 0,-1 0 0,0-1 0,0 1 1,0 0-1,0-1 0,0 1 0,0-1 1,0 1-1,0-1 0,0 0 0,0 1 0,0-1 1,0 0-1,0 0 0,0 0 0,-1 0 0,1 1 1,0-1-1,-1 0 0,1 0 0,-1 0 1,1-1-1,-1 1 0,1 0 0,-1 0 0,0 0 1,1 0-1,-1 0 0,0 0 0,0-1 1,0 1-1,0 0 0,0 0 22,1-2-160,13-24-939,1-3 1692</inkml:trace>
  <inkml:trace contextRef="#ctx0" brushRef="#br0" timeOffset="85">5869 4228 21685,'-7'2'2832,"4"0"-2756,0-1 0,1 1 0,-1 0 0,0 0 0,1 0 0,0 0-1,-1 0 1,1 1 0,0-1 0,0 1 0,0 0 0,0-1 0,1 1 0,-1 0 0,1 0-1,0 0 1,0 0 0,0 0 0,0 0 0,0 0 0,0 4-76,-5 17 289,0 1 1,2 0 0,1 1-1,1-1 1,1 1-1,1-1 1,2 1-1,0 0-289,-2-25 9,-1 1 0,1-1 0,0 1 0,-1-1 0,1 1 0,0-1 0,0 0 0,0 1 0,0-1 0,0 1 0,0-1 0,1 1 0,-1-1 0,0 0 0,1 1-1,-1-1 1,1 0 0,-1 1 0,1-1 0,0 0 0,0 1 0,-1-1 0,1 0 0,0 0 0,0 0 0,0 0 0,0 0 0,0 0 0,0 0 0,1 0 0,-1-1 0,0 1-1,0 0 1,1-1 0,-1 1 0,0 0 0,1-1 0,-1 0 0,1 1 0,-1-1 0,0 0 0,1 0 0,-1 0 0,1 0 0,-1 0 0,1 0 0,-1 0 0,1 0 0,-1-1-1,0 1 1,1 0 0,-1-1 0,0 1 0,1-1 0,-1 0 0,0 1 0,0-1 0,1 0 0,-1 0 0,0 0 0,0 0-9,16-24 41,-1 0 1,-1-1-1,-1 0 0,-2-1 1,0 0-1,-2-1 0,-2-1 1,0 1-1,1-14-41,3-11 53,-11 49-19,-6 12-38,0 11 25,2 0 1,0 0-1,1 1 1,1-1 0,1 0-1,1 1 1,0-1-1,2 0 1,0 0 0,2 7-22,-4-23 11,16 52 207,-17-54-212,0 0 0,1 0-1,-1 0 1,0 0 0,1 0 0,-1 0 0,1-1 0,-1 1 0,1 0 0,0 0 0,-1 0 0,1-1-1,0 1 1,0 0 0,-1 0 0,1-1 0,0 1 0,0-1 0,0 1 0,0-1 0,0 1-1,0-1 1,0 0 0,0 1 0,0-1 0,0 0 0,0 0 0,0 0 0,0 1 0,0-1 0,0 0-1,0-1 1,0 1 0,0 0 0,0 0 0,0 0 0,0 0 0,0-1 0,0 1 0,0-1 0,0 1-1,-1 0 1,1-1 0,0 0 0,0 1 0,0-1 0,0 1 0,0-1-6,5-7 28,0 1 1,-1-1-1,0 0 0,0 0 1,0 0-1,-1-1 0,-1 0 1,1 0-1,-1 0 0,-1 0 1,2-9-29,-2 10 16,37-188 148,-39 192-155,1 31 1,16 133 24,3-113-34,-20-46 1,1 0-1,-1-1 1,1 1-1,0 0 0,-1-1 1,1 1-1,0 0 0,0-1 1,-1 1-1,1-1 0,0 1 1,0-1-1,0 0 1,0 1-1,0-1 0,-1 0 1,1 1-1,0-1 0,0 0 1,0 0-1,0 0 1,0 0-1,0 0 0,0 0 1,0 0-1,0 0 0,0-1 1,0 1-1,0 0 0,-1 0 1,1-1-1,0 1 1,0 0-1,0-1 0,0 1 1,-1-1-1,1 0 0,0 1 1,0-1-1,-1 1 1,1-1-1,-1 0 0,1 0 1,0 1-1,-1-1 0,1 0 1,-1 0-1,1 0 0,-1 1 1,0-2-1,9-14 26,-2 0 0,0 0 0,0-1 0,-2 0 0,0 0 0,-1 0 0,-1-1 1,0-2-27,0 1 26,17-103 76,-20 119-106,3 11 24,12 134-134,-14-142 90,-1 0 0,0-1 0,0 1 0,0 0 0,0-1 1,1 1-1,-1 0 0,0 0 0,0-1 0,1 1 1,-1 0-1,0 0 0,0-1 0,1 1 0,-1 0 0,0 0 1,1 0-1,-1 0 0,0-1 0,1 1 0,-1 0 0,0 0 1,1 0-1,-1 0 0,0 0 0,1 0 0,-1 0 1,0 0-1,1 0 0,-1 0 0,0 0 0,1 0 0,-1 0 1,1 0-1,-1 0 0,0 0 0,1 1 0,-1-1 0,0 0 1,0 0-1,1 0 0,-1 1 0,0-1 0,1 0 0,-1 0 1,0 0-1,0 1 0,1-1 0,-1 0 0,0 1 1,0-1-1,0 0 0,1 1 0,-1-1 0,0 0 0,0 1 1,0-1-1,0 0 0,0 1 0,0-1 0,0 0 0,0 1 1,0-1-1,0 0 0,0 1 0,0-1 0,0 0 0,0 1 1,0-1 23,12-30-2473,-10 26 2025,11-28-1073,57-94-13581,-49 95 15905,0 2 5168,-18 26-758,-3 3-2180,0 0-1316,0 5-543,-12 78 489,12-82-1618,0-1-46,16-8-78,-10 4 73,0 1-1,1 0 1,-1 0-1,1 1 1,0 0-1,0 0 1,0 0-1,0 1 1,0 0-1,0 1 1,0-1 0,1 1-1,-1 1 1,0-1-1,0 1 1,0 1-1,0-1 1,0 1-1,0 0 1,-1 1-1,1 0 7,-5 0 37,0 1 0,-1 0-1,0 0 1,1 0 0,-1 0-1,-1 0 1,1 0 0,-1 0-1,1 0 1,-1 0 0,0 0 0,-1 1-1,1-1 1,-1 0 0,0 0-1,0 0 1,0 0 0,0-1-1,-1 1 1,1 0 0,-1 0 0,0-1-1,-1 1 1,1-1 0,0 1-1,-1-1 1,0 0 0,1 0-1,-1 0 1,-1-1 0,0 2-37,-2 2 77,4-2-53,0-1 0,0 1 0,-1-1 1,0 0-1,1 0 0,-1 0 0,0-1 0,0 1 0,-1-1 1,1 1-1,-1-1 0,1 0 0,-1-1 0,1 1 0,-1 0 0,0-1 1,0 0-1,0 0 0,0 0-24,1-3-145,1 0 1,0 0-1,0-1 1,0 1-1,0-1 1,0 1-1,0-1 1,1 0-1,0 0 1,-1 1-1,1-1 1,0 0 0,0 0-1,0 0 1,1 0-1,-1-1 1,1 1-1,0 0 1,-1 0-1,2 0 1,-1 0-1,0 0 1,0-1 144,7-19-2304</inkml:trace>
  <inkml:trace contextRef="#ctx0" brushRef="#br0" timeOffset="86">6776 4002 21397,'15'-2'1054,"-12"2"-802,1 0 0,-1 0-1,1 0 1,-1 0 0,1-1-1,-1 1 1,1-1-1,-1 0 1,0 0 0,1-1-1,-1 1 1,0 0 0,0-1-1,0 0 1,0 0 0,0 0-1,-1 0 1,1 0-1,-1-1 1,1 1 0,-1-1-1,1-1-251,7-17 166,-1-1 0,0-1 0,-2 0-1,-1 0 1,-1 0 0,-1 0 0,0-3-166,-5 26 13,1 1 1,-1 0 0,0-1-1,1 1 1,-1-1 0,0 1 0,1-1-1,-1 1 1,0-1 0,1 1-1,-1-1 1,0 0 0,0 1 0,0-1-1,1 0 1,-1 0 0,0 1-1,0-1 1,0 0 0,0 0 0,1 0-1,-1 0 1,0 0 0,0 0-1,0 0 1,0-1 0,0 1 0,1 0-1,-1 0 1,0-1 0,0 1-1,1 0 1,-1-1 0,0 1 0,0-1-1,1 1 1,-1-1 0,0 1-1,1-1 1,-1 1 0,1-1 0,-1 0-1,1 0 1,-1 1 0,1-1-1,-1 0 1,1 1 0,0-1 0,-1 0-1,1 0 1,0 0 0,-1 1-1,1-1 1,0 0 0,0 0 0,0 0-1,0 0 1,0 0 0,0 1-1,0-2-13,-10 18 59,0 1 1,2 0-1,0 0 0,0 1 0,2 0 0,0 0 0,1 0 0,1 1 0,0 0 0,2 0 0,0 0 0,1 0 0,1 0 0,1 2-59,-1-18 9,0 0-1,-1 0 1,1-1-1,0 1 1,1 0-1,-1 0 1,0 0 0,1 0-1,0 0 1,-1-1-1,1 1 1,0 0-1,1 0 1,-1-1-1,0 1 1,1-1-1,-1 1 1,1-1-1,0 0 1,0 0-1,0 1 1,0-1 0,0-1-1,1 1 1,-1 0-1,0 0 1,1-1-1,-1 0 1,1 1-1,0-1 1,-1 0-1,1 0 1,0 0-1,0-1 1,0 1 0,-1-1-1,1 1 1,0-1-1,0 0 1,0 0-1,0 0 1,0-1-1,0 1 1,-1-1-1,2 0-8,43-32-601,-25 7-517</inkml:trace>
  <inkml:trace contextRef="#ctx0" brushRef="#br0" timeOffset="87">3271 6971 13979,'-9'-41'7735,"8"41"-7669,1-1 1,0 1 0,-1-1 0,1 1-1,-1 0 1,1-1 0,0 1 0,-1-1-1,1 1 1,-1 0 0,1-1-1,-1 1 1,0 0 0,1 0 0,-1-1-1,1 1 1,-1 0 0,1 0-1,-1 0 1,0 0 0,1 0 0,-1 0-1,1-1 1,-1 2 0,0-1 0,1 0-1,-1 0 1,1 0 0,-1 0-1,1 0 1,-1 0 0,0 1 0,1-1-1,-1 0 1,1 0 0,-1 1 0,1-1-1,-1 0 1,1 1 0,-1-1-1,1 0 1,0 1 0,-1-1 0,1 1-1,-1-1 1,1 1 0,0-1-1,-1 1 1,1-1 0,0 1 0,0-1-1,0 1 1,-1 0 0,1-1 0,0 1-1,0-1 1,0 1 0,0 0-1,0-1 1,0 1 0,0-1 0,0 1-1,0 0 1,0-1 0,0 1 0,1-1-1,-1 1 1,0 0-67,-6 14 100,0 1 0,1 1 1,1-1-1,1 0 0,0 1 0,1 0 1,1 0-1,0 0 0,1-1 1,1 1-1,1 0 0,1 0 0,0-1 1,1 1-1,0-1 0,1 0 0,4 7-100,-9-22 10,0 0 0,0-1 0,1 1-1,-1 0 1,0 0 0,0 0 0,0 0 0,1-1-1,-1 1 1,0 0 0,1 0 0,-1-1 0,1 1-1,-1 0 1,1-1 0,-1 1 0,1 0 0,-1-1-1,1 1 1,0-1 0,-1 1 0,1-1 0,0 1-1,-1-1 1,1 1 0,0-1 0,0 0 0,-1 1-1,1-1 1,0 0 0,0 0 0,0 0-1,0 0 1,-1 1 0,1-1 0,0 0 0,0 0-1,0-1 1,0 1 0,-1 0 0,1 0 0,0 0-1,0 0 1,0-1 0,-1 1 0,1 0 0,0-1-1,0 1 1,-1-1 0,1 1 0,0-1 0,0 0-10,22-44 400,-11-4-71,-2-1 0,-2 0 0,-2 0 0,-1-42-329,-4 76 68,0 0 0,-1 1-1,-1-1 1,0 0 0,-1 1-1,-1-1 1,0 1 0,-1-1 0,-5-10-68,7 50 25,40 149-41,-14-110 17,-23-62-1,-1-1 1,1 1-1,-1-1 0,1 1 0,0-1 0,-1 0 1,1 1-1,0-1 0,-1 0 0,1 1 0,0-1 1,0 0-1,-1 0 0,1 0 0,0 1 0,0-1 1,-1 0-1,1 0 0,0 0 0,0 0 0,-1 0 1,1-1-1,0 1 0,0 0 0,-1 0 0,1 0 0,0-1 1,0 1-1,-1 0 0,1-1 0,0 1 0,-1 0 1,1-1-1,-1 1 0,1-1 0,0 1 0,-1-1 1,1 0-1,-1 1 0,1-1 0,-1 1 0,0-1 1,1 0-1,-1 1 0,0-1 0,1 0 0,-1 0 1,0 1-1,0-1 0,0 0 0,1 0 0,-1 1 0,0-1 1,0 0-1,0 0 0,1-1 0,9-23 3,0-1 1,-1 1-1,-2-2 1,-1 1-1,-1-1 0,-1 1 1,0-17-4,4-15 23,-1 20 23,-2-1 0,-2 0 0,-1 0 1,-2-1-1,-2 1 0,-1 0 1,-4-8-47,3 26 27,10 41-25,134 460 83,-120-426-61,3 0 0,1-2 0,3 0 0,21 26-24,-38-63 2,-1 1 0,0 0 0,-1 0 0,0 1 0,-1 0 0,-1 1 0,-1-1 0,-1 1 0,0 0 0,0 7-2,-4-25 1,1 1-1,-1-1 0,0 1 1,1 0-1,-1-1 0,0 1 1,0 0-1,1-1 1,-1 1-1,0 0 0,0-1 1,0 1-1,0 0 0,0-1 1,0 1-1,0 0 0,0 0 1,0-1-1,0 1 0,0 0 1,-1-1-1,1 1 0,0 0 1,0-1-1,-1 1 0,1 0 1,0-1-1,-1 1 0,1-1 1,-1 1-1,1 0 1,-1-1-1,1 1 0,-1-1 1,1 0-1,-1 1 0,1-1 1,-1 1-1,0-1 0,1 0 1,-1 1-1,1-1 0,-1 0 1,0 0-1,0 1 0,1-1 1,-1 0-1,0 0 0,1 0 1,-1 0-1,0 0 0,1 0 1,-1 0-1,0 0 1,0 0-1,1-1 0,-1 1 1,0 0-1,1 0 0,-1-1 1,0 1-1,1 0 0,-1-1 1,1 1-1,-1 0 0,0-1 1,1 0-1,-37-34 16,24 23-36,1-1-1,1-1 1,0 0-1,1 0 1,0-1-1,2 0 0,-1 0 1,2-1-1,0 0 1,1-1-1,1 1 1,0-1-1,1-1 1,1 1-1,1 0 0,0-1 1,1 1-1,1-1 1,1 1-1,0-1 1,1 1-1,1 0 0,1-1 1,4-12 20,12-8-656,0-4-314</inkml:trace>
  <inkml:trace contextRef="#ctx0" brushRef="#br0" timeOffset="88">4023 6130 15795,'-6'21'6774,"7"3"-3557,20 48-2928,-14-52 604,2 7-645,2 1 0,0-1 0,2-1-1,1 0 1,1-1 0,1-1 0,1 0-1,1-1 1,9 8-248,-27-31 8,1 0 0,-1 1 1,0-1-1,1 0 0,-1 0 0,1 0 0,-1 0 0,0 0 0,1 1 0,-1-1 0,1 0 0,-1 0 0,0 0 1,1 0-1,-1 0 0,1 0 0,-1 0 0,1 0 0,-1-1 0,0 1 0,1 0 0,-1 0 0,1 0 0,-1 0 1,0-1-1,1 1 0,-1 0 0,0 0 0,1 0 0,-1-1 0,0 1 0,1 0 0,-1-1 0,0 1 1,0 0-1,1-1 0,-1 1 0,0 0 0,0-1 0,0 1 0,1-1 0,-1 1 0,0 0 0,0-1 0,0 1 1,0-1-1,0 1 0,0 0 0,0-1 0,0 1 0,0-1 0,0 1 0,0-1 0,0 1 0,0 0 0,0-1 1,0 1-1,-1-1 0,1 1 0,0 0 0,0-1 0,0 1 0,-1 0 0,1-1 0,0 1-8,-2-38 136,1 16-100,-1 0 1,-1 0-1,-1 1 1,-1 0-1,-1 0 0,-1 0 1,-1 1-1,-1-1 1,0 2-1,-1-1 1,-1 2-1,-8-10-36,15 24 17,11 52-5,73 79-20,-79-126 7,0 0 0,0 1 0,0-1 0,0 0-1,0 0 1,0 0 0,0 0 0,0 0 0,0 0-1,1-1 1,-1 1 0,0 0 0,1-1 0,-1 1-1,0-1 1,1 1 0,-1-1 0,1 0 0,-1 1-1,1-1 1,-1 0 0,1 0 0,-1 0 0,1 0-1,-1 0 1,1-1 0,-1 1 0,0 0 0,1-1-1,-1 1 1,1-1 0,-1 1 0,0-1 0,1 1-1,-1-1 1,0 0 0,0 0 0,1 0 0,-1 0-1,0 0 1,0 0 1,31-60-31,-15-9 83,-4 0-1,-2-1 1,-4-1-1,-3 1 1,-3-16-52,-5 20 91,3 62-79,3 27-2,65 304 70,-65-318-74,-2-2-2,2 0-1,-1 0 1,0-1 0,1 1-1,0 0 1,0-1 0,1 0-1,0 1 1,0-1-1,0 0 1,0 0 0,1-1-1,0 1 1,0-1 0,0 0-1,1 1-3,-2-5-1,-1 0 0,0 0 0,0-1 0,0 1-1,0-1 1,0 1 0,-1-1 0,1 0 0,0 0-1,0 0 1,0 0 0,-1 0 0,1 0 0,0 0 0,-1-1-1,1 1 1,-1-1 0,1 1 0,-1-1 0,0 1 0,0-1-1,0 0 1,0 0 0,0 1 0,0-1 0,0 0-1,-1 0 1,1 0 0,0 0 0,-1 0 0,0 0 0,1 0-1,-1 0 1,0-1 1,0 3 0,6-24 35,0-1 0,-1 1 0,-2-1 0,0 0-1,-2 0 1,-1 0 0,0 0 0,-5-21-35,5 47 1,0-1-1,0 0 1,-1 0-1,1 0 1,0 0-1,0 0 1,-1 0 0,1 0-1,0 0 1,0 0-1,0 0 1,-1 0 0,1 0-1,0 0 1,0-1-1,-1 1 1,1 0 0,0 0-1,0 0 1,0 0-1,-1 0 1,1 0-1,0 0 1,0-1 0,0 1-1,0 0 1,-1 0-1,1 0 1,0 0 0,0-1-1,0 1 1,0 0-1,0 0 1,0 0 0,0-1-1,0 1 1,-1 0-1,1 0 0,-3 18-7,-1 20 6,1-24 3,0 1 1,2 0-1,0-1 1,0 1-1,2 0 1,0 0-1,0-1 1,2 1-1,-1 0 1,2-1-1,3 8-2,-7-20-1,1-1 0,-1 1 0,1-1 0,0 0 0,0 1 0,0-1 0,0 1 0,0-1 0,0 0 0,0 0 0,0 0 0,1 0 0,-1 0 0,0 0 0,1 0 0,-1 0 0,0 0 0,1 0 0,0-1 0,-1 1 0,1-1 0,-1 1 0,1-1 0,-1 0 0,1 1 0,0-1 0,-1 0 0,1 0 0,0 0 0,-1 0 0,1 0-1,0-1 1,-1 1 0,1 0 0,-1-1 0,1 0 0,-1 1 0,1-1 0,-1 0 0,1 1 0,-1-1 0,1 0 0,-1 0 0,1-1 1,56-55-25,-56 54 19,72-75-631,-37 43-149</inkml:trace>
  <inkml:trace contextRef="#ctx0" brushRef="#br0" timeOffset="89">5125 5719 19540,'0'-2'188,"1"0"-1,-1 1 1,0-1-1,1 0 1,-1 1-1,0-1 1,0 0-1,0 1 0,0-1 1,-1 0-1,1 0 1,0 1-1,-1-1 1,1 1-1,-1-1 1,1 0-1,-1 1 1,0-1-1,0 1 1,0 0-1,0-1 1,0 1-1,0 0 1,0-1-1,0 1 1,0 0-1,-1 0 1,1 0-1,0 0 1,-1 0-1,1 0 1,-1 0-1,1 1 1,-1-1-1,0 0 0,1 1 1,-1-1-1,1 1 1,-1 0-1,0 0 1,1-1-1,-1 1 1,0 0-1,0 0 1,1 1-1,-1-1 1,0 0-1,1 1 1,-1-1-1,0 1-187,-2 5 38,-1 2 0,1-1-1,0 0 1,1 1 0,0-1-1,0 1 1,1 0 0,0 0 0,0 0-1,1 1 1,0-1 0,0 0-1,1 0 1,0 1 0,1-1 0,0 0-1,0 0 1,2 5-38,-3-7-3,0 0-1,0-1 1,1 1 0,0 0-1,1-1 1,-1 1 0,1-1-1,0 1 1,0-1 0,1 0-1,-1 0 1,1 0 0,0 0-1,1-1 1,-1 1 0,1-1-1,0 0 1,4 4 3,-6-8-2,0 0-1,0-1 1,0 1-1,1-1 1,-1 0-1,0 1 1,-1-1 0,1 0-1,0 0 1,0 0-1,0-1 1,0 1 0,-1 0-1,1-1 1,-1 1-1,1-1 1,-1 1-1,1-1 1,-1 0 0,0 1-1,0-1 1,0 0-1,0 0 1,0 0 0,0 0-1,0 0 1,-1 0-1,1 0 1,-1 0 0,0 0-1,1 0 1,-1-1-1,0 1 1,0 0-1,0 0 1,-1 0 0,1-2 2,1-11 32,3 13-8,40 53-35,-34-33 8,42 57 68,52 101 292,-96-85 313,-9-89-656,1 0-1,-1 0 1,0 0 0,1 0-1,-1 0 1,0-1 0,0 1 0,0 0-1,0 0 1,-1-1 0,1 1 0,0-1-1,-1 1 1,1-1 0,-1 0-1,0 1 1,1-1 0,-1 0 0,0 0-1,1 0 1,-1 0 0,0-1-1,0 1 1,0 0 0,0-1 0,0 1-1,0-1 1,0 0 0,0 0 0,0 0-1,0 0 1,0 0 0,0 0-1,0 0 1,0 0 0,0-1 0,0 1-1,0-1 1,0 0 0,0 0 0,0 1-1,1-1 1,-1-1-14,-10-4 8,0 0-1,0-2 1,1 1-1,0-2 1,1 1-1,0-1 1,0-1-1,1 0 1,0 0-1,1-1 1,0 0-1,0-1 1,1 1-1,1-1 1,0-1-1,1 1 1,0-1-1,1 0 1,0 0-1,1 0 1,1-1-1,-1-8-7,3 19-57,-1 0-1,1-1 0,0 1 0,0 0 1,0-1-1,1 1 0,-1-1 1,1 1-1,0 0 0,0 0 0,0 0 1,0-1-1,0 1 0,1 0 0,-1 0 1,1 1-1,0-1 0,0 0 1,0 0-1,0 1 0,1-1 0,-1 1 1,1 0-1,-1 0 0,1 0 0,0 0 1,0 0-1,2 0 58,11-10-1535</inkml:trace>
  <inkml:trace contextRef="#ctx0" brushRef="#br0" timeOffset="90">5337 5473 20572,'-7'21'466,"2"1"0,1 0-1,0-1 1,2 1-1,0 0 1,2 1-1,0-1 1,2 0-1,0 0 1,1 0-1,4 10-465,-7-30 27,0-1 0,0 1 0,-1-1-1,1 1 1,0-1 0,1 1-1,-1-1 1,0 1 0,0-1 0,1 0-1,-1 1 1,0-1 0,1 1-1,0-1 1,-1 0 0,1 1-1,0-1 1,-1 0 0,1 0 0,0 1-1,0-1 1,0 0 0,0 0-1,0 0 1,1 0 0,-1 0-1,0-1 1,0 1 0,1 0 0,-1 0-1,0-1 1,1 1 0,-1-1-1,0 1 1,1-1 0,-1 0-1,1 1 1,-1-1 0,1 0 0,-1 0-1,1 0 1,-1 0 0,1 0-1,-1-1 1,1 1 0,-1 0-27,35-72 855,-31 45-601,0-1 1,-2 0-1,-1 0 0,-2 0 1,-1-18-255,2 40 46,-1 0 0,0 0 0,0 0-1,0 0 1,0 0 0,-1 0 0,0 0 0,0 1 0,-1-1 0,0 0 0,0 1 0,0-1-1,-1 1 1,1 0 0,-1-1 0,0 1 0,-1 1 0,1-1 0,-1 0 0,0 1 0,0 0-1,-5-4-45,2 24 67,46 115-22,-21-87-33,1-1-377,-4-48-1590,-7-16 27,1-10-545</inkml:trace>
  <inkml:trace contextRef="#ctx0" brushRef="#br0" timeOffset="91">5586 5378 17804,'1'3'314,"0"-1"0,0 0 0,0 1 0,0-1 0,-1 1 0,1-1 0,-1 1 0,1-1 0,-1 1 0,0 0 0,0-1 0,-1 1 0,1-1 0,0 1 0,-1-1-1,1 1 1,-1-1 0,0 1 0,0-1 0,0 0 0,0 1 0,0-1 0,-1 1-314,-1 2 65,2-1-1,-1 0 1,0 1-1,1 0 1,0-1 0,0 1-1,0-1 1,1 1-1,0 0 1,-1 0-1,2-1 1,-1 1-1,0 0 1,1-1-1,0 1 1,0 0-1,1-1 1,-1 1 0,1-1-1,0 0 1,0 1-1,0-1 1,1 0-1,-1 0 1,1 0-1,0-1 1,0 1-1,2 1-64,-3-6 32,0 1 0,0 0-1,-1-1 1,1 0 0,0 1 0,0-1-1,0 0 1,-1 0 0,1 0-1,-1 0 1,1 0 0,0 0-1,-1-1 1,0 1 0,1 0 0,-1-1-1,0 1 1,0-1 0,0 1-1,0-1 1,0 0 0,0 1-1,0-1 1,0 0 0,-1 0 0,1 0-1,-1 1 1,1-1 0,-1 0-1,0 0 1,0 0 0,0 0-1,0 0 1,0-1-32,0 2 23,6-16 190,-2 0 1,0-1 0,-1 1-1,-1-1 1,0 1 0,-1-1-1,-1 0 1,-1 0-1,-1 1 1,-2-11-214,4 29 8,0 0 0,0-1 0,0 1 1,0 0-1,-1-1 0,1 1 0,0 0 0,-1-1 0,1 1 0,-1 0 0,1-1 1,0 1-1,-1-1 0,1 1 0,-1-1 0,0 1 0,1-1 0,-1 1 0,1-1 0,-1 0 1,0 1-1,1-1 0,-1 0 0,0 1 0,1-1 0,-1 0 0,0 0 0,1 0 1,-1 1-1,0-1 0,0 0 0,1 0 0,-1 0 0,0 0 0,0-1 0,1 1 0,-1 0 1,0 0-1,1 0 0,-1 0 0,0-1 0,1 1 0,-1 0 0,0-1 0,1 1 1,-1-1-1,0 1 0,1 0 0,-1-1 0,1 1 0,-1-1 0,1 0 0,-1 1 1,1-1-1,0 1 0,-1-1 0,1 0-8,-3 122 112,3-118-87,0-3-7,0-8-731,1 4-2687,1 2 1551</inkml:trace>
  <inkml:trace contextRef="#ctx0" brushRef="#br0" timeOffset="92">5798 5286 10754,'24'-59'12827,"-23"57"-11820,-10 5 404,7-2-1399,-1 0-1,0 1 1,1-1 0,-1 1 0,0 0 0,1 0-1,0 0 1,0 0 0,-1 0 0,1 0 0,0 1-1,1-1 1,-1 1 0,0-1 0,1 1 0,-1 0-1,1 0 1,0-1 0,0 1 0,0 0-1,1 0 1,-1 0 0,0 0 0,1 0 0,0 3-12,-2 7 155,1-1 1,1 0 0,0 1 0,0-1-1,1 0 1,1 1 0,0-1 0,1 0-1,3 11-155,-6-23 12,0 1 0,0 0-1,0 0 1,0 0 0,1-1 0,-1 1-1,0 0 1,0 0 0,1-1 0,-1 1-1,0 0 1,1-1 0,-1 1 0,1 0-1,-1-1 1,1 1 0,-1 0-1,1-1 1,0 1 0,-1-1 0,1 1-1,-1-1 1,1 0 0,0 1 0,0-1-1,-1 1 1,1-1 0,0 0-1,0 0 1,-1 1 0,1-1 0,0 0-1,0 0 1,-1 0 0,1 0 0,0 0-1,0 0 1,0 0 0,-1 0 0,1 0-1,0-1 1,0 1 0,0 0-1,-1 0 1,1-1 0,0 1 0,-1 0-1,1-1 1,0 1 0,-1-1 0,1 1-12,25-39 131,-14 7 20,-1-1 0,-2-1 0,-1 0 0,-1 0 0,-2 0 1,-1-1-1,-2 0 0,-2 1 0,-2-15-151,-15-20 265,17 69-263,1 1 0,-1-1 0,0 0 0,0 0-1,0 1 1,-1-1 0,1 0 0,0 1 0,0-1-1,0 0 1,0 1 0,0-1 0,0 0 0,0 0-1,0 1 1,-1-1 0,1 0 0,0 1 0,0-1-1,0 0 1,0 0 0,-1 0 0,1 1-1,0-1 1,0 0 0,-1 0 0,1 0 0,0 1-1,0-1 1,-1 0 0,1 0 0,0 0 0,-1 0-1,1 0 1,0 0 0,-1 0 0,1 0 0,0 0-1,0 0 1,-1 0 0,1 0 0,0 0 0,-1 0-1,1 0 1,0 0 0,-1 0 0,1 0 0,0 0-1,-1 0 1,1 0 0,0 0 0,0-1 0,-1 1-1,1 0 1,0 0-2,0 30 19,2 0 0,2 1 0,0-1 0,2-1 0,1 1-1,3 4-18,-8-24 0,0 0-1,0 1 0,1-1 0,1 0 1,0-1-1,0 1 0,0-1 0,2 1 0,-1-1 1,1-1-1,0 1 0,1-1 0,0 0 0,0-1 1,0 1-1,1-1 0,3 1 1,-9-7-28,0 0 0,0 0 0,0 0 0,0-1 0,0 1 0,0-1 0,0 1 0,0-1 0,0 0 0,0 0 1,0 0-1,0 0 0,0 0 0,0 0 0,0 0 0,0-1 0,0 1 0,0-1 0,0 0 0,0 1 0,0-1 0,0 0 0,0 0 0,-1 0 0,1 0 0,0-1 0,-1 1 0,1 0 0,-1-1 0,1 1 0,-1-1 0,0 1 0,1-1 0,0-2 28,4-19-1300</inkml:trace>
  <inkml:trace contextRef="#ctx0" brushRef="#br0" timeOffset="93">5005 6067 20724,'21'209'7615,"-13"-202"-7291,-4-34-276,-2-12-24,-3 0-1,-1 0 0,-1 0 1,-9-34-24,11 70 32,22 30 31,47 120 51,-50-133-675,-12-29-406</inkml:trace>
  <inkml:trace contextRef="#ctx0" brushRef="#br0" timeOffset="94">6207 4641 20596,'0'0'1921,"0"0"339,-2 2-533,1 6-1574,-1-1 0,2 0 0,-1 1-1,1-1 1,0 1 0,0-1 0,1 1 0,0-1-1,0 1 1,1-1 0,0 0 0,1 0 0,-1 0-1,1 0 1,0 0 0,4 4-153,-7-12 1,0 1 0,0-1 0,0 0 0,1 1 0,-1-1 0,0 1 0,0-1 0,1 1 0,-1-1 0,1 1 0,-1-1-1,0 1 1,1-1 0,-1 1 0,1-1 0,-1 1 0,1 0 0,-1-1 0,1 1 0,-1 0 0,1-1 0,0 1 0,-1 0 0,1 0 0,-1 0 0,1-1 0,0 1 0,-1 0 0,1 0 0,0 0 0,-1 0 0,1 0 0,0 0 0,-1 0 0,1 0 0,-1 1 0,1-1 0,0 0 0,-1 0 0,1 0 0,-1 1 0,1-1 0,-1 0-1,1 1 1,0-1 0,-1 0 0,1 1 0,-1-1 0,0 1 0,1-1 0,-1 1 0,1-1 0,-1 1 0,0-1 0,1 1 0,-1-1 0,0 1 0,1-1 0,-1 1 0,0 0 0,0-1 0,0 1 0,0 0 0,0 0-1,10-54 108,-10 52-106,1-110 590,-1 108-481,5 23 22,42 133-482,-37-138-485,1-6-494</inkml:trace>
  <inkml:trace contextRef="#ctx0" brushRef="#br0" timeOffset="95">6760 4705 22813,'41'117'4573,"2"6"-3624,-42-121-944,8 25 283,-3-37 237,-7-10-388,-2-1 0,0 1 1,-1 0-1,-1 0 0,0 0 0,-2 1 0,-1 0 1,0 0-1,-1 1 0,-7-11-137,14 26 67,11 10-15,8 8-41,50 36-6,-65-50-5,-1 0 0,1 0 1,0-1-1,0 1 0,0 0 0,-1-1 0,1 0 0,0 1 0,0-1 0,0 0 0,0 0 0,0 0 0,0 0 0,0 0 0,-1 0 0,1-1 0,0 1 0,0-1 0,0 1 0,0-1 0,-1 0 1,1 0-1,0 1 0,-1-1 0,1 0 0,0-1 0,-1 1 0,0 0 0,1 0 0,-1-1 0,0 1 0,1-1 0,-1 1 0,0-1 0,0 1 0,0-1 0,0 0 0,-1 1 0,1-1 1,0-1-1,6-16 1,0 0 0,-1-1 0,-1-1 0,-1 1 0,-1 0 0,-1-1 0,-1 0 0,0 1 0,-2-1 0,0 0 1,-3-10-2,-7 0 42,11 31-41,0 1 0,0-1 1,0 0-1,0 1 0,1-1 0,-1 0 1,0 1-1,0-1 0,0 1 1,0-1-1,0 0 0,0 1 0,0-1 1,0 0-1,0 1 0,0-1 0,0 1 1,0-1-1,0 0 0,0 1 1,0-1-1,-1 0 0,1 1 0,0-1 1,0 0-1,0 1 0,0-1 0,-1 0 1,1 1-1,0-1 0,0 0 1,-1 0-1,1 1 0,0-1 0,-1 0 1,1 0-1,0 0 0,0 1 0,-1-1 1,1 0-1,-1 0 0,1 0 1,0 0-1,-1 0 0,1 1 0,0-1 1,-1 0-1,1 0 0,0 0 0,-1 0 1,1 0-1,-1 0 0,1 0 1,0-1-1,-1 1 0,1 0 0,0 0 1,-1 0-1,1 0 0,-1 0-1,2 39 8,0 0-1,3 0 1,1-1-1,2 1 1,2-1 0,3 5-8,9 14-63,-20-57 27,0 1 0,0-1 1,-1 0-1,1 1 0,0-1 0,0 0 0,0 1 1,0-1-1,0 0 0,-1 0 0,1 0 0,0 0 1,0 0-1,0 0 0,0 0 0,0 0 1,-1 0-1,1-1 0,0 1 0,0 0 0,0-1 1,0 1-1,-1 0 0,1-1 0,0 1 0,0-1 1,-1 1-1,1-1 0,0 1 0,-1-1 1,1 1-1,-1-1 0,1 0 0,-1 1 0,1-1 1,-1 0-1,1 0 0,-1 1 0,1-1 0,-1 0 1,0 0-1,0 0 0,1 0 0,-1 1 1,0-1-1,0 0 0,0 0 0,0 0 0,0 0 1,0 0-1,0 0 0,0 1 0,0-1 0,-1 0 36,11-35-2108,1-10-2054</inkml:trace>
  <inkml:trace contextRef="#ctx0" brushRef="#br0" timeOffset="96">7309 4273 17356,'-9'27'2256,"-6"0"153,2 3-1113,-6 2-440,2 0-216,-1 1-88,2 1-23,7-5 63,4 0 104,8-7-200,5-1-88,5-7-168,-1-4-80,10-10-112,1-5-48,2-14-504,1-6-408</inkml:trace>
  <inkml:trace contextRef="#ctx0" brushRef="#br0" timeOffset="97">7645 4222 4033,'2'-13'2239,"0"8"-916,-1 0 0,0-1 0,0 0 0,0 1 0,-1-1 0,1 0 0,-2 1 0,1-1 0,0 0 0,-1 1 0,0-1 1,0 0-1,-1 1 0,-1-5-1323,1 9 130,1 1 1,0 0 0,0 0 0,-1 0 0,1 0 0,0 0 0,-1 0-1,1 0 1,0 1 0,0-1 0,0 0 0,-1 1 0,1-1 0,0 1-1,0-1 1,0 1 0,0-1 0,0 1 0,0 0 0,0 0 0,0-1-1,0 1 1,0 0 0,0 0 0,0 0 0,0 0 0,1 0 0,-1 0-1,0 0 1,1 1 0,-1-1 0,1 0 0,0 0 0,-1 0 0,1 1-131,0-2 26,-10 16-4,2-1 1,0 1 0,1 1-1,0 0 1,2 0-1,0 0 1,0 0-1,2 1 1,0 0-1,1 0 1,1 0-1,1 0 1,0 0-1,2-1 1,0 1-1,1 0 1,0 0-1,2-1-22,-5-17 2,0-1 0,0 0 0,1 0 0,-1 1-1,0-1 1,1 0 0,-1 1 0,1-1 0,-1 0-1,1 1 1,-1-1 0,1 0 0,0 1 0,-1-1-1,1 1 1,0 0 0,-1-1 0,1 1 0,0-1 0,-1 1-1,1 0 1,0-1 0,0 1 0,0 0 0,-1 0-1,1 0 1,0 0 0,0 0 0,0 0 0,-1 0-1,1 0 1,0 0 0,0 0 0,0 0 0,-1 0-1,1 1 1,0-1 0,0 0 0,-1 0 0,1 1 0,0-1-1,0 1 1,-1-1 0,1 1 0,0-1 0,-1 1-1,1-1 1,-1 1 0,1-1 0,-1 1 0,1 0-1,-1-1 1,1 1 0,-1 0 0,0-1 0,1 1-1,-1 0 1,0 0 0,1-1 0,-1 1 0,0 0 0,0 0-1,0 0 1,0-1 0,0 1 0,0 0 0,0 0-1,0 0 1,0 0 0,0 0-2,24-59 181,-14 28-106,-2-1 0,-2 0-1,0 0 1,-2 0 0,-2-1 0,-1-30-75,0 59-8,-1 0 1,0 0-1,0 0 1,0 0-1,-1 1 1,1-1-1,-1 0 1,0 0-1,1 0 1,-1 1-1,0-1 1,-1 0-1,1 1 1,0-1 0,-1 1-1,1 0 1,-1-1-1,0 1 1,0 0-1,0 0 1,0 0-1,0 0 1,0 0-1,-1 1 1,0-1 7,-11 22-1423,11 3 1388</inkml:trace>
  <inkml:trace contextRef="#ctx0" brushRef="#br0" timeOffset="98">7731 4116 21253,'1'-2'133,"1"0"1,0 1 0,0-1 0,0 1 0,0-1 0,0 1 0,0 0 0,0 0 0,1 0 0,-1 0-1,0 0 1,1 0 0,-1 1 0,1-1 0,-1 1 0,0-1 0,1 1 0,-1 0 0,1 0 0,-1 0-1,1 1 1,-1-1 0,1 1 0,-1-1 0,0 1 0,1 0 0,-1 0 0,0 0 0,0 0 0,1 0 0,-1 0-1,0 0 1,0 1 0,0-1 0,0 1 0,-1 0 0,2 0-134,19 169 2114,-23-168-2097,1 1 0,1-1-1,-1 0 1,0 0 0,1 1 0,0-1 0,-1 0 0,1 0 0,1 0 0,-1 0 0,0 0-1,1 0 1,-1 0 0,1 0 0,0-1 0,0 1 0,0-1 0,0 1 0,1-1 0,-1 0-1,1 0 1,-1 0 0,1 0 0,0 0 0,-1 0 0,1-1 0,0 1 0,0-1 0,0 0-1,1 0 1,-1 0 0,0-1 0,2 1-17,3-6 48,-1 0 0,0-1 0,0 0 0,0 0 0,-1-1 0,0 0 0,-1 0 0,1 0 0,-1 0 0,-1-1 0,1 0 0,-1 0 0,-1-1 0,1 1 0,-1-1 0,-1 1 0,0-1 0,0-1-48,2 0 74,-1 0 0,0 1 0,-1-2 0,0 1 0,-1 0 0,0 0 0,0 0-1,-1-1 1,0 1 0,-1 0 0,0-1 0,-1 1 0,0 0 0,-1 0 0,-3-9-74,6 18 2,-1 0 1,0 0-1,0 0 0,0 0 1,0 0-1,0 1 1,0-1-1,0 0 1,0 0-1,0 1 1,-1-1-1,1 1 1,0-1-1,0 1 1,-1-1-1,1 1 1,0 0-1,0-1 1,-1 1-1,1 0 0,0 0 1,-1 0-1,1 0 1,0 0-1,-1 0 1,1 1-1,0-1 1,-1 0-1,1 1 1,0-1-1,0 1 1,0-1-1,-1 1 1,1 0-1,0-1 1,0 1-1,0 0 0,0 0 1,0 0-1,0 0 1,0 0-1,0 0 1,1 0-1,-1 0 1,0 0-1,0 0 1,1 0-1,-1 0 1,1 1-1,-1-1 1,1 0-1,0 1 1,-1-1-1,1 0 0,0 0 1,0 1-1,0-1 1,0 0-1,0 1 1,0-1-1,0 0 1,0 1-1,1-1 1,-1 0-1,1 1 1,-1-1-1,1 0 1,-1 0-3,0 2 0,-1-1 0,1 1 0,0 0 0,0-1 0,0 1 0,0-1 0,0 1 0,1-1 0,-1 1 0,1-1 0,0 1 0,-1-1 0,1 0 0,0 1 0,0-1 0,1 0 0,-1 0 0,0 0 0,1 0 0,-1 0 0,1 0 0,0 0 0,0 0 0,0 0 0,0-1 0,0 1 0,0-1 0,0 0 0,0 1 0,0-1 0,1 0 0,-1 0 1,1-1-1,-1 1 0,0 0 0,1-1 0,-1 1 0,1-1 0,-1 0 0,1 0 0,0 0 0,-1 0 0,1 0 0,-1-1 0,1 1 0,-1-1 0,0 0 0,2 0 0,8-10 0,0-1 0,-1 0 0,0-1 0,-1 0 0,0-1 0,-1 0 0,-1-1 0,-1 0 0,0 0 0,0 0 0,0-5 0,7-46 43,-14 64-27,0 2-27,-4 2 11,0 1 0,0 0 0,0 0 0,0 0 0,1 0 0,-1 1 0,1-1 0,0 1-1,0 0 1,0 0 0,1 0 0,-1 0 0,1 1 0,0-1 0,0 1 0,1-1 0,-1 1 0,1 0 0,0 0 0,0-1 0,1 1 0,0 0 0,-1 0 0,1 0 0,1 3 0,-1-7-2,0 1 1,0 0 0,0-1 0,0 1-1,0 0 1,0-1 0,0 1 0,1-1-1,-1 1 1,1 0 0,-1-1-1,1 1 1,0-1 0,-1 1 0,1-1-1,0 1 1,0-1 0,0 0 0,0 0-1,0 1 1,0-1 0,1 0 0,-1 0-1,0 0 1,1 0 0,-1 0-1,0 0 1,1-1 0,-1 1 0,1 0-1,0-1 1,-1 1 0,1-1 0,-1 1-1,1-1 1,0 0 0,-1 0 0,1 0-1,0 0 1,-1 0 0,1 0-1,0 0 1,-1-1 0,1 1 0,-1 0-1,1-1 1,0 1 0,-1-1 0,1 0-1,-1 0 1,0 1 0,1-1 0,-1 0-1,0 0 1,1 0 0,-1 0 0,0-1-1,1 0 2,129-118-52,-129 119 54,0-1-1,0 1 1,0 0 0,0 0-1,1-1 1,-1 2-1,0-1 1,1 0-1,-1 0 1,1 1 0,-1-1-1,0 1 1,1 0-1,-1 0 1,1 0-1,-1 0 1,1 0 0,-1 0-1,1 1 1,-1-1-1,1 1 1,-1 0-1,0 0 1,1 0 0,-1 0-1,0 0 1,0 0-1,0 0 1,0 1-1,0-1 1,0 1 0,0 0-1,0-1 1,0 1-1,-1 0 1,1 0-1,-1 0 1,0 0 0,1 0-1,-1 1 1,0-1-1,0 0 1,0 0-1,-1 1 1,1-1-2,0 0-1,-1-2 13,-4-12 18,-46-173 177,57 204-208,48 79-6,-54-97 7,1 1 0,-1-1 0,1 0 0,0 0 0,0 0 0,0 0 0,0-1 0,0 1 0,0 0 0,0-1 0,0 1 0,0-1 0,0 0 1,0 0-1,0 0 0,0 0 0,0 0 0,0 0 0,0 0 0,0-1 0,0 1 0,0-1 0,0 1 0,0-1 0,0 0 0,0 0 0,-1 0 0,1 0 0,0 0 0,0 0 0,-1 0 0,1-1 0,-1 1 0,1 0 0,-1-1 0,0 0 0,1 0 0,50-67 2,-50 65-2,77-161-19,-75 148 26,9 27-63,24 136 9,-30-125 55,0 0 0,1 0-1,1-1 1,1-1 0,1 0 0,1 0 0,0-1 0,12 13-8,99 133 9,-121-160-7,1 1 0,-1-1 0,0 1 1,0 0-1,-1 0 0,1 0 0,-1-1 0,0 1 0,0 0 0,-1 1 0,1-1 1,-1 0-1,-1 0 0,1 0 0,-1 0 0,1 0 0,-1 0 0,-1 0 1,1 0-1,-1 0-2,0-5 1,1 1 0,-1-1 1,0 0-1,1 1 0,-1-1 1,0 0-1,1 0 0,-1 0 0,0 0 1,0-1-1,1 1 0,-1 0 1,0-1-1,1 1 0,-1-1 1,1 0-1,-1 1 0,1-1 1,-1 0-1,1 0 0,-1 0 1,1 0-1,0 0 0,-1 0 0,1-1 1,0 1-1,0 0 0,0-1 1,0 1-1,0-1 0,0 1 1,0-1-1,1 1 0,-1-1 1,0 1-1,1-1 0,0 0 1,-1 1-1,1-1 0,0-1-1,-1 1 4,-11-19-2,0 0 0,2-1 0,1-1 0,1 0 0,1 0 0,1 0 0,1-1 0,1 0 0,1 0 0,1 0 0,1-13-2,29-48-884,-16 64 1</inkml:trace>
  <inkml:trace contextRef="#ctx0" brushRef="#br0" timeOffset="99">3363 11704 21821,'0'-27'1192,"0"-8"344,3-25-592,0-13 1,0-36-257,1-20-184,3-25-296,6-13-88,6-17-64,3 5-40,-3 11 8,-1 12-8,-8 45-56,-3 17-88,-4 39-440,-3 18-344,-1 37-249,-4 16-239</inkml:trace>
  <inkml:trace contextRef="#ctx0" brushRef="#br0" timeOffset="100">3139 10720 23069,'19'687'4217,"-17"-646"-4108,1 0-1,3 0 1,1-1 0,2 1 0,2-1 0,1-1 0,2 0-1,2-1 1,2-1 0,4 6-109,-18-37 2,-1 0 0,1-1 0,0 1-1,1-1 1,-1 0 0,1 0 0,0-1 0,0 1-1,0-1 1,1 0 0,-1-1 0,1 1 0,0-1 0,0 0-1,0-1 1,1 1 0,-1-1 0,1-1 0,-1 1-1,1-1 1,0 0 0,-1 0 0,1-1 0,0 0 0,-1 0-1,1-1 1,0 0 0,-1 0 0,1 0 0,0-1-1,-1 0 1,0 0 0,7-4-2,-6 0-7,0 0 0,0-1-1,-1 0 1,0-1 0,0 1-1,0-1 1,-1 0 0,0 0 0,-1-1-1,0 0 1,0 1 0,-1-1-1,0-1 1,-1 1 0,0 0 0,0-1-1,-1 1 1,0-1 0,0 1-1,-1-1 1,-1 1 0,0-3 7,3-14-101,7-70-389,6-2-419</inkml:trace>
  <inkml:trace contextRef="#ctx0" brushRef="#br0" timeOffset="101">3202 8977 10178,'-13'-32'9095,"-25"-35"-1762,37 66-7297,1 1 0,-1-1 0,1 1 0,-1-1 0,1 1 0,-1-1 0,0 1 0,1-1 0,-1 1 0,0 0 0,1-1 0,-1 1 0,0 0 1,0-1-1,1 1 0,-1 0 0,0 0 0,0 0 0,1 0 0,-1 0 0,0 0 0,0 0 0,1 0 0,-1 0 0,0 0 0,0 0 0,1 0 0,-1 1 0,0-1 0,0 0 1,1 1-1,-1-1 0,0 0 0,1 1 0,-1-1 0,1 1 0,-1-1 0,0 1 0,1-1 0,-1 1 0,1-1 0,-1 1 0,1 0 0,0-1 0,-1 1 0,1 0 0,-1-1 1,1 1-1,0 0 0,0-1 0,-1 1 0,1 0 0,0 0 0,0-1 0,0 1 0,0 0 0,0 0 0,0-1 0,0 1 0,0 0 0,0 0 0,0-1 0,1 2-36,-6 57 299,7-29-278,1 0 0,1 0 0,2 0 0,0 0 0,3-1 0,0 0 1,10 20-22,-16-43-1,26 31-2,-16-50 53,4-100 73,-12 23 156,-4-1 0,-4 1 0,-13-68-279,15 142 37,-1-1-1,-1 1 1,-1-1-1,-1 1 0,0 0 1,-1 1-1,0-1 0,-1 1 1,-1 1-1,-1-1 0,0 1 1,-5-6-37,14 20-1,-1 0 1,1 0 0,0 0-1,-1 0 1,1 0 0,-1 0-1,1 0 1,0 0 0,-1 0-1,1 0 1,0 0 0,-1 0-1,1 0 1,0 0 0,-1 0-1,1 0 1,0 1 0,-1-1-1,1 0 1,0 0 0,0 0-1,-1 0 1,1 1 0,0-1-1,-1 0 1,1 0 0,0 1-1,0-1 1,0 0 0,-1 1-1,1-1 1,0 0 0,0 0-1,0 1 1,0-1 0,-1 0-1,1 1 1,0-1 0,0 0-1,0 1 1,0-1 0,0 1-1,0-1 1,0 0 0,0 1-1,0-1 1,0 0 0,0 1-1,0-1 1,0 0 0,0 1-1,1-1 1,-1 0 0,0 1-1,0-1 1,0 0 0,0 1-1,1-1 1,-1 0 0,0 0-1,0 1 1,1-1 0,-1 0-1,0 0 1,0 1 0,1-1-1,-1 0 1,1 0 0,84 282-47,-84-277 47,5 13 1,0 0-1,1-1 1,1 1 0,0-1-1,2-1 1,0 1-1,6 7 0,-15-23 1,0 0-1,0 1 0,-1-1 1,1 0-1,0 1 0,1-1 0,-1 0 1,0 0-1,0 0 0,0 0 1,1 0-1,-1 0 0,0 0 1,1 0-1,-1-1 0,1 1 1,-1 0-1,1-1 0,-1 1 1,1-1-1,0 0 0,-1 1 1,1-1-1,-1 0 0,1 0 1,0 0-1,-1 0 0,1 0 1,-1-1-1,1 1 0,0 0 1,-1-1-1,1 1 0,-1-1 1,1 0-1,-1 1 0,1-1 1,-1 0-1,0 0 0,1 0 1,-1 0-1,0 0 0,0 0 0,0 0 1,0-1-1,0 1 0,0 0 1,0 0-1,0-1 0,0 1 1,0-1-1,-1 1 0,1-2 0,22-83 3,-21 61 11,-1 1-1,-1-1 1,-2 1-1,0-1 1,-2 1-1,-1 0 1,0 0-1,-3-2-13,115 202-37,-51-106 45,-56-69-8,1 0 1,0-1-1,-1 1 0,1 0 0,0-1 1,-1 1-1,1 0 0,0-1 1,0 1-1,0-1 0,0 1 1,-1-1-1,1 0 0,0 1 1,0-1-1,0 0 0,0 1 1,0-1-1,0 0 0,0 0 1,0 0-1,0 0 0,0 0 0,0 0 1,0 0-1,0 0 0,0-1 1,0 1-1,0 0 0,0-1 1,-1 1-1,1 0 0,0-1 1,0 1-1,0-1 0,0 1 1,-1-1-1,1 0 0,0 1 0,0-1 1,-1 0-1,1 1 0,-1-1 1,1 0-1,0 0 0,-1 0 0,15-51 29,6-268 321,-21 304-323,-1-1 0,0 1 0,-2-1 0,0 1 0,0 0 0,-2 0 0,0 0 0,-1 0 0,-1-1-27,21 61-12,85 179 39,-73-173-11,-26-50-39,1 1 1,-1-1 0,1 0 0,-1 0-1,1 0 1,-1 0 0,1 0 0,-1 0-1,1 0 1,-1 0 0,1 0-1,-1 0 1,1 0 0,-1 0 0,1 0-1,-1 0 1,1 0 0,-1-1 0,0 1-1,1 0 1,-1 0 0,1 0-1,-1-1 1,1 1 0,-1 0 0,0-1-1,1 1 1,-1 0 0,0-1 0,1 1-1,-1-1 1,0 1 0,1 0 0,-1-1-1,0 1 1,0-1 0,1 1-1,-1-1 1,0 1 0,0-1 0,0 1-1,0-1 1,0 1 0,0-1 0,0 1-1,0-1 1,0 1 0,0-1-1,0 1 1,0-1 0,0 1 0,0-1-1,0 1 1,-1-1 0,1 1 0,0 0-1,0-1 1,-1 1 0,1-1-1,0 1 23,-1-20-1524</inkml:trace>
  <inkml:trace contextRef="#ctx0" brushRef="#br0" timeOffset="102">3880 8445 23069,'1'1'75,"0"-1"0,1 1-1,-1-1 1,1 1 0,-1-1 0,1 0 0,-1 0-1,0 0 1,1 0 0,-1 0 0,1 0-1,-1 0 1,1-1 0,-1 1 0,1 0 0,-1-1-1,0 1 1,1-1 0,-1 1 0,0-1 0,1 0-1,-1 0 1,0 1 0,0-1 0,0 0 0,0 0-1,0 0 1,0 0 0,0-1 0,0 1 0,0 0-1,0 0 1,0 0 0,-1-1 0,1 1 0,-1 0-1,1-1 1,-1 1 0,1-1 0,-1 1 0,0 0-1,0-1 1,1 1 0,-1-1 0,0 1 0,0-1-1,-1 0-74,8-23 190,-1 0-1,-2-1 0,0 0 1,-2 1-1,-1-1 1,-1 0-1,-1 0 0,-1 0 1,-3-8-190,5 30 22,1 1 1,-1-1 0,0 1-1,-1-1 1,1 1 0,-1-1-1,1 1 1,-1 0 0,0-1-1,0 1 1,-1 0 0,1 0-1,0-1 1,-1 1 0,0 0-1,0 1 1,0-1 0,0 0-1,0 0 1,-1 1 0,1-1-1,-1 1 1,0 0 0,0 0-1,1 0 1,-1 0 0,0 1 0,-1-1-1,1 1 1,0-1 0,0 1-1,-1 0-22,1 4 8,0-1-1,0 1 1,0 0-1,1 0 1,0 0-1,0 1 1,0-1-1,0 0 1,0 1 0,0-1-1,1 1 1,0 0-1,0-1 1,0 1-1,0 0 1,0 0-1,1 0 1,0 0-1,-1 0 1,2-1-1,-1 1 1,0 0 0,1 2-8,0 30 30,2 0 0,2 0 0,1 0 0,1-1 0,2 0 0,2 0 0,4 7-30,27 23 181,-41-64-180,1 0 1,0 0-1,-1 0 1,1 0-1,0-1 1,-1 1-1,1 0 1,0-1-1,0 1 1,0-1-1,0 0 1,0 1-1,0-1 1,0 0-1,0 0 1,-1 0-1,1 0 1,0-1-1,0 1 1,0-1-1,0 1 1,0-1-1,-1 1 1,1-1-1,0 0 1,0 0-1,-1 0 1,1 0-1,0 0 1,-1 0-1,0 0 1,1-1-1,-1 1 1,1-1-1,-1 1 1,0-1-1,0 1 1,1-2-2,38-65-691,-23 31 1288</inkml:trace>
  <inkml:trace contextRef="#ctx0" brushRef="#br0" timeOffset="103">4097 7521 18860,'33'38'5733,"6"29"-3452,-15-22-1233,122 274 966,-131-288-1968,-13-29-15,-3-5-7,-7-11-18,-1-1 0,0 2 0,0-1 0,-2 1 1,1 1-1,-2 0 0,1 0 0,-2 2 0,1-1 0,-2 1 0,1 1 0,-1 0 0,-1 1 1,1 1-1,-6-2-6,14 6 4,11 15 15,-2-9-16,0 1-1,0-1 1,1 0 0,-1-1 0,1 1 0,-1-1 0,1 1-1,0-1 1,0 0 0,0 0 0,0-1 0,0 1 0,0-1 0,1 0-1,-1 0 1,0 0 0,1-1 0,-1 0 0,0 1 0,1-2-1,-1 1 1,1 0 0,-1-1 0,0 0 0,1 0 0,-1 0-1,0 0 1,0-1 0,0 0 0,0 0 0,3-1-3,46-74-2415,-36 45 1404</inkml:trace>
  <inkml:trace contextRef="#ctx0" brushRef="#br0" timeOffset="104">4494 7523 18212,'0'0'2311,"0"0"-170,-4 4 24,-1 10-1952,1-1 0,0 1 1,0 0-1,2 0 0,0 0 0,0 1 0,2-1 0,0 0 0,0 1 0,1-1 0,1 0 0,0 0 0,3 10-213,30 93 1044,-35-116-1033,0 0-1,1-1 1,-1 1-1,0 0 1,1-1-1,-1 1 0,0 0 1,1-1-1,-1 1 1,1 0-1,0-1 1,-1 1-1,1-1 1,-1 1-1,1-1 0,0 1 1,-1-1-1,1 1 1,0-1-1,0 0 1,-1 1-1,1-1 0,0 0 1,0 0-1,-1 0 1,1 1-1,0-1 1,0 0-1,0 0 0,-1 0 1,1 0-1,0 0 1,0-1-1,0 1 1,-1 0-1,1 0 0,0 0 1,0-1-1,0 1 1,-1 0-1,1-1 1,0 1-1,-1-1 1,1 1-1,0-1 0,-1 1 1,1-1-1,-1 1 1,1-1-1,-1 0 1,1 1-1,-1-1 0,1 0 1,-1 1-1,0-1-10,21-45 364,-12 11-217,-1-1 1,-2 1-1,-1-2 0,-2 1 0,-1 0 1,-2 0-1,-3-20-147,-23-8 201,25 62-205,0 1 0,1 0-1,-1 0 1,0 0 0,0 0 0,0 0-1,0-1 1,0 1 0,0 1-1,0-1 1,0 0 0,0 0 0,-1 0-1,1 1 1,0-1 0,0 0-1,-1 1 1,1-1 0,0 1 0,-1 0-1,1-1 1,0 1 0,-1 0-1,1 0 1,-1 0 0,1 0 0,-1 0-1,1 0 1,0 0 0,-1 1-1,1-1 1,0 0 0,-1 1 0,1-1-1,0 1 1,-1 0 0,1-1-1,0 1 1,0 0 0,0 0 0,-1-1-1,1 1 1,0 0 0,0 0-1,0 0 1,1 1 0,-2-1 4,-1 4-239,0 1 1,0 0 0,1 0-1,-1 0 1,1 0-1,0 0 1,1 0 0,-1 0-1,1 0 1,1 1-1,-1-1 1,1 0 0,1 7 238,-2 22-2788</inkml:trace>
  <inkml:trace contextRef="#ctx0" brushRef="#br0" timeOffset="105">4919 7094 13523,'2'-1'11205,"2"8"-5714,25 63-4971,30 86-155,-58-155-324,-1-1 14,0 0 2,0 0-18,0 0-2,0 0-6,-1 12 233,18 116-1363,9-41-1201,-26-86 1400,1-6-201,-1-51-1015,-2 21 1329</inkml:trace>
  <inkml:trace contextRef="#ctx0" brushRef="#br0" timeOffset="106">4983 7048 21349,'0'0'2008,"0"0"1153,0 0-1753,0 0-384,0-1-488,0-1-232,13-34-88,-2 18-72,3-9-64,4-4-16,1-3-56,1 1 0,-2 7-8,-2 5-136,-6 9-312,-10 12-440,0 0-888,7 18 2352</inkml:trace>
  <inkml:trace contextRef="#ctx0" brushRef="#br0" timeOffset="107">5043 7215 21173,'3'7'1880,"3"-1"897,1-8-1161,5-8-328,4-15-392,3-8-296,0-9-183,1-2-145,-4 4-152,-3 8-24,-5 16-216,-8 16-120,6 3-441,-8 20-639,-2 15 2344</inkml:trace>
  <inkml:trace contextRef="#ctx0" brushRef="#br0" timeOffset="108">5119 7537 20148,'4'8'1785,"2"-5"887,3-3-1223,3-12-113,2-4-360,2-7-472,0-4-64,2-6-304,-5-4-128,0 4-392,0 3-312,-7 7-696,1 0-361,-8-2-967</inkml:trace>
  <inkml:trace contextRef="#ctx0" brushRef="#br0" timeOffset="109">5266 7009 21020,'6'20'687,"-1"1"-74,1 0-1,0-1 1,2 0-1,0 0 0,1 0 1,2-1-1,-1 0 1,2-1-1,1 0-612,-11-16 29,-1 0-1,0 0 1,1 0 0,-1 0-1,1 0 1,0-1-1,-1 1 1,1-1-1,0 1 1,0-1 0,0 0-1,0 0 1,0 0-1,0 0 1,0 0 0,1 0-1,-1 0 1,0-1-1,0 1 1,1-1 0,-1 0-1,0 1 1,1-1-1,-1 0 1,0 0 0,1-1-1,-1 1 1,0 0-1,1-1 1,-1 0-1,0 1 1,0-1 0,1 0-1,-1 0 1,0 0-1,0 0 1,0-1 0,0 1-1,0 0 1,-1-1-1,2 0-28,4-10 75,-1-1 0,0 1 0,0-1-1,-1 0 1,-1-1 0,0 1 0,-1-1 0,-1 0-1,0 1 1,0-1 0,-2 0 0,0 0-1,0 0 1,-1 0 0,-1 0 0,-1-4-75,-12-41 68,4 76-108,10-1 78,0 0 1,1 0-1,1 0 1,0 1-1,1-1 1,1 0-1,0 0 1,1 0 0,1-1-1,6 14-38,-11-28 17,0 1 0,0-1 1,0 1-1,1-1 0,-1 0 0,0 1 0,1-1 1,-1 1-1,1-1 0,0 0 0,-1 1 0,1-1 1,0 0-1,0 0 0,0 1 0,0-1 0,0 0 0,0 0 1,0 0-1,0 0 0,1 0 0,-1-1 0,0 1 1,1 0-1,-1-1 0,0 1 0,1 0 0,-1-1 1,1 0-1,-1 1 0,1-1 0,-1 0 0,1 0 1,-1 0-1,1 0 0,0 0-17,4-9 26,0-1 0,-1 1 0,0-2 1,0 1-1,-1 0 0,0-1 0,-1 0 0,0 0 1,-1 0-1,0 0 0,0-2-26,4-20 55,-2 14-31,-2 7-11,0 1-1,0 0 0,1 0 0,0 1 0,1-1 0,0 0 1,1 1-1,0 0 0,1 0 0,0 1 0,0-1 0,6-5-12,-10 15 1,-1-1-1,1 1 1,0-1-1,0 1 1,0 0-1,-1 0 1,1 0-1,0 0 1,0 0-1,0 0 1,0 0-1,-1 0 1,1 1-1,0-1 1,0 1-1,-1 0 1,1-1-1,0 1 1,-1 0-1,1 0 1,0 0-1,-1 0 1,1 0-1,-1 0 1,0 0-1,1 1 1,-1-1-1,0 1 1,0-1-1,0 1 1,0-1-1,0 1 1,0-1-1,0 1 1,-1 0-1,1-1 1,0 1-1,-1 0 1,0 0-1,1 0 1,-1-1-1,0 1 1,0 0-1,0 0 1,0 0-1,0 0 1,0-1-1,-1 2 0,3 3 14,-1-4 4,-1-2 28,-9-13 123,-12-38 99,18 41-249,0 1 1,-1-1-1,0 1 1,0-1 0,-1 1-1,0 0 1,-1 1-1,0-1 1,0 1 0,-1 0-1,0 1 1,-4-4-20,9 10-24,2 8-59,0-6 49,-1 1 0,1-1 1,0 0-1,0 1 0,0-1 0,-1 0 0,1 1 0,0-1 0,1 0 0,-1 1 0,0-1 0,0 0 0,1 0 0,-1 1 0,0-1 0,1 0 1,-1 0-1,1 1 0,0-1 0,-1 0 0,1 0 0,0 0 0,0 0 0,0 0 0,0 0 0,0 0 0,0 0 0,0 0 0,0-1 1,0 1-1,0 0 0,0 0 0,0-1 0,1 1 0,-1-1 0,0 1 0,1-1 0,-1 0 0,1 1 34,44-27-4794,-25 5 2140</inkml:trace>
  <inkml:trace contextRef="#ctx0" brushRef="#br0" timeOffset="110">5802 6599 10778,'1'-1'185,"-1"1"-1,0 0 0,0 0 1,1-1-1,-1 1 0,0 0 1,0-1-1,1 1 1,-1 0-1,0-1 0,0 1 1,0 0-1,0-1 0,1 1 1,-1-1-1,0 1 1,0 0-1,0-1 0,0 1 1,0-1-1,0 1 0,0-1 1,0 1-1,0 0 0,0-1 1,0 1-1,-1-1 1,1 1-1,0 0 0,0-1 1,0 1-1,0 0 0,-1-1 1,1 1-1,0 0 0,0-1 1,-1 1-1,1 0 1,0-1-1,-1 1 0,1 0 1,0 0-1,-1-1 0,1 1 1,0 0-1,-1 0 0,1 0 1,0 0-1,-1-1 1,1 1-1,-1 0 0,1 0 1,0 0-1,-1 0 0,1 0 1,-1 0-1,1 0 0,0 0 1,-1 0-1,1 0 1,-1 0-1,1 0 0,0 0 1,-1 1-1,1-1 0,-1 0-184,-11 9 4140,3 4-4107,6-6 101,0 1 0,1 0 0,0 0 0,0 0 0,1 0 0,0 0 0,0 0 0,1 0 0,0 0 0,1 0 0,-1 0 0,2 0 0,-1 0 0,1 0 0,0 0 0,1 0 0,0-1 0,0 1 0,0-1 0,1 0 0,0 0 0,1 0 0,0 0-134,-4-6 10,1 0 0,-1 0 0,1 1 1,-1-2-1,1 1 0,-1 0 0,1 0 0,-1 0 0,1-1 0,0 1 0,0-1 0,-1 1 0,1-1 0,0 0 1,0 1-1,-1-1 0,1 0 0,0 0 0,0-1 0,0 1 0,-1 0 0,1 0 0,0-1 0,0 1 1,-1-1-1,1 0 0,0 1 0,-1-1 0,1 0 0,-1 0 0,1 0 0,-1 0 0,1 0 0,-1 0 1,0-1-1,0 1 0,1 0 0,-1-1 0,0 1 0,0-1 0,0 1 0,0-2-10,37-69 311,-34 65-290,-1 0 1,0-1-1,0 1 0,-1-1 1,0 0-1,0 0 0,0 0 1,-1 0-1,-1 0 0,1 0 1,-1 0-1,-1 0 0,1 0 1,-1 0-1,-1 0 0,1 0 1,-1 1-1,-1-1 0,-1-3-21,0 9-19,1 0 0,-1-1-1,0 2 1,0-1-1,0 0 1,0 1 0,0 0-1,-1 0 1,1 0-1,0 0 1,-1 1 0,1 0-1,0 0 1,-1 0-1,1 0 1,0 1-1,-1-1 1,1 1 0,0 0-1,0 0 1,0 1-1,0 0 1,0-1 0,0 1-1,0 0 1,0 1-1,1-1 1,-1 1 0,1-1-1,0 1 1,-1 0-1,1 1 1,1-1 0,-1 0-1,0 1 1,1-1-1,0 1 1,0 0 0,0 0-1,-1 2 20,2-4-108,0-1 0,0 1 0,0-1 0,0 1 0,0 0 0,0 0 0,1-1-1,-1 1 1,1 0 0,-1 0 0,1 0 0,0 0 0,0-1 0,-1 1 0,1 0 0,0 0 0,1 0-1,-1 0 1,0 0 0,1 0 0,-1 0 0,1-1 0,-1 1 0,1 0 0,0 0 0,0-1 0,0 1 0,0 0-1,0-1 1,0 1 0,0-1 0,0 1 0,1-1 0,-1 0 0,0 0 0,1 1 108,15-5 180</inkml:trace>
  <inkml:trace contextRef="#ctx0" brushRef="#br0" timeOffset="111">6144 6467 23965,'0'0'1456,"0"0"905,25-17-1201,-3-5-224,1-10-432,-3-3-175,-4-3-177,-1 6-128,-8 7-408,1 6-353</inkml:trace>
  <inkml:trace contextRef="#ctx0" brushRef="#br0" timeOffset="112">6558 5857 21461,'-16'-43'4243,"15"43"-4167,1 0 0,-1 0-1,0 0 1,0 0 0,0 0 0,0 0-1,0 0 1,0 1 0,1-1-1,-1 0 1,0 1 0,0-1 0,0 0-1,1 1 1,-1-1 0,0 1-1,1 0 1,-1-1 0,0 1 0,1-1-1,-1 1 1,1 0 0,-1 0 0,1-1-1,-1 1 1,1 0 0,-1 0-1,1-1 1,0 1 0,-1 0 0,1 0-1,0 0 1,0 0 0,0 0 0,0-1-1,0 1 1,0 0 0,0 0-1,0 0 1,0 0-76,-1 1 111,-5 14-43,1 0 0,0 1 1,1-1-1,1 1 0,0 0 1,1 0-1,1 0 0,1 0 1,1 0-1,0 0 0,1 0 1,0 0-1,2-1 0,0 1 1,1-1-1,4 9-68,-9-23-5,0 0 0,1 0-1,0 0 1,0 0 0,-1 0 0,1 0 0,0 0-1,0 0 1,1 0 0,-1 0 0,0-1-1,1 1 1,-1 0 0,1-1 0,-1 1 0,1-1-1,0 0 1,0 0 0,0 1 0,-1-1 0,1 0-1,0 0 1,0-1 0,0 1 0,1 0-1,-1-1 1,0 1 0,0-1 0,0 0 0,0 0-1,0 0 1,1 0 0,-1 0 0,0 0-1,0 0 1,0-1 0,0 1 0,0-1 0,1 1-1,-1-1 1,0 0 0,0 0 0,-1 0 0,1 0-1,1-1 6,52-60-1964,-24 21 96</inkml:trace>
  <inkml:trace contextRef="#ctx0" brushRef="#br0" timeOffset="113">6773 5716 12667,'-11'17'8507,"8"-3"-4485,34 24-1215,-25-31-2691,0 0-1,0 0 1,0 0-1,-1 1 0,0 0 1,-1 0-1,0 0 1,0 0-1,0 1 0,-1 0 1,-1-1-1,1 1 0,-1 0 1,-1 0-1,0 1 1,0-1-1,-1 7-115,0-14 87,0-7 22,-2-2-73,-1-20 20,-1 1-1,-2-1 1,0 1-1,-2 0 1,-1 1 0,-5-9-56,-52-72 128,59 108-92,9 9-31,0 0 0,1 0 0,0 0 0,0-1 0,1 0 0,1 1 0,0-1 0,0-1 0,1 1 1,0-1-1,0 0 0,1 0 0,1-1 0,-1 0 0,1 0 0,1-1 0,3 3-5,-11-9 1,1 0 0,-1 0 0,0 0 0,1 0-1,-1 0 1,1-1 0,-1 1 0,1-1 0,0 1 0,-1-1-1,1 1 1,-1-1 0,1 0 0,0 0 0,-1 0 0,1 0-1,0 0 1,-1 0 0,1 0 0,0 0 0,-1-1 0,1 1-1,0-1 1,-1 1 0,1-1 0,-1 0 0,1 0-1,-1 1 1,0-1 0,1 0 0,-1 0 0,0 0 0,1-1-1,-1 1 1,0 0 0,0 0 0,0-1 0,0 1 0,0 0-1,0-1 1,-1 1 0,1-1 0,0 0-1,26-77 7,-25 71-6,-2 7-1,14-54 16,-2 0 0,-2-1-1,-3-1 1,-2-15-16,5 114-56,5 49 64,39 150 473,-54-239-476,0-1 0,0 1 0,0-1 0,0 0 0,0 1-1,1-1 1,-1 0 0,0 1 0,1-1 0,-1 0 0,1 0-1,-1 1 1,1-1 0,0 0 0,-1 0 0,1 0 0,0 0-1,0 0 1,0 0 0,0 0 0,0 0 0,0 0 0,0 0-1,0-1 1,0 1 0,0 0 0,1-1 0,-1 1 0,0-1-1,0 1 1,1-1 0,-1 1 0,0-1 0,1 0 0,-1 0 0,0 0-1,1 0 1,-1 0 0,0 0 0,1 0 0,-1 0 0,0 0-1,1-1-4,2-7-18,0 1 0,0-2 0,-1 1 0,0 0-1,0-1 1,-1 0 0,0 1 0,-1-1 0,0 0-1,-1 0 1,1 0 0,-2 0 0,1 0 0,-2-3 18,-12-76-1621,1 46-147</inkml:trace>
  <inkml:trace contextRef="#ctx0" brushRef="#br0" timeOffset="114">6938 5267 24373,'0'9'1024,"0"4"369,1 2-473,5 0-544,3-4-248,3-5-416,2-3-224,7-3-912,1-3 31</inkml:trace>
  <inkml:trace contextRef="#ctx0" brushRef="#br0" timeOffset="115">7249 5254 24093,'-36'49'4761,"0"36"-3138,33-53-1218,3-31-403,0-1 0,0 1 0,1-1 0,-1 1 0,0-1 0,1 1 0,-1-1 0,1 1 0,-1-1 0,0 0 0,1 1 0,-1-1 0,1 0 0,-1 1 0,1-1 0,-1 0 0,1 0 0,-1 1 0,1-1 0,0 0 0,-1 0 0,1 0 0,-1 0 0,1 0 0,-1 0 0,1 0 0,0 0 0,-1 0 0,1 0 0,-1 0 0,1 0 0,-1 0 0,1 0 0,0-1 0,-1 1 0,1 0-1,-1 0 1,1-1 0,-1 1 0,1 0 0,-1-1 0,0 1 0,1 0 0,-1-1 0,1 1 0,-1-1 0,0 1 0,1-1 0,-1 1 0,0-1 0,1 1 0,-1-1-2,26-21 31,-23 18-32,1 0 0,0 0 0,0 1 1,1-1-1,-1 1 0,0 0 0,1 1 1,0-1-1,0 1 0,0 0 0,0 0 1,0 0-1,0 1 0,4-1 1,-1 1-6,0 1 0,1 0 0,-1 0 0,0 0 0,0 1-1,0 0 1,0 1 0,1 0 0,-2 0 0,1 1 0,0 0 0,0 0-1,-1 1 1,0 0 0,0 0 0,0 1 0,0-1 0,4 5 6,-10-4 1,1-1 0,-1 1 1,0-1-1,0 1 0,0 0 0,-1-1 1,1 1-1,-1 0 0,-1 0 1,1-1-1,0 1 0,-1 0 1,0-1-1,0 1 0,-1-1 1,1 1-1,-1-1 0,0 0 0,0 1 1,0-1-1,-1 0 0,0 0 1,1-1-1,-1 1 0,-1 0-1,-3 8 14,5-6-25,-1 0 0,1-1 0,-1 1 0,0-1 0,0 0 0,-1 0-1,1 0 1,-1-1 0,0 1 0,-1-1 0,1 0 0,-1 0 0,0 0-1,0 0 1,0-1 0,0 0 0,0 0 0,-1-1 0,1 1 0,-1-1 0,0 0-1,0-1 1,0 1 0,0-1 0,0 0 0,0-1 0,0 0 0,0 0 0,-5 0 11,-15-22-1910,19 5 23</inkml:trace>
  <inkml:trace contextRef="#ctx0" brushRef="#br0" timeOffset="116">7531 5162 26118,'0'0'1312,"0"0"320,1 0-664,24 21-407,-15 2-201,2 9-152,0 0-40,-4 0-104,3-1 0,-3-9-40,-2-4-24,-2-10-208,-4-8-184,0 0-673,-8-11-863</inkml:trace>
  <inkml:trace contextRef="#ctx0" brushRef="#br0" timeOffset="117">7442 5043 25894,'0'0'1128,"0"1"176,-2 34-536,11-14-520,4-5-152,2-11-536,1-3-416,1-11-664,5-3 103</inkml:trace>
  <inkml:trace contextRef="#ctx0" brushRef="#br0" timeOffset="118">7732 5011 21229,'2'2'2047,"7"38"2390,-22 35-2839,7-47-1201,1 54-61,5-80-398,8-8-342,1-2 337,-3 3 46,-1 0 0,1 0 0,0 0 0,1 0 1,-1 1-1,1 0 0,0 1 0,0 0 0,0 0 0,0 0 0,1 1 0,-1-1 0,1 2 0,4-1 21,73 19 51,-83-17-27,0 1 0,0 0 0,0 0 0,0 0 1,-1 0-1,1 0 0,0 0 0,0 1 0,-1-1 0,1 1 1,-1-1-1,1 1 0,-1-1 0,0 1 0,1 0 1,-1 0-1,0 0 0,0 0 0,0-1 0,-1 1 1,1 0-1,0 1 0,-1-1 0,1 0 0,-1 0 0,0 0 1,0 0-1,0 0 0,0 0 0,0 1 0,0-1 1,0 0-1,-1 0 0,1 0 0,-1 0 0,0 0 0,1 0 1,-1 0-1,-1 1-24,-8 13 108,-1-1 0,0 0 1,-1 0-1,-1-1 0,-1 0 0,0-2 1,0 1-1,-1-2 0,-1 0 0,0-1 1,-4 2-109,16-9-73,0 0 0,-1 0 0,1 0 0,-1-1 0,1 0 0,-1 0-1,0 0 1,0-1 0,0 1 0,0-1 0,0 0 0,0-1 0,-1 1 0,1-1 0,0 0 0,0 0 0,0-1 0,0 1 0,-1-1 0,1 0 0,0-1 73,-10-6-1479</inkml:trace>
  <inkml:trace contextRef="#ctx0" brushRef="#br0" timeOffset="119">9699 4834 19708,'0'0'1961,"0"0"147,0 0-540,3-1-351,3-2-1043,0 0 0,-1 0 1,1-1-1,-1 1 0,0-1 1,0 0-1,0-1 0,-1 1 1,1-1-1,-1 0 1,0 0-1,-1 0 0,3-4-174,10-12 276,53-77 34,-4-3 1,-4-2 0,0-15-311,11-15 32,3 13-52,-73 116-88,-3 8-180,-26 49-1622,1-12 326</inkml:trace>
  <inkml:trace contextRef="#ctx0" brushRef="#br0" timeOffset="120">9720 4295 16492,'0'0'3295,"0"0"-16,-1 4-1885,-17 144 234,-83 245-462,101-304-338,0-87-820,0 0 0,0-1-1,0 1 1,0 0-1,1-1 1,-1 1 0,1-1-1,-1 1 1,1 0-1,0-1 1,-1 1 0,1-1-1,0 0 1,0 1-1,0-1 1,0 0 0,0 1-1,0-1 1,1 0-1,-1 0 1,0 0-1,1 0 1,-1 0 0,0 0-1,1-1 1,-1 1-1,1 0 1,-1-1 0,1 1-1,0-1 1,-1 1-1,1-1 1,0 0 0,-1 0-1,1 0 1,0 0-1,-1 0 1,1 0 0,0 0-1,-1 0 1,1-1-1,-1 1 1,1-1 0,0 1-1,-1-1 1,1 1-1,-1-1 1,1 0-1,-1 0 1,1-1-8,130-92 438,-112 80-414,0 1 0,0 1 0,1 0 1,1 2-1,0 0 0,0 2 0,1 0 1,-1 2-1,2 0 0,5 1-24,-8 5 1040</inkml:trace>
  <inkml:trace contextRef="#ctx0" brushRef="#br0" timeOffset="121">10623 3577 22381,'1'-1'587,"1"1"83,-1 6 2783,-1 23-2959,-1 0 0,-1 0 0,-2-1 0,-1 1 0,-7 20-494,-6 39 183,3 93 453,15-180-630,0 0 0,0 1 0,0-1 1,0 0-1,0 0 0,0 0 0,0 0 0,0 0 1,0 1-1,1-1 0,-1 0 0,0 0 0,1 0 0,-1 0 1,1 0-1,-1 0 0,1 0 0,-1 0 0,1 0 1,0 0-1,0 0 0,-1 0 0,1-1 0,0 1 1,0 0-1,0 0 0,0-1 0,0 1 0,0-1 0,0 1 1,0-1-1,0 1 0,0-1 0,0 1 0,0-1 1,0 0-1,1 0 0,-1 0 0,0 0 0,0 0 1,0 0-1,0 0 0,1 0 0,-1 0 0,0 0 0,0 0 1,0-1-1,0 1 0,0-1 0,0 1 0,0 0 1,0-1-1,0 0 0,0 1 0,0-1 0,0 0 1,0 1-1,0-1 0,0 0 0,-1 0 0,1 0-6,21-17-186,-1-1-1,-1-1 0,-1-1 0,-1-1 1,11-17 186,-19 27-610,3-6-1182</inkml:trace>
  <inkml:trace contextRef="#ctx0" brushRef="#br0" timeOffset="122">10772 3805 21293,'-3'36'1960,"-3"5"1201,1 7-1689,1 3-392,0 3-416,2-1-312,2-8-168,2-8-64,-1-12-384,2-9-304,-3-16-768</inkml:trace>
  <inkml:trace contextRef="#ctx0" brushRef="#br0" timeOffset="123">10979 3943 21509,'0'38'1984,"1"6"1121,-1 10-1777,-3 7-400,0 1-584,0 1-136,3-12-192,3-6-256,3-17-456,0-14-440,-3-23-3969</inkml:trace>
  <inkml:trace contextRef="#ctx0" brushRef="#br0" timeOffset="124">11345 3504 11682,'4'-3'11452,"-3"9"-5726,-8 65-4736,-20 124-251,39-194-687,42-70 19,-53 67-71,0-1 0,0 0 0,1 1 1,-1 0-1,1-1 0,-1 1 0,1 0 0,0 0 1,0 0-1,0 0 0,0 0 0,0 0 0,1 0 1,-1 1-1,1-1 0,-1 1 0,1 0 0,-1 0 1,1 0-1,0 0 0,-1 0 0,1 0 0,0 1 1,0-1-1,-1 1 0,1 0 0,0 0 0,0 0 1,0 0-1,0 0 0,-1 1 0,1-1 0,0 1 1,0 0-1,-1 0 0,1 0 0,0 0 0,-1 0 1,1 1-1,-1-1 0,1 1 0,3 8 10,-1 1 1,0-1-1,-1 1 1,0 0-1,0 0 1,-1 1-1,-1-1 1,0 0-1,-1 1 1,0 0-1,0-1 1,-1 1-1,-1 0 1,0-1-1,-1 1 1,0-1-1,0 0 1,-1 1-1,-1-1 0,0 0 1,-1 1-11,-1 1 66,0-1-1,-1 1 1,0-1-1,-1 0 1,0-1-1,-1 0 1,0 0 0,-1 0-1,0-2 1,-2 2-66,9-8 2,-1 0 1,0 0-1,1 0 1,-1-1-1,0 1 1,0-1-1,-1 0 1,1 0-1,0-1 1,-1 1-1,1-1 1,-1 0-1,1 0 1,-1 0-1,1-1 1,-1 0-1,0 0 1,1 0-1,-1 0 1,0-1-1,1 0 1,-1 0-1,1 0 1,-1 0-1,1-1 1,0 1 0,-1-1-1,1 0 1,0-1-1,0 1 1,0-1-1,0 0-2,1 0-119,-1-1 1,1 0-1,0 1 1,0-1-1,0 0 0,0-1 1,1 1-1,-1 0 0,1-1 1,0 0-1,1 1 1,-1-1-1,1 0 0,0 0 1,0 0-1,1 0 0,-1 0 1,1 1-1,0-1 1,0 0-1,1-2 119,1-46-1891</inkml:trace>
  <inkml:trace contextRef="#ctx0" brushRef="#br0" timeOffset="125">11386 3484 20820,'18'0'1457,"-1"3"719,2 1-551,4 2-313,2-5-472,3-2-480,1-7-152,-1-5-712,3 0-680</inkml:trace>
  <inkml:trace contextRef="#ctx0" brushRef="#br0" timeOffset="126">12040 3376 19060,'3'23'2721,"-6"6"1015,-1 6-1823,-4 9-921,-2 4-272,1 12-488,-1 1-112,-1 5-80,2 0-24,3-12-288,-1-11-264,2-16-600,1-11-656</inkml:trace>
  <inkml:trace contextRef="#ctx0" brushRef="#br0" timeOffset="127">11827 3260 22173,'-9'8'218,"-2"0"142,-1 0 0,2 1 1,-1 1-1,1-1 0,1 2 0,-1-1 0,2 1 1,0 1-1,0 0 0,1 0 0,0 0 0,1 1 1,1 0-1,0 0 0,0 4-360,5-13 46,0 0-1,0 0 1,1 1 0,0-1 0,0 0-1,0 0 1,0 0 0,0 0 0,1 0-1,0-1 1,0 1 0,0 0 0,0-1-1,1 0 1,-1 1 0,1-1 0,0 0-1,0 0 1,0 0 0,0-1 0,1 1-1,-1-1 1,1 1 0,-1-1 0,1-1-1,0 1 1,0 0 0,0-1 0,0 0-1,0 0 1,0 0 0,0 0 0,0 0-1,0-1 1,0 0 0,1 0 0,-1 0-1,0-1 1,0 1 0,0-1 0,0 0-1,0 0 1,0 0 0,0-1 0,0 1-1,1-2-45,10-2 53,-1-1 0,-1 0 0,1-1-1,-1 0 1,0-1 0,0-1 0,-1 0 0,0-1-1,-1 0 1,0-1 0,-1 0 0,0 0-1,-1-1 1,5-7-53,-13 18 2,0 0-1,0 1 1,0-1-1,-1 0 1,1 0-1,0 1 1,0-1-1,0 0 1,-1 0 0,1 0-1,0 0 1,-1 0-1,1 0 1,-1 0-1,1 0 1,-1 0-1,0 0 1,1-1-1,-1 1 1,0 0-1,0 0 1,0 0-1,0 0 1,0-1-1,0 1 1,0 0 0,0 0-1,0 0 1,-1 0-1,1 0 1,0-1-1,-1 1 1,1 0-1,-1 0 1,1 0-1,-1 0 1,1 0-1,-1 0 1,0 0-1,0 0 1,1 1 0,-1-1-1,0 0 1,0 0-1,0 1 1,0-1-1,0 0 1,0 1-1,0-1 1,0 1-1,0-1 1,0 1-1,0 0 1,0-1-1,-1 1 1,1 0-1,0 0 1,0 0 0,0 0-1,0 0 1,-2 0-2,-9 2-154,0 0 1,0 1 0,0 0-1,0 1 1,0 1 0,1 0 0,-1 1-1,1 0 1,1 0 0,-1 1 0,1 0-1,0 1 1,1 0 0,0 1-1,-1 1 154,-5 19-1369,10-1-224</inkml:trace>
  <inkml:trace contextRef="#ctx0" brushRef="#br0" timeOffset="128">12301 3578 21749,'-6'256'7136,"6"-255"-7115,-1 0 5,1 1 0,-1-1 0,1 1-1,-1-1 1,1 1 0,0-1 0,0 1 0,0 0-1,0-1 1,0 1 0,0 0 0,0-1 0,1 1-1,-1-1 1,0 1 0,1-1 0,0 1-1,-1-1 1,1 1 0,0-1 0,0 1 0,-1-1-1,1 0 1,0 1 0,0-1 0,1 0 0,-1 0-1,0 0 1,0 0 0,1 0 0,-1 0 0,0 0-1,1 0 1,-1-1 0,1 1 0,-1 0 0,1-1-1,-1 0 1,1 1 0,-1-1 0,1 0-1,0 1 1,-1-1 0,2 0-26,10-9 66,-1-1 0,1-1 0,-2 0 1,1 0-1,-2-1 0,1 0 0,-2-1 0,1 0 0,-2-1 0,0 1 0,-1-2 1,2-4-67,-1 4 26,0 0 1,-1 0 0,-1 0 0,-1-1 0,0 0 0,-1 0-1,-1 0 1,2-16-27,-5 30 1,0-1 0,1 1 0,-1 0 0,0-1-1,-1 1 1,1 0 0,0-1 0,-1 1 0,1 0-1,-1 0 1,0-1 0,1 1 0,-1 0 0,0 0-1,0 0 1,-1 0 0,1 0 0,0 0 0,-1 0 0,1 1-1,-1-1 1,0 0 0,1 1 0,-1-1 0,0 1-1,0 0 1,0-1 0,0 1 0,0 0 0,0 0-1,0 0 1,-1 1 0,1-1 0,0 0 0,0 1 0,-1 0-1,1-1 1,0 1 0,-1 0 0,1 0 0,-1 0-1,-9-1-155,-1 0 0,0 0 0,0 1 0,0 1 0,0 0 0,0 0 0,0 2 0,1 0 0,-1 0 0,1 1 0,0 0 0,0 1 0,0 1 0,1 0 0,0 0 0,0 1 0,0 1 0,1-1 0,-4 6 155,-15 20-2413</inkml:trace>
  <inkml:trace contextRef="#ctx0" brushRef="#br0" timeOffset="129">10805 4551 18892,'1'2'267,"0"0"0,0 0 1,0 0-1,0-1 0,0 1 0,1 0 0,-1 0 0,1-1 1,-1 1-1,1-1 0,0 1 0,-1-1 0,1 0 0,0 1 1,0-1-1,0 0 0,0 0 0,0 0 0,0-1 0,0 1 1,0 0-1,1-1 0,-1 0 0,0 1 0,2-1-267,96-19 2037,-83 14-1506,559-196 1704,-440 160-2196,136-22-39,-10 4 19,97-28 361,-327 89-296,-53 16-17,-198 46-81,166-52-23,-120 21-178,-2-8-1,-13-7 216,109-10-42,-329 66-87,203-30 111,181-40 16,10-2-1,-1 0 1,1 1-1,0 0 0,0 1 0,0 0 0,0 2 0,1-1 0,0 2 0,0 0 0,1 0 0,-4 4 3,-3 24-9,19-34 8,0 0 0,0 0 1,0-1-1,0 1 0,0 0 0,1 0 1,-1-1-1,0 1 0,0 0 0,1-1 1,-1 1-1,0 0 0,1-1 0,-1 1 1,0 0-1,1-1 0,-1 1 0,1-1 0,-1 1 1,1-1-1,0 1 0,-1-1 0,1 1 1,-1-1-1,1 0 0,0 1 0,-1-1 1,1 0-1,0 1 0,0-1 0,-1 0 1,1 0-1,0 0 0,-1 0 0,1 0 1,0 0-1,0 0 0,-1 0 0,1 0 0,0 0 1,0 0-1,-1 0 0,1 0 0,0-1 1,0 1-1,-1 0 0,1 0 0,0-1 1,-1 1-1,1-1 0,-1 1 0,1 0 1,0-1-1,0 0 1,96-38 16,-68 27-4,106-43 30,2 5-1,3 7 1,1 5-1,28 2-41,-29 20-168,0 5 0,56 7 168,-94-5-257,-102 8 258,1 0-1,-1 0 1,1 0-1,-1 1 1,1-1-1,-1 0 1,0 0-1,1 0 1,-1 0-1,0 0 1,0 0-1,0 0 1,0 0-1,0 0 1,0 0-1,0 0 1,0 0-1,0 0 1,0 0-1,0 0 1,-1 1-1,1-1 1,0 0-1,-1 0 1,1 0-1,0 0 1,-1 0-1,1 0 1,-1 1-1,0-1 1,1 0-1,-1 0 1,0 1-1,1-1 1,-1 1-1,0-1 1,0 0-1,0 1 1,1-1-1,-1 1 1,0 0-1,0-1 1,0 1-1,0 0 1,0-1-1,0 1 1,0 0-1,0 0 1,0 0-1,0 0 0,-23-10 15,-1 0 0,-1 2 0,0 1 1,0 1-1,0 2 0,0 0 0,-15 1-15,26 1 1,-40-5 4,0 3 0,0 2 0,-1 2-1,1 3 1,0 2 0,0 3 0,0 2 0,1 2-1,1 3 1,0 2 0,1 2 0,1 3 0,0 2-5,-28 27-9,1 3 1,-42 40 8,81-63 3,4-5 0,36-26-3,-1 0-1,1-1 1,-1 1-1,0-1 1,1 0 0,-1 1-1,0-1 1,1 1-1,-1-1 1,0 1 0,0-1-1,0 0 1,1 1 0,-1-1-1,0 0 1,0 1-1,0-1 1,0 0 0,0 1-1,0-1 1,0 0-1,-1 1 1,1-1 0,0 1-1,0-1 1,0 0-1,0 1 1,-1-1 0,1 1-1,0-1 1,-1 0-1,1 1 1,-1-1 0,1 1-1,0-1 1,-1 1-1,1 0 1,-1-1 0,1 1-1,-1-1 1,1 1-1,-1 0 1,0-1 0,1 1-1,-1 0 1,1 0-1,-1-1 1,0 1 0,1 0-1,-1 0 1,0 0-1,1 0 1,-1 0 0,1 0-1,-1 0 1,0 0-1,0 0 1,9-11-8,0-1 0,1 1 0,1 1-1,-1 0 1,2 0 0,-1 1-1,1 0 1,1 1 0,0 0 0,0 1-1,0 0 1,1 1 0,0 0-1,0 1 9,71-27-261,1 4-1,2 4 0,0 3 0,1 5 0,55-3 262,83-17-2123,-165 25 915,1-3 1,-2-2 0,0-2 0,31-17 1207,-91 35-30,-1 0 0,1 0 0,0-1-1,0 1 1,-1 0 0,1-1 0,0 1 0,0 0 0,-1-1 0,1 1 0,0 0 0,0-1 0,0 1 0,0-1 0,-1 1 0,1-1 0,0 1 0,0 0 0,0-1 0,0 1 0,0-1 0,0 1 0,0 0 0,0-1 0,0 1 0,0-1 0,1 1 0,-1-1 0,0 1 0,0 0 0,0-1 0,0 1 0,1 0 0,-1-1 0,0 1 0,0 0 0,1-1 0,-1 1 0,0 0-1,1-1 1,-1 1 0,0 0 0,1 0 0,-1-1 0,0 1 0,1 0 0,-1 0 0,0 0 0,1-1 0,-1 1 0,1 0 0,-1 0 0,0 0 0,1 0 0,-1 0 0,1 0 0,-1 0 0,1 0 0,-1 0 0,0 0 0,1 0 0,-1 0 0,1 0 0,-1 1 30,-31-5-647,31 4 658,-52-2-239,-15-2 521</inkml:trace>
  <inkml:trace contextRef="#ctx0" brushRef="#br0" timeOffset="130">10246 5043 2369,'0'35'0,"0"-34"-11,-12 5 16,7-12 187,1-1-1,0 0 1,0 1 0,1-2-1,0 1 1,0 0-1,0 0 1,1-1 0,0 0-1,1 1 1,0-1-1,0-4-191,-9-33 1747,6 30-213,3 9-570,0 0 0,-1 0 0,0 0 1,0 0-1,0 0 0,0 1 1,-1-1-1,0 1 0,0-1 1,-1 1-1,0 0 0,1 0 1,-2 1-1,1-1-964,-32 6 1978,23 8-1892,1 1 0,0 0 0,0 1-1,2 0 1,-1 1 0,1 0 0,1 1 0,0 0 0,1 0-1,1 1 1,-6 14-86,-13 24 127,4 0 0,1 2 0,3 1 0,2 0 0,3 1 0,2 0 0,3 1 0,2 0-1,2 0 1,3 1 0,3-1 0,4 24-127,3 7 88,3 0 1,4-1-1,4 0 0,4-2 0,3 0 1,34 69-89,-39-108 6,3-1 1,1-2-1,2 0 1,2-2-1,2-1 1,1-2-1,2-1 1,29 23-7,-62-57-6,0 0 0,0 0 1,0-1-1,1 1 0,-1-1 0,1 1 1,0-1-1,-1 0 0,1 0 1,0 0-1,0 0 0,0 0 0,1-1 1,-1 0-1,0 1 0,1-1 1,-1 0-1,0-1 0,1 1 0,-1-1 1,1 1-1,-1-1 0,1 0 1,0 0-1,-1-1 0,1 1 0,-1-1 1,0 1-1,1-1 0,-1 0 1,1-1-1,-1 1 0,0 0 0,0-1 1,0 0-1,0 0 0,0 0 1,0 0-1,0 0 0,-1-1 0,1 1 1,1-3 5,21-110-17,-23 97 20,8-170 30,-9 1-1,-10-34-32,6 148-2,-32-598 43,31 610-26,-3-1 1,-2 2-1,-10-28-15,-18 21 12,35 66-13,1 1 0,-1-1 1,0 1-1,1-1 0,-1 1 0,0-1 0,1 1 1,-1 0-1,0 0 0,1 0 0,-1 0 0,0 0 1,1 0-1,-1 0 0,0 1 0,1-1 1,-1 1-1,0-1 0,1 1 0,-1-1 0,1 1 1,-1 0-1,1 0 0,-1 0 0,1 0 0,0 0 1,-1 0-1,1 0 0,0 0 0,0 1 1,0-1-1,0 0 0,0 1 0,0-1 0,0 1 1,0-1 0,-11 17-150,0 1 1,0 0 0,2 0 0,1 1-1,0 1 1,1 0 0,0 4 149,-4 10-488,-14 37-1100</inkml:trace>
  <inkml:trace contextRef="#ctx0" brushRef="#br0" timeOffset="131">10770 5967 21837,'5'-2'1885,"183"-83"1448,-4 16-2724,-121 48-568,-1-2-1,-1-3 1,-1-3-1,52-34-40,-11-5-343,-98 65-405,-5 3-827,-12-4-2092</inkml:trace>
  <inkml:trace contextRef="#ctx0" brushRef="#br0" timeOffset="132">10831 5434 21237,'1'-3'240,"-1"2"-122,-1-1 0,1 1 1,0-1-1,0 1 0,0 0 0,0-1 0,0 1 1,1-1-1,-1 1 0,0-1 0,1 1 0,-1-1 0,1 1 1,-1 0-1,1-1 0,0 1 0,0 0 0,-1-1 1,1 1-1,0 0 0,0 0 0,0 0 0,0 0 0,1 0 1,-1 0-1,0 0 0,0 0 0,0 1 0,1-1 0,-1 0 1,0 1-1,1-1 0,-1 1 0,1-1 0,-1 1 1,1 0-1,-1-1 0,1 1 0,-1 0 0,1 0-118,1 4 78,0 1 0,-1 0 1,1-1-1,-1 1 0,0 0 0,0 0 0,-1 1 0,1-1 0,-1 0 0,0 0 1,-1 1-1,1-1 0,-1 0 0,0 1 0,0-1 0,-1 3-78,1 3 64,-2 49-14,-2-1 0,-3 0 1,-3 0-1,-2-1 0,-3 0 1,-2-1-1,-19 41-50,-6-5 31,-5-1 0,-32 43-31,41-70 19,18-28 7,19-23-21,18-26-8,109-139-7,-56 59 54,-58 78-79,1-1 1,0 2-1,1 0 1,1 0-1,0 1 1,0 1-1,1 1 1,1 0-1,0 1 1,0 1-1,1 0 1,0 1-1,0 2 1,0-1-1,1 2 1,18-2 34,44 0-799</inkml:trace>
  <inkml:trace contextRef="#ctx0" brushRef="#br0" timeOffset="133">12256 5358 22493,'-6'1'249,"0"1"1,1-1-1,-1 2 1,0-1-1,1 0 1,0 1-1,-1 0 1,1 0-1,0 1 1,1-1-1,-1 1 1,0 0-1,1 0 1,0 1-1,0-1 1,1 1-1,-1 0 1,1 0-1,0 0 1,0 1-1,0-1-249,-43 119 783,33-57-441,36-89-215,-19 16-129,-1-1 0,1 1 0,1 0 0,-1 0 0,1 1 1,0-1-1,0 1 0,0 0 0,1 0 0,0 1 0,0 0 1,0 0-1,1 0 0,-1 1 0,1 0 0,0 0 0,0 0 1,0 1-1,0 0 0,0 1 0,0-1 0,0 1 0,1 1 1,-1-1-1,0 1 0,1 1 0,4 0 2,-8 1 3,-1-1 0,1 1 0,-1 0 0,1 1 1,-1-1-1,0 1 0,0-1 0,0 1 0,0 0 0,-1 0 0,1 0 0,-1 1 0,0-1 0,0 1 0,0-1 0,0 1 0,0 0 1,-1-1-1,1 1 0,-1 0 0,0 0 0,-1 0 0,1 0 0,-1 0 0,1 0 0,-1 0 0,-1 1-3,-19 108 532,12-95-452,-1-2 0,-1 1 0,-1-1 1,0 0-1,-1-1 0,-1-1 0,0 0 0,-1 0 0,0-2 0,-1 0 0,-3 1-79,17-11-348,1-9-1932,4-21 1208</inkml:trace>
  <inkml:trace contextRef="#ctx0" brushRef="#br0" timeOffset="134">12571 4876 12211,'0'3'5599,"-5"156"4178,0-114-9554,2-1 1,2 1-1,1 0 0,3-1 1,2 1-1,1-1 1,3 0-1,1 0 1,3-1-1,3 6-223,16 16 7,-31-63-11,-8-10 24,-14-17-169,-1 2 1,-2 0-1,0 1 0,-1 2 1,-2 0-1,-10-4 149,-3-5-81,37 27 82,1 2 9,1 0 0,-1-1-1,0 1 1,1-1-1,-1 1 1,1-1-1,-1 0 1,1 0 0,0 1-1,-1-1 1,1 0-1,0 0 1,-1 0-1,1-1 1,0 1 0,0 0-1,0 0 1,0-1-1,0 1 1,0 0-1,0-1 1,1 1 0,-1-1-1,0 1 1,1-1-1,-1 1 1,1-1-1,0 0 1,-1 1 0,1-1-1,0 0 1,0 1-1,0-1 1,0 1 0,0-1-1,0 0 1,1 1-1,-1-1 1,1 1-1,-1-1 1,1 0-10,164-63 613,-89 26-898,-47 23-550</inkml:trace>
  <inkml:trace contextRef="#ctx0" brushRef="#br0" timeOffset="135">13025 5098 18916,'-38'-18'6555,"7"49"-4581,20-8-1833,2 0 1,1 0 0,1 1 0,1 0-1,1 0 1,1 1 0,1 0 0,1-1-1,1 1 1,2 17-142,2-11 233,-3-31-228,0 0 1,0-1-1,0 1 1,0-1 0,0 1-1,0 0 1,0-1 0,0 1-1,0 0 1,0-1-1,1 1 1,-1 0 0,0-1-1,0 1 1,0 0-1,0-1 1,0 1 0,1 0-1,-1 0 1,0-1 0,0 1-1,1 0 1,-1 0-1,0-1 1,0 1 0,1 0-1,-1 0 1,0 0 0,1-1-1,-1 1 1,0 0-1,1 0 1,-1 0 0,0 0-1,1 0 1,-1 0-1,0 0 1,1 0 0,-1 0-1,0 0 1,1 0 0,-1 0-1,0 0 1,1 0-1,-1 0 1,1 0 0,-1 0-1,0 0 1,1 0-1,-1 0 1,0 1 0,0-1-1,1 0 1,-1 0 0,0 0-1,1 1 1,-1-1-1,0 0 1,0 0 0,1 1-6,19-47 224,66-111 214,-86 155-434,1 0 0,0 0 0,0 0 0,1 0 0,-1 0 0,0 0 0,1 0 0,-1 0 0,1 1 0,0-1 0,-1 0-1,1 1 1,0 0 0,0-1 0,0 1 0,0 0 0,0 0 0,0 0 0,1 0 0,-1 0 0,0 1 0,0-1 0,1 1-1,-1 0 1,0-1 0,1 1 0,-1 0 0,0 0 0,1 0 0,-1 1 0,0-1 0,1 0 0,-1 1 0,0 0 0,0-1-1,0 1 1,1 0 0,-1 0 0,0 0 0,0 1 0,0-1 0,0 0 0,-1 1 0,1-1 0,0 1 0,-1 0 0,1-1-1,-1 1-3,8 14 3,-2 0 0,0 1 0,-1 0 0,-1 0-1,0 0 1,-1 1 0,0 3-3,2 8 11,-2-61 22,-16-166 3,17 203-49,54 116 48,-58-120-35,0 0 0,0 0 1,0 0-1,0 0 0,0 0 0,0 0 0,0 0 1,0 0-1,0 0 0,1-1 0,-1 1 1,0-1-1,1 1 0,-1-1 0,0 1 1,1-1-1,-1 0 0,1 1 0,-1-1 1,0 0-1,1 0 0,-1 0 0,1 0 1,-1 0-1,1-1 0,-1 1 0,0 0 0,1-1 1,-1 1-1,0-1 0,1 1 0,-1-1 1,0 0-1,1 1 0,-1-1 0,0 0 1,0 0-1,0 0 0,0 0 0,0 0 1,0 0-1,36-57 3,-13-11-1,-2-1-1,-4-1 1,-2-1 0,-2-16-2,-7 47 1,-2-1 1,-2 0 0,-1 1-1,-2-1 1,-5-28-2,0 51 16,2 28-8,1 32 9,16 308 370,-14-348-386,0 5 7,0-1 0,0 1 0,0 0 1,1-1-1,0 1 0,0 0 0,0-1 0,1 1 0,0-1 0,0 0 0,0 1 0,1-1 0,0 0 0,0-1 0,0 1 0,0 0 0,1-1 0,0 0 0,0 0 1,0 0-1,1 1-8,-3-5-4,-1 0-1,0 0 1,1 0 0,-1 0 0,0 0 0,1 0 0,-1 0 0,0-1 0,1 1 0,-1 0 0,0-1-1,0 1 1,1-1 0,-1 1 0,0-1 0,0 0 0,0 0 0,0 1 0,1-1 0,-1 0 0,-1 0 0,1 0-1,0 0 1,0 0 0,0 0 0,0 0 0,-1-1 0,1 1 0,0 0 0,-1 0 0,1-1 0,-1 1 0,0 0-1,1 0 1,-1-1 0,0 1 0,0-1 0,0 1 0,0 0 0,0-1 0,0 1 0,0 0 0,0-1-1,0 1 1,-1 0 0,1-1 0,-1 1 0,1 0 0,-1 0 0,1-1 0,-1 1 0,0 0 0,1 0 0,-1 0-1,0 0 1,0 0 0,0 0 4,-134-61-1275,80 30 1338,54 30 37,5-3 167,144-123-262,-113 104-596</inkml:trace>
  <inkml:trace contextRef="#ctx0" brushRef="#br0" timeOffset="136">14028 4724 20868,'-1'0'143,"-1"0"-1,0 0 1,0-1-1,0 1 0,0 1 1,1-1-1,-1 0 0,0 0 1,0 0-1,0 1 0,1-1 1,-1 1-1,0 0 1,1-1-1,-1 1 0,0 0 1,1 0-1,-1 0 0,1 0 1,-1 0-1,1 1 0,0-1 1,-1 0-1,1 1 0,0-1 1,0 1-1,0-1 1,0 1-1,0-1 0,0 1 1,1 0-1,-1-1 0,0 1 1,1 0-1,-1 0-142,-13 71 608,13-65-420,-1 8-32,0-1 0,1 1-1,1 0 1,0-1 0,1 1-1,1-1 1,0 1 0,1-1 0,3 6-156,-6-20 8,0-1-1,0 1 1,0-1 0,0 0 0,0 1 0,1-1 0,-1 0 0,0 1 0,0-1 0,0 1-1,1-1 1,-1 0 0,0 0 0,1 1 0,-1-1 0,0 0 0,0 1 0,1-1 0,-1 0 0,1 0-1,-1 0 1,0 1 0,1-1 0,-1 0 0,0 0 0,1 0 0,-1 0 0,1 0 0,-1 0-1,1 0 1,-1 0 0,0 0 0,1 0 0,-1 0 0,1 0 0,-1 0 0,0 0 0,1 0 0,-1 0-1,1 0 1,-1 0 0,0-1 0,1 1 0,-1 0 0,0 0 0,1 0 0,-1-1 0,0 1-1,1 0 1,-1-1 0,0 1 0,1 0 0,-1 0 0,0-1 0,0 1 0,1-1 0,-1 1 0,0 0-1,0-1 1,0 1 0,0 0 0,0-1 0,1 1 0,-1-1 0,0 1 0,0-1-8,13-28 176,-13 27-156,22-61 233,-3 0 0,-3-2 1,-2 0-1,-4-1 0,-1-12-253,-9 107 1,1 1 1,1-1-1,2 0 1,1 0 0,1 0-1,3 4-1,-9-31 0,0-1 1,0 1-1,1-1 0,-1 0 1,0 1-1,1-1 0,-1 0 0,1 1 1,0-1-1,-1 0 0,1 0 1,0 1-1,0-1 0,0 0 1,0 0-1,0 0 0,0 0 0,0 0 1,0 0-1,0 0 0,0-1 1,1 1-1,-1 0 0,0-1 1,0 1-1,1-1 0,-1 1 0,1-1 1,-1 1-1,0-1 0,1 0 1,-1 0-1,1 0 0,-1 0 0,1 0 0,36-38 34,-16 0-16,-2-1-1,-2-1 1,-2-1 0,-1 0-1,-3-1 1,-1 0 0,-2-1-1,-1 0 1,0-43-18,-11 27 9,-4 22-5,0 37 7,6 167-17,2-38 0,-4-69 120,3 0-1,2 0 1,3 0-1,2 0 1,3-1-1,2 0 1,4-1-1,16 42-113,0-37-2,-23-48 1,0-1-1,-2 2 0,1-1 0,-2 1 0,0 1 0,-1-1 0,-1 1 0,-1-1 0,0 4 2,-2-20 1,-1 1 0,1 0 0,-1 0 0,0 0 0,1 0 0,-1 0 0,0-1 0,0 1-1,0 0 1,0 0 0,0 0 0,0 0 0,0 0 0,0 0 0,0 0 0,0-1 0,0 1 0,-1 0-1,1 0 1,0 0 0,-1 0 0,1 0 0,0-1 0,-1 1 0,1 0 0,-1 0 0,0-1 0,1 1-1,-1 0 1,1-1 0,-1 1 0,0-1 0,1 1 0,-1-1 0,0 1 0,0-1 0,0 1 0,1-1 0,-1 0-1,0 1 1,0-1 0,0 0 0,0 0 0,0 1 0,1-1 0,-1 0 0,0 0 0,0 0 0,0 0-1,0 0 1,0-1 0,0 1 0,0 0 0,1 0 0,-1-1 0,0 1 0,0 0 0,0-1 0,0 1-1,1 0 1,-1-1 0,0 0 0,0 1 0,1-1 0,-1 0-1,-10-10 2,0 0 0,2-1 0,-1-1 0,1 0 0,1 0 0,0-1 0,1 0 0,1 0 0,0-1 1,1 1-1,0-1 0,1-1 0,1-2-2,-4-3-11,2 0 1,1-1-1,0 0 0,1 1 1,2-1-1,0 0 1,2 0-1,0 0 1,1 0-1,1 0 1,1 1-1,7-21 11,35-17-592,-19 43-138</inkml:trace>
  <inkml:trace contextRef="#ctx0" brushRef="#br0" timeOffset="137">14894 4009 10594,'6'-16'2489,"-2"1"4534,-4 13-3971,-4 9-335,0 27-2226,1 0 0,1 0 0,2 0 0,2 0 0,1 0 0,2 2-491,0 15 375,1 25 30,3 0 0,3 0 1,3-1-1,17 42-405,25 45 182,-57-161-172,-25-59 58,-39-38-26,46 72-56,1 0 1,1-1-1,0-1 0,2-1 0,2 0 1,0 0-1,2-2 0,-2-10 14,11 34-13,4 6 5,0 0 1,0 1 0,0-1-1,0 1 1,0 0-1,-1 0 1,1 0-1,-1 0 1,1 0-1,-1 0 1,1 1-1,-1-1 1,0 1-1,0 0 1,-1-1-1,1 1 1,0 0-1,0 2 8,19 23-308,-17-25 120,1 1 0,-1-1 1,1 1-1,-1-1 0,1-1 0,0 1 0,0-1 0,1 0 1,-1 0-1,0 0 0,1-1 0,-1 1 0,1-1 0,-1-1 0,1 1 1,-1-1-1,1 0 0,0 0 0,-1-1 0,1 0 0,-1 0 0,1 0 1,-1 0-1,1-1 0,-1 0 0,0 0 0,0-1 0,0 1 0,0-1 1,0 0-1,0-1 188,6-4-420,0 0 0,-1 0 0,0-2 1,0 1-1,-1-1 0,0-1 0,-1 1 0,0-1 1,-1-1-1,0 1 0,-1-1 0,3-8 420,16-73-507,-24 0 3536,-1 92-2969,-1 0 0,1 0 0,0 0-1,0 0 1,0 1 0,0-1 0,-1 0 0,1 0 0,-1 0-1,1 1 1,0-1 0,-1 0 0,1 0 0,-1 1 0,1-1-1,-1 0 1,0 1 0,1-1 0,-1 1 0,0-1 0,1 1-1,-1-1 1,0 1 0,0-1 0,1 1 0,-1 0-1,0-1 1,0 1 0,0 0 0,0 0 0,1 0 0,-1-1-1,0 1 1,0 0 0,0 0 0,0 0 0,0 0 0,1 1-1,-1-1 1,0 0 0,0 0 0,0 0 0,0 1 0,1-1-1,-1 0 1,0 1 0,0-1 0,0 1 0,1-1 0,-1 1-1,0-1 1,1 1 0,-1 0 0,1-1 0,-1 1 0,0 0-1,1-1 1,0 1 0,-1 0 0,1-1 0,-1 1 0,1 0-1,0 0 1,-1 0 0,1 0 0,0 0-60,-8 16 284,1 0 1,0 1-1,1 0 1,1 0-1,1 0 1,1 1-1,0-1 1,1 12-285,-2 4 274,3-29-238,-1 4 31,0 1 0,1 0 0,0-1 0,0 1 0,1 0 0,1-1 1,0 1-1,0 0 0,0-1 0,1 1 0,1-1 0,0 1 0,0 0-67,-2-10 4,0 1 0,0 0 0,0 0 0,0 0 0,0 0 0,0-1 0,0 1 0,0 0 0,0-1 0,1 1 0,-1-1 0,0 0 0,0 1 1,0-1-1,1 0 0,-1 0 0,0 1 0,0-1 0,1 0 0,-1 0 0,0 0 0,0-1 0,1 1 0,-1 0 0,0 0 0,0-1 0,1 1 0,-1-1 0,0 1 0,0-1 0,0 1 0,0-1 0,0 0 0,0 1 0,0-1 0,0 0 0,1-1-4,9-10 9,-1-1 0,0 0 0,-1-1 0,-1 0 0,0 0 0,-1-1 0,0 0 0,-1 0 0,3-16-9,-6 24 2,13-45 9,-1 0-1,-3-1 1,-3-1 0,-2 0-1,-1-7-10,1 309-81,-6-229 84,-1-13 2,0 0 0,0 1 0,0-1 0,1 0 1,0 0-1,0 0 0,1 0 0,0 0 0,0 0 0,0 0 0,0 0 0,1-1 1,0 1-1,1 0-5,-2-6 2,0 0 0,0 0 1,0 0-1,1 0 0,-1 0 1,0 0-1,0-1 0,0 1 1,0-1-1,0 1 0,0-1 0,0 0 1,0 0-1,0 0 0,0 0 1,0 0-1,0 0 0,-1-1 1,1 1-1,0 0 0,-1-1 1,1 0-1,-1 1 0,0-1 1,1 0-1,-1 0 0,0 1 1,0-1-1,0 0 0,0 0 0,-1 0 1,1 0-1,0 0 0,-1-2-2,123-268 47,-101 224-42,-2 11-14,-2 0 0,-2-1 0,-2-1 0,-1-1 0,-2 1 0,-2-2 0,-1 1 0,-3-1 0,0-10 9,-15 36-57,-6 40 22,14-20 34,-26 45 12,2 2 1,3 2-1,2 0 1,2 1-1,3 0 1,-4 32-12,18-82 9,0 1 1,1 0-1,-1 0 1,1-1-1,1 1 0,-1 0 1,1 0-1,0 0 1,0 0-1,1 0 0,0 0 1,0 0-1,0 0 0,0 0 1,1-1-1,0 1 1,1-1-1,-1 1 0,1-1 1,0 0-1,0 0 1,1 0-1,-1 0 0,1 0 1,2 0-10,-2-4 1,1 0 1,0-1 0,-1 0-1,1 0 1,-1 0 0,1-1-1,0 0 1,-1 0 0,1 0-1,-1 0 1,1 0 0,-1-1-1,0 0 1,0 0 0,1 0-1,-1-1 1,-1 1 0,1-1-1,0 0 1,-1 0 0,1 0-1,-1-1 1,0 1-1,0-1 1,1-2-2,17-15-5,-2-1-1,-1-1 0,-1-1 1,-1 0-1,0-1 1,-2 0-1,-2-2 1,0 1-1,-1-1 1,-2-1-1,-1 0 0,-1 0 1,-1-1-1,-2 0 1,-1 0-1,-1 0 1,-1 0-1,-2-5 6,-6-4-60,7 37 58,0 1 1,0-1-1,0 1 0,-1-1 1,1 1-1,0-1 0,-1 0 1,1 1-1,0-1 0,-1 1 1,1 0-1,0-1 0,-1 1 1,1-1-1,-1 1 0,1 0 0,-1-1 1,1 1-1,-1 0 0,1-1 1,-1 1-1,1 0 0,-1 0 1,1 0-1,-1-1 0,0 1 1,1 0-1,-1 0 0,1 0 1,-1 0-1,0 0 0,1 0 1,-1 0-1,1 0 0,-1 0 0,0 1 1,1-1-1,-1 0 0,1 0 1,-1 0-1,1 1 0,-1-1 1,1 0-1,-1 0 0,1 1 1,-1-1-1,1 1 0,-1-1 1,1 0-1,0 1 0,-1-1 1,1 1-1,-1-1 0,1 1 0,0-1 1,0 1-1,-1-1 0,1 1 1,0 0-1,0-1 0,-1 1 2,-33 100-32,-38 209 320,70-307-278,1 1-1,-1-1 1,1 0-1,0 1 1,0-1-1,1 1 1,-1 0-1,1-1 0,-1 1 1,1-1-1,0 1 1,1 0-1,-1-1 1,1 1-1,-1-1 1,1 1-1,0-1 0,0 1 1,1-1-1,-1 1 1,1-1-1,-1 0 1,1 0-1,0 0 0,0 0 1,1 0-1,-1 0 1,0-1-1,1 1 1,0-1-1,0 1 1,0-1-1,0 0 0,0 0 1,0-1-1,0 1 1,0 0-1,3 0-9,6-5 2,-1 0-1,0-1 1,-1 0 0,1-1-1,-1 0 1,0-1-1,0 0 1,0-1-1,-1 1 1,0-2 0,-1 1-1,1-1 1,-1-1-1,-1 0 1,0 0-1,0 0 1,3-6-2,-7 11-3,58-84-349,-58 121 220,0 110 351,-4-142-214,1 0 0,0-1 0,0 1 0,0 0-1,0 0 1,0 0 0,0 0 0,0 0 0,0 0 0,0 0 0,1 0 0,-1 0 0,0 0 0,1 0 0,-1 0 0,0 0 0,1-1-1,-1 1 1,1 0 0,-1 0 0,1 0 0,0-1 0,-1 1 0,1 0 0,0-1 0,0 1 0,-1 0 0,1-1 0,0 1 0,0-1 0,0 1-1,0-1 1,-1 0 0,1 1 0,0-1 0,0 0 0,0 0 0,0 0 0,0 1 0,0-1 0,0 0 0,0 0 0,0-1 0,0 1-1,0 0 1,0 0 0,0 0 0,0 0 0,0-1 0,0 1 0,-1-1 0,1 1 0,0 0 0,0-1 0,0 1 0,0-1 0,-1 0-1,1 1 1,0-1-5,45-50 48,-39 43-37,7-10-1,-5 4-7,1 1 0,1 0 1,-1 1-1,2 0 1,0 1-1,0 0 0,1 0 1,1 2-1,-1 0 1,1 0-1,2 1-3,-12 8-3,-1 0 1,0 0-1,1 1 0,-1-1 0,0 1 1,0 0-1,1 0 0,-1 0 1,0 0-1,0 1 0,0-1 1,0 1-1,-1 0 0,1 0 1,0 0-1,-1 0 0,1 0 1,-1 1-1,0-1 0,0 1 1,0-1-1,0 1 0,0 0 1,0 0-1,-1 0 0,0 0 1,1 0-1,-1 0 0,0 0 1,0 0-1,-1 1 0,1-1 1,-1 0-1,1 1 0,-1-1 0,0 1 4,15 33 6,-15-36-6,1 0 0,0 0 0,-1 0 0,1-1 0,0 1 0,0 0 1,0-1-1,-1 1 0,1 0 0,0-1 0,0 1 0,0-1 0,0 1 1,0-1-1,0 0 0,0 1 0,0-1 0,0 0 0,0 0 0,0 0 1,0 0-1,0 0 0,0 0 0,0 0 0,0 0 0,0 0 0,0 0 1,0-1-1,0 1 0,0 0 0,0-1 0,0 1 0,0 0 0,0-1 1,0 0-1,0 1 0,0-1 0,0 1 0,-1-1 0,1 0 0,0 0 1,0 1-1,-1-1 0,1 0 0,-1 0 0,1-1-1,40-48 17,-34 40-16,89-127-146,-96 136 139,0 0 1,1 0-1,-1 1 1,1-1-1,-1 0 1,1 0-1,-1 1 1,1-1-1,-1 1 1,1-1-1,0 0 1,0 1-1,-1-1 1,1 1 0,0-1-1,0 1 1,-1 0-1,1-1 1,0 1-1,0 0 1,0-1-1,0 1 1,0 0-1,-1 0 1,1 0-1,0 0 1,0 0-1,0 0 1,0 0-1,0 0 1,0 0-1,0 1 1,-1-1-1,1 0 1,0 0-1,0 1 1,0-1-1,-1 1 1,1-1-1,0 0 1,0 1-1,-1 0 1,1-1-1,0 1 1,-1-1-1,1 1 1,0 0-1,-1-1 1,1 1-1,-1 0 1,1 0-1,-1-1 1,0 1-1,1 0 1,-1 0-1,0 0 6,8 53-73,-8-50 76,23 258 471,-15-232-448,-1 0-1,-2 1 1,-1 0 0,-1-1 0,-2 1-1,-1 0 1,-2 0 0,0 0 0,-2 0-1,-5 12-25,9-40 10,0-1 0,-1 1 0,0-1 0,1 1 0,-1-1-1,0 0 1,0 1 0,-1-1 0,1 0 0,0 0 0,-1 0 0,1 0-1,-1 0 1,0 0 0,1 0 0,-1 0 0,0-1 0,0 1 0,0-1-1,0 1 1,-1-1 0,1 0 0,0 0 0,-1 0 0,1 0 0,0 0 0,-1-1-1,1 1 1,-1-1 0,1 1 0,-1-1 0,1 0 0,-1 0 0,1 0-1,-1 0 1,1-1 0,-1 1 0,1-1 0,-1 1 0,1-1 0,-1 0-1,1 0 1,0 0 0,-1 0 0,1 0 0,0-1 0,0 1 0,0-1-1,0 1 1,0-1 0,0 0 0,1 0 0,-1 0 0,0 0 0,1 0-1,0 0 1,-1 0 0,1 0 0,0-1 0,0 1 0,0-2-10,-6-10 3,1 0 1,1 0-1,1-1 1,0 1-1,0-1 0,1 0 1,1 0-1,1 0 1,0 0-1,1 0 1,1 0-1,0-1 1,1 1-1,1 0-3,4-22-73,1 1 0,2 0 0,2 0 1,1 1-1,4-3 73,27-56-1825,-33 57-1311</inkml:trace>
  <inkml:trace contextRef="#ctx0" brushRef="#br0" timeOffset="138">16312 3456 25950,'0'-10'712,"1"-1"408,-1 1-1704,0 3 2696</inkml:trace>
  <inkml:trace contextRef="#ctx0" brushRef="#br0" timeOffset="139">12620 6143 20468,'0'0'1462,"3"1"296,0 2-1565,0-1 1,-1 1-1,1 0 0,0 0 1,-1 0-1,1 0 1,-1 1-1,0-1 1,0 1-1,-1-1 1,1 1-1,-1 0 0,1-1 1,-1 1-1,0 0 1,-1 0-1,1 0 1,-1 4-194,4 5 360,80 473 2114,-63-430-2333,-20-56-139,0 0 0,0 0 0,0 0 0,0 0 0,1 0 0,-1-1 0,0 1-1,0 0 1,0-1 0,0 1 0,0-1 0,0 1 0,0-1 0,0 0 0,0 1 0,0-1 0,0 0 0,-1 0 0,1 0 0,0 1-1,0-1 1,-1 0 0,1 0 0,-1 0 0,1 0 0,0 0 0,-1 0 0,0 0 0,1-1 0,-1 1 0,0 0 0,1 0-1,-1 0 1,0 0 0,0 0 0,0-1 0,0 1 0,0 0 0,0 0 0,-1 0 0,1 0 0,0 0 0,-1 0 0,1-1 0,-1 1-3,4-9 12,9-36 7,-7 20-19,1 0 1,2 0 0,0 0-1,2 1 1,1 0-1,1 1 1,1 0-1,1 1 1,3-2 0,-16 23 0,0 1 0,0-1 0,1 1 0,-1-1 0,0 1 0,1 0 0,0 0 0,-1 0 0,1-1 0,0 2-1,-1-1 1,1 0 0,0 0 0,0 0 0,0 1 0,-1-1 0,1 1 0,0 0 0,0-1 0,0 1 0,0 0 0,0 0 0,0 0 0,0 1 0,0-1 0,0 0 0,0 1 0,0-1 0,0 1 0,-1-1 0,1 1 0,0 0 0,0 0 0,-1 0 0,1 0 0,0 0 0,-1 0 0,1 1 0,-1-1 0,0 0 0,1 1 0,-1-1 0,0 1 0,0-1-1,0 1 1,1 0 0,5 9 4,0 0 0,0 1 0,-1-1 0,0 1 0,-1 0 0,-1 1 0,1-1 0,-2 1 0,0 0 0,-1 0 0,0 0 0,-1 0 0,0 0 0,-1 0-1,0 0 1,-1 0 0,-1 0 0,-2 9-4,2-12 31,1-1 0,-1 0 0,-1 0 0,0-1 0,0 1 0,-1 0 0,0-1 0,0 0 0,-1 0 0,0 0-1,0-1 1,-1 1 0,0-1 0,0-1 0,-1 1 0,0-1 0,0 0 0,0-1 0,-1 1 0,0-1 0,0-1 0,0 0 0,-1 0-1,1 0 1,-1-1 0,-7 1-31,10-3-9,0-1-1,0 0 0,0-1 1,0 1-1,0-1 0,0 0 1,0-1-1,0 1 0,0-1 1,1 0-1,-1-1 0,1 0 1,-1 1-1,1-2 0,0 1 1,0 0-1,0-1 0,1 0 1,-1 0-1,1-1 1,0 1-1,0-1 0,1 0 1,-1 0-1,1 0 0,0 0 1,0-1-1,1 1 0,0-1 1,0 0-1,0 1 0,0-1 1,0-5 9,2 10-67,0 1 0,0-1 0,0 0 0,-1 0 0,1 1 0,0-1 0,0 0 1,0 0-1,0 0 0,0 1 0,0-1 0,1 0 0,-1 0 0,0 1 0,0-1 1,0 0-1,1 0 0,-1 1 0,0-1 0,1 0 0,-1 1 0,1-1 0,-1 0 1,1 1-1,-1-1 0,1 1 0,-1-1 0,1 1 0,0-1 0,-1 1 0,1-1 1,0 1-1,-1 0 0,1-1 0,0 1 0,-1 0 0,1 0 0,0-1 0,0 1 1,-1 0-1,1 0 0,0 0 0,0 0 0,0 0 0,-1 0 0,1 0 0,0 0 1,0 0 66,18 0-2100</inkml:trace>
  <inkml:trace contextRef="#ctx0" brushRef="#br0" timeOffset="140">13352 6408 22213,'2'0'211,"-1"1"-44,0-1 0,0 1-1,0 0 1,0-1-1,0 1 1,1-1-1,-1 1 1,0-1-1,0 1 1,1-1 0,-1 0-1,0 0 1,0 0-1,1 1 1,-1-1-1,0-1 1,1 1-1,-1 0 1,0 0-1,1 0 1,-1-1 0,0 1-1,0 0 1,0-1-1,1 0 1,-1 1-1,0-1 1,0 1-1,0-1 1,0 0 0,0 0-1,0 0 1,0 0-1,0 0 1,0 0-1,0 0 1,-1 0-1,1 0 1,0 0 0,-1 0-1,1 0 1,0-1-167,2-5 31,0 0 1,-1 0-1,0 0 1,0-1-1,-1 1 1,1 0-1,-1-1 1,-1 1-1,0-1 1,0 1-1,0-1 1,-1 1-1,0-1 1,0 1-1,-1 0 1,0-1-32,0 7 5,1-1 0,-1 1 0,1 0 0,-1 0 0,0 0-1,0 0 1,1 0 0,-1 0 0,0 0 0,0 1 0,0-1 0,0 1 0,0-1 0,0 1 0,0 0 0,0 0 0,0 0 0,0 0 0,0 0 0,0 0 0,1 0 0,-1 1 0,0-1 0,0 1 0,0-1 0,0 1 0,0 0 0,0 0-1,1 0 1,-1 0 0,0 0 0,1 0 0,-1 0 0,1 1 0,-1-1 0,1 0 0,-1 1 0,1-1 0,0 1 0,0 0 0,0-1 0,0 1 0,0 0 0,0 0 0,1 0 0,-1 0-5,-8 16 42,0-1 0,2 2 1,0-1-1,1 1 0,1 0 1,1 0-1,1 1 0,0-1 1,1 1-1,2-1 0,0 18-42,17 52 223,-16-87-224,0 0 0,-1 0 0,1 0 1,0-1-1,0 1 0,0 0 0,0 0 0,0-1 0,1 1 1,-1-1-1,1 1 0,-1-1 0,0 0 0,1 1 1,0-1-1,-1 0 0,1 0 0,0 0 0,0 0 1,0 0-1,-1-1 0,1 1 0,0 0 0,0-1 1,0 1-1,0-1 0,0 0 0,0 0 0,0 0 0,0 0 1,0 0-1,0 0 0,0-1 0,0 1 0,0 0 1,0-1-1,0 0 0,0 1 0,0-1 0,0 0 1,1-1 0,25-17-486,2-5-413</inkml:trace>
  <inkml:trace contextRef="#ctx0" brushRef="#br0" timeOffset="141">13989 6107 14267,'9'-65'9723,"-9"64"-9649,0 0 1,0-1-1,0 1 1,0 0-1,0 0 0,0-1 1,-1 1-1,1 0 0,-1 0 1,1 0-1,0 0 0,-1-1 1,0 1-1,1 0 1,-1 0-1,0 0 0,0 0 1,1 0-1,-1 0 0,0 1 1,0-1-1,0 0 0,0 0 1,0 0-1,0 1 1,0-1-1,0 1 0,-1-1 1,1 1-1,0-1 0,0 1 1,0 0-1,-1-1 0,1 1 1,0 0-1,0 0 1,0 0-1,-1 0 0,1 0 1,0 0-1,0 0 0,-1 1 1,1-1-1,0 0 0,0 1 1,0-1-1,-1 1 1,1-1-1,0 1-74,-9 4 99,1 1 1,0 1-1,0-1 1,0 1-1,0 1 1,1 0-1,1 0 1,-1 0-1,2 1 1,-1 0-1,1 1 1,0-1-1,1 1 1,0 0-1,0 1 0,1-1 1,0 5-100,-3-1 72,1 1-1,0 0 1,1 1-1,1-1 1,0 1 0,2 0-1,-1 0 1,2 0 0,0 0-1,1 0 1,1 0 0,0 0-1,1 0 1,3 10-72,-3-22-2,0-1 0,0 1 0,0-1 0,0 0 0,1 0 0,0 0 0,-1 0 0,1-1 0,0 1 0,0-1 0,0 1 0,1-1 0,-1 0 0,1 0 0,-1-1 0,1 1 0,0-1 0,-1 1 0,1-1 0,0 0-1,0-1 1,0 1 0,0-1 0,0 0 0,0 0 0,-1 0 0,1 0 0,0 0 0,0-1 0,0 0 0,0 0 0,0 0 0,-1 0 0,1-1 0,0 1 0,-1-1 0,1 0 0,-1 0 0,0 0 0,0-1 0,0 1 0,0-1 0,0 0 0,0 0 0,0-1 2,36-37-663,1-9-497</inkml:trace>
  <inkml:trace contextRef="#ctx0" brushRef="#br0" timeOffset="142">14342 5837 21685,'-8'14'4128,"-20"53"-2507,22-48-1434,1 0 0,1 1 1,0 0-1,2-1 0,0 2 1,1-1-1,1 0 0,1 0 1,1 0-1,1 0 0,2 6-187,-5-24 9,0-1 0,0 0-1,0 1 1,0-1-1,0 1 1,0-1 0,0 1-1,1-1 1,-1 1-1,1-1 1,-1 1 0,1-1-1,0 0 1,-1 1 0,1-1-1,0 0 1,0 0-1,0 0 1,0 1 0,0-1-1,0 0 1,0 0-1,0 0 1,0-1 0,1 1-1,-1 0 1,0 0 0,0-1-1,1 1 1,-1-1-1,1 1 1,-1-1 0,1 1-1,-1-1 1,0 0-1,1 0 1,-1 0 0,1 1-1,-1-2 1,1 1 0,-1 0-1,1 0 1,-1 0-1,1-1 1,-1 1 0,1-1-1,-1 1 1,0-1-1,1 1 1,0-2-9,11-11 14,0 0-1,-2-2 1,0 1-1,0-1 1,-1-1 0,-1 0-1,1-4-13,5-6 13,25-45-7,-4-2 0,-2-1-1,12-45-5,-37 94 10,-3 84-4,-19 212 551,26-213-123,-12-57-429,0-1-1,0 0 1,0 0-1,0 0 0,1 0 1,-1 0-1,0 0 1,0-1-1,0 1 1,0 0-1,0 0 0,0-1 1,0 1-1,0-1 1,0 1-1,0-1 1,0 1-1,0-1 0,0 0 1,0 0-1,0 1 1,0-1-1,0 0 0,-1 0 1,1 0-1,0 0 1,-1 0-1,1 0 1,-1 0-1,1 0 0,-1 0 1,1 0-1,-1 0 1,0 0-1,1 0 1,-1 0-1,0-1-4,2-2 11,52-98-10,-5-2 0,8-36-1,-3 8-383,-37 100 87,-17 33 288,0-1 1,0 0 0,0 1 0,0-1-1,0 0 1,0 0 0,0 1 0,0-1-1,0 0 1,0 1 0,0-1 0,0 0 0,0 0-1,1 1 1,-1-1 0,0 0 0,0 0-1,0 1 1,1-1 0,-1 0 0,0 0 0,0 0-1,0 1 1,1-1 0,-1 0 0,0 0-1,0 0 1,1 0 0,-1 0 0,0 0-1,1 0 1,-1 1 0,0-1 0,0 0 0,1 0-1,-1 0 1,0 0 0,1 0 0,-1 0-1,0 0 1,1 0 0,-1 0 0,0-1-1,0 1 1,1 0 0,-1 0 0,0 0 0,1 0-1,-1 0 1,0 0 7,-40 239-125,20-138-146,23-99-484,4-14-905</inkml:trace>
  <inkml:trace contextRef="#ctx0" brushRef="#br0" timeOffset="143">15115 4505 19468,'-60'21'4622,"60"-20"-4541,1 0-1,-1 0 0,1 0 1,-1 1-1,1-1 0,0 0 0,0 0 1,0 0-1,-1 0 0,1 0 0,0-1 1,0 1-1,0 0 0,0 0 0,1-1 1,-1 1-1,0 0 0,0-1 1,0 1-1,0-1 0,1 1 0,-1-1 1,0 0-1,1 0 0,-1 1 0,0-1 1,0 0-1,1 0 0,-1 0 0,0 0 1,1-1-1,-1 1-80,19-1 133,-1-1 0,1 0 1,-1-2-1,0 0 0,0-2 0,0 0 0,-1-1 1,0 0-1,0-2 0,-1 0 0,0-1 0,0-1 1,5-5-134,14-6 111,106-62 59,9-9-108,3 6-1,5 7 1,2 6-1,66-14-61,-91 47 26,-107 43-30,-53 27-7,-180 87-23,155-92 28,-45 22 15,-97 52 15,-4-9 0,-4-9 0,-100 23-24,296-102 0,-21 7 0,-1-2 0,0 0 0,0-1 0,0-2 0,0-1 0,0 0 0,-9-2 0,11-11-20,51-12-8,413-243-47,143-4-71,-547 256-77,-48 22-44,-60 27 145,-970 399 484,889-360-351,130-56-22,65-33-34,117-85-539,-61 20-440</inkml:trace>
  <inkml:trace contextRef="#ctx0" brushRef="#br0" timeOffset="144">14748 3411 20628,'1'-2'506,"5"-17"500,-10 12 4156,-6 11-5096,1 1 0,0 0 0,0 0 0,0 1 0,1 0 0,0 1 0,0 0 0,1 0 0,-1 0 0,2 1 0,-1 0 0,1 1 0,0-1 0,1 1 0,0 0 0,0 1 0,1-1 0,0 1 0,1 0 0,-1 3-66,-9 25 221,1 0 1,1 0-1,2 1 1,2 0-1,1 7-221,11 18 206,-5-63-204,0 1 0,0-1 0,1 0 0,-1 0 0,1 0 0,-1 0 0,0 0 1,1 1-1,0-1 0,-1 0 0,1 0 0,0 0 0,-1 0 0,1-1 0,0 1 0,0 0 0,0 0 1,0 0-1,0-1 0,0 1 0,0 0 0,0-1 0,0 1 0,0-1 0,0 1 0,0-1 1,0 0-1,1 1 0,-1-1 0,0 0 0,0 0 0,0 0 0,1 0 0,-1 0 0,0 0 0,0 0 1,0 0-1,1 0 0,-1-1 0,0 1 0,0 0 0,0-1 0,0 1 0,0-1 0,0 1 1,0-1-1,0 0 0,1 0-2,10-8-119,0-1 0,-1-1 0,0 1 0,-1-2 1,-1 1-1,1-1 0,-2-1 0,4-5 119,-1 2-319,30-46-1057</inkml:trace>
  <inkml:trace contextRef="#ctx0" brushRef="#br0" timeOffset="145">15036 3313 20556,'-17'24'1331,"5"-8"-815,0 0 0,1 1 0,1 0-1,1 0 1,0 1 0,1 0 0,1 1-1,1-1 1,1 1 0,0 1 0,1 0-516,4-18 7,0-1 1,0 1-1,0-1 1,0 1-1,0-1 1,0 1-1,1-1 1,-1 1-1,0-1 1,1 1-1,-1-1 1,1 0-1,0 1 1,-1-1 0,1 0-1,0 0 1,0 1-1,0-1 1,0 0-1,0 0 1,0 0-1,0 0 1,0 0-1,0 0 1,0 0-1,0 0 1,1-1-1,-1 1 1,0 0-1,1-1 1,-1 1-1,1-1 1,-1 0 0,0 1-1,1-1 1,-1 0-1,1 0 1,-1 0-1,1 0 1,-1 0-1,1 0 1,-1 0-1,1 0 1,-1-1-1,1 1 1,-1 0-1,0-1 1,1 0-1,-1 1 1,0-1 0,1 0-1,-1 1 1,0-1-1,0 0 1,0 0-1,1 0 1,-1 0-1,0 0 1,0 0-1,-1-1 1,1 1-1,0 0-7,18-17 23,-2-1 1,0 0-1,-1-1 0,-1-1 0,-1-1 0,3-6-23,3-4 13,66-129-21,-77 149 13,-12 37 2,-13 47 5,8-42 211,1 1 0,1-1-1,2 1 1,0 0 0,3 0 0,0 0-1,3 13-222,14-28 234,7-41-238,31-63-955,-28 37-484</inkml:trace>
  <inkml:trace contextRef="#ctx0" brushRef="#br0" timeOffset="146">15604 2774 19532,'-47'195'7946,"-6"95"-5728,51-276-2141,-1-1-37,1 0 0,0 1 0,1-1 1,0 1-1,1 0 0,1-1 1,0 1-1,0 0 0,2-1 0,-1 0 1,2 1-1,4 11-40,-7-23 16,-2-9-250,-7-11-275,-1 1-1,0 0 0,-1 0 0,-1 1 0,0 0 0,-1 1 0,-3-2 510,-45-64-1241,49 59 1771,15 19-12,136-41 1457,-31 7-1747,-59 21-477</inkml:trace>
  <inkml:trace contextRef="#ctx0" brushRef="#br0" timeOffset="147">15964 2726 17924,'0'0'2448,"0"0"77,-2 4-987,-3 11-1245,0 0 0,1 0 1,0 0-1,2 0 1,0 1-1,0-1 1,2 1-1,0 5-293,-1 3 220,-18 395 2134,24-379-2081,3-52-174,-3-13-123,-1 0 0,-1-1 0,-1 1 0,-2-1 1,0 0-1,-2 1 0,-2-10 24,2 16-80,0 1 0,-2 0-1,0 0 1,-1 0 0,0 1 0,-2 0 0,0 0 0,-1 0-1,-1 0 81,9 16-4,0-1 0,-1 1 0,1 0-1,0 0 1,0 0 0,-1 0 0,1 0-1,-1-1 1,1 1 0,-1 0 0,1 0-1,-1 0 1,0 0 0,1 0 0,-1 1-1,0-1 1,0 0 0,0 0 0,0 0-1,0 1 1,0-1 0,0 0 0,0 1-1,0-1 1,0 1 0,0-1 0,0 1-1,0 0 1,0-1 0,0 1 0,-1 0-1,1 0 1,0 0 0,0 0 0,0 0-1,0 0 1,-1 0 0,1 0 0,0 0-1,0 1 1,0-1 0,0 0 0,0 1-1,0-1 1,0 1 0,-1-1 0,1 1-1,0 0 1,1-1 0,-1 1 0,0 0-1,0 0 1,0 0 4,-2 8-2,2 1 0,-1 0-1,1 0 1,1 0 0,0-1 0,0 1-1,1 0 1,0 0 0,1-1 0,0 1-1,1 0 1,0-1 0,0 0 0,1 0-1,0 0 1,5 7 2,-8-13 6,0-1 0,0 1 0,0-1 0,1 0 0,-1 0 0,1 0 0,-1 0-1,1 0 1,0 0 0,0 0 0,0 0 0,0-1 0,0 1 0,0-1 0,1 0 0,-1 1 0,0-1 0,1 0 0,-1 0 0,1-1 0,-1 1-1,1 0 1,-1-1 0,1 0 0,0 1 0,-1-1 0,1 0 0,0 0 0,-1-1 0,1 1 0,-1 0 0,1-1 0,-1 0 0,1 1-1,-1-1 1,1 0 0,-1 0 0,0-1 0,1 1 0,-1 0 0,0-1 0,0 0 0,1 0-6,19-19 47,0 0 0,-2-2 0,-1 0 1,-1-1-1,-1 0 0,-1-2 0,-1 0 0,3-11-47,7-16 38,-30 91-68,-10 182 466,15-218-428,0-1 0,-1 0 0,1 0 0,-1 0 0,1 0 1,0 0-1,-1 0 0,1 0 0,0 0 0,0 0 0,0 0 0,0 0 0,0 0 0,0 0 0,0 0 0,0 0 0,0 0 0,0 0 0,0 0 0,1 0 0,-1 0 0,0 0 0,1 0 0,-1-1 1,1 1-1,-1 0 0,1 0 0,-1 0 0,1 0 0,0-1 0,-1 1 0,1 0 0,0 0 0,-1-1 0,1 1 0,0-1 0,0 1 0,0-1 0,0 1 0,0-1 0,0 1 0,0-1 0,0 0 0,0 1 1,0-1-1,0 0 0,0 0 0,0 0 0,0 0 0,0 0 0,0 0 0,0 0 0,0 0 0,0 0 0,1-1-8,96-123 171,-87 110-161,2-6-6,1 0 0,1 1 1,1 1-1,1 1 0,0 0 1,1 1-1,15-10-4,-32 26 0,0-1-1,-1 0 1,1 1 0,0-1 0,-1 1 0,1-1-1,0 1 1,0-1 0,-1 1 0,1 0-1,0-1 1,0 1 0,0 0 0,0 0 0,0-1-1,0 1 1,-1 0 0,1 0 0,0 0 0,0 0-1,0 0 1,0 0 0,0 0 0,0 1-1,0-1 1,0 0 0,-1 0 0,1 1 0,0-1-1,0 1 1,0-1 0,-1 0 0,1 1 0,0-1-1,0 1 1,-1 0 0,1-1 0,0 1-1,-1 0 1,1-1 0,-1 1 0,1 0 0,-1 0-1,1-1 1,-1 1 0,0 0 0,1 0 0,-1 0-1,0 0 1,0 0 0,1-1 0,-1 1 0,0 1-1,0 57 37,-1-44-19,1 122 143,0-136-157,1-1-1,-1 0 0,0 1 1,1-1-1,-1 0 0,0 1 1,1-1-1,-1 0 0,1 1 1,-1-1-1,1 0 0,-1 0 1,1 0-1,-1 0 0,1 1 1,-1-1-1,1 0 0,-1 0 1,1 0-1,-1 0 0,1 0 1,-1 0-1,1 0 0,-1 0 1,1 0-1,-1 0 0,1-1 1,-1 1-1,1 0 0,-1 0 1,1 0-1,-1-1 0,0 1 1,1 0-1,-1 0 0,1-1 1,-1 1-1,0 0 0,1-1 1,-1 1-1,1-1 0,-1 1 1,0 0-1,0-1 0,1 1 1,-1-1-1,0 1 0,0-1 1,0 1-1,1-1 0,-1 1 1,0-1-1,0 1 0,0-1 1,0 1-1,0-1-2,164-281 149,-135 255-165,-29 27 15,1-1 1,0 1 0,-1 0-1,1 0 1,0 0 0,-1 0 0,1 0-1,-1 0 1,1 0 0,0 0 0,-1 0-1,1 0 1,0 0 0,-1 0-1,1 0 1,0 0 0,-1 1 0,1-1-1,-1 0 1,1 0 0,0 1-1,-1-1 1,1 0 0,-1 1 0,1-1-1,-1 1 1,1-1 0,-1 1 0,1-1-1,-1 1 1,0-1 0,1 1-1,-1-1 1,0 1 0,1-1 0,-1 1-1,0 0 1,0-1 0,1 1 0,-1 0-1,0-1 1,0 1 0,0-1-1,0 1 1,0 0 0,0-1 0,0 1-1,0 0 1,0-1 0,0 1 0,-1 0 0,2 21 12,-1 0 1,-1 1-1,-1-1 1,-1 0-1,-1 0 1,-1 0 0,-7 19-13,12-39-42,-2-5-243,-16-36-2080,8 9-353</inkml:trace>
  <inkml:trace contextRef="#ctx0" brushRef="#br0" timeOffset="148">16620 2577 21093,'0'6'1648,"0"1"1296,1 1-1423,3-6-761,4 3-240,0-5-312,6-2-296,5-1-952,1-1 1088</inkml:trace>
  <inkml:trace contextRef="#ctx0" brushRef="#br0" timeOffset="149">17024 2606 22237,'-21'40'1823,"14"-31"-1541,1 1 0,0 0 0,0-1 0,1 2 0,1-1 0,0 1 0,0-1 0,1 1 1,0 0-1,1 0 0,0 1 0,1-1 0,0 0 0,1 1 0,0-1 0,1 0 0,0 0 1,1 1-1,2 8-282,46 122 182,-39-84-163,-5-36 1,0-1-1,-2 1 0,0 0 1,-2 0-1,-1 0 0,0 0 1,-1 0-1,-2 0 1,0 0-1,-2 0 0,0 0 1,-1-1-1,-7 17-19,12-35 27,-1-1 0,1 0 0,-1 1-1,0-1 1,0 0 0,0 0 0,0 0 0,0 1 0,-1-1-1,1 0 1,-1 0 0,1-1 0,-1 1 0,0 0 0,1 0-1,-1-1 1,0 1 0,0-1 0,0 0 0,0 1 0,-1-1-1,1 0 1,0 0 0,0-1 0,-1 1 0,1 0 0,0-1 0,-1 1-1,1-1 1,-1 0 0,1 0 0,-1 0 0,1 0 0,0 0-1,-1 0 1,1-1 0,-1 1 0,1-1 0,0 0 0,-1 0-1,1 0 1,0 0 0,0 0 0,0 0 0,0 0 0,0-1-1,0 1 1,-2-2-27,-3-10 10,1 0-1,0 0 1,1 0-1,0-1 0,1 0 1,0 0-1,1 0 1,1 0-1,0 0 0,1 0 1,1-1-1,0 1 1,1-1-1,1 1 0,0 0 1,0 0-1,2 0 1,0 0-1,0 0 0,3-3-9,2-7-132,1-1-1,1 2 0,1 0 0,1 0 1,0 1-1,2 1 0,1 0 0,1 1 1,0 1-1,2 0 0,2 0 133,25-24-531</inkml:trace>
  <inkml:trace contextRef="#ctx0" brushRef="#br0" timeOffset="150">15355 5465 19172,'-3'-42'6376,"-8"3"-3497,9 39-2850,1-1-1,0 1 0,-1 0 0,1-1 0,0 1 0,0 0 1,-1 0-1,1 0 0,0 0 0,-1 0 0,1 1 0,0-1 0,-1 0 1,1 1-1,0-1 0,0 1 0,-1-1 0,1 1 0,0-1 1,0 1-1,0 0 0,0-1 0,0 1 0,0 0 0,0 0 1,0 0-1,0 0 0,0 0 0,0 0 0,1 0 0,-1 0 0,0 1 1,1-1-1,-1 0 0,1 0 0,-1 0 0,1 1 0,0-1 1,0 0-1,-1 1-28,0 0 35,-128 232 166,129-234-200,-1 0-1,1 1 0,-1-1 0,0 1 0,1-1 0,-1 1 1,1-1-1,-1 1 0,1-1 0,0 1 0,-1 0 0,1-1 1,-1 1-1,1 0 0,0-1 0,0 1 0,-1 0 0,1 0 1,0-1-1,0 1 0,0 0 0,0 0 0,0-1 0,0 1 1,0 0-1,0-1 0,0 1 0,0 0 0,0 0 0,0-1 1,1 1-1,-1 0 0,0 0 0,1-1 0,-1 1 0,0-1 1,1 1-1,-1 0 0,1-1 0,-1 1 0,1-1 0,-1 1 1,1-1-1,-1 1 0,1-1 0,-1 1 0,1-1 0,0 1 1,-1-1-1,1 0 0,0 0 0,-1 1 0,1-1 0,0 0 0,0 0 1,0 0-1,43-12-22,-32 8 20,11-4 3,0 2 1,0 0 0,1 2 0,0 0 0,0 2-1,8 0-1,-30 2 0,0 0-1,1 0 0,-1 0 0,0 0 0,0 0 1,1 0-1,-1 0 0,0 1 0,0-1 0,0 1 0,0-1 1,1 1-1,-1 0 0,0 0 0,0 0 0,0 0 1,-1 0-1,1 1 0,0-1 0,0 1 0,-1-1 1,1 1-1,-1-1 0,1 1 0,-1 0 0,0 0 1,1 0-1,-1 0 0,0 0 0,0 0 0,0 0 1,-1 0-1,1 0 0,0 0 0,-1 0 0,0 1 1,1-1-1,-1 0 0,0 0 0,0 0 0,0 1 0,0-1 1,-1 0-1,1 0 0,-1 1 0,1-1 0,-1 0 1,0 0 0,-5 9 16,-2 1 1,1-2-1,-1 1 1,-1-1-1,0-1 1,0 1-1,-1-1 1,0-1-1,0 0 0,-1-1 1,0 1-1,-1-2 1,0 0-1,-5 2-16,-35 10 207,51-17-228,0-1 1,0 1-1,0-1 1,0 0-1,0 1 0,0-1 1,0 0-1,0 0 0,-1 1 1,1-1-1,0 0 0,0 0 1,0 0-1,0-1 0,0 1 1,0 0-1,0 0 1,0 0-1,0-1 0,0 1 1,0-1-1,0 1 0,0-1 1,0 1-1,0-1 0,0 1 1,0-1-1,0 0 1,1 0-1,-1 1 0,0-1 1,1 0-1,-1 0 0,0 0 1,1 0-1,-1 0 0,1 0 1,-1 0-1,1 0 0,0 0 1,-1 0-1,1 0 1,0 0-1,-1-1 21,2-15-1199</inkml:trace>
  <inkml:trace contextRef="#ctx0" brushRef="#br0" timeOffset="151">15764 5390 22709,'9'0'582,"-3"1"-282,0-1 0,0 0 0,0 0 0,0 0 0,0-1 0,0 0 0,0 0 0,-1 0 0,1-1 0,0 0 0,-1 0 0,1 0 0,-1-1 0,1 0 0,-1 0 0,0 0 0,0-1-300,2-1 15,-1-1-1,0 0 0,0 0 0,-1 0 0,1-1 1,-1 0-1,-1 0 0,0 0 0,0-1 0,0 1 0,0-2-14,-4 9 2,0-1 0,1 1 0,-1 0 0,0-1 0,0 1 0,0-1 0,1 1 0,-1-1 0,0 1 0,0-1 0,0 1 0,0-1 0,0 1 0,0-1 0,0 1 0,0-1 0,0 1 0,0-1 0,0 1 0,0-1 0,0 1 0,0-1 0,0 1 0,-1-1 0,1 1 0,0-1-1,0 1 1,-1-1 0,1 1 0,0 0 0,-1-1 0,1 1 0,0-1 0,-1 1 0,1 0 0,0-1 0,-1 1 0,1 0 0,-1 0 0,1-1 0,-1 1 0,1 0 0,-1 0 0,1 0 0,-1-1 0,1 1 0,-1 0 0,1 0 0,-1 0 0,1 0 0,-1 0 0,1 0 0,-1 0 0,1 0-1,-1 0 1,1 0 0,-1 0 0,1 1 0,-1-1 0,1 0 0,-1 0 0,1 0 0,0 1 0,-1-1-2,-34 16 121,15 2-21,0 1 0,1 0 1,1 1-1,1 2 0,1-1 0,0 2 0,2 0 1,1 1-1,-7 18-100,14-32 41,1 0 1,0 0 0,1 1 0,0-1-1,1 1 1,0 0 0,1 0 0,0 0-1,1 0 1,0 0 0,0 1 0,1-1-1,1 1-41,0-9-28,0-1 0,0 0-1,0 1 1,0-1-1,0 0 1,1 0-1,-1 0 1,1 0-1,-1 0 1,1 0-1,0 0 1,0 0-1,0-1 1,0 1-1,0-1 1,0 0 0,0 1-1,0-1 1,1 0-1,-1 0 1,1 0-1,-1 0 1,0-1-1,1 1 1,-1-1-1,1 0 1,-1 1-1,1-1 1,0 0-1,-1 0 1,1-1-1,-1 1 1,1-1 0,-1 1-1,1-1 1,-1 0-1,0 1 1,1-1-1,-1-1 1,0 1-1,0 0 1,0 0-1,1-1 1,-1 1-1,-1-1 1,1 0-1,0 0 1,0 1 0,1-3 27,42-28-2812</inkml:trace>
  <inkml:trace contextRef="#ctx0" brushRef="#br0" timeOffset="152">16539 5174 19700,'-13'-41'5707,"12"40"-5653,1 1 0,-1-1 0,0 0 1,1 1-1,-1-1 0,1 1 0,-1-1 1,0 1-1,1 0 0,-1-1 0,0 1 1,0 0-1,1-1 0,-1 1 0,0 0 0,0 0 1,1 0-1,-1-1 0,0 1 0,0 0 1,0 0-1,1 0 0,-1 0 0,0 1 0,0-1 1,1 0-1,-1 0 0,0 0 0,0 1 1,0-1-1,1 0 0,-1 1 0,0-1 0,1 0 1,-1 1-1,0-1 0,1 1 0,-1-1 1,1 1-1,-1 0 0,1-1 0,-1 1 0,1 0 1,-1-1-1,1 1 0,0 0 0,-1-1 1,1 1-1,0 0 0,-1 0 0,1-1 0,0 1 1,0 0-55,-5 9 55,0-1 0,1 1 0,0 0 0,1 0 0,0 1 0,0-1 0,1 0 0,1 1 0,0 0 0,0-1 0,1 1 0,0 0 0,1-1 0,0 1 0,2 2-55,-3-12 7,0 0-1,0 1 0,0-1 1,0 0-1,1 0 1,-1 1-1,1-1 0,-1 0 1,1 0-1,-1 0 1,1 1-1,0-1 0,-1 0 1,1 0-1,0 0 0,0 0 1,0 0-1,0-1 1,0 1-1,0 0 0,0 0 1,0-1-1,0 1 1,0 0-1,0-1 0,1 1 1,-1-1-1,0 1 1,0-1-1,1 0 0,-1 0 1,0 1-1,1-1 0,-1 0 1,0 0-1,0 0 1,1-1-1,-1 1 0,0 0 1,1 0-1,-1-1 1,0 1-1,0 0 0,0-1 1,1 1-1,-1-1 1,0 0-1,0 1 0,0-1 1,0 0-1,0 0 1,0 0-1,0 0-6,14-12 19,-1-1-1,-1 0 1,0-1-1,-1 0 1,0-1-1,-2 0 1,0-1 0,0 0-1,-2-1 1,0 0-1,-1 0 1,-1-1-1,1-7-18,-4 20 1,-1 1 1,0-1-1,0 1 0,-1-1 0,0 0 0,0 0 0,0 1 0,-1-1 0,1 0 0,-1 0 0,-1 0 1,1 0-1,-1 0 0,0 1 0,-1-1 0,1 0 0,-1 0 0,0 1 0,0 0 0,-1-1 0,0 1 1,0 0-1,-2-3-1,3 8 0,0 0 1,0 0 0,0 0 0,0 1-1,-1-1 1,1 0 0,0 1 0,0 0-1,0 0 1,0-1 0,1 1-1,-1 0 1,0 0 0,0 1 0,1-1-1,-1 0 1,0 1 0,1-1 0,-1 1-1,1-1 1,0 1 0,-1 0 0,1-1-1,0 1 1,0 0 0,0 0 0,0 0-1,1 0 1,-1 0 0,0 0-1,1 0 1,-1 0 0,1 0 0,0 0-1,0 0 1,0 0 0,0 0 0,0 1-1,0-1 1,1 1-1,-1-2 0,-2 6 0,1-1-1,-1 1 1,2 0-1,-1 0 0,1-1 1,0 1-1,0 0 1,1 0-1,-1-1 1,2 1-1,-1 0 1,1-1-1,0 1 1,0-1-1,3 5 1,-3-10 3,1-1 1,-1 0-1,1 0 1,-1 0-1,1 0 1,-1-1-1,0 1 1,1 0-1,-1-1 1,0 0-1,1 1 0,-1-1 1,0 0-1,0 0 1,0-1-1,0 1 1,0 0-1,0-1 1,0 1-1,0-1 1,0 1-1,0-1 0,-1 0 1,1 0-1,-1 0 1,0 0-1,1 0 1,-1 0-1,0 0 1,0 0-1,0-1-3,1 0 5,187-277 142,-179 265-148,0 0-1,0-1 1,-2 0 0,0-1 0,0 0 0,-2 0-1,0 0 1,-1-1 0,2-14 1,-17 37-33,-22 129-61,24-81 97,-6 23 57,6-47 24,1 1 1,2 0 0,1 1 0,1-1-1,2 1 1,0-1 0,3 1-1,0-1 1,2 1 0,1-1 0,2 0-1,2 5-84,97 234 12,-107-270-12,0 1 1,1 0-1,-1-1 0,0 1 0,0 0 1,1-1-1,-1 1 0,0 0 0,0 0 0,0-1 1,1 1-1,-1 0 0,0 0 0,0 0 1,0 0-1,1 0 0,-1 0 0,0 1 0,0-1 1,0 0-1,1 0 0,-1 0 0,0 1 0,0-1 1,1 1-1,-1-1 0,0 0 0,0 1 1,1-1-1,-1 1 0,1-1 0,-1 1 0,0 0 1,1-1-1,-1 1 0,1-1 0,0 1 0,-1 0 1,1 0-1,-1-1 0,1 1 0,0 0 1,0 0-1,-1-1 0,1 1 0,0 0 0,0 0 1,0 0-1,0-1 0,0 1 0,0 0 0,0 0 1,0 0-1,0 0 0,0-1 0,1 1 1,-1 0-1,0 0 0,0-1 0,1 1 0,-1 0 1,1 0-1,-1-1 0,0 1 0,1 0 0,-1-1 1,1 1-1,0 0 0,-13-12 13,1-1-1,0 0 1,1 0 0,0-1-1,1 0 1,0-1 0,2 0-1,-1 0 1,2-1 0,-2-4-13,7 17 0,-57-159 10,56 155-25,1-1 1,0 0-1,1 0 0,-1 1 1,1-1-1,0 0 0,1 0 1,0 0-1,0 1 0,0-1 1,1 0-1,0 1 1,0 0-1,1-1 0,0 1 1,0 0-1,0 0 0,1 0 1,0 1-1,0-1 0,0 1 1,1 0-1,2-2 15,124-64-2799,-82 49 3</inkml:trace>
  <inkml:trace contextRef="#ctx0" brushRef="#br0" timeOffset="153">17354 4467 11186,'3'60'12554,"7"30"-8103,0 1-2926,7 153-397,-17-243-1127,-1-1 0,1 1 0,0 0 0,0-1 0,0 1-1,0 0 1,0-1 0,0 1 0,0 0 0,0 0 0,0-1 0,0 1 0,0 0 0,0-1 0,0 1 0,0 0 0,1-1 0,-1 1-1,0 0 1,0-1 0,1 1 0,-1 0 0,1-1 0,-1 1 0,0-1 0,1 1 0,-1-1 0,1 1 0,-1-1 0,1 1 0,0-1-1,-1 1 1,1-1 0,-1 0 0,1 1 0,0-1 0,-1 0 0,1 1 0,0-1 0,-1 0 0,1 0 0,0 0 0,0 0-1,-1 0 1,1 0 0,0 0 0,-1 0 0,1 0 0,0 0 0,0 0 0,-1 0 0,1 0 0,0-1 0,-1 1 0,1 0 0,0-1-1,-1 1 1,1 0 0,-1-1 0,1 1 0,0-1 0,-1 1 0,1-1-1,29-40 47,-18 20-25,-2 0-1,0 0 1,-1-1-1,-1 0 1,-1-1-1,3-17-21,-8 31 0,-1 0-1,0 1 1,0-1 0,-1 0 0,0 1-1,0-1 1,-1 0 0,0 0 0,-1 1-1,1-1 1,-2 1 0,1 0 0,-1-1 0,-1 1-1,1 0 1,-1 1 0,-1-1 0,0 1-1,-4-7 1,9 14-1,0-1 0,-1 1-1,1-1 1,0 1-1,0-1 1,0 1 0,-1 0-1,1-1 1,0 1 0,0-1-1,-1 1 1,1-1 0,0 1-1,-1 0 1,1-1 0,0 1-1,-1 0 1,1 0-1,-1-1 1,1 1 0,0 0-1,-1 0 1,1-1 0,-1 1-1,1 0 1,-1 0 0,1 0-1,-1 0 1,1 0-1,-1 0 1,1 0 0,-1 0-1,1 0 1,-1 0 0,1 0-1,-1 0 1,1 0 0,-1 0-1,1 0 1,0 0-1,-1 1 1,1-1 0,-1 0-1,1 0 1,-1 1 0,1-1-1,0 0 1,-1 0 0,1 1-1,-1-1 1,1 0 0,0 1-1,0-1 1,-1 1-1,1-1 1,0 0 0,0 1-1,-1-1 1,1 1 0,0-1-1,0 1 1,0-1 0,0 1-1,-1-1 1,1 1 1,-2 35-38,1-32 38,1 1 1,-1-1 0,1 0-1,0 1 1,1-1 0,-1 1-1,1-1 1,0 0-1,0 1 1,0-1 0,1 0-1,-1 0 1,1 0 0,0 0-1,0 0 1,0 0 0,1-1-1,0 1 1,-1-1 0,1 0-1,0 1 1,1-1 0,-1-1-1,0 1 1,1 0 0,0-1-1,-1 0 1,1 1 0,0-2-1,0 1 1,0 0-1,1-1 1,-1 0 0,0 0-1,0 0 1,1 0 0,-1-1-1,0 0 1,1 1 0,-1-2-1,1 1 1,-1 0 0,0-1-1,1 0 1,-1 0 0,0 0-1,4-2 0,8-6 0,0-1 1,0 0-1,-1-1 0,0-1 0,-1 0 0,-1-1 1,0 0-1,0-1 0,-1-1 0,-1 0 0,-1 0 1,0-1-1,-1-1 0,-1 0 0,0 0 0,-1 0 1,-1-1-1,-1 0 0,0 0 0,-1 0 0,-1-5 0,-6-5-2,-8 34-1,-13 42 12,18-33 2,-16 39 33,3 2-1,2 0 1,2 1 0,2 7-44,21 27 128,-8-89-127,1-1 0,0 1 0,0 0 0,0 0 1,0-1-1,0 1 0,0 0 0,0-1 0,0 1 0,1-1 0,-1 1 0,1-1 0,-1 0 0,1 1 0,-1-1 0,1 0 0,0 0 0,0 0 0,-1-1 0,1 1 0,0 0 0,0-1 0,0 1 0,0-1 0,0 1 0,0-1 0,0 0 0,0 0 1,0 0-1,0 0 0,0 0 0,0 0 0,0-1 0,0 1 0,0-1 0,-1 1 0,1-1 0,0 0 0,0 0 0,0 0 0,-1 0 0,1 0 0,1-1-1,15-10 2,0 0 0,-1-2 1,-1 0-1,0 0 0,-1-2 0,0 0 0,-1-1 0,10-17-2,-15 23-5,0 0 1,-1-1-1,-1 0 0,0 0 0,-1 0 0,0-1 0,-1 0 0,-1-1 0,0 1 0,2-8 5,-7 22-1,1 0 1,0-1-1,-1 1 0,1 0 0,0 0 1,-1 0-1,1-1 0,-1 1 1,1 0-1,-1-1 0,0 1 0,1 0 1,-1-1-1,0 1 0,1-1 1,-1 1-1,0-1 0,1 1 0,-1-1 1,0 1-1,0-1 0,0 0 1,0 0-1,1 1 0,-1-1 0,0 0 1,0 0-1,0 0 0,0 0 1,0 0-1,1 0 0,-1 0 0,0 0 1,0 0-1,0 0 0,0-1 1,0 1-1,1 0 0,-1-1 0,0 1 1,0 0-1,0-1 0,1 1 1,-1-1-1,0 1 0,1-1 0,-1 1 1,0-1-1,1 0 0,-1 1 1,1-1-1,-1 0 0,1 0 0,-1 1 1,1-1-1,-1 0 0,1 0 1,0 0-1,0 1 0,-1-1 0,1 0 1,0 0-1,0 0 0,0 0 1,0 0-1,0 0 0,0 1 0,0-1 1,0-1 0,-6 10 2,-1 0 1,1 0 0,1 1-1,0 0 1,0 0 0,1 0-1,0 0 1,0 1 0,1 0-1,1-1 1,0 1 0,0 0-1,0 0 1,1 1 0,1 6-3,1-14-6,-1-1 1,1 1 0,0-1 0,0 1-1,0-1 1,1 0 0,-1 1 0,0-1-1,1 0 1,0 0 0,-1 0 0,1 0-1,0 0 1,0-1 0,0 1-1,0-1 1,0 1 0,1-1 0,-1 0-1,0 1 1,1-1 0,-1 0 0,1-1-1,-1 1 1,1 0 0,-1-1 0,1 1-1,0-1 1,-1 0 0,1 0-1,-1 0 1,1 0 0,0 0 0,-1-1-1,1 1 1,-1-1 0,1 0 0,-1 0-1,1 0 6,29-8-538</inkml:trace>
  <inkml:trace contextRef="#ctx0" brushRef="#br0" timeOffset="154">18731 3923 20308,'9'-48'3538,"-8"43"-2119,-4 21 430,1-4-1689,-11 61 282,3 1 0,4 0 1,3 51-443,2-124 4,0 0 0,1 0 0,-1 0 0,1 0 0,-1 1 0,1-1 0,0 0 0,-1 0 1,1 0-1,0 0 0,0 1 0,0-1 0,0 0 0,0 0 0,0 1 0,0-1 0,0 0 0,0 0 0,1 0 1,-1 0-1,1 1 0,-1-1 0,0 0 0,1 0 0,0 0 0,-1 0 0,1 0 0,0 0 0,-1 0 0,1 0 0,0 0 1,0-1-1,0 1 0,0 0 0,0 0 0,0-1 0,0 1 0,0-1 0,0 1 0,0-1 0,0 1 0,0-1 0,1 1 1,-1-1-1,0 0 0,0 0 0,0 0 0,1 0 0,-1 0 0,0 0 0,0 0 0,0 0 0,1 0 0,-1 0 1,0-1-1,0 1 0,0 0 0,0-1 0,1 1 0,-1-1 0,0 0 0,0 1-4,122-104 143,-106 90-136,-13 9-6,1 0 1,0 1-1,0 0 1,0 0-1,1 0 1,-1 0-1,1 1 1,0 0-1,0 0 1,0 1-1,0 0 1,0 0-1,1 0 1,5 0-2,-10 3 4,0 1 0,0 0 0,0-1 1,-1 1-1,1 0 0,-1 0 0,1 0 0,-1 0 1,0 1-1,1-1 0,-1 0 0,0 0 0,-1 1 0,1-1 1,0 1-1,-1-1 0,1 1 0,-1-1 0,0 1 1,0-1-1,0 1 0,0-1 0,0 1 0,0-1 1,-1 1-1,1-1 0,-1 1 0,0-1 0,0 1-4,-3 21 55,-1 0 0,-1-1 0,-1 0-1,-1 0 1,-2-1 0,0 0 0,-1 0 0,-1-1 0,-1-1-1,-15 19-54,24-33 24,-1 0 0,1 0 0,-1-1 0,-1 1 0,1-1-1,-1-1 1,0 1 0,0-1 0,0 0 0,-1 0 0,1-1 0,-1 0-1,0 0 1,0 0 0,0-1 0,0 0 0,-1-1 0,1 1 0,0-1-1,-1-1 1,1 1 0,0-1 0,-1-1 0,1 0 0,-1 0 0,1 0-1,0 0 1,0-1 0,-1-1 0,1 1 0,1-1 0,-1 0 0,0-1-1,1 1 1,0-1 0,-2-2-24,2 0-34,0-1 0,1 0 0,0-1 0,0 1 0,0-1 0,1 0-1,0 0 1,1-1 0,-1 1 0,2-1 0,-1 0 0,1 0 0,1 0 0,-1-2 34,55 49-3714,-27-19 2205</inkml:trace>
  <inkml:trace contextRef="#ctx0" brushRef="#br0" timeOffset="155">19399 3941 12451,'-64'25'7807,"9"15"-3514,37-23-3986,2 1 1,1 1-1,0 0 1,1 1 0,1 1-1,1 0 1,1 0 0,1 1-1,0 1 1,2 0-1,1 0 1,-1 8-308,6-23 91,-1 0-20,1-1 0,-1 1 0,2-1-1,-1 1 1,1-1 0,0 1 0,1 0-1,0-1 1,0 1 0,0 0-1,1 0 1,1-1 0,-1 1 0,1-1-1,0 1 1,1 0-71,-2-7 8,1-1 0,-1 1 1,0 0-1,0-1 0,1 1 0,-1-1 0,1 0 1,-1 1-1,0-1 0,1 0 0,-1 0 0,1 0 1,-1 0-1,1 0 0,-1 0 0,1 0 0,-1 0 1,0-1-1,1 1 0,-1 0 0,1-1 0,-1 1 1,0-1-1,0 0 0,1 1 0,-1-1 0,0 0 1,0 0-1,0 0 0,0 0 0,0 0 1,0 0-1,1-1-8,97-128 180,-81 100-156,126-209 68,-132 194-59,-27 60-12,1 8-4,0 0-1,2 2 1,0-1 0,2 2-1,1-1 1,0 2-1,2-1 1,2 1-1,0 0 1,0 19-17,5-45-4,-1 1-8,0-1-1,0 1 1,1-1-1,-1 1 1,0 0-1,1-1 1,0 1 0,-1 0-1,1-1 1,0 1-1,0 0 1,0 0 0,0-1-1,0 1 1,0 0-1,0 0 1,1-1-1,-1 1 1,1 0 0,-1-1-1,1 1 1,0 0-1,-1-1 1,1 1-1,0-1 1,0 1 0,0-1-1,0 0 1,0 1-1,1-1 1,-1 0-1,0 0 1,1 0 0,-1 0-1,1 0 1,-1 0-1,1 0 1,-1 0 0,1-1-1,-1 1 1,1 0-1,0-1 1,-1 0-1,1 1 1,0-1 0,0 0-1,-1 0 1,1 0 12,30-22-1166</inkml:trace>
  <inkml:trace contextRef="#ctx0" brushRef="#br0" timeOffset="156">19855 3882 20108,'3'-11'693,"0"7"-396,-1-1 1,0 1-1,-1 0 0,1 0 1,-1-1-1,0 1 0,0-1 1,0 1-1,-1-1 0,0 1 0,1-1 1,-1 1-1,-1-1 0,1 1 1,-1-1-1,0 1 0,0-1 0,0 1 1,-1-1-1,0-1-297,-1 5 59,1 1-1,0 0 1,0 0-1,0 0 1,-1 0-1,1 0 1,0 0 0,0 1-1,0-1 1,-1 1-1,1 0 1,0 0-1,0-1 1,0 1-1,0 0 1,0 1 0,1-1-1,-1 0 1,0 1-1,0-1 1,1 0-1,-1 1 1,1 0-1,-1-1 1,1 1 0,0 0-1,0 0 1,0 0-1,0 0 1,0 0-1,0 0 1,0 0-1,0 1-58,-11 17 122,1 1-1,1 0 0,1 0 0,1 1 1,0 0-1,2 1 0,1 0 0,0 0 0,0 23-121,4-45 10,0 1 0,1-1-1,0 1 1,-1 0 0,1-1 0,0 1-1,0 0 1,-1-1 0,1 1-1,1 0 1,-1-1 0,0 1 0,0 0-1,1-1 1,-1 1 0,1 0-1,-1-1 1,1 1 0,0-1 0,-1 1-1,1-1 1,0 1 0,0-1-1,0 0 1,0 1 0,0-1 0,1 0-1,-1 0 1,0 0 0,0 0-1,1 0 1,-1 0 0,1 0 0,-1 0-1,1-1 1,-1 1 0,1 0-1,0-1 1,-1 0 0,1 1 0,-1-1-1,1 0 1,0 0 0,0 1-1,-1-1 1,2-1-10,8-4 13,-1-1-1,1-1 0,-1 0 1,0-1-1,0 1 1,-1-2-1,0 1 0,-1-2 1,0 1-1,0-1 1,0-1-13,4-4 12,31-35 3,-3-2 0,-3-1 0,-1-2 0,-3-2 0,-2-1 0,6-24-15,-9-31 15,-28 113-15,-1 0 0,1 1 0,-1-1 0,1 1 0,-1-1 0,1 0 0,-1 1 0,0-1 0,1 0 0,-1 1 0,1-1 0,-1 0 0,0 0 0,1 0 0,-1 0 0,0 0 0,1 0 0,-1 0 0,0 0 0,1 0 0,-1 0 0,0 0 0,1 0 0,-1 0 0,0 0 0,1-1 0,-1 1 0,1 0 0,-1 0 0,0-1 0,1 1 0,-1-1 0,1 1 0,-1 0 0,1-1 0,-1 1 0,1-1 0,-1 1 0,1-1 0,0 1 0,-1-1 0,1 1 0,0-1 0,-1 0 0,1 1 0,0-1 0,-13 26 6,1 1 0,2 1 0,0 0 0,2 0 0,1 0 0,2 1 0,0 0 0,2 1 0,1-1 0,1 18-6,0-41-10,1 0 0,0 0 0,-1 0 0,2-1 0,-1 1 0,1 0 0,0 0 0,0-1 0,0 1 0,0-1 0,1 1 0,0-1 0,0 1 0,0-1 0,0 0 0,1 0 0,-1 0 0,1 0 0,0 0 0,1-1 0,-1 1 0,1-1 0,-1 0 0,1 0 0,0 0 0,0-1 0,0 1 0,0-1 0,2 0 10,30 5-563</inkml:trace>
  <inkml:trace contextRef="#ctx0" brushRef="#br0" timeOffset="157">18605 4663 15891,'-2'46'6954,"-8"22"-3950,0 20-2125,9-71-722,-1-9-107,1 0-1,1 0 0,0 0 0,0 0 1,0 0-1,1 0 0,1 0 0,-1 0 1,1-1-1,0 1 0,1 0 1,1 2-50,-3-10 3,0 1 1,1 0-1,-1-1 1,1 1-1,-1-1 1,1 0-1,-1 1 1,1-1-1,-1 0 0,1 0 1,-1 0-1,1 0 1,-1 0-1,1 0 1,-1 0-1,1-1 1,-1 1-1,1-1 1,-1 1-1,0-1 1,1 1-1,-1-1 1,1 0-1,-1 0 1,0 1-1,0-1 1,0 0-1,1 0 1,-1 0-1,0 0 1,0-1-1,0 1 1,-1 0-1,1 0 1,0-1-1,0 1 1,-1 0-1,1-1 1,0 1-1,-1-1 1,0 1-1,1-1 1,-1 1-1,0-1 1,0 1-1,1-1-3,0-1 5,136-222 94,-93 162-83,-35 67-27,-24 111 70,13-105-82,0-1 0,1 1 0,0 0 0,1 0 0,0 0 1,1 0-1,0 0 0,1 0 0,0 0 0,0-1 0,1 1 0,0-1 1,1 0-1,0 1 0,3 4 23,10-4-920</inkml:trace>
  <inkml:trace contextRef="#ctx0" brushRef="#br0" timeOffset="158">20620 3021 22373,'-16'32'1076,"1"2"0,2-1 1,2 2-1,1 0 0,-1 12-1076,1-7 509,5-21-302,2-10-118,0 0 0,0 0 0,1 0 1,1 1-1,-1-1 0,1 0 1,1 1-1,0-1 0,0 0 0,1 1 1,0-1-1,0 0 0,2 4-89,-1-11 6,-1 0-1,1 0 0,0 0 0,0 0 1,-1-1-1,1 1 0,0 0 0,1-1 1,-1 0-1,0 1 0,0-1 1,1 0-1,-1 0 0,0 0 0,1-1 1,-1 1-1,1 0 0,-1-1 0,1 0 1,-1 1-1,1-1 0,-1 0 0,1-1 1,0 1-1,-1 0 0,1-1 1,-1 1-1,1-1 0,-1 0 0,0 0 1,1 0-1,-1 0 0,0 0 0,0 0 1,1-1-1,-1 1 0,0-1 0,0 1 1,-1-1-1,2 0-5,25-13 6,0 0 0,0-2 1,-2-2-1,0 0 0,-1-2 0,-1 0 0,-1-2 1,-1 0-1,-1-2 0,-1 0 0,-1-1 0,-1-1 1,-2-1-1,13-28-6,-11-40-75,-18 97 74,0 0-1,0-1 0,0 1 1,-1 0-1,1-1 1,0 1-1,0-1 1,-1 1-1,1-1 1,0 1-1,-1-1 1,1 1-1,0-1 0,-1 1 1,1-1-1,-1 1 1,1-1-1,-1 1 1,1-1-1,-1 0 1,1 1-1,-1-1 1,1 0-1,-1 0 1,0 1-1,1-1 0,-1 0 1,1 0-1,-1 0 1,0 0-1,1 0 1,-1 0-1,0 0 1,1 0-1,-1 0 1,0 0-1,1 0 0,-1 0 1,1 0-1,-1 0 1,0-1-1,1 1 1,-1 0-1,1 0 1,-1-1-1,1 1 1,-1 0-1,1-1 1,-1 1-1,1-1 0,-1 1 1,1-1-1,-1 1 1,1-1-1,0 1 1,-1-1-1,1 1 1,0-1 1,-14 31 13,2 0 0,2 1 1,0 0-1,2 0 0,2 1 1,-2 19-14,7-48-11,0-1 0,1 0 0,-1 1 1,1-1-1,-1 1 0,1-1 0,0 0 1,0 1-1,0-1 0,0 1 0,0-1 1,1 1-1,-1-1 0,1 0 0,0 1 1,-1-1-1,1 0 0,0 1 0,0-1 1,1 0-1,-1 0 0,0 0 0,1 0 1,-1 0-1,1 0 0,0-1 0,-1 1 1,1 0-1,0-1 0,0 1 0,1 0 11,12-4 72</inkml:trace>
  <inkml:trace contextRef="#ctx0" brushRef="#br0" timeOffset="159">13039 7854 21957,'37'-5'3376,"-12"-12"-3076,-1-1 0,-1-2 0,0 0-1,-1-2 1,-1 0 0,-2-1-1,0-1 1,-1-1 0,-2-1-1,0 0 1,6-18-300,-9 20 63,-1-1-1,-1-1 1,-1 0 0,-1-1 0,-1 0-1,3-26-62,-12 54 0,1 0 0,-1 0 0,0 0 0,0 0-1,0-1 1,0 1 0,0 0 0,0 0 0,0 0 0,0-1 0,0 1-1,-1-1 1,1 1 0,0-1 0,0 1 0,0-1 0,-1 0-1,1 0 1,0 1 0,-1-1 0,1 0 0,0 0 0,0 0 0,-1 0-1,1-1 1,0 1 0,0 0 0,-1 0 0,1-1 0,0 1-1,0-1 1,-1 1 0,1-1 0,0 0 0,0 1 0,0-1 0,0 0-1,0 0 1,0 0 0,0 1 0,0-1 0,0 0 0,1 0-1,-1 0 1,0-1 0,1 1 0,-1 0 0,0 0 0,1 0 0,0 0-1,-1-1 1,1 1 0,0 0 0,-1 0 0,1-1 0,0 1 0,0 0-1,0-1 1,0 1 0,0 0 0,0-1 0,-17 27-11,0 0-1,2 2 1,1 0 0,1 0 0,1 1 0,2 1-1,1 0 1,1 0 0,1 1 0,1 4 11,-2 0-7,1-13 18,0 1 0,2-1 0,1 1 0,1 0 1,0 0-1,2 1 0,1-1 0,0 0 0,2 0 0,1 0 0,0 0 1,3 8-12,-5-27-34,0 0 0,0 0 0,1 0 0,-1 0 0,1 0 0,-1-1 0,1 1 0,0 0 0,0-1 0,0 0 0,0 1 0,0-1 0,1 0 0,-1 0 0,1 0 0,-1 0 1,1-1-1,0 1 0,0-1 0,0 0 0,0 1 0,0-1 0,0-1 0,0 1 0,0 0 0,0-1 0,0 1 0,0-1 0,0 0 0,0 0 0,1 0 0,-1-1 1,0 1-1,0-1 0,0 0 0,0 1 0,0-1 0,0-1 0,0 1 0,0 0 34,29-22-1848,1-7-1617</inkml:trace>
  <inkml:trace contextRef="#ctx0" brushRef="#br0" timeOffset="160">13785 7362 21429,'-14'2'1216,"-7"8"432,-6 7-512,-6 20-455,1 4-161,2 13-64,7 4 8,7 2-136,4-2-32,9-11-64,2-7-72,8-17-88,6-7-32,12-16-56,10-10-120,5-18-520,3-6-504,6-12-1017</inkml:trace>
  <inkml:trace contextRef="#ctx0" brushRef="#br0" timeOffset="161">14059 7215 11058,'-2'2'3761,"-20"26"3400,5 5-3746,-19 80-2662,28-86 165,-6 22-497,5-21-208,1 1 1,1 0-1,1 0 1,2 0-1,-1 26-213,5-55 3,1-1 0,-1 0 0,1 0 0,-1 1-1,1-1 1,-1 0 0,1 1 0,0-1 0,-1 0 0,1 1 0,0-1-1,-1 1 1,1-1 0,0 1 0,0 0 0,-1-1 0,1 1 0,0 0-1,0-1 1,0 1 0,-1 0 0,1 0 0,0 0 0,0 0 0,0 0-1,0 0 1,0 0 0,0 0 0,-1 0 0,1 0 0,0 0 0,0 0-1,0 1 1,0-1 0,-1 0 0,1 1 0,0-1 0,0 1 0,-1-1-1,1 1 1,0-1 0,-1 1 0,1-1 0,0 1 0,-1 0 0,1-1-1,-1 1 1,1 0 0,-1-1 0,1 1 0,-1 0 0,0 0 0,1-1-1,-1 1 1,0 0 0,0 0 0,1 0 0,-1 0 0,0 0 0,0-1-1,0 1 1,0 0 0,0 0 0,0 0 0,0 0 0,0 0 0,-1-1-1,1 1 1,0 0 0,0 0-3,15-22 10,0-1 1,-1 0-1,-1 0 0,-1-2 1,-1 0-1,7-24-10,-8 25 3,71-194 31,-80 214-50,-10 24 25,-40 200 241,48-192-112,1-29-134,0 0 0,0-1 0,0 1 0,0 0 0,0-1 0,1 1 0,-1 0 0,0-1 0,0 1 0,0 0 1,0-1-1,1 1 0,-1 0 0,0 0 0,0 0 0,1-1 0,-1 1 0,0 0 0,0 0 0,1 0 0,-1-1 0,0 1 0,1 0 0,-1 0 0,0 0 0,1 0 0,-1 0 0,0 0 0,1 0 0,-1 0 0,0 0 0,1 0 0,-1 0 0,0 0 0,1 0 0,-1 0 0,0 0 0,1 0 0,-1 0 0,0 0 0,1 0 0,-1 0 0,0 0 0,0 1 0,1-1 0,-1 0 0,0 0 0,1 0 0,-1 1 0,0-1 0,0 0 0,0 0 0,1 1 1,-1-1-1,0 0 0,0 0 0,0 1 0,1-1 0,-1 0 0,0 1 0,0-1 0,0 0-4,76-143 121,-68 126-121,1 0 0,0 0-1,2 1 1,0 0 0,0 0 0,2 1 0,0 1-1,0 0 1,2 1 0,-1 1 0,2 0 0,0 1 0,0 0-1,6-1 1,-21 12 0,1-1 1,-1 1-1,1 0 0,-1 0 0,1 0 0,0 0 0,-1 0 0,1 0 0,-1 0 1,1 0-1,0 1 0,-1-1 0,1 0 0,-1 1 0,1 0 0,-1-1 0,0 1 1,1 0-1,-1 0 0,0 0 0,1 0 0,-1 0 0,0 0 0,0 0 0,0 0 1,0 0-1,0 0 0,0 1 0,0-1 0,0 1 0,0-1 0,-1 0 1,1 1-1,-1-1 0,1 1 0,-1-1 0,1 1 0,-1 0 0,0-1 0,0 1 1,0-1-1,0 1 0,0 0 0,3 72 25,-3-74-25,-3 104 9,3-104-7,1-1 0,-1 1-1,1 0 1,-1-1 0,0 1-1,1 0 1,-1-1 0,1 1-1,-1 0 1,1 0 0,-1 0-1,1-1 1,-1 1 0,1 0-1,-1 0 1,1 0 0,0 0-1,-1 0 1,1 0-1,-1 0 1,1 0 0,-1 0-1,1 0 1,-1 0 0,1 0-1,-1 1 1,1-1 0,-1 0-1,1 0 1,-1 0 0,1 1-1,-1-1 1,1 0 0,-1 1-1,0-1 1,1 0 0,-1 1-1,1-1 1,-1 1 0,0-1-1,1 0 1,-1 1 0,0-1-1,0 1 1,1-1 0,-1 1-1,0-1 1,0 1 0,0-1-1,0 1 1,1-1 0,-1 1-1,0-1 1,0 1 0,0 0-1,0-1 1,0 1 0,0-1-1,-1 1 1,1-1-1,0 1 1,0-1 0,0 1-1,0-1 1,-1 1 0,1-1-1,0 1-1,25-38 75,101-157-25,-126 193-49,1 0-1,-1 0 0,0 0 1,1 0-1,-1 0 0,0 0 1,1 0-1,-1 0 0,1 1 1,0-1-1,-1 0 1,1 0-1,0 0 0,-1 1 1,1-1-1,0 0 0,0 1 1,0-1-1,-1 1 0,1-1 1,0 1-1,0-1 0,0 1 1,0 0-1,0-1 0,0 1 1,0 0-1,0 0 0,0 0 1,0 0-1,0 0 0,0 0 1,0 0-1,0 0 0,0 0 1,0 0-1,0 1 0,0-1 1,0 0-1,0 1 0,0-1 1,0 0-1,0 1 1,-1-1-1,1 1 0,0 0 1,0-1-1,0 1 0,-1 0 1,1-1-1,0 1 0,-1 0 1,1 0-1,-1 0 0,1-1 1,-1 1-1,1 0 0,-1 0 1,1 0-1,-1 0 0,0 0 1,1 0-1,-1 0 0,0 0 1,0 0-1,0 0 0,28 135 16,-27-135-14,0 0 0,0 0 0,0-1 1,0 1-1,0 0 0,0-1 0,0 1 0,1-1 0,-1 1 0,0-1 1,0 0-1,0 1 0,1-1 0,-1 0 0,0 0 0,0 0 0,1 0 0,-1 0 1,0 0-1,0 0 0,1-1 0,-1 1 0,0 0 0,0-1 0,0 1 1,1-1-1,-1 1 0,0-1 0,0 1 0,0-1 0,0 0 0,0 1 1,0-1-1,0 0 0,0 0 0,0 0 0,-1 0 0,1 0 0,0 0 0,0 0 1,-1 0-1,1 0 0,-1 0 0,1-1 0,-1 1 0,1 0 0,-1 0 1,0 0-1,0-1 0,1 1 0,-1 0 0,0 0 0,0-1 0,0 1 0,-1-1-2,2 1 0,151-267 58,-152 268-58,0 0-1,0 1 1,0-1 0,0 0 0,0 1 0,1-1-1,-1 0 1,0 1 0,0-1 0,0 0 0,1 0-1,-1 1 1,0-1 0,0 0 0,1 0 0,-1 0 0,0 1-1,1-1 1,-1 0 0,0 0 0,0 0 0,1 0-1,-1 1 1,0-1 0,1 0 0,-1 0 0,0 0-1,1 0 1,-1 0 0,0 0 0,1 0 0,-1 0-1,0 0 1,1 0 0,-1 0 0,0 0 0,1 0-1,-1-1 1,0 1 0,1 0 0,-1 0 0,0 0 0,1 0-1,-1-1 1,-8 48 2,7-41 3,-10 111 448,11-116-448,0 0 0,0-1 1,-1 1-1,1-1 1,0 1-1,0-1 0,0 1 1,0-1-1,0 1 1,0-1-1,1 1 0,-1-1 1,0 1-1,0-1 1,0 1-1,0-1 1,1 1-1,-1-1 0,0 1 1,0-1-1,1 1 1,-1-1-1,0 1 0,1-1 1,-1 0-1,1 1 1,-1-1-1,0 0 0,1 1 1,-1-1-1,1 0 1,-1 0-1,1 1 1,-1-1-1,1 0 0,-1 0 1,1 0-1,-1 1 1,1-1-1,-1 0 0,1 0 1,-1 0-1,1 0 1,-1 0-1,1 0 0,-1 0 1,1 0-1,0-1 1,-1 1-1,1 0 1,-1 0-1,1 0 0,-1-1 1,1 1-1,-1 0 1,0 0-1,1-1 0,-1 1 1,1-1-6,25-26 58,-25 25-55,24-29 15,-1-1 1,-2-1 0,-2-1-1,15-33-18,-29 55-52,-9 25 10,-3 8 26,-11 180 152,17-200-134,-1 0 0,1-1 0,0 1 0,0-1 0,0 1 0,0-1 0,0 1 0,0 0 0,0-1 1,0 1-1,0-1 0,1 1 0,-1 0 0,0-1 0,0 1 0,0-1 0,1 1 0,-1-1 0,0 1 1,1-1-1,-1 1 0,0-1 0,1 1 0,-1-1 0,0 0 0,1 1 0,-1-1 0,1 1 0,-1-1 0,1 0 1,-1 0-1,1 1 0,-1-1 0,1 0 0,0 0 0,-1 1 0,1-1 0,-1 0 0,1 0 0,-1 0 0,1 0 1,0 0-1,-1 0 0,1 0 0,-1 0 0,1 0 0,-1 0 0,1 0 0,0-1 0,-1 1 0,1 0 1,-1 0-1,1 0 0,-1-1 0,1 1 0,-1 0 0,1-1 0,-1 1 0,1 0 0,-1-1 0,0 1 0,1-1 1,-1 1-1,1-1 0,-1 1 0,0-1 0,1 1 0,-1-1 0,0 0-2,34-32 26,-34 32-26,168-212-38,-136 184-154,-31 29 188,-1 0-1,1-1 1,0 1 0,-1 0 0,1 0 0,0 0 0,-1 0-1,1-1 1,0 1 0,0 0 0,-1 0 0,1 1-1,0-1 1,-1 0 0,1 0 0,0 0 0,-1 0-1,1 0 1,0 1 0,-1-1 0,1 0 0,0 1 0,-1-1-1,1 1 1,-1-1 0,1 0 0,0 1 0,-1-1-1,1 1 1,-1-1 0,0 1 0,1 0 0,-1-1-1,1 1 1,-1-1 0,0 1 0,1 0 0,-1-1-1,0 1 1,0 0 0,0-1 0,1 1 0,-1 0 0,0 0-1,0-1 1,0 1 0,0 0 0,0-1 0,0 1-1,0 0 1,-1 0 4,12 121 11,-10-122-9,0 1 1,0-1-1,0 1 1,0-1-1,0 0 1,0 1-1,0-1 1,1 0-1,-1 0 1,0 0-1,0 1 1,0-1-1,0-1 1,0 1-1,0 0 1,1 0-1,-1 0 1,0 0-1,0-1 1,0 1-1,0-1 1,0 1-1,0-1 1,0 1-1,0-1 1,0 1-1,0-1 1,0 0-1,-1 1 0,1-1 1,0 0-1,0 0 1,-1 0-1,1 0 1,0 0-1,-1 0 1,1 0-1,-1 0 1,1 0-1,-1 0 1,0 0-1,1 0 1,-1 0-1,0 0 1,0 0-1,0 0 1,0 0-1,0-1 1,0 1-1,0 0 1,0 0-1,0 0-2,3-5 7,23-39 2,-13 21-10,1 0 1,1 1-1,2 0 0,0 1 1,1 1-1,3-2 1,-20 21-2,0 1 0,0-1 0,1 0-1,-1 0 1,1 1 0,0-1 0,-1 1 0,1-1-1,0 1 1,0 0 0,0 0 0,0 0 0,0 0-1,0 0 1,0 0 0,0 0 0,0 1-1,0-1 1,1 1 0,-1 0 0,0-1 0,0 1-1,0 0 1,1 0 0,-1 1 0,0-1 0,0 0-1,0 1 1,1-1 0,-1 1 0,0 0 0,0 0-1,0 0 1,0 0 0,0 0 0,0 0-1,0 0 1,0 1 2,74 106 63,-73-107-57,-1 1-1,0-1 1,0 0-1,1 0 1,-1 0-1,0-1 1,1 1 0,-1-1-1,1 1 1,-1-1-1,1 0 1,-1 0-1,1 0 1,-1 0 0,1 0-1,-1-1 1,1 1-1,-1-1 1,1 1 0,-1-1-1,0 0 1,1 0-1,-1 0 1,0 0-1,0-1 1,0 1 0,0-1-1,0 1 1,0-1-1,0 0 1,0 1-1,-1-1 1,1 0 0,0 0-1,-1 0 1,0 0-1,0-1 1,1 1 0,-1 0-1,0 0 1,-1-1-1,1 0-5,4-3 2,74-106-869,-71 96 196,-8 5 971</inkml:trace>
  <inkml:trace contextRef="#ctx0" brushRef="#br0" timeOffset="162">15802 6553 16420,'0'18'2080,"0"0"817,7-8-3906</inkml:trace>
  <inkml:trace contextRef="#ctx0" brushRef="#br0" timeOffset="163">16201 6463 22445,'0'0'1584,"-1"7"1734,0-2-3174,0 0 1,-1-1-1,1 1 0,-1 0 0,0-1 0,-1 1 1,1-1-1,-1 0 0,0 0 0,0 0 0,0 0 1,0 0-1,-1-1 0,0 0 0,1 1 0,-5 1-144,-7 8 174,-70 74 176,82-83-331,0-1 0,1 1 1,0 0-1,-1-1 0,1 1 1,1 0-1,-1 0 0,0 0 1,1 0-1,0 1 0,0-1 1,0 0-1,1 1 0,-1-1 1,1 0-1,0 1 0,1-1 1,-1 0-1,0 1 0,1-1 1,0 0-1,0 0 1,1 1-1,-1-1 0,1 1-19,0-3 5,1 0-1,-1-1 1,0 1 0,0 0-1,1-1 1,-1 1 0,1-1-1,0 0 1,-1 0-1,1 0 1,0 0 0,-1-1-1,1 1 1,0-1 0,0 1-1,0-1 1,0 0-1,-1 0 1,1-1 0,0 1-1,0 0 1,0-1-1,-1 0 1,1 1 0,0-1-1,-1 0 1,1 0 0,0-1-1,-1 1 1,0-1-1,1 1 1,-1-1 0,0 0-1,0 1 1,0-1 0,0-1-1,0 1 1,0 0-1,0 0 1,-1-1 0,1 1-5,36-30-352,3-5-557</inkml:trace>
  <inkml:trace contextRef="#ctx0" brushRef="#br0" timeOffset="164">16933 6132 19956,'2'-5'473,"-2"4"-384,0 1 0,0-1 0,0 0-1,0 0 1,0 1 0,0-1 0,0 0-1,0 0 1,0 1 0,0-1 0,0 0-1,0 0 1,0 1 0,0-1 0,1 0-1,-1 1 1,0-1 0,1 0 0,-1 1-1,0-1 1,1 0 0,-1 1 0,1-1-1,-1 1 1,1-1 0,-1 1 0,1-1-1,-1 1 1,1-1 0,0 1 0,-1-1 0,1 1-1,0 0 1,-1-1 0,1 1 0,0 0-1,-1 0 1,1 0 0,0-1 0,0 1-1,-1 0 1,1 0 0,0 0 0,0 0-1,-1 0 1,1 0 0,0 1 0,0-1-1,-1 0 1,1 0 0,0 0 0,-1 1-1,1-1 1,0 0 0,-1 1 0,1-1-1,0 1 1,-1-1 0,1 0 0,-1 1-1,1-1 1,0 1-89,30 138 2541,-22-34-1629,-5 1 0,-7 94-912,0 64 412,-1-217-264,-7-68-26,3-28-106,2 0 0,2-1 0,3 0 1,1 1-1,7-43-16,-3 37-9,3-1-1,2 1 1,2 0 0,3 1-1,2 0 1,3 2 0,6-11 9,33-27-28,-57 88 27,0 1 1,1 0-1,-1 0 1,0-1-1,1 1 1,-1 0-1,0 0 1,1 0-1,-1 0 1,1 0-1,0 1 1,-1-1-1,1 0 1,0 1-1,-1-1 1,1 1-1,0 0 1,-1-1-1,1 1 1,0 0-1,0 0 1,0 0-1,-1 0 1,1 0-1,0 1 1,0-1-1,-1 1 1,1-1-1,0 1 1,-1-1-1,1 1 1,-1 0-1,1 0 1,-1 0-1,1 0 1,-1 0-1,1 0 1,-1 0-1,0 0 1,1 1-1,-1-1 1,0 1 0,2 2-1,-1 0-1,1 0 1,-1 0 0,0 1-1,-1-1 1,1 1 0,-1-1 0,0 1-1,0-1 1,0 1 0,-1 0-1,1 0 1,-1-1 0,0 1 0,-1 0-1,1 0 2,-9 26-3,0 0 0,-2-1 0,-1-1 0,-2 0 0,-1 0 0,-1-2-1,-1 0 1,-1 0 0,-9 7 3,19-20-711,24-31-837,-11 12 1308,23-23-1620,6-7-81</inkml:trace>
  <inkml:trace contextRef="#ctx0" brushRef="#br0" timeOffset="165">17458 6088 21373,'0'0'158,"1"-1"0,0 1 1,0 0-1,0 0 1,0 0-1,0 0 1,0 0-1,0 0 1,0 0-1,0 0 0,0 0 1,0 1-1,0-1 1,0 0-1,-1 1 1,1-1-1,0 1 0,0-1 1,0 0-1,0 1 1,-1 0-1,1-1 1,0 1-1,-1 0 1,1-1-1,0 1 0,-1 0 1,1-1-1,-1 1 1,1 0-1,-1 0 1,1 0-1,-1 0 1,0 0-1,1-1 0,-1 1 1,0 0-1,0 0 1,1 1-159,0 3 1027,-20-66-490,18 60-532,0 1 1,0 0 0,0 0 0,0 0 0,0 0 0,0 0 0,0 0 0,0 0-1,0 1 1,0-1 0,0 0 0,0 0 0,0 1 0,1-1 0,-1 1 0,0-1-1,0 0 1,0 1 0,0 0 0,0-1 0,1 1 0,-1 0 0,0-1 0,1 1-1,-1 0 1,0 0 0,1-1 0,-1 1 0,1 0 0,-1 0 0,1 0 0,0 0-1,-1 0 1,1 0 0,0 0 0,-1 0 0,1 0-6,-21 77 16,20-69-24,-1 0 1,0 0-1,0 1 1,-1-1-1,0 0 1,0-1-1,-1 1 1,-1-1-1,1 1 1,-1-1-1,-5 6 8,10-14-5,0-1 1,0 1-1,0 0 0,0-1 0,-1 1 0,1 0 0,0-1 1,0 1-1,0 0 0,0-1 0,0 1 0,-1 0 0,1 0 1,0-1-1,0 1 0,0 0 0,-1 0 0,1-1 0,0 1 1,0 0-1,-1 0 0,1 0 0,0-1 0,-1 1 0,1 0 1,0 0-1,0 0 0,-1 0 0,1 0 0,0 0 0,-1 0 1,1 0-1,0 0 0,-1 0 0,1 0 0,0 0 0,-1 0 1,1 0-1,0 0 0,-1 0 0,1 0 0,0 0 0,-1 0 1,1 0-1,0 0 0,-1 1 0,1-1 0,0 0 0,0 0 1,-1 0-1,1 0 0,0 1 0,0-1 0,-1 0 0,1 0 1,0 1-1,0-1 0,0 0 0,0 1 0,-1-1 1,1 0-1,0 0 0,0 1 5,3-30-232,-2 28 228,2-14-23,0-1 0,1 1 0,1 0 0,1 0-1,0 1 1,1 0 0,0 0 0,1 0 0,1 1 0,0 0 0,1 1-1,0 0 1,1 0 0,0 1 0,1 1 0,0 0 0,1 0 27,-8 9 19,-1 0-1,1-1 1,0 2 0,0-1 0,0 0 0,0 1-1,0 0 1,0 0 0,-1 1 0,1-1 0,0 1-1,0 0 1,0 0 0,-1 1 0,1-1 0,0 1 0,-1 0-1,1 0 1,-1 1 0,0-1 0,2 3-19,31 11 110,-32-14-92,1 0-1,-1 0 1,0 0-1,1-1 1,0 0 0,-1 0-1,1 0 1,0-1-1,-1 1 1,1-2-1,0 1 1,-1-1-1,1 1 1,0-1 0,-1-1-1,1 1 1,-1-1-1,1 0 1,-1-1-1,0 1 1,0-1-1,0 0 1,0 0 0,-1 0-1,1-1 1,-1 0-1,0 0 1,0 0-1,0 0 1,1-3-18,17-18 17,-1-2 1,-1 0-1,-1-2 1,-2 0-1,-1-1 0,-1 0 1,-2-1-1,-1-1 1,-1 0-1,-2-1 1,-1 0-1,-2 0 0,-1-1 1,-2 1-1,-1-3-17,-19-33 24,15 68-24,0 1-1,1 0 0,-1 0 1,1-1-1,-1 1 1,0 0-1,1 1 0,-1-1 1,1 0-1,-1 0 1,0 1-1,1-1 0,-1 1 1,1-1-1,-1 1 0,1-1 1,0 1-1,-1 0 1,1 0-1,0 0 0,-1 0 1,1 0-1,0 0 1,0 0-1,0 0 0,0 1 1,0-1-1,0 0 0,0 1 1,0-1-1,1 0 1,-1 1-1,0-1 0,1 1 1,-1-1-1,1 1 0,0 0 1,-1-1-1,1 1 1,0-1-1,0 1 1,-15 42-12,2 2-1,2-1 1,2 1 0,2 1 0,1 15 12,5-54 4,-2 13 55,1 1 1,1 0 0,1 0-1,1 0 1,0 0 0,2-1-1,1 1 1,0-1-1,2 1 1,0-2 0,6 14-60,4 1 118,3 8-65,-1 0 0,-2 1-1,-2 1 1,8 43-53,-21-30 3,-27-78 28,-21-138-219,41 130 141,5 23 30,-5-21-101,1 1-1,1-1 1,1 0 0,1 0-1,2 0 1,1-16 118,25-6-2256,-15 41 2465</inkml:trace>
  <inkml:trace contextRef="#ctx0" brushRef="#br0" timeOffset="166">18183 5977 11002,'-4'7'945,"-4"0"2687,10-1-2119,-2-6-297,0 0-624,1 0-144,1 0-112,-1 0-120</inkml:trace>
  <inkml:trace contextRef="#ctx0" brushRef="#br0" timeOffset="167">18214 6009 17756,'0'0'2167,"0"0"59,0 0-645,0 0-438,3-2-261,14-12-726,0 0 0,-1-2-1,-1 1 1,0-2 0,-1 0 0,-1 0 0,0-2 0,-2 1 0,0-2-1,-1 1 1,-1-1 0,-1-1 0,0 0 0,-2 0 0,2-11-156,-10-12 57,1 44-55,-1 0-1,1 0 1,0 0-1,-1 0 1,1 1-1,0-1 1,-1 1-1,1-1 1,0 1 0,0-1-1,0 1 1,-1 0-1,1 0 1,0-1-1,0 1 1,0 0-1,0 0 1,0 0 0,0 0-1,1 0 1,-1 0-1,0 0 1,0 1-1,1-1 1,-1 0-1,1 0 1,-1 1 0,1-1-1,-1 0 1,1 1-2,-40 89 13,19-43 79,52-78 213,-23 50 512,-6-20-756,-1 0-3678,-1 0 2354</inkml:trace>
  <inkml:trace contextRef="#ctx0" brushRef="#br0" timeOffset="168">18495 5650 19220,'-4'1'264,"0"-1"-1,0 1 1,0 1-1,0-1 1,0 1-1,1-1 1,-1 1-1,0 0 1,1 1-1,-1-1 1,1 0-1,0 1 1,-1 0-1,1 0 1,1 0-1,-1 0 1,0 0-1,1 1 1,-2 2-264,-42 119 1753,45-119-1586,-5 106 1867,6-110-1805,17-16 196,86-132 485,-75 99-717,-28 46-192,1-1 0,0 1 0,-1 0-1,1 0 1,0-1 0,0 1-1,0 0 1,0 0 0,0 0 0,1 0-1,-1 0 1,0 0 0,0 1 0,1-1-1,-1 0 1,0 0 0,1 1 0,-1-1-1,0 1 1,1 0 0,-1-1-1,1 1 1,-1 0 0,1 0 0,-1 0-1,1 0 1,-1 0 0,1 0 0,-1 0-1,1 0 1,-1 1 0,1-1-1,-1 0 1,1 1 0,-1 0 0,0-1-1,1 1 1,-1 0 0,0-1 0,0 1-1,1 0 1,-1 0 0,0 0-1,0 0 1,0 0 0,0 1 0,0-1-1,0 0 1,-1 0 0,1 1 0,0-1-1,36 74 6,-37-70 6,0 1 0,-1-1-1,1 1 1,-1-1-1,-1 0 1,1 0 0,-1 1-1,0-1 1,0 0-1,0-1 1,-1 1 0,1 0-1,-1-1 1,0 1-1,-2 1-11,4-5 6,0 1 21,0-7 17,12-193 43,-12 94-58,1 100-20,0 4 2,0 3 6,-1-1-16,0-1 0,1 0 0,-1 1-1,1-1 1,0 1 0,-1-1-1,1 0 1,0 1 0,0-1-1,0 1 1,0-1 0,0 1-1,0-1 1,0 1 0,0-1 0,1 0-1,-1 1 1,1-1 0,-1 0-1,1 1 1,-1-1 0,1 0-1,0 1 1,0-1 0,-1 0-1,1 0 1,0 0 0,0 0-1,0 0 1,0 0 0,1 0 0,-1 0-1,0 0 1,0 0 0,0-1-1,1 1 1,-1 0 0,0-1-1,1 1 1,-1-1 0,1 0-1,-1 1 1,0-1 0,1 0 0,-1 0-1,1 0 1,-1 0 0,1 0-1,-1 0 1,0 0 0,1 0-1,-1-1 1,1 1 0,-1-1-1,0 1 1,1-1 0,-1 1-1,0-1 1,1 0 0,-1 0-1,56-53 3,-46 42-3,1-1 0,0 2 0,1 0 0,0 1 0,1 0 0,0 1 0,1 0 0,3-1-1,-16 9 1,0 0 0,0 1 0,0-1 0,0 0 0,0 1-1,1-1 1,-1 1 0,0-1 0,0 1 0,0 0 0,1 0-1,-1 0 1,0 0 0,0 1 0,1-1 0,-1 1 0,0-1-1,0 1 1,0 0 0,0 0 0,0 0 0,0 0 0,0 0-1,0 0 1,0 0 0,0 1 0,-1-1 0,1 1-1,0-1 1,-1 1 0,0 0 0,1-1 0,-1 1 0,0 0-1,0 0 1,0 0 0,0 0 0,0 0 0,0 0 0,0 0-1,-1 0 1,1 1 0,-1-1 0,0 0 0,1 0 0,-1 3 0,1 12 2,1 1 1,-2 0 0,-1-1 0,0 1 0,-1 0 0,-1-1 0,-2 8-3,-3 26 13,7-50-13,1 0 0,-1-1 1,1 1-1,0 0 0,-1-1 1,1 1-1,0 0 0,-1-1 0,1 1 1,0 0-1,0 0 0,0-1 1,0 1-1,0 0 0,0 0 0,0-1 1,0 1-1,0 0 0,0 0 1,0-1-1,0 1 0,1 0 0,-1 0 1,0-1-1,1 1 0,-1 0 1,0-1-1,1 1 0,-1 0 0,1-1 1,-1 1-1,1-1 0,-1 1 1,1-1-1,-1 1 0,1-1 0,-1 1 1,1-1-1,0 1 0,-1-1 1,1 0-1,0 1 0,0-1 0,-1 0 1,1 0-1,0 0 0,0 1 1,-1-1-1,1 0 0,0 0 0,33-27 23,100-203 1,-103 193-29,-29 39 6,0 0-1,-1-1 1,1 1 0,-1 0 0,0 0 0,0 0-1,0 0 1,0 0 0,0 0 0,0 0 0,0 1 0,-1-1-1,1 0 1,-1 0 0,1 1 0,-1-1 0,0 0-1,0 1 1,0-1 0,0 0 0,-1 0 0,1 1-1,-1-1 1,0 2-1,1 2 2,1 63 0,-1-69-2,0-1 0,0 1 0,0-1 0,0 1 0,0 0 0,0-1 0,0 1 0,1-1 0,-1 1 0,0 0 0,0-1 0,0 1 1,1-1-1,-1 1 0,0 0 0,1-1 0,-1 1 0,0 0 0,0-1 0,1 1 0,-1 0 0,1 0 0,-1-1 0,0 1 0,1 0 1,-1 0-1,1 0 0,-1-1 0,0 1 0,1 0 0,-1 0 0,1 0 0,-1 0 0,1 0 0,-1 0 0,1 0 0,-1 0 0,0 0 0,1 0 1,-1 0-1,1 0 0,-1 0 0,1 1 0,-1-1 0,0 0 0,1 0 0,-1 0 0,1 1 0,-1-1 0,0 0 0,1 0 0,-1 1 1,0-1-1,1 0 0,-1 1 0,0-1 0,1 0 0,-1 1 0,0-1 0,0 1 0,0-1 0,1 0 0,-1 1 0,0-1 0,0 1 1,0-1-1,0 0 0,0 1 0,0-1 0,0 1 0,22-34 13,-3 0-8,-5 7-2,0 0 0,2 1-1,1 0 1,1 1 0,2 1 0,6-5-3,-25 26-1,1 0 1,0 0 0,-1 0-1,1 0 1,0 0 0,0 1-1,0-1 1,0 1 0,0 0 0,1-1-1,-1 1 1,0 0 0,1 0-1,-1 0 1,1 1 0,-1-1-1,1 1 1,-1-1 0,1 1 0,-1 0-1,1 0 1,-1 0 0,1 0-1,-1 0 1,1 0 0,-1 1-1,1 0 1,-1-1 0,1 1 0,-1 0-1,2 1 1,31 81 13,-21-35 41,36 40 166,-48-87-217,0 0-1,0 0 1,1 0 0,-1 0 0,0-1-1,1 1 1,-1-1 0,0 0 0,1 0-1,-1 0 1,1 0 0,-1 0-1,0 0 1,1 0 0,-1-1 0,1 1-1,-1-1 1,0 0 0,0 0 0,1 0-1,-1 0 1,0 0 0,0 0 0,0-1-1,0 1 1,0 0 0,0-1-1,-1 0 1,1 1 0,0-1 0,-1 0-1,1 0 1,-1 0 0,0 0 0,0 0-1,0 0 1,0-1 0,0 1 0,0 0-1,0-1 1,0 0-3,5-6-5,48-77-475,-37 44 944</inkml:trace>
  <inkml:trace contextRef="#ctx0" brushRef="#br0" timeOffset="169">20055 5168 13811,'-1'-3'502,"0"1"0,-1-1 0,1 0-1,0 1 1,-1-1 0,1 1 0,-1-1 0,0 1 0,0 0 0,0-1-1,0 1 1,0 0 0,0 1 0,-1-1 0,1 0 0,-1 1 0,1-1-1,-1 1 1,1 0 0,-2-1-502,0 1 134,0 1 0,0 0 0,-1-1 0,1 1 0,0 1-1,0-1 1,0 0 0,0 1 0,0 0 0,0 0 0,0 0 0,0 1 0,0 0-1,0-1 1,1 1 0,-1 0 0,1 1 0,-1-1 0,1 0 0,-3 4-134,-9 6 186,1 1 1,0 1 0,1 0-1,0 1 1,2 0 0,-1 1 0,2 1-1,0-1 1,1 2 0,1-1-1,1 1 1,-4 14-187,11-32 4,0-1 0,0 1 1,1-1-1,-1 1 0,0 0 0,1-1 0,-1 1 0,0 0 0,1-1 1,-1 1-1,0 0 0,1-1 0,-1 1 0,1 0 0,-1 0 0,1-1 1,-1 1-1,1 0 0,-1 0 0,1 0 0,-1 0 0,1 0 0,-1 0 1,1 0-1,-1 0 0,1 0 0,-1 0 0,1 0 0,-1 0 0,1 0 1,-1 0-1,1 0 0,-1 0 0,1 0 0,-1 1 0,1-1 0,-1 0 1,0 0-1,1 1 0,-1-1 0,1 0 0,-1 1 0,0-1 0,1 0 1,-1 1-1,0-1 0,1 1 0,-1-1 0,0 0 0,0 1 1,1-1-1,-1 1 0,0-1 0,0 1 0,0-1 0,0 1-4,20-22 8,-1 0 0,-1-1 0,-1-1 0,-1-1 0,-2 0-1,0-1 1,-1-1 0,-2 0 0,0 0 0,-2-1 0,5-27-8,-17 49-35,-5 22 22,0 10 11,1 0 1,1 1-1,1 0 1,2 1-1,0-1 1,2 12 1,1-38 1,-1-1 1,1 1 0,-1-1 0,1 0 0,0 1 0,0-1 0,0 1 0,0-1 0,0 1-1,0-1 1,0 1 0,1-1 0,-1 0 0,0 1 0,1-1 0,-1 1 0,1-1 0,-1 0 0,1 0-1,0 1 1,-1-1 0,1 0 0,0 0 0,0 0 0,0 0 0,0 1 0,0-1 0,0-1 0,1 1-1,-1 0 1,0 0 0,0 0 0,0-1 0,1 1 0,-1-1 0,1 1 0,-1-1 0,0 1-1,1-1 1,-1 0 0,1 1 0,-1-1 0,0 0 0,1 0 0,0 0-2,9-6 10,-1 1 1,0-1-1,0-1 1,0 0-1,-1-1 1,0 1-1,0-2 0,-1 1 1,0-1-1,2-3-10,4-4 7,25-29 7,-2-3 1,-2-1 0,-2-1-1,-2-2 1,15-38-15,-44 131-32,-13 178 104,11-218-68,0 0 0,0 0 0,0 0 0,0 0 0,0 0 0,1 0 0,-1 0 0,0-1 0,1 1 0,-1 0 0,0 0 0,1 0 0,-1 0 0,1-1 0,-1 1 0,1 0 0,-1 0 0,1-1 0,0 1 0,-1-1 0,1 1 0,0 0 0,-1-1 0,1 1 0,0-1 0,0 0 1,0 1-1,-1-1 0,1 0 0,0 1 0,0-1 0,0 0 0,0 0 0,0 0 0,0 0 0,0 1 0,-1-1 0,1-1 0,0 1 0,0 0 0,0 0 0,0 0 0,0 0 0,0-1 0,0 1 0,-1 0 0,1-1 0,0 1 0,0-1 0,0 1 0,-1-1 0,1 1 0,0-1 0,-1 1 0,1-1 0,0 0 0,-1 1 0,1-1 0,-1 0 0,1 0 0,-1 1 0,1-1 0,-1 0 0,0 0 0,1 0 0,-1 0 0,0 1 0,0-2-4,18-20 18,-1-1 0,-1-1 0,-2 0 0,0-1 0,-2 0 0,1-4-18,13-25 0,66-104 12,-92 158-12,0 1 0,0 0 0,0 0 0,0 0-1,1-1 1,-1 1 0,0 0 0,1 0 0,-1-1-1,0 1 1,1 0 0,-1-1 0,1 1 0,-1 0-1,1-1 1,-1 1 0,1-1 0,-1 1 0,1-1 0,0 1-1,-1-1 1,1 1 0,0-1 0,-1 1 0,1-1-1,0 0 1,0 0 0,-1 1 0,1-1 0,0 0-1,0 0 1,-1 0 0,1 0 0,0 0 0,0 0-1,0 0 1,-1 0 0,1 0 0,0 0 0,0 0 0,0 0-1,-1-1 1,1 1 0,0 0 0,0-1 0,-1 1-1,1 0 1,0-1 0,-1 1 0,1-1 0,0 1-1,-1-1 1,1 1 0,-1-1 0,1 0 0,-1 1-1,1-1 1,-1 0 0,0 1 0,1-1 0,-1 0-1,0 0 1,1 1 0,-1-1 0,0 0 0,0 0 0,0 1-1,1-1 1,-1 0 0,0 0 0,6 284 637,2-270-710,2-41-635,-2-6-96,0-7 1249</inkml:trace>
  <inkml:trace contextRef="#ctx0" brushRef="#br0" timeOffset="170">20999 4606 14363,'0'-3'2709,"1"3"-2464,-1-1 0,0 0 0,1 1 0,-1-1 0,0 0 0,1 1 0,-1-1 0,0 0 0,0 0 0,0 1 0,0-1 0,0 0 0,0 0 0,0 1 0,0-1 0,0 0 0,0 0 0,0 1 0,-1-1 0,1 0 0,0 0 0,0 1 0,-1-1 0,1 0 1,0 1-1,-1-1 0,1 0 0,-1 1 0,1-1 0,-1 1 0,1-1 0,-1 1 0,1-1 0,-1 1 0,0-1 0,1 1 0,-1-1 0,0 1 0,1 0 0,-1 0 0,0-1 0,1 1 0,-1 0 0,0 0 0,0-1-245,-12 11 107,0-1-1,1 1 1,0 1 0,1 0-1,0 1 1,0 0 0,2 1 0,-1 0-1,2 0 1,0 1 0,0 0-1,2 1 1,-1-1 0,2 1-1,0 1 1,1-1 0,0 1-1,1-1 1,1 1 0,0 9-107,2-23-11,-1 0 1,1 1-1,0-1 1,0 0 0,0 0-1,0 0 1,0 0-1,0 1 1,1-1-1,-1 0 1,1 0-1,0 0 1,-1 0-1,1 0 1,0 0 0,0 0-1,0 0 1,1 0-1,-1 0 1,0-1-1,1 1 1,-1 0-1,1-1 1,-1 1 0,1-1-1,0 0 1,-1 1-1,1-1 1,0 0-1,0 0 1,0 0-1,0 0 1,0-1-1,0 1 1,1 0 0,-1-1-1,0 0 1,0 1-1,0-1 1,0 0-1,1 0 1,-1 0-1,0 0 1,0-1 0,0 1-1,0-1 1,1 1-1,-1-1 1,0 0-1,0 0 1,0 1-1,0-2 1,0 1-1,-1 0 1,1 0 0,0 0-1,0-1 1,-1 1-1,1-1 1,-1 0-1,1 0 11,38-31-983,1-9-406</inkml:trace>
  <inkml:trace contextRef="#ctx0" brushRef="#br0" timeOffset="171">21179 4536 18812,'10'20'5659,"15"-20"-3545,23-20-828,-27 5-969,0 0 1,-1-1-1,-1-1 0,-1-1 0,16-18-317,-35 36 2,0 0 0,0 0 1,0 0-1,0 0 0,0 0 0,0 0 1,0 0-1,0 0 0,0 0 0,0-1 1,0 1-1,0 0 0,0-1 0,0 1 1,0-1-1,0 1 0,0-1 0,0 1 1,1-1-1,-1 1 0,0-1 0,0 0 1,1 1-1,-1-1 0,0 0 0,1 0 0,-1 0 1,1 0-1,-1 1 0,1-1 0,-1 0 1,1 0-1,0 0 0,-1 0 0,1 0 1,0 0-1,0 0 0,0 0 0,0 0 1,0 0-1,0 0 0,0 0 0,0 0 1,0 0-1,0 0 0,0 0 0,1 0 1,-1 0-1,0 0 0,1 0 0,-1 0 1,1 0-1,-1 0 0,1 0 0,-1 0 1,1 1-1,0-1 0,-1 0 0,1 0 0,0 1 1,0-1-1,0 1 0,-1-1 0,1 0 1,0 1-1,0 0-2,-17 5 3,1 1 1,0 1-1,0 1 0,0 0 0,1 1 1,0 0-1,1 1 0,0 1 1,1 0-1,0 1 0,1 0 1,0 1-1,0 0 0,2 0 0,0 1 1,0 1-1,1-1 0,1 1 1,0 3-4,5-15 4,0-1 0,0 1 1,0 0-1,1 0 1,0 0-1,-1 0 0,1 0 1,0 0-1,1 0 1,-1 0-1,0 0 0,1 0 1,0 1-1,-1-1 0,1 0 1,1 0-1,-1 0 1,0 1-1,1-1 0,0 0 1,-1 0-1,1 0 1,0 0-1,1 0 0,-1 0 1,1 0-1,-1 0 0,1-1 1,0 1-1,0 0 1,0-1-1,0 0 0,0 1 1,1-1-1,-1 0 1,1 0-1,-1 0 0,1-1 1,0 1-1,0 0 1,0-1-1,0 0 0,0 0 1,0 0-1,2 1-4,75-15-311,-33-6-605</inkml:trace>
  <inkml:trace contextRef="#ctx0" brushRef="#br0" timeOffset="172">14037 8524 16396,'-16'-33'7074,"15"32"-7012,1 0 0,-1 0 1,0 0-1,0 0 0,0 0 0,0 0 0,0 1 0,0-1 0,0 0 0,-1 1 0,1-1 0,0 1 0,0-1 0,0 1 1,-1 0-1,1-1 0,0 1 0,0 0 0,-1 0 0,1 0 0,0 0 0,0 0 0,-1 0 0,1 0 0,0 0 0,0 1 1,-1-1-1,1 0 0,0 1 0,0-1 0,0 1 0,-1-1 0,1 1 0,0 0 0,0-1 0,0 1 0,0 0 0,0 0 0,0 0 1,0 0-63,-9 10 79,1 1 0,1-1 1,0 1-1,0 1 1,1 0-1,1 0 1,0 0-1,0 1 0,2 0 1,0 0-1,0 0 1,1 0-1,1 1 1,0-1-1,2 1 0,-1 6-79,0-9 103,0-4-31,0-1-1,1 1 1,0 0 0,0-1-1,0 1 1,1-1 0,0 1-1,1-1 1,-1 1 0,2-1-1,0 4-71,-2-11 6,0 0 1,0 1-1,0-1 0,0 0 0,-1 0 0,1 1 0,0-1 0,0 0 0,0 0 0,0 0 0,0 0 0,0-1 0,0 1 0,-1 0 1,1 0-1,0 0 0,0-1 0,0 1 0,0 0 0,-1-1 0,1 1 0,0-1 0,0 1 0,-1-1 0,1 1 0,0-1 1,-1 1-1,1-1 0,0 0 0,-1 1 0,1-1 0,-1 0 0,1 0 0,-1 1 0,0-1 0,1 0 0,-1 0 0,0 0 1,1 0-1,-1 1 0,0-2-6,17-31 80,-2-1 1,-1-1-1,-2 0 1,5-26-81,2-2 35,48-185 9,-72 274-40,2 1-1,1-1 0,1 1 1,1 0-1,1-1 1,1 1-1,2-1 0,1 0 1,3 11-4,-8-36 0,0 0 1,0 0-1,0-1 1,0 1-1,0 0 1,0 0-1,0 0 0,0-1 1,1 1-1,-1 0 1,0 0-1,0-1 1,1 1-1,-1 0 1,0 0-1,1-1 0,-1 1 1,1 0-1,-1-1 1,1 1-1,-1-1 1,1 1-1,-1-1 1,1 1-1,-1-1 1,1 1-1,0-1 0,-1 1 1,1-1-1,0 0 1,0 1-1,-1-1 1,1 0-1,0 0 1,0 1-1,-1-1 0,1 0 1,0 0-1,0 0 1,0 0-1,-1 0 1,1 0-1,0 0 1,0 0-1,0-1 0,-1 1 1,1 0-1,0 0 1,0-1-1,-1 1 1,1 0-1,0-1 1,-1 1-1,1-1 1,0 1-1,-1-1 0,1 1 1,-1-1-1,1 1 1,-1-1-1,1 1 1,-1-1-1,1 0 1,0 0-1,27-51 76,112-318 328,-121 275-346,-15 214-49,-2 484 764,49-330-463,-50-272-309,0 0 0,0 1-1,-1-1 1,1 1 0,0-1 0,-1 0 0,1 1 0,-1-1 0,1 1 0,-1-1-1,0 1 1,0 0 0,0-1 0,1 1 0,-1-1 0,-1 1 0,1-1-1,0 1 1,0-1 0,-1 1 0,1-1 0,-1 1 0,1-1 0,-1 1 0,1-1-1,-1 1 1,0-1 0,0 0 0,0 1 0,0-1 0,0 0 0,0 0-1,0 0 1,0 0 0,0 0 0,0 0 0,-1 0 0,1 0 0,0 0 0,-1-1-1,1 1 1,-1 0 0,1-1 0,-1 1 0,1-1 0,-1 0 0,1 1-1,-1-1 1,1 0 0,-1 0 0,1 0 0,-1 0 0,0 0 0,1-1 0,-1 1-1,1 0 1,-1-1 0,1 1 0,-1-1 0,1 1 0,-1-1 0,1 0-1,-1 0 1,-6-2-2,0 0 0,0 0 0,0-1 0,1 0 0,-1 0 0,1-1 0,1 0 0,-1 0 0,0-1 0,1 0 0,0 0 0,1 0 0,-1-1 0,1 0 0,0 0 0,1 0 0,0 0 0,0-1 0,1 0 0,0 0 0,0 0 0,0 0 0,1 0 0,1-1 0,-1 1 0,1 0 1,1-3 0,-2-3-2,2 0 1,0 0-1,1 1 1,0-1 0,1 0-1,1 1 1,0-1 0,0 1-1,2 0 1,-1 0-1,2 0 1,0 0 0,0 1-1,1 0 1,1 1 0,5-8 1,3 3-77,1 1 1,0 1 0,0 0 0,1 1-1,1 1 1,0 0 0,1 2 76,40-26-1738,-8 0-2664</inkml:trace>
  <inkml:trace contextRef="#ctx0" brushRef="#br0" timeOffset="173">14806 7866 20580,'24'4'4321,"-5"42"-2711,-18-41-1365,36 254 1973,-14-62-1790,-4-154-252,-9-47-130,2-15-30,-2 0 0,0 0 1,-2-1-1,0-1 0,-1 1 0,-1-1 1,-1 0-1,-1 0 0,2-18-16,-2 7-6,0-1 0,-2 0 0,-2 1 0,-1-1 0,-1 0 0,-2 1 0,-2-4 6,-5 21-93,4 37 19,6-3 65,0 1 1,2-1 0,0 1-1,1-1 1,1 0-1,0 0 1,2 0-1,0-1 1,1 1-1,1-1 1,7 12 8,-14-28 6,1 0 1,-1 0 0,1 1 0,0-1 0,0 0-1,0 0 1,0 0 0,0 0 0,0 0-1,1-1 1,-1 1 0,1 0 0,-1 0 0,1-1-1,-1 1 1,1-1 0,0 1 0,0-1 0,0 0-1,0 0 1,0 0 0,0 0 0,0 0 0,0 0-1,0-1 1,1 1 0,-1-1 0,0 1-1,0-1 1,1 0 0,-1 0 0,0 0 0,0 0-1,1 0 1,-1-1 0,0 1 0,0 0 0,1-1-1,-1 0 1,0 0 0,0 0 0,0 0-1,0 0 1,0 0 0,0 0 0,0 0 0,-1-1-1,1 1 1,0-1 0,-1 1 0,1-1 0,-1 0-1,1 0 1,-1 0 0,0 0 0,1-1-7,19-28 68,0-1 1,-3-1 0,0-1-1,-2-1 1,-2 0-1,-1-3-68,1 4 26,-3 8-18,-1-1 1,-1 0-1,-1 0 0,-2 0 0,-1-1 0,-1 0 0,0-7-8,-5 35 1,1 0-1,0 1 0,-1-1 0,1 1 0,-1-1 1,1 0-1,-1 0 0,1 1 0,-1-1 0,1 0 1,-1 0-1,1 1 0,-1-1 0,1 0 0,-1 0 1,1 0-1,-1 0 0,1 0 0,-1 0 0,1 0 1,-1 0-1,0 0 0,1 0 0,-1 0 0,1 0 1,-1 0-1,1 0 0,-1 0 0,1-1 0,-1 1 1,1 0-1,-1 0 0,1-1 0,-1 1 0,1 0 1,0-1-1,-1 1 0,1 0 0,-1-1 0,1 1 0,-37 201 28,33-155-21,-7 177 233,30-162-32,-18-60-204,0 0-1,1 0 0,-1 0 0,0 0 1,1 0-1,-1-1 0,1 1 0,-1-1 1,1 1-1,-1-1 0,1 1 0,-1-1 1,1 0-1,-1 0 0,1 0 0,-1 0 1,1 0-1,-1 0 0,1 0 0,-1 0 0,1-1 1,-1 1-1,1-1 0,-1 1 0,1-1 1,-1 1-1,1-1 0,-1 0 0,0 0 1,1 0-1,-1 0 0,0 0 0,0 0 1,0 0-1,0 0 0,0 0 0,1-1-3,23-23 11,-2 0-1,0-2 1,-2-1-1,-1 0 0,-1-1 1,14-31-11,-5 13 4,52-102-3,-79 147-1,-1 1 0,0 0-1,1-1 1,-1 1 0,0-1-1,0 1 1,0 0-1,0-1 1,0 1 0,0-1-1,-1 1 1,1 0 0,0-1-1,-1 1 1,1-1 0,-1 1-1,1 0 1,-1 0 0,1-1-1,-1 1 1,0 0 0,0 0-1,0 0 1,0 0 0,0 0-1,0 0 1,0 0 0,0 0-1,0 0 1,0 0-1,-1 0 1,1 1 0,0-1-1,0 1 1,-1-1 0,1 1-1,0-1 1,-1 1 0,1 0-1,-1-1 1,1 1 0,0 0-1,-1 0 1,1 0 0,-1 0-1,1 0 1,-1 1 0,1-1-1,0 0 1,-1 1-1,1-1 1,0 1 0,-1-1-1,1 1 1,0 0 0,0-1-1,-1 1 1,1 0 0,0 0-1,0 0 1,0 0 0,0 0-1,0 0 1,0 0 0,0 1 0,-10 9-5,1 1 0,0 0 1,1 0-1,0 1 0,1 0 1,0 1-1,1-1 0,1 1 1,0 1-1,1 0 0,1-1 1,0 1-1,1 1 0,0-1 1,1 0-1,1 12 5,3 53-150,-2-78 136,1 0 0,-1 0 1,1 0-1,-1 0 1,1 0-1,0 0 1,0-1-1,0 1 0,0 0 1,0-1-1,0 1 1,0 0-1,1-1 1,-1 0-1,1 1 0,-1-1 1,1 0-1,-1 0 1,1 1-1,0-1 1,0-1-1,-1 1 1,1 0-1,0 0 0,0-1 1,0 1-1,0-1 1,0 1-1,0-1 1,0 0-1,0 0 0,0 0 1,0 0-1,0 0 1,0 0-1,1-1 14,38-7-839</inkml:trace>
  <inkml:trace contextRef="#ctx0" brushRef="#br0" timeOffset="174">16485 7292 17260,'0'0'2048,"-8"21"417,6 2-1009,5 19-288,1 9-152,2 14-287,3 2-49,-8-4-152,2-5-152,0-14-208,-1-9-48,2-16-80,0-5-32,-1-14-72,-1-7-352,-2-12 1160</inkml:trace>
  <inkml:trace contextRef="#ctx0" brushRef="#br0" timeOffset="175">16479 7383 21525,'22'0'1488,"2"-6"464,6-7-487,4-8 47,5-5-568,1-2-272,1-2-432,2-3-112,-6 9-104,-5 3-96,-12 20-336,-6 8-528,-22 18-152</inkml:trace>
  <inkml:trace contextRef="#ctx0" brushRef="#br0" timeOffset="176">16579 7603 20892,'8'-4'1353,"6"-9"775,2-5-607,6-7-217,2 0-472,1 5-536,1 1-120,-7 9-336,-1 2-312,-9 10-952,-5 10-1</inkml:trace>
  <inkml:trace contextRef="#ctx0" brushRef="#br0" timeOffset="177">16577 7756 20532,'17'66'3391,"-17"-64"-3341,1-1 0,0 1 1,0-1-1,0 0 0,0 1 0,0-1 0,0 0 0,0 0 0,0 0 0,1 0 0,-1 0 0,0 0 0,1 0 0,-1 0 0,1 0 0,-1-1 0,1 1 0,-1 0 0,1-1 0,-1 0 0,1 1 0,0-1 0,-1 0 0,1 0 0,0 0 0,-1 0 0,1 0 0,0 0 0,-1 0 0,1 0 0,-1-1 0,1 1 0,0-1 0,-1 1 0,1-1 0,-1 0 0,1 1 0,0-2-50,13-8 38,0 0 0,-1-1 0,0-1 0,-1 0 0,0-1 0,-1 0 1,-1-1-1,0 0 0,0-1 0,0-3-38,-2 5-54,19-31-549,-1-1 0,-3-1 1,-1-1-1,-3-1 0,3-15 603,0 18-149,-14 68 997,-11 189 2384,2-209-3211,1-1-1,0 1 0,0-1 1,-1 1-1,2-1 0,-1 0 1,0 1-1,0-1 0,1 0 0,-1 0 1,1 0-1,0 0 0,-1 0 1,1 0-1,0 0 0,0-1 0,0 1 1,1-1-1,-1 1 0,0-1 1,1 0-1,-1 0 0,0 0 1,1 0-1,-1 0 0,1-1 0,0 1 1,-1-1-1,1 1 0,-1-1 1,1 0-1,0 0 0,-1 0 0,1-1 1,-1 1-1,1-1 0,0 1 1,-1-1-1,1 0 0,-1 0 1,0 0-1,1 0 0,-1 0 0,0 0 1,1-1-1,-1 1 0,0-1 1,0 0-1,0 0 0,-1 0 0,1 1 1,0-2-1,-1 1 0,1 0 1,0-2-21,9-11 10,-2-1 0,1 0 0,-2 0 0,0-1 0,-1-1 0,-1 1 0,0-1 0,-2 0 0,0 0 0,-1 0 0,-1-1 0,0-2-10,-5-12-7,3 34 7,0-1 0,0 0 1,1 1-1,-1-1 0,0 1 0,0-1 0,0 1 0,0-1 0,0 0 0,0 1 0,0-1 0,0 1 0,0-1 0,-1 0 0,1 1 0,0-1 0,0 1 0,0-1 0,0 0 0,0 1 1,-1-1-1,1 0 0,0 1 0,0-1 0,-1 0 0,1 1 0,0-1 0,-1 0 0,1 0 0,0 1 0,-1-1 0,1 0 0,0 0 0,-1 1 0,1-1 0,0 0 0,-1 0 0,1 0 1,-1 0-1,1 0 0,0 0 0,-1 0 0,1 0 0,-1 0 0,1 0 0,0 0 0,-1 0 0,1 0 0,-1 0 0,1 0 0,0 0 0,-1 0 0,1 0 0,-1 0 0,1-1 0,0 1 0,-1 0 1,1 0-1,0 0 0,-1-1 0,1 1 0,0 0 0,-1-1 0,1 1 0,0 0 0,0-1 0,-1 1 0,1 0 0,-6 13 6,1 0-1,1 1 1,0 0-1,1 0 1,0 0 0,1 1-1,0-1 1,2 0-1,-1 1 1,3 13-6,-2-28 3,-1 1 1,1 0-1,0 0 0,-1-1 0,1 1 0,0 0 1,0-1-1,0 1 0,0 0 0,0 0 1,0 0-1,0-1 0,0 1 0,0 0 1,0 0-1,0-1 0,0 1 0,0 0 0,1-1 1,-1 1-1,0 0 0,1 0 0,-1-1 1,0 1-1,1-1 0,-1 1 0,1 0 1,-1-1-1,1 1 0,-1-1 0,1 1 0,0-1 1,-1 1-1,1-1 0,-1 1 0,1-1 1,0 0-1,0 1 0,-1-1 0,1 0 1,0 0-1,-1 0 0,1 1 0,0-1 0,0 0 1,-1 0-1,1 0 0,0 0 0,0 0 1,0 0-1,-1 0 0,1-1 0,0 1 0,-1 0 1,1 0-1,0-1 0,0 1 0,-1 0 1,1-1-1,0 1 0,-1 0 0,1-1-3,35-40 231,-31 33-225,94-102 231,-95 106-228,0 0 0,0 1 1,1 0-1,-1 0 0,1 0 0,-1 1 1,1 0-1,0-1 0,0 2 0,0-1 1,0 0-1,0 1 0,1 0 1,-1 0-1,0 1 0,1 0 0,-1 0 1,0 0-1,1 0 0,-1 1 1,0 0-1,0 0 0,1 0 0,-1 1 1,0-1-1,3 3-9,-2 0 36,-1 0 0,1 1 1,-1-1-1,0 2 0,0-1 1,0 0-1,-1 1 0,0 0 0,0 0 1,0 0-1,-1 0 0,0 1 0,0-1 1,-1 1-1,1 2-36,-2-7 199,2-5-162,0-1 1,0 0 0,0 0 0,-1 0-1,0 0 1,0-1 0,0 1-1,0-1 1,-1 1 0,0-1 0,0 1-1,0-1 1,0 0 0,-1 0-1,0 1 1,0-1 0,0 0-1,0 0 1,-1 0 0,0 1 0,0-1-1,0-1-37,-38-155 98,38 158-126,1 3-48,0 0-130,83-5-4374,-70 2 3895,34-8-1254,86-39-11156,-84 18 10209,-20 1 4440,-18 6 2627,-11 14 2320,-10 14-3724,-10 16-1402,11-7-1023,1 0 1,1 1 0,0 0-1,1 0 1,0 1-1,1 0 1,1 0-1,0 0 1,1 1 0,0-1-1,1 1 1,1 0-1,1 14-352,-1-27 21,0 0 0,0 1 0,1-1 0,-1 0-1,1 1 1,0-1 0,-1 0 0,1 1 0,0-1 0,1 1-1,-1-1 1,0 0 0,1 1 0,-1-1 0,1 0-1,0 1 1,-1-1 0,1 0 0,0 0 0,1 0 0,-1 0-1,0 0 1,1 0 0,-1 0 0,1 0 0,-1 0-1,1-1 1,0 1 0,0-1 0,0 1 0,0-1 0,0 0-1,0 0 1,0 0 0,0 0 0,0 0 0,1 0-1,-1 0 1,0-1 0,1 1 0,-1-1 0,0 0-1,1 1 1,-1-1 0,0 0 0,3-1-21,1-3 21,1-1-1,-1 0 1,0 0 0,-1-1-1,1 0 1,-1 0 0,0 0-1,-1-1 1,1 1 0,-1-1 0,-1 0-1,4-7-20,0 0 19,-4 10-25,5-8-11,0 0 1,-1 0-1,0-1 1,0 0-1,-2 0 1,0 0-1,0-1 1,-1 0-1,-1 0 1,0 0-1,-1 0 1,0-1-1,-2 1 0,1 0 1,-2-1-1,0 1 1,-1-5 16,2 18-83,0 0 0,0 0 0,-1-1 1,1 1-1,0 0 0,-1 0 0,1 0 0,-1 0 0,1 0 0,-1 0 1,1 0-1,-1 0 0,0 0 0,0 0 0,1 0 0,-1 0 0,0 0 1,0 0-1,0 1 0,0-1 0,0 0 0,0 1 0,0-1 0,0 1 1,0-1-1,0 1 0,-1-1 0,1 1 0,0 0 0,0-1 0,0 1 1,0 0-1,-1 0 0,1 0 0,0 0 0,0 0 0,0 0 0,-1 1 1,1-1-1,0 0 0,0 1 0,0-1 0,0 0 0,-1 1 0,1-1 1,0 1-1,0 0 83,-6 14-2210</inkml:trace>
  <inkml:trace contextRef="#ctx0" brushRef="#br0" timeOffset="178">18160 6739 21093,'101'-38'3597,"-98"37"-3523,0 1-1,0-1 1,-1 1 0,1 0 0,0 0 0,0 0 0,0 0 0,-1 1 0,1-1-1,0 1 1,0 0 0,-1 0 0,1 0 0,-1 0 0,1 0 0,-1 0 0,1 1 0,-1-1-1,0 1 1,0 0 0,1-1 0,-1 1 0,0 0 0,-1 0 0,1 0 0,0 1-1,-1-1 1,1 0 0,-1 1 0,1-1 0,-1 1 0,0-1 0,0 1 0,0 0-1,-1-1 1,1 1 0,-1 0-74,1 15 175,-1 0 0,0 1-1,-2-1 1,0 0 0,-1 0-1,-1-1 1,0 1 0,-1-1 0,-1 0-1,-1 0 1,-1 0 0,0-1-1,-4 4-174,3-1 151,4-12-101,1 0 0,0 1 0,1 0 0,-1 0 0,1 0 0,1 0 0,-1 1 0,2-1 0,-1 1 0,1-1 0,0 1 0,1 4-50,0-11 3,1 0 0,-1-1 0,1 1 0,-1 0 1,1-1-1,0 1 0,-1-1 0,1 1 0,0-1 0,0 1 0,0-1 0,0 0 0,1 1 0,-1-1 0,0 0 0,1 0 0,-1 0 1,0 0-1,1 0 0,-1 0 0,1 0 0,-1 0 0,1-1 0,0 1 0,-1-1 0,1 1 0,0-1 0,0 0 0,-1 1 0,1-1 1,0 0-1,0 0 0,-1 0 0,1 0 0,0-1 0,-1 1 0,1 0 0,0-1 0,0 1 0,-1-1 0,1 0 0,-1 1 0,1-1 1,-1 0-1,1 0-3,73-41 32,16-53-1104,-79 77-242</inkml:trace>
  <inkml:trace contextRef="#ctx0" brushRef="#br0" timeOffset="179">18171 7034 23613,'0'0'1184,"2"0"281,42-9-521,-15-4-120,7-8-320,2-3-176,0-3-96,-4 1-248,-5-5-720</inkml:trace>
  <inkml:trace contextRef="#ctx0" brushRef="#br0" timeOffset="180">18687 6771 20956,'6'4'4168,"1"-6"-4065,0 0-1,0 0 1,0-1-1,0 0 1,-1 0-1,0 0 1,1-1 0,-1 0-1,0 0 1,-1-1-1,1 1 1,-1-1-1,0-1 1,0 1 0,-1-1-1,1 1 1,-1-1-1,0-1 1,-1 1-1,0 0 1,2-4-103,1 0 44,7-8 32,-1 2-54,0-1 0,-1 1 1,-1-2-1,-1 0 0,0 0 0,-1 0 0,-1-1 1,-1 0-1,3-16-22,-9 34-1,1-1 0,-1 0-1,0 0 1,0 0 0,0 1 0,0-1 0,0 0 0,0 0 0,-1 0 0,1 1-1,-1-1 1,1 0 0,-1 1 0,1-1 0,-1 0 0,0 1 0,0-1-1,0 1 1,0-1 0,0 1 0,0-1 0,0 1 0,-1 0 0,1 0-1,0-1 1,-1 1 0,1 0 0,-1 0 0,1 0 0,-1 1 0,1-1-1,-1 0 1,0 1 0,0-1 0,1 0 0,-1 1 0,0 0 0,0 0-1,1-1 1,-1 1 0,0 0 0,0 0 0,0 1 0,1-1 0,-1 0 0,0 0-1,0 1 1,0 0 1,-7 1-19,0 0 0,1 1 0,-1 0 0,1 1 0,0 0 0,0 0 0,0 1 0,0 0 0,1 0 0,0 1 0,0 0 0,1 0 0,-1 0 0,1 1 0,0 0-1,1 0 1,0 1 0,0 0 0,1 0 0,0 0 0,0 1 19,-3 5 22,1 1-1,1 0 0,0 1 1,1-1-1,1 1 0,1 0 1,0 0-1,1 0 0,0 0 1,1 0-1,2 10-21,-2-23 17,0 0-1,0 0 1,0 0 0,0 0 0,0 0-1,1-1 1,0 1 0,-1 0 0,1 0-1,0 0 1,0-1 0,0 1 0,1-1-1,-1 1 1,1-1 0,-1 1 0,1-1-1,0 0 1,0 0 0,0 0-1,0 0 1,0 0 0,1 0 0,-1 0-1,0-1 1,1 1 0,-1-1 0,1 0-1,0 0 1,-1 0 0,1 0 0,0 0-1,0 0 1,0-1 0,-1 1 0,3-1-17,7-4 52,-1 0 1,1-1 0,-1-1-1,-1 0 1,1 0 0,-1-1-1,0 0 1,0-1 0,-1 0-1,0 0 1,0-1 0,-1 0-1,0-1 1,3-5-53,203-296 610,-214 310-610,0 1 0,0-1 0,0 0 1,0 0-1,0 0 0,1 0 1,-1 1-1,0-1 0,0 0 1,1 0-1,-1 1 0,0-1 0,1 0 1,-1 0-1,1 1 0,-1-1 1,1 1-1,-1-1 0,1 0 1,0 1-1,-1-1 0,1 1 0,0-1 1,-1 1-1,1 0 0,0-1 1,0 1-1,-1 0 0,1-1 1,0 1-1,0 0 0,0 0 0,-1 0 1,1-1-1,0 1 0,0 0 1,0 0-1,0 0 0,-1 1 1,1-1-1,0 0 0,0 0 0,0 0 1,-1 1-1,1-1 0,0 0 1,0 1-1,-1-1 0,1 0 1,0 1-1,0 0 0,1 46 67,-31 190 449,30-238-509,-1 0-1,1 1 0,0-1 1,-1 1-1,1-1 0,-1 1 1,1-1-1,0 1 0,0 0 1,-1-1-1,1 1 0,0 0 1,0-1-1,-1 1 0,1 0 1,0 0-1,0 0 1,0 0-1,0-1 0,-1 1 1,1 1-1,0-1 0,0 0 1,0 0-1,0 0 0,-1 0 1,1 0-1,0 1 0,0-1 1,-1 0-1,1 1 0,0-1 1,0 1-1,-1-1 0,1 1 1,0-1-1,-1 1 0,1-1 1,-1 1-1,1-1 0,-1 1 1,1 0-1,-1-1 0,1 1 1,-1 0-1,1 0 0,-1-1 1,0 1-1,0 0 0,1 0 1,-1 0-1,0-1 0,0 1 1,0 0-1,0 0 0,0 0 1,0 0-1,0-1 0,0 1 1,0 0-1,0 0 0,0 0 1,-1-1-1,1 1 0,0 0-6,84-144 130,-57 88-113,45-70-11,-72 124-7,0 1 1,0-1 0,1 1 0,-1-1 0,0 1 0,0-1 0,0 1 0,1 0 0,-1-1 0,0 1 0,1-1 0,-1 1 0,0 0-1,1-1 1,-1 1 0,0 0 0,1-1 0,-1 1 0,0 0 0,1 0 0,-1 0 0,1-1 0,-1 1 0,1 0 0,-1 0 0,1 0 0,-1 0-1,1 0 1,-1 0 0,1 0 0,-1 0 0,1 0 0,-1 0 0,0 0 0,1 0 0,-1 0 0,1 0 0,-1 0 0,1 0 0,-1 0-1,1 1 1,-1-1 0,1 0 0,-1 0 0,0 1 0,1-1 0,-1 0 0,1 0 0,-1 1 0,0-1 0,1 1 0,-1-1 0,0 0 0,0 1-1,1-1 1,-1 1 0,0-1 0,0 0 0,0 1 0,1-1 0,-1 1 0,0-1 0,0 1 0,0-1 0,0 1 0,0-1 0,0 1 0,2 40-8,-2-34 10,0-2-2,-1 12 10,1 1 0,1 0 0,0 0-1,1 0 1,1-1 0,1 1 0,1-1 0,4 11-10,3-27-594,-8-17-413</inkml:trace>
  <inkml:trace contextRef="#ctx0" brushRef="#br0" timeOffset="181">19015 6467 14507,'-21'-26'8081,"-10"33"-5438,-28 40-2106,57-44-343,-11 7-47,0 1 0,1 0 0,1 1 0,0 1 1,0 0-1,1 0 0,1 1 0,0 0 0,1 1 1,0 0-1,2 0 0,-1 1 0,2 0 0,0 0 1,1 0-1,1 0 0,0 1 0,1-1 0,1 1 1,1 0-1,1 12-147,-1-26 10,0-1 1,1 1-1,-1 0 1,1 0-1,-1-1 1,1 1-1,0-1 1,0 1-1,1-1 1,-1 1-1,0-1 0,1 1 1,0-1-1,-1 0 1,1 0-1,0 0 1,0 0-1,0 0 1,0 0-1,0-1 1,1 1-1,-1-1 1,1 1-1,-1-1 1,1 0-1,-1 0 0,1 0 1,-1 0-1,1-1 1,0 1-1,0-1 1,-1 1-1,1-1 1,0 0-1,0 0 1,-1 0-1,1-1 1,0 1-1,0 0 1,-1-1-1,1 0 0,0 0 1,-1 0-1,1 0 1,-1 0-1,2-1-10,10-9 44,-1 0-1,0-1 1,-1-1-1,0 0 1,-1 0-1,-1-1 1,0-1-1,-1 1 1,0-2-1,-1 1 1,-1-1-1,0 0 1,1-8-44,3-1 18,-1-1 1,0 0-1,-2 0 1,-1-1-1,-2-1 1,0 1-1,-1-7-18,-4 33 1,0 0 0,0 0 1,1 0-1,-1-1 0,0 1 0,0 0 0,-1 0 0,1-1 0,0 1 0,0 0 1,0 0-1,-1 0 0,1 0 0,-1-1 0,1 1 0,-1 0 0,1 0 0,-1 0 1,0 0-1,1 0 0,-1 0 0,0 0 0,0 0 0,0 1 0,0-1 0,1 0 1,-1 0-1,0 1 0,-1-1 0,1 1 0,0-1 0,0 1 0,0-1 0,0 1 1,0-1-1,0 1 0,-1 0 0,1 0 0,0 0 0,0 0 0,0-1 0,-1 2 1,1-1-1,0 0 0,0 0 0,0 0 0,-1 1 0,1-1 0,0 0 0,0 1 1,0-1-1,0 1 0,0-1 0,0 1 0,-1 0-1,-57 36-115,-75 62-2917,110-83 1253</inkml:trace>
  <inkml:trace contextRef="#ctx0" brushRef="#br0" timeOffset="182">19603 6426 19900,'1'2'148,"0"0"0,0-1-1,-1 0 1,1 1-1,0-1 1,0 1 0,0-1-1,0 0 1,0 0 0,1 0-1,-1 0 1,0 0-1,0 0 1,1 0 0,-1 0-1,1 0 1,-1 0 0,1-1-1,-1 1 1,1-1-1,-1 1 1,1-1 0,0 1-1,-1-1 1,1 0 0,0 0-1,-1 0 1,1 0-1,0 0 1,-1 0 0,1-1-1,-1 1 1,1 0 0,0-1-1,-1 1 1,1-1 0,-1 0-1,1 1 1,-1-1-1,1 0 1,-1 0 0,0 0-1,2-1-147,7-6 254,1-1-1,-2 0 0,1-1 0,-1 0 1,0-1-1,-1 1 0,-1-2 1,6-9-254,-3 6 134,10-14 14,-1-1 1,-2 0-1,-1-1 0,-1-1 1,-2-1-1,-1 1 1,6-32-149,-18 63 2,1 0 1,-1 0-1,1 0 1,-1 0 0,0 0-1,1 0 1,-1 0-1,0 0 1,0 0-1,0-1 1,0 1 0,0 0-1,0 0 1,0 0-1,0 0 1,-1 0 0,1 0-1,0 0 1,-1 0-1,1 0 1,-1 0-1,1 0 1,-1 0 0,1 0-1,-1 0 1,0 0-1,1 0 1,-1 0 0,0 0-1,0 1 1,0-1-1,1 0 1,-1 1-1,0-1 1,0 0 0,0 1-1,0-1 1,0 1-1,0 0 1,0-1-1,0 1 1,-1 0 0,1-1-1,0 1 1,0 0-1,0 0 1,0 0 0,0 0-1,0 0 1,-1 0-1,1 1 1,-1-1-3,-55 24 47,42-9-46,0 1 1,0 0-1,2 1 0,0 0 1,1 1-1,1 1 0,0 0 1,2 1-1,0-1 0,1 2 1,1-1-1,1 1 0,1 0 1,1 0-1,1 1 0,-1 11-1,4 87 10,0-117-29,0 0 0,0 0 0,1 0 0,0 0 0,0 0 0,0 0 0,0 0 0,0 0 0,0 0 0,1 0 0,-1-1 0,1 1 0,0-1 0,0 1 0,0-1 0,0 1 0,0-1 0,1 0 0,-1 0 0,1 0 0,-1 0 0,1-1 0,0 1 0,-1-1 0,1 0 0,0 1 0,0-1 0,0 0 0,0-1 0,0 1 0,0-1 0,1 1 0,-1-1 0,0 0 0,0 0 0,1 0 19,37-10 990</inkml:trace>
  <inkml:trace contextRef="#ctx0" brushRef="#br0" timeOffset="183">20687 5838 17924,'-45'-13'5946,"4"35"-3554,-16 58-867,49-67-1390,2 1-1,0 1 1,1-1-1,0 1 0,1 0 1,1 0-1,0 0 1,1 0-1,0 1 1,2 3-135,-1-18 5,1 0 1,0 0-1,1 0 1,-1 0-1,0 1 1,0-1-1,0 0 1,0 0-1,1 0 1,-1 0-1,1 0 1,-1 0-1,0-1 1,1 1-1,0 0 1,-1 0 0,1 0-1,0 0 1,-1 0-1,1-1 1,0 1-1,0 0 1,-1-1-1,1 1 1,0-1-1,0 1 1,0-1-1,0 1 1,0-1-1,0 1 1,0-1-1,0 0 1,0 1-1,0-1 1,0 0 0,0 0-1,0 0 1,0 0-1,0 0 1,0 0-1,0 0 1,0-1-1,1 1 1,-1 0-1,0 0 1,0-1-1,0 1 1,-1-1-1,1 1 1,0-1-1,0 1 1,0-1-1,0 1 1,0-1 0,-1 0-1,1 0 1,0 1-1,0-1 1,-1 0-1,1 0 1,-1 0-1,1 0 1,-1 0-1,1 0 1,-1 0-1,1 0 1,-1 0-1,0 0 1,1 0-6,131-167 75,-132 167-75,15-15 3,-2 0 0,0-1 0,-1 0 0,-1-1 0,0-1 0,-2 1 0,0-2 1,-1 1-1,-1-1 0,0 0 0,-2-1 0,0-1-3,-5 19 1,0 2 0,1-1-1,-1 0 0,1 0 0,-1 1 1,0-1-1,0 0 0,0 0 0,0 0 1,0 0-1,-1 1 0,1-1 0,0 0 1,-1 0-1,1 1 0,-1-1 0,0 0 1,0 0-1,1 1 0,-1-1 0,0 1 1,0-1-1,-1 1 0,1-1 0,0 1 1,0 0-1,-2-1 0,-13 11 8,1 13-4,0 0 0,2 1 0,0 0 1,2 1-1,0 1 0,2-1 0,1 2 0,1-1 0,-3 21-4,2 47-20,8-92 21,0 0-1,0 0 1,0 1-1,-1-1 1,1 0-1,1 1 1,-1-1-1,0 0 1,0 0-1,0 1 1,1-1-1,-1 0 1,0 0 0,1 0-1,0 1 1,-1-1-1,1 0 1,-1 0-1,1 0 1,0 0-1,0 0 1,0 0-1,0 0 1,-1 0-1,1-1 1,0 1-1,1 0 1,-1 0-1,0-1 1,0 1-1,0-1 1,0 1-1,0-1 1,1 1-1,-1-1 1,0 0-1,0 0 1,1 1-1,-1-1 1,0 0-1,0 0 1,1 0-1,-1 0 1,0-1-1,0 1 1,1 0-1,-1 0 1,0-1 0,0 1-1,1-1 1,-1 1-1,0-1 1,0 0-1,0 1 1,0-1-1,0 0 1,0 0-1,0 1 1,0-1-1,0 0 1,0 0-1,-1 0 1,1 0-1,0 0 1,0-1-1,26-23 11,0-1 1,-2-1 0,-1-1 0,-1-1 0,-2-1 0,-1-1-1,12-25-11,2-11 17,-3-2 0,-3-1 0,-3-1 0,-4-1 0,-2-1 0,-1-16-17,-17 81-26,-8 34 24,-17 84 6,-7 38 334,-48 135-338,75-273 26,-6 13 20,1 1 0,0 0 0,2 1 0,1-1 0,1 1-1,1 1 1,1-1 0,1 1 0,2-1 0,0 1 0,2-1 0,3 14-46,-5-38 0,0 0-1,0 0 1,0 1 0,0-1 0,1 0 0,-1 0 0,1 0 0,-1 0 0,1 0 0,-1 0 0,1 0 0,-1-1 0,1 1 0,0 0 0,-1 0 0,1 0 0,0-1-1,0 1 1,0 0 0,0-1 0,0 1 0,-1 0 0,1-1 0,0 1 0,0-1 0,0 0 0,1 1 0,-1-1 0,0 0 0,0 0 0,0 1 0,0-1 0,0 0 0,0 0-1,0 0 1,0 0 0,0-1 0,0 1 0,1 0 0,-1 0 0,0-1 0,0 1 0,0 0 0,0-1 0,0 1 0,0-1 0,0 0 0,-1 1 0,1-1 0,0 0-1,0 1 1,0-1 0,-1 0 0,1 0 0,0 0 0,-1 1 0,1-1 0,0 0 0,-1 0 0,1 0 0,-1 0 0,0 0 0,1 0 0,-1 0 0,0 0 0,0-1 0,80-153 36,97-248-191,-168 382 141,79-206-447,45-66 461,-128 272-105,-26 46 42,-11 18 78,1 0 0,3 2 1,1 2-1,3 0 0,1 2 0,3 0 0,2 1 1,2 1-1,2 1 0,-2 28-15,14-71 13,1-2-3,-1 0 0,1 1 0,0-1 0,0 0 0,1 1-1,0-1 1,1 1 0,-1-1 0,1 0 0,1 1 0,-1-1 0,1 0-1,3 7-9,-3-14 2,0 0-1,0 1 1,1-1-1,-1 0 0,0 0 1,0 0-1,0 0 0,0-1 1,0 1-1,0 0 0,0-1 1,0 0-1,0 1 0,0-1 1,0 0-1,0 0 0,0 0 1,0 0-1,-1 0 0,1-1 1,0 1-1,-1 0 1,1-1-1,-1 1 0,1-1 1,-1 0-1,0 1 0,0-1 1,0 0-1,0 0 0,0 0 1,0 0-1,0 0-1,0 0 2,216-340 39,-198 331-55,-25 43-12,-99 186 36,104-217 0,6-16-14,3 5 3,2 0-1,-1 1 1,2 0-1,-1 1 0,1 0 1,0 1-1,1 0 1,-1 0-1,2 1 0,0 1 2,10-6 1,-1 1-1,2 2 0,-1 0 0,1 2 0,0 0 0,1 2 1,-1 0-1,13 1 0,-35 3 1,0 0-1,0-1 1,0 1 0,0 0-1,0 0 1,0 0 0,0 0-1,0 1 1,0-1 0,1 0 0,-1 1-1,0-1 1,0 1 0,-1 0-1,1 0 1,0 0 0,0 0-1,0 0 1,-1 0 0,1 0 0,0 1-1,-1-1 1,1 1 0,-1-1-1,1 1 1,-1-1 0,0 1-1,0 0 1,0 0 0,0 0 0,0-1-1,0 1 1,0 0 0,-1 0-1,1 0 1,-1 0 0,1 0-1,-1 1 0,0-2 38,0-1 14,-3-5 24,-12-25-4,1-1 0,2-1 1,1 0-1,2 0 0,-3-24-72,10 50 0,1 4 0,0 0 0,0 1 0,0-1 0,0 0 0,0 0 0,1 0 0,-1 1 0,1-1 0,-1 0 0,1 0 0,-1 0-1,1 0 1,0 0 0,0 0 0,0 0 0,0 0 0,1 0 0,-1 0 0,0 0 0,1 0 0,0 0 0,-1 0 0,1 1 0,0-1 0,0 0 0,0 0 0,0 1 0,0-1 0,0 0 0,0 1 0,1-1 0,-1 1 0,0 0 0,1-1 0,0 1 0,-1 0 0,1 0 0,0 0 0,94 7-1303,-58-10 684</inkml:trace>
  <inkml:trace contextRef="#ctx0" brushRef="#br0" timeOffset="184">16166 8799 22837,'-2'-1'82,"0"1"0,1 0 0,-1-1 0,1 1 0,-1 0 0,1 0 0,-1 0 0,0 0 0,1 1-1,-1-1 1,1 0 0,-1 1 0,0-1 0,1 1 0,0-1 0,-1 1 0,1 0 0,-1-1 0,1 1 0,0 0 0,-1 0 0,1 0 0,0 0 0,0 0 0,0 1 0,0-1 0,0 0 0,0 0 0,0 1 0,0-1 0,0 1 0,1-1 0,-1 1 0,0-1-1,1 2-81,-17 24 229,2 0 0,0 1 0,2 0 0,2 1 0,0 1 0,2 0 0,1 0-1,1 0 1,2 1 0,1 0 0,2 1 0,1-1 0,2 13-229,-1-38 27,-1 1 0,1 0 0,0 0-1,0 1 1,1-1 0,0 0-1,0-1 1,1 1 0,0 0 0,0 0-1,1-1 1,-1 1 0,1-1 0,1 0-1,1 3-26,-3-8-19,1-1-1,-1 1 1,0-1-1,1 1 1,-1-1-1,1 0 1,-1 0 0,1 0-1,-1 0 1,0-1-1,1 1 1,-1-1-1,0 1 1,1-1-1,-1 0 1,0 0-1,1 0 1,-1 0-1,0 0 1,0-1-1,0 1 1,0-1 0,0 1-1,-1-1 1,1 0-1,0 1 1,-1-1-1,1 0 1,-1 0-1,0 0 1,1 0-1,-1-1 1,0 1-1,0-1 20,4-2-142,35-42-960,9-8-477</inkml:trace>
  <inkml:trace contextRef="#ctx0" brushRef="#br0" timeOffset="185">16592 8791 18708,'0'0'1719,"0"0"133,0 0-463,-2 4-388,1-2-920,-20 47 767,1 0 1,3 1-1,1 1 0,-1 19-848,15-61 53,1-1 0,-1 0 0,1 1-1,1-1 1,0 1 0,0-1-1,1 1 1,0-1 0,0 1 0,1-1-1,0 1 1,0-1 0,3 4-53,-5-11 3,0 0 1,0 0-1,1 0 0,-1 0 1,1 0-1,-1 0 1,1 0-1,-1-1 1,1 1-1,-1 0 0,1 0 1,-1-1-1,1 1 1,0 0-1,0-1 1,-1 1-1,1 0 0,0-1 1,0 1-1,0-1 1,0 1-1,-1-1 0,1 0 1,0 1-1,0-1 1,0 0-1,0 0 1,0 0-1,0 0 0,0 0 1,0 0-1,0 0 1,0 0-1,0 0 0,0 0 1,0 0-1,0 0 1,0-1-1,0 1 1,0 0-1,-1-1 0,1 1 1,0-1-1,0 1 1,0-1-1,0 1 0,-1-1 1,1 0-1,0 1 1,-1-1-1,1 0 1,0 0-1,-1 0-3,33-48 30,-11-2 13,-2-2 0,-2 0 0,-3-1 0,-1-1 1,3-43-44,-11 38-8,-6 57-15,-4 39 36,9 34-66,-4-70 54,0 1 1,-1 0-1,1-1 1,0 1-1,0-1 0,0 1 1,0-1-1,0 0 1,0 1-1,0-1 0,0 0 1,0 0-1,0 0 1,0 0-1,0 0 1,0 0-1,1 0 0,-1 0 1,0 0-1,0 0 1,0 0-1,0-1 0,0 1 1,0 0-1,0-1 1,0 1-1,0-1 1,-1 1-1,1-1 0,0 1 1,0-1-1,0 0 1,0 1-1,-1-1 0,1 0 1,0 0-1,-1 0 1,1 0-1,0 1 1,-1-1-1,1 0 0,-1 0 1,0 0-1,1 0 1,-1 0-1,0-1-1,1 1-1,6-8 3,-1 0 0,1 1 0,0 0 1,1 0-1,0 1 0,0 0 0,1 0 0,0 1 0,0 0 1,0 1-1,1 0 0,-1 0 0,1 1 0,1 0 0,-1 1 0,0 0 1,1 1-1,0 0 0,-1 1 0,1 0 0,1 0-2,-5 2 16,1-1 0,0 2 0,0-1 0,-1 1-1,1 0 1,-1 1 0,0 0 0,0 0 0,0 0 0,0 1 0,0 0-1,-1 0 1,1 1 0,-1 0 0,0 0 0,-1 0 0,1 1-1,-1 0 1,0 0 0,-1 0 0,0 1 0,0-1 0,0 1-1,0 0 1,-1 0 0,0 1 0,-1-1 0,0 1 0,0-1-1,0 1 1,-1-1 0,0 1 0,-1 0 0,0 0 0,0 0 0,0-1-1,-1 1 1,0 0 0,-1-1 0,0 1 0,-1 2-16,3-9 10,0-1-1,0 1 1,0 0 0,0-1 0,0 1-1,0-1 1,0 1 0,0-1 0,0 1 0,0-1-1,0 1 1,-1 0 0,1-1 0,0 1-1,0-1 1,-1 1 0,1-1 0,0 0 0,-1 1-1,1-1 1,0 1 0,-1-1 0,1 1-1,-1-1 1,1 0 0,-1 1 0,1-1 0,-1 0-1,1 0 1,-1 1 0,1-1 0,-1 0 0,1 0-1,-1 0 1,1 0 0,-1 0 0,1 1-1,-1-1 1,1 0 0,-1 0 0,0 0 0,1 0-1,-1-1 1,1 1 0,-1 0 0,1 0-1,-1 0 1,1 0 0,-1-1 0,1 1 0,-1 0-1,0-1-9,-16-28 165,6-5-150,2-1 0,1 0 0,2-1 0,2 1-1,1-1 1,2 0 0,1 0 0,3-12-15,-4 47 0,1 0-1,0 0 1,0 0 0,-1 0 0,1 0-1,0 0 1,0 0 0,0 0 0,0 0-1,0 0 1,0 0 0,1 0 0,-1 0-1,0 0 1,0 0 0,1 0 0,-1 0-1,1 0 1,-1 0 0,1 0 0,-1 0-1,1 0 1,-1 1 0,1-1 0,0 0-1,0 0 1,-1 1 0,1-1 0,0 0-1,0 1 1,0-1 0,0 0 0,0 1-1,0 0 1,0-1 0,0 1 0,0-1-1,0 1 1,0 0 0,0 0 0,0 0-1,0 0 1,0-1 0,0 1 0,0 1-1,0-1 1,0 0 0,0 0 0,0 0-1,0 1 1,44 34-32,-27-18 2,-15-15-80,0 0-1,0-1 0,0 1 1,0-1-1,1 1 1,-1-1-1,1 0 0,-1 0 1,1-1-1,-1 1 1,1-1-1,-1 1 0,1-1 1,0 0-1,-1 0 0,1-1 1,-1 1-1,1-1 1,0 0-1,-1 0 0,0 0 1,1 0-1,-1-1 1,0 1-1,1-1 0,-1 0 1,0 0-1,0 0 1,-1 0-1,1-1 0,0 1 1,-1-1-1,1 0 111,19-17-1806</inkml:trace>
  <inkml:trace contextRef="#ctx0" brushRef="#br0" timeOffset="186">17484 8342 19260,'-12'12'2119,"-58"80"2392,64-78-4331,1 1 0,1 0 0,0 0 0,0 0 0,2 0 0,0 0 1,1 1-1,0-1 0,1 0 0,1 1 0,1-1 0,0 0 0,3 10-180,-5-23 4,0-1 0,0 1-1,0-1 1,1 0 0,-1 1 0,0-1-1,1 0 1,-1 0 0,1 1-1,0-1 1,-1 0 0,1 0 0,0 0-1,0 0 1,0 0 0,0 0-1,0 0 1,0 0 0,0 0 0,0 0-1,0 0 1,0-1 0,0 1-1,1 0 1,-1-1 0,0 1 0,0-1-1,1 0 1,-1 1 0,0-1-1,1 0 1,-1 0 0,0 1-1,1-1 1,-1 0 0,1-1 0,-1 1-1,0 0 1,1 0 0,-1 0-1,0-1 1,1 1-4,49-40 43,161-230 38,-129 156-66,-64 92-23,-18 22 7,0 0 1,1 1-1,-1-1 0,0 1 1,0-1-1,0 1 0,0-1 1,0 1-1,0 0 0,0-1 1,0 1-1,0 0 0,0 0 1,0 0-1,-1 0 0,1 0 1,0 0-1,-1 0 0,1 0 1,0 0-1,-1 0 0,0 0 1,1 0-1,-1 0 0,1 1 1,-1-1-1,0 0 0,0 0 1,0 0-1,0 1 0,0-1 1,0 0-1,0 0 0,0 0 1,0 1-1,-1-1 0,1 0 1,0 0-1,-1 0 0,0 1 1,1-1 0,1 168 1009,-1-169-1003,0 1 1,0-1 0,0 1 0,-1-1-1,1 1 1,0-1 0,0 1 0,0-1-1,0 1 1,0-1 0,1 1 0,-1-1-1,0 1 1,0-1 0,0 1 0,0-1 0,0 1-1,1-1 1,-1 1 0,0-1 0,1 1-1,-1-1 1,0 1 0,1-1 0,-1 0-1,0 1 1,1-1 0,-1 0 0,0 1-1,1-1 1,-1 0 0,1 0 0,-1 1-1,1-1 1,-1 0 0,1 0 0,-1 0-1,1 1 1,-1-1 0,1 0 0,-1 0-1,1 0 1,-1 0 0,1 0 0,-1 0-1,1 0 1,-1 0 0,1 0 0,-1-1 0,1 1-1,-1 0 1,1 0 0,-1 0 0,1-1-1,-1 1 1,1 0 0,-1 0 0,1-1-1,-1 1 1,0 0 0,1-1 0,-1 1-1,1 0 1,-1-1 0,0 1 0,0-1-1,1 1 1,-1-1 0,0 1-7,26-37 36,-24 33-14,36-64 36,61-83-27,-98 149-31,0 1 0,0-1 0,0 1 0,0 0 0,0-1 0,0 1 0,1 0 0,-1 0 0,0 0 0,1 0 0,-1 0 0,0 0 0,1 0 0,-1 1 0,1-1 0,0 0 0,-1 1 0,1-1 0,0 1 0,-1 0 0,1-1 0,0 1 0,-1 0 0,1 0 0,0 0 0,-1 0 0,1 1 0,0-1 0,-1 0 0,1 1 0,0-1 0,-1 1 0,1-1 0,-1 1 0,1 0 0,-1 0 0,1 0 0,-1-1 0,1 1 0,-1 1 0,0-1 0,0 0 0,1 0 0,-1 0 0,0 1 0,0-1 0,0 1 0,-1-1 0,1 1 0,0-1 0,0 1 0,-1-1 0,1 1 0,-1-1 0,1 1 0,-1 0 0,0 0 0,29 113 211,-28-114-207,-1 0 1,1 1 0,0-1 0,-1 0-1,1 1 1,0-1 0,0 0-1,-1 0 1,1 0 0,0 0-1,0 0 1,0 0 0,1 0-1,-1 0 1,0 0 0,0 0-1,0-1 1,1 1 0,-1 0-1,0-1 1,1 1 0,-1-1 0,1 0-1,-1 1 1,0-1 0,1 0-1,-1 0 1,1 0 0,-1 0-1,1 0 1,-1 0 0,1 0-1,-1 0 1,0-1 0,1 1-1,-1 0 1,1-1 0,-1 0-1,0 1 1,1-1 0,-1 0 0,0 1-1,0-1 1,0 0 0,0 0-1,0 0 1,1-1-5,53-51 69,61-107-19,-116 160-50,0-1-1,1 0 1,-1 0 0,1 0 0,-1 0 0,1 1 0,-1-1 0,1 0 0,-1 1 0,1-1 0,-1 0 0,1 1 0,0-1 0,0 0 0,-1 1 0,1-1 0,0 1 0,0 0 0,-1-1 0,1 1 0,0 0 0,0-1 0,0 1 0,0 0 0,0 0-1,0 0 1,-1 0 0,1 0 0,0 0 0,0 0 0,0 0 0,0 0 0,0 0 0,0 0 0,0 0 0,-1 1 0,1-1 0,0 0 0,0 1 0,0-1 0,0 1 0,-1-1 0,1 1 0,0-1 0,-1 1 0,1-1 0,0 1 0,-1 0 0,1-1 0,-1 1-1,1 0 1,-1 0 0,1-1 0,-1 1 0,1 0 0,-1 0 0,0 0 0,1 0 0,8 56-11,-9-53 10,5 104 9,-4-106-125,0-5-312,6-10-403</inkml:trace>
  <inkml:trace contextRef="#ctx0" brushRef="#br0" timeOffset="187">18570 8061 13243,'22'-46'3782,"31"-89"3858,-53 134-7582,1 0 0,-1 1 0,1-1 0,-1 0 0,0 0 0,1 0 0,-1 0 0,0 1 0,0-1 0,0 0 0,1 0 0,-1 0 0,0 0 0,0 0 0,0 1 0,0-1 0,0 0-1,-1 0 1,1 0 0,0 0 0,0 1 0,-1-1 0,1 0 0,0 0 0,-1 0 0,1 1 0,-1-1 0,1 0 0,-1 0 0,1 1 0,-1-1 0,1 1 0,-1-1 0,0 0 0,1 1 0,-1-1 0,0 1 0,0-1 0,1 1-1,-1 0 1,0-1 0,0 1 0,0 0 0,1 0 0,-1-1 0,0 1 0,0 0 0,0 0 0,0 0 0,0 0 0,1 0 0,-1 0 0,0 0 0,0 0 0,0 1 0,0-1 0,0 0 0,1 0 0,-2 1-58,-7 6 107,1 1 1,0 0-1,0 1 1,1 0-1,0 0 1,1 0-1,-1 1 1,2 0-1,0 0 1,0 1-1,1-1 1,0 1-1,0 0 1,1 0-1,1 0 1,0 1-1,1-1 1,0 4-108,0-13 7,-1 10 28,0-1 0,0 1 0,1 0 0,0-1 0,1 1-1,1 0 1,0 0 0,0-1 0,1 1 0,1 4-35,-1-15 2,-1 0 1,1 0-1,-1 0 1,0-1-1,1 1 1,0 0-1,-1 0 0,1-1 1,-1 1-1,1-1 1,0 1-1,-1-1 1,1 0-1,0 0 1,0 0-1,-1 0 1,1 0-1,0 0 1,-1 0-1,1 0 0,0-1 1,-1 1-1,1-1 1,0 1-1,-1-1 1,1 0-1,-1 1 1,1-1-1,-1 0 1,1 0-1,-1 0 1,0 0-1,1 0 0,-1-1 1,0 1-1,0 0 1,0-1-1,0 1 1,0 0-1,0-1 1,0 1-1,0-1 1,-1 1-1,1-1 0,0-1-1,29-41 26,-2-2 0,-2-1 1,-2-1-1,7-23-27,-8 20 4,30-96 31,-58 128-50,-15 44-13,11-5 28,1-1 0,1 1 0,1 0 0,0 1 0,2-1 0,0 1 0,1 0 0,1 0 0,1 0 0,1 1 0,1-1 0,2 10 0,-3-28-25,0 0 0,0 0 1,0 0-1,0 0 0,0 1 1,1-1-1,-1 0 0,1 0 1,0 0-1,0 0 0,0 0 0,0-1 1,1 1-1,-1 0 0,1 0 1,0-1-1,-1 1 0,1-1 1,0 0-1,0 1 0,1-1 0,-1 0 1,0 0-1,1 0 0,0-1 1,-1 1-1,1 0 0,0-1 0,-1 0 1,1 0-1,0 0 0,0 0 1,0 0-1,0 0 0,0-1 1,1 1-1,-1-1 0,0 0 0,0 0 1,0 0-1,0-1 0,0 1 1,0-1-1,1 0 25,27-20-1243</inkml:trace>
  <inkml:trace contextRef="#ctx0" brushRef="#br0" timeOffset="188">19074 7203 25485,'0'0'1129,"0"0"391,-3 13-536,0 11-336,1 8-256,1 17-79,-1 14-89,-1 13-136,1 1-8,0-11-200,2-12-225,3-17-559,1-7-760</inkml:trace>
  <inkml:trace contextRef="#ctx0" brushRef="#br0" timeOffset="189">19133 8000 21093,'2'35'1424,"1"0"936,1-4-1159,2-8-489,0-7-112,-6-16-912,4-10-704</inkml:trace>
  <inkml:trace contextRef="#ctx0" brushRef="#br0" timeOffset="190">10407 4926 9962,'-9'-4'94,"1"1"0,-1 0-1,1 1 1,-1 0 0,0 0-1,0 1 1,1 0 0,-1 1-1,0 0 1,0 0 0,0 1-1,0 0 1,0 0 0,0 1-1,1 0 1,-1 1 0,1 0-1,-1 0 1,1 1 0,0 0 0,0 0-1,1 1 1,-1 0 0,-4 5-94,-24 31 356,1 1 0,3 2 0,1 1 0,-21 44-356,26-47 68,-14 31-26,3 1 0,3 1 0,4 2 0,3 2 0,3 0 0,4 1 0,-6 56-42,8-2 90,6 0-1,6 0 1,6 1-1,8 44-89,-4-120 76,3-1-1,2 0 1,2 0 0,3-1-1,3-1 1,2 0-1,2-2 1,3 0 0,2-1-1,13 16-75,-11-22 109,2-2-1,2-1 0,1-1 0,3-3 1,23 21-109,-49-53 92,0 0 1,1-2 0,0 1-1,0-1 1,0-1 0,0 0-1,1 0 1,0-1 0,0-1-1,0 0 1,1-1 0,-1 0-1,0-1 1,1 0 0,-1-1-1,1 0 1,-1-1 0,1 0-1,-1-1 1,1-1 0,-1 0-1,0-1 1,0 0 0,-1 0-1,1-2 1,-1 1 0,5-4-93,14-9 172,-1 0 0,0-2 1,-2-1-1,0-1 0,-1-1 1,-2-1-1,0-2 0,-2 0 1,-1-2-1,-1 0 0,3-8-172,28-50 368,-5-3-1,-3-1 1,6-28-368,1-9 170,-6-1 0,-5-3 1,-6-1-1,-6-1 0,-5-4-170,-13 60 17,-3 0 0,-4 0-1,-3 0 1,-4-1-1,-3 2 1,-3-1 0,-3 1-1,-4 1 1,-17-42-17,26 86 13,-2 1-1,-1 0 1,-1 0-1,-1 1 1,-2 1 0,-1 1-1,-1 0 1,-1 1-1,-1 1 1,-2 1 0,0 1-1,-1 1 1,-2 1-1,0 1 1,-1 1 0,-1 1-1,0 2 1,-16-6-13,13 12-19,-1 2 0,0 1 1,0 2-1,-1 1 0,1 1 0,-1 2 1,0 1-1,1 2 0,-1 1 0,0 1 1,1 1-1,0 2 0,1 2 1,-1 0-1,2 2 0,-1 2 0,2 0 1,-1 2-1,2 1 0,0 1 0,-14 13 19,-58 47-654</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2:14.688"/>
    </inkml:context>
    <inkml:brush xml:id="br0">
      <inkml:brushProperty name="width" value="0.025" units="cm"/>
      <inkml:brushProperty name="height" value="0.025" units="cm"/>
    </inkml:brush>
  </inkml:definitions>
  <inkml:trace contextRef="#ctx0" brushRef="#br0">26975 1372 12131,'0'-17'4120,"-1"-29"3264,-12 5-3756,13 40-3583,-1 1 1,0-1-1,1 0 0,-1 0 0,0 1 0,0-1 1,1 1-1,-1-1 0,0 1 0,0-1 0,0 1 1,0-1-1,0 1 0,0 0 0,0-1 0,0 1 1,0 0-1,0 0 0,0 0 0,0 0 0,0 0 1,0 0-1,0 0 0,0 0 0,0 0 0,0 0 1,0 1-1,0-1 0,1 0 0,-1 1 0,0-1 1,0 0-1,0 1 0,0 0 0,0-1 0,0 1 1,1-1-1,-1 1 0,0 0 0,1-1 0,-1 1 1,0 0-1,1 0 0,-1 0 0,1 0 0,-1-1 1,1 2-46,-30 42 241,19-27-222,2 1-1,0 0 1,1 1 0,1-1-1,0 2 1,2-1 0,0 1-1,1-1 1,1 1 0,1 0-1,1 0 1,1 1 0,1 13-19,-1-32 2,0-1 0,0 1 0,0-1 0,0 1 0,1-1 0,-1 0 0,0 1 0,0-1 0,1 1 0,-1-1 0,1 0 0,-1 1 0,1-1 0,0 0 0,0 0 0,-1 1 0,1-1 0,0 0 0,0 0 0,0 0 0,0 0 0,0 0 0,1 0 0,-1 0 0,0-1 0,0 1 0,0 0 0,1-1 0,-1 1 0,0-1 0,1 1 0,-1-1 0,1 1 0,-1-1 0,0 0 0,1 0 0,-1 0 0,1 0 0,-1 0 0,1 0 1,-1 0-1,1 0 0,-1-1 0,0 1 0,1-1 0,-1 1 0,0-1 0,2 0-2,56-49 45,109-211-16,-130 195-19,-23 41-9,-3 7 1,-1 0-1,0 0 1,-2-1-1,0-1 1,-1 1-1,-1-1 1,-1 0-1,-1-1 1,0-4-2,-5 25-2,0 0 1,-1 1 0,1-1-1,0 0 1,-1 0 0,1 0-1,0 1 1,-1-1 0,1 0-1,0 0 1,-1 0-1,1 0 1,0 0 0,-1 0-1,1 0 1,-1 0 0,1 0-1,0 0 1,-1 0 0,1 0-1,0 0 1,-1 0-1,1 0 1,-1 0 0,1 0-1,0 0 1,-1 0 0,1-1-1,0 1 1,-1 0 0,1 0-1,0 0 1,-1-1 0,1 1-1,0 0 1,0 0-1,-1-1 1,1 1 0,0 0-1,0-1 1,0 1 0,-1 0-1,1-1 1,0 1 0,0 0-1,0-1 1,0 1 0,0 0-1,-1-1 1,1 1-1,0-1 1,0 1 0,0 0-1,0-1 1,0 1 0,0 0-1,0-1 1,1 1 0,-1-1-1,0 1 1,0 0-1,0-1 1,0 1 1,-20 23-41,5 3 87,0 1 1,2 0-1,1 1 0,1 0 1,1 1-1,2 0 0,1 0 1,1 1-1,2 0 0,0 0 1,2 0-1,2 2-46,-1-31 4,1 0-1,-1 0 1,1-1-1,0 1 1,-1 0-1,1 0 1,0 0-1,-1-1 0,1 1 1,0 0-1,0 0 1,0 0-1,-1 0 1,1 0-1,0 0 1,0 0-1,1-1 1,-1 1-1,0 0 1,0 0-1,0 0 1,1 0-1,-1 0 1,0-1-1,1 1 1,-1 0-1,0 0 0,1 0 1,-1-1-1,1 1 1,0 0-1,-1-1 1,1 1-1,-1 0 1,1-1-1,0 1 1,0-1-1,-1 1 1,1-1-1,0 0 1,0 1-1,0-1 1,-1 0-1,1 1 1,0-1-1,0 0 0,0 0 1,0 0-1,0 0 1,-1 1-1,1-1 1,0-1-1,0 1 1,0 0-1,0 0 1,0 0-1,0 0 1,-1-1-1,1 1-3,41-42 18,-38 38-18,204-252-51,-189 228 7,-1 0 0,-1-2 0,-2 0-1,-1-1 1,-1 0 0,-2-1 0,-1 0-1,-2-1 1,-1 0 0,-1 0 0,-2-1-1,-1-21 45,-8 3-12,4 49 0,-3 4 8,1 0 0,-1 1 0,1 0 0,-1-1 0,1 1 0,-1 1-1,1-1 1,0 0 0,0 1 0,0 0 0,0-1 0,1 1-1,-1 0 1,1 1 0,-1-1 0,1 0 0,0 1 0,1-1 0,-1 1-1,1-1 1,-1 1 0,1 0 0,0 1 4,-3 3-3,-10 30 47,1 1 1,3 1-1,1 0 1,1 1-1,3-1 0,1 1 1,2 0-1,2 0 1,1 1-1,3-1 1,1-1-1,10 38-44,-12-61 9,8 38 1,-1 0 1,-4 0-1,-1 1 0,-3 0 0,-3 0 0,-2 0 0,-3 5-10,-57 175 188,31-173 80,31-63-263,0 0 0,0 1 0,-1-1 0,1 0 0,0 0-1,0 0 1,-1-1 0,1 1 0,0 0 0,-1 0 0,1-1-1,0 1 1,0-1 0,0 1 0,-1-1 0,1 1 0,0-1 0,0 0-1,0 1 1,0-1 0,0 0 0,0 0 0,0 0 0,0 0-1,1 0 1,-1 0 0,0 0 0,1 0 0,-1 0 0,0 0 0,1-1-1,-1 1 1,1 0 0,0 0 0,-1 0 0,1-1 0,0 1 0,0 0-1,0-1 1,0 1 0,0 0 0,0 0 0,0-1 0,0 1-1,0 0 1,1 0 0,-1-1 0,0 1-5,-1-4-1,-4-35-73,2-1 0,1 0-1,2 0 1,2 0 0,2 0 0,1 1-1,2-1 1,2 1 0,2 1-1,1 0 1,2 0 0,2 1-1,2 1 1,12-20 74,12-16-737,-2 15-557</inkml:trace>
  <inkml:trace contextRef="#ctx0" brushRef="#br0" timeOffset="-3330.244">23369 2279 23645,'1'-2'100,"0"0"0,0 1 0,0-1 0,0 0 0,0 0 0,-1 0 0,1 1 0,-1-1 0,1 0 0,-1 0 0,0 0-1,0 0 1,0 0 0,0 0 0,0 0 0,0 0 0,0 0 0,-1 0 0,1 0 0,0 0 0,-1 0 0,0 1 0,0-1 0,1 0 0,-1 0 0,0 1 0,0-1 0,-1 0 0,1 1 0,0-1 0,0 1-1,-1-1 1,1 1 0,-1 0 0,1 0 0,-1 0 0,0 0 0,0 0 0,1 0 0,-1 0 0,0 0 0,0 1 0,0-1 0,0 0 0,1 1 0,-1 0 0,0 0 0,0-1 0,0 1 0,0 0 0,0 0-1,0 1 1,0-1 0,0 0 0,0 1 0,-1 0-100,-8 4 34,1 1-1,0 1 0,0 0 0,0 0 1,1 1-1,0 0 0,1 0 1,0 1-1,0 0 0,1 1 0,0 0 1,0 0-1,1 0 0,1 1 1,0 0-1,0 0 0,1 0 0,1 1 1,-1-1-1,2 1 0,0 0 1,0 0-1,1 0 0,1 0 0,0 0 1,0 4-34,0-15 1,-1 1 1,1 0 0,-1 0-1,1 0 1,0 0 0,0-1-1,0 1 1,-1 0 0,2 0 0,-1 0-1,0 0 1,0-1 0,1 1-1,-1 0 1,1 0 0,-1 0-1,1-1 1,0 1 0,0 0-1,0-1 1,0 1 0,0-1-1,0 1 1,0-1 0,0 1-1,0-1 1,1 0 0,-1 0-1,1 1 1,-1-1 0,1 0-1,-1 0 1,1-1 0,0 1-1,-1 0 1,1 0 0,0-1-1,0 1 1,0-1 0,-1 0-1,1 1 1,0-1 0,1 0-2,70-70 45,-27 13-13,-2-1-1,-3-2 1,-3-2 0,-2-1-1,-3-2 1,-3-2 0,-3 0 0,10-45-32,-28 72 6,-12 46-14,2-5 6,-11 58 42,3 1 1,3 0-1,2 0 1,3 1-1,4 35-40,-4-88 11,1 0 0,-1 0-1,2 0 1,-1 1 0,1-1 0,0 0-1,1 0 1,0 0 0,0 0 0,0 0-1,1-1 1,1 1 0,-1-1 0,1 1-1,0-1 1,1-1 0,0 1-1,0-1 1,0 1 0,4 1-11,-6-8-42,0 0 0,1-1 0,-1 1 1,0-1-1,1 0 0,-1 0 0,0 0 0,0-1 0,0 1 1,0-1-1,0 0 0,0 1 0,0-1 0,-1 0 0,1-1 0,-1 1 1,1 0-1,-1-1 0,0 0 0,0 1 0,0-1 0,0 0 1,-1 0-1,1 0 0,-1 0 0,1 0 0,-1 0 0,0-1 1,-1 1-1,1 0 0,0-1 0,-1-2 42,58-248-6699,-58 252 6726,-1 1 1,1 0-1,0 0 0,0-1 0,0 1 0,1 0 1,-1-1-1,0 1 0,0 0 0,1-1 0,-1 1 1,1 0-1,-1 0 0,1 0 0,-1-1 1,1 1-1,0 0 0,0 0 0,-1 0 0,1 0 1,0 0-1,0 0 0,0 0 0,0 1 0,0-1 1,0 0-1,0 0 0,0 1 0,1-1 0,-1 1 1,0-1-1,0 1 0,1-1 0,-1 1 0,0 0 1,0 0-1,1 0 0,-1-1 0,0 1 0,1 0 1,-1 1-1,0-1 0,1 0 0,-1 0 0,0 0 1,0 1-1,1-1 0,-1 1 0,0-1 1,0 1-1,0-1 0,1 1 0,-1 0 0,0 0 1,0 0-1,0-1 0,0 1 0,0 0 0,-1 0 1,2 1-28,49 74 4054,-47-76-4005,-1 0 1,1-1-1,0 0 0,0 0 1,-1 0-1,1 0 1,-1-1-1,1 1 0,-1-1 1,1 0-1,-1 0 0,0 0 1,0 0-1,0-1 1,0 1-1,0-1 0,-1 0 1,1 0-1,-1 0 1,0 0-1,0 0 0,0 0 1,0-1-1,0 1 1,-1-1-1,1 1 0,-1-2-49,3 0 23,0 0 1,-1 0-1,0 0 0,0 0 0,0 0 0,-1-1 0,0 1 0,0-1 0,0 0 0,0 0 0,-1 1 0,0-1 0,-1 0 1,1 0-1,-1 0 0,0 0 0,0 0 0,-1 0 0,0 0 0,0 0 0,0 0 0,-1 1 0,0-1 0,0 0 0,0 1 0,-1-1-22,1 6 1,0-1 0,-1 1 1,1 0-1,0-1 0,0 1 1,0 0-1,0 0 0,-1 1 1,1-1-1,0 0 1,0 1-1,0-1 0,0 1 1,0 0-1,0 0 0,0 0 1,0 0-1,0 0 1,0 0-1,0 0 0,0 0 1,1 1-1,-1-1 0,1 1 1,-1 0-1,1-1 1,-1 1-1,1 0 0,0 0 1,0 0-1,0-1 0,0 1 1,0 1-1,0-1 0,1 0 1,-1 0-1,1 0 1,-1 0-1,1 0 0,0 0 1,0 1-1,0-1 0,0 0 1,0 0-1,0 1-2,-11 42 14,2 1-1,2 0 0,3 1 1,0 23-14,3-60-16,0-6-10,1 1-1,-1 0 1,1 0-1,0 0 0,0 0 1,0 0-1,1 0 1,-1 0-1,1 0 1,1 0-1,-1 0 1,1 0-1,-1-1 0,1 1 1,1 0-1,-1-1 1,1 0-1,2 4 27,-4-8-50,0 1-1,0-1 1,0 1 0,1-1-1,-1 1 1,0-1 0,0 0-1,0 0 1,1 1-1,-1-1 1,0 0 0,1 0-1,-1 0 1,0-1 0,0 1-1,1 0 1,-1 0 0,0-1-1,0 1 1,0 0-1,0-1 1,1 1 0,-1-1-1,0 0 1,0 1 0,0-1-1,0 0 1,0 0 0,0 0-1,0 0 1,-1 0-1,1 1 1,0-1 0,0-1 50,22-24 689</inkml:trace>
  <inkml:trace contextRef="#ctx0" brushRef="#br0" timeOffset="-2867.007">24442 1810 20420,'-1'1'139,"1"-1"-1,-1 0 1,0 1-1,1-1 1,-1 0-1,0 1 1,0-1-1,1 0 1,-1 0-1,0 1 1,0-1-1,0 0 1,1 0-1,-1 0 1,0 0-1,0 0 0,0 0 1,1-1-1,-1 1 1,0 0-1,0 0 1,1-1-1,-1 1 1,0 0-1,0-1 1,1 1-1,-1 0 1,0-1-1,1 1 1,-1-1-1,1 1 1,-1-1-1,0 1 1,1-1-1,-1 0 1,1 1-1,0-1 1,-1 0-1,1 1 0,-1-1 1,1 0-1,0 0 1,0 1-1,-1-1 1,1 0-1,0 0 1,0 0-1,0 1 1,0-1-1,0 0 1,0 0-1,0 0 1,0 1-1,0-1 1,0 0-1,1 0 1,-1 1-1,0-1 1,0 0-1,1 0 1,-1 0-139,-18 16 130,0 1 1,1 1 0,1 0-1,0 1 1,1 1 0,2 0-1,0 1 1,0 1 0,2-1-1,1 2 1,0 0 0,-5 21-131,11-33 20,0 0 0,1 0 0,0 0 0,1 1 0,0-1 0,0 1 0,1-1 0,1 1 0,0-1 0,0 1 0,1 3-20,-1-13 0,0 0 0,0 0 0,0 0 0,0 0 0,1 0 0,-1 1 0,0-1 1,0 0-1,0 0 0,1 0 0,-1 0 0,1 0 0,-1 0 0,1-1 0,-1 1 0,1 0 0,-1 0 0,1 0 1,0 0-1,0-1 0,-1 1 0,1 0 0,0 0 0,0-1 0,0 1 0,0-1 0,0 1 0,0-1 0,0 1 1,0-1-1,0 0 0,0 1 0,0-1 0,0 0 0,0 0 0,0 0 0,0 0 0,0 0 0,0 0 0,0 0 0,0 0 1,0 0-1,0 0 0,0 0 0,0-1 0,0 1 0,0-1 0,1 1 0,46-33-290,33-59-1509,-39 35 402</inkml:trace>
  <inkml:trace contextRef="#ctx0" brushRef="#br0" timeOffset="-2332.652">24734 1692 22589,'-33'95'6196,"29"-82"-6041,2 0 0,0-1 0,0 1-1,1 0 1,1 0 0,0 0 0,0 0 0,1-1-1,1 1 1,2 6-155,2 3 61,1 0 0,1 0-1,0 0 1,2-1 0,1 0-1,12 17-60,-24-39 5,1 1 0,0-1 0,0 1 0,-1-1-1,1 0 1,0 1 0,0-1 0,0 1 0,0-1 0,0 0-1,0 1 1,0-1 0,0 1 0,0-1 0,0 0 0,0 1-1,0-1 1,0 1 0,1-1 0,-1 1 0,0-1 0,0 0-1,1 1 1,-1-1 0,0 1 0,1-1 0,-1 1 0,0-1 0,1 1-1,-1 0 1,1-1 0,-1 1 0,1-1 0,-1 1 0,1 0-1,-1-1 1,1 1 0,-1 0 0,1 0 0,0 0 0,-1-1-1,1 1 1,-1 0 0,1 0 0,0 0 0,-1 0 0,1 0-1,-1 0 1,1 0 0,0 0 0,-1 0 0,1 0 0,-1 0-1,1 1 1,0-1 0,-1 0 0,1 0 0,-1 1 0,1-1-1,-1 0 1,1 1 0,-1-1 0,1 0 0,-1 1 0,1-1 0,-1 1-1,1-1 1,-1 1-5,6-57 78,-6 38-71,0 1 0,-2-1 0,0 1 1,-1 0-1,0-1 0,-2 1 0,0 0 0,-1 1 0,0 0 1,-2 0-1,-3-6-7,11 22-2,0 1 1,0-1-1,-1 1 0,1 0 1,0-1-1,0 1 1,0-1-1,-1 1 1,1 0-1,0-1 0,-1 1 1,1-1-1,0 1 1,-1-1-1,1 0 1,-1 1-1,1-1 0,-1 1 1,1-1-1,-1 0 1,1 1-1,-1-1 1,1 0-1,-1 1 0,0-1 1,1 0-1,-1 0 1,1 0-1,-1 0 0,0 0 1,1 1-1,-1-1 1,0 0-1,1 0 1,-1-1-1,1 1 0,-1 0 1,0 0-1,1 0 2,2 3 0,0 1-1,0-1 1,1 0-1,-1 0 0,1-1 1,0 1-1,0 0 1,0-1-1,0 0 0,0 0 1,0 0-1,1 0 0,-1 0 1,1-1-1,-1 1 1,1-1-1,0 0 0,0 0 1,-1 0-1,1-1 1,0 1-1,0-1 0,0 0 1,0 0-1,0 0 1,0-1-1,0 0 1,6 0-1,0-1 0,0 0 0,0-1 0,-1 0 1,1-1-1,-1 0 0,0 0 0,0-1 0,0 0 0,1-2 1,3-2-7,-1 0 0,0-1 0,0-1-1,-1 0 1,-1-1 0,0 0 0,0 0 0,-1-1 0,-1-1 0,0 1-1,-1-1 1,0 0 0,-1-1 0,1-4 7,-8 20-3,0-1 1,1 0-1,-1 0 1,0 1-1,0-1 1,1 0-1,-1 0 0,0 0 1,0 1-1,1-1 1,-1 0-1,0 0 1,0 0-1,1-1 0,-1 1 1,0 0-1,0 0 1,0 0-1,1 0 1,-1-1-1,0 1 0,1 0 1,-1-1-1,0 1 1,1 0-1,-1-1 1,0 1-1,1-1 0,-1 1 1,1-1-1,-1 1 1,1-1-1,-1 0 0,1 1 1,-1-1-1,1 0 1,0 1-1,-1-1 1,1 0-1,0 1 0,0-1 1,-1-1 2,-13 29 20,2 0-1,0 0 1,2 1-1,1 1 1,1 0 0,2 0-1,0 0 1,2 1 0,2-1-1,0 1 1,2 4-20,13 17 82,-13-50-82,1 0 0,-1-1 0,1 1 1,-1 0-1,1-1 0,-1 1 0,1 0 0,-1-1 1,1 1-1,0-1 0,0 1 0,-1 0 0,1-1 1,0 0-1,0 1 0,-1-1 0,1 0 0,0 1 0,0-1 1,0 0-1,0 0 0,0 1 0,-1-1 0,1 0 1,0 0-1,0 0 0,0 0 0,0 0 0,0-1 1,0 1-1,-1 0 0,1 0 0,0 0 0,0-1 1,0 1-1,0 0 0,-1-1 0,1 1 0,0-1 0,0 1 1,-1-1-1,1 0 0,0 1 0,-1-1 0,1 1 1,-1-1-1,1 0 0,-1 0 0,1 1 0,-1-1 1,1 0-1,-1 0 0,0 1 0,6-9-180,0 0 0,0 0 1,-1-1-1,-1 1 0,0-1 0,0 0 0,-1 0 1,0 0-1,-1-1 0,1-1 180,-3 11-28,7-41-3112</inkml:trace>
  <inkml:trace contextRef="#ctx0" brushRef="#br0" timeOffset="-1888.827">25350 1667 17804,'1'0'116,"-1"-1"-1,1 1 1,0 0 0,-1-1-1,1 1 1,0-1 0,-1 1 0,1-1-1,-1 1 1,1-1 0,-1 0 0,1 1-1,-1-1 1,1 0 0,-1 1-1,0-1 1,1 0 0,-1 0 0,0 1-1,0-1 1,0 0 0,1 0 0,-1 1-1,0-1 1,0 0 0,0 0-1,0 1 1,0-1 0,0 0 0,-1 0-1,1 0 1,0 1 0,0-1 0,-1 0-1,1 1 1,0-1 0,-1 0-1,1 0 1,0 1 0,-1-1 0,1 1-1,-1-1 1,1 0 0,-1 1 0,1-1-1,-1 1 1,0-1 0,1 1-1,-1-1 1,0 1 0,1 0 0,-1-1-1,0 1 1,1 0 0,-1 0 0,0-1-1,0 1 1,1 0 0,-1 0-1,0 0 1,0 0 0,0 0 0,1 0-1,-1 0 1,0 0 0,0 0 0,0 1-117,-9 3 167,1 0 0,-1 1-1,1 0 1,0 1-1,1 0 1,-1 0-1,1 1 1,1 0 0,-1 1-1,1-1 1,0 2-1,1-1 1,0 1-1,0-1 1,1 2 0,0-1-1,0 1 1,1-1-1,1 1 1,0 0-1,0 0 1,1 1 0,0-1-1,0 1 1,1-1-1,1 1-165,-1-10 7,0 0 0,0 1 0,0-1-1,0 1 1,1-1 0,-1 1 0,1 0-1,-1-1 1,1 1 0,-1 0 0,1-1 0,0 1-1,0 0 1,0-1 0,0 1 0,0 0-1,0 0 1,0-1 0,0 1 0,1 0-1,-1-1 1,1 1 0,-1-1 0,1 1-1,0-1 1,0 1 0,0-1 0,-1 1-1,1-1 1,1 1 0,-1-1 0,0 0 0,0 0-1,0 0 1,1 1 0,-1-1 0,0 0-1,1-1 1,-1 1 0,1 0 0,-1 0-1,1-1 1,0 1 0,-1-1 0,1 1-1,0-1 1,-1 0 0,1 1 0,0-1-1,-1 0 1,1 0 0,0 0 0,-1 0 0,1-1-1,0 1 1,-1 0 0,2-1-7,17-11 11,-1-1 0,0 0 0,-1-2-1,0 0 1,-2-1 0,0-1 0,0 0 0,-2-1 0,0-1 0,-1 0 0,2-5-11,-10 16-5,0-1 1,-1 1-1,0-1 1,-1 0-1,0 0 1,0 0-1,0-1 1,-1 1-1,-1-1 1,0 1-1,0-9 5,-1 19-2,0 0 0,0-1 0,0 1 0,0 0-1,0-1 1,-1 1 0,1 0 0,0-1 0,0 1-1,-1-1 1,1 1 0,0 0 0,-1-1 0,1 1-1,0-1 1,-1 1 0,1-1 0,-1 1 0,1-1-1,-1 0 1,1 1 0,-1-1 0,0 1-1,1-1 1,-1 0 0,1 0 0,-1 1 0,0-1-1,1 0 1,-1 0 0,1 0 0,-1 0 0,0 1-1,1-1 1,-1 0 0,0 0 0,1 0 0,-1-1-1,0 1 1,1 0 0,-1 0 0,0 0-1,1 0 1,-1-1 0,0 1 0,1 0 0,-1 0-1,1-1 1,-1 1 0,1-1 0,-1 1 0,1 0-1,-1-1 1,1 1 0,-1-1 0,1 1 0,-1-1-1,1 1 1,0-1 0,-1 0 0,1 1 0,0-1-1,0 1 1,-1-1 2,-10 26 16,0 1 1,1 1-1,2 0 1,1 0-1,1 0 0,1 1 1,0 9-17,7 17 72,-3-53-91,1 0 0,0 0 0,0 0 0,1 0 0,-1 0 0,0 1 0,0-1 0,1 0-1,-1 0 1,0 0 0,1 0 0,-1 0 0,1-1 0,-1 1 0,1 0 0,-1 0 0,1 0 0,0 0 0,0 0 0,-1-1 0,1 1 0,0 0 0,0-1 0,0 1 0,0-1-1,-1 1 1,1-1 0,0 1 0,0-1 0,0 1 0,0-1 0,0 0 0,1 0 0,-1 1 0,0-1 0,0 0 0,0 0 0,0 0 0,0 0 0,0 0 0,0-1 0,0 1-1,0 0 1,0 0 0,1-1 19,19-14-1268,1-8-620</inkml:trace>
  <inkml:trace contextRef="#ctx0" brushRef="#br0" timeOffset="-1551.671">25663 1471 22141,'-117'239'6739,"116"-239"-6721,0 1 1,0 0-1,0 0 1,0 0 0,0 0-1,0 0 1,0 0 0,0 0-1,1 0 1,-1 0 0,0 0-1,0 1 1,1-1 0,-1 0-1,1 0 1,-1 1 0,1-1-1,0 0 1,0 1-1,-1-1 1,1 0 0,0 1-1,0-1 1,0 1 0,0-1-1,0 0 1,1 1 0,-1-1-1,0 0 1,1 1 0,-1-1-1,1 0 1,-1 0 0,1 1-1,0-1 1,-1 0-1,1 0 1,0 0 0,0 0-1,0 0 1,0 0 0,0 0-1,0 0 1,0 0 0,0 0-1,0 0 1,0-1 0,0 1-1,1-1 1,-1 1 0,0-1-1,1 1 1,-1-1-1,0 1 1,1-1 0,-1 0-1,0 0 1,1 0 0,-1 0-1,1 0-18,146-68-278,-145 68 277,0 1 1,-1-1 0,1 1 0,0 0-1,0 0 1,-1 1 0,1-1-1,-1 0 1,1 1 0,-1-1 0,0 1-1,0 0 1,1 0 0,-1 0 0,0 0-1,-1 0 1,1 0 0,0 1-1,-1-1 1,1 1 0,-1-1 0,0 1-1,0-1 1,0 1 0,0 0 0,0-1-1,0 1 1,-1 0 0,1 0-1,-1 0 1,0 0 0,0-1 0,0 1-1,0 0 1,-1 0 0,1 0 0,-1 0-1,1-1 1,-1 1 0,0 0-1,0-1 1,0 1 0,-1 0 0,0 0 0,-4 13 104,-2-1 1,0 0-1,0 0 1,-1-1-1,-1 0 1,0-1 0,-1 0-1,-1-1 1,0 0-1,-7 5-104,18-15-29,0-1-1,0 0 1,0 1-1,0-1 1,0 0-1,-1 0 1,1 0-1,0 1 1,-1-1-1,1-1 0,-1 1 1,1 0-1,-1 0 1,1 0-1,-1-1 1,1 1-1,-1-1 1,0 0-1,0 1 1,1-1-1,-1 0 1,0 0-1,1 0 1,-1 0-1,0 0 1,0 0-1,1-1 0,-1 1 1,0 0-1,1-1 1,-1 1-1,1-1 1,-1 0-1,0 0 1,1 1-1,0-1 1,-1 0-1,1 0 1,-1-1-1,1 1 1,0 0-1,0 0 1,0-1-1,0 1 1,0 0-1,0-1 0,0 1 1,0-1-1,0 1 1,0-2 29,-5-22-1495</inkml:trace>
  <inkml:trace contextRef="#ctx0" brushRef="#br0" timeOffset="-1188.194">25792 1711 23245,'119'-14'5587,"-95"6"-5351,-2-2-1,1 0 0,-1-1 0,-1-1 1,0-1-1,8-7-235,-21 14 23,1 0-1,-1 0 1,-1 0 0,1-1 0,-1 0 0,-1-1-1,1 0 1,-1 0 0,-1 0 0,3-4-23,-8 11 2,1 1 0,-1-1 0,0 1 0,1-1 0,-1 1 0,0-1 0,0 0 0,1 1 0,-1-1 0,0 1 0,0-1 0,0 0 0,0 1 0,0-1 0,0 0 0,0 1 1,0-1-1,0 1 0,0-1 0,0 0 0,0 1 0,0-1 0,0 0 0,-1 1 0,1-1 0,0 1 0,-1-1 0,1 1 0,0-1 0,-1 1 0,1-1 0,0 1 0,-1-1 0,1 1 0,-1-1 0,1 1 0,-1-1 0,1 1 0,-1 0 0,1-1 1,-1 1-1,0 0 0,1 0 0,-1-1 0,1 1 0,-1 0 0,0 0 0,1 0 0,-1 0 0,1 0 0,-1 0 0,0 0 0,1 0 0,-1 0 0,0 0 0,1 0 0,-1 0 0,0 0 0,1 0 0,-1 1 0,1-1 0,-1 0 0,1 1 0,-1-1 1,0 0-4,-48 15 58,47-15-57,-10 4 6,0 0-1,1 0 1,-1 1-1,1 0 1,0 1-1,0 1 1,0 0-1,1 0 1,0 1-1,1 0 1,-1 0-1,2 1 1,-1 1-1,1 0 1,1 0-1,-1 0 1,2 1-1,0 0 1,0 0 0,1 0-1,0 1 1,1 0-6,3-10-11,1 0 1,-1 0-1,1 0 1,0 0-1,0 1 1,0-1-1,0 0 1,0 0-1,0 0 1,1 0-1,-1 0 1,1 0-1,-1 0 1,1 0-1,0 0 1,0 0-1,0 0 1,0 0-1,0 0 1,0-1 0,0 1-1,1 0 1,-1-1-1,1 1 1,-1-1-1,1 1 1,0-1-1,-1 0 1,1 0-1,0 0 1,0 0-1,0 0 1,0 0-1,0 0 1,0-1-1,0 1 1,0-1-1,0 1 1,0-1-1,0 0 1,0 0-1,0 0 1,0 0 0,0 0-1,1 0 1,-1 0-1,0-1 1,0 1-1,2-2 11,24-2-807</inkml:trace>
  <inkml:trace contextRef="#ctx0" brushRef="#br0" timeOffset="3449.648">23049 3407 15323,'0'-1'6280,"1"9"-3310,13 177 2443,-14-183-5402,-1 1 0,1-1 0,0 0 0,0 0 0,1 0 0,-1 0 0,0 0 0,1 0 0,-1 0 0,1 0 0,0 0 0,0 0 0,0 0 0,-1 0 0,2 0 0,-1-1 0,0 1-1,0 0 1,1-1 0,-1 1 0,1-1 0,-1 1 0,1-1 0,-1 0 0,1 1 0,0-1 0,0 0 0,0 0 0,0-1 0,0 1 0,0 0 0,0 0 0,0-1 0,0 1 0,0-1-1,0 0 1,0 0 0,0 0 0,0 0 0,0 0 0,0 0 0,0 0 0,0-1 0,1 1 0,-1-1 0,0 1 0,-1-1 0,2 0-11,10-9 13,-1-1 0,0 0 0,0-1-1,-1 0 1,-1-1 0,0 0 0,5-10-13,7-7 14,14-21 4,-15 20-12,1 0 0,2 2 0,1 1 0,1 0 0,9-5-6,-34 31 1,0 1-1,-1 0 1,1 0 0,0-1-1,0 1 1,0 0 0,0 0 0,0 0-1,0 0 1,0 0 0,0 0-1,0 1 1,1-1 0,-1 0 0,0 0-1,0 1 1,1-1 0,-1 1-1,0-1 1,1 1 0,-1 0 0,1-1-1,-1 1 1,0 0 0,1 0-1,-1 0 1,1 0 0,-1 0 0,1 1-1,-1-1 1,0 0 0,1 1-1,-1-1 1,1 0 0,-1 1-1,0 0 1,0-1 0,1 1 0,-1 0-1,0 0 1,0 0 0,0-1-1,0 1 1,0 0 0,0 0 0,0 1-1,0-1 1,0 0 0,0 0-1,-1 0 1,1 1 0,0-1 0,-1 0-1,1 1 1,-1-1 0,0 0-1,1 1 1,-1-1 0,0 1 0,0 0-1,8 218 540,-8-219-538,0 0 0,-1 0 1,1 0-1,0 0 0,0-1 1,1 1-1,-1 0 0,0 0 1,0 0-1,0-1 0,0 1 1,1 0-1,-1 0 0,0-1 1,1 1-1,-1 0 0,1 0 1,-1-1-1,1 1 0,-1 0 1,1-1-1,-1 1 0,1-1 1,0 1-1,-1-1 1,1 1-1,0-1 0,-1 1 1,1-1-1,0 0 0,0 1 1,-1-1-1,1 0 0,0 0 1,0 1-1,0-1 0,-1 0 1,1 0-1,0 0 0,0 0 1,0 0-1,-1 0 0,1 0 1,0 0-1,0-1 0,0 1 1,0 0-1,-1 0 0,1-1 1,0 1-1,0 0 0,-1-1 1,1 1-1,0-1 0,-1 1 1,1-1-1,0 1 0,-1-1 1,1 0-1,0 0-2,36-43 43,-36 43-42,177-285 15,-178 284-23,1 1 0,0-1 0,0 0 0,0 0-1,0 0 1,1 1 0,-1-1 0,0 0 0,1 1 0,-1 0 0,1-1 0,-1 1 0,1 0 0,0-1 0,0 1 0,-1 0 0,1 1 0,0-1 0,0 0 0,0 0 0,0 1 0,0-1 0,0 1 0,0-1 0,0 1-1,0 0 1,0 0 0,0 0 0,1 0 0,-1 0 0,0 1 0,0-1 0,0 1 0,0-1 0,1 2 7,0 4-11,0 1 0,0 1 1,-1-1-1,0 0 0,-1 0 0,0 1 1,0-1-1,-1 1 0,1-1 0,-1 1 0,-1-1 1,0 3 10,1-5 0,-22 132-578,15-126-205,-3-12-633</inkml:trace>
  <inkml:trace contextRef="#ctx0" brushRef="#br0" timeOffset="3707.007">23725 2874 22645,'0'0'1200,"0"0"785,2 0-1441,-1 0-704,1 0-329,-1 2 97</inkml:trace>
  <inkml:trace contextRef="#ctx0" brushRef="#br0" timeOffset="4160.024">24468 2652 21357,'-4'-34'2873,"-24"43"-311,-40 104-648,54-82-1591,-13 26 138,9-26-300,2 2 1,1 0 0,2 1-1,1 1 1,1 0-1,3 0 1,0 1 0,1 13-162,6-44 6,0 0 0,0-1 0,1 1 0,-1 0 0,1 0 0,0 0 0,1 0 0,-1-1 0,1 1 0,0 0 0,0 0 0,1-1 0,-1 1 0,1-1 1,0 1-1,0-1 0,0 0 0,1 0 0,0 0 0,0 0 0,0 0 0,0 0 0,0-1 0,1 0 0,-1 1 0,1-1 0,0-1 0,0 1 0,0 0 1,0-1-1,1 0 0,-1 0 0,1 0 0,-1-1 0,1 1 0,0-1 0,-1 0 0,1-1 0,0 1 0,0-1 0,0 0 0,1 0-6,10-5 6,-1-1 0,0 0 0,0-1-1,-1-1 1,1 0 0,-2-1 0,1-1 0,-1 0-1,-1-1 1,0 0 0,0-1 0,1-3-6,-12 15 0,21-31 27,-21 30-26,-1 0 0,0 1 0,0-1 0,0 1 0,0-1 0,1 0 1,-1 1-1,0-1 0,0 1 0,0-1 0,-1 0 0,1 1 0,0-1 1,0 1-1,0-1 0,0 0 0,0 1 0,-1-1 0,1 1 0,0-1 1,-1 1-1,1-1 0,0 1 0,-1-1 0,1 1 0,-1-1 0,1 1 0,0-1 1,-1 1-1,1 0 0,-1-1 0,1 1 0,-1 0 0,1 0 0,-1-1 1,0 1-1,1 0 0,-1 0 0,1 0 0,-1-1 0,0 1 0,1 0 1,-1 0-1,1 0 0,-1 0 0,0 0 0,1 0 0,-1 0 0,1 0 0,-1 1 1,0-1-1,1 0 0,-1 0 0,1 0 0,-1 1 0,1-1-1,-12 0 1,1 1-1,0 1 1,-1 0-1,1 0 1,0 1-1,0 0 1,1 1-1,-1 1 1,1-1-1,0 1 1,-2 2-1,25-7-26,116-96 54,-108 78-30,1 1-1,1 1 0,0 1 0,2 0 0,-1 2 0,1 1 1,1 1-1,17-4 3,-40 15-1,-1 1 0,0 0 0,0-1 0,1 1 0,-1 0 1,0 0-1,0 0 0,0 1 0,0-1 0,0 0 0,0 1 1,-1-1-1,1 1 0,0 0 0,-1 0 0,1 0 0,-1-1 0,0 1 1,1 0-1,-1 1 0,0-1 0,0 0 0,-1 0 0,1 0 1,0 1-1,-1-1 0,1 0 0,-1 1 0,0-1 0,1 0 0,-1 1 1,-1-1-1,1 0 0,0 1 0,0-1 0,-1 0 0,1 1 1,-1-1-1,0 0 0,0 0 0,-1 2 1,2 2 5,-22 207 177,21-212-207,1 1 0,-1 0 0,1 0 0,-1 0 1,1-1-1,0 1 0,0 0 0,0 0 0,0 0 1,0 0-1,0 0 0,1-1 0,-1 1 0,1 0 1,-1 0-1,1-1 0,0 1 0,-1 0 0,1-1 1,0 1-1,0 0 0,0-1 0,0 1 0,1-1 1,-1 0-1,0 1 0,1-1 0,-1 0 0,1 0 1,0 1 24,8-18-1033</inkml:trace>
  <inkml:trace contextRef="#ctx0" brushRef="#br0" timeOffset="5873.282">25022 2918 21669,'1'3'302,"0"0"1,1-1-1,-1 1 1,1-1-1,-1 1 1,1-1-1,0 0 0,0 0 1,0 1-1,1-1 1,-1-1-1,0 1 1,1 0-1,-1 0 1,1-1-1,0 0 1,-1 1-1,1-1 1,0 0-1,0 0 1,0-1-1,0 1-302,63-20 1521,-56 12-1496,0 0 1,-1 0-1,0-1 0,0 0 1,-1-1-1,0 0 1,-1 0-1,0-1 0,0 0 1,-1 0-1,0 0 1,-1-1-1,0 0 0,0 0 1,-1 0-1,-1 0 1,0-1-1,-1 0 0,0 1 1,0-1-1,-2 0 0,1-11-25,-2 20-4,1 0 0,-1 0 0,0-1 0,1 1 0,-2 0 0,1 0 0,0 0 0,0 0 0,-1 1 0,0-1 0,1 0 0,-1 1 0,0-1 0,-1 1 0,1-1 0,0 1 0,-1 0 0,1 0 0,-1 0 0,1 0 0,-1 0 0,0 1 0,0-1 0,0 1 0,0 0 0,0 0 0,0 0 0,0 0 0,0 1 0,0-1 0,-1 1 0,1 0 0,0 0 0,0 0 0,-1 0 0,1 0 0,0 1 0,0-1 0,0 1-1,0 0 1,0 0 0,0 0 0,0 0 0,0 1 0,0-1 0,0 1 0,0 0 0,1 0 0,-1 0 0,1 0 0,0 0 0,-1 1 0,1-1 0,0 0 0,0 2 4,-13 20-1,0 1 1,2 1-1,2 1 0,0 0 0,1 0 1,2 1-1,1 0 0,1 0 0,0 7 1,-5 85 235,11-119-233,0 0 0,1-1 0,-1 1 1,0-1-1,0 1 0,1 0 0,-1-1 0,0 1 0,1-1 0,-1 1 0,1-1 0,-1 0 0,1 1 0,-1-1 0,1 1 1,-1-1-1,1 0 0,-1 1 0,1-1 0,-1 0 0,1 1 0,-1-1 0,1 0 0,0 0 0,-1 0 0,1 0 1,0 0-1,-1 0 0,1 0 0,-1 0 0,1 0 0,0 0 0,-1 0 0,1 0 0,0 0 0,-1 0 0,1 0 1,-1-1-1,1 1 0,0 0 0,-1 0 0,1-1 0,-1 1 0,1 0 0,-1-1 0,1 1 0,-1-1 0,1 1 0,-1 0 1,0-1-1,1 1 0,-1-1 0,1 0-2,112-130 73,-52 62-73,2 3-1,71-57 1,-42 63-4,-89 61 3,-1 0 0,0-1 1,0 1-1,0 0 0,1 0 1,-1 0-1,0 0 0,0 0 1,-1 0-1,1 1 0,0-1 1,0 1-1,-1-1 0,1 1 0,-1 0 1,1 0-1,-1 0 0,0 0 1,1 0-1,-1 0 0,0 0 1,0 0-1,-1 0 0,1 0 1,0 0-1,-1 1 0,1-1 1,-1 0-1,0 0 0,0 1 0,0-1 1,0 0-1,0 1 0,0-1 1,-1 0-1,1 0 0,-1 1 1,1-1-1,-1 0 0,-1 1 1,2-1 0,-1 48 28,-3 1 1,-2-1-1,-3-1 0,-2 4-28,8-44 7,0 4 57,10-18-9,39-80 7,-42 71-66,-14 58 134,7-36-72,5-15 70,54-170 66,-41 153-177,0 8-21,9-17 15,21-27-11,-6 34-20,-18 24 44,13 11-10,-23-2-18,-8-2 5,0 0-1,0 0 1,-1 0-1,0 0 1,0 1-1,0-1 1,0 1-1,-1 0 1,0-1-1,0 1 1,-1 0-1,0 0 1,0-1-1,0 1 1,0 0-1,-1 1 0,-53 220 140,53-225-110,1-2 18,2-4-23,31-107 41,-27 84-65,1 0 1,2 1 0,0 0 0,2 0 0,0 1 0,2 1 0,14-22-2,-26 45-5,0-1 0,0 0 0,-1 1 1,1-1-1,0 1 0,0-1 0,0 1 0,1 0 1,-1-1-1,0 1 0,0 0 0,1 0 0,-1 0 1,1 0-1,-1 0 0,1 0 0,-1 0 0,1 0 1,0 0-1,-1 1 0,1-1 0,0 1 0,0 0 1,-1-1-1,1 1 0,0 0 0,0 0 0,0 0 1,-1 0-1,1 0 0,0 0 0,0 1 0,-1-1 1,1 1-1,0-1 0,0 1 0,-1 0 0,1-1 1,-1 1-1,1 0 0,-1 0 0,1 0 0,-1 0 1,1 0-1,0 1 5,4 7-3,0 0 0,-1 1 0,0 0 1,0 0-1,-1 0 0,0 0 0,-1 0 0,0 1 1,-1 0-1,0 0 0,-1-1 0,0 1 0,0 0 1,-1 0-1,-1 0 0,0 0 0,0 0 1,-1 0-1,0-1 0,-1 1 0,-2 2 3,3-1 0,25-27 19,138-207-46,-100 164-17,-59 59 43,-1 0 1,0 0-1,0 0 0,0 0 0,0 0 1,0 0-1,0 1 0,0-1 0,0 0 1,-1 0-1,1 1 0,0-1 0,-1 1 1,1-1-1,-1 1 0,0-1 1,1 1-1,-1-1 0,0 1 0,0-1 1,0 1-1,0-1 0,0 1 0,0-1 1,-1 1-1,1-1 0,0 1 0,-1-1 1,1 1-1,-1-1 1,1 6-1,12 81-12,-11-87 14,0 0-1,0-1 1,1 1 0,-1-1-1,0 0 1,0 1 0,1-1-1,-1 0 1,0 0 0,1 0-1,-1 0 1,0 0 0,1 0 0,-1 0-1,0 0 1,0 0 0,1-1-1,-1 1 1,0 0 0,0-1-1,1 0 1,-1 1 0,0-1-1,0 1 1,0-1 0,0 0-1,0 0 1,0 0 0,0 0-1,0 0 1,0 0 0,0 0-1,0 0 1,-1 0 0,1 0-1,0 0 1,-1 0-1,2-1-1,55-60 2,-43 44-2,1 1 1,0 0-1,2 2 0,0-1 0,1 2 0,0 0 1,1 2-1,2-1 1,-20 11 0,0 1-1,0 0 1,1 0 0,-1 0 0,0 0 0,0 0-1,1 0 1,-1 0 0,0 0 0,1 0 0,-1 1-1,1-1 1,-1 0 0,1 1 0,-1-1 0,1 1-1,0 0 1,-1 0 0,1-1 0,-1 1 0,1 0-1,0 0 1,-1 0 0,1 1 0,-1-1 0,1 0-1,0 1 1,-1-1 0,1 1 0,-1-1 0,1 1 0,-1 0-1,1 0 1,-1-1 0,0 1 0,1 0 0,-1 0-1,0 0 1,0 1 0,0-1 0,0 0 0,0 0-1,0 1 1,0-1 0,0 0 0,0 1 0,-1-1-1,1 1 1,0-1 0,-1 1 0,1-1 0,-1 1-1,0 0 1,0-1 0,1 2 0,-46 135-20,44-134-343,1-4-292</inkml:trace>
  <inkml:trace contextRef="#ctx0" brushRef="#br0" timeOffset="7078.705">27029 2360 9962,'15'-53'10321,"-28"34"-5110,-13 19-4873,19 3-232,0-1 0,0 1 1,1 0-1,-1 0 0,1 1 0,0 0 0,0 0 0,0 1 0,0-1 1,1 1-1,-1 1 0,1-1 0,1 1 0,-1-1 0,1 1 0,0 1 1,0-1-1,1 0 0,0 1 0,0 0 0,0 0 0,1 0 0,0 0 0,1 0 1,-1 0-1,1 1 0,1-1 0,-1 0 0,2 8-106,-2-14 6,1 0 1,0 0-1,0-1 0,0 1 1,0 0-1,0 0 0,0 0 0,0 0 1,0 0-1,0 0 0,0 0 1,0 0-1,1 0 0,-1 0 1,0 0-1,1-1 0,-1 1 0,1 0 1,-1 0-1,1 0 0,-1 0 1,1-1-1,-1 1 0,1 0 0,0-1 1,0 1-1,-1 0 0,1-1 1,0 1-1,0-1 0,0 1 0,-1-1 1,1 0-1,0 1 0,0-1 1,0 0-1,0 0 0,0 1 0,0-1 1,0 0-1,0 0 0,0 0 1,0 0-1,-1 0 0,1 0 0,0 0 1,0-1-1,0 1 0,0 0 1,0 0-1,0-1 0,0 1 0,0-1 1,-1 1-1,1-1 0,0 1 1,0-1-1,0 0-6,48-41 120,-49 42-119,51-56-77,-3-2 0,-2-2 0,34-60 76,-84 142-52,-34 111 158,38-132-99,-1 0-1,1 0 0,-1 0 0,1 0 1,0 0-1,0 0 0,-1 0 0,1 0 1,0 0-1,0 0 0,0 1 0,0-1 1,0 0-1,0 0 0,1 0 0,-1 0 1,0 0-1,0 0 0,1 0 1,-1 0-1,1 1 0,-1-1 0,1-1 1,-1 1-1,1 0 0,0 0 0,0 0 1,-1 0-1,1 0 0,0 0 0,0-1 1,0 1-1,0 0 0,0-1 0,0 1 1,0-1-1,0 1 0,0-1 1,0 1-1,0-1 0,0 0 0,0 0 1,0 1-1,0-1 0,0 0 0,0 0 1,1 0-1,-1 0 0,0 0 0,0 0 1,0-1-1,0 1 0,0 0 0,1-1-6,57-26 78,-30 5-85,-1-2-1,-2 0 0,0-2 1,-1 0-1,-2-2 1,-1-1-1,5-10 8,-12 29-2,-17 37 7,1-22-4,0 4 0,-1-2 7,0 0-1,0 0 1,1 0 0,0 0-1,1 0 1,-1 1-1,1-1 1,1 0-1,-1 0 1,1 0-1,1 1 1,-1-1 0,1 0-1,1-1 1,-1 1-1,1 0 1,0-1-1,2 4-7,-2-9 3,-1 0 0,0-1 0,0 1-1,1-1 1,-1 1 0,0-1-1,1 0 1,-1 0 0,0 0 0,1 0-1,-1-1 1,0 1 0,0-1-1,1 1 1,-1-1 0,0 0 0,0 0-1,0 0 1,0 0 0,0 0 0,0 0-1,0 0 1,0-1 0,0 1-1,0-1 1,-1 0 0,1 1 0,-1-1-1,1 0 1,-1 0 0,2-2-3,-2 3 1,24-28-1,-1-1 0,-1-1 0,-2-1 0,12-25 0,17-24-115,-37 63 20,-7 31-111,-19 101 90,4-52 347,3 1 0,3 0 0,2 0 0,4 12-231,42 72 126,-7-42-99,-37-99-22,1-1-1,-1 1 0,0 0 1,-1 0-1,0-1 1,0 1-1,0 0 1,0 0-1,-1 0 0,0-1 1,0 1-1,0 0 1,-1-1-1,0 1 1,0-1-1,-1 0 1,1 0-1,-1 0 0,0 0 1,0 0-1,-1 0 1,0-1-1,1 1 1,-1-1-1,-1 0 0,1-1 1,-1 1-1,1-1 1,-1 1-1,0-2 1,0 1-1,0 0 0,-1-1 1,1 0-1,-1 0 1,1-1-1,-6 2-4,8-3 8,0 1 1,1-1-1,-1 0 0,1 1 1,-1-1-1,0-1 0,1 1 0,-1 0 1,1-1-1,-1 1 0,0-1 1,1 0-1,-1 1 0,1-1 0,0-1 1,-1 1-1,1 0 0,0-1 0,0 1 1,-1-1-1,1 1 0,0-1 1,1 0-1,-1 0 0,0 0 0,1 0 1,-1 0-1,1 0 0,-1-1 1,1 1-1,0 0 0,0-1 0,0 1 1,0-1-1,0 0-8,-9-95 73,14 71-205,0-1 0,2 1 0,2 0 0,0 1 0,2 0 0,0 0 1,2 1-1,1 0 0,1 1 0,1 1 0,1 0 0,16-17 132,12-12-1487</inkml:trace>
  <inkml:trace contextRef="#ctx0" brushRef="#br0" timeOffset="-23634.091">20363 1178 21605,'-3'2'228,"1"0"0,-1 0 0,0 0 1,1 0-1,-1 0 0,1 0 0,0 1 0,-1-1 1,1 1-1,1 0 0,-1 0 0,0 0 1,1 0-1,-1 0 0,1 0 0,0 0 1,0 0-1,0 0 0,0 1 0,1-1 0,-1 0 1,1 4-229,-1 2 183,2 0 0,-1 1 0,1-1 0,0 0 0,1 0 0,0 0 0,0 0 0,1 0 0,1 0 0,-1 0 0,1-1 0,3 4-183,-6-9 16,0-1-1,1 1 1,-1-1-1,1 0 1,-1 0-1,1 0 1,0 0 0,0 0-1,0 0 1,0 0-1,0-1 1,1 1-1,-1-1 1,0 1-1,1-1 1,-1 0-1,1 0 1,-1 0 0,1 0-1,-1-1 1,1 1-1,0 0 1,0-1-1,-1 0 1,1 0-1,0 0 1,-1 0 0,1 0-1,0-1 1,-1 1-1,1-1 1,0 0-1,-1 1 1,1-1-1,-1 0 1,1-1-1,-1 1 1,1 0 0,-1-1-1,0 1 1,0-1-1,1-1-15,79-86 91,-16-38-27,-64 145-66,34 513 607,-31-491-459,0-7-29,-1 0 0,-2-1 1,-1 1-1,-1 0 0,-3 11-117,3-42 8,1 0-1,-1 0 1,0 0-1,1 0 1,-1 0-1,0 0 1,0-1-1,0 1 0,-1 0 1,1 0-1,0 0 1,-1 0-1,1 0 1,-1 0-1,0 0 1,0-1-1,1 1 1,-1 0-1,0-1 1,0 1-1,-1 0 0,1-1 1,0 1-1,0-1 1,-1 0-1,1 1 1,-1-1-1,1 0 1,-1 0-1,0 0 1,1 0-1,-1 0 1,0 0-1,0-1 0,1 1 1,-1-1-1,0 1 1,0-1-1,0 1 1,0-1-1,0 0 1,0 0-1,0 0 1,0 0-1,0 0 1,0-1-1,1 1 0,-1-1 1,0 1-1,0-1 1,0 1-1,0-1-7,-8-11 0,0 1-1,1-1 0,0-1 0,0 0 0,2 0 1,0 0-1,0-1 0,1 0 0,1-1 0,0 1 1,1-1-1,1 0 0,0 0 0,1 0 0,1-2 1,-1 3-209,2 0-1,0 0 1,0 0-1,1 0 0,1 0 1,1 0-1,0 1 0,0-1 1,1 1-1,1 0 1,0 0-1,1 0 0,0 1 1,1 0-1,1 0 1,0 1-1,5-7 210,16-17-1988</inkml:trace>
  <inkml:trace contextRef="#ctx0" brushRef="#br0" timeOffset="-23317.242">20925 1134 23389,'0'0'4204,"1"13"-3095,2 19-606,-2-32-489,0 1-1,0 0 1,0 0 0,1 0 0,-1-1 0,0 1-1,1-1 1,-1 1 0,0-1 0,1 1-1,-1-1 1,1 0 0,-1 0 0,1 0-1,-1 0 1,0 0 0,1 0 0,-1 0 0,1 0-1,-1 0 1,1-1 0,-1 1 0,0-1-1,1 1 1,-1-1 0,0 1 0,1-1-1,-1 0 1,0 0 0,0 0 0,0 0 0,1 0-1,-1 0 1,0 0 0,0 0 0,-1 0-1,2-1-13,-2 2 3,47-54 14,-46 53-16,0 0 0,0 0 1,0-1-1,0 1 1,0-1-1,0 1 0,-1 0 1,1-1-1,-1 1 0,1-1 1,-1 0-1,1 1 0,-1-1 1,0 1-1,0-1 0,0 1 1,0-1-1,0 0 0,0 1 1,0-1-1,0 1 0,-1-1 1,1 0-1,-1 1 0,1-1 1,-1 1-1,1-1 1,-1 1-1,0 0 0,0-1 1,0 1-1,0 0 0,0-1 1,0 1-1,0 0 0,0 0 1,-1 0-1,1 0 0,0 0 1,-1 0-1,1 0 0,-1 1-1,0-1 1,-1 0-1,0 0 0,1 0 0,-1 0 0,0 1 0,0-1 0,0 1 0,0 0 1,0 0-1,1 0 0,-1 0 0,0 1 0,0-1 0,0 1 0,0 0 1,1-1-1,-1 1 0,0 1 0,1-1 0,-1 0 0,1 1 0,-1-1 1,1 1-1,0-1 0,-1 1 0,1 0 0,0 0 0,0 0 0,1 1 0,-1-1 1,0 0-1,1 1 0,-1-1 0,1 1 0,-1-1 0,-36 98 11,32-76-8,2-14 4,1 1 1,0 0-1,0 1 1,1-1-1,0 0 1,1 1-1,1-1 1,0 1-1,0-1 1,1 0-1,0 1 0,1-1 1,1 0-1,-1 0 1,2 0-1,0 0 1,1 2-8,-4-12-21,0 1 1,0-1 0,1 0-1,-1 1 1,1-1 0,-1 0-1,1 0 1,-1 0 0,1 0-1,0 0 1,-1-1 0,1 1-1,0 0 1,0-1 0,-1 1-1,1-1 1,0 0 0,0 1-1,0-1 1,0 0-1,0 0 1,0 0 0,-1 0-1,1-1 1,0 1 0,0 0-1,0-1 1,0 0 0,-1 1-1,1-1 1,0 0 0,-1 0-1,1 0 1,0 0 0,0-1 20,55-46-1554,-15 4 898</inkml:trace>
  <inkml:trace contextRef="#ctx0" brushRef="#br0" timeOffset="-22855.162">21225 1082 22357,'-67'152'6033,"65"-148"-5694,2-4-195,11-19-64,-1-1-77,-10 18 0,0 0-1,1 0 0,-1-1 1,1 1-1,-1 0 1,1 0-1,0 0 1,0 0-1,0 0 1,1 0-1,-1 0 0,0 0 1,1 0-1,-1 0 1,1 1-1,-1-1 1,1 0-1,0 1 1,0 0-1,0-1 0,0 1 1,0 0-1,0 0 1,0 0-1,0 0 1,0 0-1,0 1 0,1-1 1,-1 1-1,0-1 1,0 1-1,1 0 1,-1 0-1,0 0 1,1 0-1,-1 0 0,0 1 1,2 0-3,120 96-41,-123-96 42,0-1 1,1 0 0,-1 1 0,0-1 0,1 0 0,-1 0 0,1 0 0,-1 0 0,0 0 0,1 0 0,-1 0 0,1 0 0,-1 0 0,0-1 0,1 1 0,-1-1 0,0 1 0,1-1 0,-1 1 0,0-1 0,0 0 0,0 1 0,1-1 0,-1 0 0,0 0 0,0 0-1,0 0 1,0 0 0,-1 0 0,1 0 0,0-1 0,0 1 0,-1 0 0,1 0 0,0-1 0,-1 1 0,1 0 0,-1-1 0,1 0-2,19-56 37,-18 52-33,-1 0 1,0 0-1,0 0 1,0 0 0,0 0-1,-1-1 1,0 1-1,-1 0 1,1 0-1,-1 0 1,0 0-1,0 0 1,-1 0-1,0 0 1,0 0-1,0 1 1,-1-1-1,0 1 1,0 0 0,-3-5-5,5 10 1,0 0 1,0-1-1,0 1 1,0 0 0,0 0-1,0 0 1,1 0-1,-1 0 1,0 0 0,0 0-1,0 1 1,0-1 0,0 0-1,0 0 1,1 1-1,-1-1 1,0 0 0,0 1-1,0-1 1,1 1-1,-1-1 1,0 1 0,1-1-1,-1 1 1,0-1 0,1 1-1,-1 0 1,1-1-1,-1 1 1,1 0 0,-1 0-1,1-1 1,-1 1-1,1 0 1,0 0 0,0 0-1,-1 0 1,1 0-1,0-1 1,0 1 0,0 0-1,0 0 1,0 0 0,0 0-1,0 0 1,0 0-1,0-1 1,0 1 0,1 0-1,-1 0 1,0 0-1,1 0 1,-1-1 0,0 1-1,1 0 1,-1 0 0,1-1-1,-1 1 1,1 0-1,0-1 1,-1 1 0,1 0-1,-1-1 1,1 1-1,0-1 1,0 1 0,0-1-2,0 3 19,1 0 0,0-1-1,0 1 1,0-1 0,0 1 0,1-1 0,-1 0 0,1 0 0,-1 0 0,1 0 0,0-1 0,0 1 0,-1-1 0,1 1 0,0-1 0,1 0 0,-1 0 0,0 0 0,0-1 0,0 1 0,0-1 0,1 0-1,-1 0 1,0 0 0,0 0 0,0 0 0,1-1 0,1 0-19,90-30 32,-4-34-1100,-56 1-3225,-34 46 2033</inkml:trace>
  <inkml:trace contextRef="#ctx0" brushRef="#br0" timeOffset="-22467.228">21830 864 25693,'-27'93'3470,"18"-73"-3200,5-11-204,2-6-50,-1 1 0,1 0 0,0 1 0,1-1 0,-1 0 0,1 1 0,-1-1 0,1 1 0,1-1 0,-1 1 0,1-1 0,0 1 1,0-1-1,0 1 0,0 0-16,2-4-1,0 0 1,0 0 0,1 0 0,-1-1 0,0 1-1,0-1 1,0 0 0,0 0 0,1 1 0,-1-1-1,0-1 1,0 1 0,0 0 0,1 0 0,-1-1-1,0 0 1,0 1 0,0-1 0,0 0 0,0 0-1,0 0 1,0 0 0,0 0 0,0 0 0,-1-1-1,1 1 1,0-1 0,-1 1 0,1-1-1,-1 0 1,1 0 0,-1 1-1,-1 1 1,7-7-34,0 1 0,0 0 0,0 0 0,0 1 1,1 0-1,0 0 0,0 1 0,1 0 0,-1 1 1,1-1-1,-1 2 0,1-1 0,0 1 0,0 1 1,0-1-1,1 1 0,-1 1 0,0 0 0,0 0 1,6 2 33,-13-2 4,-1 1 0,1 0 0,-1 0 1,1 0-1,-1 0 0,0 0 0,1 0 1,-1 0-1,0 0 0,0 0 0,1 1 1,-1-1-1,0 0 0,0 1 0,0-1 1,-1 1-1,1-1 0,0 1 0,-1 0 1,1-1-1,-1 1 0,1 0 0,-1-1 1,0 1-1,0 0 0,1-1 0,-1 1 1,0 0-1,-1 0 0,1-1 0,0 1 1,0 0-1,-1-1 0,1 1 0,-1 0 1,0-1-1,1 1 0,-1-1 0,0 1 1,0-1-1,0 1 0,0-1-4,-46 60 740,40-54-648,0 0 0,0 0 0,-1-1-1,0 1 1,-1-2 0,1 1 0,-1-1-1,0-1 1,0 1 0,-9 2-92,-9-13-464,18-4-246</inkml:trace>
  <inkml:trace contextRef="#ctx0" brushRef="#br0" timeOffset="-25556.799">18337 1800 21949,'-2'-2'84,"-1"0"0,1 1 0,-1-1 0,1 0 0,-1 1 0,0 0 0,1 0 1,-1 0-1,0 0 0,0 0 0,0 0 0,0 1 0,0 0 0,0-1 0,0 1 0,0 0 1,0 0-1,0 1 0,0-1 0,0 1 0,1-1 0,-1 1 0,0 0 0,0 0 0,0 0 1,1 0-1,-1 1 0,0-1 0,1 1 0,-1 0 0,1-1 0,0 1 0,0 0 0,-1 1 1,1-1-1,1 0 0,-1 0 0,0 1 0,0-1 0,1 1 0,0 0 0,-1-1 0,1 3-84,-1-2 6,1-1 0,0 1 0,-1 0 0,2 0 0,-1 0 0,0 0 0,0 0 0,1 0 0,0 0-1,0 0 1,-1 0 0,2 0 0,-1 0 0,0 1 0,1-1 0,-1 0 0,1 0 0,0 0-1,0 0-5,26-15 20,-24 10-14,1 0-1,0 0 0,-1 0 0,1 0 0,0 1 0,0-1 0,0 1 0,1 0 0,-1 1 0,0-1 0,0 1 0,0-1 1,1 1-1,-1 0 0,0 1 0,0-1 0,1 1 0,-1 0 0,0 0 0,0 0 0,0 0 0,0 1 0,0 0 0,-1 0 1,1 0-1,0 0 0,-1 0 0,1 1 0,-1 0 0,0-1 0,0 1 0,0 0 0,0 1 0,0 0-5,79 128 422,-63-88-282,-2 2 0,-2 0 0,-2 0 0,-2 2 0,2 30-140,-15-11 1203,2-65-1156,0-1 1,-1 1-1,1 0 0,-1-1 1,1 1-1,-1-1 1,0 1-1,1-1 0,-1 0 1,0 1-1,0-1 1,0 0-1,0 1 0,0-1 1,-1 0-1,1 0 1,0 0-1,0 0 0,-1 0 1,1 0-1,-1-1 1,1 1-1,0 0 0,-1-1 1,0 1-1,1-1 0,-1 1 1,1-1-1,-1 0 1,0 0-1,1 1 0,-1-1 1,1 0-1,-1-1 1,0 1-1,1 0 0,-1 0 1,0-1-48,-12-4 47,1-2 0,0 1 0,1-1 0,0-1 0,0 0 0,0-1 0,1-1 0,1 1 0,0-2 0,0 1 0,0-1 0,2-1 0,-1 0 1,-1-4-48,-6-6-2,2 0 0,0-1 0,2 0 1,1 0-1,0-2 0,2 1 1,0-1-1,2-1 0,1 1 1,1-1-1,2-1 2,2 25-223,2 2-450,0 0-509</inkml:trace>
  <inkml:trace contextRef="#ctx0" brushRef="#br0" timeOffset="-25080.345">18736 1556 23541,'-2'-2'77,"1"0"1,0 1-1,-1-1 0,0 0 1,1 1-1,-1-1 0,0 1 0,0-1 1,0 1-1,0 0 0,0 0 1,0 0-1,0 0 0,0 0 0,0 0 1,0 1-1,0-1 0,-1 1 1,1-1-1,0 1 0,-1 0 1,1 0-1,0 0 0,0 0 0,-1 0 1,1 1-1,0-1 0,0 1 1,-1-1-1,1 1 0,0 0 1,0 0-1,0 0 0,0 0 0,0 0 1,0 0-1,0 1 0,0-1 1,1 1-1,-1-1 0,0 1 0,1 0 1,-1-1-1,1 1 0,0 0 1,0 0-1,-1 0 0,1 0 1,0 0-1,0 2-77,-6 7 30,1 0 0,0 0 1,1 1-1,0 0 0,1 0 0,0 0 0,1 1 1,0-1-1,1 1 0,0 0 0,1 0 1,1 0-1,0-1 0,0 1 0,2 0 1,-1 0-1,2 0 0,0 1-30,-3-13 8,1 1 0,-1-1 0,0 0 0,1 1-1,0-1 1,-1 0 0,1 0 0,0 1 0,-1-1 0,1 0 0,0 0 0,0 0 0,0 0-1,0 0 1,0 0 0,0 0 0,0 0 0,0-1 0,1 1 0,-1 0 0,0-1 0,0 1-1,1 0 1,-1-1 0,0 0 0,1 1 0,-1-1 0,0 0 0,1 0 0,-1 0 0,1 1-1,-1-2 1,0 1 0,1 0 0,-1 0 0,1 0 0,-1-1 0,0 1 0,1 0 0,-1-1-1,0 1 1,0-1 0,1 0 0,-1 1 0,0-1 0,0 0-8,49-47 561,-40 36-500,0-2 0,-1 1 0,0-1 0,-1-1 0,-1 1-1,0-1 1,-1-1 0,0 1 0,-1-1 0,-1 0 0,-1 0 0,0 0 0,-1-1-1,-1 1 1,-1-1 0,0 1 0,-1-5-61,1 20 5,1 0 0,-1 0 1,0-1-1,0 1 0,0 0 0,0 0 0,0-1 0,0 1 0,0 0 1,0 0-1,0 0 0,0-1 0,-1 1 0,1 0 0,-1 0 0,1 0 1,-1 0-1,1-1 0,-1 1 0,0 0 0,1 0 0,-1 0 1,0 0-1,0 0 0,0 1 0,0-1 0,1 0 0,-1 0 0,-1 1 1,1-1-1,0 0 0,0 1 0,0-1 0,0 1 0,0-1 0,0 1 1,-1 0-1,1-1 0,0 1 0,0 0 0,-1 0 0,1 0 1,0 0-1,0 0 0,-1 0 0,1 0 0,0 1 0,0-1 0,0 0 1,-1 1-1,1-1 0,0 0 0,0 1 0,0 0 0,0-1 0,0 1 1,0 0-1,0-1 0,0 1 0,0 0 0,0 0 0,0 0 1,0 0-1,1 0 0,-2 1-5,-3 13 27,0 1-1,1 0 1,1 0 0,0 0 0,2 1 0,-1-1-1,2 0 1,0 1 0,1-1 0,1 2-27,-2-17 5,-1 0-1,1 0 1,0 0 0,0 0-1,0 0 1,0 0 0,-1 0-1,1 0 1,1 0 0,-1-1-1,0 1 1,0 0 0,0 0-1,0 0 1,1 0 0,-1 0-1,0 0 1,1 0 0,-1 0-1,1-1 1,-1 1 0,1 0-1,-1 0 1,1-1 0,-1 1-1,1 0 1,0-1 0,-1 1-1,1 0 1,0-1 0,0 1-1,0-1 1,-1 1 0,1-1-1,0 0 1,0 1 0,0-1-1,0 0 1,0 1 0,0-1-1,0 0 1,0 0 0,-1 0-1,1 0 1,0 0 0,0 0-1,1 0-4,29-33 129,-23 19-121,0 0 0,-1-1 0,-1 0 0,-1 0 0,0 0 0,0-1 0,-2 0 0,0 1 0,-1-1 0,0-11-8,-2 25-157,-11 19-848,2 37-1605,10-29 2296</inkml:trace>
  <inkml:trace contextRef="#ctx0" brushRef="#br0" timeOffset="-24728.422">19128 1463 14483,'2'-6'936,"8"-76"7785,-10 81-8626,0-1 0,0 0 0,0 0-1,0 0 1,0 0 0,-1 1 0,1-1 0,-1 0 0,1 0-1,-1 1 1,0-1 0,1 0 0,-1 1 0,0-1-1,0 1 1,0-1 0,-1 1 0,1-1 0,0 1-1,0 0 1,-1-1 0,1 1 0,-1 0 0,1 0-1,-1 0 1,1 0 0,-1 0 0,0 1 0,1-1 0,-1 0-1,0 1 1,0-1 0,1 1 0,-1 0 0,0 0-1,0 0 1,0-1 0,0 1 0,1 1 0,-2-1-95,-2 3 28,-1-1 1,1 2-1,0-1 1,1 1 0,-1-1-1,0 1 1,1 0 0,0 1-1,0-1 1,0 1-1,1 0 1,0 0 0,-1 0-1,2 0 1,-1 1 0,1-1-1,-1 1 1,2-1-1,-1 1 1,0 0 0,1 0-1,0 0 1,1 0-1,-1 0 1,1 1-29,-1-2 17,-2 7 8,0 0 0,0 1 0,1-1 0,0 1 0,1 0 0,1 0 0,0-1 0,0 1 0,2 0 0,-1 0 0,2-1 0,0 1 0,0-1 0,1 0 0,2 3-25,-5-13 5,0 0 1,1 0 0,-1 0 0,1 0 0,-1-1 0,1 1 0,0-1 0,0 1 0,0-1-1,0 1 1,0-1 0,0 0 0,0 0 0,1 0 0,-1 0 0,0-1 0,0 1-1,1 0 1,-1-1 0,1 0 0,-1 1 0,0-1 0,1 0 0,-1 0 0,1-1 0,-1 1-1,0 0 1,1-1 0,-1 1 0,0-1 0,1 0 0,-1 0 0,0 0 0,0 0 0,2-1-6,60-61 155,-54 48-139,-1-1 0,-1 0-1,-1-1 1,0 1 0,-1-1 0,0-1 0,-2 1-1,0-1 1,-1 0 0,0 0 0,-2 0 0,0 0-1,-1-4-15,-13-12-304,12 34 282,1 0 1,-1-1-1,1 1 1,-1 0-1,1 0 1,-1-1-1,1 1 1,0 0-1,-1 0 1,1 0-1,-1 0 0,1 0 1,-1 0-1,1 0 1,-1 0-1,1 0 1,-1 0-1,1 0 1,-1 0-1,1 0 1,-1 0-1,1 0 1,-1 0-1,1 0 1,-1 1-1,1-1 1,-1 0-1,1 0 1,-1 1-1,1-1 1,0 0-1,-1 1 0,1-1 1,-1 0-1,1 1 1,0-1-1,-1 0 1,1 1-1,0-1 1,0 1-1,-1-1 1,1 1-1,0-1 1,0 1-1,0-1 1,0 1-1,0-1 1,-1 1-1,1-1 1,0 1-1,0-1 1,0 1-1,0-1 0,0 1 1,0-1-1,1 1 1,-1-1-1,0 1 1,0-1-1,0 1 1,0-1-1,1 1 22,-3 3-176,1 1 0,0-1 0,0 1-1,0 0 1,0-1 0,1 1 0,0 0-1,0-1 1,0 1 0,1 0 0,-1-1 0,1 1-1,0-1 1,0 1 0,1-1 0,-1 1-1,1-1 1,0 0 0,0 0 0,1 1 0,1 1 176,-3-5-134,1-1 1,-1 1 0,0 0 0,0-1 0,1 0 0,-1 1 0,0-1 0,1 0 0,-1 1 0,0-1 0,1 0 0,-1 0 0,0 0 0,1 0 0,-1-1 0,0 1 0,1 0 0,-1 0 0,0-1 0,1 1-1,-1-1 1,0 1 0,0-1 0,1 0 0,-1 1 0,0-1 0,0 0 0,0 0 0,0 0 0,0 0 133,24-16-5144</inkml:trace>
  <inkml:trace contextRef="#ctx0" brushRef="#br0" timeOffset="-24379.995">19403 1216 11947,'0'-1'82,"2"-31"5259,-3 32-5254,1 0 0,0 1-1,0-1 1,0 0 0,0 1 0,-1-1 0,1 0-1,0 1 1,0-1 0,0 0 0,-1 1-1,1-1 1,0 0 0,-1 0 0,1 1-1,0-1 1,-1 0 0,1 0 0,0 0 0,-1 0-1,1 1 1,0-1 0,-1 0 0,1 0-1,0 0 1,-1 0 0,1 0 0,-1 0 0,1 0-1,0 0 1,-1 0 0,1 0 0,0 0-1,-1 0 1,1 0 0,-1 0 0,1 0 0,0-1-1,-1 1 1,1 0 0,0 0 0,-1 0-1,1 0 1,0-1 0,-1 1 0,1 0 0,0 0-1,0-1 1,-1 1 0,1 0 0,0-1-1,0 1 1,0 0 0,-1-1 0,1 1-1,0 0 1,0-1 0,0 1 0,0 0 0,0-1-1,0 1 1,-1-1-87,-7 16 286,1 0 1,0 0-1,1 1 0,1-1 0,0 1 0,1 0 1,1 1-1,1-1 0,-1 16-286,3-29 34,-1 3 36,-3 16 265,1-1 0,2 0 0,0 1 0,1-1 0,1 0 0,1 1 0,1 0-335,-3-21 22,0 1 0,1 0 0,-1-1 0,0 1 0,1 0 0,-1-1 0,1 1-1,0-1 1,-1 1 0,1-1 0,0 1 0,0-1 0,0 0 0,0 1 0,0-1 0,1 0-1,-1 0 1,0 1 0,0-1 0,1 0 0,-1 0 0,1-1 0,-1 1 0,1 0 0,-1 0-1,1-1 1,-1 1 0,1-1 0,0 1 0,-1-1 0,1 0 0,0 0 0,-1 1 0,1-1-1,0-1 1,0 1 0,-1 0 0,1 0 0,0 0 0,-1-1 0,1 1 0,-1-1 0,1 0 0,0 1-1,-1-1 1,1 0 0,-1 0 0,0 0 0,1 0 0,-1 0 0,0 0 0,1 0 0,0-1-22,18-17 74,0 0 1,-1-2 0,0 0 0,-2-1 0,-1-1-1,7-13-74,-20 31 8,13-15 5,-1-1 0,0-1 1,-2 0-1,-1-1 1,0 0-1,-2-1 1,-1 0-1,-1-1 0,-1 1 1,-1-2-1,-1 1 1,-1-1-1,-1 1 0,-2-1 1,0 0-1,-2 0-13,0 20 0,-21-43-20,21 49 18,-1 0-1,1 1 1,0-1-1,-1 1 1,1-1-1,0 1 1,-1 0-1,1-1 1,0 1-1,0 0 1,0 0-1,0 0 0,-1 0 1,1 0-1,1 0 1,-1 0-1,0 0 1,0 1-1,0-1 1,1 0-1,-1 0 1,0 1-1,1-1 1,-1 0-1,1 1 1,0-1-1,-1 1 1,1-1-1,0 1 1,0-1 1,-2 4-8,-6 16 42,1-1-1,1 1 1,1 0 0,1 0-1,1 0 1,1 1 0,0-1 0,2 2-33,0-15-4,0 0 1,1 0-1,0 0 1,0 0-1,1 0 1,0 0-1,0-1 1,1 1-1,0-1 1,1 1-1,-1-1 1,1 0 0,0 0-1,1-1 1,0 1-1,0-1 1,0 0-1,1-1 1,0 1-1,0-1 1,0 0-1,8 4 4,14 7-824</inkml:trace>
  <inkml:trace contextRef="#ctx0" brushRef="#br0" timeOffset="-54919.586">9528 4337 15675,'-9'18'4001,"2"8"-2602,3 107 651,10 287-551,-15-211-374,-26 147-1125,21-240 73,-6 104 715,9 129-788,11 52 60,19-194-76,25 19 0,11 231 157,-36-255-160,3 284 59,10 3 11,12-52-22,-15-124-71,-19-218 244,-22-74-95,-6 165-71,17 162 252,8 181-188,8-217 128,-22 2-212,-25 64 11,11-162-35,4 192 24,12 426 13,10-269-22,13-38 8,26 102-31,-7-187 36,-9-132-43,-12 67 23,-16-363-9,1-8 2,0 0 0,-1-1 0,0 1 0,0 0 1,-1 0-1,1 0 0,-1-1 0,-1 1 0,1 0 0,-1-1 0,0 1 0,0-1 0,-1 0 1,-1 4 6,-29-5-2900,31-4 4453</inkml:trace>
  <inkml:trace contextRef="#ctx0" brushRef="#br0" timeOffset="-27037.296">16140 2358 19060,'0'-26'2000,"0"3"2895,4 51-3017,3 33-1460,3-1 0,3-1 1,19 54-419,-10-70 92,-21-43-88,0 1 0,-1 0 0,1-1 0,0 1-1,0-1 1,0 1 0,0-1 0,-1 1 0,1-1-1,0 1 1,0-1 0,0 0 0,0 0-1,0 1 1,0-1 0,0 0 0,0 0 0,0 0-1,0 0 1,0 0 0,0 0 0,0 0-1,0-1 1,-1 1 0,1 0 0,0 0 0,0-1-1,0 1 1,0 0 0,0-1 0,0 1 0,-1-1-1,1 0 1,0 1 0,0-1 0,-1 1-1,1-1 1,0 0 0,-1 0 0,1 1 0,-1-1-1,1 0 1,-1 0 0,1 0 0,-1 0 0,1 0-1,-1 0-3,14-22 79,-1-1-1,-2-1 0,0 0 0,-1 0 1,-2-1-1,-1 0 0,0-4-78,-4 19 7,0 0 0,-1-1-1,0 0 1,-1 1-1,0-1 1,-1 0-1,0 0 1,-1 0 0,0 1-1,-1-1 1,0 0-1,-1 1 1,0-1 0,-1 1-1,0 0-6,-13 2 39,12 35-19,6-11-24,0 0 1,1 0-1,0 0 1,1 0-1,1 0 1,0-1-1,1 0 1,1 0-1,4 8 4,-8-18 2,0 1 0,1 0 0,-1-1 0,1 0 0,0 1 0,1-1 1,-1 0-1,1 0 0,-1-1 0,1 1 0,0-1 0,0 0 0,1 0 0,-1 0 0,1-1 0,-1 1 0,1-1 0,0 0 0,0 0 0,0-1 0,0 0 0,0 0 0,0 0 1,1 0-1,-1-1 0,0 0 0,0 0 0,0 0 0,2-1-2,4-3 8,0-1 1,0-1 0,0 0 0,-1 0-1,0-1 1,0-1 0,-1 1-1,0-2 1,0 1 0,-1-1-1,0 0 1,-1-1 0,0 0 0,0 0-1,-1 0 1,0-1 0,-1 0-1,0 0 1,-1-1 0,-1 1-1,1-1 1,-2 0 0,1 0-1,-2 0 1,1-12-9,0 14 5,-1 1-1,0-1 1,-1 0-1,0 0 1,0 0-1,-1 1 1,0-1 0,-1 0-1,0 1 1,-1-1-1,0 1 1,-2-5-5,4 13 0,1 0-1,-1 0 1,0 1 0,1-1 0,-1 0 0,0 0-1,0 1 1,1-1 0,-1 1 0,0-1 0,0 1-1,0-1 1,0 1 0,0 0 0,0-1 0,0 1-1,0 0 1,0 0 0,0-1 0,0 1 0,0 0-1,0 0 1,0 0 0,0 0 0,0 1 0,0-1-1,0 0 1,1 0 0,-1 0 0,0 1 0,0-1-1,0 1 1,0-1 0,0 0 0,0 1 0,0 0-1,1-1 1,-1 1 0,0-1 0,0 1 0,1 0-1,-1 0 1,0-1 0,1 1 0,-1 0 0,1 0-1,-1 0 1,1 0 0,-1 0 0,1 0 0,0 0-1,0-1 1,-1 1 0,1 0 0,0 0 0,0 0-1,0 0 1,0 0 0,0 0 0,0 0 0,0 0-1,0 0 1,0 0 0,1 0 0,-1 0 0,1 1-1,-7 16 3,1 0 0,1 1-1,1-1 1,1 1 0,0-1-1,2 1 1,0 0 0,2 17-2,-2-34 0,0-1 0,0 1 1,1 0-1,-1 0 0,0 0 0,0 0 0,1-1 1,-1 1-1,1 0 0,0-1 0,0 1 1,-1 0-1,1-1 0,0 1 0,0-1 1,0 1-1,1-1 0,-1 1 0,0-1 1,0 0-1,1 0 0,-1 1 0,1-1 0,-1 0 1,1 0-1,0-1 0,-1 1 0,1 0 1,0 0-1,-1-1 0,1 1 0,0-1 1,0 0-1,0 1 0,-1-1 0,1 0 0,0 0 1,0 0-1,0 0 0,0-1 0,-1 1 1,1 0-1,0-1 0,0 1 0,-1-1 1,1 0-1,0 1 0,-1-1 0,1 0 1,0 0-1,-1 0 0,1 0 0,-1 0 0,0-1 1,1 1-1,-1 0 0,0-1 0,124-127-4,-124 127 4,1 1 0,0-1 0,0 1-1,0-1 1,0 1 0,0 0 0,0 0 0,0 0-1,1 0 1,-1 0 0,0 0 0,0 1 0,1-1-1,-1 1 1,1 0 0,-1 0 0,0-1 0,1 1-1,-1 1 1,1-1 0,-1 0 0,0 1 0,1-1 0,-1 1-1,0 0 1,0-1 0,1 1 0,-1 0 0,0 0-1,0 1 1,0-1 0,0 0 0,0 1 0,0-1-1,-1 1 1,1 0 0,1 1 0,29 83 24,-29-55 38,-3-29-7,2-97 147,-6 58-167,-2 1-1,-2 0 0,-1 0 1,-13-32-35,15 69-119,7 3-69,0-1 0,0 1 1,0-1-1,0 1 0,1-1 0,0 0 0,0 1 1,0-1-1,0 0 0,0 1 0,0-1 0,1 0 1,0 0-1,0 0 0,0 0 0,0 0 0,0-1 1,0 1-1,1-1 0,-1 1 0,1-1 1,0 0-1,0 0 0,-1 0 0,1 0 0,1 0 1,-1-1-1,0 0 0,0 1 0,1-1 0,-1 0 1,1 0 187,27 0-3154</inkml:trace>
  <inkml:trace contextRef="#ctx0" brushRef="#br0" timeOffset="-26624.73">17168 1949 18684,'0'0'101,"0"1"1,0-1-1,0 1 0,0-1 0,0 0 1,0 1-1,0-1 0,0 1 0,0-1 1,0 1-1,0-1 0,0 0 1,0 1-1,1-1 0,-1 1 0,0-1 1,0 0-1,1 1 0,-1-1 0,0 0 1,0 1-1,1-1 0,-1 0 1,0 1-1,1-1 0,-1 0 0,0 0 1,1 1-1,-1-1 0,1 0 0,-1 0 1,0 0-1,1 0 0,-1 1 1,1-1-1,-1 0 0,1 0 0,-1 0 1,1 0-1,-1 0 0,0 0 1,1 0-1,-1 0 0,1 0 0,-1 0 1,1-1-1,-1 1 0,0 0 0,1 0 1,-1 0-1,1 0 0,-1-1 1,0 1-1,1 0 0,-1 0 0,0-1 1,1 1-1,-1 0 0,0-1 0,1 1 1,-1 0-1,0-1 0,0 1 1,1 0-1,-1-1 0,0 1-101,6 47 1001,-5-40-504,2 37 340,-3-28-664,1 0 0,0 0 1,2 0-1,0 0 0,0 0 0,1 0 1,1-1-1,4 7-173,-8-20 6,-1 0-1,1 0 1,0-1 0,0 1 0,0-1-1,0 1 1,0-1 0,0 1 0,1-1-1,-1 0 1,0 1 0,1-1 0,-1 0-1,1 0 1,-1 0 0,1 0-1,-1 0 1,1 0 0,0-1 0,0 1-1,-1 0 1,1-1 0,0 0 0,0 1-1,0-1 1,0 0 0,-1 0 0,1 0-1,0 0 1,0 0 0,0 0 0,0-1-1,0 1 1,-1 0 0,1-1 0,0 0-1,0 1 1,-1-1 0,1 0 0,0 0-1,-1 0 1,1 0 0,0-1-6,55-59 37,24-87 4,-81 147-41,0 1 0,0-1-1,0 1 1,1-1 0,-1 1-1,0 0 1,0-1 0,0 1 0,1-1-1,-1 1 1,0 0 0,0-1-1,1 1 1,-1 0 0,0-1-1,1 1 1,-1 0 0,1-1-1,-1 1 1,0 0 0,1 0 0,-1 0-1,1-1 1,-1 1 0,0 0-1,1 0 1,-1 0 0,1 0-1,-1 0 1,1 0 0,-1 0 0,1 0-1,-1 0 1,1 0 0,-1 0-1,1 0 1,-1 0 0,0 0-1,1 0 1,-1 0 0,1 1-1,-1-1 1,1 0 0,-1 0 0,0 0-1,1 1 1,-1-1 0,0 0-1,1 1 1,-1-1 0,0 0-1,1 1 1,-1-1 0,0 0 0,1 1-1,-1-1 1,0 1 0,12 32-39,-1 45 63,-2 0 1,-4 0-1,-4 7-24,2 7 133,1-26 5,-6 138 500,3-203-636,-1 0 0,1 0 1,-1 0-1,0 0 0,0 0 0,0 0 1,1 0-1,-1 0 0,0 0 0,0 1 1,-1-1-1,1 0 0,0 0 0,0 0 1,0 0-1,-1 0 0,1 0 0,-1 0 1,1 0-1,-1 0 0,1 0 0,-1 0 1,1 0-1,-1 0 0,0-1 0,1 1 1,-1 0-1,0 0 0,0-1 0,0 1 1,0 0-1,0-1 0,1 1 1,-1-1-1,0 1 0,0-1 0,0 1 1,-1-1-1,1 0 0,0 0 0,0 1 1,0-1-1,0 0 0,0 0 0,0 0 1,0 0-1,0 0 0,0 0 0,0-1 1,-1 1-1,1 0 0,0 0 0,0-1 1,0 1-1,0-1 0,0 1 0,0-1 1,0 1-1,1-1 0,-1 0 0,0 1 1,0-1-1,0 0 0,1 0 0,-1 1 1,0-1-1,1 0 0,-1-1-2,-6-12 8,1 0 0,0-1 0,2 0 0,0-1 0,0 1-1,1 0 1,1-1 0,1 0 0,0 0 0,1 1 0,1-7-8,0 0-32,0-1 0,2 1 0,1 0 0,0 0 0,2 1 0,0-1 0,2 1 0,0 1 0,1-1 0,2 2 0,0-1 0,0 1 0,3 0 32,6-12-758</inkml:trace>
  <inkml:trace contextRef="#ctx0" brushRef="#br0" timeOffset="-51172.489">14004 505 27222,'-10'-2'667,"8"2"-658,-1-1 1,1 1-1,0 0 1,-1 0 0,1 0-1,-1 1 1,1-1-1,0 0 1,-1 1-1,1-1 1,0 1 0,0 0-1,-1 0 1,1 0-1,0 0 1,0 0-1,0 1 1,0-1 0,0 0-1,0 1 1,1 0-1,-1-1 1,0 1-1,1 0 1,-1 0 0,1 0-1,0 0 1,0 0-1,-1 0 1,1 0 0,1 0-1,-1 0 1,0 2-10,-1-1 22,0 1 1,0 0 0,0 1-1,0-1 1,1 0-1,0 0 1,0 1 0,0-1-1,1 0 1,-1 1 0,1-1-1,0 1 1,0-1-1,1 1 1,-1-1 0,1 0-1,0 1 1,0-1-1,1 0 1,-1 0 0,1 0-1,0 0 1,0 0 0,0 0-1,0 0 1,3 2-23,0-7 6,0 0-1,0-1 1,0 1 0,0-1 0,0 0 0,0 0-1,0 0 1,-1-1 0,1 0 0,-1 0 0,0 0-1,0 0 1,0 0 0,0-1 0,0 0 0,-1 0-1,0 0 1,0 0 0,0-1 0,0 1 0,-1-1-1,1 0 1,-1 0-6,3-2 14,13-19 23,-1-1 0,-2-1 0,0 0 0,-2-1 0,5-18-37,-32 158-219,14-108 221,1 83 133,-1-84-123,0 0 0,0 0 0,1 0 0,-1 0 0,0 0 0,1-1 0,-1 1 0,1 0 0,0 0-1,0 0 1,-1-1 0,1 1 0,0 0 0,0-1 0,1 1 0,-1-1 0,0 0 0,0 1 0,1-1 0,-1 0-1,1 1 1,-1-1 0,1 0 0,0 0 0,-1 0 0,1-1 0,0 1 0,0 0 0,-1-1 0,1 1 0,0-1-1,0 1 1,0-1 0,0 0 0,0 0 0,-1 0 0,1 0 0,0 0 0,0 0 0,0-1 0,2 1-12,9-7 39,0 0 0,0-1 0,0-1 1,-1 0-1,-1 0 0,1-1 0,-1-1 1,-1 0-1,0 0 0,-1-1 0,0 0 1,-1-1-1,1-1-39,-7 11 4,11-12 5,-2-1-1,0-1 0,0 0 1,-2 0-1,0-1 0,-1 0 1,-1-1-1,-1 1 0,0-2 1,-1 1-1,-2 0 0,0-1 1,-1 0-1,0 1 0,-2-1 1,0 0-1,-2 0 0,0 1 1,-1-1-1,-5-19-8,-34-29-24,41 67 21,-1 0 1,1 0 0,-1 0 0,1 0-1,0 0 1,-1 0 0,0 0 0,1 1-1,-1-1 1,1 1 0,-1-1 0,0 1-1,1 0 1,-1-1 0,0 1 0,1 0-1,-1 0 1,0 0 0,0 0 0,1 1-1,-1-1 1,0 0 0,1 1 0,-1-1-1,0 1 1,1 0 0,-1-1 0,1 1-1,-1 0 1,1 0 0,0 0 0,-1 0-1,1 0 1,0 0 0,-1 0 0,1 1-1,0-1 1,0 0 0,0 1 0,0-1-1,0 1 1,1-1 0,-1 2 2,-9 15 10,1 0 1,1 1-1,1 1 1,1-1-1,0 1 1,2 0 0,0 1-1,1-1 1,1 1-1,1 19-10,0-32-5,0 0 1,0 0-1,0 0 0,1 1 1,0-1-1,1 0 0,0 0 0,0 0 1,1 0-1,0 0 0,0 0 1,1-1-1,0 1 0,0-1 1,1 1-1,0-1 0,0 0 0,1 0 1,-1-1-1,2 0 0,-1 1 1,1-2-1,0 1 0,0-1 0,0 0 1,1 0-1,-1 0 0,1-1 1,1 0-1,-1-1 0,0 1 0,1-2 1,0 1-1,0-1 5,30 5-943</inkml:trace>
  <inkml:trace contextRef="#ctx0" brushRef="#br0" timeOffset="-48656.713">15203 1015 23501,'-66'94'3777,"66"-93"-3788,0 0 0,0 1 1,0-1-1,0 0 0,0 0 1,0 1-1,1-1 0,-1 0 1,0 0-1,1 0 0,-1 0 1,1 1-1,-1-1 0,1 0 1,-1 0-1,1 0 0,0 0 1,0 0-1,-1 0 0,1-1 1,0 1-1,0 0 0,0 0 1,0 0-1,0-1 0,0 1 1,0-1-1,0 1 0,0 0 1,0-1-1,1 0 0,-1 1 1,0-1-1,0 0 0,0 0 1,1 1-1,-1-1 0,0 0 1,0 0-1,1-1 0,-1 1 1,0 0-1,0 0 0,0 0 1,1-1-1,-1 1 0,1-1 11,1 1 43,156-4-267,-157 4 231,-1 0 0,1 1 0,0-1 0,-1 1 0,1 0 0,-1-1 0,1 1 0,-1 0 0,0 0 0,1 0 0,-1 0 0,0 0 0,1 0 0,-1 1 0,0-1 0,0 0 0,0 1 0,0-1 0,0 0 0,-1 1 0,1-1 0,0 1 0,-1-1 0,1 1 0,-1 0 0,1-1 0,-1 1 0,0 0 0,1-1 0,-1 1 0,0 0 0,0-1 0,0 1 0,-1 0 0,1-1 0,0 1 0,-1 0 0,1-1 0,-1 1 0,1-1 0,-1 2-7,-26 68 993,23-61-857,0 0 0,-1 0-1,0 0 1,-1-1-1,0 0 1,-1 0 0,0-1-1,0 1 1,0-1-1,-1-1 1,-1 0 0,1 0-1,-1 0 1,0-1-1,0-1 1,-1 1 0,0-1-1,0-1 1,-7 2-136,14-6-42,1 0 1,-1 0 0,1-1-1,-1 1 1,1-1-1,0 1 1,-1-1 0,1 0-1,0 0 1,0 0 0,0 0-1,0-1 1,-1 1-1,2-1 1,-1 1 0,0-1-1,0 1 1,0-1-1,1 0 1,-1 0 0,1 0-1,-1 0 1,1 0-1,0 0 1,0 0 0,0-1-1,0 1 42,-11-23-1536</inkml:trace>
  <inkml:trace contextRef="#ctx0" brushRef="#br0" timeOffset="-49958.63">13861 1352 21989,'4'-34'5790,"1"62"-4315,-2 30-955,-3-27-459,1-1 1,2 1-1,1-1 1,1 0-1,2 0 0,9 28-61,-16-57 1,1 1 1,-1 0 0,1 0 0,0 1 0,0-1 0,0 0 0,0 0 0,0 0 0,0 0 0,1 0 0,-1 0 0,1 0 0,-1 0 0,1-1 0,0 1 1,-1 0-1,1-1 0,0 1 0,0-1 0,0 0 0,0 0 0,1 0 0,-1 0-2,16-52 66,-17 42-58,3-11 2,-1-1 0,0 1 0,-2-1 0,0 0 0,-1 1 0,-2-1 0,0 1 0,-1-1-1,-1 1 1,0 0 0,-2 0 0,-3-7-10,7 23 17,1 8-2,0 5-15,0-1 0,1 1 0,1 0 0,0 0 0,0 0 0,0 0 0,1-1 0,0 1 0,1-1 0,0 1 0,1-1 0,-1 0 0,1 0 0,1-1 0,3 5 0,-7-10 0,0 0 0,0-1 0,0 0 0,0 1 0,0-1 0,1 0 0,-1 1 0,0-1 0,1 0 0,-1 0 1,1 0-1,-1 0 0,1 0 0,0-1 0,-1 1 0,1 0 0,0-1 0,0 1 0,-1-1 0,1 0 0,0 0 0,0 1 0,0-1 0,-1 0 0,1 0 0,0-1 0,0 1 0,0 0 0,-1-1 0,1 1 0,0-1 0,0 1 0,-1-1 0,1 0 0,-1 0 0,1 0 0,-1 0 0,1 0 0,-1 0 0,1-1 0,47-60 53,-38 40-46,-1 0 0,-1-1 1,-1 0-1,-1 0 1,-1-1-1,-1 0 0,-1-1 1,-2 1-1,1-11-7,-3 31 10,-5 20 3,2 15-2,2 0-1,1 0 1,1 0 0,2-1-1,1 1 1,6 19-11,-8-42 6,-2-2 0,0 0 0,1 0 0,0 0 0,1 0 0,0 0 0,-1 0 0,2 0 0,-1-1-1,1 1 1,0-1 0,0 1 0,0-1 0,1 0 0,-1 0 0,2-1 0,-1 1 0,0-1 0,3 2-6,-4-6-37,-1 0 0,0 0 0,1-1-1,-1 1 1,0-1 0,1 0 0,-1 0 0,0 0-1,0 0 1,0 0 0,0 0 0,0 0 0,0-1 0,0 1-1,0-1 1,0 1 0,-1-1 0,1 0 0,-1 0-1,1 0 1,-1 0 0,1 0 0,-1 0 0,0 0-1,0 0 1,0 0 0,-1-1 0,1 1 0,0 0-1,-1-1 1,1 1 0,-1 0 0,0-1 0,0 1-1,0 0 1,0-1 37,3-34-1612</inkml:trace>
  <inkml:trace contextRef="#ctx0" brushRef="#br0" timeOffset="-49438.322">14178 1058 23949,'0'8'672,"-1"-7"-616,1 0-1,-1 0 1,1 0-1,0 0 0,-1 0 1,1 0-1,0 0 1,-1 0-1,1 0 1,0 0-1,0 0 1,0 0-1,0 0 1,0 0-1,0 0 0,0 0 1,0 0-1,1 0 1,-1 0-1,0-1 1,1 1-1,-1 0 1,0 0-1,1 0 1,-1 0-1,1 0 0,-1 0 1,1-1-1,0 1 1,-1 0-1,1 0 1,0-1-1,-1 1 1,1 0-1,0-1 1,0 1-1,0-1 0,0 1 1,0-1-1,0 1 1,-1-1-1,1 0 1,0 0-1,0 1 1,0-1-1,0 0 1,0 0-1,0 0 0,0 0 1,0 0-1,0 0 1,0 0-1,0 0 1,0-1-1,0 1 1,0 0-1,0 0 1,0-1-1,0 1 0,0-1 1,0 1-1,0-1-55,43-19-853,28-10-2236,-20 19-1888,-43 11 3226,43-3-4814,-21 8 7877,-25 11 7107,-16 4-5039,9-18-3353,1-1 24,-14 21 842,1 1-1,0 0 1,2 1 0,1 0-1,1 1 1,1 1-893,8-25 8,-1 0-1,1-1 1,-1 1 0,1 0 0,0-1-1,-1 1 1,1 0 0,0 0 0,0-1-1,0 1 1,0 0 0,0 0 0,0-1-1,0 1 1,0 0 0,0 0 0,0 0-1,0-1 1,0 1 0,0 0 0,1 0-1,-1-1 1,0 1 0,0 0-1,1 0 1,-1-1 0,1 1 0,-1 0-1,1-1 1,-1 1 0,1-1 0,-1 1-1,1-1 1,-1 1 0,1-1 0,0 1-1,-1-1 1,1 1 0,0-1 0,-1 0-1,1 1 1,0-1 0,0 0 0,-1 0-1,1 0 1,0 1 0,0-1 0,-1 0-1,1 0 1,0 0 0,0 0 0,0 0-1,-1 0 1,1-1 0,0 1-1,0 0 1,0 0-8,42-19-38,60-26-11,-100 44 40,1 0 0,0 1 1,-1-1-1,1 1 0,0 0 1,0 0-1,0 0 1,-1 1-1,1-1 0,0 1 1,-1 0-1,1 0 0,0 0 1,-1 1-1,1-1 1,-1 1-1,0 0 0,0 0 1,1 0-1,-1 0 0,0 0 1,-1 1-1,1 0 0,0-1 1,-1 1-1,0 0 1,1 0-1,0 3 9,2 6 20,-1-1 0,0 1 0,-1 0 0,0 0 1,-1 1-1,-1-1 0,0 0 0,-1 1 0,0-1 0,0 0 0,-2 1 0,1-1 0,-2 0 1,1 0-1,-2 0 0,0 0 0,-2 5-20,2-4 65,-38 86 421,42-100-524,0 0 0,0 0 0,0 0 0,1 0 0,-1 0 0,0 0 0,-1 0 0,1-1 1,0 1-1,0 0 0,0 0 0,-1 0 0,1 0 0,0 0 0,-1 0 0,1 0 0,-1 0 0,0 0 0,1 0 0,-1 0 0,0 0 0,1 1 0,-1-1 0,0 0 0,0 0 0,0 1 0,1-1 0,-1 0 0,0 1 0,0-1 0,0 1 0,0-1 0,0 1 0,0 0 0,-1-1 0,1 1 0,0 0 0,0 0 0,0 0 0,0-1 0,0 1 0,0 0 0,0 1 0,0-1 0,-1 0 0,1 0 0,0 0 0,0 1 0,0-1 0,0 0 0,0 1 0,0-1 0,0 1 0,0 0 0,0-1 0,0 1 0,1 0 0,-1-1 0,0 1 0,0 0 0,0 0 0,1 0 0,-1-1 0,0 1 0,1 0 0,-1 0 0,1 0 38,3-25-2112</inkml:trace>
  <inkml:trace contextRef="#ctx0" brushRef="#br0" timeOffset="-49172.273">14847 1161 24093,'3'26'1104,"-1"6"449,1 2-233,-1 3-520,2 0-224,1-6-360,2-5-96,2-9-144,1-3-56,-3-12-384,-1-3-344,-5-14-824,-1-8 383</inkml:trace>
  <inkml:trace contextRef="#ctx0" brushRef="#br0" timeOffset="-48921.152">14831 946 27926,'7'3'176,"5"0"-120,1-6-760,1-3-640</inkml:trace>
  <inkml:trace contextRef="#ctx0" brushRef="#br0" timeOffset="-53971.91">10217 4655 21101,'3'-5'665,"168"-374"3201,226-292-2647,-19-75-727,26 37-430,-381 659-60,2 1 0,2 0 0,2 3 0,3 0 0,1 2 0,2 1 0,2 2 0,2 2 0,20-16-2,-2 25-160,-54 35-519,-6 6-300</inkml:trace>
  <inkml:trace contextRef="#ctx0" brushRef="#br0" timeOffset="-52604.397">12187 314 25109,'-6'19'237,"0"1"0,2 0 0,0 0 1,1 0-1,1 0 0,1 1 0,1-1 0,1 1 0,1-1 0,1 3-237,-1 2 147,16 132 454,8-1 0,6-1 0,47 135-601,-83-292 654,-91-267-381,40 109-270,52 198 18,33 77-23,-29-111 3,1-1 0,-1 0-1,0 1 1,1-1-1,0 0 1,0 0-1,0 0 1,0 0 0,0-1-1,1 1 1,-1 0-1,1-1 1,0 0-1,-1 1 1,1-1 0,0 0-1,0-1 1,1 1-1,-1 0 1,0-1-1,1 0 1,-1 0 0,0 0-1,1 0 1,-1 0-1,1-1 1,0 0-1,-1 1 1,1-1 0,-1-1-1,1 1 0,6-4 0,0 0 0,0-1-1,0 0 1,-1-1 0,0 0 0,0 0 0,0-1-1,-1 0 1,0-1 0,0 0 0,-1 0-1,0 0 1,-1-1 0,0 0 0,0-1-1,0 1 1,-1-3 0,1 4 1,-1-1 0,-1 0 0,1 1 0,-1-2 0,-1 1 1,0 0-1,0-1 0,-1 1 0,0-1 0,-1 0 0,0 1 0,0-1 0,-1 0 0,0 0 0,-1 0 0,0 0 0,-1 1 0,0-1 0,0 1 0,-3-7-1,4 16 0,1-1 0,-1 1 0,1 0 0,-1 0 0,0-1 0,1 1 0,-1 0 0,1 0 0,-1 0 0,0 0 0,1 0 0,-1 0 0,0 0 0,1 0 0,-1 0-1,0 0 1,1 0 0,-1 0 0,1 0 0,-1 0 0,0 1 0,1-1 0,-1 0 0,1 0 0,-1 1 0,1-1 0,-1 0 0,0 1 0,1-1 0,-1 1-1,1-1 1,0 1 0,-1-1 0,1 1 0,-1-1 0,1 1 0,0-1 0,-1 1 0,1-1 0,0 1 0,0 0 0,-1-1 0,1 1 0,0-1 0,0 1-1,0 0 1,0-1 0,0 1 0,0 0 0,0-1 0,0 1 0,0 0 0,0-1 0,0 1 0,0-1 0,1 1 0,-1 0 0,0-1 0,0 1 0,1 0-1,-3 5 7,1 1-1,-1 0 0,2 0 1,-1 0-1,1 0 0,0 0 0,0 0 1,1-1-1,0 1 0,0 0 1,1 0-1,-1 0 0,1-1 0,1 1 1,0-1-1,0 0 0,0 0 0,0 0 1,1 0-1,0 0 0,0-1 1,3 2-6,-3-6 1,0 0 1,1 0-1,-1-1 1,1 0-1,-1 0 1,0 0-1,1-1 1,-1 1 0,1-1-1,-1 0 1,0 0-1,0-1 1,1 1-1,-1-1 1,0 0-1,0 0 1,-1 0 0,1-1-1,0 1 1,-1-1-1,1 0 1,-1 0-1,0 0 1,0 0-1,0-1 1,0 1 0,-1-1-1,0 0 1,1 0-1,-1 0-1,76-111 58,-77 113-56,-1 1 0,0 0 0,1 0 0,-1 0 0,1 0 0,0-1 1,-1 1-1,1 0 0,0 0 0,0 0 0,-1 0 0,1 0 0,0 1 1,0-1-1,0 0 0,0 0 0,0 0 0,0 1 0,1-1 1,-1 1-1,0-1 0,0 1 0,0-1 0,1 1 0,-1 0 0,0-1 1,0 1-1,1 0 0,-1 0 0,0 0 0,1 0 0,-1 0 0,0 0 1,0 1-1,1-1 0,-1 0 0,0 1 0,0-1 0,0 1 0,1-1 1,-1 1-1,0-1 0,0 1 0,0 0 0,0-1 0,0 1 1,0 0-1,0 0 0,0 0 0,0 0 0,-1 0 0,1 0 0,0 0 1,0 1-3,67 206 288,-68-207-287,0 1 1,1-1 0,-1 0 0,1 1-1,0-1 1,0 0 0,-1 0 0,1 0-1,0 1 1,0-1 0,0 0 0,0 0 0,0 0-1,0 0 1,0-1 0,1 1 0,-1 0-1,0 0 1,0-1 0,1 1 0,-1-1-1,0 1 1,1-1 0,-1 1 0,0-1-1,1 0 1,-1 0 0,1 0 0,-1 0-1,1 0 1,-1 0 0,0 0 0,1 0-1,-1 0 1,1-1 0,-1 1 0,0 0 0,1-1-1,-1 0 1,0 1 0,1-1 0,-1 0-1,0 1 1,0-1 0,0 0 0,0 0-1,0 0 1,0 0 0,0 0 0,0 0-2,18-22 9,-1-1 1,-1-1-1,-1 0 1,-2-1-1,0-1 1,-2 0-1,-1 0 1,5-23-10,-12 40 4,18-50 8,-87 261-1637,63-186 32,2-13-598</inkml:trace>
  <inkml:trace contextRef="#ctx0" brushRef="#br0" timeOffset="-52354.746">12928 434 25950,'0'0'720,"-1"0"-208,-1 0-360,1 1-408,0 1-968,1-1-329</inkml:trace>
  <inkml:trace contextRef="#ctx0" brushRef="#br0" timeOffset="-52040.031">13280 542 27062,'-20'35'784,"-7"6"-176,6 4-96,-1 0-96,19-6-200,9-4-96,7-11-96,13-8 0,-6-13-24,1-9 24,1-12-200,-5-5-224,7-5-728,-5 1-704</inkml:trace>
  <inkml:trace contextRef="#ctx0" brushRef="#br0" timeOffset="-51737.653">13521 637 28342,'-1'46'616,"5"-6"-224,5-8-136,5-9-200,2-2-40,-1-11 24,-2-4-24,0-12-16,0-10 8,-1-13-104,0-5-200,-5-1-512,-3 0-472,-5 3 728</inkml:trace>
  <inkml:trace contextRef="#ctx0" brushRef="#br0" timeOffset="-51736.653">13633 220 27382,'-1'17'568,"1"3"-152,0 0-128,0 2-48,0-4-136,3-1-8,0-2-88,0-3-136,-3-4-480,0-8-392,0 0-352</inkml:trace>
  <inkml:trace contextRef="#ctx0" brushRef="#br0" timeOffset="-50616.895">13642 1394 21357,'-4'-2'354,"1"1"1,-1-1 0,0 1 0,-1 0 0,1 0 0,0 0-1,0 0 1,0 1 0,-1 0 0,1 0 0,0 0 0,0 0-1,0 1 1,-1-1 0,1 1 0,0 0 0,-2 1-355,1 0 58,0 0 1,0 1 0,0-1-1,0 1 1,1 0 0,-1 1-1,1-1 1,0 1 0,0 0-1,0 0 1,0 0 0,0 0-1,1 1 1,0-1 0,0 1-1,0 0 1,1 0 0,0 0-1,-2 5-58,-3 13 102,0 1 0,2 0 0,1 0 0,1 0 0,0 1 0,2-1 0,1 1 0,2-1-1,0 1 1,1 0-102,-3-22-40,0-1-1,0 0 0,1 1 1,-1-1-1,1 0 0,-1 1 1,1-1-1,0 0 0,-1 0 1,1 0-1,0 0 1,1 0-1,-1 0 0,0 0 1,1 0-1,-1 0 0,1 0 1,-1-1-1,1 1 0,0-1 1,0 1-1,-1-1 0,1 0 1,0 1-1,0-1 0,1 0 1,-1 0-1,0-1 0,0 1 1,0 0-1,1-1 1,-1 1-1,0-1 0,0 0 1,1 0-1,-1 0 0,0 0 1,1 0-1,-1 0 0,0-1 1,1 1-1,-1-1 0,0 1 1,0-1-1,0 0 0,1 0 1,-1 0-1,0 0 1,0 0-1,0-1 41,28-17-1728,2-4-421</inkml:trace>
  <inkml:trace contextRef="#ctx0" brushRef="#br0" timeOffset="-43402.328">10528 5159 11354,'1'1'7804,"7"5"-4028,60 40-3629,175 132 1365,-101-75-654,56 29-255,-132-103-581,-33-15 19,0 1 1,0 2 0,-2 1-1,0 2 1,-1 1 0,4 5-42,97 83 66,-84-73-46,1-3 0,2-2-1,1-2 1,9 2-20,196 105 40,-105-19-5,-90-80-7,14 8 7,-2 3 0,-2 3 0,24 26-35,121 136 19,-138-147-12,2-4 1,87 51-8,-77-54 7,-55-32-11,-1 1 0,-1 2 0,-2 1 0,-1 1 0,6 10 4,-26-30-2,30 30 10,3-1 0,0-3 1,3-1-1,9 3-8,36 19-46,66 56 89,-60 4-172,-77-91 73,0 0 1,2-2-1,2-1 1,0-1-1,1-1 1,8 4 55,77 38-120,-65-34 74,-42-29 342,-1-1-3391,-2-1 1703</inkml:trace>
  <inkml:trace contextRef="#ctx0" brushRef="#br0" timeOffset="-29370.634">12639 5903 13171,'0'0'3657,"1"0"720,57-77-1785,62-126-983,93-139-280,-63 148-953,-61 84-65,71-119-311,93-245 123,212-283 283,-406 666-312,64-77-53,-122 167-170,-2 2-415,-6 7-495</inkml:trace>
  <inkml:trace contextRef="#ctx0" brushRef="#br0" timeOffset="-28903.405">12867 5169 17708,'-4'-66'4602,"-6"76"-3442,-29 204-587,24-98-229,-38 95 507,36-156-630,3 0 1,1 0 0,4 1-1,-1 25-221,9-72 28,0 1 1,1-1-1,0 1 0,1-1 0,0 0 1,0 1-1,1-1 0,0 0 0,1 1 0,0-1 1,0-1-1,1 1 0,1 3-28,-3-11 7,0 0 0,0 0 0,0 0 0,0 0 0,0 0 0,1 0 0,-1 0 1,0-1-1,0 1 0,1-1 0,-1 0 0,0 0 0,0 1 0,1-1 0,-1-1 0,0 1 0,1 0 0,-1-1 0,0 1 0,0-1 0,1 1 0,-1-1 0,0 0 1,0 0-1,0 0 0,0 0 0,0-1 0,0 1 0,0 0 0,0-1 0,-1 1 0,1-1 0,-1 0 0,1 0 0,-1 1 0,1-1 0,0-2-7,197-249 893,-131 181-484,5 10 1239</inkml:trace>
  <inkml:trace contextRef="#ctx0" brushRef="#br0" timeOffset="-28307.566">14975 3139 21709,'0'0'960,"0"0"196,-1-6-89,1-12-679,1 0 0,1 0 0,0 0 0,2 0 1,0 1-1,0 0 0,8-16-388,-1-5 226,116-404 320,-124 446-506,-43 238-80,40-240 35,-4 21-111,1-1 1,1 1-1,1 0 0,2 0 1,0 0-1,1 0 1,1 0-1,4 12 116,-7-33-76,0 0 0,0 0 0,1 0 0,-1-1 0,0 1 0,1 0 0,-1 0 0,1-1 0,0 1 0,0 0 0,0-1 0,0 1 0,0 0 1,0-1-1,0 1 0,0-1 0,0 0 0,1 1 0,-1-1 0,1 0 0,-1 0 0,1 0 0,-1 0 0,1 0 0,0 0 0,-1 0 0,1-1 0,0 1 0,0-1 0,-1 1 0,1-1 0,0 0 0,0 1 0,1-1 76,24-10-2495</inkml:trace>
  <inkml:trace contextRef="#ctx0" brushRef="#br0" timeOffset="-27998.733">15438 2304 18788,'-14'133'4907,"-14"286"-1179,28-403-3610,-1-5-25,1 0 1,0 1-1,1-1 0,0 0 1,1 0-1,0 0 1,1 0-1,0 0 1,1 0-1,0 0-93,-3-9 10,-1-1-1,1 0 0,-1 0 1,1 1-1,0-1 0,-1 0 1,1 0-1,0 0 0,0 0 1,0 0-1,0 0 0,0 0 0,0 0 1,0 0-1,0 0 0,1-1 1,-1 1-1,0 0 0,0-1 1,1 1-1,-1-1 0,0 0 1,1 1-1,-1-1 0,0 0 1,1 0-1,-1 1 0,1-1 0,-1 0 1,0-1-1,1 1 0,-1 0 1,0 0-1,1-1 0,-1 1 1,0 0-1,1-1 0,0 0-9,44-41 65,-23 5 22,-1-1 0,-2-1 0,-2-1 0,-1 0-1,-2-1 1,-2-1 0,-2-1 0,-1-3-87,-6 36 24,-1 0 1,0 0-1,0-1 0,-1 1 1,-1-1-1,0 1 0,0-1 1,-1 1-1,-1-1 1,1 1-1,-2-1 0,1 1 1,-2-1-1,1 1 0,-1 0 1,-1 0-1,0 0 0,0 0 1,-1 1-1,0 0 0,-1 0 1,0 0-1,0 0-24,4 8 1,0 0 0,0 0 0,0 0 0,0 0 0,0 0-1,0 0 1,0 1 0,0-1 0,0 1 0,0-1 0,0 1 0,0 0 0,-1 0 0,1 0-1,0 0 1,0 0 0,0 0 0,0 1 0,-1-1 0,1 1 0,0-1 0,0 1 0,0 0-1,0 0 1,0 0 0,0 0 0,1 0 0,-1 0 0,0 1 0,0-1 0,1 1 0,-1-1-1,1 1 1,-1-1 0,1 2-1,-43 66-27,-8 82-1016,45-118-165</inkml:trace>
  <inkml:trace contextRef="#ctx0" brushRef="#br0" timeOffset="-17210.741">17251 7566 13195,'0'0'1564,"0"0"325,0 0-365,0 0-269,-5 1 4088,-15 2-3465,-23 32-1774,17-27 477,-16-2-81,29-1-347,-121 23 254,47-40-42,-27 21-130,110-11-237,-1 0 0,0 1-1,0 0 1,0-1 0,0 2 0,0-1 0,0 0 0,0 1-1,0 0 1,-1 1 0,1-1 0,0 1 0,0 0 0,0 0-1,0 0 1,0 1 0,1-1 0,-1 1 0,0 1 0,1-1 0,-3 2 2,0-1 3,-1-1 1,1 0 0,-1 0 0,0-1-1,0 0 1,1 0 0,-1 0 0,0-1-1,0-1 1,0 1 0,0-1 0,1-1-1,-1 1 1,0-1 0,-5-3-4,-81-5 53,28 22 46,54-8-75,-1-1-1,0-1 1,0 0-1,0-1 1,0 0-1,0-1 1,0 0-1,0-1 1,-8-2-24,-11-3 35,1 2 1,-1 0 0,0 3 0,-1 0 0,1 2 0,0 2-1,-2 1-35,-20-1 15,0-2-1,0-2 0,-1-3 0,-8-3-14,49 5 1,-266-21 51,29 25-23,-103 32 0,102-5-59,225-26 33,-68 5-7,0-4-1,-86-7 5,102 0 11,0 3-1,0 4 0,-59 11-10,83-8 3,0-2-1,0-2 1,-1-2 0,1-3-1,-14-4-2,-40-10-5,0 5 0,-1 5-1,-92 8 6,-152 12 12,-116-19-12,-25 7 22,188-26-25,230 14-2,-1 3 1,0 3-1,0 4 0,-66 8 5,-120 25 48,-124-6-48,-67 13 10,147-22-29,-35 5 40,291-17-20,0-2 1,-1-3-1,1-2 0,-1-2 0,1-2 0,-8-4-1,-325-5-20,163 9 32,114 5-10,0-5 0,-41-9-2,70 7-3,0 3 0,-1 4 0,1 3 0,-15 6 3,-147 3 16,-574 8-12,299-3-9,352-6 6,1-6-1,-1-8 1,-37-9-1,-416-25-6,-167-14 46,622 43-39,-1 6 0,-101 15-1,105 0-3,-475 23-26,191-11 31,-66 32 42,373-48-52,0-6 1,-1-6-1,-63-12 8,-174-6 31,186-10-41,183 31 4,-1 0-1,1 1 0,0-1 0,0 1 0,0 1 1,0-1-1,0 1 0,0-1 0,1 1 0,-1 1 1,0-1-1,1 1 0,-1 0 0,1 0 0,0 0 1,0 0-1,0 1 0,1-1 0,-1 1 0,1 0 0,-1 2 8,-7 5-188,1-3-609,2-6-491</inkml:trace>
  <inkml:trace contextRef="#ctx0" brushRef="#br0" timeOffset="-15334.791">17374 7519 12035,'19'-6'9897,"10"32"-7849,-7 8-1460,-1 1 0,-2 1 1,-1 1-1,8 25-588,-1-4 345,20 32 131,3-2 0,3-2 0,8 1-476,198 362 264,-188-339-229,-49-83-11,-2 1 0,-1 1 0,-1 0 0,-1 2 0,-2-1 0,-1 2 0,-1 0 0,-1 2-24,-11-35-32,1 0 1,-1 1 0,1-1-1,-1 0 1,1 1-1,-1-1 1,1 1 0,-1-1-1,0 1 1,1-1-1,-1 1 1,0-1-1,1 1 1,-1-1 0,0 1-1,0 0 1,1 0-1,-1-1 1,0 1 0,0 0-1,0 0 1,1 0-1,-1 0 1,0 0 0,0 0-1,0 0 1,1 0-1,-1 0 1,0 0 0,0 0-1,0 1 1,1-1-1,-1 0 1,0 1 0,0-1-1,1 0 1,-1 1-1,0-1 1,1 1-1,-1-1 1,0 1 0,1-1-1,-1 1 1,1 0-1,-1-1 1,1 1 0,-1 0-1,1-1 1,-1 1-1,1 0 1,0-1 0,-1 1-1,1 0 1,0 0-1,0 0 1,0-1 0,-1 1-1,1 0 1,0 0-1,0 0 1,0-1 0,0 1-1,1 0 1,-1 0-1,0 0 1,0 0-1,0-1 1,1 1 0,-1 1 31,-24-20-1753</inkml:trace>
  <inkml:trace contextRef="#ctx0" brushRef="#br0" timeOffset="-15028.414">17857 8767 21157,'2'2'1169,"11"13"-566,-1 0 0,-1 1 0,0 1 0,-1-1-1,-1 2 1,-1-1 0,0 1 0,3 12-603,1-2 398,12 30-9,-9-16-216,2 0-1,2-1 1,2-2-1,2 0 1,1-1-1,2-1 1,9 9-173,-34-44 21,1 1 0,-1-1 1,0 0-1,1 0 1,-1 0-1,1 0 1,-1 0-1,1 0 0,0 0 1,0-1-1,0 1 1,0-1-1,0 1 1,0-1-1,1 0 0,-1 1 1,0-1-1,1 0 1,-1-1-1,1 1 1,-1 0-1,1-1 1,-1 1-1,1-1 0,-1 0 1,1 0-1,-1 0 1,1 0-1,-1 0 1,1-1-1,-1 1 0,1-1 1,-1 0-1,1 1 1,-1-1-1,1 0 1,-1-1-1,0 1 0,0 0 1,0-1-1,0 1 1,2-2-22,7-19 83,-1 0 0,-1-1 0,-1 0 0,-1 0 0,-1-1 0,-1 1 0,-2-2 1,0 1-1,-1 0 0,-1-6-83,0 12 18,13-352-83,-15 277-498,-6 29-864</inkml:trace>
  <inkml:trace contextRef="#ctx0" brushRef="#br0" timeOffset="-13791.987">17390 7458 11947,'-8'-50'9614,"3"50"-7305,1 7-2193,0 1-1,1-1 0,0 1 0,0 0 0,0 0 0,1 0 0,1 0 1,-1 0-1,1 1 0,1-1 0,0 0 0,0 1 0,0-1 1,1 0-1,0 1 0,2 4-115,-2-9 47,18 54 777,-17-59-768,0-1-1,0 1 0,0 0 0,-1-1 1,1 1-1,0-1 0,-1 1 1,0-1-1,1 0 0,-1 1 0,0-1 1,0 0-1,0 0 0,0 0 1,0 0-1,0 0 0,-1 0 0,1 0 1,-1 0-1,1-1 0,-1 1 0,0 0 1,0 0-1,0-2-55,1 1 80,7-31 222,-1 1 0,-2-1-1,-2 0 1,0-1-1,-3 1 1,-1-6-302,1 40 2,1 0 0,-1-1-1,0 1 1,1-1 0,-1 1 0,0-1 0,0 1-1,1-1 1,-1 1 0,0-1 0,0 1 0,0-1-1,0 0 1,0 1 0,1-1 0,-1 1 0,0-1-1,-1 1 1,1-1 0,0 1 0,0-1 0,0 1-1,0-1 1,0 0 0,0 1 0,-1-1 0,1 1-1,0-1 1,0 1 0,-1-1 0,1 1 0,0 0-1,-1-1 1,1 1 0,0-1 0,-1 1 0,1 0-1,-1-1 1,1 1 0,-1 0 0,1-1 0,-1 1-1,1 0 1,-1 0 0,1 0 0,-1-1 0,1 1-1,-1 0 1,1 0 0,-1 0 0,1 0 0,-1 0-1,0 0 1,1 0 0,-1 0 0,1 0 0,-1 0-1,1 0 1,-1 0 0,1 1 0,-1-1 0,1 0-1,-1 0 1,0 1-2,-17 33 46,-4 147-1635,22-176 1022</inkml:trace>
  <inkml:trace contextRef="#ctx0" brushRef="#br0" timeOffset="-10074.968">14188 5946 9746,'-87'-23'7675,"2"-5"-3835,48 14-3467,0 2 0,-1 1 0,0 2 0,-1 2 0,-2 1-373,17 5 38,-1 1-1,1 1 0,0 2 0,0 0 0,0 1 1,1 2-1,-1 0 0,1 2 0,1 0 1,-1 1-1,2 2 0,-19 11-37,-54 28 101,-2-5 1,-43 12-102,-64 27 38,-148 48-10,304-119-30,6-4 5,1 1 0,0 2 0,1 2 1,0 2-1,1 1 0,1 2 1,1 2-1,0 1 0,-7 8-3,-195 198-25,213-204 18,-22 19 6,2 2 0,2 1 0,2 3 0,2 1 0,-23 41 1,37-44-7,1 0 0,3 2 0,3 0 0,1 2 0,2-1 0,-2 27 7,14-64 0,1 0 0,1 0 0,0 0-1,1 0 1,0 0 0,1 0 0,0 0-1,1 0 1,1-1 0,0 1 0,0 0-1,2-1 1,-1 0 0,2 0 0,-1 0-1,2-1 1,-1 0 0,2 0 0,-1 0-1,2-1 1,2 2 0,-5-8 9,1 0 0,0 0 0,0-1 0,0 0 0,0-1 0,1 1-1,-1-1 1,1-1 0,-1 1 0,1-1 0,0-1 0,-1 1 0,1-1 0,0-1 0,0 1 0,-1-2 0,1 1 0,0-1-1,-1 0 1,0 0 0,2-1-9,-2 1 4,806-197 121,-215 40-224,-541 147 92,0-2 0,-1-3-1,-1-2 1,-1-2-1,-1-3 1,-1-3-1,4-4 8,69-51 123,-4-5 0,99-92-123,-171 125 154,-3-1 0,-3-3 1,-2-1-1,-3-2 0,-2-2 1,-3-1-1,9-32-154,-40 91 13,7-12 73,-1 0-1,-1-1 1,0 0-1,-2 0 1,0-1-1,-1 0 1,-1 0-1,0 0 0,-2 0 1,0 0-1,-1 0 1,-1 0-1,-1 0 1,-2-6-86,-2-1 157,0 1-1,-2 0 1,-2 1 0,0 0 0,-1 0 0,-1 1 0,-1 0 0,-1 1 0,-2 1-1,0 0 1,-17-17-157,26 32 44,-1-1 1,0 1-1,0 1 0,0 0 0,-1 0 0,0 0 0,0 1 0,0 0 0,0 1 1,-1 0-1,1 1 0,-1 0 0,0 0 0,1 1 0,-1 0 0,0 1 0,0 0 1,0 0-1,0 1 0,0 1 0,1 0 0,-1 0 0,-3 2-44,-240 68 64,158-41-15,-1-5 0,-56 7-49,96-25-2,19-5-154,1 1 1,-1 2-1,2 2 0,-1 1 1,1 2-1,0 1 0,1 1 1,1 3-1,0 0 1,1 2-1,-16 13 156,-21 32-164</inkml:trace>
  <inkml:trace contextRef="#ctx0" brushRef="#br0" timeOffset="-8667.278">14804 5606 18828,'25'14'4254,"26"-28"-2707,255-121 130,225-159-1265,-386 219-389,4 5 1,2 7-1,103-25-23,29 22 159,86-1-159,-335 61 11,145-36 220,-2-8 0,-3-7-1,-2-8 1,137-75-231,-48 25 286,-73 27 32,120-79-318,-6-8 519,-299 172-1700,-25 8-1389</inkml:trace>
  <inkml:trace contextRef="#ctx0" brushRef="#br0" timeOffset="-8036.873">15228 5007 21701,'2'-5'157,"0"0"12,1 0 1,-1 0 0,1 0-1,0 0 1,0 1-1,0-1 1,1 1 0,-1 0-1,1 0 1,0 0-1,0 1 1,1-1-1,3-1-169,-4 25 781,-9 1-684,-1 0 1,-1-1-1,-1 0 1,-1 0-1,-1-1 1,0 0-1,-11 15-97,-129 187 637,88-134-246,3 2 0,-31 69-391,59-97 80,2 2-1,4 1 0,2 0 1,-8 43-80,30-105 6,1-1-3,-1 0 0,0-1 0,0 1 0,1 0 1,-1 0-1,0 0 0,1 0 0,-1 0 0,1 0 0,-1 0 0,1 0 0,-1 0 0,1 0 0,0 0 0,0 1 0,-1-1 0,1 0 0,0 0 0,0 0 0,0 0 0,0 0 0,0 0 0,1 1 0,-1-1 0,0 0 0,0 0 0,1 0 0,-1 0 0,1 0 0,-1 0 0,1 0 0,-1 0 0,1 0 0,0 0 1,-1 0-1,1 0 0,0-1 0,0 1 0,0 0 0,-1 0 0,1-1 0,0 1 0,0 0 0,0-1 0,0 1 0,0-1 0,0 1 0,1-1 0,-1 0 0,0 0 0,0 1 0,0-1 0,0 0 0,0 0 0,0 0-3,124-98 196,75-36-230,-75 64-685</inkml:trace>
  <inkml:trace contextRef="#ctx0" brushRef="#br0" timeOffset="-6602.734">20032 3372 19940,'0'0'1563,"-10"-1"2745,7 1-4219,-1 0 0,1 0 0,-1 0 1,1 0-1,-1 1 0,0-1 0,1 1 0,-1 0 1,1 0-1,0 0 0,-1 0 0,1 1 0,0-1 1,0 1-1,0 0 0,0 0 0,0 0 0,0 0 1,0 1-1,1-1 0,-1 1 0,1 0 0,0-1 0,0 1 1,0 0-90,-12 17 127,0 0 0,2 0 1,0 1-1,2 1 0,0 0 1,2 0-1,0 1 0,1 0 0,2 0 1,0 1-1,2 0 0,0-1 1,1 6-128,2-28 3,-1 0 0,1 0 0,-1 0 0,1-1 0,0 1 0,-1 0 0,1 0 1,0 0-1,0 0 0,0 0 0,-1 0 0,1 0 0,0 0 0,0 0 0,0 0 0,1 0 0,-1 0 1,0 0-1,0 0 0,0 0 0,1 0 0,-1 0 0,1 0 0,-1 0 0,0-1 0,1 1 0,-1 0 1,1 0-1,0 0 0,-1-1 0,1 1 0,0 0 0,-1-1 0,1 1 0,0 0 0,0-1 1,0 1-1,0-1 0,-1 1 0,1-1 0,0 0 0,0 1 0,0-1 0,0 0 0,0 0 0,0 1 1,0-1-1,0 0 0,0 0 0,0 0 0,0 0 0,0 0 0,0-1 0,0 1 0,0 0 0,0 0 1,0-1-1,0 1-3,9-11 11,-1 0 0,0-1 0,-1-1 0,-1 1 0,1-1 0,-2 0 0,0-1 0,2-7-11,-1 5 2,111-308 76,-107 311-45,-9 42 2,-17 286-79,24-271-710,-9-43 709,1-1 0,-1 1 0,1-1 0,-1 1 0,1-1 1,-1 1-1,1-1 0,-1 1 0,1-1 0,0 0 0,-1 1 0,1-1 0,0 0 0,-1 1 0,1-1 1,0 0-1,-1 0 0,1 0 0,0 0 0,0 0 0,-1 0 0,1 0 0,0 0 0,-1 0 0,1 0 1,0 0-1,0 0 0,-1 0 0,1-1 0,0 1 0,-1 0 0,1 0 0,0-1 0,-1 1 0,1-1 1,-1 1-1,1 0 0,-1-1 0,1 1 0,-1-1 0,1 1 0,-1-1 0,1 0 0,-1 1 0,1-1 1,-1 1-1,0-1 0,1 0 0,-1 0 45,27-30-1196</inkml:trace>
  <inkml:trace contextRef="#ctx0" brushRef="#br0" timeOffset="-6271.128">20295 2895 22157,'-24'77'1626,"4"1"0,3 0 1,3 2-1,-2 66-1626,16-145 9,0 3 36,-1 1 1,0 0-1,1 0 0,0 0 0,1 0 0,-1 0 1,1 0-1,-1 0 0,2 0 0,-1 0 1,0-1-1,1 1 0,0-1 0,0 1 0,0-1 1,1 1-1,-1-1 0,1 0 0,2 1-45,-4-4 5,1 0 1,0 0-1,-1 0 0,1 0 0,0 0 0,0 0 0,0-1 0,0 1 0,0-1 0,0 1 0,0-1 1,0 0-1,0 0 0,0 0 0,0 0 0,0 0 0,0 0 0,0-1 0,0 1 0,0-1 1,0 1-1,-1-1 0,1 0 0,0 0 0,0 0 0,0 0 0,-1 0 0,1 0 0,0 0 0,-1 0 1,1-1-1,0 0-5,48-52 12,121-198-25,-124 212-162,-46 39 168,0 0 0,0 1 0,1-1 0,-1 1 0,0-1 0,0 1 0,0 0 0,0-1 0,1 1 0,-1 0 0,0 0 0,0 0 0,0 0 0,1 0 0,-1 0 0,0 0 0,0 1 0,0-1 0,1 0 0,-1 1 0,0-1 0,0 0 0,0 1 0,0-1 0,0 1 0,0 0 0,0-1 0,0 1 0,0 0 0,0 0 0,0 0-1,0 0 1,-1 0 0,1-1 0,0 1 0,0 1 0,-1-1 0,1 0 0,-1 0 0,1 0 0,-1 0 0,0 0 0,1 0 0,-1 1 0,0-1 7,3 18 53,-2-1-1,0 0 1,-1 1 0,-1-1-1,-1 1 1,0-1-1,-2 0 1,0 0-1,0 0 1,-2 0 0,-6 12-53,11-26 21,-2 8 58,0 0-1,-1 0 0,0-1 0,-1 0 0,0 1 0,-1-2 1,0 1-1,-1-1 0,0 0 0,0 0 0,-1-1 0,-1 0 1,-7 7-79,14-15-37,-1-1 0,0 1 0,1-1 0,-1 0 0,0 1 0,1-1 0,-1 0 0,0-1 0,1 1 1,-1 0-1,0-1 0,1 0 0,-1 1 0,1-1 0,-1 0 0,1 0 0,-1-1 0,1 1 0,0 0 0,-1-1 1,1 1-1,0-1 0,0 0 0,0 0 0,0 0 0,1 0 0,-1 0 0,0 0 0,1 0 0,-1-1 0,1 1 1,0 0-1,0-1 0,0 1 0,0-1 0,0 0 0,1 1 0,-1-1 0,1 1 0,0-1 0,0 0 0,-1 1 1,2-1-1,-1 0 0,0 1 0,1-4 37,0-23 149</inkml:trace>
  <inkml:trace contextRef="#ctx0" brushRef="#br0" timeOffset="-5809.986">20903 2955 20788,'-21'13'594,"1"1"0,0 2 0,1 0 0,0 1 0,1 1 0,1 0 0,1 1 0,1 1 0,0 1 0,2 0 0,-2 4-594,11 2 460,23-38-349,-15 6-108,1 0 0,0 0 1,0 1-1,0-1 0,0 1 1,0 0-1,1 0 1,0 1-1,0 0 0,0 0 1,0 0-1,1 1 0,-1 0 1,1 0-1,-1 0 1,1 1-1,0 0 0,-1 0 1,7 1-4,-2-1 16,-9 0-11,1 0 1,0 0-1,-1 1 0,1-1 1,-1 1-1,1 0 0,0-1 0,-1 1 1,1 0-1,0 1 0,-1-1 0,1 0 1,0 1-1,-1-1 0,1 1 1,-1 0-1,1 0 0,-1 0 0,1 0 1,-1 0-1,0 1 0,1-1 1,-1 1-1,0 0 0,0-1 0,0 1 1,0 0-1,0 0 0,-1 0 1,1 0-1,-1 1 0,1-1 0,-1 0 1,1 2-6,-2 16 359,0 0 0,-2 0 0,0 0 0,-1 0 0,-1 0 0,-1-1 1,-6 18-360,7-25 87,0 1 0,-1-1 0,0 0 0,-1-1 0,-1 1 0,0-1 0,0 0 0,-1-1 0,-2 2-87,8-9 3,0 0 0,-1-1 0,1 1 1,-1-1-1,0 0 0,1 0 0,-1 0 0,0 0 0,0 0 0,0-1 0,0 0 0,-1 1 0,1-1 0,0 0 0,-1 0 0,1-1 0,0 1 0,-1-1 0,1 0 1,-1 0-1,1 0 0,-1 0 0,1 0 0,-1-1 0,1 1 0,0-1 0,-1 0 0,1 0 0,0-1 0,0 1 0,0 0 0,0-1 0,0 0 0,0 0 0,-2-1-3,4 2-350,1 1-353,0 0-669,0 0-706</inkml:trace>
  <inkml:trace contextRef="#ctx0" brushRef="#br0" timeOffset="-4332.274">21271 2898 18788,'1'-4'601,"0"3"-473,-1 1 0,1-1-1,-1 0 1,1 1 0,-1-1 0,1 0-1,-1 1 1,1-1 0,-1 0 0,0 0-1,1 1 1,-1-1 0,0 0-1,0 0 1,0 0 0,0 1 0,1-1-1,-1 0 1,0 0 0,0 0-1,-1 0 1,1 1 0,0-1 0,0 0-1,0 0 1,0 0 0,-1 1-1,1-1 1,0 0 0,-1 0 0,1 1-1,-1-1 1,1 0 0,-1 1 0,1-1-1,-1 0 1,1 1 0,-1-1-1,0 1 1,1-1 0,-1 1 0,0-1-1,1 1 1,-1-1 0,0 1-1,0 0 1,1-1 0,-1 1 0,0 0-1,0 0 1,0 0 0,1 0 0,-1-1-1,0 1 1,0 0 0,0 0-128,-6 6 244,0 1 0,1-1 0,-1 1 0,2 0 0,-1 0 0,1 1 0,0 0 0,1 0 0,-1 0 0,2 0 0,-1 1 0,0 2-244,4-11 6,-8 16 106,0 1 1,2 0 0,0 0 0,0 0 0,2 1 0,0 0-1,1 0 1,1 0 0,1 0 0,0 5-113,1-22 5,-1 0 0,1 0 0,0 0 0,0 0 0,0 0 0,0 0 0,0 0 0,0 0 1,1 0-1,-1 1 0,0-1 0,1 0 0,-1 0 0,0 0 0,1 0 0,-1 0 0,1 0 0,-1 0 0,1-1 0,0 1 1,-1 0-1,1 0 0,0 0 0,0 0 0,0-1 0,-1 1 0,1 0 0,0-1 0,0 1 0,0-1 0,0 1 0,0-1 0,0 0 1,0 1-1,0-1 0,0 0 0,1 1 0,-1-1 0,0 0 0,0 0 0,0 0 0,0 0 0,0 0 0,0 0 0,0-1 0,0 1 1,0 0-1,0-1 0,1 1 0,-1 0 0,0-1 0,0 1 0,-1-1 0,1 1 0,0-1 0,0 0 0,1 0-5,74-101 106,-67 86-93,-3 8-11,0 0 1,-1 0-1,0 0 1,-1-1-1,0 0 1,0 0-1,-1 0 0,0 0 1,-1 0-1,0-1 1,0 1-1,-1-1 1,0 0-1,-1 1 0,0-1 1,-1 0-1,0-2-2,0 10 1,-1 1 0,1-1 0,-1 1-1,0 0 1,1-1 0,-1 1 0,0 0 0,0 0-1,0 0 1,0 1 0,0-1 0,0 0-1,0 1 1,0-1 0,0 1 0,0 0-1,0-1 1,0 1 0,0 0 0,0 0 0,0 1-1,0-1 1,-1 0 0,1 1 0,0-1-1,0 1 1,0 0 0,0-1 0,1 1 0,-1 0-1,0 0 1,0 0 0,0 1 0,1-1-1,-1 0 1,1 1 0,-1-1 0,1 1 0,-1-1-1,1 1 1,0 0 0,0 0 0,0-1-1,0 1 1,0 0 0,0 0 0,0 0 0,1 0-1,-1 0 1,1 0 0,-1 0 0,1 0-1,0 0 1,0 1 0,0 0-1,49 0 8,-44-3-5,3 0-6,1 0-1,0-1 1,-1 1 0,1-2 0,-1 1 0,1-1 0,-1-1 0,0 1 0,0-2 0,0 1 0,0-1 0,0 0 0,-1 0-1,0-1 1,0 0 0,5-5 3,2-5-16,-1-1 0,-1-1 0,-1 0 0,0-1 0,-1 0 0,-1 0 0,-1-1 0,0 0 0,-2 0 0,0-1 0,-1 0 0,-1 0 0,-1-1 0,0 1 0,-2-18 16,-1 33 0,1 2-2,-1-1 0,0 1 1,0-1-1,0 0 0,0 1 1,-1-1-1,1 1 0,-1-1 0,0 1 1,0-1-1,-1 1 0,1 0 1,0 0-1,-1-1 0,0 1 1,0 0-1,0 0 2,0 3-2,0 1 0,0 0 1,0-1-1,0 1 0,1 0 0,-1 0 1,0 0-1,1 0 0,-1 0 0,0 1 1,1-1-1,0 0 0,-1 1 0,1-1 1,0 1-1,-1-1 0,1 1 0,0 0 1,0-1-1,1 1 0,-1 0 0,0 0 0,1 0 1,-1 0 1,0-1-2,-8 21-3,0 1 0,1-1 0,2 1 0,0 0-1,2 1 1,-1 7 5,-1 4 4,4-24-3,-15 139 37,17-143-36,0 1 0,1 0-1,-1 0 1,2-1 0,-1 1 0,1 0 0,0-1 0,0 1 0,1-1 0,0 0 0,1 0-1,-1 0 1,1 0 0,1-1 0,-1 0 0,1 0 0,4 5-2,-6-9 0,-1 0 1,0 0 0,1 0-1,-1-1 1,1 1-1,0 0 1,-1-1-1,1 0 1,0 0 0,0 0-1,0 0 1,0 0-1,0-1 1,0 1-1,0-1 1,0 0 0,0 0-1,0 0 1,0 0-1,0 0 1,0-1 0,0 1-1,0-1 1,0 0-1,0 0 1,0 0-1,0 0 1,0-1 0,-1 1-1,1-1 1,-1 1-1,1-1 1,-1 0-1,1 0 1,-1-1-1,68-87 28,-57 67-25,-2-1 0,0-1 0,-2 0 0,-1-1 0,-1 0 0,-1 0 0,1-13-3,-19 222-21,12-182 24,-1 0 0,1 0 0,-1 0 0,1 0 0,0 1 0,-1-1 0,1 0 0,0 0 0,0 0 0,0 1 0,0-1 0,0 0 0,0 0 0,0 1 0,1-1 0,-1 0 0,0 0 0,1 0-1,-1 1 1,1-1 0,-1 0 0,1 0 0,-1 0 0,1 0 0,0 0 0,0 0 0,-1 0 0,1 0 0,0 0 0,0 0 0,0-1 0,0 1 0,0 0 0,0-1 0,0 1 0,0 0 0,1-1 0,-1 0 0,0 1 0,0-1 0,0 1 0,1-1 0,-1 0 0,0 0 0,0 0 0,1 0 0,-1 0 0,0 0 0,0 0 0,0 0 0,1-1 0,-1 1 0,0 0 0,0-1 0,0 1 0,2-1-3,9-13 8,0 0 0,-1-1 0,0 0 1,-1-1-1,-1 0 0,0-1 0,-1 0 1,-1 0-1,4-14-8,-10 27 0,46-163-302,-56 217 355,3 0 1,1 0 0,3 1-1,2 17-53,0-66 6,0-1-1,-1 1 0,1-1 1,0 1-1,0-1 1,0 0-1,0 1 0,0-1 1,0 1-1,1-1 1,-1 1-1,0-1 0,1 1 1,-1-1-1,1 0 1,0 1-1,-1-1 0,1 0 1,0 0-1,0 1 1,-1-1-1,1 0 0,0 0 1,0 0-1,1 0 1,-1 0-1,0 0 0,0 0 1,0 0-1,1-1 1,-1 1-1,0 0 0,1-1 1,-1 1-1,0-1 0,1 0 1,-1 1-1,1-1 1,-1 0-1,1 0 0,-1 0 1,1 0-1,-1 0 1,1 0-6,7-5 4,0-1 0,-1 0 0,0-1 1,0 0-1,0 0 0,-1-1 0,0 0 0,-1 0 1,0 0-1,0-1 0,1-2-4,6-8-4,-6 9 3,30-39-64,-2 0-1,-2-2 1,-3-2 0,-2-1 0,-2-1 0,-1-5 65,-19 40-118,-2 0 0,0 0 0,-1 0 0,0 0-1,-2 0 1,-1 0 0,0-1 0,-2-1 118,-3-7-206,4 29 205,1-1 0,0 1 0,-1 0 0,1-1 0,0 1 0,-1 0 0,1 0 1,0 0-1,-1-1 0,1 1 0,-1 0 0,1 0 0,-1 0 0,1 0 0,0 0 0,-1 0 0,1 0 0,-1 0 0,1 0 0,-1 0 0,1 0 0,-1 0 0,1 0 0,-1 0 0,1 0 0,0 0 0,-1 0 0,1 1 0,-1-1 0,1 0 0,0 0 0,-1 1 0,1-1 0,0 0 0,-1 0 0,1 1 0,0-1 0,-1 0 0,1 1 0,0-1 0,-1 0 0,1 1 0,0-1 0,0 1 0,0-1 0,0 0 0,-1 1 0,1-1 0,0 1 0,0-1 0,0 1 0,0-1 0,0 1 0,0-1 0,0 0 0,0 1 0,0-1 0,0 1 1,-1 1 1,-13 17 105,2 1-1,0 1 0,2 0 1,0 0-1,1 1 0,1 0 1,1 0-1,1 1 1,1 0-1,1 0 0,2 0 1,0 1-1,1-1 0,1 1 1,1-1-1,2 9-105,0-23 6,0-2 0,0 1 1,0 0-1,1-1 0,0 1 0,1-1 1,0 0-1,0 0 0,0-1 0,1 0 0,2 3-6,-6-7-1,0-1 0,0 1-1,0-1 1,0 1 0,0-1-1,0 0 1,1 0 0,-1 0-1,0 0 1,1 0 0,-1 0-1,1 0 1,-1-1 0,1 0-1,-1 1 1,1-1 0,-1 0-1,1 0 1,-1 0 0,1-1-1,-1 1 1,1 0 0,-1-1-1,1 0 1,-1 0-1,0 0 1,1 0 0,-1 0-1,0 0 1,0 0 0,0-1-1,0 1 1,0-1 0,0 1-1,0-1 1,0 0 0,0 0-1,0 0 2,1-3-9,0 0 0,1 1 0,-1-1 0,-1 0 0,1-1 0,-1 1 0,0 0 0,0-1 0,-1 1 0,1-1 0,-1 0 0,0 1 0,-1-1 0,0 0 0,0 0 0,0 0 0,0 1 0,-1-1-1,0 0 1,0 1 0,-1-1 0,1 1 0,-1-1 0,0 1 0,-1-1 0,1 1 0,-1 0 0,0 0 0,-1 1 0,1-1 0,-1 1 0,0-1 0,0 1 0,0 0 0,0 0 0,-1 1 0,-3-3 9,8 6 0,-1 0 0,1-1 0,-1 1-1,1 0 1,0 0 0,-1-1 0,1 1 0,-1 0 0,1 0 0,-1 0 0,0 0 0,1 0 0,-1 0 0,1 0 0,-1 0 0,1 0 0,-1 0 0,1 0 0,-1 0 0,1 0 0,-1 0 0,1 0 0,-1 0 0,1 1 0,-1-1 0,1 0 0,-1 0 0,1 1 0,-1-1-1,1 0 1,0 1 0,-1-1 0,1 0 0,-1 1 0,1-1 0,0 0 0,-1 1 0,1-1 0,0 1 0,0-1 0,-1 1 0,1-1 0,0 1 0,0-1 0,0 1 0,0-1 0,0 1 0,-1-1 0,1 1 0,0-1 0,0 1 0,0-1 0,0 1 0,0-1-1,1 1 1,-1-1 0,0 1 0,0-1 0,0 1 0,0-1 0,1 1 0,-1-1 0,0 1 0,0-1 0,1 1 0,-1-1 0,0 1 0,1-1 0,13 41 65,-9-36-58,0-1 0,0 0 0,0 0 0,0-1 0,0 1 0,1-1 0,0 0 0,-1-1 0,1 1 0,0-1 0,0 0 0,1-1-1,-1 1 1,0-1 0,1 0 0,-1-1 0,0 0 0,1 0 0,-1 0 0,0-1 0,1 0 0,-1 0 0,0 0 0,0-1 0,0 0 0,0 0 0,0-1 0,0 0-1,0 0 1,-1 0 0,1 0 0,-1-1 0,0 0 0,0 0 0,1-3-7,16-10-17,-2-1 1,0-1-1,-1-1 0,-1 0 0,-1-2 0,0 0 1,7-15 16,-25 37-3,1 0 0,-1 1 1,0-1-1,0 0 1,0 0-1,0 0 0,0 0 1,0 1-1,1-1 1,-1 0-1,0 0 0,0-1 1,0 1-1,0 0 1,0 0-1,0 0 0,1-1 1,-1 1-1,0 0 1,0-1-1,0 1 0,0-1 1,1 1-1,-1-1 1,0 1-1,1-1 0,-1 1 1,0-1-1,1 0 1,-1 1-1,1-1 0,-1 0 1,1 1-1,-1-1 1,1 0-1,-1 0 0,1 0 1,0 0-1,0 1 1,-1-1-1,1 0 0,0 0 1,0 0-1,0 0 1,0 0-1,0 0 0,0 0 1,0 1-1,0-1 1,0 0-1,0 0 0,1 0 1,-1 0-1,0 0 1,1 1-1,-1-1 0,0 0 1,1 0-1,-1 0 1,1 0 2,-9 7 10,-1 1 1,1 0 0,1 0 0,-1 1 0,1 0 0,0 0 0,1 1-1,0 0 1,1 0 0,-1 0 0,2 1 0,-1-1 0,1 1 0,1 0-1,0 1 1,0-1 0,1 0 0,1 1 0,-1 0 0,2-1 0,-1 1-1,2 4-10,-2-12-5,1-1 0,0 1 0,0-1 0,0 1 0,0 0 0,0-1 0,1 1 0,-1-1 0,1 1 0,0-1 0,0 1 0,0-1 0,0 1 0,0-1 0,0 0 0,0 0 0,1 0 0,-1 1 0,1-1 0,0 0 0,0-1 0,0 1 0,0 0 1,0-1-1,0 1 0,0-1 0,0 1 0,0-1 0,1 0 0,-1 0 0,0 0 0,1 0 0,-1 0 0,1-1 0,0 1 0,-1-1 0,1 0 0,-1 1 0,1-1 0,-1-1 0,1 1 0,0 0 0,1-1 5,30-10-544</inkml:trace>
  <inkml:trace contextRef="#ctx0" brushRef="#br0" timeOffset="896.211">20772 4270 9034,'21'-31'8783,"-3"-5"-4307,-14 28-4088,0 0 1,-1-1 0,-1 1-1,1 0 1,-1-1-1,-1 0 1,1 1-1,-1-1 1,-1 0-1,0 0 1,0 0-1,-1-1-388,1 7 38,-1 1-1,1-1 1,-1 1-1,1 0 1,-1-1-1,0 1 1,0 0-1,0-1 1,0 1-1,0 0 1,-1 0-1,1 0 1,0 0-1,-1 0 1,0 0-1,0 0 1,1 0-1,-1 1 1,0-1-1,0 1 1,0 0-1,-1-1 1,1 1-1,0 0 1,0 0-1,-1 0 1,1 1-1,0-1 1,-1 0-1,1 1 1,-1 0-1,1-1 1,-1 1-1,1 0 1,-1 0-1,1 1 1,-1-1-1,1 0 1,-1 1-1,1-1 1,0 1-1,-1 0 1,1 0-1,0 0 1,-1 0-1,1 0 1,0 1-1,0-1 1,0 1-1,0-1 1,0 1-1,1 0 1,-1 0-1,0-1 1,1 1-1,-1 0 1,1 1-1,0-1 1,-1 0-38,-6 15 20,0 1 1,1 0-1,1 0 1,1 0-1,0 1 1,2 0 0,0 0-1,1 0 1,1 0-1,0 0 1,2 1-1,0-1 1,1 0 0,3 8-21,-6-24 7,1 0 0,0 0 0,0-1 0,1 1 0,-1 0 0,1 0 0,-1 0 0,1-1 0,0 1 0,0 0 0,0-1 0,0 1 0,1 0 0,-1-1 0,1 0 0,-1 1 0,1-1 0,0 0 0,0 0 0,0 0 0,0 0 0,0 0 1,0 0-1,1-1 0,-1 1 0,1-1 0,-1 1 0,1-1 0,-1 0 0,1 0 0,0 0 0,0-1 0,-1 1 0,1-1 0,0 1 0,2-1-7,8-6 10,0 0 0,0-1 1,0 0-1,-1-1 0,0 0 0,-1-1 1,0-1-1,0 1 0,-1-2 0,-1 1 1,1-2-1,5-9-10,-8 13 2,19-25 3,-1-1-1,-1-1 0,-3-2 0,0 0 0,-3-1 0,-1-1 0,-2 0 0,-1-1 1,-3-1-1,3-21-4,-18 241-180,-20 34-595,24-184-131,8-15 1</inkml:trace>
  <inkml:trace contextRef="#ctx0" brushRef="#br0" timeOffset="1199.293">21318 3971 21445,'1'1'98,"0"1"1,-1-1-1,1 1 1,0-1-1,1 0 0,-1 1 1,0-1-1,0 0 1,0 0-1,1 0 1,-1 0-1,0 0 1,1 0-1,-1 0 1,1 0-1,0 0 1,-1-1-1,1 1 1,-1-1-1,1 1 1,0-1-1,0 0 1,-1 1-1,1-1 1,0 0-1,-1 0 1,1 0-1,0 0 1,0-1-1,-1 1 1,1 0-1,0-1 1,-1 1-1,1-1 0,0 0 1,-1 1-1,1-1 1,-1 0-1,1 0 1,-1 0-1,0 0 1,1 0-1,-1 0 1,0-1-1,0 1 1,0 0-1,1-2-98,50-67 921,-37 15-347,-14 54-560,-1 0 0,0 1 0,1-1 0,-1 0 1,0 0-1,0 0 0,0 0 0,0 0 0,1 0 0,-1 0 0,0 1 0,-1-1 1,1 0-1,0 0 0,0 0 0,0 0 0,0 0 0,-1 0 0,1 1 0,0-1 0,-1 0 1,1 0-1,-1 0 0,1 1 0,-1-1 0,1 0 0,-1 1 0,0-1 0,1 0 1,-1 1-1,0-1 0,1 1 0,-1-1 0,0 1 0,0-1 0,1 1 0,-1-1 0,0 1 1,0 0-1,0 0 0,0-1 0,0 1 0,1 0 0,-1 0 0,0 0 0,0 0 1,0 0-1,0 0 0,0 0 0,0 0 0,0 0 0,1 1 0,-1-1 0,0 0 0,0 0 1,0 1-1,0-1-14,-6 5 24,1 0 0,-1 1 0,1-1 0,1 1 1,-1 1-1,1-1 0,0 1 0,0-1 0,1 1 0,0 1 1,0-1-1,1 1 0,0-1 0,0 1 0,1 0 0,-2 8-24,-3 5 123,0 1-1,2 0 1,0 0-1,1 0 0,1 0 1,2 1-1,0-1 1,1 1-1,2 11-122,-2-33 0,0 0-1,0 0 1,0 0-1,1 0 1,-1 0-1,0 1 1,0-1-1,1 0 1,-1 0-1,0 0 1,1-1 0,-1 1-1,1 0 1,-1 0-1,1 0 1,0 0-1,-1 0 1,1 0-1,0-1 1,0 1-1,0 0 1,-1-1 0,1 1-1,0-1 1,0 1-1,0-1 1,0 1-1,0-1 1,0 1-1,0-1 1,0 0-1,0 0 1,0 1 0,0-1-1,0 0 1,0 0-1,0 0 1,0 0-1,0 0 1,0 0-1,1-1 1,-1 1-1,0 0 1,0 0-1,0-1 1,0 1 0,0-1-1,0 1 1,46-34-994,-5-6-501</inkml:trace>
  <inkml:trace contextRef="#ctx0" brushRef="#br0" timeOffset="1676.754">21695 3833 23101,'-14'39'640,"4"-13"-11,0 0 1,2 0-1,1 1 1,1 0-1,1 1 1,2-1-1,0 29-629,4-45 58,2 1 0,0-1 0,0 0-1,1 0 1,0 0 0,1 0-1,1-1 1,-1 1 0,8 8-58,23 49 8,-26-40 3,-2 0 0,0 1 0,-2 0 0,-1 0 0,-2 0 0,0 0-1,-2 9-10,4-133 144,3 0-1,15-57-143,-8 55-191,47-284-1934,-22 266 703,-39 113 1402,0 1-1,-1-1 0,1 0 1,0 1-1,0-1 1,0 1-1,0 0 1,1-1-1,-1 1 1,0 0-1,1 0 1,-1-1-1,0 1 1,1 0-1,-1 0 0,1 1 1,0-1-1,-1 0 1,1 0-1,0 1 1,-1-1-1,1 1 1,0 0-1,0-1 1,0 1-1,-1 0 1,1 0-1,0 0 0,0 0 1,-1 0-1,1 1 1,0-1-1,0 0 1,-1 1-1,1 0 1,0-1-1,-1 1 1,1 0-1,0 0 1,-1 0-1,1 0 0,-1 0 1,1 0-1,-1 0 1,0 0-1,0 0 1,1 1-1,-1-1 1,0 1-1,0 0 21,4 12 192,-1-1 0,0 1-1,-1 0 1,-1-1 0,0 1-1,-1 0 1,-1 1 0,0-1-1,-1 0 1,0 0 0,-1 0-1,-1-1 1,0 1 0,-1 0-1,0-1 1,-1 0 0,0 0-1,-4 5-191,8-17 24,-6 22 241,-2-2 0,-1 1 0,0-1 0,-1-1 0,-2 0 0,0-1 0,-1 0-1,-2 1-264,15-18 3,1-1-1,-1 0 0,0 0 0,1-1 0,-1 1 0,0 0 1,0 0-1,0 0 0,1 0 0,-1-1 0,0 1 0,0 0 1,0-1-1,0 1 0,0 0 0,0-1 0,-1 0 1,1 1-1,0-1 0,0 0 0,0 1 0,0-1 0,-1 0 1,1 0-1,0 0 0,0 0 0,0 0 0,0 0 0,-1 0 1,1-1-1,0 1 0,0 0 0,0-1 0,0 1 0,0-1 1,0 1-1,0-1 0,0 1 0,0-1 0,0 0 1,0 1-1,0-1 0,0 0 0,0 0 0,0 0 0,1 0 1,-1 0-1,0 0 0,1 0 0,-1 0 0,1 0 0,-1 0 1,1 0-1,-1 0-2,-9-100-2281,11 70 520</inkml:trace>
  <inkml:trace contextRef="#ctx0" brushRef="#br0" timeOffset="2368.104">21746 3349 23613,'1'2'1006,"21"85"2216,-9 57-1941,-7 0 0,-5 9-1281,3 125 756,1-193-570,2-226-182,-6 69-224,3 0-1,3 1 1,3-1-1,3 2 1,3 0-1,10-20 221,28 7-168,-52 82 166,0-1 0,1 0 0,-1 1 0,1-1-1,-1 1 1,1 0 0,0 0 0,-1 0 0,1 0-1,0 0 1,0 0 0,0 1 0,0 0 0,0-1-1,-1 1 1,1 0 0,0 1 0,0-1 0,0 0 0,0 1-1,0-1 1,-1 1 0,1 0 0,0 0 0,0 0-1,-1 0 1,1 1 0,-1-1 0,1 1 0,-1 0-1,1 0 3,3 2 10,1 2-1,-1-1 0,0 1 1,-1 0-1,1 0 0,-1 0 1,0 1-1,-1-1 0,1 1 1,-1 1-1,-1-1 0,0 0 1,0 1-1,0 0 0,-1 0 1,0 0-1,0 0 0,-1 0 1,0 0-1,0 0 0,-1 0 1,0 0-1,-1 1 0,0-1 1,0 0-1,-1 0 0,0 0 1,-1 4-10,-7 21 144,-2 0 0,-1-1 0,-1-1 0,-2 0 0,-1-1 0,-3 3-144,12-19 44,0-1 0,0 1 0,-1-2 0,-1 1 0,0-1 0,-1-1 0,0 0 0,-1 0 0,0-1 0,-1-1 0,-2 2-44,13-10-12,0-1 1,0 1-1,1 0 1,-1-1-1,0 1 0,0-1 1,0 0-1,0 1 1,0-1-1,0 0 0,0 0 1,0 0-1,0 0 1,0-1-1,0 1 0,0-1 1,1 1-1,-1-1 1,0 1-1,0-1 0,0 0 1,1 0-1,-1 0 1,0 0-1,1 0 0,-1 0 1,1-1-1,-1 1 1,1 0-1,-1-1 0,1 1 1,0-1-1,0 0 1,0 1-1,0-1 0,0 0 1,0 1-1,1-1 1,-1 0-1,0 0 0,1 0 1,-1 0-1,1 0 1,0 0-1,0 0 0,0 0 1,0 0-1,0 0 0,0 0 1,1-1 11,3-66-2159,5 35 72</inkml:trace>
  <inkml:trace contextRef="#ctx0" brushRef="#br0" timeOffset="2762.976">22407 3122 23981,'-11'35'968,"2"-1"1,1 1-1,2 0 0,1 1 1,1 14-969,1-23 306,-3 1-149,2 0 0,1 0 0,1 1 1,1-1-1,1 1 0,2-1 0,1 0 0,1 1 1,2-2-1,0 1 0,2 0 0,1-1 0,1-1 1,2 0-1,3 5-157,-15-31-1,0 0 0,0-1 0,0 1 0,0 0 0,0-1-1,0 1 1,0 0 0,0-1 0,0 1 0,1 0 0,-1-1 0,0 1 0,0 0 0,0 0 0,0-1 0,1 1 0,-1 0 0,0 0 0,0-1 0,0 1 0,1 0 0,-1 0 0,0-1 0,0 1 0,1 0 0,-1 0 0,0 0 0,1 0 0,-1 0 0,0-1 0,1 1-1,-1 0 1,0 0 0,0 0 0,1 0 0,-1 0 0,0 0 0,1 0 0,-1 0 0,0 0 0,1 0 0,-1 0 0,0 0 0,1 1 0,-1-1 0,0 0 0,1 0 0,-1 0 0,0 0 0,0 0 0,1 1 0,-1-1 0,0 0 0,0 0 0,1 0 0,-1 1 0,0-1-1,0 0 1,1 0 0,-1 1 0,0-1 1,0-31-295,-4 17 129,-1 0 0,-1 0 1,-1 0-1,0 1 0,0 0 0,-1 0 1,-1 1-1,0 0 0,-1 0 0,0 1 1,-1 1-1,0 0 0,-1 0 0,0 1 1,0 0-1,-1 1 0,0 1 0,0 0 1,-1 0-1,0 2 0,-14-5 166,24 9 476,8 1 91,17 0-426,1-1 0,-1 0-1,1-2 1,-1-1 0,0 0-1,0-2 1,0 0 0,-1-1-1,0-2 1,0 0 0,-1 0-1,5-5-140,19-8-580</inkml:trace>
  <inkml:trace contextRef="#ctx0" brushRef="#br0" timeOffset="57026.515">13699 6051 16732,'27'-38'1359,"-20"29"-1537,0 0-1,0 0 1,-1-1 0,0 0 0,-1 0 0,0-1-1,0 1 1,-1-1 0,-1 0 0,2-6 178,-5 16-83,0 0 1,0 0-1,0-1 0,0 1 1,0 0-1,-1 0 1,1-1-1,0 1 1,0 0-1,-1 0 0,1 0 1,-1 0-1,1-1 1,-1 1-1,1 0 0,-1 0 1,0 0-1,0 0 1,1 0-1,-1 0 0,0 1 1,0-1-1,0 0 1,0 0-1,0 1 0,0-1 1,0 0-1,0 1 1,0-1-1,0 1 1,-1-1-1,1 1 0,0 0 1,0-1-1,0 1 1,-1 0-1,1 0 0,0 0 1,0 0-1,-1 0 1,1 0-1,0 0 0,0 0 1,-1 1 82,-55 12-1125,-79 65 269,116-64 735,-1 0 1,0-1-1,-1-1 0,-1-1 1,1-1-1,-1-1 0,-1-1 1,-8 1 120,-367 29-942,274-10 4732,2 6 0,-54 26-3790,99-31 954,2 4 0,1 3 0,2 4 0,-68 47-954,29-12 490,60-45-304,1 3 1,1 1 0,3 3-1,0 2 1,3 2 0,1 2-1,3 2 1,-28 39-187,32-27 184,2 2-1,3 1 1,3 1 0,-6 22-184,30-69 3,0-1 1,1 1-1,0 0 0,1 1 1,1-1-1,0 0 1,1 1-1,0-1 0,1 0 1,1 0-1,0 0 1,1 0-1,1 0 0,0 0 1,1 0-1,0-1 1,1 0-1,1 0 0,0-1 1,0 0-1,1 0 1,4 3-4,167 210 42,-164-212-35,0 0 1,1-2-1,0 0 0,0 0 0,2-2 1,-1 0-1,1-1 0,0-1 0,1 0 1,0-2-1,0 0 0,0-1 0,10 1-7,17 0 17,1-2-1,-1-2 0,0-2 1,1-2-1,5-2-16,25-9-27,0-2-1,-1-4 0,0-4 0,-2-2 1,48-27 27,403-219-445,-516 268 431,66-30-122,-2-3 1,-1-4-1,7-9 136,291-234-121,-319 247 141,-5 8-25,-1-2 0,-1-1 0,-2-3 0,-2-2 0,-1-1 0,-2-2 0,-2-2 0,11-18 5,127-274 14,-168 326-15,0 0 0,-1 0 0,0 0-1,0 0 1,-1-1 0,0 0-1,0 1 1,-1-1 0,0 0 0,-1 0-1,1-1 1,-2 1 0,0 0 0,0 0-1,0 0 1,-1 0 0,-1 0-1,1-1 1,-1 2 0,-1-1 0,0 0-1,-1-2 2,-9-7 20,0 0-1,-1 1 0,-1 1 0,0 0 0,-2 1 0,1 0 0,-2 2 1,0 0-1,-1 1 0,0 0 0,-13-4-19,-2 4-13,0 2 0,-1 2-1,1 1 1,-2 2 0,1 1-1,0 1 1,-1 3 0,1 1 0,-23 3 13,41-3 3,-505 40-464,436-34 412,-1 5 0,1 3 0,-65 21 49,-310 107 152,309-90 1,3 5-1,-79 47-152,181-82 85,1 2 1,0 3-1,3 1 0,0 2 0,1 3-85,-245 201 263,262-219-260,1 0 0,0 2 1,1 1-1,1 1 1,1 1-1,1 1 1,1 1-1,1 0 0,1 2 1,1 0-1,1 0 1,1 1-1,2 1 1,-2 6-4,9-19-13,1-1 0,0 1 0,1 1 0,1-1 0,0 0 0,1 1 0,0 0 0,1-1 0,1 1 0,0-1 0,1 1 0,1-1 0,0 0 0,1 0 1,0 0-1,1 0 0,1-1 0,0 0 0,1 0 0,0 0 0,1-1 0,1 0 0,1 0 13,18 12-315,2-2-1,1-1 0,0-2 1,2-1-1,0-1 0,1-2 1,0-1-1,15 2 316,-23-5-290,9 2-166,1-1 0,0-2 0,1-1 0,-1-2 0,1-1 0,1-2 1,15-2 455,52-8 117,0-5 1,0-5 0,-1-4 0,-1-5 0,78-30-118,-93 29 505,167-55 3290,36-26-3795,-235 83 94,0-2 1,-2-2 0,0-3-1,-3-2 1,0-2 0,18-19-95,180-146-8,-202 167-6,-16 14 27,-2-1 0,0-1-1,-1-1 1,-1-2 0,-1-1 0,-2-1-1,0-1 1,-2-1 0,16-26-13,-20 18 31,-1 0 0,-2-2 0,-2 0 1,-1 0-1,-2-1 0,-2-1 0,-2 0 0,-1 0 0,-1-10-31,-3 36-6,-1 1 1,1 0-1,-2 0 1,0 0-1,-1-1 0,0 1 1,0 0-1,-2 1 0,0-1 1,0 0-1,-1 1 1,-1 0-1,0 0 0,0 1 1,-1-1-1,-1 2 0,0-1 1,0 1-1,-1 0 0,0 0 1,-1 1-1,0 1 1,0 0-1,-1 0 0,0 1 1,-1 0-1,0 1 6,-13-4-117,-1 2 0,-1 1 0,1 2 0,-1 0-1,0 2 1,-1 1 0,1 1 0,0 1 0,0 1 0,0 2 0,-1 0 117,-105 19-1694</inkml:trace>
  <inkml:trace contextRef="#ctx0" brushRef="#br0" timeOffset="66043.132">15365 9062 9170,'-11'-2'92,"-1"1"1,1 0 0,-1 0-1,1 1 1,-1 1-1,1 0 1,-1 0-1,1 1 1,0 1-1,0 0 1,0 0-1,0 1 1,0 0-1,1 1 1,0 0-1,0 1 1,0 0-1,0 1 1,1 0-1,0 0 1,-6 8-93,-4-2 84,-4 2 44,2 1 0,-1 1 0,2 1-1,0 0 1,2 2 0,0 0 0,1 1 0,1 1-1,0 0 1,2 1 0,1 1 0,1 0 0,-2 8-128,-15 50 1230,3 1 0,3 1 0,5 2 0,-2 33-1230,8-17 474,5 2 1,4-1 0,7 52-475,-1-104 57,2 0 0,3 0 0,2-1 0,2 0 1,2-1-1,5 6-57,-11-34-4,0-1-1,2 0 1,0 0 0,1-2 0,1 1 0,1-1-1,0-1 1,2 0 0,0-1 0,0 0 0,2-2-1,0 0 1,0 0 0,1-2 0,9 4 4,9 1 14,1-2 1,1-1-1,0-2 0,0-2 1,1-2-1,0-1 0,1-2 1,0-1-1,0-3 0,-1-1 1,1-2-1,0-2 0,-1-1 1,1-2-1,-1-2 0,9-4-14,-30 7 34,1 0 0,-1-2-1,-1 0 1,1-1-1,-1 0 1,-1-2 0,0 0-1,0-1 1,-1 0 0,-1-1-1,0-1 1,-1 0 0,0-1-1,-1-1 1,-1 1 0,0-2-1,4-10-33,12-34 246,-3-2 0,-2 0 0,-4-1-1,-2-1 1,-3-1 0,-3 0 0,-3-1 0,-2 0-1,-4 1 1,-6-55-246,3 55 38,-4 1 0,-2-1 0,-4 2-1,-2 0 1,-2 0 0,-20-43-38,29 88 10,-1 0 0,-1 1-1,-1 0 1,-1 1 0,0 0 0,-1 0 0,-1 1 0,0 1 0,-1 0-1,-1 1 1,0 1 0,-1 0 0,-1 1 0,0 1 0,0 0 0,-1 1-1,0 1 1,-13-4-10,15 7-71,-1 0 0,0 1 1,0 1-1,-1 1 0,1 0 0,-1 1 0,1 1 0,-1 1 0,0 1 0,1 0 0,-18 4 71,-22 14-1209</inkml:trace>
  <inkml:trace contextRef="#ctx0" brushRef="#br0" timeOffset="68127.22">16877 8671 8986,'-53'-46'2654,"51"44"-2654,-1 1 1,1 0-1,-1-1 1,0 1-1,1 1 0,-1-1 1,0 0-1,0 1 1,0-1-1,0 1 1,1 0-1,-1 0 1,0 0-1,0 0 0,0 1 1,0-1-1,0 1 1,1-1-1,-1 1 1,0 0-1,0 0 1,1 0-1,-1 1 0,1-1 1,-1 1-1,1-1 1,0 1-1,-1 0 1,1 0-1,0 0 1,0 0-1,0 0 0,-1 3 0,-13 17 454,0 2-1,1 0 1,2 0-1,0 2 1,2-1-1,1 2 1,1-1-1,1 1 0,1 1 1,1 4-454,-10 27 46,-25 77 544,22-84-218,3 1 0,1 1 0,3 0 0,3 1 0,1 0 0,3 1 0,3 49-372,3-90 132,0 0-1,1 0 0,1 0 0,0 0 0,1 0 0,1-1 0,0 0 0,1 0 0,0 0 0,1-1 0,1 0 1,0 0-1,1-1 0,0 0 0,1 0 0,0-1 0,5 3-131,-1 1 39,1-1-1,0-1 1,1-1 0,1 0-1,-1-1 1,2-1 0,0 0-1,0-2 1,0 0 0,1-1-1,1 0 1,-1-2 0,1 0-1,0-2 1,0 0 0,0-1-1,0-1 1,0-1 0,16-1-39,-17-3 21,0 0 0,0-1 0,-1-1 0,0-1 0,0-1 0,-1 0 0,1-1 1,-2-1-1,0 0 0,0-2 0,-1 1 0,0-2 0,-1 0 0,0-1 0,-1 0 0,-1-1 1,-1 0-1,6-10-21,20-36 62,-3-2 1,-2-2 0,-3 0 0,5-27-63,-12 36 18,-4 16 4,-2-1 0,-2-1-1,-2 0 1,-1-1-1,-3 0 1,-1 0 0,-2-1-1,-2 1 1,-2-4-22,-3 14 9,0-1-1,-2 2 1,-2-1 0,-1 0-1,-1 1 1,-1 1 0,-3-1-1,-4-8-8,13 34 13,-1 0-1,1 1 1,-1-1-1,0 1 0,0 0 1,-1 0-1,1 0 1,-1 1-1,0 0 1,-1 0-1,1 0 0,-1 0 1,1 1-1,-1 0 1,0 0-1,-1 1 0,1-1 1,0 1-1,0 1 1,-1-1-1,0 1 1,1 0-1,-1 1 0,1-1 1,-1 1-1,0 1 1,1-1-1,-1 1 0,1 0 1,-1 1-1,1 0 1,-3 1-13,-114 37 58,82-25-108,-1-2 1,0-1 0,0-2 0,-32 2 49,49-7-948,16-1-600</inkml:trace>
  <inkml:trace contextRef="#ctx0" brushRef="#br0" timeOffset="68898.248">17279 9235 10274,'0'0'1039,"0"0"528,2-2-1248,588-338 1868,-293 134-1886,-242 174-282,279-181 262,-70 2 384,195-88 1301,-164 114-652,-197 120-862,118-78 838,53-17-1290,-229 139 39,34-16 23,-2-4 0,-1-3 1,-3-3-1,45-40-62,76-74 44,-186 158-149</inkml:trace>
  <inkml:trace contextRef="#ctx0" brushRef="#br0" timeOffset="70742.48">17360 8763 19580,'0'0'1986,"0"0"98,-3 4-549,-76 148 1309,60-107-2634,-115 269 527,132-309-725,0-1 0,1 1 0,-1 0 1,1 0-1,0 0 0,0 0 0,0 0 1,1 0-1,-1 0 0,1 0 1,1 0-1,-1 0 0,1-1 0,0 1 1,0 0-1,0 0 0,0 0 0,1 0 1,0-1-1,0 1 0,0-1 1,1 1-1,-1-1 0,1 0 0,0 0 1,1 0-1,-1-1 0,0 1 0,1-1 1,0 1-1,0-1 0,0 0 1,0-1-1,1 1 0,-1-1 0,0 0 1,1 0-1,0 0 0,0-1 1,-1 1-1,1-1 0,0 0 0,0-1 1,3 1-13,7-4 31,0-1 1,-1 0 0,1-1-1,-1 0 1,0-2-1,0 1 1,-1-2 0,0 0-1,0 0 1,-1-1 0,1-2-33,52-31 155,43 1-285,-55 33-349</inkml:trace>
  <inkml:trace contextRef="#ctx0" brushRef="#br0" timeOffset="71732.083">21232 5879 23389,'-2'-9'1416,"-2"4"1001,3 21-1553,-1 15-320,4 22-344,3 11-136,3 9-56,5 1 24,3-8-80,0-2-176,3-7-632,-1-6-496,-5-10-697,-2-6-991</inkml:trace>
  <inkml:trace contextRef="#ctx0" brushRef="#br0" timeOffset="72056.306">20858 6188 18572,'-4'-3'256,"-1"-1"0,1 0 0,0 1 0,0-2 0,1 1 1,-1 0-1,1-1 0,0 1 0,0-1 0,1 0 0,-1 0 0,1 0 0,0 0 0,0-1 1,1 1-1,0-1 0,0 1 0,0-1 0,0 1 0,1-1 0,0 1 0,0-1 0,0 1 0,1-1 1,0 1-1,1-3-256,6-8 251,1-1-1,1 1 1,0 0 0,1 1 0,1 0 0,1 1-1,0 0 1,0 1 0,2 1 0,-1 0 0,2 1 0,-1 0-1,15-6-250,-19 9 26,0 1 0,1 1 0,0 0-1,0 1 1,1 0 0,-1 1 0,1 0 0,0 1-1,0 0 1,0 1 0,1 1 0,-1 0-1,0 1 1,1 0 0,-1 1 0,0 0-1,0 1 1,1 1 0,-1 0 0,-1 1-1,1 0 1,-1 1 0,1 0 0,-1 1 0,-1 1-26,-2-3 28,0 1 0,-1 0 1,1 1-1,-1 0 1,-1 0-1,1 1 1,-1-1-1,0 2 0,-1-1 1,1 1-1,-2 0 1,1 0-1,-1 1 1,0 0-1,-1 0 1,0 0-1,0 0 0,-1 1 1,0-1-1,-1 1 1,0 0-1,-1 0 1,0 0-1,0-1 0,-1 1 1,0 0-1,-1 0 1,0 0-1,-1 0 1,0 0-1,-1 4-28,-7 7 80,0 0 1,-1 0-1,-2-1 0,0-1 0,-1 0 1,0 0-1,-2-2 0,0 0 0,-1-1 0,-1 0 1,0-1-1,-1-1-80,15-11-26,0 1 0,0-1-1,-1 0 1,1 0 0,-1 0 0,1-1 0,-1 1 0,0-1-1,0 0 1,0-1 0,0 1 0,0-1 0,0 0 0,-1 0-1,1-1 1,0 1 0,-1-1 0,1 0 0,0-1 0,-1 1-1,1-1 28,5 0-114,-1 0 1,1 1 0,-1-1-1,1 0 1,0 1 0,-1-1-1,1 0 1,0 0 0,0 0-1,-1 1 1,1-1 0,0 0-1,0 0 1,0 0 0,0 1-1,0-1 1,0 0 0,0 0 0,1 0-1,-1 1 1,0-1 0,0 0-1,1 0 1,-1 1 0,0-1-1,1 0 1,-1 0 0,0 1-1,1-1 1,-1 0 0,1 1-1,0-1 1,-1 1 0,1-1 0,-1 1-1,1-1 1,0 1 0,-1-1-1,1 1 1,0-1 0,0 1-1,-1 0 1,1 0 0,0-1-1,0 1 1,0 0 112,17-11-4804</inkml:trace>
  <inkml:trace contextRef="#ctx0" brushRef="#br0" timeOffset="72302.649">21578 5969 11867,'29'-67'4577,"-1"14"2536,-3 14-4969,-9 23-551,-2 13-393,-2 23-392,-3 10-280,1 21-224,-3 4-88,-5 1-135,1-1-33,-2-20-297,3-7-191,-4-28-704,0 0-600</inkml:trace>
  <inkml:trace contextRef="#ctx0" brushRef="#br0" timeOffset="72557.231">21591 5481 22645,'0'0'1040,"0"0"320,-10 19-543,10-1-449,3-1-64,4 0-720,2-3-393</inkml:trace>
  <inkml:trace contextRef="#ctx0" brushRef="#br0" timeOffset="72832.506">21960 5598 16347,'0'0'3713,"-3"1"-77,-38 36 202,4 49-2450,37-85-1391,-1-1-1,1 1 1,0 0 0,-1-1-1,1 1 1,0 0 0,-1-1-1,1 1 1,0 0 0,0 0-1,0-1 1,0 1 0,0 0-1,0 0 1,0-1 0,0 1-1,0 0 1,0 0 0,0 0-1,0-1 1,0 1-1,0 0 1,1-1 0,-1 1-1,0 0 1,1 0 0,-1-1-1,0 1 1,1-1 0,-1 1-1,1 0 1,-1-1 0,1 1-1,-1-1 1,1 1 0,0-1-1,-1 1 1,1-1-1,0 0 1,-1 1 0,1-1-1,0 0 1,-1 1 0,1-1-1,0 0 1,0 0 0,-1 0-1,1 0 1,0 1 0,0-1-1,-1 0 1,1 0 0,0-1-1,0 1 4,44-20-541,-31 12 472,-8 4 87,0 0-1,0 1 1,1 0-1,-1 0 1,1 0-1,0 0 0,0 1 1,0 1-1,0-1 1,0 1-1,0 0 1,0 0-1,1 1 0,-1 0 1,0 1-1,0-1 1,0 1-1,1 1 1,-1-1-1,0 1 0,-1 0 1,1 1-1,0 0 1,-1 0-1,1 0 1,-1 1-1,0 0 0,0 0-17,-5-1 51,1 0 0,-1 0 0,0 1-1,-1-1 1,1 0 0,-1 0-1,1 0 1,-1 1 0,0-1 0,0 0-1,0 0 1,-1 1 0,1-1-1,-1 0 1,0 0 0,0 0 0,0 0-1,0 0 1,0 0 0,-1 0-1,1 0 1,-1 0 0,0 0 0,0-1-1,0 1 1,0-1 0,0 1-1,0-1 1,-1 0 0,-2 2-51,1 0 51,-144 151 666,120-143-2077,18-15-503</inkml:trace>
  <inkml:trace contextRef="#ctx0" brushRef="#br0" timeOffset="73846.851">22486 5436 14795,'0'-51'10849,"-8"54"-8142,4-1-2655,0 1 0,0-1 0,1 1 0,-1 0 0,1 0 0,0 0 0,0 0 0,0 0 0,0 1 1,1-1-1,-1 1 0,1 0 0,0 0 0,0 0 0,0 0 0,1 0 0,-1 4-52,-5 17 88,1 1 0,1 0 0,1 0 1,2 0-1,0 0 0,2 1 1,1-1-1,1 0 0,2 1 0,4 15-88,-9-40 2,1 0-1,0-1 0,-1 1 0,1-1 1,0 1-1,0 0 0,0-1 0,0 1 1,1-1-1,-1 1 0,0 0 1,1-1-1,-1 1 0,1-1 0,-1 1 1,1-1-1,0 1 0,0-1 0,0 0 1,-1 1-1,1-1 0,1 0 0,-1 0 1,0 1-1,0-1 0,0 0 0,1 0 1,-1 0-1,0-1 0,1 1 0,-1 0 1,1 0-1,-1-1 0,1 1 0,-1-1 1,1 1-1,-1-1 0,1 0 0,-1 0 1,1 1-1,0-1 0,-1 0 0,1 0 1,0-1-1,-1 1 0,1 0 0,-1-1 1,1 1-1,-1 0 0,1-1 0,-1 0 1,2 0-2,9-14-29,0 0 1,-1-1-1,-1 0 0,-1-1 1,0 0-1,-1 0 1,-1-1-1,0-1 29,-6 16-10,30-80-390,-4-1 1,-4-1-1,12-81 400,-49 249 581,4 0 0,2 77-581,17-101 217,-9-58-213,0 0 0,1 0 0,-1 1 0,0-1 0,1 0 0,-1 0 0,0 0 0,1 0 0,0 0 0,-1 0 0,1 0 0,0 0 0,-1 0 0,1 0 0,0 0 0,0 0 0,0-1 0,0 1 0,-1 0 0,1-1 0,0 1 1,1 0-1,-1-1 0,0 1 0,0-1 0,0 0 0,0 1 0,0-1 0,0 0 0,0 0 0,1 1 0,-1-1 0,0 0 0,0 0 0,0 0 0,1-1 0,-1 1 0,0 0 0,0 0 0,0-1 0,0 1 0,0 0 0,0-1 0,0 1 0,0-1 1,1 0-6,54-61 79,-28 17-62,-3-2 1,-1 0 0,-3-1-1,-2-2 1,-2 0-1,-2 0 1,8-51-17,-6 40 31,-10 63-21,-6 70 58,-31 245 407,34-272-382,-4-45-100,0 1 0,0 0 0,-1 0-1,1 0 1,1-1 0,-1 1-1,0 0 1,0 0 0,0 0-1,0-1 1,1 1 0,-1 0-1,0 0 1,0-1 0,1 1-1,-1 0 1,1-1 0,-1 1 0,1 0-1,-1-1 1,1 1 0,-1-1-1,1 1 1,0-1 0,-1 1-1,1-1 1,0 1 0,-1-1-1,1 1 1,0-1 0,-1 0 0,1 0-1,0 1 1,0-1 0,-1 0-1,1 0 1,0 0 0,0 0-1,0 0 1,-1 0 0,1 0-1,0 0 1,0 0 0,0 0 0,-1 0-1,1 0 1,0-1 0,0 1 7,21-32-1557,-9 5-151</inkml:trace>
  <inkml:trace contextRef="#ctx0" brushRef="#br0" timeOffset="74233.811">23233 4883 22565,'-2'2'1283,"-55"84"3318,2 66-3337,31-13-976,24-139-288,0-1 0,1 1 0,-1 0 0,1 0 0,-1 0 0,1-1 1,-1 1-1,1 0 0,-1 0 0,0 0 0,1 0 0,-1 0 0,1 0 0,-1 0 0,1 0 0,-1 0 0,1 0 0,-1 0 0,1 0 0,-1 0 0,1 0 1,-1 0-1,1 1 0,-1-1 0,0 0 0,1 0 0,-1 1 0,1-1 0,-1 0 0,0 0 0,1 1 0,-1-1 0,0 0 0,1 1 0,-1-1 0,0 0 1,1 1-1,-1-1 0,0 1 0,0-1 0,0 1 0,1-1 0,-1 0 0,0 1 0,0-1 0,0 1 0,0-1 0,0 1 0,0-1 0,0 1 0,0-1 1,0 1-1,0-1 0,0 1 0,0-1 0,0 1 0,0-1 0,0 1 0,-1-1 0,1 0 0,0 1 0,0-1 0,0 1 0,-1-1 0,1 0 0,0 1 1,-1-1-1,1 1 0,0-1 0,-1 0 0,23-31-36,0-10-40,51-79-35,-70 115 111,1 1-1,0 0 1,0 0-1,0 0 1,0 1-1,1-1 1,-1 1-1,1 0 1,0 0 0,0 1-1,0 0 1,0 0-1,0 0 1,1 0-1,-1 1 1,0-1-1,1 1 1,-1 1-1,1-1 1,0 1 0,-1 0-1,5 1 1,-7-1 2,0 0 1,0 1-1,0 0 0,-1-1 0,1 1 1,0 0-1,0 1 0,-1-1 0,1 0 1,0 1-1,-1-1 0,1 1 0,-1 0 1,0 0-1,0 0 0,0 0 0,0 0 1,0 0-1,0 1 0,0-1 0,-1 1 1,1-1-1,-1 1 0,0 0 0,1-1 1,-1 1-1,-1 0 0,1 0 0,0 0 1,-1 0-1,1 0 0,-1 0 0,0 2-2,0 3 50,0 1 0,-1-1 0,0 1 0,0-1 0,-1 1 0,0-1 0,-1 0 0,0 0 0,0 0 0,-1 0 0,-1 2-50,-1 2 41,-1 1 1,0-1-1,-1 0 1,0-1-1,-1 0 0,-1 0 1,1-1-1,-2 0 0,1-1 1,-1 0-1,-1-1 0,-1 1-41,11-8-90,0 0 0,0 0 0,0 0 0,0-1 0,0 1 0,0 0 0,0-1 0,0 1-1,0-1 1,0 0 0,-1 0 0,1 0 0,0 0 0,0 0 0,0 0 0,-1-1 0,1 1 0,0-1-1,0 1 1,0-1 0,0 0 0,0 0 0,0 0 0,0 0 0,0 0 0,0 0 0,0-1 90,-8-10-2199</inkml:trace>
  <inkml:trace contextRef="#ctx0" brushRef="#br0" timeOffset="74609.826">23703 4741 22053,'0'0'91,"-1"0"0,0-1-1,1 1 1,-1-1 0,0 1 0,0 0 0,0 0 0,1-1 0,-1 1 0,0 0 0,0 0 0,0 0 0,0 0-1,1 0 1,-1 0 0,0 0 0,0 0 0,0 1 0,0-1 0,1 0 0,-1 0 0,0 1 0,0-1 0,1 0-1,-1 1 1,0-1 0,1 1 0,-1-1 0,0 1 0,1-1 0,-1 1 0,0-1 0,1 1 0,-1 0 0,1-1 0,-1 1-1,1 0 1,0 0 0,-1-1 0,1 1 0,0 0 0,-1 0-91,-2 3 192,-36 36 517,2 1 0,2 2 0,2 1 0,2 2 0,1 3-709,18-12 27,12-37-28,0 1 1,0-1 0,0 1-1,0-1 1,1 1 0,-1-1-1,0 1 1,0-1 0,1 1-1,-1-1 1,0 1 0,1-1-1,-1 1 1,0-1 0,1 0-1,-1 1 1,1-1 0,-1 0-1,1 1 1,-1-1 0,1 0-1,-1 0 1,1 1 0,-1-1-1,1 0 1,-1 0-1,1 0 1,-1 0 0,1 0-1,-1 0 1,1 0 0,-1 0-1,1 0 1,-1 0 0,1 0-1,0 0 1,-1 0 0,1 0-1,-1 0 1,1-1 0,-1 1-1,1 0 1,-1 0 0,1-1-1,-1 1 1,1 0 0,-1-1-1,0 1 1,1 0 0,-1-1-1,1 1 1,-1 0 0,0-1-1,1 1 1,-1-1 0,0 1-1,0-1 1,1 1 0,-1-1-1,0 0 1,142-121 103,-140 119-105,1 0 1,-1 1-1,1-1 1,0 1-1,0 0 0,0 0 1,0 0-1,0 0 1,1 0-1,-1 1 0,1-1 1,-1 1-1,1 0 0,-1 0 1,1 1-1,-1-1 1,1 1-1,0-1 0,0 1 1,-1 0-1,1 0 1,0 1-1,-1-1 0,1 1 1,-1 0-1,1 0 1,-1 0-1,1 1 0,-1-1 1,1 1-1,-1-1 0,0 1 1,0 0-1,0 1 1,0-1-1,0 0 0,-1 1 1,1 0-1,-1-1 1,1 1-1,-1 0 0,0 0 1,0 0-1,0 1 1,-1-1-1,1 0 0,-1 1 1,0 0 1,0 9 14,-2 1 0,0 0 0,0 0 0,-2 0 0,0 0 0,0-1 0,-1 0 0,-1 1 0,0-1 0,-4 7-14,4-9 10,-44 83-304,37-82-375,5-14 0</inkml:trace>
  <inkml:trace contextRef="#ctx0" brushRef="#br0" timeOffset="74900.51">24058 4630 23221,'0'24'1448,"0"6"1025,-12 17-1353,4 7-152,-10 0-472,4 0-216,11-13-176,1-4-56,11-17-72,4-5-80,0-12-296,0-6-408,-10-12-976,-3-8 1888</inkml:trace>
  <inkml:trace contextRef="#ctx0" brushRef="#br0" timeOffset="75154.714">24013 4320 21565,'0'0'1672,"0"0"1049,-9 17-1457,2 3-856,2 4-128,3-5-608,6 0-640</inkml:trace>
  <inkml:trace contextRef="#ctx0" brushRef="#br0" timeOffset="75409.131">24371 4619 23429,'-25'115'5372,"1"1"-3964,24-116-1403,-1 1 0,1-1 0,0 1-1,-1-1 1,1 1 0,0-1 0,0 1 0,0-1 0,0 1 0,-1-1-1,1 1 1,0-1 0,0 1 0,0-1 0,0 1 0,0-1-1,0 1 1,0-1 0,0 1 0,1-1 0,-1 1 0,0-1-1,0 1 1,0-1 0,0 1 0,1-1 0,-1 1 0,0-1-1,1 1 1,-1-1 0,0 1 0,1-1 0,-1 0 0,0 1 0,1-1-1,-1 0 1,1 1 0,-1-1 0,1 0 0,-1 1 0,0-1-1,1 0 1,-1 0 0,1 0 0,0 0 0,-1 1 0,1-1-1,-1 0 1,1 0 0,-1 0 0,1 0 0,-1 0 0,1 0-1,-1 0 1,1-1-5,24-22 58,39-96 3,-53 93-57,2 0 1,1 1-1,1 1 0,1 0 1,15-17-5,14 12 26,-44 29-24,1 0-1,-1 0 1,0 1-1,0-1 1,1 0-1,-1 1 1,0-1 0,0 0-1,0 1 1,1-1-1,-1 1 1,0 0-1,0-1 1,0 1-1,0 0 1,0 0 0,0 0-1,0 0 1,-1 0-1,1 0 1,0 0-1,0 0 1,-1 0-1,1 0 1,-1 0 0,1 0-1,-1 0 1,1 1-1,-1-1 1,0 0-1,1 0 1,-1 1-1,0-1 1,0 0 0,0 0-1,0 1 1,0-1-1,0 1-1,-5 158 407,5-159-405,-1 0 1,1 0-1,0 0 1,0 0-1,0 0 1,0 0-1,0 0 1,0 0-1,0 0 0,0 0 1,0 0-1,1 0 1,-1 0-1,0 0 1,1 0-1,-1 0 1,1 0-1,-1 0 0,1 0 1,-1 0-1,1 0 1,0 0-1,-1 0 1,1-1-1,0 1 1,0 0-1,0 0 0,-1-1 1,1 1-1,0-1 1,0 1-1,0-1 1,0 1-1,0-1 1,0 0-1,0 1 0,0-1 1,0 0-1,0 0 1,1 0-1,-1 1 1,0-1-1,0 0 1,0-1-1,1 1-2,45-26 42,-20 2-31,-2 0 1,0-2-1,-2-1 0,-1 0 1,3-8-12,41-50 18,-14 39 16,-51 46-33,0 0-1,0 0 0,0 0 1,0 0-1,0 0 1,0 0-1,0 0 0,0 1 1,0-1-1,0 0 0,0 0 1,-1 1-1,1-1 0,0 1 1,0-1-1,0 1 0,0-1 1,-1 1-1,1 0 0,0-1 1,-1 1-1,1 0 1,-1 0-1,1-1 0,0 1 1,-1 0-1,0 0 0,1 0 1,-1 0-1,1 0 0,-1-1 1,0 1-1,0 0 0,1 0 1,-1 0-1,0 0 1,0 0-1,0 0 0,0 0 1,0 0-1,0 0 0,-1 0 1,1 0-1,0 0 0,-2 54 43,2-49-36,-9 106 121,17-86-627,-2-32-455</inkml:trace>
  <inkml:trace contextRef="#ctx0" brushRef="#br0" timeOffset="76721.953">25690 4204 14435,'-5'-26'7576,"-7"2"-3564,12 23-3959,-1-1 0,0 1 0,0 0-1,0-1 1,0 1 0,0 0 0,0 0 0,0 0 0,0-1 0,-1 1 0,1 0 0,0 1 0,-1-1-1,1 0 1,-1 0 0,1 0 0,-1 1 0,1-1 0,-1 1 0,1-1 0,-1 1 0,0 0 0,1 0-1,-1 0 1,0 0 0,1 0 0,-1 0 0,1 0 0,-1 0 0,0 0 0,1 1 0,-1-1 0,1 1-1,-1-1 1,1 1 0,-1 0 0,1 0 0,-1-1 0,1 1 0,0 0 0,-1 0 0,1 0 0,0 0 0,0 1-1,-1 0-52,-7 8 34,2 0 0,-1 1 0,2 0 0,-1 1 0,1-1 0,1 1 0,0 0 0,1 0 0,0 1 0,1 0 0,0-1 0,1 1 0,1 0 1,-1 3-35,1-10 43,0 0 1,1 0 0,-1 0-1,1 1 1,0-1 0,1 0-1,0 0 1,0 0 0,0 0-1,0 0 1,1 0 0,0 0-1,0 0 1,1-1 0,0 1-1,2 3-43,-3-8 8,0 0 0,0-1 0,1 1 0,-1 0-1,0-1 1,0 0 0,1 1 0,-1-1 0,0 0 0,1 0-1,-1 0 1,0-1 0,0 1 0,1-1 0,-1 1 0,0-1-1,0 1 1,0-1 0,1 0 0,-1 0 0,0 0-1,0-1 1,0 1 0,-1 0 0,1-1 0,0 1 0,0-1-1,-1 0 1,1 1 0,-1-1 0,0 0 0,1 0 0,-1 0-1,0 0 1,0 0 0,0 0 0,0 0 0,0-1-8,16-20 17,0-2 1,-2 0-1,-1 0 1,-1-2 0,-1 1-1,-1-2 1,-1 0-1,-2 0 1,-1 0-1,-1-1 1,-1 0-1,-1-14-17,-13-23 47,8 66-47,0-1 0,1 1 0,-1 0-1,0 0 1,0 0 0,1 0 0,-1 0 0,0 1 0,1-1 0,-1 0-1,0 0 1,0 0 0,1 1 0,-1-1 0,0 0 0,1 1-1,-1-1 1,1 0 0,-1 1 0,0-1 0,1 1 0,-1-1 0,1 1-1,-1-1 1,1 1 0,0 0 0,-1-1 0,1 1 0,-1 0-1,1-1 1,0 1 0,0 0 0,-1-1 0,1 1 0,0 0 0,0-1-1,0 1 1,0 0 0,0 0 0,0-1 0,0 1 0,0 0-1,0 0 1,-7 22 41,1 0 0,1 1-1,1-1 1,1 1-1,1 0 1,1 1-1,2 20-40,-1-44 6,0 0 0,-1 0 0,1 0 0,0 0 0,0 0 0,0 1 0,0-1 0,1 0 0,-1 0 0,0 0 0,0 0 0,1 0 0,-1 0 0,0 1 0,1-1 0,0 0 0,-1 0 0,1 0 0,-1 0 0,1-1 0,0 1 0,0 0 0,-1 0 0,1 0 0,0 0 0,0-1 0,0 1 0,0 0 0,0-1 0,0 1 0,0-1 0,0 1 0,0-1 0,0 0 0,0 1 0,0-1 0,1 0 0,-1 0 0,0 0 0,0 0 0,0 0 0,0 0-1,1 0 1,-1 0 0,0 0 0,0 0 0,0-1 0,0 1 0,0 0 0,0-1 0,0 1 0,0-1 0,0 1 0,1-1-6,62-77 144,4-27-64,-5-3 0,-4-2 0,20-60-80,-59 113-1,-73 377 120,44-247 11,8-60-111,-5 18 40,2 0-1,2 1 0,0-1 1,2 0-1,2 1 0,1-1 1,1 0-1,4 12-58,69 136 59,-57-140-60,-2 1-1,-1 0 1,-2 2-1,2 13 2,-16-53 0,0 0-1,0 1 1,0-1-1,0 0 1,0 1 0,-1-1-1,1 1 1,-1-1-1,0 1 1,1-1 0,-1 1-1,0-1 1,-1 1-1,1-1 1,0 1-1,-1-1 1,1 1 0,-1-1-1,0 1 1,0-1-1,0 1 1,0-1 0,0 0-1,0 0 1,-1 0-1,1 0 1,-1 0-1,1 0 1,-1 0 0,0 0-1,0 0 1,0-1-1,0 1 1,0-1-1,-1 1 1,-1-3 3,0-1-1,0 0 1,1 0-1,-1 0 1,1-1 0,0 1-1,-1-1 1,1 0-1,0 0 1,1 0-1,-1 0 1,0-1-1,1 1 1,0 0-1,0-1 1,0 0-1,0 0 1,1 1-1,-1-1 1,1 0-1,0 0 1,0-1-3,-1 1 0,-11-32-20,1 0-1,2-1 0,2-1 0,1 0 0,1 0 1,3 0-1,1 0 0,2-1 0,1 1 0,3-11 21,-3 41-72,1 0 0,0 0-1,0 0 1,1 0-1,-1 0 1,2 1 0,-1 0-1,1-1 1,0 1-1,1 1 1,-1-1 0,1 1-1,1-1 1,4-3 72,13-13-870</inkml:trace>
  <inkml:trace contextRef="#ctx0" brushRef="#br0" timeOffset="77650.006">26782 3317 16035,'3'-4'8875,"-4"31"-6659,-10 84-731,5 1 0,6 68-1485,31-60 339,-13-116-207,4-77 85,-7 14-180,-4-1 1,-2 0-1,-3 0 0,-2-1 1,-3-19-38,-2 58-7,-2 33-4,-1 37-13,3-28 20,-1 2 4,1 0 0,1 1 0,1-1 0,1 0 0,1 0 0,5 19 0,-8-39 2,0 0 0,1 0 0,-1 1 0,1-1 0,0 0 0,-1 0 0,1 0 0,0 0 0,0-1 0,1 1 0,-1 0 0,0 0 0,0-1 0,1 1 0,-1 0 0,1-1 0,0 0 0,-1 1 0,1-1 0,0 0 0,0 0 0,0 0 0,0 0 0,0 0 0,0 0 0,0 0 0,0-1 0,0 1 0,0-1 0,0 0 0,0 0 0,1 1 0,-1-1 0,0 0 0,0-1 0,0 1 0,0 0 0,0-1 0,1 1 0,-1-1 0,0 0 0,0 1 0,0-1 0,0 0 0,-1 0 0,1-1 0,0 1 0,0 0 0,-1-1 0,1 1 0,0 0 0,-1-1 0,1 0-2,15-17 25,-1 0 1,-1 0-1,-1-2 1,0 0-1,-2 0 1,0-1-1,-1-1 1,-2 0-1,4-12-25,-5 16 6,-1 0-1,-1 0 1,-1-1 0,-1 0 0,0 0-1,-1 0 1,-2 0 0,0 0 0,-1 0-1,-2-20-5,1 40 1,1 0-1,0 1 1,0-1-1,-1 0 1,1 1-1,0-1 1,-1 0-1,1 0 1,-1 0-1,1 1 1,0-1-1,-1 0 1,1 0-1,-1 0 1,1 0-1,0 0 1,-1 0-1,1 0 1,-1 0-1,1 0 1,-1 0-1,1 0 1,0 0-1,-1 0 1,1 0 0,-1 0-1,1 0 1,-1 0-1,1-1 1,0 1-1,-1 0 1,1 0-1,0 0 1,-1-1-1,1 1 1,0 0-1,-1 0 1,1-1-1,0 1 1,-1 0-1,1-1 1,0 1-1,0 0 1,-1-1-1,1 1 1,0-1-1,0 1 1,0 0-1,0-1 1,0 1-1,-1-1 1,1 1-1,0-1 1,0 1-1,0 0 1,0-1-1,0 1 1,0-1-1,0 1 1,1-1-1,-1 1 1,0 0-1,0-1 0,-17 42-13,-5 27 79,4 1-1,2 0 1,3 2 0,1 29-66,10-96 9,1 0 0,0 1 1,0-1-1,0 0 1,1 1-1,0-1 0,-1 1 1,1-1-1,1 0 0,-1 1 1,1-1-1,0 1 1,0-1-1,0 0 0,0 1 1,1-1-1,0 0 0,-1 0 1,2 0-1,-1 0 1,0-1-1,1 1 0,0-1 1,0 1-1,0-1 0,0 0 1,0 0-1,0 0 1,1 0-1,0-1 0,-1 0 1,1 1-1,0-1 0,0-1 1,1 1-1,2 0-9,4-3 7,1-1-1,-1-1 1,0 0-1,0-1 1,0 0-1,0-1 0,0 0 1,-1 0-1,0-1 1,0 0-1,-1-1 1,1 0-1,5-7-6,-11 10 4,18-12 9,-1-1 0,-1-2 0,-1 0 0,-1-1 0,15-21-13,-27 33 2,0 0-1,-1-1 0,0 1 1,-1-1-1,0 0 0,0 0 1,0-1-1,-2 1 0,1-1 1,-1 1-1,0-1 0,-1 0 1,0 0-1,-1 0 0,0 0 1,0 1-1,-2-8-1,1 16-1,1 0 0,-1 0 1,0 0-1,1 0 0,-1 0 0,0 0 0,0 0 0,0 0 1,1 0-1,-1 0 0,0 0 0,0 1 0,-1-1 0,1 0 0,0 1 1,0-1-1,0 1 0,0-1 0,0 1 0,-1 0 0,1-1 0,0 1 1,0 0-1,-1 0 0,1 0 0,0 0 0,0 0 0,-1 0 0,1 0 1,0 0-1,0 0 0,-1 1 0,1-1 0,0 0 0,0 1 1,0-1-1,0 1 0,0 0 0,-1-1 0,1 1 0,0 0 0,0 0 1,0-1-1,1 1 0,-1 0 0,0 0 0,0 0 0,0 0 0,1 0 1,-1 0-1,0 0 0,1 1 0,-1-1 0,1 0 0,0 0 0,-1 0 1,1 1-1,0-1 0,0 0 0,-1 0 0,1 1 1,-8 10-4,0 0 0,0 1 0,1 0 1,1 0-1,0 1 0,1 0 0,1 0 0,0 0 0,0 0 0,2 0 0,0 1 0,0 0 1,1-1 3,2-10-34,-1-1 0,0 0 0,1 1 0,0-1 0,-1 0 0,1 0 0,0 0 0,1 1 0,-1-1 0,1 0 0,-1-1 0,1 1 1,0 0-1,0 0 0,0-1 0,0 1 0,1-1 0,-1 0 0,1 1 0,-1-1 0,1 0 0,0-1 0,0 1 0,0 0 0,0-1 1,0 0-1,0 0 0,0 0 0,1 0 0,-1 0 0,0 0 0,0-1 0,1 0 0,-1 1 0,0-1 0,1-1 0,-1 1 1,0 0-1,3-1 34,29-3-1041</inkml:trace>
  <inkml:trace contextRef="#ctx0" brushRef="#br0" timeOffset="79017.395">21750 7108 24269,'0'-4'305,"-5"-36"2473,5 40-2733,0-1-1,0 0 1,0 1 0,0-1 0,0 1 0,-1-1 0,1 0 0,0 1 0,0-1-1,0 1 1,-1-1 0,1 1 0,0-1 0,0 0 0,-1 1 0,1-1 0,0 1-1,-1 0 1,1-1 0,-1 1 0,1-1 0,-1 1 0,1 0 0,-1-1 0,1 1-1,-1 0 1,1-1 0,-1 1 0,1 0 0,-1 0 0,0 0 0,1-1 0,-1 1-1,1 0 1,-1 0 0,0 0 0,1 0 0,-1 0 0,1 0 0,-1 0 0,0 0-1,1 0 1,-1 1 0,1-1 0,-1 0 0,1 0 0,-1 0 0,0 1-1,1-1 1,-1 0 0,1 1 0,-1-1 0,1 0 0,0 1 0,-1-1-45,-39 70 232,-7-22-287,52-34-58,40 25 113,-26-28-2,-1 1 1,0 0 0,-1 2 0,-1 0-1,0 0 1,-1 2 0,0 0 0,-2 0-1,0 2 1,0 0 0,-2 0 0,0 1-1,-1 0 1,-1 1 0,-1 0 0,-1 0-1,0 3 2,0-6 51,0 0 0,-2 1 0,0-1 0,-1 1 0,0 0 0,-2 1 0,0-1 0,-1 1 0,-2 15-51,0-32 19,1-1 0,-1 1 0,-1 0 1,1 0-1,0 0 0,0-1 0,-1 1 0,1-1 0,-1 1 0,1-1 0,-1 1 0,1-1 0,-1 0 0,0 0 0,0 0 1,0 0-1,0 0 0,0 0 0,0 0 0,0-1 0,0 1 0,0-1 0,0 1 0,0-1 0,0 0 0,0 0 1,0 0-1,0 0 0,0 0 0,0-1 0,-1 1 0,1 0 0,0-1 0,0 0 0,0 1 0,0-1 0,1 0 1,-1 0-1,0 0 0,0 0 0,0-1 0,1 1 0,-1 0 0,1-1 0,-1 1 0,1-1 0,-1 1 0,1-1 1,0 0-1,0 0 0,-1-1-19,-7-5-1,1 0 1,1-1 0,-1 0-1,1 0 1,1 0 0,0-1 0,0 0-1,1-1 1,0 1 0,1-1-1,0 0 1,1 0 0,0 0-1,0 0 1,1-1 0,1 1-1,0-1 1,1 1 0,0-1 0,1 1-1,0-1 1,0 1 0,1-1-1,1 1 1,0 0 0,5-10 0,200-295-30,-204 309 31,0 1 0,0-1 0,-1 0 0,0 0 0,0-1 0,-1 1 0,0-1 0,0 1 0,-1-1 0,1 0-1,-2 1 1,1-1 0,-1 0 0,0 0 0,-1 0 0,-1-7-1,1 14-2,0-1 0,0 1 0,0-1 1,0 1-1,0-1 0,0 1 0,0 0 0,-1 0 0,1 0 0,0-1 1,-1 1-1,1 0 0,-1 1 0,1-1 0,-1 0 0,1 0 0,-1 1 0,0-1 1,1 1-1,-1-1 0,0 1 0,0 0 0,1-1 0,-1 1 0,0 0 1,0 0-1,1 1 0,-1-1 0,0 0 0,0 0 0,1 1 0,-1-1 1,0 1-1,1 0 0,-1-1 0,1 1 0,-1 0 0,0 0 0,1 0 0,0 0 1,-1 0-1,1 0 0,0 0 0,-1 1 0,1-1 0,0 0 0,0 1 1,0-1-1,0 1 0,1-1 0,-1 1 0,0 0 0,0-1 0,1 1 1,-1 0-1,1-1 0,0 1 0,-1 0 2,-2 7-5,0 0 0,0 0-1,0 0 1,1 0 0,1 0 0,-1 1 0,2-1 0,-1 0-1,1 1 1,0-1 0,1 1 0,1-1 0,-1 0 0,1 0-1,1 1 1,0 1 5,-2-11 0,-1 1 0,1 0 0,-1 0 0,1 0-1,-1 0 1,1 0 0,0-1 0,0 1 0,-1 0 0,1-1-1,0 1 1,0 0 0,0-1 0,0 1 0,0-1 0,0 1-1,0-1 1,0 0 0,0 1 0,0-1 0,0 0 0,0 0-1,0 0 1,0 0 0,0 1 0,0-2 0,0 1-1,0 0 1,0 0 0,0 0 0,0 0 0,0-1 0,0 1-1,0 0 1,0-1 0,0 1 0,0-1 0,0 1 0,0-1-1,-1 1 1,1-1 0,0 0 0,0 1 0,-1-1 0,1 0-1,0-1 1,38-41 4,-36 39-4,10-16 2,0 2-1,1 0 0,1 1 1,1 0-1,0 1 0,1 1 1,1 1-1,0 0 0,1 1 1,0 1-1,1 1 0,0 1 1,1 0-1,0 2 0,1 0 1,4 1-2,-23 6 1,0 0 1,1 0-1,-1 1 1,1 0 0,-1-1-1,1 1 1,-1 0-1,0 1 1,1-1 0,-1 1-1,1-1 1,-1 1-1,0 0 1,0 0 0,1 0-1,-1 1 1,0-1-1,0 1 1,0 0-1,0 0 1,-1 0 0,1 0-1,0 0 1,-1 1-1,0-1 1,1 1 0,-1-1-1,0 1 1,0 0-1,-1 0 1,2 1-2,18 54 89,-18-61-70,69-113 58,-5 41-73,-65 73-4,1 1-1,-1-1 0,1 1 0,0 0 0,-1 0 1,1 0-1,0 0 0,0 1 0,0-1 1,-1 1-1,1 0 0,0 0 0,0 0 0,0 0 1,0 0-1,0 0 0,0 1 0,-1-1 0,1 1 1,0 0-1,0 0 0,-1 0 0,1 0 0,0 1 1,-1-1-1,1 1 0,-1-1 0,0 1 0,1 0 1,-1 0-1,0 0 0,1 2 1,79 119 0,-81-122-8,0 0 1,0 0-1,0 0 1,0 0-1,0 0 1,0 0-1,0 0 1,0-1-1,0 1 0,0 0 1,0-1-1,1 1 1,-1-1-1,0 1 1,0-1-1,1 0 0,-1 1 1,0-1-1,1 0 1,-1 0-1,0 0 1,1 0-1,-1 0 0,0 0 1,1 0-1,-1-1 1,0 1-1,0 0 1,1-1-1,-1 1 1,0-1-1,0 1 0,0-1 1,1 0-1,-1 1 1,0-1-1,0 0 1,0 0-1,0 0 0,0 0 1,0 0-1,-1 0 1,2-1 7,31-58-1866,-25 43 744,12-22-1416</inkml:trace>
  <inkml:trace contextRef="#ctx0" brushRef="#br0" timeOffset="79526.125">23149 6550 20740,'6'-22'2720,"-5"21"-1603,-1 1-309,-3 2-135,-3 6-496,1 0 0,-1 1 0,2 0 0,-1 0 0,2 0 0,-1 0 0,1 1 0,0-1 0,1 1 0,0 0 0,1-1 0,0 1 0,0 0 0,1 6-177,0-9 75,0 49 445,0-55-513,0 0-1,0 0 0,0-1 1,0 1-1,0 0 0,0 0 1,0 0-1,1 0 0,-1-1 1,0 1-1,0 0 0,1 0 0,-1 0 1,0-1-1,1 1 0,-1 0 1,1 0-1,-1-1 0,1 1 1,-1 0-1,1-1 0,0 1 1,-1-1-1,1 1 0,0-1 0,-1 1 1,1-1-1,0 1 0,0-1 1,-1 0-1,1 1 0,0-1 1,0 0-1,0 0 0,0 0 1,-1 1-1,1-1 0,0 0 1,0 0-1,0 0 0,0 0 0,0-1 1,-1 1-1,1 0 0,0 0 1,0 0-1,0-1 0,0 1 1,-1 0-1,1-1 0,0 1 1,0-1-1,-1 1 0,1-1 0,0 1 1,-1-1-1,1 1 0,-1-1 1,1 0-1,0 1 0,-1-1 1,0 0-1,1 0-6,13-14 19,-2-1 1,0 0-1,0-1 1,-2-1-1,0 0 0,-1 0 1,0-1-1,0-5-19,5-7 22,62-126 22,-76 156-44,0 0 0,0 0 0,0 0 0,0 0-1,0 0 1,1 0 0,-1 0 0,0 1-1,1-1 1,-1 0 0,0 0 0,1 0 0,-1 0-1,1 0 1,0 1 0,-1-1 0,1 0 0,0 0-1,-1 1 1,1-1 0,0 1 0,0-1 0,0 1-1,-1-1 1,1 1 0,0-1 0,0 1 0,0-1-1,0 1 1,0 0 0,0 0 0,0 0-1,0-1 1,0 1 0,0 0 0,0 0 0,0 0-1,0 0 1,0 1 0,0-1 0,0 0 0,-1 0-1,1 1 1,0-1 0,0 0 0,0 1 0,0-1-1,0 1 1,0-1 0,-1 1 0,2 0 0,11 186 396,-13-185-383,0 0-1,0 0 1,0 0 0,0 0 0,1 0 0,-1 0-1,1 0 1,0-1 0,-1 1 0,1 0 0,0 0 0,0-1-1,0 1 1,0 0 0,0-1 0,1 1 0,-1-1-1,1 1 1,-1-1 0,0 0 0,1 1 0,0-1 0,-1 0-1,1 0 1,0 0 0,0-1 0,-1 1 0,1 0-1,0-1 1,0 1 0,0-1 0,0 1 0,0-1 0,0 0-1,0 0 1,0 0 0,0 0 0,0 0 0,0 0-1,0-1 1,1 1-13,7-6 22,-1 0-1,-1 0 0,1-1 1,-1 0-1,0 0 0,-1-1 1,0 0-1,0-1 0,0 1 1,4-10-22,5-3 25,10-14-5,-11 13-11,1 0-1,1 2 1,2 0 0,0 0-1,0 2 1,11-7-9,-29 24 0,0 0 0,1-1 1,-1 1-1,1 0 0,0 0 0,-1 0 1,1 0-1,0 1 0,0-1 0,-1 0 1,1 1-1,0-1 0,0 1 0,0 0 1,0-1-1,0 1 0,0 0 0,0 0 1,-1 0-1,1 0 0,0 1 0,0-1 1,0 1-1,0-1 0,0 1 0,-1-1 1,1 1-1,0 0 0,0 0 0,-1 0 1,1 0-1,-1 0 0,1 0 0,-1 0 1,1 1-1,-1-1 0,0 1 0,1-1 0,-1 1 1,0-1-1,0 1 0,0 0 0,0-1 1,0 1-1,-1 0 0,1 0 0,-1-1 1,1 1-1,0 2 0,34 107 64,-34-111-61,0 1 0,1-1 0,-1 1 0,0-1 1,0 0-1,0 1 0,1-1 0,-1 0 0,0 0 0,0 0 0,1 0 1,-1 0-1,0 0 0,1 0 0,-1-1 0,0 1 0,0 0 0,0-1 0,1 1 1,-1-1-1,0 1 0,0-1 0,0 0 0,0 1 0,0-1 0,0 0 0,0 0 1,0 1-1,0-1 0,0 0 0,0 0 0,-1 0 0,1 0 0,0-1 1,-1 1-1,1 0 0,-1 0 0,1 0 0,-1 0 0,1-1 0,-1 1 0,0 0 1,0-1-4,1 0 2,31-49 37,-21 30-36,2 1 1,0 1 0,0 0 0,2 1 0,0 0 0,18-14-4,10 13-760,-35 28-169</inkml:trace>
  <inkml:trace contextRef="#ctx0" brushRef="#br0" timeOffset="80209.901">24857 5925 17588,'-1'-2'240,"1"-1"0,-1 1 0,0 0 0,0-1 0,0 1 0,0 0 0,0 0 0,-1 0 0,1 0 0,-1 0 0,1 0 0,-1 0 0,0 0 0,1 0 0,-1 1 0,0-1 0,0 1 0,0-1 0,-1 1 0,1 0 0,0 0 0,0 0 0,-1 0 0,1 0 0,0 1 0,-1-1 0,1 1 0,-1-1 0,1 1 0,-1 0 0,1 0 0,-1 0 0,1 0 0,-1 0 0,1 1 0,0-1 0,-1 1 1,1 0-1,-1 0 0,1 0 0,0 0 0,-2 0-240,-5 8 162,-1-1 0,2 1 0,-1 1 0,1 0 1,0 0-1,1 0 0,0 1 0,1 0 1,0 1-1,1-1 0,0 1 0,1 0 1,0 0-1,1 1-162,-5 73 289,8-84-287,0 0 0,1-1 1,-1 1-1,1 0 0,-1 0 1,1 0-1,0 0 0,0 0 1,0-1-1,0 1 0,0 0 1,0-1-1,0 1 0,1 0 1,-1-1-1,1 0 0,-1 1 1,1-1-1,-1 0 0,1 0 1,0 0-1,-1 0 0,1 0 1,0 0-1,0 0 0,0-1 1,0 1-1,0-1 0,0 1 1,0-1-1,0 0 0,0 0 1,0 0-1,0 0 0,0 0 1,0 0-1,0-1 0,0 1 0,0-1 1,0 1-1,-1-1 0,2 0-2,9-4 6,-2 0 0,1-1 0,0 0 0,-1 0 0,0-1 0,-1-1 0,0 0 0,0 0 0,0-1 0,-1 0 0,-1 0 0,1-1 0,-2 0 0,7-10-6,17-21 10,-29 40-12,0 1 1,0 0 0,0 0-1,-1 0 1,1 0 0,0-1-1,0 1 1,0 1-1,0-1 1,0 0 0,0 0-1,0 0 1,0 0-1,0 1 1,-1-1 0,1 0-1,0 1 1,0-1 0,0 0-1,-1 1 1,1 0-1,0-1 1,0 1 0,-1-1-1,1 1 1,0 0-1,-1-1 1,1 1 0,-1 0-1,1 0 1,-1-1 0,1 1-1,-1 0 1,1 0-1,-1 0 1,0 0 0,0-1-1,1 1 1,-1 0 0,0 0-1,0 0 1,0 0-1,0 0 1,0 0 0,0 0-1,0 0 1,0 0-1,-1 0 1,1-1 0,0 2 1,0 1-7,15 66 55,-3 1 1,-3 0 0,-4 0 0,-2 0-1,-3 1 1,-6 29-49,5-96 10,2 9 68,-2 1 0,0-1 0,0 1-1,-2-1 1,1 1 0,-2-1-1,0 0 1,0 0 0,-1-1 0,-1 0-1,-5 10-77,9-21 10,1-1-1,-1 1 0,1-1 0,-1 1 0,0-1 1,0 0-1,1 0 0,-1 0 0,0 0 1,0 0-1,1 0 0,-1 0 0,0-1 0,1 1 1,-1-1-1,0 1 0,1-1 0,-1 1 1,1-1-1,-1 0 0,1 0 0,-1 0 0,1 0 1,-1 0-1,1 0 0,0 0 0,0 0 1,-1-1-1,1 1 0,0 0 0,0-1 0,0 1 1,1-1-1,-1 1 0,0-1 0,0 1 1,1-1-1,-1 0 0,1 1 0,0-1 0,-1 0 1,1-1-10,-4-3 15,-5-11-12,1 1 1,1-1-1,1 0 0,0-1 0,1 1 1,0-1-1,2 0 0,0-1 0,1 1 1,1 0-1,1-1 0,1 1 0,0 0 1,2-6-5,59-110-2230,-46 99 2583</inkml:trace>
  <inkml:trace contextRef="#ctx0" brushRef="#br0" timeOffset="81583.99">25223 5781 9018,'1'-21'1449,"0"15"-515,0 1 1,-1-1-1,1 1 0,-1-1 1,-1 1-1,1-1 0,-1 1 0,0-1 1,0 1-1,0-1 0,-1 1 0,0 0 1,0 0-1,0 0 0,-1-2-934,0 8 151,0-1 0,-1 1-1,1 0 1,0-1 0,0 1 0,0 1-1,0-1 1,0 0 0,0 1 0,1-1-1,-1 1 1,0 0 0,1 0 0,-1 0-1,1 0 1,0 1 0,-1-1 0,1 1-1,1-1 1,-1 1 0,0 0 0,0-1-1,1 1 1,0 0 0,-1 0 0,1 0-1,0 0 1,0 2-151,-14 32 260,1 0 0,1 1 0,2 0-1,2 1 1,2 0 0,-2 30-260,10-14 185,-1-54-183,1-1 0,-1 1 0,0 0 0,0 0 0,0-1 0,1 1 0,-1 0 0,0 0-1,1-1 1,-1 1 0,1 0 0,-1-1 0,0 1 0,1 0 0,0-1 0,-1 1 0,1-1 0,-1 1 0,1-1 0,0 1 0,-1-1-1,1 1 1,0-1 0,0 0 0,-1 1 0,1-1 0,0 0 0,0 0 0,-1 1 0,1-1 0,0 0 0,0 0 0,0 0 0,0 0 0,-1 0-1,1 0 1,0 0 0,0 0 0,0-1 0,-1 1 0,1 0 0,0 0 0,0-1 0,-1 1 0,1 0 0,0-1 0,-1 1 0,1-1 0,0 1-1,-1-1 1,1 1 0,0-1 0,-1 0 0,1 1 0,-1-1 0,1 0 0,-1 1 0,0-1 0,1 0-2,10-11 11,-1 0 1,0-1-1,0-1 1,-2 1-1,1-2 1,-2 1-1,0-1 1,3-8-12,-5 9 5,7-10 5,-1-1 0,-1 0-1,-2-1 1,-1 0 0,0 0-1,-2-1 1,-1 0 0,-1-16-10,-13 3 18,-8 63-28,-2 112 147,20-134-137,-1 0 3,1-1 1,0 1-1,-1 0 0,1 0 1,0-1-1,-1 1 0,1 0 1,0 0-1,0 0 0,0 0 1,0 0-1,0-1 0,0 1 0,0 0 1,0 0-1,0 0 0,0 0 1,1-1-1,-1 1 0,0 0 1,0 0-1,1 0 0,-1-1 1,1 1-1,-1 0 0,1 0 1,-1-1-1,1 1 0,-1 0 0,1-1 1,-1 1-1,1-1 0,0 1 1,-1-1-1,1 1 0,0-1 1,0 1-1,-1-1 0,1 0 1,0 1-1,0-1 0,0 0 0,0 0 1,-1 1-1,1-1 0,0 0 1,0 0-1,0 0 0,0 0 1,0 0-1,-1 0 0,1-1 1,0 1-1,0 0 0,0 0 0,0 0 1,-1-1-1,1 1 0,0-1 1,0 1-4,150-146 132,-144 140-130,-1 0 1,1 0-1,0 1 1,1 0-1,-1 0 1,1 1 0,0 0-1,0 1 1,1-1-1,-1 1 1,1 1-1,-1 0 1,3 0-3,-8 3-3,0 0 0,1 0-1,-1 1 1,0 0 0,0-1 0,0 1 0,0 0 0,0 1-1,0-1 1,0 0 0,-1 1 0,1 0 0,-1-1 0,0 1-1,0 0 1,0 0 0,0 0 0,0 1 0,-1-1 0,1 0-1,-1 1 1,0-1 0,0 1 0,0-1 0,-1 1 0,1-1-1,-1 1 1,0 0 0,0 2 3,2 2-7,26 151 25,-28-159-17,1-1-1,-1 0 1,1 1 0,-1-1 0,1 1 0,0-1 0,-1 1-1,1-1 1,0 1 0,-1-1 0,1 1 0,0 0 0,0-1-1,-1 1 1,1 0 0,0-1 0,0 1 0,-1 0 0,1 0 0,0 0-1,0 0 1,0 0 0,-1 0 0,1 0 0,0 0 0,0 0-1,0 0 1,-1 1 0,1-1 0,0 0 0,0 0 0,-1 1 0,1-1-1,0 1 1,0-1 0,-1 0 0,1 1 0,-1 0 0,1-1-1,0 1 1,-1-1 0,1 1 0,-1-1 0,1 1 0,-1 0-1,1 0 1,-1-1 0,0 1 0,1 0 0,-1-1 0,0 1 0,0 0-1,0 0 1,1 0 0,-1-1 0,0 1 0,0 0 0,0 0-1,0 0 1,0 0-1,9-22 12,-1 0 1,-1-1-1,-1 0 0,0 0 0,-2-1 0,-1 1 0,0-1 0,-2 0 1,-1 0-1,-1-7-12,1 24 3,0 0 0,-1 0 0,0 0 0,0 0 0,0 0-1,-1 0 1,0 0 0,0 1 0,0-1 0,-1 1 0,0-1 0,0 1 0,0 0 0,-1 0 0,0 0 0,0 1 0,0-1 0,-4-2-3,7 7 0,-1 0-1,1 0 1,0 0 0,0 0 0,-1 0-1,1 0 1,0 0 0,-1 1 0,1-1-1,0 0 1,0 1 0,0-1-1,-1 1 1,1 0 0,0-1 0,0 1-1,0 0 1,0 0 0,0-1-1,0 1 1,0 0 0,0 0 0,1 0-1,-1 0 1,0 0 0,1 0-1,-1 1 1,0-1 0,1 0 0,-1 0-1,1 0 1,0 1 0,-1-1-1,1 0 1,0 0 0,0 1 0,0-1-1,0 0 1,0 1 0,0-1 0,0 0-1,0 0 1,0 1 0,1-1-1,-1 0 1,0 0 0,1 1 0,-1-1-1,1 0 1,0 0 0,-1 0-1,1 0 1,0 0 0,0 0 0,-1 0-1,1 0 1,0 0 0,0 1 1,0-1-1,-1 1 1,1 0-1,0-1 1,0 1-1,0-1 1,0 1 0,0-1-1,0 0 1,1 1-1,-1-1 1,0 0-1,1 0 1,-1 0-1,1 0 1,-1 0 0,1 0-1,-1 0 1,1-1-1,0 1 1,-1 0-1,1-1 1,0 0-1,0 1 1,-1-1 0,1 0-1,0 0 1,0 0-1,0 0 1,-1 0-1,1 0 1,0 0 0,0-1-1,-1 1 1,1-1-1,0 1 1,-1-1-1,1 0 1,0 0-1,0 0 0,64-41-26,-44 24 32,-1-1 1,-2 0-1,1-2 1,-2 0-1,-1-1 1,14-23-7,-23 12-6,-8 34 5,0-1 0,0 0 1,0 1-1,0-1 1,0 0-1,0 1 0,0-1 1,0 1-1,-1-1 1,1 0-1,0 1 1,0-1-1,0 0 0,-1 1 1,1-1-1,0 0 1,0 0-1,-1 1 1,1-1-1,0 0 0,-1 0 1,1 1-1,0-1 1,-1 0-1,1 0 0,0 0 1,-1 0-1,1 1 1,-1-1-1,1 0 1,0 0-1,-1 0 0,1 0 1,0 0-1,-1 0 1,1 0-1,-1 0 0,1 0 1,0 0-1,-1 0 1,1 0-1,-1-1 1,1 1-1,0 0 0,-1 0 1,1 0-1,0 0 1,-1-1-1,1 1 0,0 0 1,-1 0-1,1-1 1,0 1-1,0 0 1,-1 0-1,1-1 0,0 1 1,0 0-1,-1-1 1,1 1-1,0 0 0,0-1 1,0 1-1,0-1 1,0 1 0,-9 11 6,1 1 0,1 1 0,0-1 0,1 1 0,0 1 0,1-1 0,1 1 0,0 0 0,0 0 0,2 0 0,0 0 0,0 0 0,1 0 0,1 5-6,15 63 35,-15-80-35,1 1 0,0-1 0,0 0 0,0 1 0,0-1 0,0 0 0,0 1 0,1-1 0,-1 0 0,1 0 0,0 0 0,-1 0 0,1 0 0,0-1 0,0 1 0,0 0 0,0-1 0,1 0 0,-1 1 0,0-1 0,0 0 0,1 0 0,-1 0-1,1-1 1,-1 1 0,1 0 0,-1-1 0,1 0 0,0 1 0,0-1 0,2-2 6,0-1-1,1 1 0,-1-1 0,-1 0 0,1 0 0,0 0 0,-1 0 0,1-1 0,-1 0 0,0 0 1,0 0-1,-1 0 0,1-1 0,-1 0 0,0 1 0,0-1 0,-1 0 0,1-1 0,-1 1 1,0-3-6,13-17-1,51-67 69,-38 39-115,-22 47 46,0 0-1,0 0 1,1 1-1,-1 0 1,1 0-1,1 0 1,-1 1-1,1 0 0,0 1 1,0 0-1,0 0 1,0 1-1,0-1 1,0 2-1,3-1 2,-8 4 0,-1 0 0,1 0 0,-1 1 0,1-1 0,-1 0 0,0 1 0,0 0 0,0-1 0,0 1 0,-1 0 0,1 0 0,-1 0 0,0 0 0,1 0 0,-1 1 0,-1-1 0,1 0 0,0 1 0,-1-1 0,0 0 0,0 1 0,0-1 0,0 0 0,0 1 0,-1 1 0,1 1 0,-6 67 20,25-100 35,76-166-8,-91 194-50,1 12-4,-1 0 0,0 1 0,0 0-1,-2-1 1,0 1 0,0 0 0,-2 0 0,1 0-1,-2 0 1,0 2 7,1 3-76,0-21-53,1-5 449</inkml:trace>
  <inkml:trace contextRef="#ctx0" brushRef="#br0" timeOffset="82829.048">26524 5179 18404,'8'-65'6959,"-3"73"-4164,18 253-972,-23-260-1818,0 1 1,0-1-1,0 1 0,1-1 1,-1 0-1,0 1 0,1-1 0,0 0 1,-1 1-1,1-1 0,0 0 1,-1 1-1,1-1 0,0 0 0,0 0 1,0 0-1,0 0 0,0 0 1,0 0-1,0 0 0,1 0 1,-1 0-1,0-1 0,1 1 0,-1-1 1,0 1-1,1 0 0,-1-1 1,0 0-1,1 1 0,-1-1 1,1 0-1,-1 0 0,1 0 0,-1 0 1,1 0-1,-1 0 0,0 0 1,1 0-1,-1-1 0,1 1 0,-1-1 1,0 1-1,1-1 0,-1 1 1,0-1-1,1 0 0,-1 0 1,0 1-1,0-1 0,0 0 0,0 0 1,0 0-1,0 0 0,0-1 1,0 1-1,0 0 0,0 0 0,0 0 1,-1-1-1,1 1 0,-1 0 1,1-1-1,-1 1 0,1-1 1,-1 1-1,0 0 0,0-1-5,119-202 154,-40 58-66,-58 129 20,-21 52-10,0-34-98,-17 279 456,17-280-453,0-1-1,1 1 1,-1 0-1,0-1 1,0 1 0,1 0-1,-1-1 1,0 1-1,0 0 1,1-1-1,-1 1 1,0 0-1,1-1 1,-1 1-1,0 0 1,1 0-1,-1-1 1,1 1-1,-1 0 1,0 0 0,1 0-1,-1 0 1,1 0-1,-1 0 1,1-1-1,-1 1 1,0 0-1,1 0 1,-1 0-1,1 0 1,-1 0-1,1 1 1,-1-1-1,0 0 1,1 0 0,-1 0-1,1 0 1,-1 0-1,1 1 1,-1-1-1,0 0 1,1 0-1,-1 1 1,0-1-1,1 0 1,-1 0-1,0 1 1,1-1-1,-1 0 1,0 1 0,0-1-1,1 1 1,-1-1-1,0 0 1,0 1-1,0-1 1,0 1-1,1-1 1,-1 0-1,0 1 1,0-1-1,0 1 1,0-1-1,0 1 1,0-1 0,0 0-1,0 1 1,0-1-1,0 1 1,-1-1-3,62-113 127,-45 75-109,97-179 7,-96 197-19,-16 21-6,0-1 0,0 1 1,0 0-1,0-1 0,-1 1 0,1 0 1,0 0-1,0 0 0,0 0 1,-1 0-1,1-1 0,-1 1 1,1 0-1,0 0 0,-1 1 0,0-1 1,1 0-1,-1 0 0,0 0 1,1 0-1,-1 0 0,0 0 0,0 0 1,0 1-1,0-1 0,0 0 1,0 0-1,0 0 0,0 0 0,-1 0 1,1 1-1,0-1 0,-1 0 1,1 0-1,-1 0 0,1 0 0,-2 1 0,-23 184 106,25-186-105,1-1 0,-1 1 1,0 0-1,0-1 0,0 1 0,0 0 1,0 0-1,1-1 0,-1 1 1,0 0-1,0-1 0,1 1 0,-1 0 1,0 0-1,0 0 0,1-1 1,-1 1-1,0 0 0,0 0 0,1 0 1,-1 0-1,0 0 0,1-1 1,-1 1-1,0 0 0,1 0 0,-1 0 1,0 0-1,1 0 0,-1 0 0,0 0 1,1 0-1,-1 0 0,0 0 1,0 0-1,1 1 0,-1-1 0,0 0 1,1 0-1,-1 0 0,0 0 1,1 0-1,-1 0 0,0 1 0,0-1 1,1 0-1,-1 0 0,0 1 1,0-1-1,1 0 0,-1 0 0,0 1 1,0-1-1,0 0 0,0 0 1,1 1-1,-1-1 0,0 0 0,0 1 1,0-1-1,0 0 0,0 1 0,0-1 0,17-27 35,-17 26-32,13-22 17,3-10-14,2 1 0,1 1 0,2 0 0,1 2 0,15-17-7,-1 24-54,-35 22 48,0 0 0,-1 1 0,1-1 0,0 1 0,-1-1 0,1 1 0,-1 0 0,1-1 0,-1 1 0,1-1 0,-1 1 0,1 0 0,-1-1-1,1 1 1,-1 0 0,0 0 0,1 0 0,-1-1 0,0 1 0,0 0 0,0 0 0,0 0 0,1-1 0,-1 1 0,0 0 0,-1 0 0,1 0 0,0-1 0,0 1-1,0 0 1,0 0 0,-1 0 0,1-1 0,0 1 0,0 0 0,-1 0 0,1-1 0,-1 1 0,1 0 0,-1-1 0,1 1 0,-1 0 0,1-1 0,-1 1-1,0 0 7,-44 103-2076,36-76 209</inkml:trace>
  <inkml:trace contextRef="#ctx0" brushRef="#br0" timeOffset="83817.416">27474 4905 22389,'0'0'1291,"0"0"386,3-2-112,52-53 1309,-49 46-2855,-1 0 1,-1 0 0,0-1-1,0 0 1,-1 0-1,0 0 1,0 0 0,-2 0-1,1 0 1,0-10-20,-2 18 0,1 0-1,-1 0 1,0 0 0,1 0 0,-1 1 0,0-1-1,0 0 1,0 0 0,0 0 0,-1 0 0,1 0 0,0 0-1,-1 1 1,1-1 0,-1 0 0,0 0 0,1 1 0,-1-1-1,0 0 1,0 1 0,0-1 0,-1 1 0,1-1-1,0 1 1,0-1 0,-1 1 0,1 0 0,-1 0 0,1 0-1,-1 0 1,1 0 0,-1 0 0,0 0 0,0 0-1,1 1 1,-1-1 0,0 0 0,0 1 0,0 0 0,0-1-1,1 1 1,-1 0 0,0 0 0,0 0 0,0 0-1,0 1 1,0-1 0,0 0 0,1 1 0,-1-1 0,0 1-1,-1 0 1,-9 7 22,0 0 0,1 1-1,0 1 1,0-1-1,1 2 1,0-1-1,1 2 1,0-1-1,1 1 1,0 0 0,1 1-1,1 0 1,0 0-1,0 0 1,1 1-1,1 0 1,0 0-1,-1 13-21,4-24 23,0 1 0,0 0-1,0-1 1,0 1 0,1-1-1,-1 1 1,1 0-1,0-1 1,0 1 0,1 0-1,-1-1 1,1 1-1,-1 0 1,1-1 0,1 1-1,-1-1 1,0 1 0,1-1-1,-1 0 1,1 0-1,0 1 1,0-1 0,2 2-23,3-6 11,0 0 1,-1 0-1,1-1 1,-1 0-1,1 0 1,-1 0-1,0-1 1,0 0-1,0 0 1,0-1-1,0 0 1,-1 1-1,0-2 1,0 1-1,0-1 1,0 0-1,3-3-11,-3 3 7,25-27-7,-1-2 0,-1-1 0,-2 0 0,-1-2 0,-2-1 0,1-8 0,24-35-194,-30 55 42,-19 26 147,1 0 1,0 0 0,0 1 0,0-1 0,-1 0 0,1 1 0,0-1 0,0 0 0,0 1 0,0-1 0,0 0 0,0 1 0,0-1-1,0 0 1,0 0 0,0 1 0,0-1 0,0 1 0,0-1 0,0 0 0,0 0 0,0 1 0,0-1 0,0 0 0,0 1 0,0-1-1,0 0 1,1 1 0,-1-1 0,0 0 0,0 0 0,0 1 0,1-1 0,-1 0 0,0 0 0,0 1 0,1-1 0,-1 0 0,0 0-1,0 0 1,1 1 0,-1-1 0,0 0 0,1 0 0,-1 0 0,0 0 0,1 0 0,-1 0 0,0 0 0,1 0 0,-1 0 0,0 0-1,1 0 1,-1 0 0,0 0 0,1 0 0,-1 0 0,0 0 0,1 0 0,-1 0 0,0 0 0,0 0 0,1 0 4,-5 32-38,-43 210 579,46-241-534,1 0-1,0 0 1,0 0 0,-1-1-1,1 1 1,0 0-1,0 0 1,0 0-1,0 0 1,0-1-1,0 1 1,0 0-1,1 0 1,-1 0 0,0 0-1,0 0 1,1-1-1,-1 1 1,0 0-1,1 0 1,-1-1-1,1 1 1,-1 0 0,1-1-1,-1 1 1,1 0-1,-1-1 1,1 1-1,0-1 1,-1 1-1,1-1 1,0 1 0,0-1-1,-1 1 1,1-1-1,0 0 1,0 1-1,0-1 1,0 0-1,-1 0 1,1 0 0,0 0-1,0 1 1,0-1-1,0 0 1,-1-1-1,1 1 1,0 0-7,37-26 79,-1-22-62,-2-2 0,-2-2 1,-2-1-1,17-43-17,87-230-888,-125 308 756,-9 15 50,-1 3 53,0 0 12,-11 19 286,-17 56-251,26-62-21,0 0 1,2 0 0,-1 0 0,2 0 0,-1-1 0,2 1 0,0 0 0,0 0 0,4 7 2,2 7 7,-2 1 0,0 1 0,-2-1 1,-1 1-1,0 18-7,25 132 117,-16-190-11,-11 3-100,-1-1 1,0 1 0,-1-1-1,0 1 1,0 0 0,-1-1-1,0 1 1,-1 0 0,1 0-1,-1 0 1,-1 0 0,0 1-1,0-1 1,-5-5-7,5 4 4,-10-17 0,-2 0 0,0 1-1,-2 0 1,-1 2 0,-1 0 0,0 1 0,-5-2-4,24 24 0,0-1 1,0 1-1,1 0 1,-1-1 0,0 1-1,1-1 1,-1 1 0,0-1-1,1 1 1,-1-1-1,0 0 1,1 1 0,-1-1-1,1 0 1,0 1-1,-1-1 1,1 0 0,-1 0-1,1 0 1,0 1-1,0-1 1,-1 0 0,1 0-1,0 0 1,0 0 0,0 1-1,0-1 1,0 0-1,0 0 1,0 0 0,0 0-1,0 1 1,0-1-1,1 0 1,-1 0 0,0 0-1,1 1 1,-1-1 0,0 0-1,1 0 1,-1 1-1,1-1 1,-1 0 0,1 1-1,-1-1 1,1 0-1,0 1 1,0-1-1,43-16 53,-31 13-39,172-49-414,-152 44-401</inkml:trace>
  <inkml:trace contextRef="#ctx0" brushRef="#br0" timeOffset="85109.892">21474 8315 20540,'-3'-1'282,"0"1"-1,-1-1 0,1 1 0,0 0 0,-1-1 0,1 2 1,0-1-1,-1 0 0,1 1 0,0-1 0,-1 1 1,1 0-1,0 0 0,0 1 0,0-1 0,0 1 0,0-1 1,0 1-1,0 0 0,0 0 0,1 0 0,-1 0 1,1 1-1,0-1 0,-1 1-281,-7 12 146,1 1 0,0 1-1,2-1 1,-1 1 0,2 1 0,0-1 0,1 1 0,1 0 0,1 0-1,0 1 1,2 0-146,0 87 314,3-106-310,-1 1 0,0 0 0,0-1 0,1 0 0,-1 1 0,0-1 0,0 0 0,1 0 0,-1 1 0,0-1 0,1 0 0,-1 0 0,0 0 0,1-1 0,-1 1 0,0 0 0,1 0 0,-1-1 0,0 1 0,0-1 0,1 1 0,-1-1 0,0 0 0,0 1 0,0-1 0,0 0 0,0 0 0,0 0 0,0 0 1,0 0-1,0 0 0,0 0 0,0 0 0,-1 0 0,1 0 0,0 0 0,-1 0 0,1-1 0,-1 1 0,1 0 0,-1 0 0,0-1 0,0 1 0,1 0 0,-1-1 0,0 1-4,31-56 157,-3-1 1,-2-1-1,7-28-157,-25 65 48,-2 9-10,0 0 1,-1-1 0,-1 0 0,0 0-1,-1 0 1,-1-1 0,0 1 0,0-13-39,-7 51 56,6 21-46,2-1 0,2 1 1,2-1-1,1-1 1,14 40-11,11-11 20,-32-72-26,0 1 0,1-1 0,-1 1 1,1-1-1,-1 0 0,1 1 1,-1-1-1,1 0 0,-1 0 0,1 0 1,-1 0-1,1 0 0,-1-1 1,1 1-1,-1 0 0,1-1 0,-1 1 1,0-1-1,1 1 0,-1-1 1,0 0-1,1 1 0,-1-1 0,0 0 1,0 0-1,1 0 0,-1 0 1,0 0-1,0 0 0,0 0 0,-1-1 1,1 1-1,0 0 0,0 0 1,0-1-1,-1 1 0,1-1 0,-1 1 1,1 0-1,-1-1 0,0 1 1,1-1-1,-1 1 0,0-1 0,0 1 1,0-1-1,0 1 0,0-1 1,-1 0 4,12-39-1177,-2-1 0,-1 0-1,-3 0 1,-1 0 0,-2 0-1,-2-1 1,-6-41 1178,21-98-8968,-9 151 7786,-1 3 2203,7 83 6863,-4 34-3652,7 38-1762,-15-126-2447,0 0 0,0 0-1,0 0 1,0 0 0,0 1-1,0-1 1,0 0 0,0 0-1,0 0 1,0 0 0,1 0-1,-1 0 1,0 1 0,1-1-1,-1 0 1,1 0 0,-1 0-1,1 0 1,0 0 0,-1-1-1,1 1 1,0 0 0,0 0-1,0 0 1,0-1 0,-1 1-1,1 0 1,0-1 0,0 1-1,0 0 1,0-1 0,1 0-1,-1 1 1,0-1 0,0 0-1,0 1 1,0-1 0,0 0-1,0 0 1,1 0 0,-1 0-1,0 0 1,0 0 0,0 0-1,0 0 1,0-1 0,0 1-1,1 0 1,-1-1 0,0 1-1,0-1 1,0 1 0,0-1-1,0 1 1,0-1 0,0 0-23,49-55 177,-39 41-125,-9 12-51,-1-1-1,1 1 1,0 0-1,0 0 1,0 0-1,0 1 1,1-1-1,-1 0 1,1 1 0,-1-1-1,1 1 1,0 0-1,0 0 1,0 0-1,0 1 1,0-1-1,0 0 1,1 1-1,-1 0 1,0 0-1,1 0 1,-1 0-1,1 1 1,-1-1 0,1 1-1,0 0 1,-1 0-1,1 0 1,-1 1-1,1-1 1,-1 1-1,1 0 1,-1 0-1,1 0 1,-1 0-1,0 0 1,0 1-1,1 0 1,-1 0 0,0 0-1,-1 0 1,1 0-1,0 0 1,0 1-1,-1 0 0,2 2 38,-2 1-1,1 0 1,-1 1-1,0-1 0,0 0 1,-1 1-1,1-1 1,-1 1-1,-1-1 1,1 1-1,-1-1 1,-1 1-1,1-1 0,-1 1 1,0 0-1,0-1 1,-1 0-1,0 1 1,0-1-1,-1 0 1,0 0-38,-73 119 1115,74-120-1100,-1-1 0,1 0 0,-1 0 0,0 0 1,0 0-1,0-1 0,-1 1 0,0-1 0,1 0 0,-1 0 0,0 0 1,0 0-1,-1-1 0,1 0 0,0 0 0,-1 0 0,0 0 0,1-1 0,-1 1 1,0-1-1,0-1 0,1 1 0,-1-1 0,0 1 0,0-1 0,0-1-15,3 0-36,0 0 0,1 0 0,-1 0 0,1 0 0,-1-1 1,1 1-1,0-1 0,0 1 0,0-1 0,-1 1 0,1-1 0,0 0 0,1 1 0,-1-1 0,0 0 0,1 0 0,-1 0 0,1 0 0,-1 0 0,1 1 0,0-1 0,0 0 0,0 0 0,0 0 0,0 0 0,0 0 0,0 0 0,1 0 0,-1 0 0,1 0 0,-1 1 0,1-1 0,0 0 0,0 0 36,33-59-4587,-18 42 2449</inkml:trace>
  <inkml:trace contextRef="#ctx0" brushRef="#br0" timeOffset="86895.216">22407 8099 19084,'29'-112'7950,"-29"111"-7899,1 1 1,-1-1-1,0 0 1,0 0-1,0 0 1,0 0-1,-1 1 1,1-1-1,0 0 1,0 0-1,0 0 1,-1 1-1,1-1 1,0 0-1,-1 0 1,1 1-1,0-1 1,-1 0-1,1 1 1,-1-1-1,1 0 1,-1 1-1,0-1 1,1 1-1,-1-1 1,0 1-1,1-1 1,-1 1-1,0 0 1,1-1-1,-1 1 1,0 0-1,0-1 1,0 1-1,1 0 1,-1 0-1,0 0 1,0 0-1,0 0 1,1-1-1,-1 2 1,0-1-1,0 0 1,0 0-1,1 0 1,-1 0-1,0 0 1,0 1-1,0-1 1,1 0-1,-2 1-51,-39 24 560,27-13-512,2 2-1,0 0 1,0 1 0,1 0 0,1 0-1,1 1 1,0 0 0,-1 4-48,7-12 20,-1 0-1,1-1 1,1 1-1,-1 0 1,1 0-1,1 0 1,-1 1-1,1-1 1,1 0-1,0 1 1,0-1 0,1 0-1,-1 0 1,2 1-1,-1-1 1,1 0-1,1 0 1,-1 0-1,3 2-19,-4-8 5,1-1-1,-1 0 0,1 1 1,-1-1-1,1 0 1,0 0-1,0 0 0,0 0 1,0-1-1,0 1 1,0 0-1,0-1 0,0 1 1,0-1-1,0 0 1,0 0-1,0 0 0,0 0 1,0 0-1,0 0 1,0 0-1,0-1 0,0 1 1,0-1-1,0 1 1,0-1-1,0 0 0,0 0 1,-1 0-1,1 0 1,0 0-1,0 0 0,-1 0 1,1-1-1,-1 1 1,1 0-1,-1-1 0,0 0 1,1 1-1,-1-1 1,0 0-1,0 1 0,0-1 1,0 0-1,-1 0 1,1 0-1,0 0 1,-1 0-1,1 0 0,-1-1-4,13-17 10,-2-1 0,0-1 1,-1 1-1,-1-2 0,-1 1 0,-1-1 0,-1 0 0,-1-1 0,-2 1 0,0-1 0,-1-3-10,-1 25 1,-1 0-1,0 0 0,1 1 1,-1-1-1,0 0 1,0 0-1,0 0 1,-1 1-1,1-1 1,0 0-1,0 0 1,-1 1-1,0-1 1,1 0-1,-1 0 1,0 1-1,1-1 1,-1 1-1,0-1 1,0 1-1,0-1 1,-1 1-1,1 0 1,0-1-1,-1 0 0,-15 53-41,15-39 39,2 1-1,-1 0 1,2 0 0,-1 0 0,2-1 0,0 1 0,0-1-1,4 11 3,-6-22 1,0 0-1,0 0 1,1-1-1,-1 1 0,0 0 1,0 0-1,0 0 1,1 0-1,-1-1 0,0 1 1,0 0-1,1 0 0,-1-1 1,1 1-1,-1 0 1,1-1-1,-1 1 0,1 0 1,-1-1-1,1 1 1,0-1-1,-1 1 0,1-1 1,0 1-1,-1-1 1,1 0-1,0 1 0,0-1 1,0 0-1,-1 1 1,1-1-1,0 0 0,0 0 1,0 0-1,-1 0 1,1 0-1,0 0 0,0 0 1,0 0-1,0 0 1,-1 0-1,1 0 0,0-1 1,0 1-1,0 0 0,-1 0 1,1-1-1,0 1 1,0-1-1,-1 1 0,1-1 1,0 1-1,-1-1 1,1 1-1,-1-1 0,1 1 1,-1-1-1,1 0 1,-1 1-1,1-1 0,-1 0 1,1 0-1,-1 1 0,26-49 46,28-140-39,-49 197-89,2 47-18,-7-47 99,0 0 1,0 0 0,1 0 0,0 0 0,1 0 0,-1-1 0,2 1-1,-1 0 1,1-1 0,0 0 0,0 1 0,1-1 0,3 3 0,-7-9 0,1-1 1,0 1 0,0 0-1,0-1 1,-1 1-1,1-1 1,0 0 0,0 1-1,0-1 1,0 0 0,0 0-1,0 1 1,0-1-1,0 0 1,0 0 0,0 0-1,0 0 1,0 0-1,0 0 1,0 0 0,0-1-1,0 1 1,0 0 0,0-1-1,0 1 1,0 0-1,-1-1 1,1 1 0,0-1-1,0 1 1,0-1 0,-1 0-1,1 1 1,0-1-1,0 0 1,-1 1 0,1-1-1,-1 0 1,1 0 0,-1 0-1,1 0 1,-1 1-1,1-2 0,27-44 18,-25 42-18,80-217 49,-73 197-61,-1 33-39,-1 63-14,-7-47 55,1 0 0,2 0 0,0 0-1,2-1 1,8 23 10,-14-45 3,0-1 0,1 1-1,-1 0 1,0-1 0,1 1-1,-1-1 1,1 1 0,0-1 0,-1 1-1,1-1 1,0 1 0,0-1-1,0 0 1,0 0 0,0 1-1,0-1 1,0 0 0,0 0-1,1 0 1,-1 0 0,0 0-1,1 0 1,-1 0 0,1-1 0,-1 1-1,1 0 1,-1-1 0,1 1-1,-1-1 1,1 0 0,0 0-1,-1 1 1,1-1 0,-1 0-1,1 0 1,0 0 0,-1-1 0,1 1-1,0 0 1,-1-1 0,1 1-1,-1-1 1,1 1 0,-1-1-1,1 1 1,-1-1 0,0 0-1,1 0 1,-1 0 0,0 0-1,1 0 1,-1 0 0,0 0 0,0-1-1,0 1 1,0 0 0,0-1-1,0 1-2,19-31 21,-1 0 1,-2-2-1,-1 1 0,-1-2 0,-3 0 0,6-24-21,44-266 35,-55 294-64,-4 24-14,-5 20 31,-3 15 29,1 1-1,2-1 1,1 0 0,1 0 0,2 1 0,0-1 0,2 0 0,1 0 0,1-1 0,2 1-1,1-1 1,1-1 0,1 0 0,1 0 0,5 5-17,28 53-8,-44-83 0,-14-17 59,-85-151-39,21 39 12,77 127-24,1-1 1,-1 0-1,1 1 1,-1-1-1,1 0 1,-1 1-1,1-1 1,0 1-1,0-1 1,0 1-1,0-1 1,0 1-1,0-1 1,1 1-1,-1 0 1,0 0-1,1 0 1,-1 0-1,1 0 1,-1 0-1,1 0 1,-1 0-1,1 0 1,-1 1-1,1-1 1,0 1-1,0-1 0,-1 1 1,1 0-1,0 0 1,0 0-1,1 0 0,5-3 13,166-63-1229,-143 43-1149</inkml:trace>
  <inkml:trace contextRef="#ctx0" brushRef="#br0" timeOffset="87895.243">23809 7290 21181,'41'178'4514,"-17"-84"-3317,-4 0 1,-4 2 0,2 66-1198,-24-88 838,-4-94-483,1-44-282,2 0 0,4 0 0,3-25-73,-2 54 1,3-1 0,0 1 0,2 0 0,2 0 0,2 0 0,0 0 0,3 1 0,0 1 0,3 0 0,0 0 0,3 1 0,0 1 0,2 0 0,1 1 0,1 2 0,21-23-1,42-7-35,-81 57 33,1-1 1,0 1-1,-1 0 1,1 1-1,0-1 1,0 0-1,0 1 1,0-1-1,0 1 1,-1 0-1,1 0 1,0 0-1,0 1 0,0-1 1,0 1-1,0-1 1,-1 1-1,1 0 1,0 0-1,0 0 1,-1 0-1,1 1 1,-1-1-1,1 1 1,-1-1-1,0 1 1,1 0-1,-1 0 0,0 0 1,0 0-1,0 1 1,0 0 1,2 7-2,-1-1 0,-1 0 0,0 1 1,0-1-1,-1 1 0,0-1 0,0 1 0,-1 0 1,0-1-1,-1 1 0,0 0 0,-1-1 0,0 1 1,-1-1-1,1 0 0,-2 1 0,1-1 0,-1-1 1,-1 1-1,-3 4 2,-11 18 58,-2-2 1,-1-1-1,-1-1 1,-1 0-1,-1-2 1,-2-1 0,-22 15-59,11-6 25,17-21-595,37-38-987,-9 14 1142,20-32-1484</inkml:trace>
  <inkml:trace contextRef="#ctx0" brushRef="#br0" timeOffset="88328.477">24395 6765 21645,'-9'175'5416,"3"-123"-4734,3 0 1,3 0-1,1-1 0,7 41-682,-8-90 11,-1 1-1,1-1 0,0 1 0,0-1 0,0 1 0,0-1 0,0 1 0,1-1 1,-1 1-1,1-1 0,0 1 0,-1-1 0,1 0 0,0 1 0,1-1 1,-1 0-1,0 0 0,1 0 0,-1 0 0,1 0 0,-1 0 0,1 0 0,0 0 1,0-1-1,0 1 0,0-1 0,0 1 0,0-1 0,0 0 0,1 0 1,-1 0-1,0 0 0,1 0 0,-1 0 0,1-1 0,-1 1 0,1-1 0,-1 0 1,1 1-1,-1-1 0,1 0 0,-1-1 0,1 1 0,-1 0 0,2-1-10,4-8 15,1 0-1,-2 0 0,1-1 0,-1 0 0,-1 0 0,0-1 0,0 0 0,-1 0 1,0 0-1,-1 0 0,0-1 0,-1 0 0,-1 0 0,1-5-14,-2 16 1,18-173 98,-28 221-175,7-24 58,-2 11 41,2 0 1,1 0 0,2 0-1,1 0 1,1 0 0,4 10-24,-7-43 6,0 1 1,0-1-1,0 1 1,0 0-1,1-1 1,-1 1-1,0 0 1,1-1-1,-1 1 1,1-1-1,0 1 1,-1-1-1,1 1 1,0-1-1,0 0 1,0 1-1,0-1 0,0 0 1,0 1-1,0-1 1,1 0-1,-1 0 1,0 0-1,1 0 1,-1-1-1,1 1 1,-1 0-1,1 0 1,-1-1-1,1 1 1,-1-1-1,1 1 1,0-1-1,-1 0 1,1 0-1,-1 0 1,1 0-1,0 0 1,-1 0-1,1 0 0,0 0 1,0-1-7,9-5 20,-1-1 1,1-1-1,-1 1 1,-1-2-1,0 1 1,0-1-1,-1-1 1,0 0-1,0 0 1,5-10-21,-3 7 10,7-12 0,0 0-1,-2-1 1,0-1 0,-2 0 0,-1-1 0,-2-1 0,0 1 0,-2-2 0,1-10-10,-7 22-10,-5 25-9,-7 28-8,-5 205 235,14-144 12,1-98-228,0 1-1,0 0 1,1 0-1,-1 0 1,1 0-1,-1 0 1,1 0 0,-1 0-1,1 0 1,-1 0-1,1 0 1,0 0-1,0 0 1,-1 1-1,1-1 1,0 0 0,0 0-1,0 1 1,0-1-1,0 0 1,0 1-1,0-1 1,0 1 0,0 0-1,0-1 1,0 1-1,0 0 1,1-1-1,-1 1 1,0 0-1,0 0 1,0 0 0,0 0-1,0 0 1,1 0-1,-1 1 1,0-1-1,0 0 1,0 0 0,0 1-1,0-1 1,0 1-1,0-1 1,0 1-1,0-1 1,0 1-1,0 0 1,0-1 0,0 1-1,0 0 1,-1 0-1,1 0 1,0 0-1,0 0 1,-1 0-1,1 0 1,-1 0 0,1 0-1,-1 0 1,1 0-1,-1 0 1,0 0-1,1 0 1,-1 0 0,0 0-1,0 0 1,0 1 8,15-32-1049</inkml:trace>
  <inkml:trace contextRef="#ctx0" brushRef="#br0" timeOffset="89892.189">24442 6845 18812,'6'-58'7495,"3"75"-6148,4 112-61,-5-41-693,-3-31-158,1-1-1,3-1 1,15 52-435,-23-104 6,-1 0 0,0 0 0,1 0 0,-1 0 0,1 0 0,0 0-1,0-1 1,0 1 0,0 0 0,1-1 0,-1 1 0,1-1 0,0 1 0,-1-1-1,1 0 1,0 1 0,0-1 0,0 0 0,1-1 0,-1 1 0,0 0 0,1-1 0,0 1-1,-1-1 1,1 1 0,0-1 0,-1 0 0,1-1 0,0 1 0,0 0 0,0-1 0,0 1-1,0-1 1,-1 0 0,1 0 0,0 0 0,0 0 0,0-1 0,2 0-6,5-5 9,1-1 0,-1 0 0,0-1 0,-1 0 0,0-1 0,0 0 1,-1-1-1,0 1 0,-1-1 0,0-1 0,0 0 0,-1 1 0,-1-2 0,0 1 1,0-1-1,-1 0 0,-1 0 0,0 0 0,1-7-9,19-206 15,-16 93 17,-5 112-26,-4 33-12,-4 39-1,2-14 28,3-1-1,1 1 1,2 0 0,1-1-1,2 1 1,2-1 0,1 0-1,8 17-20,-15-49 14,0-1 0,1 1-1,0-1 1,0 0-1,0 0 1,0 0 0,1 0-1,-1 0 1,1 0-1,0-1 1,0 1 0,1-1-1,-1 0 1,1 0-1,-1 0 1,1 0 0,0-1-1,0 0 1,0 1-1,1-1 1,-1-1 0,0 1-1,1-1 1,-1 0-1,4 1-13,-5-2-16,-1 1 0,0 0-1,1-1 1,-1 1 0,0 0 0,0 0-1,0 0 1,0 1 0,0-1-1,0 0 1,0 1 0,0-1-1,0 1 1,0 0 0,-1 0-1,1-1 1,-1 1 0,0 0-1,1 0 1,-1 1 0,1 0 16,-2-3-510,-1-2-621,0-9-705</inkml:trace>
  <inkml:trace contextRef="#ctx0" brushRef="#br0" timeOffset="90310.276">25095 6474 19540,'-6'99'7813,"-18"45"-5425,7-44-1562,10-58-601,-7 140 498,14-182-722,0 0 1,-1 1-1,1-1 1,0 1-1,0-1 1,0 0 0,0 1-1,-1-1 1,1 1-1,0-1 1,0 0-1,0 1 1,0-1-1,0 1 1,0-1-1,0 0 1,0 1 0,0-1-1,0 1 1,0-1-1,1 0 1,-1 1-1,0-1 1,0 1-1,0-1 1,0 0-1,1 1 1,-1-1 0,0 0-1,0 1 1,1-1-1,-1 0 1,0 0-1,1 1 1,-1-1-1,0 0 1,1 0-1,-1 1 1,0-1 0,1 0-1,-1 0 1,1 0-1,-1 0 1,0 1-1,1-1 1,-1 0-1,1 0 1,-1 0-1,0 0 1,1 0 0,-1 0-1,1 0 1,-1 0-1,0 0 1,1 0-1,-1-1 1,1 1-1,-1 0 1,0 0-1,1 0 1,-1 0 0,0 0-1,1-1 1,-1 1-1,0 0 1,1 0-1,-1-1-1,16-22 35,1-14-16,-13 26-26,0 0 1,1 1-1,0-1 1,1 1-1,0 0 1,0 0-1,1 0 1,1 1-1,0 0 0,0 1 1,0-1-1,10-5 7,-17 13-4,1 0-1,0 0 1,0 1-1,-1-1 0,1 0 1,0 1-1,0 0 1,0-1-1,0 1 1,0 0-1,-1 0 0,1 0 1,0 0-1,0 0 1,0 0-1,0 1 0,0-1 1,0 1-1,-1-1 1,1 1-1,0 0 0,0-1 1,-1 1-1,1 0 1,0 0-1,-1 0 1,1 1-1,-1-1 0,1 0 1,-1 0-1,0 1 1,0-1-1,1 1 0,-1-1 1,0 1-1,0 0 1,0-1-1,-1 1 0,1 0 5,20 73-49,-22-61 60,-1 0-1,0-1 0,-1 1 0,0 0 0,-1-1 1,-1 0-1,0 0 0,-1 0 0,0 0 1,-1-1-1,0 0 0,-1-1 0,0 1 0,-1-2 1,0 1-1,-1-1 0,0 0 0,-11 7-10,20-15-13,-1 0 0,1 0 0,-1 0-1,0 0 1,1 0 0,-1 0-1,0-1 1,0 1 0,0-1 0,-1 1-1,1-1 1,0 0 0,0 0-1,-1 0 1,1 0 0,-1 0 0,1 0-1,-1-1 1,1 1 0,-1-1-1,1 0 1,-1 1 0,1-1 0,-1-1-1,1 1 1,-1 0 0,1 0-1,-1-1 1,1 0 0,-1 1 0,1-1-1,-1 0 1,1 0 0,0 0-1,0-1 1,-1 1 0,1-1 0,0 1-1,0-1 1,0 1 0,0-1-1,1 0 1,-1 0 0,1 0 0,-1 0-1,1 0 1,-1-1 0,1 1-1,0 0 1,0-1 0,0 0 13,3-69-2422,3 29 746</inkml:trace>
  <inkml:trace contextRef="#ctx0" brushRef="#br0" timeOffset="90734.78">25471 6349 22981,'-10'19'1009,"1"2"0,0-1 0,2 1-1,0 1 1,1-1 0,0 10-1009,-45 245 1853,50-272-1838,-1 0 0,1 0 0,0 0 0,0 0 0,0 0 0,0 0 0,1 1 1,0-1-1,0 0 0,0 1 0,0-1 0,1 0 0,-1 0 0,1 1 0,0-1 0,0 0 1,1 0-1,-1 0 0,1 0 0,0 0 0,0-1 0,1 1 0,-1 0 0,1-1 0,-1 0 1,1 0-1,0 1 0,0-2 0,0 1 0,1 0 0,-1-1 0,1 1 0,0-1-15,6-2 5,-1-2-1,0 1 0,0-1 1,0-1-1,0 0 0,0 0 1,0-1-1,-1 0 0,0 0 1,0-1-1,0 0 0,0 0 1,-1-1-1,0 0 0,0-1 0,0 1 1,-1-1-1,0 0 0,0-1 1,-1 0-1,3-5-4,10-11-32,-2-1 1,-1-1-1,-1 0 0,-1-1 0,8-24 32,-19 47-5,-7 27-35,-12 46 39,10-49 44,1 1 0,1 1-1,1-1 1,1 1-1,1 0 1,1 0 0,1 0-1,1 6-42,-1-27 2,-1 0 0,1 1 0,0-1 0,0 0 0,0 0-1,0 0 1,0 1 0,0-1 0,0 0 0,0 0 0,0 0 0,1 0 0,-1 1 0,0-1-1,1 0 1,-1 0 0,1 0 0,-1 0 0,1 0 0,-1 0 0,1 0 0,0 0-1,0 0 1,-1 0 0,1-1 0,0 1 0,0 0 0,0 0 0,0-1 0,0 1 0,0 0-1,0-1 1,0 1 0,0-1 0,0 0 0,0 1 0,1-1 0,-1 0 0,0 1 0,0-1-1,0 0 1,0 0 0,1 0 0,-1 0 0,0 0 0,0 0 0,0-1 0,0 1 0,1 0-1,-1-1 1,0 1 0,0 0 0,0-1 0,0 0 0,0 1 0,0-1 0,0 1 0,0-1-1,0 0 1,0 0 0,0 0 0,-1 1 0,1-1 0,0 0 0,0 0-2,7-14-307,0 1-1,-1-1 1,-1 0 0,0-1 0,-1 1 0,-1-1 0,0 0-1,-1 0 1,-1-3 307,6-32-1132</inkml:trace>
  <inkml:trace contextRef="#ctx0" brushRef="#br0" timeOffset="91010.347">25695 6362 23245,'-8'11'1320,"2"3"529,2-4-465,1 0-840,5-1-224,2-3-880,0-1 2272</inkml:trace>
  <inkml:trace contextRef="#ctx0" brushRef="#br0" timeOffset="91188.622">26176 6540 16924,'25'-106'6538,"-8"46"-4312,-17 60-2174,1-1 0,-1 0 0,1 0 0,-1 1 0,1-1 0,-1 0 0,1 0 0,-1 0 0,0 0 0,0 0 0,1 0 0,-1 0 0,0 1 0,0-1 0,0 0 1,0 0-1,0 0 0,0 0 0,0 0 0,0 0 0,0 0 0,-1 0 0,1 0 0,0 0 0,-1 1 0,1-1 0,0 0 0,-1 0 0,1 0 0,-1 1 0,0-1 0,1 0 0,-1 0 0,1 1 0,-1-1 0,0 0 0,0 1 0,1-1 0,-1 1 0,0-1 0,0 1 0,0-1 0,1 1 0,-1 0 0,0 0 0,0-1 0,0 1 0,0 0 0,0 0 0,0 0 0,0 0 0,0 0 0,0 0 0,0 0-52,-51 26 1008,25 0-881,2 2 1,0 0-1,2 2 0,1 0 0,1 2 1,2 0-1,-2 8-127,15-30 34,2-5-4,0 0 0,1 1 0,0-1 0,0 1 0,0 0 0,1 0 0,0 0 1,0 0-1,0 1 0,1-1 0,0 1 0,0-1 0,0 0 0,1 1 0,0 5-30,2-10 8,0 0-1,0 0 0,0 0 0,0-1 1,0 1-1,0 0 0,0-1 0,1 0 1,-1 1-1,0-1 0,1 0 1,-1 0-1,1 0 0,-1-1 0,1 1 1,-1-1-1,1 1 0,0-1 0,-1 0 1,1 0-1,0 0 0,-1 0 1,1 0-1,0-1 0,-1 1 0,1-1 1,-1 0-1,1 0 0,1 0-7,-2 0 1,15-2-178,-1-2 0,1 0 0,-1 0 0,0-2 0,0 0 0,-1-1 0,11-7 177,15-16-3024</inkml:trace>
  <inkml:trace contextRef="#ctx0" brushRef="#br0" timeOffset="91967.516">26728 6152 18932,'0'0'2533,"-1"5"126,-2 14-2118,0 0 0,2 0 0,0 0 1,1 0-1,1 0 0,0 1 0,2-1 0,0 0 0,2-1 1,1 6-542,-6-22 10,0 0 0,1-1 0,-1 1 1,0 0-1,1-1 0,-1 1 0,1-1 1,0 1-1,-1-1 0,1 1 1,0-1-1,0 1 0,0-1 0,0 0 1,0 0-1,0 1 0,0-1 0,1 0 1,-1 0-1,0 0 0,1 0 0,-1 0 1,1-1-1,-1 1 0,1 0 0,-1-1 1,1 1-1,-1-1 0,1 1 1,-1-1-1,1 0 0,0 0 0,-1 1 1,1-1-1,0 0 0,-1-1 0,1 1 1,0 0-1,-1 0 0,1-1 0,-1 1 1,1-1-1,0 1 0,-1-1 0,0 0 1,1 1-1,-1-1 0,1 0 1,-1 0-1,0 0 0,1 0 0,-1-1 1,0 1-1,0 0 0,0 0 0,0-1-10,18-23 45,-1 0 0,0-2 0,-3 0-1,0-1 1,-2-1 0,3-9-45,10-19 11,11-18 13,-21 66 26,-13 40 67,-3-29-111,2 149 536,-2-150-537,0-1-1,1 1 0,-1-1 0,0 1 1,1-1-1,-1 1 0,1-1 0,-1 0 0,1 1 1,-1-1-1,1 0 0,-1 1 0,1-1 1,-1 0-1,1 0 0,-1 1 0,1-1 1,-1 0-1,1 0 0,0 0 0,-1 0 1,1 0-1,-1 0 0,1 0 0,0 0 1,-1 0-1,1 0 0,-1 0 0,1 0 0,0 0 1,-1 0-1,1-1 0,-1 1 0,1 0 1,-1 0-1,1-1 0,-1 1 0,1 0 1,-1-1-1,1 1 0,-1-1 0,1 1 1,-1 0-1,0-1 0,1 1 0,-1-1 1,1 1-1,-1-1 0,0 1 0,0-1 0,1 0 1,-1 1-1,0-1 0,0 1 0,0-1 1,0 1-1,0-1 0,0 0 0,0 1 1,0-1-1,0 1 0,0-1 0,0 0 1,0 1-1,0-1 0,0 0-4,1-1 4,109-187 184,-110 188-187,0 0 0,1 0 0,-1-1 0,0 1 0,0 0 0,1 0 0,-1 0-1,1 0 1,-1 0 0,1 0 0,0 0 0,-1 0 0,1 0 0,0 0 0,0 0-1,0 0 1,0 0 0,-1 0 0,1 0 0,0 1 0,0-1 0,1 1 0,-1-1-1,0 0 1,0 1 0,0 0 0,0-1 0,0 1 0,1 0 0,-1-1 0,0 1-1,0 0 1,0 0 0,1 0 0,-1 0 0,0 0 0,0 0 0,0 1 0,1-1-1,-1 0 1,0 0 0,0 1 0,0-1 0,0 1 0,0-1 0,1 1 0,-1 0-1,0-1 1,0 1 0,-1 0 0,1 0 0,0 0 0,0 0 0,0-1 0,0 1-1,-1 0 1,1 0 0,0 1 0,-1-1 0,1 0 0,0 1-1,0 8-16,1 1 1,-1-1-1,-1 0 1,0 1-1,0-1 1,-1 1-1,-1-1 1,0 0-1,0 0 1,-1 1-1,0-2 1,0 1-1,-3 4 16,-1-4-460,1-6-303</inkml:trace>
  <inkml:trace contextRef="#ctx0" brushRef="#br0" timeOffset="92232.321">27135 5700 24549,'0'2'872,"-2"23"417,7-11-857,4 2-40,6-2-656,4-1-584</inkml:trace>
  <inkml:trace contextRef="#ctx0" brushRef="#br0" timeOffset="92639.358">27470 5787 21933,'3'118'5832,"4"18"-3496,-6-134-2325,0 0-1,0 0 1,-1 0 0,1 0 0,0 0-1,0 0 1,1 0 0,-1 0-1,0-1 1,1 1 0,-1 0-1,1-1 1,-1 1 0,1-1-1,0 0 1,0 1 0,0-1 0,-1 0-1,1 0 1,0 0 0,1 0-1,-1 0 1,0-1 0,0 1-1,0-1 1,0 1 0,0-1-1,1 0 1,-1 0 0,0 0 0,0 0-1,1 0 1,-1 0 0,0-1-1,0 1 1,0-1 0,0 0-1,0 1 1,0-1 0,0 0-1,0 0 1,0 0 0,0 0-1,0-1 1,0 1 0,-1 0 0,1-1-1,0 0 1,-1 1 0,1-1-1,-1 0 1,0 1 0,0-1-1,0 0 1,1 0 0,-2 0-1,1 0 1,0 0 0,0-1 0,-1 1-11,10-16 16,-1 0 1,0-1 0,-2 0-1,0-1 1,-1 0 0,-1 0 0,-1 0-1,-1 0 1,0-1 0,-2 0 0,0 1-1,-2-1 1,-1-8-17,-15-18 9,17 46-10,-1 1 0,0-1 1,1 1-1,-1 0 0,1-1 1,-1 1-1,0 0 0,1-1 0,-1 1 1,1 0-1,-1 0 0,0-1 0,0 1 1,1 0-1,-1 0 0,0 0 1,1 0-1,-1 0 0,0 0 0,0 0 1,1 0-1,-1 0 0,0 0 1,1 1-1,-1-1 0,0 0 0,1 0 1,-1 1-1,0-1 0,1 0 1,-1 1-1,1-1 0,-1 0 0,0 1 1,1-1-1,-1 1 0,1-1 0,0 1 1,-1 0-1,1-1 0,-1 1 1,1-1-1,0 1 0,-1 0 0,1-1 1,0 1-1,0 0 0,-1-1 1,1 1-1,0 0 0,0-1 0,0 1 1,0 0-1,0 0 0,0-1 0,0 1 1,0 0-1,0-1 0,0 1 1,1 0-1,-1-1 0,0 1 0,0 0 1,1-1-1,-1 1 0,0 0 1,-7 124 76,7-124-73,-1 0 0,1 0-1,0 0 1,0 1 0,0-1 0,0 0-1,1 0 1,-1 0 0,0 0-1,0 0 1,1 0 0,-1 0 0,1 0-1,-1 0 1,1 0 0,-1 0 0,1 0-1,-1 0 1,1 0 0,0 0-1,-1-1 1,1 1 0,0 0 0,0 0-1,0-1 1,0 1 0,0-1-1,0 1 1,0 0 0,0-1 0,0 0-1,0 1 1,0-1 0,0 0 0,0 1-1,0-1 1,0 0 0,0 0-1,0 0 1,0 0 0,1 0 0,-1 0-1,0 0 1,0-1 0,0 1-1,0 0 1,0 0 0,0-1 0,0 1-1,0-1 1,1 0-3,45-36 36,153-182 17,-141 164-65,-54 40-44,-24 22 19,6 3 34,0 0 0,0 2 0,1 0 0,0 0 0,1 1 0,1 0 0,0 1 0,1 0 0,0 0 0,1 1 1,1 1-1,0-1 0,1 1 0,-4 15 3,7-22 14,-1 0 1,2 0 0,-1 0 0,1 0 0,0 0-1,1 1 1,0-1 0,0 1 0,1-1-1,1 1 1,-1-1 0,1 0 0,2 4-15,-3-12 1,0 1 1,0-1-1,0 0 1,1 0-1,-1 0 1,1 0 0,-1 0-1,1 0 1,-1 0-1,1 0 1,-1 0-1,1 0 1,0 0 0,0 0-1,-1 0 1,1 0-1,0 0 1,0-1-1,0 1 1,0 0-1,0-1 1,0 1 0,0-1-1,0 1 1,0-1-1,0 1 1,1-1-1,-1 0 1,0 0 0,0 1-1,0-1 1,0 0-1,0 0 1,1 0-1,-1 0 1,0 0-1,0-1 1,0 1 0,0 0-1,1 0 1,-1-1-1,0 1 1,0-1-1,0 1 1,0-1 0,0 1-1,0-1 1,0 0-1,1 0-1,45-43-664,-18 9-382,1-5-345</inkml:trace>
  <inkml:trace contextRef="#ctx0" brushRef="#br0" timeOffset="92996.378">28106 5521 26110,'-2'1'29,"1"1"1,-1 0 0,0 0 0,1 0-1,-1 0 1,1 0 0,-1 0 0,1 0 0,0 0-1,0 0 1,0 1 0,0-1 0,0 0-1,1 1 1,-1-1 0,1 1 0,-1-1 0,1 0-1,0 1 1,0-1 0,0 1 0,0-1-1,1 1 1,-1-1 0,1 1 0,-1-1-1,1 0 1,0 1 0,0-1 0,0 0 0,0 0-1,0 1 1,0-1 0,1 0 0,-1 0-1,1 0 1,0-1 0,-1 1 0,1 0 0,0-1-1,0 1 1,0-1 0,0 1-30,66-31 120,-41 12-128,39 1-396,-64 16 397,-1 0 1,1 0 0,0 0-1,-1 0 1,1 0 0,0 0-1,-1 1 1,1-1-1,0 0 1,-1 1 0,1 0-1,-1-1 1,1 1 0,-1 0-1,0 0 1,1-1 0,-1 1-1,1 0 1,-1 1 0,0-1-1,0 0 1,0 0 0,0 0-1,0 1 1,0-1 0,0 0-1,0 1 1,0-1 0,-1 1-1,1-1 1,-1 1-1,1 0 1,-1-1 0,1 1-1,-1-1 1,0 1 0,0 0-1,0 0 7,-2 13 203,-2-1 0,0 0 0,0 0 0,-2 0 0,1-1 0,-2 1 0,0-1 0,0-1 0,-1 0 0,-1 0 0,0 0 0,0-1-1,-3 1-202,7-5 36,-75 86 308,75-90-685,-3-8-490</inkml:trace>
  <inkml:trace contextRef="#ctx0" brushRef="#br0" timeOffset="93994.752">28318 5157 26758,'1'324'4142,"-1"-318"-4123,-1 4 0,1 0 0,0 1 0,0-1 1,1 0-1,1 0 0,-1 0 0,1 1 0,1-2 0,0 1 0,1 0 0,-1-1 0,2 1 0,-1-1 0,2 0 0,4 7-19,-9-15 11,-1-1 6,-10-3 43,6 1-55,0 0-1,-1-1 0,1 1 0,0-1 1,0 0-1,1 0 0,-1 0 0,1-1 1,-1 1-1,1-1 0,0 0 1,0 0-1,1 0 0,-1 0 0,1 0 1,0-1-1,0 1 0,0-1 0,1 1 1,-1-3-5,1 4 0,0 0-1,0 0 1,1 0 0,-1-1 0,1 1 0,-1 0 0,1-1 0,0 1 0,1 0 0,-1 0-1,1-1 1,-1 1 0,1 0 0,0 0 0,0 0 0,0 0 0,0 0 0,1 0-1,-1 0 1,1 0 0,0 0 0,0 1 0,0-1 0,0 0 0,0 1 0,1 0 0,-1 0-1,1 0 1,-1 0 0,1 0 0,0 0 0,0 1 0,0-1 0,3 0 0,281-123 48,-287 124-49,1 1 1,-1-1 0,0 1-1,0-1 1,1 1 0,-1 0-1,0-1 1,1 1 0,-1 0-1,0-1 1,1 1 0,-1 0-1,1-1 1,-1 1 0,0 0-1,1 0 1,-1-1-1,1 1 1,-1 0 0,1 0-1,-1 0 1,1 0 0,-1 0-1,1 0 1,-1-1 0,1 1-1,-1 0 1,1 1 0,-1-1-1,1 0 1,-1 0 0,1 0-1,-1 0 1,1 0 0,-1 0-1,1 1 1,-1-1 0,0 0-1,1 0 1,-1 1-1,1-1 1,-1 0 0,0 0-1,1 1 1,-1-1 0,0 1-1,1-1 1,-1 0 0,0 1-1,1-1 1,-1 1 0,0-1-1,0 0 1,0 1 0,1-1-1,-1 1 1,0-1 0,0 1-1,0-1 1,0 1 0,0-1-1,0 1 1,0-1-1,0 1 1,0-1 0,0 1 0,-14 38 47,7-24-5,-1 27 109,8-41-149,0 0 0,0-1-1,1 1 1,-1 0 0,0-1-1,0 1 1,0 0-1,0-1 1,1 1 0,-1 0-1,0-1 1,1 1 0,-1-1-1,0 1 1,1-1-1,-1 1 1,1-1 0,-1 1-1,0-1 1,1 1 0,0-1-1,-1 1 1,1-1 0,-1 0-1,1 1 1,-1-1-1,1 0 1,0 0 0,-1 1-1,1-1 1,0 0 0,-1 0-1,1 0 1,0 0-1,-1 0 1,1 0 0,0 0-1,-1 0 1,1 0 0,0 0-1,-1 0 1,1 0-1,0-1 1,-1 1 0,1 0-1,-1 0 1,1-1 0,0 1-1,-1 0 1,1-1 0,-1 1-1,1 0 1,-1-1-1,1 1 1,-1-1 0,1 1-1,-1-1 1,0 1 0,1-1-1,-1 0 1,0 1-1,1-1-1,22-18 9,-1-1-1,0-1 0,-2-1 0,0-1 0,-2 0 0,0-2 0,-2 0 1,-1-1-1,0 0 0,-2-3-8,-29 103-68,-5 53 169,21-127-99,0 0 0,0-1-1,0 1 1,1 0 0,-1-1 0,0 1 0,0 0-1,1 0 1,-1-1 0,0 1 0,0 0-1,1 0 1,-1 0 0,0-1 0,1 1-1,-1 0 1,0 0 0,1 0 0,-1 0-1,0 0 1,1 0 0,-1 0 0,0 0 0,1 0-1,-1-1 1,0 2 0,1-1 0,-1 0-1,0 0 1,1 0 0,-1 0 0,1 0-1,-1 0 1,0 0 0,1 0 0,-1 0-1,0 1 1,0-1 0,1 0 0,-1 0 0,0 0-1,1 1 1,-1-1 0,0 0 0,0 0-1,1 1 1,-1-1 0,0 0 0,0 1-1,0-1 1,0 0 0,1 1 0,-1-1-1,0 0 1,0 1 0,0-1-2,23-34 27,-22 32-24,34-55 40,-3 3-52,2 0 1,2 3 0,19-19 8,-34 52-72,-13 28-43,-58 196 132,50-206-15,1 0 0,-1-1 0,0 1-1,1 0 1,-1 0 0,1 0-1,-1 0 1,0 0 0,1 0 0,-1 0-1,1 0 1,-1 0 0,0 0-1,1 0 1,-1 0 0,1 0 0,-1 0-1,1 0 1,-1 0 0,0 0-1,1 0 1,-1 0 0,0 1 0,1-1-1,-1 0 1,1 0 0,-1 1-1,0-1 1,1 0 0,-1 0 0,0 1-1,0-1 1,1 0 0,-1 1-1,0-1 1,0 0 0,1 1 0,-1-1-1,0 0 1,0 1 0,0-1-1,0 1 1,0-1 0,0 0 0,1 1-1,-1-1 1,0 1 0,0-1-1,0 1 1,0-1 0,0 0 0,-1 1-1,1-1 1,0 1 0,0-1-1,0 0 1,0 1 0,0-1 0,0 1-1,-1-1 1,1 0 0,0 1-1,0-1 1,-1 0 0,1 1-2,23-29 51,-3-1-50,0 0 0,2 2 1,1 0-1,1 1 0,1 2 0,2 0 0,22-15-1,-25 38-77,-31 33 10,-44 110 62,50-138-114,23-51-2033,0 13 422</inkml:trace>
  <inkml:trace contextRef="#ctx0" brushRef="#br0" timeOffset="94783.391">29411 4991 28894,'3'0'52,"-1"-1"-1,1 0 1,-1 0 0,0 1-1,1-1 1,-1-1 0,0 1-1,0 0 1,1 0 0,-1-1-1,0 1 1,-1-1 0,1 0-1,0 0 1,0 1 0,-1-1-1,1 0 1,-1-1 0,1 1-1,-1 0 1,0 0 0,0 0-1,0-1 1,0 1 0,-1-1-1,1 1 1,0 0 0,-1-1-1,0 1 1,1-2-52,-2 2-1,1 0 0,0 1-1,0-1 1,0 1 0,-1-1 0,1 0 0,-1 1 0,0-1-1,1 1 1,-1-1 0,0 1 0,0-1 0,0 1 0,0 0-1,0-1 1,0 1 0,0 0 0,0 0 0,-1 0 0,1 0-1,0 0 1,-1 0 0,1 0 0,0 0 0,-1 0 0,0 1-1,1-1 1,-1 1 0,1-1 0,-1 1 0,0 0 0,1-1-1,-1 1 1,0 0 0,1 0 0,-1 0 0,1 0 0,-1 1-1,0-1 1,1 0 0,-1 1 0,0-1 0,1 1 0,-1-1-1,1 1 1,-1 0 0,1 0 0,-1-1 0,1 1 0,0 0-1,-1 0 1,1 1 0,0-1 0,0 0 0,0 0 0,-1 2 0,-4 1 2,1 1-1,-1 0 1,1 0-1,0 0 1,1 1-1,-1 0 0,1-1 1,0 2-1,1-1 1,0 0-1,0 1 1,0 0-1,0-1 0,1 1 1,0 0-1,1 0 1,0 1-1,0-1 1,0 3-2,3-8 10,0 0 0,0-1 0,0 0-1,0 1 1,0-1 0,0 0 0,1 0-1,-1 0 1,0 0 0,0 0 0,1-1-1,-1 1 1,1-1 0,-1 0 0,1 1-1,-1-1 1,1 0 0,-1 0 0,1-1-1,-1 1 1,0 0 0,1-1 0,-1 0-1,1 1 1,-1-1 0,0 0 0,0 0-1,1-1 1,-1 1 0,0 0-1,0-1 1,0 1 0,0-1 0,-1 1-1,1-1 1,1-1-9,230-229 151,-213 219-198,-19 14 41,-1-1 0,1 1-1,0 0 1,0 0 0,-1 0-1,1 0 1,0 0 0,-1 0-1,1 0 1,-1 0 0,0 0 0,1 0-1,-1 0 1,0 0 0,1 0-1,-1 0 1,0 1 0,0-1-1,0 0 1,0 0 0,0 0-1,0 0 1,-1 0 0,1 0-1,0 1 1,0-1 0,-1 0 0,1 0-1,-1 0 1,1 0 0,-1 0-1,1 0 1,-1 0 0,0 0-1,0 0 7,1 1-4,-26 124 377,26-125-366,-1 0-1,1 0 1,0-1-1,-1 1 1,1 0 0,0 0-1,0-1 1,0 1-1,-1 0 1,1 0-1,0-1 1,0 1-1,0 0 1,0 0-1,0 0 1,0-1 0,1 1-1,-1 0 1,0 0-1,0-1 1,0 1-1,1 0 1,-1 0-1,1-1 1,-1 1-1,0 0 1,1-1 0,-1 1-1,1 0 1,-1-1-1,1 1 1,0-1-1,-1 1 1,1-1-1,-1 1 1,1-1 0,0 1-1,-1-1 1,1 0-1,0 1 1,0-1-1,-1 0 1,1 0-1,0 0 1,0 1-1,0-1 1,-1 0 0,1 0-1,0 0 1,0 0-1,0 0 1,-1 0-1,1-1 1,0 1-1,0 0 1,-1 0-1,1-1 1,0 1 0,0 0-7,41-36 120,-34 29-117,61-55 67,-51 49-76,-1-1 0,-1 0 1,0-1-1,-1-1 0,0 0 0,-1-1 0,-1-1 0,-1 0 0,-1-1 0,0 0 0,4-14 6,-11 26-23,-1 0 0,0-1 0,-1 1 0,1-1-1,-2 0 1,1 0 0,-1 0 0,0 0 0,-1 0 0,0 0 0,0 0 0,-1 0 0,0 0-1,0 0 1,0 0 0,-1 0 0,-1 1 0,0-1 0,0 1 0,0-1 0,0 1-1,-1 0 1,-1 0 0,-4-6 23,8 13 0,1-1-1,-1 0 1,0 0-1,0 0 1,0 1-1,0-1 1,0 1-1,1-1 1,-1 0 0,0 1-1,0 0 1,-1-1-1,1 1 1,0 0-1,0-1 1,0 1-1,0 0 1,0 0-1,0 0 1,0 0-1,0 0 1,0 0-1,-1 0 1,1 0-1,0 1 1,0-1 0,0 0-1,0 0 1,0 1-1,0-1 1,0 1-1,0-1 1,0 1-1,0 0 1,0-1-1,1 1 1,-1 0-1,0 0 1,0-1-1,1 1 1,-1 0-1,0 0 1,1 0-1,-1 0 1,1 0 0,-1 0-1,1 0 1,-1 0-1,1 0 1,0 0-1,-1 0 1,1 0-1,0 0 1,0 0-1,0 1 1,-7 73 208,7-59-204,-2 0 5,1-1 1,1 1-1,1 0 1,0 0-1,1 0 1,0 0 0,2-1-1,0 1 1,0-1-1,2 0 1,-1 0-1,2-1 1,0 1 0,1-1-1,1-1 1,0 0-1,5 6-9,30 23-8,-42-40-32,-2-2-49,-112-26-1006,99 23 1080,-1-2 0,1 0 0,0 0 0,0-1 0,0-1-1,1 0 1,0 0 0,1-1 0,-1-1 0,2 0 0,-1-1 0,1 0 15,9 9 9,0-1 1,-1 1 0,1-1 0,0 1-1,1-1 1,-1 0 0,0 1-1,0-1 1,1 0 0,-1 0 0,1 1-1,-1-1 1,1 0 0,0 0-1,0 0 1,0 0 0,0 1-1,0-1 1,0 0 0,0 0 0,1 0-1,-1 1 1,0-1 0,1 0-1,0 0 1,-1 1 0,1-1 0,0 0-1,0 1 1,0-1 0,0 1-1,0-1 1,1 1 0,-1 0 0,0-1-1,0 1 1,1 0 0,-1 0-1,2-1-9,70-39 511,-63 36-484,129-59 150,-94 35 345</inkml:trace>
  <inkml:trace contextRef="#ctx0" brushRef="#br0" timeOffset="95531.264">21057 9710 25333,'8'6'761,"10"-6"431,7-11-408,11-19-88,8-12-176,7-12-272,6 2-104,2 5-96,3 7-128,-14 16-752,-8 8-552</inkml:trace>
  <inkml:trace contextRef="#ctx0" brushRef="#br0" timeOffset="95779.52">21273 9341 21309,'20'-16'1458,"3"-4"-688,0 1 0,1 1 0,2 1 0,-1 1-1,2 1 1,0 2 0,1 0 0,8-1-770,-29 11 26,0 0 0,0 1-1,0 0 1,0 0 0,0 0 0,0 1 0,0 0-1,1 0 1,-1 1 0,0 0 0,1 0-1,-1 1 1,0 0 0,1 0 0,-1 0 0,0 1-1,0 1 1,0-1 0,0 1 0,-1 0-1,1 0 1,-1 1 0,1 0 0,-1 0-1,-1 1 1,1-1 0,0 1 0,-1 1 0,0-1-1,0 1 1,-1-1 0,0 1 0,0 1-1,0 0-25,2 14 46,-2 1 0,0 1-1,-1-1 1,-1 0 0,-2 1-1,0-1 1,-1 1 0,-1-1-1,-1 0 1,-2 0 0,0 0-1,-3 8-45,-29 93-334,19-81-332</inkml:trace>
  <inkml:trace contextRef="#ctx0" brushRef="#br0" timeOffset="97247.798">22495 9042 22045,'9'-27'1219,"-5"16"-639,1 0 0,-2-1 0,1 0 1,-2 0-1,1 0 0,-2 0 0,0-1 0,0 1 0,-1 0 0,0-3-580,-1 14 27,0-1 0,1 1 0,-1 0 0,0 0-1,1-1 1,-1 1 0,0 0 0,0 0 0,0 0 0,0 0 0,0 0 0,0 1 0,0-1 0,0 0 0,0 0 0,-1 1 0,1-1-1,0 0 1,0 1 0,-1-1 0,1 1 0,0 0 0,-1-1 0,1 1 0,0 0 0,-1 0 0,1 0 0,-1 0 0,1 0-1,0 0 1,-1 0 0,1 1 0,0-1 0,-1 0 0,1 1 0,0-1 0,-1 1 0,1 0 0,0-1 0,0 1 0,0 0-1,-1 0 1,1-1 0,0 1 0,0 0 0,0 0 0,1 0 0,-1 0 0,0 0 0,0 1 0,0-1 0,1 0 0,-1 0 0,0 1-27,-12 16 80,1 1 1,1 1 0,1-1 0,0 2 0,2-1 0,0 2 0,-2 8-81,-1 2 68,6-17-38,-1-1-8,0 1-1,1 0 1,0 0-1,1 0 1,1 0-1,0 1 1,2-1-1,0 1 1,0 0 0,1-1-1,2 5-21,-2-17 1,1 0-1,-1-1 1,1 1-1,0 0 1,0-1-1,0 1 1,0-1-1,1 1 1,-1-1-1,1 0 1,-1 0-1,1 1 1,0-1-1,0 0 1,0 0-1,0-1 1,0 1-1,0 0 1,1-1-1,-1 1 1,1-1-1,-1 0 1,1 0-1,-1 0 1,1 0-1,-1 0 1,1 0-1,0-1 1,0 0-1,-1 1 1,1-1-1,0 0 1,0 0-1,-1 0 1,1-1-1,3 0 0,1 0-278,1-1 0,-1 0 0,0-1 0,0 0 0,0 0 0,0-1-1,0 1 1,-1-1 0,1-1 0,-1 1 0,0-1 0,4-5 278,14-15-2896</inkml:trace>
  <inkml:trace contextRef="#ctx0" brushRef="#br0" timeOffset="97606.833">22740 8560 22141,'7'4'5915,"-4"4"-5873,-5 136 1621,-2-42-1334,5 0 1,8 54-330,15-67 15,-23-87-48,0 0 0,0 0 1,0 0-1,0-1 0,1 1 0,-1 0 0,1-1 0,-1 1 0,1-1 1,-1 0-1,1 1 0,0-1 0,0 0 0,0 0 0,0 0 0,0 0 1,0-1-1,0 1 0,0 0 0,0-1 0,0 1 0,0-1 0,0 0 1,0 0-1,1 0 0,-1 0 0,0 0 0,0 0 0,0 0 0,0-1 1,0 1-1,0-1 0,0 0 0,0 0 0,0 1 0,0-1 0,0 0 1,0-1-1,0 1 0,0 0 33,70-72-3095,-37 18 1266</inkml:trace>
  <inkml:trace contextRef="#ctx0" brushRef="#br0" timeOffset="98095.269">23058 8727 9866,'0'0'3218,"-1"2"3344,-14 66-732,-6 99-2326,28-99-2592,-6-67-907,-1 0 0,1 0 1,0-1-1,-1 1 1,1 0-1,0-1 0,0 1 1,0-1-1,0 1 1,-1-1-1,1 1 0,0-1 1,0 1-1,0-1 0,0 0 1,0 0-1,0 1 1,0-1-1,0 0 0,0 0 1,0 0-1,0 0 1,0 0-1,0-1 0,0 1 1,0 0-1,0 0 0,0-1 1,0 1-1,0 0 1,0-1-1,0 1 0,0-1 1,0 1-1,-1-1 0,1 1 1,0-1-1,0 0 1,-1 0-1,1 1 0,0-1 1,-1 0-1,1 0 1,0 0-1,-1 1 0,1-1 1,-1 0-1,0 0 0,1 0 1,-1 0-1,0 0 1,0 0-1,1 0 0,-1 0 1,0-1-6,141-280 109,-140 281-109,-1 0 0,1-1-1,-1 1 0,1-1 1,-1 1-1,1 0 1,0 0-1,0-1 1,-1 1-1,1 0 1,0 0-1,0 0 0,0 0 1,0 0-1,1 0 1,-1 0-1,0 0 1,0 0-1,0 1 1,1-1-1,-1 0 0,0 1 1,1-1-1,-1 1 1,1 0-1,-1-1 1,1 1-1,-1 0 1,0 0-1,1 0 0,-1 0 1,1 0-1,-1 0 1,1 0-1,-1 1 1,1-1-1,0 0 1,18 130 1,-3-42 237,-17-87-233,1-1-1,0 1 1,-1-1 0,1 0 0,-1 1-1,1-1 1,-1 0 0,1 0 0,0 1-1,-1-1 1,1 0 0,0 0 0,-1 0-1,1 0 1,0 0 0,-1 0 0,1 0 0,-1 0-1,1 0 1,0 0 0,-1 0 0,1 0-1,0 0 1,-1-1 0,1 1 0,0 0-1,-1 0 1,1-1 0,-1 1 0,1 0-1,-1-1 1,1 1 0,-1-1 0,1 1-1,-1-1 1,1 1 0,-1-1 0,1 1-1,-1-1 1,0 1 0,1-1 0,-1 1 0,0-1-1,0 0 1,1 1 0,-1-1 0,0 1-1,0-1 1,0 0 0,0 0-5,2-1 14,41-57 52,3 1-1,3 3 1,2 2 0,25-19-66,-73 70 0,48-32 7,-50 33-8,0 1 0,1-1 0,-1 1 0,0 0 0,0-1 0,0 1 0,1 0 0,-1 0 0,0 0 0,0 0 0,1 0 0,-1 0 0,0 0 0,1 0 0,-1 0 0,0 1 0,0-1 0,0 0 0,1 1 0,-1-1 0,0 1 0,0 0 0,0-1 0,0 1 0,0 0 0,0-1 0,0 1 0,0 0 0,0 0 0,0 0 0,0 0 0,-1 0 0,1 0 0,0 0 0,-1 0 0,1 0 0,-1 1 0,1-1 0,-1 0 0,1 0 0,-1 0 0,0 1 0,1 0 1,12 89 40,-12-91-38,0 1 0,-1 0 1,1-1-1,-1 1 0,1 0 1,0-1-1,0 1 0,-1-1 1,1 1-1,0-1 0,0 0 0,0 1 1,0-1-1,-1 0 0,1 1 1,0-1-1,0 0 0,0 0 1,0 0-1,0 0 0,0 0 1,0 0-1,0 0 0,-1 0 1,1 0-1,0 0 0,0 0 1,0-1-1,0 1 0,0 0 1,0-1-1,-1 1 0,1-1 1,0 1-1,0-1 0,-1 1 0,1-1 1,0 1-1,0-1 0,-1 0 1,1 1-1,-1-1 0,1 0 1,-1 0-1,1 1 0,-1-1 1,1 0-1,-1 0 0,0 0 1,1 0-1,-1 0 0,0 1 1,0-1-1,0 0 0,0 0 1,0 0-1,0 0 0,0 0 1,0 0-1,0 0 0,0 0-2,1-1 7,69-117-1534,-66 105 37</inkml:trace>
  <inkml:trace contextRef="#ctx0" brushRef="#br0" timeOffset="99014.929">23917 8455 9786,'113'-87'2776,"-47"24"2743,-53 43-2818,-22 19-701,-28 26-118,22-7-1461,1 2 1,1 0-1,1 1 0,1 0 0,0 0 1,2 1-1,1 1 0,0 0 1,2 0-1,1 0 0,-1 7-421,-2 58 874,10-87-866,-1 1 1,0-1-1,1 1 1,0-1-1,-1 1 1,1-1-1,0 0 1,0 0 0,-1 1-1,1-2 1,0 1-1,0 0 1,0 0-1,0 0 1,1-1-1,-1 0 1,0 1-1,0-1 1,0 0-1,0 0 1,0 0-1,1 0 1,-1 0-1,0 0 1,0-1 0,0 1-1,0-1 1,0 1-1,0-1 1,0 0-1,0 0 1,0 0-1,0 0 1,0 0-1,-1-1 1,1 1-1,0 0 1,-1-1-1,1 1 1,-1-1-1,1 0 1,-1 1 0,0-1-9,24-16-67,-1-2 0,-1 0 0,-1-1 1,-1-1-1,-1-1 0,-1-1 1,0-1-1,-2 0 0,-2-2 1,0 1-1,-1-2 0,-2 0 1,-1 0-1,-1-1 0,-1-1 1,-2 0-1,0-9 67,-11 28-687,-22 124 732,22-87 74,-1-6 66,2 0-1,0 0 0,1 0 0,1 0 0,1 0 1,1 0-1,1 10-184,-2-30 8,0 1 1,0 0-1,0-1 1,0 1-1,0 0 1,0-1 0,0 1-1,1-1 1,-1 1-1,0 0 1,0-1-1,0 1 1,1-1-1,-1 1 1,0 0-1,0-1 1,1 1-1,-1-1 1,1 1-1,-1-1 1,0 1-1,1-1 1,-1 1 0,1-1-1,-1 0 1,1 1-1,-1-1 1,1 0-1,0 1 1,-1-1-1,1 0 1,-1 0-1,1 1 1,0-1-1,-1 0 1,1 0-1,0 0 1,-1 0-1,1 0 1,-1 0 0,1 0-1,0 0 1,-1 0-1,1 0 1,0 0-1,-1-1 1,1 1-1,-1 0 1,1 0-9,26-29 179,70-197 41,-76 168-210,2-1-119,-2-1 1,-3-1-1,-3-1 0,-2-1 1,1-37 108,-28 132-327,12-18 303,-9 28 141,1 1-1,3 0 1,2 0 0,1 1-1,2-1 1,3 1-1,1-1 1,2 1 0,7 30-117,15-23 69,-26-50-67,1 0 0,0 0 0,-1-1 0,1 1 0,0 0 0,0-1-1,0 1 1,0-1 0,0 1 0,0-1 0,0 1 0,0-1 0,0 1 0,0-1 0,0 0 0,0 0 0,0 1 0,0-1 0,0 0 0,0 0 0,0 0 0,0 0 0,0-1 0,0 1 0,0 0-1,1 0 1,-1-1 0,0 1 0,0 0 0,0-1 0,-1 1 0,1-1 0,0 1 0,0-1 0,0 0 0,0 1 0,0-1 0,0 0 0,-1 1 0,1-1 0,0 0 0,-1 0 0,1 0 0,-1 0-1,1 0 1,-1 0 0,1 0 0,-1-1-2,5-8 6,-1 0 0,-1-1 0,0 0-1,0 0 1,-1 0 0,-1 0 0,0 0 0,0 0-1,-1 0 1,-1 0 0,1 0 0,-2 0-1,0 0 1,0 0 0,-1 0 0,0 0 0,-1 1-1,-2-5-5,-28-40-64,32 53 38,2 5-12,0 0 38,0-1 0,1 1 0,-1-1 0,0 1 0,1-1 0,-1 1 0,1-1 0,0 0 0,0 1 0,0-1 0,0 0 0,0 0 0,1 0 0,-1 0 0,1 0 0,-1 0 0,1 0 0,0 0 0,-1 0 0,1-1 0,0 1 0,0-1 0,0 1 0,1-1 0,-1 0 0,0 0 0,0 0 0,1 0 0,-1 0 0,0-1 0,1 1 0,-1-1 0,1 1 0,-1-1 0,1 0 0,-1 0 0,1 0 0,-1 0 0,2-1 0,101-18 52,-79 11-48,0-2 1,-1 0-1,-1-1 0,0-2 0,-1-1 0,0 0 0,-1-2 0,0 0 0,-2-2 1,0 0-1,5-6-4,-6-6-3,-18 28-25,-5 4 4,-7 7 35,1 0 1,0 1-1,1 1 0,0-1 1,0 1-1,1 1 0,1 0 1,0 0-1,0 0 0,1 1 1,1 0-1,0 0 0,1 0 1,0 1-1,1-1 0,-1 10-11,3-20-9,0 0 0,1 0 0,-1-1 0,0 1 0,1 0 0,0 0 0,-1 0 0,1 0 0,0 0 0,1 0 0,-1 0-1,0 0 1,1 0 0,0-1 0,-1 1 0,1 0 0,1 0 0,-1-1 0,0 1 0,0 0 0,1-1 0,0 0 0,-1 1 0,1-1 0,0 0-1,0 0 1,0 0 0,0 0 0,1 0 0,-1 0 0,1 0 0,-1-1 0,1 0 0,-1 1 0,1-1 0,0 0 9,19-3-560</inkml:trace>
  <inkml:trace contextRef="#ctx0" brushRef="#br0" timeOffset="100114.31">25766 7636 22749,'1'-1'89,"-1"0"0,1 0 0,-1-1 0,1 1 0,-1 0 0,1 0 0,-1 0 0,0-1-1,0 1 1,0 0 0,0-1 0,0 1 0,0 0 0,0 0 0,0-1 0,0 1 0,-1 0 0,1 0 0,0-1 0,-1 1 0,1 0 0,-1 0 0,1 0 0,-1 0 0,0-1 0,0 1 0,1 0 0,-1 0 0,0 1 0,0-1 0,0 0 0,0 0-1,0 0 1,0 0 0,0 1 0,0-1 0,0 1 0,-1-1 0,1 1 0,0-1 0,0 1 0,0-1 0,-1 1 0,1 0 0,0 0 0,-1 0 0,1 0 0,0 0 0,0 0 0,-1 0 0,1 0 0,0 0 0,0 1 0,-1-1 0,1 0 0,0 1-1,0-1 1,0 1 0,-1-1 0,1 1 0,-1 0-89,-10 14 88,1 0 0,0 1 0,1 0 1,1 0-1,1 1 0,0 0 0,1 1 0,0 0 0,2 0 0,-1 6-88,2-12 80,4-11-77,-12 33 210,2 1 0,1 0 0,2 1 0,2 0 0,0 10-213,4-44 3,0 0 1,1 0-1,-1 0 1,1 0-1,0 0 1,0 0-1,-1 0 1,1 0-1,0 0 1,1 0-1,-1 0 1,0 0-1,0 0 1,1 0-1,-1 0 1,1-1-1,0 1 1,0 0-1,0 0 1,0 0-1,0-1 1,0 1-1,0 0 1,0-1-1,0 1 1,1-1-1,-1 1 1,1-1-1,-1 0 1,1 1-1,0-1 1,-1 0-1,1 0 1,0 0-1,0-1 1,0 1-1,0 0 1,0-1-1,0 1 1,1-1-4,69-56-583,-26-1 1204</inkml:trace>
  <inkml:trace contextRef="#ctx0" brushRef="#br0" timeOffset="101043.444">25925 7343 12283,'-71'122'10375,"63"-105"-9859,1 0 0,1 0 0,0 1 0,1 0 0,1 0 0,1 0 0,0 0 0,2 0 0,0 1 0,1 6-516,-1-24 13,1 0-1,-1 0 1,1 0-1,0 0 1,0 0-1,0 0 1,-1 1 0,1-1-1,0 0 1,0 0-1,1 0 1,-1 0 0,0 1-1,0-1 1,0 0-1,1 0 1,-1 0-1,1 0 1,-1 0 0,1 0-1,-1 0 1,1 0-1,-1 0 1,1 0 0,0 0-1,0 0 1,-1 0-1,1-1 1,0 1-1,0 0 1,0-1 0,0 1-1,0 0 1,0-1-1,0 1 1,0-1 0,0 1-1,0-1 1,0 0-1,0 1 1,1-1-1,-1 0 1,0 0 0,0 0-1,0 0 1,0 0-1,0 0 1,1 0 0,-1 0-1,0-1 1,0 1-1,0 0 1,0-1-13,48-37 110,-42 30-100,84-73 33,-87 78-43,-1 0-1,1 1 1,0 0-1,-1 0 1,1 0-1,0 0 0,0 1 1,1-1-1,-1 1 1,0 0-1,0 0 1,1 1-1,-1-1 0,0 1 1,1 0-1,-1 0 1,0 0-1,1 1 1,-1 0-1,0 0 0,0 0 1,0 0-1,1 0 1,-1 1-1,3 2 1,69 67 338,-74-70-324,0-1 1,0 1 0,0-1 0,0 1-1,0-1 1,0 0 0,0 0 0,0 0-1,0 0 1,0 0 0,0-1 0,0 1-1,0-1 1,0 1 0,0-1 0,0 0-1,0 1 1,0-1 0,0 0 0,0 0-1,-1-1 1,1 1 0,-1 0 0,1 0-1,0-1 1,-1 1 0,0-1 0,1 1-1,-1-1 1,0 0 0,0 0 0,0 1 0,0-1-1,0 0 1,-1 0 0,1 0 0,0 0-1,-1 0 1,1 0 0,-1-1-15,9-10 35,20-32-11,-19 28-209,0 0 0,2 1 0,0 0-1,0 1 1,2 0 0,0 1 0,14-11 185,-28 24-34,1 1-1,0 0 1,0 0 0,0-1 0,0 1 0,0 0 0,0 0 0,0 0 0,0 0-1,0 0 1,0 0 0,0 1 0,0-1 0,0 0 0,0 0 0,0 1-1,0-1 1,0 0 0,0 1 0,0-1 0,-1 1 0,1-1 0,0 1 0,0 0-1,0-1 1,-1 1 0,1 0 0,0-1 0,-1 1 0,1 0 0,-1 0 0,1 0-1,-1 0 1,1 0 0,-1-1 0,1 1 0,-1 0 0,0 0 0,0 0-1,1 0 1,-1 0 0,0 0 0,0 0 0,0 0 0,0 0 0,0 0 0,0 0-1,-1 0 1,1 0 0,0 0 0,0 0 0,-1 0 0,1 0 0,0 0-1,-1 0 1,1 0 0,-1-1 0,1 1 0,-1 0 0,0 0 34,8 36 22,-5-37-20,-1 0 0,1 0 0,0 0 1,-1 0-1,1 0 0,0-1 0,-1 1 0,1 0 0,0-1 1,-1 1-1,1-1 0,-1 0 0,1 1 0,-1-1 0,1 0 1,-1 0-1,0 0 0,1 0 0,-1 0 0,0 0 0,0-1 1,0 1-1,0 0 0,0 0 0,0-1 0,0 1 0,0-1 1,0 1-1,0-2-2,2-1 2,32-36-44,2 2-1,2 2 1,1 1 0,2 2-1,9-4 43,-16 19-11,-35 18 12,1 0 1,-1-1 0,1 1 0,-1 0-1,1 0 1,0 0 0,-1 0 0,1 0-1,-1 0 1,1 0 0,0 0 0,-1 1-1,1-1 1,-1 0 0,1 0 0,-1 0-1,1 1 1,0-1 0,-1 0 0,1 0-1,-1 1 1,1-1 0,-1 1 0,0-1-1,1 0 1,-1 1 0,1-1 0,-1 1-1,0-1 1,1 1 0,-1-1 0,0 1-1,1-1 1,-1 1 0,0-1 0,0 1 0,0 0-1,1-1 1,-1 1 0,0-1 0,0 1-1,0 0 1,0-1 0,0 1 0,0-1-1,0 1 1,0-1 0,-1 1 0,1 0-1,0-1 1,0 1 0,0-1 0,-1 1-2,3 82 2304,-1-82-2271,1 0 0,-1 0-1,1-1 1,0 1 0,0-1 0,-1 1 0,1-1-1,0 0 1,0 0 0,-1 0 0,1 0 0,0 0-1,0 0 1,0 0 0,-1-1 0,1 1 0,0-1-1,0 1 1,-1-1 0,1 0 0,-1 1 0,1-1-1,0 0 1,-1 0 0,0 0 0,1 0 0,-1-1-1,1 1 1,-1-1-33,7-2 52,0 0-77,0 0 0,0 0 1,0 1-1,1 0 0,0 0 0,0 1 1,-1 1-1,1-1 0,0 1 0,0 1 1,0-1-1,0 2 0,0-1 0,0 1 1,0 1-1,0-1 0,0 1 0,0 1 1,-1 0-1,1 0 0,-1 1 0,0 0 0,0 0 1,0 1-1,-1 0 0,1 0 0,-1 1 1,0 0-1,-1 0 0,0 1 0,0 0 1,0 0-1,-1 0 0,0 0 0,0 1 1,-1 0-1,2 3 25,-1 1 71,0 1 0,0 0 0,-1 0 0,-1 1 0,0-1 0,0 1 1,-2-1-1,0 1 0,0 0 0,-1-1 0,-1 1 0,0 0 0,-1-1 0,-1 1 0,0-1 1,-1 0-1,0 0 0,-1 0 0,0 0 0,-1-1 0,0 0 0,-1 0 0,-1 0 0,0-1 1,-8 9-73,14-18 23,1 0-1,0 0 0,-1 0 0,0 0 0,1 0 0,-1 0 0,0 0 1,0-1-1,0 1 0,0-1 0,0 1 0,-1-1 0,1 0 0,0 0 0,0 0 1,-1 0-1,1 0 0,-1-1 0,1 1 0,-1-1 0,1 1 0,-1-1 1,1 0-1,-1 0 0,0 0 0,1 0 0,-1-1 0,1 1 0,-1-1 0,1 1 1,0-1-1,-1 0 0,1 0 0,0 0 0,-1 0 0,1-1 0,0 1 1,0-1-1,-1 1-21,0-10-2,-1 1 1,1 0-1,1-1 1,0 0 0,0 1-1,1-1 1,1 0-1,0 0 1,0 0-1,1 0 1,0 1 0,1-1-1,0 0 1,1 1-1,1-4 2,9-19-37,0 1 0,2 1 0,1 0 0,1 1 0,2 1 0,1 1 0,1 1 0,2 0 0,0 2 0,14-10 37,39-50 0,-65 72-4,9-8 1,-2-1 1,-1-1-1,0 0 0,-2-2 0,0 1 1,8-24 2,-22 47-1,0 0 1,0 0 0,0 0-1,0 0 1,0 0 0,0 0-1,0-1 1,0 1-1,-1 0 1,1 0 0,-1-1-1,1 1 1,-1 0 0,1-1-1,-1 1 1,0-1 0,1 1-1,-1 0 1,0-1 0,0 1-1,0-1 1,0 1 0,0-1-1,-1 1 1,1 0 0,0-1-1,-1 1 1,1 0 0,-1-1-1,1 1 1,-1 0 0,0-1-1,1 1 1,-1 0-1,0 0 1,0 0 0,0 0-1,0 0 1,0 0 0,0 0-1,0 0 1,0 0 0,-1 0-1,1 0 1,0 1 0,0-1-1,-1 0 1,1 1 0,0 0-1,-1-1 1,1 1 0,-1 0-1,1-1 1,0 1 0,-1 0-1,1 0 1,-1 0 0,0 0 0,-11 5 14,0 0 0,1 1 0,-1 1 1,1 0-1,1 0 0,-1 1 1,1 1-1,1 0 0,-1 0 1,2 1-1,-1 0 0,1 1 0,1 0 1,0 1-1,1-1 0,0 1 1,0 1-1,-4 11-14,9-20 5,-1 1 1,1-1-1,0 0 1,0 1-1,1-1 1,-1 1-1,1-1 0,0 1 1,0 0-1,0-1 1,1 1-1,0 0 1,0 0-1,0 0 1,0-1-1,1 1 0,0 0 1,0 0-1,0-1 1,0 1-1,1-1 1,0 1-1,0-1 0,0 0 1,1 0-1,-1 0 1,1 0-1,0 0 1,0 0-1,0-1 0,0 1 1,1-1-1,0 0 1,-1 0-1,1 0 1,0-1-1,0 1 1,1-1-1,-1 0 0,5 2-5,32 1-400,1-6-359</inkml:trace>
  <inkml:trace contextRef="#ctx0" brushRef="#br0" timeOffset="102463.05">22086 9413 21909,'-3'-6'1504,"3"6"352,0 0-631,0 0-169,0 0-704,1 0-176,1 0-248,30 7-248,-7-14-920,6-3 7</inkml:trace>
  <inkml:trace contextRef="#ctx0" brushRef="#br0" timeOffset="102798.65">22301 10164 24549,'24'-19'760,"8"-7"145,2-6-177,1 0-224,-1 0-552,-8 8-88</inkml:trace>
  <inkml:trace contextRef="#ctx0" brushRef="#br0" timeOffset="103540.082">22854 9824 21349,'-1'12'318,"0"0"0,1 0 0,0-1 0,1 1 0,0 0 0,1 0 0,1-1 0,0 1 0,0-1 0,1 0 0,0 0 0,1 0 0,0-1 0,1 1 0,0-1 0,1 0 0,0-1 0,1 0 0,-1 0 0,8 6-318,-13-14 32,0 0 0,-1 0 0,1 0 1,0 0-1,0 0 0,0 0 1,0 0-1,0 0 0,0-1 0,0 1 1,0-1-1,0 0 0,0 1 0,0-1 1,0 0-1,0 0 0,0 0 1,0-1-1,0 1 0,0 0 0,1-1 1,-1 1-1,0-1 0,-1 0 0,1 0 1,0 0-1,0 0 0,0 0 1,0 0-1,-1 0 0,1 0 0,0-1 1,-1 1-1,1-1 0,-1 0-32,42-67 636,-39 62-592,69-175 559,-59 163-527,-6 26-27,-3 37 26,-4-39-60,16 106 376,-16-111-386,0 1 1,0-1 0,0 1 0,-1-1 0,1 0 0,0 1 0,0-1 0,0 0 0,0 0 0,0 1 0,0-1-1,0 0 1,0 0 0,0 0 0,0 0 0,-1 0 0,1-1 0,0 1 0,0 0 0,0 0 0,0 0 0,0-1-1,0 1 1,0-1 0,-1 1 0,1 0 0,0-1 0,0 0 0,0 1 0,-1-1 0,1 1 0,0-1 0,-1 0-1,1 1 1,-1-1 0,1 0 0,0 0 0,-1 0 0,0 1 0,1-1 0,-1 0 0,0 0 0,1 0 0,-1 0-1,0 0 1,0 0 0,0 0 0,1 0 0,-1 0 0,0 1 0,0-1 0,-1 0 0,1 0-6,1-1 4,57-110 120,62-97-71,-116 202-49,1 0-1,0 0 1,0 1-1,1 0 1,0 0-1,0 0 0,1 1 1,-1 0-1,1 0 1,0 0-1,1 1 1,-1 0-4,-5 3-1,-1 1 0,1-1 0,0 1 0,0-1 0,0 1 0,-1 0 0,1 0 0,0 0 0,0 0 0,0 0 0,-1 0 0,1 0 0,0 1 0,0-1 0,0 0 0,-1 1 0,1 0 0,0-1 0,-1 1 0,1 0 0,0 0 0,-1 0 0,1 0 0,-1 0 0,0 0 0,1 1 0,-1-1 0,0 0 0,1 1 0,-1-1 0,0 1 0,0-1 1,0 1-1,-1-1 0,1 1 0,0 0 0,-1-1 0,1 1 0,0 2 1,14 75-50,-13-65-13,0 1 0,-2 0 0,1 0 0,-2-1 0,0 1 0,-1 0 0,0-1 0,-1 1 0,-1-1 0,0 0 0,-1 0 0,0 0 0,-1-1 0,-2 2 63,-1-9-1111,0-9-625</inkml:trace>
  <inkml:trace contextRef="#ctx0" brushRef="#br0" timeOffset="103827.627">23321 9294 22317,'6'15'824,"4"4"16,-1-2-264,8 2-240,4-4-280,9-9-696,2-6-280</inkml:trace>
  <inkml:trace contextRef="#ctx0" brushRef="#br0" timeOffset="104501.177">23733 9065 21245,'-8'100'2806,"0"-35"-1859,3-1 0,3 1 1,3 0-1,3 0 0,2-1 0,3 0 0,11 34-947,-20-96 3,5 11 9,-1-1 0,-1 1 0,0 1 0,-1-1 1,0 0-1,-1 1 0,0-1 0,-2 9-12,1-22 0,0 0-1,0 0 0,0 0 1,-1-1-1,1 1 1,0 0-1,0 0 0,0 0 1,-1 0-1,1-1 1,0 1-1,0 0 0,-1 0 1,1 0-1,0 0 1,0 0-1,-1 0 0,1 0 1,0 0-1,-1 0 1,1 0-1,0 0 0,0 0 1,-1 0-1,1 0 0,0 0 1,-1 0-1,1 0 1,0 0-1,0 0 0,-1 0 1,1 0-1,0 0 1,0-39-19,2-1 0,2 1-1,1 0 1,10-35 19,-12 61-8,0-12-6,1 1-1,1 0 1,1 0 0,2 0 0,0 1 0,1 0-1,2 0 1,0 1 0,1 0 0,1 2-1,2-1 1,2-1 14,-15 19-1,1 0 0,-1 0 1,1 1-1,0-1 0,0 1 0,0 0 0,1 0 0,-1 0 0,0 0 0,1 0 0,-1 1 1,1 0-1,-1-1 0,1 1 0,0 1 0,0-1 0,-1 0 0,1 1 0,0 0 0,0 0 1,0 0-1,0 0 0,-1 1 0,1 0 0,0-1 0,0 1 0,-1 1 0,1-1 0,-1 0 1,1 1-1,-1 0 0,1 0 0,-1 0 0,0 0 0,0 0 0,0 1 0,0-1 0,-1 1 1,2 1 0,0 5 5,1 0 0,-1 1 0,-1-1 0,1 1 0,-2 0 0,0 0 0,0 0 0,0 1 0,-1-1 0,-1 0 0,0 1 0,0-1 0,-1 0 0,-1 1 0,1-1 0,-2 0 0,1 0 0,-1 0 0,-1-1 0,0 1 0,-3 5-5,-4 1 126,9-37 19,8-27-111,2 1 1,1 0 0,3 1-1,11-25-34,-13 49 5,-4 32-7,-7 6-11,0-14 10,1-1 0,-1 1 0,0 0 1,1 0-1,0 0 0,-1 0 0,1 0 0,0 0 1,0 0-1,0 0 0,0 0 0,0 0 1,1 0-1,-1 0 0,1-1 0,-1 1 1,1 0-1,-1 0 0,1 0 0,0 0 1,0-1-1,0 1 0,0 0 0,0-1 1,1 1-1,-1-1 0,0 1 0,1-1 1,-1 0-1,1 0 0,-1 1 0,1-1 1,0 0-1,-1 0 0,1-1 0,0 1 1,0 0-1,0 0 0,0-1 0,-1 1 0,1-1 1,0 0-1,1 1 3,8-4-362,0-1 1,-1 0-1,0 0 0,0-1 1,0 0-1,0 0 0,-1-1 1,0-1-1,0 0 0,-1 0 0,0 0 1,0-1-1,-1 0 0,0-1 1,3-3 361,-10 12-11,71-109-9353,-54 58 9217,-16 49 3525,-4 6 85,-1 7-3010,3-9-40,-62 244 5600,62-200-5404,1-46-604,0 1 1,0 0-1,1-1 0,-1 1 0,0-1 0,1 1 0,-1-1 0,0 1 0,1-1 0,-1 0 0,0 1 0,1-1 0,-1 1 1,1-1-1,-1 0 0,1 1 0,-1-1 0,1 0 0,0 0 0,-1 1 0,1-1 0,-1 0 0,1 0 0,-1 0 0,1 0 1,0 0-1,-1 0 0,1 0 0,-1 0 0,1 0 0,0 0 0,-1 0 0,1 0 0,-1 0 0,1 0 0,-1-1 0,1 1 1,-1 0-1,1 0 0,0-1 0,-1 1 0,1 0 0,-1-1 0,0 1 0,1 0 0,-1-1 0,1 1 0,-1-1 0,0 1 1,1-1-1,-1 1 0,0-1 0,1 1 0,-1-1 0,0 1 0,0-1 0,1 1 0,-1-1 0,0 0 0,0 1 0,0-1 1,0 1-1,0-1 0,0 0 0,0 1 0,0-1 0,0 1 0,0-1 0,0 0-5,31-48 46,-2-2 1,-2-1-1,-2-1 0,8-32-46,-32 83 1,65-171 0,-53 158-36,-12 41 5,-24 242 16,36-213-247,2-47-609</inkml:trace>
  <inkml:trace contextRef="#ctx0" brushRef="#br0" timeOffset="105128.504">25016 8826 19636,'0'-79'5416,"-1"78"-5322,-1 0-1,1 1 1,0-1-1,0 1 1,0-1 0,-1 1-1,1 0 1,0-1-1,-1 1 1,1 0-1,0 0 1,-1 0 0,1 0-1,0 0 1,-1 0-1,1 0 1,0 1 0,-1-1-1,1 0 1,0 1-1,-1-1 1,1 1 0,0-1-1,0 1 1,0 0-1,-1-1 1,1 1-1,0 0 1,0 0 0,0 0-1,0 0 1,1 0-1,-1 0 1,0 0 0,0 0-1,0 0 1,1 0-1,-1 1 1,1-1-94,-1 0 36,-30 33 155,2 1 0,2 2-1,1 1 1,2 0 0,2 2-1,-7 18-190,12-10 15,46-73 52,56-53-112,-82 76 41,1 0-1,-1 0 1,0 0 0,1 1-1,-1-1 1,1 1-1,-1 0 1,1 0 0,0 0-1,0 0 1,-1 1-1,1-1 1,0 1 0,0 0-1,-1 0 1,1 1-1,0-1 1,0 1 0,-1 0-1,1 0 1,0 0-1,-1 0 1,1 1 0,-1-1-1,1 1 1,-1 0-1,0 0 1,0 0 0,1 1 4,2 1 3,0 1 1,-1 0-1,1-1 0,-1 2 1,0-1-1,-1 1 1,1-1-1,-1 1 0,0 0 1,-1 1-1,1-1 1,-1 1-1,-1-1 1,1 1-1,-1 0 0,0 0 1,-1 0-1,1 0 1,-1 1-1,-1-1 0,1 0 1,-2 0-1,1 1 1,0-1-1,-1 0 1,-1 0-1,1 0 0,-1 0 1,0 0-1,-1 0 1,0 0-1,-2 4-3,1-6 9,-1 1 0,1 0 0,-1-1 0,0 0 0,0 0 0,-1 0 0,0-1 0,1 0 0,-2 0-1,1 0 1,0-1 0,-1 0 0,1 0 0,-1-1 0,0 0 0,0 0 0,-3 0-9,8-2-75,-1-1 0,1 0 0,0 0 0,0 0 0,0 0 0,0 0 0,0 0-1,0-1 1,0 1 0,0-1 0,1 1 0,-1-1 0,1 0 0,-1 1 0,1-1 0,-1 0 0,1 0 0,0 0 0,0 0-1,0 0 1,0-1 0,0 1 0,1 0 0,-1 0 0,1-1 0,-1 1 0,1 0 0,0-1 0,0 1 0,0 0 0,0-1 0,0 1-1,0 0 1,1-1 0,-1 1 0,1 0 0,0-1 75,2-34-1806</inkml:trace>
  <inkml:trace contextRef="#ctx0" brushRef="#br0" timeOffset="105830.24">25026 8600 21557,'-5'165'6530,"-3"-35"-5340,8-129-1187,0 0-1,-1 1 1,1-1 0,0 0 0,0 0-1,-1 1 1,1-1 0,0 0 0,0 0-1,1 1 1,-1-1 0,0 0 0,0 0-1,1 1 1,-1-1 0,0 0-1,1 0 1,-1 0 0,1 1 0,0-1-1,-1 0 1,1 0 0,0 0 0,0 0-1,-1 0 1,1 0 0,0-1 0,0 1-1,0 0 1,0 0 0,0-1 0,0 1-1,1 0 1,-1-1 0,0 1-1,0-1 1,0 1 0,1-1 0,-1 0-1,0 0 1,0 1 0,1-1 0,-1 0-1,0 0 1,0 0 0,1 0 0,-1-1-1,0 1 1,0 0 0,1 0 0,-1-1-1,0 1 1,0-1 0,0 1 0,1-1-1,-1 0-2,7-3-7,66-24-180,-72 28 185,0 0-1,0 0 0,0 0 1,0 0-1,0 0 1,0 0-1,0 0 1,0 1-1,0-1 1,-1 1-1,1-1 1,0 1-1,0 0 1,0 0-1,0 0 0,-1 0 1,1 0-1,0 0 1,-1 0-1,1 0 1,-1 1-1,0-1 1,1 1-1,-1-1 1,0 1-1,0-1 1,0 1-1,0 0 1,0 0-1,0-1 0,0 1 1,-1 0-1,1 0 1,-1 0-1,1 0 1,-1 0-1,0 1 3,-7 126 7,7-127-15,-1-5 8,15-160 183,-12-7-222,-3 166 0,1 6 19,-3 9 24,2-1 0,-1 1 1,2 0-1,-1 0 0,2 0 0,-1 0 0,1-1 0,1 1 0,0 0 0,1-1 0,-1 1 1,3 1-5,-5-11 5,0 1 0,1-1 0,-1 1 0,1-1 0,-1 1 0,1-1 0,0 1 0,-1-1 1,1 0-1,0 1 0,0-1 0,0 0 0,0 0 0,0 0 0,1 0 0,-1 0 0,0 0 1,0 0-1,1 0 0,-1 0 0,0-1 0,1 1 0,-1 0 0,1-1 0,-1 1 0,1-1 0,-1 0 1,1 1-1,-1-1 0,1 0 0,-1 0 0,1 0 0,0 0 0,-1 0 0,1 0 0,-1-1 1,1 1-1,-1 0 0,1-1 0,-1 1-5,51-41 100,-29 15-61,-2-1 0,0 0 0,-2-2 0,-2-1 1,14-30-40,-37 108 6,3-35 63,0 0 0,1 1 0,0-1 0,2 0 0,-1 1 0,2-1 0,-1 1 0,2-1 0,0 0 0,1 0 0,0 0 0,0 0 0,4 6-69,-6-18 6,-1 0 1,1 0 0,0 0 0,-1 0 0,1 0 0,0 0 0,0 0 0,0 0 0,0 0 0,0 0 0,0-1-1,0 1 1,0 0 0,0-1 0,0 1 0,0-1 0,0 0 0,1 1 0,-1-1 0,0 0 0,0 1-1,1-1 1,-1 0 0,0 0 0,0 0 0,0 0 0,1 0 0,-1 0 0,0-1 0,0 1 0,1 0 0,-1-1-1,0 1 1,0-1 0,0 1 0,0-1 0,0 1 0,0-1 0,0 0 0,0 1 0,0-1 0,0 0 0,0 0-1,0 0 1,0 0 0,-1 0 0,1 0-7,39-51 70,-39 51-67,25-46 24,-2-1 1,-2-1-1,-2 0 0,9-37-27,-28 81-13,-10 20-23,0 4 25,1 0 0,1 1-1,1 0 1,1 0 0,0 0 0,2 1-1,-1 9 12,7 10-465,3-34-425</inkml:trace>
  <inkml:trace contextRef="#ctx0" brushRef="#br0" timeOffset="106175.56">25773 8616 22157,'92'-81'5969,"-90"80"-5474,-6 7 188,-6 8-582,0 1 0,0 1 1,1 0-1,1 0 0,1 1 1,1 0-1,0 0 0,1 0 1,0 1-1,2 0 1,0 0-1,0 8-101,3-25-1,0 0 0,-1 0 1,1 1-1,0-1 0,0 0 0,0 1 1,0-1-1,0 0 0,1 1 0,-1-1 1,0 0-1,0 1 0,1-1 1,-1 0-1,1 0 0,-1 1 0,1-1 1,0 0-1,-1 0 0,1 0 0,0 0 1,0 0-1,0 0 0,0 0 0,0 0 1,0 0-1,0 0 0,0-1 0,0 1 1,0 0-1,0-1 0,1 1 0,-1-1 1,0 1-1,0-1 0,1 1 1,-1-1-1,0 0 0,1 0 0,-1 0 1,0 0-1,1 0 0,-1 0 0,0 0 1,1 0-1,-1 0 0,0 0 0,0-1 1,1 1-1,-1-1 0,0 1 0,0-1 1,1 1-1,-1-1 0,0 0 1,0 0-1,0 1 0,0-1 0,0 0 1,0 0-1,0 0 0,0 0 0,0 0 1,-1 0-1,2-1 1,115-116-3039,-66 64 1372</inkml:trace>
  <inkml:trace contextRef="#ctx0" brushRef="#br0" timeOffset="107249.526">26163 8102 20500,'-58'123'6510,"53"-102"-6137,2 0 0,0 0 0,2 1 0,0-1 0,1 0-1,1 1 1,1-1 0,3 9-373,-1-1 219,-4-21-181,0 1-1,0-1 1,1 0 0,1 0 0,-1 0 0,1 1-1,1-2 1,-1 1 0,1 0 0,1 0-1,-1-1 1,1 0 0,1 0 0,-1 0 0,1 0-1,1 0 1,-1-1 0,5 4-38,-9-10 1,0 1 1,0-1-1,0 1 0,0-1 1,0 1-1,0-1 0,0 0 1,1 0-1,-1 0 0,0 0 1,0 1-1,0-1 0,0-1 1,0 1-1,1 0 0,-1 0 1,0 0-1,0-1 0,0 1 1,0 0-1,0-1 0,0 1 1,0-1-1,0 1 0,0-1 1,0 0-1,0 1 0,0-1 1,0 0-1,0 0 0,-1 1 1,1-1-1,0 0 0,-1 0 1,1 0-1,0 0 0,-1 0 1,1 0-1,-1 0 0,0 0 1,1 0-1,-1-1 0,0 1 1,1 0-1,-1 0 0,0 0 1,0 0-1,0-1-1,7-59-101,-8 47 67,0-1 0,-1 1 1,0-1-1,-1 1 1,-1 0-1,-1 0 0,1 0 1,-2 1-1,0 0 1,-2-2 33,8 14-5,0 0 1,0 0 0,0 0 0,0 1 0,-1-1 0,1 0-1,0 0 1,0 0 0,-1 1 0,1-1 0,-1 0 0,1 1-1,-1-1 1,1 0 0,-1 1 0,1-1 0,-1 0 0,1 1-1,-1-1 1,0 1 0,1-1 0,-1 1 0,0 0 0,1-1-1,-1 1 1,0 0 0,0-1 0,1 1 0,-1 0 0,0 0-1,0-1 1,0 1 0,1 0 0,-1 0 0,0 0 0,0 0-1,0 0 1,1 0 0,-1 1 0,0-1 0,0 0 0,0 0-1,1 0 1,-1 1 0,0-1 0,0 1 0,1-1 0,-1 0-1,0 1 6,-11 39-91,11-33 108,1 0 0,-1-1-1,1 1 1,0 0 0,1 0-1,0 0 1,0-1 0,0 1-1,1 0 1,-1-1 0,2 0-1,-1 1 1,1-1 0,0 0-1,0 0 1,1 0 0,0-1-1,0 1 1,0-1 0,0 0-1,1 0 1,0 0 0,0-1 0,0 1-1,1-1 1,0-1 0,0 1-18,1-5 8,-1 0 0,0 0 0,0-1 0,0 0 0,-1-1 1,1 1-1,0-1 0,-1 0 0,0-1 0,1 1 0,-1-1 1,-1 0-1,1 0 0,0-1 0,-1 1 0,0-1 0,0 0 1,-1 0-1,1 0 0,-1-1 0,0 1 0,0-1 0,-1 0 1,2-5-9,6-8 9,-1 0 0,0-1 0,-2 0 0,0 0 0,-1-1 0,-2 0 0,0 0 0,-1 0 0,0-9-9,-11 7-42,-5 49-27,6 1 109,2-1-1,0 0 0,2 1 0,1 0 1,2 0-1,0 0 0,2 7-39,-2-33 5,0 1 0,0-1 0,0 1 0,0-1 0,0 0 0,0 1 0,1-1 0,-1 1 0,1-1 0,-1 0 0,1 1 0,-1-1-1,1 0 1,0 1 0,-1-1 0,1 0 0,0 0 0,0 0 0,0 1 0,0-1 0,0 0 0,0 0 0,0-1 0,1 1 0,-1 0 0,0 0 0,0 0 0,1-1 0,-1 1 0,0-1 0,1 1 0,-1-1 0,1 0 0,-1 1 0,1-1 0,-1 0 0,0 0-1,1 0 1,-1 0 0,1 0 0,-1 0 0,1-1 0,-1 1 0,1 0 0,-1-1 0,0 1 0,1-1 0,-1 1 0,0-1 0,1 0 0,-1 1 0,0-1 0,0 0 0,0 0 0,0 0 0,0 0 0,1-1-5,9-13 11,0-1 0,-2 1-1,0-2 1,0 1 0,-2-2 0,0 1 0,-1-1 0,0 1 0,-2-2 0,0 1 0,1-18-11,-4 27-9,-3-66-70,1 76 73,0-1 1,0 1 0,-1 0 0,1-1 0,0 1-1,0 0 1,0 0 0,0 0 0,0 0-1,0 0 1,0 0 0,0 0 0,0 0-1,1 0 1,-1 1 0,0-1 0,1 0-1,-1 0 1,1 1 0,-1-1 0,1 0-1,0 1 1,-1-1 0,1 1 0,0-1-1,0 0 1,0 1 0,0-1 0,0 1 5,-6 118-75,6-120 75,0 1 0,0-1 1,0 1-1,0-1 0,0 1 0,0-1 0,0 1 0,0-1 1,0 1-1,0-1 0,1 1 0,-1-1 0,0 1 1,0-1-1,0 1 0,1-1 0,-1 0 0,0 1 0,1-1 1,-1 1-1,0-1 0,1 0 0,-1 1 0,1-1 1,-1 0-1,0 0 0,1 1 0,-1-1 0,1 0 0,-1 0 1,1 0-1,-1 1 0,1-1 0,-1 0 0,1 0 1,-1 0-1,1 0 0,-1 0 0,1 0 0,-1 0 0,1 0 1,-1 0-1,1 0 0,-1 0 0,1-1 0,-1 1 1,1 0-1,-1 0 0,0 0 0,1-1 0,-1 1 0,1 0 1,-1 0-1,1-1 0,-1 1 0,0 0 0,1-1 1,-1 1-1,0-1 0,1 1 0,-1-1 0,24-27 32,-21 24-28,3-4 5,-4 2-8,1 1-1,0-1 1,0 1 0,1 0 0,-1 0 0,1 0 0,0 0 0,0 1-1,1 0 1,-1 0 0,1 0 0,0 0 0,0 1 0,0-1 0,1 1 0,-1 1-1,1-1 1,0 1 0,0 0 0,-1 0 0,1 1 0,0-1 0,1 1 0,-1 1-1,0-1 1,0 1 0,0 0 0,4 1-1,-6 1-1,-2 1-1,1-1 1,0 1 0,0-1-1,-1 1 1,0 0 0,1 0-1,-1 0 1,0 1 0,0-1 0,-1 0-1,1 1 1,-1-1 0,0 1-1,0 0 1,0-1 0,0 1-1,0 0 1,-1-1 0,0 1-1,0 0 1,0 0 0,0-1-1,0 1 1,-1 0 0,0 0-1,0-1 1,0 1 0,0 0-1,0-1 1,-2 3 1,2-2 5,6 12 107,8-36 35,8-152-6,-21 168-168,8 7-57,-4 0 87,0 0-1,0-1 0,0 1 0,1-1 0,-1-1 0,0 1 0,1 0 0,0-1 0,-1 0 0,1 0 0,0 0 1,0-1-1,-1 0 0,1 0 0,0 0 0,0 0 0,-1-1 0,1 0 0,0 0 0,-1 0 0,4-1-2,4-4 4,-1-1-1,0 0 0,0-1 1,0 0-1,-1 0 0,0-1 0,-1-1 1,0 0-1,-1 0 0,0 0 1,0-1-1,-1 0 0,0-1 1,-1 0-1,-1 0 0,0 0 0,0-1-3,-1 0-9,-9 13-74,-4 8 75,0 0 0,1 0-1,0 1 1,0 0 0,1 0-1,0 1 1,0 0 0,2 0-1,-1 1 1,1 0 0,1-1-1,-1 2 1,2-1-1,0 0 1,0 1 0,1 0-1,1-1 1,0 1 0,0 3 8,12 49 105,-11-62-144,1-1 0,-1 1 0,1-1-1,-1 1 1,1-1 0,0 0 0,0 1 0,0-1 0,0 0 0,0 1 0,0-1 0,0 0 0,0 0 0,1 0 0,-1 0 0,0 0 0,1 0 0,-1 0 0,0-1 0,1 1 0,-1 0 0,1-1 0,0 1 0,-1-1 0,1 0 0,-1 0 0,1 1 0,-1-1-1,1 0 1,0 0 0,-1 0 0,1 0 0,-1-1 0,1 1 0,0 0 0,-1-1 0,1 1 0,-1-1 0,1 1 39,7-7-967</inkml:trace>
  <inkml:trace contextRef="#ctx0" brushRef="#br0" timeOffset="107759.623">23388 10646 24501,'0'0'1168,"4"-16"889,23 4-721,17-4-520,7-1-328,7-1-279,3-4-73,-2-10-376,-4-6-433</inkml:trace>
  <inkml:trace contextRef="#ctx0" brushRef="#br0" timeOffset="108447.595">24260 10324 24013,'1'1'141,"0"1"-1,0-1 0,0 1 1,0-1-1,1 0 1,-1 1-1,0-1 0,1 0 1,-1 0-1,1 0 1,0 0-1,-1 0 0,1 0 1,0 0-1,0-1 1,-1 1-1,1 0 1,0-1-1,0 0 0,0 1 1,0-1-1,0 0 1,0 0-1,-1 0 0,1 0 1,0-1-1,2 1-140,64-45 1281,-60 35-1256,0-1 0,-1 0 0,0 0 0,-1 0 0,0-1 0,-1 0 1,-1 0-1,1-1 0,-2 1 0,0-1 0,0 0 0,-1 0 0,-1 0 0,0 0 0,-1 0 0,-1-8-25,1 18-2,0 0 0,0 1 0,-1-1 0,1 0 0,-1 1-1,0-1 1,1 1 0,-1-1 0,0 1 0,-1-1 0,1 1 0,0 0-1,-1 0 1,1-1 0,-1 1 0,0 0 0,0 0 0,0 1 0,0-1-1,0 0 1,0 1 0,0-1 0,0 1 0,-1-1 0,1 1 0,-1 0-1,1 0 1,-1 0 0,1 1 0,-1-1 0,1 0 0,-1 1 0,0 0-1,1 0 1,-1 0 0,0 0 0,1 0 0,-1 0 0,0 0 0,1 1-1,-1 0 1,1-1 0,-1 1 0,1 0 0,-1 0 0,1 0 0,-1 1-1,1-1 1,0 1 0,0-1 0,-1 1 2,-4 8-10,0 0 0,1 1 1,0-1-1,0 1 0,1 1 0,1-1 0,0 1 1,0-1-1,1 1 0,1 0 0,0 0 1,1 1-1,0-1 0,1 3 10,-1-12-2,-2 14 12,1 0 0,0-1 0,1 1 0,1 0 1,1 0-1,0 0 0,1-1 0,1 1 0,0 0 0,2-1 0,-1 0 0,2 0 0,5 10-10,-10-25-29,-1 1-1,1-1 1,0 1-1,0-1 1,0 0-1,0 1 1,0-1-1,0 0 1,0 1 0,0-1-1,1 0 1,-1 0-1,1 0 1,-1 0-1,0 0 1,1-1 0,-1 1-1,1 0 1,0-1-1,-1 1 1,1-1-1,-1 1 1,1-1-1,0 0 1,-1 0 0,1 0-1,0 0 1,0 0-1,-1 0 1,1 0-1,0 0 1,-1-1 0,1 1-1,-1-1 1,1 1-1,0-1 1,-1 0-1,1 1 1,-1-1-1,0 0 1,2-1 29,20-20-1492</inkml:trace>
  <inkml:trace contextRef="#ctx0" brushRef="#br0" timeOffset="109107.936">24591 9978 18532,'-58'115'5286,"52"-97"-4966,2 0-1,0 0 1,1 1 0,1-1-1,0 1 1,2 0 0,0 0-1,1-1 1,2 8-320,-3-25 17,-1 0-1,1-1 1,0 1 0,0 0 0,0 0-1,0 0 1,0 0 0,0 0 0,0 0-1,1 0 1,-1 0 0,0 0 0,0 0-1,1 0 1,-1 0 0,1 0-1,-1-1 1,1 1 0,-1 0 0,1 0-1,-1 0 1,1-1 0,0 1 0,-1 0-1,1-1 1,0 1 0,0 0-1,-1-1 1,1 1 0,0-1 0,0 0-1,0 1 1,0-1 0,0 0 0,0 1-1,0-1 1,0 0 0,0 0-1,-1 0 1,1 0 0,0 0 0,0 0-1,0 0 1,0 0 0,0 0 0,0 0-1,0 0 1,0-1 0,0 1-1,0 0 1,0-1 0,0 1 0,0-1-1,-1 1 1,1-1 0,0 1 0,0-1-1,-1 1 1,1-1 0,0 0-1,-1 0 1,1 1 0,0-1 0,-1 0-1,1 0 1,-1 0 0,0 1 0,1-1-1,-1 0 1,1 0-17,92-167 797,-71 125-690,-5 17-81,-1-1 1,-2-1-1,-1 0 1,-1-1-1,-2-1 1,0 1-1,-3-2 1,0 1-1,-2-1 0,-1 0 1,0-17-27,-4 46 1,0 0 0,0-1 0,0 1 0,0 0 0,0-1 0,0 1 0,-1 0-1,1-1 1,-1 1 0,1 0 0,-1-1 0,0 1 0,0 0 0,0 0 0,0 0 0,0 0 0,0 0 0,-1 0 0,1 0-1,-1 0 1,1 1 0,-1-1 0,-1 0-1,-7 10-48,-52 199 116,32 0 719,29-201-756,1 0 1,0 0-1,0 0 1,0 0-1,1 0 0,0 1 1,0-1-1,0 0 1,1 0-1,0-1 0,0 1 1,1 0-1,-1-1 0,1 1 1,1 1-32,-2-6 7,0 1 0,-1-1 0,1 1 0,0-1 0,-1 1 1,1-1-1,0 0 0,0 0 0,0 0 0,0 0 0,0 0 0,0-1 0,1 1 1,-1-1-1,0 1 0,0-1 0,0 0 0,1 0 0,-1 0 0,0 0 0,0 0 1,0 0-1,1 0 0,-1-1 0,0 0 0,0 1 0,0-1 0,0 0 0,0 0 1,0 0-1,0 0 0,0 0 0,0 0 0,0-1 0,0 1 0,-1 0 1,1-1-1,-1 0 0,2-1-7,59-70 94,-40 38-84,-1-1-1,-3-1 1,-1-1 0,-1-1 0,-2 0 0,3-21-10,-13 32-45,-1 11-19,-3 30-101,-1 8 136,-1 14 114,1 0 0,1 0 0,2 0 0,2 0 1,1-1-1,9 30-85,3-49 293,2-44-116,86-267 58,-98 263-216,-7 24-9,-3 24-12,-14 196-12,17-207 0,0 0-10,-1-1 0,1 1 0,0-1 0,0 1 1,0-1-1,0 1 0,1-1 0,0 1 0,-1-1 0,1 0 0,0 1 0,1-1 0,-1 0 1,0 0-1,1 1 0,0-1 0,0 0 0,0-1 0,0 1 0,2 1 24,7-7-1011</inkml:trace>
  <inkml:trace contextRef="#ctx0" brushRef="#br0" timeOffset="110134.5">25514 9766 9290,'10'-30'3871,"14"-40"5821,-12 26-6844,-12 40-1769,-3 4-294,-4 2-698,0 0 1,0 0-1,0 1 1,1-1-1,-1 2 1,1-1-1,0 1 1,0 0-1,0 0 1,0 0-1,1 1 1,0 0-1,0 0 1,0 1-1,0-1 1,1 1-1,0 0 1,-2 5-88,0-4 73,-2 1-9,1 1-1,0 0 1,1 1 0,0-1 0,0 1-1,1 0 1,1 0 0,-1 1 0,1 0 0,1-1-1,0 1 1,1 1 0,0-1 0,1 0-1,0 0 1,0 6-64,1-15 0,1 0 1,-1 0-1,0 0 0,1 0 0,-1 0 0,1 0 0,0-1 1,0 1-1,-1 0 0,1 0 0,0-1 0,1 1 1,-1 0-1,0-1 0,0 1 0,1-1 0,-1 0 1,1 1-1,-1-1 0,1 0 0,-1 0 0,1 0 1,0 0-1,-1 0 0,1 0 0,0-1 0,0 1 1,0-1-1,0 1 0,0-1 0,0 1 0,0-1 1,0 0-1,-1 0 0,1 0 0,0 0 0,0 0 1,0-1-1,0 1 0,0-1 0,0 1 0,0-1 1,0 0-1,0 0 0,76-44-1344,-38 6-220</inkml:trace>
  <inkml:trace contextRef="#ctx0" brushRef="#br0" timeOffset="111093.129">25725 9474 22101,'-10'28'809,"1"-10"-407,1 1-1,1 1 1,1 0 0,1 0 0,1 0 0,0 0-1,2 1 1,-1 15-402,4-35 11,-1 0-1,0 0 1,1 0-1,-1 0 1,1 0 0,0 0-1,-1 0 1,1 0-1,0 0 1,-1-1-1,1 1 1,0 0-1,0 0 1,0 0-1,0-1 1,0 1-1,0-1 1,0 1 0,0-1-1,0 1 1,0-1-1,0 1 1,0-1-1,0 0 1,0 0-1,0 1 1,0-1-1,1 0 1,-1 0 0,0 0-1,0 0 1,0 0-1,0-1 1,0 1-1,1 0 1,-1 0-1,0-1 1,0 1-1,0-1 1,0 1-1,0-1 1,0 1 0,0-1-1,0 0 1,0 1-1,-1-1 1,1 0-1,0 0 1,0 0-1,-1 0 1,1 1-1,0-1 1,-1 0 0,1 0-1,-1 0 1,1 0-1,-1-1 1,1 1-1,-1 0 1,0 0-1,0 0 1,1 0-1,-1-1-10,13-14 10,-1 0 0,0 0-1,-1-1 1,0-1 0,-2 0 0,0 0-1,-1-1 1,-1 0 0,-1-1-1,0 1 1,-1-5-10,-7 8-1,-10 32 10,2 12 186,1 0-1,1 0 1,2 1-1,1 0 1,1 1-1,1-1 1,2 1-1,1 7-194,0-36 17,-1 0 0,1-1 0,-1 1 0,1 0 0,-1 0 0,1 0 0,-1-1 0,1 1 0,0 0 0,0 0-1,-1 0 1,1 0 0,0 0 0,0 0 0,0 0 0,0 0 0,0-1 0,0 1 0,0 0 0,0 0 0,1 0 0,-1 0-1,0 0 1,0 0 0,1 0 0,-1-1 0,1 1 0,-1 0 0,0 0 0,1 0 0,0-1 0,-1 1 0,1 0-1,-1-1 1,1 1 0,0 0 0,-1-1 0,1 1 0,0-1 0,0 1 0,0-1 0,-1 0 0,1 1 0,0-1 0,0 0-1,0 1 1,0-1 0,0 0 0,0 0 0,0 0 0,-1 0 0,1 0 0,0 0 0,0 0 0,0 0 0,0 0-1,0 0 1,0 0 0,0-1 0,0 1 0,-1 0 0,1-1 0,1 1-17,71-134 315,-28 50-280,61-148-234,-95 179-299,-11 50 244,-1 12 44,-18 55 368,27-74 40,5-18-78,0-1 1,-2 0-1,-1-1 0,-1 0 0,-2-1 0,-1 1 1,-2-1-1,1-19-120,-9 19 159,1 38-161,-13 161 228,-6 173 888,35-258-907,-13-83-205,0 1-1,0 0 1,0 0 0,1-1-1,-1 1 1,0 0 0,0-1-1,1 1 1,-1 0-1,0-1 1,1 1 0,-1 0-1,0-1 1,1 1 0,-1-1-1,1 1 1,-1-1 0,1 1-1,0-1 1,-1 1-1,1-1 1,-1 0 0,1 1-1,0-1 1,-1 0 0,1 1-1,0-1 1,0 0 0,-1 0-1,1 0 1,0 1-1,-1-1 1,1 0 0,0 0-1,0 0 1,-1 0 0,1-1-1,0 1 1,-1 0 0,1 0-1,0 0 1,0 0-1,-1-1 1,1 1 0,0 0-1,-1-1 1,1 1 0,-1 0-1,1-1 1,0 1-1,-1-1 1,1 1 0,-1-1-1,1 1 1,-1-1 0,0 0-1,1 1 1,-1-1 0,1 0-1,-1 1-1,21-45 38,-17 31-59,0 0 0,-2 0 0,1-1 0,-2 1 1,0-1-1,-1 1 0,0-1 0,-1 1 0,-1-1 0,0 1 0,-1 0 0,-1-1 0,0 1 0,0 1 0,-2-1 0,-1-2 21,-1-4-38,7 17 15,-3 8-48,4 2 66,1-1 0,0 0-1,0 0 1,0 0-1,1 1 1,0-2-1,0 1 1,1 0 0,-1 0-1,1-1 1,1 1-1,-1-1 1,1 0-1,0 0 1,1 1 5,-4-5 2,0 1 0,0-1 0,1 0 1,-1 1-1,0-1 0,1 0 0,-1 0 0,1 0 0,0 0 0,-1 0 0,1-1 0,0 1 1,0 0-1,-1-1 0,1 1 0,0-1 0,0 0 0,0 1 0,0-1 0,-1 0 1,1 0-1,0 0 0,0-1 0,0 1 0,0 0 0,0-1 0,-1 1 0,1-1 1,0 1-1,0-1 0,-1 0 0,1 0 0,0 0 0,-1 0 0,1 0 0,-1 0 1,0 0-1,1-1 0,-1 1 0,0 0-2,48-64 39,-47 63-40,20-36 4,-1-1 1,-2-1 0,-2 0-1,3-14-3,-19 51-4,0 19-25,-17 217 392,16-232-361,-1-1 1,1 1-1,0 0 1,-1 1-1,1-1 1,0 0-1,-1 0 1,1 0-1,0 0 1,0 0-1,0 0 1,0 0-1,0 0 1,0 0 0,0 0-1,0 0 1,1 0-1,-1 0 1,0 0-1,1 0 1,-1 0-1,1 0 1,-1 0-1,1 0 1,-1 0-1,1 0 1,0 0-1,-1 0 1,1 0-1,0-1 1,0 1-1,-1 0 1,1-1-1,0 1 1,0 0-1,0-1 1,0 1-1,0-1 1,0 1-1,0-1 1,0 0-1,0 1 1,0-1-1,0 0 1,0 0 0,0 0-1,0 0 1,1 0-1,-1 0 1,0 0-1,0 0 1,0 0-1,0-1 1,0 1-1,0 0 1,0-1-1,0 1 1,0 0-1,0-1 1,0 0-1,0 1 1,0-1-1,0 1 1,-1-1-1,1 0 1,0 0-1,0 1 1,-1-1-1,1 0 1,0 0-3,35-96-1845,-27 57 121</inkml:trace>
  <inkml:trace contextRef="#ctx0" brushRef="#br0" timeOffset="111341.493">26429 8887 24189,'-2'13'1176,"2"3"521,0 5-569,2 1-552,2-3-256,2-5-672,1-2-504,-1-2 616</inkml:trace>
  <inkml:trace contextRef="#ctx0" brushRef="#br0" timeOffset="111662.913">26686 9102 21173,'-9'42'5196,"-23"22"-2872,4-10-1417,27-50-845,0-3-38,-1 0 0,1 1 0,0-1 0,0 1 1,0 0-1,0-1 0,1 1 0,-1 0 0,0-1 1,1 1-1,-1 0 0,1 0 0,0 0 0,-1-1 1,1 1-1,0 0 0,0 0 0,0 0 0,0 0 1,1 0-1,-1-1 0,0 1 0,1 0 1,-1 0-1,1-1 0,0 1 0,0 0 0,-1 0 1,1-1-1,0 1 0,0-1 0,1 1 0,-1-1 1,0 0-1,0 1 0,1-1 0,0 1-24,5-3 16,-1-1 0,1 1 0,-1-1 0,0 0 0,1-1-1,-1 1 1,0-1 0,0 0 0,0-1 0,-1 0 0,1 0 0,-1 0 0,0 0-1,0-1 1,-1 0 0,4-4-16,-3 5 6,40-43 24,-3-1-1,-2-3 0,15-25-29,-29 40 12,9 2-9,-34 34-2,0 0-1,0 0 1,-1-1 0,1 1 0,0 0 0,0 0 0,0 0-1,0 0 1,-1 0 0,1 1 0,0-1 0,0 0-1,0 0 1,0 0 0,-1 1 0,1-1 0,0 0 0,0 1-1,-1-1 1,1 1 0,0-1 0,-1 1 0,1-1-1,0 1 1,-1 0 0,1-1 0,-1 1 0,1 0 0,-1-1-1,1 1 1,-1 0 0,1 0 0,-1-1 0,0 1-1,0 0 1,1 0 0,-1 0 0,0-1 0,0 1 0,0 0-1,0 0 1,0 0 0,0 0 0,0 0 0,0-1-1,0 1 1,0 0 0,0 0 0,-1 1-1,-3 166 571,4-168-566,0-1 1,0 1 0,1-1-1,-1 1 1,0-1-1,1 1 1,-1 0-1,0-1 1,1 1 0,-1-1-1,1 1 1,-1 0-1,0-1 1,1 1 0,-1 0-1,1 0 1,-1-1-1,1 1 1,-1 0 0,1 0-1,-1 0 1,1 0-1,-1 0 1,1 0 0,-1 0-1,1 0 1,-1 0-1,1 0 1,-1 0-1,1 0 1,0 0 0,-1 0-1,1 0 1,-1 0-1,1 0 1,-1 1 0,1-1-1,-1 0 1,0 0-1,1 1 1,-1-1 0,1 0-1,-1 1 1,1-1-1,-1 0 1,0 1 0,1-1-1,-1 1 1,0-1-1,0 1 1,1-1 0,-1 0-1,0 1 1,0-1-1,1 1 1,-1-1-1,0 1-5,56-93 128,-43 68-127,2-1 0,0 2 0,1 0 1,2 1-1,17-18-1,5 18-56,-39 22 51,0 0 0,0 0 1,0 1-1,0-1 0,0 1 1,0-1-1,-1 0 0,1 1 1,0 0-1,0-1 0,0 1 1,-1 0-1,1-1 0,0 1 1,-1 0-1,1 0 0,-1-1 1,1 1-1,-1 0 0,1 0 1,-1 0-1,1 0 0,-1 0 1,0 0-1,1 0 0,-1 0 1,0 0-1,0-1 0,0 1 1,0 0-1,0 0 0,0 0 1,0 0-1,0 0 0,0 0 1,0 0-1,-1 0 0,1 0 1,0 0-1,-1 0 0,1 0 1,-1 1 4,-33 105-1353,19-75 1606</inkml:trace>
  <inkml:trace contextRef="#ctx0" brushRef="#br0" timeOffset="112047.119">25927 10500 25061,'13'-9'1169,"15"-5"943,7-7-848,20-8-608,8-4-215,-3-10-313,1-1-224,-20 1-825</inkml:trace>
  <inkml:trace contextRef="#ctx0" brushRef="#br0" timeOffset="113139.479">26587 10032 19508,'0'-1'3192,"-3"4"-1487,1 2-1472,1 1 0,0-1 0,0 0 0,1 1-1,0-1 1,0 0 0,0 1 0,0-1 0,1 0 0,0 1-1,0-1 1,1 0 0,-1 0 0,1 0 0,0 0 0,0 0-1,3 3-232,1 10 264,-5-17-248,-1 4 16,2 1 1,-1-1-1,0 0 0,1 0 1,0 0-1,0 0 0,1 0 1,-1 0-1,1-1 0,0 1 1,1-1-1,-1 1 0,1-1 1,-1 0-1,1-1 0,0 1 1,1-1-1,-1 0 0,1 0 1,-1 0-1,1 0 0,2 0-32,-4-4 7,0-1 0,0 0-1,0 1 1,0-1 0,0 0-1,0 0 1,0-1 0,-1 1 0,1-1-1,-1 1 1,0-1 0,1 0-1,-1 0 1,-1 0 0,1 0-1,0 0 1,-1 0 0,1 0 0,-1-1-1,0 1 1,0-1 0,0 1-1,0-3-6,3-7 22,95-253 354,-94 271-341,2 197 297,17-100 46,-23-102-372,0 0 1,0 0-1,0 0 1,0 0 0,0 0-1,0 0 1,0-1 0,-1 1-1,1 0 1,0 0-1,0-1 1,0 1 0,0-1-1,0 1 1,0-1 0,-1 1-1,1-1 1,0 1 0,-1-1-1,1 0 1,0 0-1,-1 1 1,1-1 0,0 0-1,-1 0 1,1 1 0,-1-1-1,0 0 1,1 0-1,-1 0 1,0 0 0,1 0-1,-1 0 1,0 0 0,0 0-1,0 0-6,15-44 54,-1 0-1,-3-1 0,-2 0 1,1-21-54,-3-23-10,-7 87 4,-1 5-4,-2 147-43,15-66 118,7-98 43,74-253-4,-80 212-88,-12 51-10,3 24-26,-7 194 117,3-197-50,17 69 326,-16-85-370,-1 1 1,1-1-1,-1 1 0,1-1 1,0 1-1,-1-1 0,1 0 1,0 1-1,-1-1 0,1 0 1,0 1-1,-1-1 0,1 0 1,0 0-1,-1 0 0,1 0 1,0 1-1,0-1 0,-1 0 1,1 0-1,0-1 0,0 1 1,-1 0-1,1 0 0,0 0 1,0 0-1,-1-1 0,1 1 1,0 0-1,-1-1 0,1 1 1,0 0-1,-1-1 0,1 1 1,-1-1-1,1 1 0,-1-1 1,1 1-1,-1-1 0,1 1 1,-1-1-1,1 0 0,-1 1 1,0-1-1,1 0 0,-1 1 1,0-1-1,0 0 0,1 1 1,-1-1-1,0 0 0,0 0 1,0 1-1,0-2-3,19-43-49,-13-18-814,-12 36-219</inkml:trace>
  <inkml:trace contextRef="#ctx0" brushRef="#br0" timeOffset="113870.774">27373 9432 21493,'-33'124'3736,"30"-86"-3234,3 0 0,1 0 0,1-1 0,2 1 0,2 0 0,10 33-502,-16-69 37,-1 1-1,1-1 1,0 1 0,0 0 0,0-1 0,1 1 0,-1-1-1,1 0 1,-1 1 0,1-1 0,0 1 0,0-1 0,0 0-1,0 0 1,0 1 0,1-1 0,-1 0 0,1 0 0,-1 0-1,1 0 1,0-1 0,-1 1 0,1 0 0,0-1 0,0 1-1,1-1 1,-1 0 0,0 1 0,0-1 0,1 0 0,-1 0-1,0-1 1,1 1 0,-1 0 0,1-1 0,-1 0 0,1 1-1,-1-1 1,1 0 0,-1 0 0,1-1 0,0 1-37,8-8 13,-2-1 1,1 0 0,-1-1-1,-1 0 1,1 0 0,-2-1-1,1 0 1,-2 0 0,1 0-1,-2-1 1,1 0 0,-2 0-1,0-1 1,0 0 0,-1 1-1,1-12-13,1 6-13,-1 1-1,-1-1 0,0 0 0,-1 0 0,-1-1 0,-1 1 1,-1 0-1,-2-15 14,-11 81-76,11 7 201,2-1 0,2 1 1,3-1-1,2 3-125,13-4 334,-19-52-330,1 0 1,-1-1 0,1 1 0,-1 0 0,1-1-1,0 1 1,-1-1 0,1 1 0,0-1 0,0 1-1,-1-1 1,1 1 0,0-1 0,0 0 0,0 1-1,-1-1 1,1 0 0,0 0 0,0 0 0,0 1-1,0-1 1,0 0 0,-1 0 0,1 0 0,0-1-1,0 1 1,0 0 0,0 0 0,0 0 0,-1-1-1,1 1 1,0 0 0,0-1 0,0 1 0,-1 0-1,1-1 1,0 1 0,0-1 0,-1 0 0,1 1-1,-1-1 1,1 1 0,0-1 0,-1 0 0,1 0-1,-1 1 1,1-1 0,-1 0 0,0 0 0,1 1-1,-1-1 1,0 0 0,0 0 0,1 0 0,-1 0-1,0 0 1,0 1 0,0-1 0,0 0 0,0-1-5,27-95-450,-25 58-333</inkml:trace>
  <inkml:trace contextRef="#ctx0" brushRef="#br0" timeOffset="115291.775">27776 9089 19492,'0'10'3686,"-44"144"807,34-105-3932,3 2-1,2-1 0,2 1 1,2-1-1,3 1 0,7 49-560,18-7 259,-19-85-268,-7-14-32,1-1 1,-1 1-1,0-1 0,0 1 1,0-1-1,-1 1 1,0-1-1,-1 0 1,1 1-1,-1-1 1,0 1-1,-2-6 41,3 11-1,-8-39-269,-2 0 0,-1 1 0,-2 0 0,-2 1 0,-3-3 270,10 24-89,10 22 89,0-1 0,0 0 0,0 1 1,1-1-1,0 0 0,-1 0 0,2 0 1,-1 0-1,0-1 0,1 0 0,0 1 1,-1-1-1,1 0 0,1-1 0,-1 1 1,0-1-1,1 0 0,-1 0 1,1 0-1,-1 0 0,1-1 0,0 0 1,0 0-1,0 0 0,-1-1 0,1 1 1,0-1-1,0 0 0,0-1 0,0 1 1,4-2-1,7-6-723,0-1 1,-1-1-1,0-1 1,0 0-1,-1-1 1,-1 0-1,2-3 723,-3 4-792,74-76-10944,-58 57 9893,0 1 5176,-27 28 1892,-23 24 607,1 25-4621,17-37-617,-5 15-18,1 1 1,1 0-1,1 0 1,2 1-1,0 0 1,1 25-577,2-51 23,1 0-1,-1 0 1,1 1-1,0-1 1,-1 0-1,1 0 1,0 1 0,0-1-1,1 0 1,-1 0-1,0 1 1,1-1-1,-1 0 1,1 0 0,0 0-1,0 0 1,0 0-1,0 1 1,0-2-1,0 1 1,0 0 0,1 0-1,-1 0 1,1-1-1,-1 1 1,1 0-1,0-1 1,0 0 0,0 1-1,-1-1 1,1 0-1,0 0 1,1 0-1,-1 0 1,0 0 0,0-1-1,0 1 1,0-1-1,1 1 1,0-1-23,4-4 12,-1 0 0,1 0 0,-1-1 0,0 0-1,0 0 1,0-1 0,-1 0 0,0 0 0,0 0 0,0 0 0,-1-1 0,0 1 0,0-1 0,-1-1 0,0 1 0,0-1-12,124-309-243,-128 341-92,-26 122 544,27-146-204,0-1 0,1 1-1,-1 0 1,0 0 0,1 0-1,-1 0 1,1 0-1,-1-1 1,1 1 0,-1 0-1,0 0 1,1 0 0,-1 0-1,1 0 1,-1 1-1,0-1 1,1 0 0,-1 0-1,1 0 1,-1 0-1,0 0 1,1 0 0,-1 1-1,1-1 1,-1 0 0,0 0-1,1 1 1,-1-1-1,0 0 1,1 0 0,-1 1-1,0-1 1,0 0 0,1 1-1,-1-1 1,0 1-1,0-1 1,0 0 0,1 1-1,-1-1 1,0 0-1,0 1 1,0-1 0,0 1-1,0-1 1,0 1 0,0-1-1,0 0 1,0 1-1,0-1 1,0 1 0,0-1-1,0 1 1,0-1 0,0 0-1,-1 1-4,21-31-14,66-88-523,-83 133 540,-7 34 145,8-55-40,7-11-101,-1-2 0,0 1 0,-2-1 1,0 0-1,-1-1 0,-1 1 0,-1-2 0,-1 1 0,-1 0 0,0-1 0,-2 1 0,0-15-7,-9 19-18,-3 49-10,8-20 48,0 1 0,1 0-1,0 0 1,1 0 0,1 0 0,0 0 0,1 0 0,1 0 0,0 0 0,1 1-20,-3-14 4,0 1 1,1-1 0,-1 0 0,0 1 0,1-1 0,-1 0 0,1 0 0,0 0 0,0 0 0,-1 1 0,1-1 0,0 0 0,0 0 0,0 0-1,0 0 1,0-1 0,0 1 0,0 0 0,0 0 0,0-1 0,1 1 0,-1 0 0,0-1 0,0 1 0,1-1 0,-1 0 0,0 1 0,0-1 0,1 0-1,-1 0 1,0 0 0,1 0 0,-1 0 0,0 0 0,1 0 0,-1 0 0,0-1 0,1 1 0,-1 0 0,0-1 0,1 1 0,-1-1 0,0 0-5,53-35 70,-28 11-72,0-1-1,-2-1 1,-1-1-1,-2-2 1,0 0-1,-2-1 1,-1-1-1,7-19 3,-15 32-248,-16 36-66,-2 3 337,-7 21-39,-30 123 357,46-155-317,0-1 0,0 1 0,1-1 0,0 0 0,1 1 0,-1-1 0,2 0 0,-1-1 0,1 1 0,0-1 0,1 1 0,-1-1 0,1 0 0,1-1 0,5 6-24,17 28 34,-17-27-20,-1 0 0,0 1 0,-1 0 0,-1 1 0,0 0 1,-2 0-1,1 0 0,-2 1 0,0 0 0,-1 0 0,0 1 0,-1-1 0,-1 1 0,-1 0 0,0-1 0,-1 1 0,-1 0 0,-1 0 0,-3 13-14,5-30 1,-1 6 32,0-1-1,0 1 0,-1-1 0,0 1 1,0-1-1,0 0 0,-1 0 0,0 0 1,0 0-1,0 0 0,-1-1 0,1 1 1,-1-1-1,0 0 0,0 0 0,-1-1 0,-3 4-32,4-9 11,0 0-1,0 0 1,0 0-1,1-1 1,-1 1-1,1-1 1,-1 0-1,1 0 1,0 0-1,0 0 1,1-1-1,-1 1 1,1-1-1,-1 0 1,1 1-1,0-1 0,1 0 1,-1 0-1,1 0 1,0-1-1,0 1 1,0 0-1,0 0 1,1-1-1,-1 1 1,1 0-1,1-5-10,-1-21-132,1 0-1,2-1 0,1 1 1,2 0-1,1 1 0,1-1 1,1 1-1,2 1 0,1 0 1,1 0-1,1 1 0,2 1 1,0 1-1,2 0 0,8-8 133,-6 0-1624</inkml:trace>
  <inkml:trace contextRef="#ctx0" brushRef="#br0" timeOffset="116719.619">28270 6441 24893,'-10'65'575,"4"1"-1,2 0 1,3 0-1,4 14-574,-3-73-7,0 1 0,1-1-1,-1 1 1,1-1 0,1 1 0,0-1-1,0 0 1,0 0 0,1 0 0,0 0-1,0 0 1,0-1 0,1 1 0,0-1-1,1 0 1,-1 0 0,1 0 0,0-1-1,1 0 1,-1 0 0,1 0 0,0-1-1,0 1 1,1-1 0,0 0 7,4-1-218,-1 1 1,0 0-1,-1 0 1,1 1-1,-1 0 0,0 1 1,0 0-1,0 0 1,-1 1-1,0 0 1,0 0-1,-1 1 1,0 0-1,0 1 0,-1 0 218,9 13-9,-2-1 0,-1 2-1,-1 0 1,-1 0-1,-1 1 1,0 1-1,-2-1 1,-1 1-1,-2 0 1,0 0-1,-1 1 1,-1 3 9,-2 41 439,-2-50-325,1 0 0,0-1 0,2 1 0,0 0 0,1 0 1,1-1-1,1 1 0,1-1 0,1 0 0,0 0 0,1 0 1,1-1-1,1 0 0,0-1 0,3 1-114,-9-14 0,0 0 0,1-1 0,-1 1 0,1-1 0,0 0 1,0 0-1,0-1 0,0 1 0,1-1 0,-1 0 0,1 0 0,-1 0 0,1-1 0,0 0 0,0 1 0,0-2 0,-1 1 0,1-1 0,0 1 0,0-1 0,0-1 0,0 1 0,0-1 0,0 1 1,0-2-1,0 1 0,8-4-76,1 0 1,-1-1-1,0-1 1,-1 0-1,0 0 0,0-1 1,0-1-1,1-2 76,-12 10-11,-1-1-1,1 1 0,0 0 0,-1-1 1,1 1-1,0 0 0,0 0 0,0 0 1,0 0-1,0 0 0,0 0 1,1 0-1,-1 0 0,0 0 0,0 0 1,1 1-1,-1-1 0,0 0 0,1 1 1,-1-1-1,1 1 0,-1 0 0,0-1 1,1 1-1,-1 0 0,1 0 0,-1 0 1,1 0-1,-1 0 0,1 0 0,-1 1 1,1-1-1,-1 0 0,1 1 0,-1-1 1,0 1-1,1-1 0,-1 1 1,0 0-1,1 0 0,-1 0 0,0-1 1,0 1-1,0 0 0,0 0 0,0 1 1,0-1-1,0 0 0,0 0 0,0 0 1,0 1-1,-1-1 0,1 0 0,0 1 1,-1-1-1,1 0 0,-1 1 0,0-1 1,1 1-1,-1-1 0,0 2 12,2 30 206,-1 0 0,-2 0 0,-1 0 0,-2 0 0,-7 30-206,-2 17 816,8-44-359,1 0 0,1 1 0,2-1-1,2 0 1,1 0 0,1 1 0,7 20-457,-10-54 16,0 0 0,1 1 1,0-1-1,0 0 0,0 1 0,0-1 0,0 0 1,1 0-1,-1 0 0,1 0 0,0 0 0,0 0 1,0-1-1,0 1 0,0-1 0,1 1 0,-1-1 0,1 0 1,-1 0-1,1 0 0,0 0 0,0 0 0,0-1 1,0 1-1,0-1 0,0 0 0,1 0 0,-1 0 1,0 0-1,1-1 0,-1 1 0,0-1 0,1 0 1,-1 0-1,1 0 0,-1 0 0,0-1 0,1 1 1,-1-1-1,0 0 0,1 0 0,-1 0-16,3 0 7,-1-1-5,0 0 0,1 0 0,-1 0-1,1 1 1,-1 0 0,1 1-1,-1-1 1,1 1 0,0 0-1,-1 0 1,1 0 0,-1 1 0,1 0-1,-1 0 1,1 1 0,-1-1-1,1 1 1,-1 0 0,0 1 0,0-1-1,0 1 1,0 0 0,-1 0-1,1 1 1,-1-1 0,0 1-1,3 3-1,-4 1-4,1 1-1,-1-1 1,0 1-1,-1 0 0,0 0 1,-1 0-1,0 0 1,0 0-1,-1 0 0,0 1 1,0-1-1,-1 0 1,-1 0-1,1 0 0,-1 0 1,-1 0-1,0-1 1,0 1-1,-1-1 1,0 1-1,0-1 0,-3 3 5,-19 62-200,23-52 914</inkml:trace>
  <inkml:trace contextRef="#ctx0" brushRef="#br0" timeOffset="160931.866">17327 6554 14579,'-3'-65'981,"3"21"-348,-3 0 0,-1 0 0,-2 1 0,-7-21-633,11 58 25,0 0-1,0 0 1,-1 0 0,1 0-1,-2 1 1,1-1 0,0 1 0,-1 0-1,0 0 1,0 0 0,-1 0-1,0 1 1,1 0 0,-1 0-1,0 0 1,-1 0 0,1 1 0,-1 0-1,0 0 1,1 1 0,-1-1-1,0 1 1,-1 0 0,1 1 0,0 0-1,0 0 1,-1 0 0,1 1-1,-1-1 1,1 2 0,0-1 0,-1 1-1,1 0 1,0 0 0,0 1-1,-2 0-24,-9 2-2,1 2-1,0 0 0,0 0 0,1 2 0,0 0 0,0 0 1,0 2-1,1-1 0,1 2 0,0 0 0,0 1 0,1 0 1,1 1-1,0 0 0,-1 3 3,-25 36-3,3 3 0,1 0 0,-9 28 3,24-48 18,-130 242 310,62-126-112,6 4 0,8 3 0,6 3 0,-16 75-216,28-7 141,10 3 0,11 1-1,9 1 1,11 9-141,5-137 42,6 1 0,4 0 0,5-1 0,4 0 0,5 0 0,5-1 0,4-2 0,25 62-42,-30-120 14,1-2 1,2 0-1,2-1 0,1-2 0,3 0 1,1-2-1,1-1 0,3-2 0,0-1 1,3-1-1,0-3 0,2-1 1,28 15-15,-46-32 2,0-2 0,1 0 0,0-1 0,0-2 0,1 0 0,0-1 0,1-1 0,-1-2 0,1 0 0,0-1 0,-1-2 0,1 0 0,0-2 0,0 0 0,-1-2 1,1 0-1,-1-2 0,0-1 0,-1 0 0,0-2 0,0 0 0,3-3-2,1-3 36,0-1-1,-1-1 1,-1-2 0,0 0-1,-1-1 1,-2-1 0,0-1 0,-1-2-1,-1 1 1,5-11-36,152-271 299,-165 283-291,92-192 79,-9-5 0,-9-3 0,-11-4 0,-7-11-87,5-39 269,-13-2-1,-11-3 1,-11-25-269,-29 244 55,-4 0 0,-1-1 0,-4 1 0,-2-1 0,-3 1 1,-3 0-1,-3 1 0,-2 0 0,-3 1 0,-2 0 0,-25-51-55,35 95 2,-1 0-1,0 1 1,-1 0-1,-1 0 1,0 1-1,-1 1 1,-1 0-1,0 0 1,0 2-1,-1 0 0,-1 0 1,0 2-1,0 0 1,-1 1-1,0 0 1,0 1-1,-1 2 1,0-1-1,0 2 1,0 0-1,-8 1-1,-18-1-100,-1 2-1,-1 1 1,1 3-1,1 2 1,-1 2-1,-20 6 101,-128 33-677</inkml:trace>
  <inkml:trace contextRef="#ctx0" brushRef="#br0" timeOffset="175624.301">17347 6426 12363,'-20'-13'891,"13"7"-686,0 0-1,-1 0 1,0 1 0,0 0 0,0 0-1,-1 1 1,1 0 0,-1 0 0,0 1-1,0 0 1,0 1 0,-1 0 0,1 0-1,-1 1 1,1 0 0,-1 1 0,1 0-1,-1 1 1,1 0 0,0 0 0,-1 1-1,1 0 1,0 0 0,-1 1-205,-12 12 14,0 1 0,0 0 0,2 2 0,0 0 1,1 1-1,1 1 0,1 1 0,0 1 0,2 0 0,1 1 0,0 0 1,2 1-1,1 1 0,1 0 0,-7 26-14,-20 66 552,6 2-1,6 1 1,-1 42-552,10-71 225,-62 485 768,10 268-993,56-612 17,15 163-17,5-303 20,5-1 0,4-1-1,3-1 1,5 0 0,3-2 0,4-1 0,4-1 0,27 43-20,-55-108 1,2 0 0,0-1 0,1 0 0,1-1 0,1 0 0,0-1 1,1-1-1,1 0 0,1 0 0,0-2 0,1 0 0,0-1 0,1-1 0,1 0 1,0-2-1,0 0 0,1-1 0,0-1 0,1-1 0,17 4-1,-26-9 8,-1-1 0,1-1 0,0 1 0,-1-2-1,1 0 1,0 0 0,-1-1 0,1 0 0,-1-1 0,0-1 0,0 1-1,0-2 1,0 0 0,-1 0 0,0-1 0,0 0 0,0 0-1,-1-1 1,0-1 0,0 1 0,-1-2 0,0 1 0,0-1-1,-1 0 1,1-3-8,160-231 327,-98 123-272,-6-4-1,-6-2 1,-5-2 0,-5-3-1,26-125-54,5-73 107,-15-3 0,0-126-107,-54 362 247,-3 0 0,-5 0 1,-4-1-1,-13-72-247,11 134 121,-2 1 1,-2 0 0,-1 0-1,-1 1 1,-2 0-1,-2 1 1,-1 1 0,-1 0-1,-1 1 1,-2 0-1,-1 2 1,-1 0-1,-2 2 1,-22-22-122,0 12 95,-2 1-1,-2 3 1,0 1 0,-2 3-1,-15-3-94,-101-60-1370,131 69-2393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6.227"/>
    </inkml:context>
    <inkml:brush xml:id="br0">
      <inkml:brushProperty name="width" value="0.025" units="cm"/>
      <inkml:brushProperty name="height" value="0.025" units="cm"/>
    </inkml:brush>
  </inkml:definitions>
  <inkml:trace contextRef="#ctx0" brushRef="#br0">1 34 22253,'0'0'1048,"0"0"584,0 0-1296,0 0-264,1 0-48,0 0-128,1-1-216,36-31-608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08.851"/>
    </inkml:context>
    <inkml:brush xml:id="br0">
      <inkml:brushProperty name="width" value="0.025" units="cm"/>
      <inkml:brushProperty name="height" value="0.025" units="cm"/>
    </inkml:brush>
  </inkml:definitions>
  <inkml:trace contextRef="#ctx0" brushRef="#br0">2 39 12067,'0'0'1868,"-1"0"4999,5-7-4911,0 3-1856,-1 1-1,1 0 0,0 0 1,0 1-1,0-1 1,1 1-1,-1 0 0,0 0 1,1 0-1,0 1 0,-1-1 1,1 1-1,0 1 1,0-1-1,-1 0 0,1 1 1,0 0-1,0 0 1,0 1-1,0-1 0,3 2-99,201 64 536,-177-52-526,0-2 0,1 0 0,0-3 0,0 0 0,1-2 0,0-2 0,25 1-10,72 0 16,0 6 0,-2 6 0,83 24-16,-39-18 0,1-7-1,0-8 1,1-8 0,80-12 0,-181 8 3,869-61 116,-690 62-123,744-35 3,-508-5 510,144 19-509,600 67 79,-876-25-34,50 21-45,-92-17 14,307-20-14,-225-6-24,-139 9 30,225-5 16,2-18-9,-379 23-20,0 5 0,79 19 7,-58-8 23,74 10 15,-201-32-48,-1-1-1,0 1 1,0 0 0,0-1 0,1 1 0,-1 0 0,0-1 0,0 1 0,1-1 0,-1 0-1,0 1 1,1-1 0,-1 1 0,1-1 0,-1 0 0,1 0 0,-1 1 0,1-1 0,-1 0-1,1 0 1,0 0 0,-1 1 0,1-1 0,0 0 0,0 0 0,-1 0 0,1 0 0,0 0 0,0 1-1,0-1 1,0 0 0,0 0 0,1 0 0,-1 0 0,0 0 0,0 0 0,0 1 0,1-1-1,-1 0 1,1 0 0,-1 0 0,0 1 0,1-1 0,-1 0 0,1 0 0,0 1 0,-1-1-1,1 1 1,-1-1 0,1 0 0,0 1 0,0-1 0,-1 1 0,1-1 0,0 1 0,0 0 0,-1-1-1,1 1 1,0 0 0,0 0 0,0-1 0,0 1 0,0 0 0,0 0 10,-15 5-690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19:11.632"/>
    </inkml:context>
    <inkml:brush xml:id="br0">
      <inkml:brushProperty name="width" value="0.025" units="cm"/>
      <inkml:brushProperty name="height" value="0.025" units="cm"/>
    </inkml:brush>
  </inkml:definitions>
  <inkml:trace contextRef="#ctx0" brushRef="#br0">3353 399 24373,'8'681'2470,"-44"-39"-690,46-46-767,-12-415-711,2-182-328,1 1-1,-1 0 0,0-1 1,0 1-1,1 0 0,-1-1 1,0 1-1,0-1 0,0 1 0,0 0 1,0-1-1,0 1 0,1-1 1,-1 1-1,0-1 0,0 1 1,0 0-1,-1-1 0,1 1 1,0-1-1,0 1 0,0-1 0,0 1 1,0 0-1,0-1 0,-1 1 1,1-1-1,0 1 0,0 0 1,0-1-1,-1 1 0,1 0 0,0-1 1,-1 1-1,1 0 0,0-1 1,-1 1-1,1 0 0,0 0 1,-1 0-1,1-1 0,-1 1 1,1 0-1,0 0 0,-1 0 0,1 0 1,-1 0-1,1-1 0,0 1 1,-1 0-1,1 0 0,-1 0 1,1 0-1,-1 0 0,1 0 1,-1 1-1,1-1 0,0 0 0,-1 0 1,1 0-1,-1 0 0,1 0 1,0 1-1,-1-1 0,1 0 1,0 0-1,-1 1 0,1-1 0,0 0 1,-1 1 26,0-4-156,-8-23 88</inkml:trace>
  <inkml:trace contextRef="#ctx0" brushRef="#br0" timeOffset="711.118">2884 2351 20684,'0'1'167,"0"1"0,1 0-1,-1 0 1,0-1-1,1 1 1,-1 0 0,1-1-1,0 1 1,-1-1 0,1 1-1,0-1 1,0 1-1,0-1 1,0 1 0,0-1-1,0 0 1,0 1-1,1-1 1,-1 0 0,0 0-1,1 0 1,-1 0 0,1 0-1,-1 0 1,1-1-1,-1 1 1,1 0 0,0-1-1,-1 1 1,1-1-1,0 0 1,-1 1 0,1-1-1,0 0 1,0 0 0,-1 0-1,1 0 1,0 0-1,1-1-166,74-12 880,-73 12-781,214-62 359,165-37-366,-293 88-90,0 4-1,90 4-1,20-2 17,-7-7-27,102-7 10,267 16 0,177 56 9,-678-48-21,903 27 32,-479-64-60,-479 32 26,-5 1 0,1-1 0,0 0 1,0 1-1,0 0 0,0-1 0,-1 1 0,1 0 0,0 0 0,0 0 0,0 0 0,0 0 0,0 0 1,0 1-1,-1-1 0,1 1 0,0-1 0,0 1 0,0 0 0,-1-1 0,1 1 0,0 0 0,-1 0 1,1 0-1,-1 1 0,1 0 14,-1-1-151,-1-1-308,0 0-414,-1 0-322,0 0 525</inkml:trace>
  <inkml:trace contextRef="#ctx0" brushRef="#br0" timeOffset="1073.553">7534 2053 23293,'0'0'1179,"0"0"289,0 0-162,0 0-406,0 0-292,3 0-202,220-15 240,-220 15-645,-1 1-1,0 0 0,0 0 0,1 0 0,-1 0 0,0 0 1,0 0-1,0 0 0,0 1 0,0-1 0,0 1 1,0 0-1,-1-1 0,1 1 0,-1 0 0,1 0 0,-1 0 1,1 0-1,-1 0 0,0 0 0,0 1 0,0-1 1,-1 0-1,1 1 0,0-1 0,-1 0 0,1 1 1,-1-1-1,0 1 0,0-1 0,0 0 0,0 1 0,0-1 1,-1 1-1,1-1 0,-1 0 0,1 1 0,-1-1 1,0 0-1,0 1 0,0-1 0,0 0 0,-1 0 0,1 0 1,0 0-1,-1 0 0,1 0 0,-1 0 0,0-1 1,0 1-1,0 0 0,-166 203 178,122-140-163,2 1 0,-33 71-15,68-121-504,4-11 1158</inkml:trace>
  <inkml:trace contextRef="#ctx0" brushRef="#br0" timeOffset="1849.451">2956 752 26974,'3'-1'82,"0"0"-1,0 0 1,0 0 0,1 0 0,-2-1 0,1 1 0,0-1 0,0 0-1,0 0 1,-1 0 0,1 0 0,-1-1 0,0 1 0,1-1 0,-1 1-1,0-1 1,-1 0 0,1 0 0,0 0 0,-1 0 0,1-1-82,6-9 176,196-288 863,-92 167-870,-109 131-149,-2 48 69,-1-29-91,1-1-1,1 1 0,0-1 0,1 1 0,1-1 0,0 0 0,1 0 0,1-1 0,0 1 1,1-1-1,0-1 0,2 1 0,-1-1 0,1-1 0,1 1 0,0-2 0,1 1 0,4 1 3,9 9-469,0-11-446</inkml:trace>
  <inkml:trace contextRef="#ctx0" brushRef="#br0" timeOffset="3837.967">2210 34 25942,'-9'2'103,"0"0"1,0 1 0,0 0-1,1 0 1,-1 1 0,1 0 0,0 0-1,0 1 1,1 0 0,-1 1-1,1-1 1,0 2 0,1-1 0,-1 1-1,1 0 1,1 0 0,-6 8-104,9-12 24,-23 26 118,3 0 1,0 2 0,2 1 0,1 0 0,2 2-1,1 0 1,2 0 0,1 2 0,1 0 0,3 0-1,1 1 1,1 0 0,1 12-143,13 23 158,-6-71-155,0 1-1,0-1 1,0 1 0,0-1-1,0 1 1,0-1 0,0 0 0,1 1-1,-1-1 1,0 0 0,1 0 0,-1 0-1,1 0 1,-1 0 0,1-1-1,0 1 1,-1 0 0,1-1 0,0 1-1,-1-1 1,1 1 0,0-1 0,0 0-1,-1 0 1,1 0 0,0 0-1,0 0 1,0 0 0,-1 0 0,1-1-1,0 1 1,-1-1 0,1 1 0,0-1-1,-1 0 1,1 1 0,0-2-3,10-3 11,0-1 1,0 0 0,0-1-1,-1-1 1,0 0 0,-1 0-1,0-1 1,0 0 0,-1-1-1,0 0 1,0-1 0,-1 1-1,-1-2 1,0 1 0,0-1-1,-1 0 1,-1 0-1,0-1 1,-1 0 0,0 1-1,-1-1 1,0-1 0,0-11-12,-2 24 1,-1 0 1,1 0-1,-1 0 1,1 0-1,-1 0 1,0 0-1,1 0 1,-1 0-1,0 0 1,0 0-1,0 0 1,0 0-1,0 0 0,0 0 1,0-1-1,0 1 1,0 0-1,0 0 1,-1 0-1,1 0 1,0 0-1,-1 0 1,1 0-1,-1 0 1,1 0-1,-1 0 1,0 0-1,1 0 1,-1 1-1,0-1 1,0 0-1,1 0 1,-1 1-1,0-1 1,0 0-1,0 1 1,0-1-1,0 1 1,0-1-1,0 1 0,0 0 1,0-1-1,0 1 1,0 0-1,0 0 1,0-1-1,-1 1 1,1 0-1,0 0 1,0 0-1,0 1 1,0-1-1,0 0 1,0 0-1,0 0 1,0 1-1,0-1 1,0 1-1,0-1 1,0 1-1,0-1 1,0 1-1,0-1 1,0 1-3,-6 10 5,2 0-1,-1 0 0,1 1 0,1-1 0,0 1 0,0 0 0,1 0 0,1 0 0,0 1 0,1-1 0,0 1 0,1-1 0,0 1 0,2 3-3,-3-15 0,1 0 1,0 0-1,0 0 0,-1 0 1,1 0-1,0 0 0,0 0 1,0 0-1,0 0 0,1 0 1,-1 0-1,0 0 0,0 0 1,1 0-1,-1 0 0,0 0 0,1-1 1,-1 1-1,1 0 0,-1 0 1,1 0-1,0 0 0,-1 0 1,1-1-1,0 1 0,-1 0 1,1-1-1,0 1 0,0 0 1,0-1-1,0 1 0,-1-1 1,1 1-1,0-1 0,0 0 0,0 1 1,0-1-1,0 0 0,0 0 1,0 0-1,0 0 0,0 1 1,0-1-1,0-1 0,0 1 1,0 0-1,0 0 0,0 0 1,0 0-1,0-1 0,0 1 0,1-1 0,46-35 19,99-183 62,-147 220-81,0-1 0,1 1 1,-1 0-1,0-1 0,0 1 0,1-1 0,-1 1 0,0-1 1,1 1-1,-1-1 0,1 1 0,-1-1 0,0 1 0,1-1 0,-1 1 1,1-1-1,-1 0 0,1 1 0,0-1 0,-1 0 0,1 0 1,-1 1-1,1-1 0,0 0 0,-1 0 0,1 0 0,-1 0 0,1 0 1,0 1-1,-1-1 0,1 0 0,0-1 0,-1 1 0,1 0 0,0 0 1,-1 0-1,1 0 0,-1 0 0,1-1 0,0 1 0,-1 0 1,1 0-1,-1-1 0,1 1 0,-1-1 0,1 1 0,-1 0 0,1-1 1,-1 1-1,1-1 0,-1 1 0,0-1 0,1 1 0,-1-1 1,0 1-1,1-1 0,-1 0 0,0 1 0,0-1 0,1 1 0,-1-1 1,0 0-1,0 1 0,0-1 0,0 0 0,0 1 0,0-1 1,0 0-2,4 56-4,-4-49 4,5 172-2138,5-162 295,2-13-265</inkml:trace>
  <inkml:trace contextRef="#ctx0" brushRef="#br0" timeOffset="4146.845">2624 234 26790,'-16'38'792,"2"3"-488,-1-3-88,6-5-304,9-6-288,9-13-792,1-7-153</inkml:trace>
  <inkml:trace contextRef="#ctx0" brushRef="#br0" timeOffset="4413.476">2426 165 27846,'5'-6'31,"0"-1"1,1 1-1,0-1 1,0 2-1,1-1 0,-1 1 1,1 0-1,1 0 1,-1 1-1,0 0 0,1 0 1,0 1-1,0 0 0,0 0 1,0 1-1,0 0 1,1 0-1,-1 1 0,1 0 1,-1 1-1,1 0 1,-1 0-1,1 1 0,-1 0 1,1 0-1,-1 1 1,0 0-1,0 0 0,0 1 1,0 0-1,0 1 1,0 0-1,-1 0 0,0 0 1,0 1-1,0 0 1,0 1-1,-1-1 0,0 1 1,0 1-1,0-1 1,-1 1-1,0 0 0,0 0 1,-1 0-1,0 1 1,0-1-1,2 8-31,-4-6 49,0-1 1,-1 0-1,0 0 0,0 1 0,-1-1 1,0 1-1,0-1 0,-1 0 1,0 1-1,-1-1 0,0 0 0,0 0 1,-1 0-1,0 0 0,0 0 1,0 0-1,-1-1 0,-1 0 0,1 0 1,-1 0-1,0 0 0,-1-1 1,1 0-1,-1 0 0,-4 2-49,-2 7 36,-2-1-1,0-1 1,-1-1 0,0 0-1,-1-1 1,0 0 0,-1-1-1,0-1 1,0-1-1,-1 0 1,0-1 0,0-2-1,-1 1 1,-6-1-36,24-4-43,-1-1 1,1 1-1,-1-1 1,1 1-1,-1-1 1,1 0-1,-1 0 0,0 0 1,1 0-1,-1 0 1,1 0-1,-1 0 1,0 0-1,1-1 0,-1 1 1,1 0-1,-1-1 1,1 0-1,-1 1 0,1-1 1,0 0-1,-1 0 1,1 1-1,0-1 1,-1 0-1,1 0 0,0-1 1,0 1-1,0 0 1,0 0-1,0-1 1,0 1-1,0 0 0,1-1 1,-1 1-1,0-1 1,1 1-1,-1-1 1,1 1-1,-1-1 0,1 1 1,0-1-1,0 1 1,0-1-1,0 0 1,0 1-1,0-1 0,0 1 1,0-1-1,1 0 1,-1 1-1,0-1 1,1 0 41,12-20-1975,10-3-1014</inkml:trace>
  <inkml:trace contextRef="#ctx0" brushRef="#br0" timeOffset="4680.053">2982 75 28014,'-4'48'888,"-5"6"-400,-1-3-176,2-6-200,4-2-64,4-5-40,4-5-40,-1-5-80,-3 0-96,0-9-416,-4 0-232,-2-14-680,-1-5-33</inkml:trace>
  <inkml:trace contextRef="#ctx0" brushRef="#br0" timeOffset="4880.855">2868 60 27574,'12'-8'236,"1"1"1,0 0-1,0 0 1,0 2-1,1-1 1,0 2-1,0 0 1,0 1-1,0 0 0,12-1-236,-20 3 6,1 1 0,-1 0 0,1-1 0,0 2 0,-1-1-1,1 1 1,-1 0 0,0 1 0,1-1 0,-1 1 0,0 0-1,0 1 1,0-1 0,0 1 0,0 1 0,-1-1 0,1 1-1,-1 0 1,0 0 0,0 0 0,0 1 0,-1 0 0,0 0-1,3 3-5,-5-4 17,0-1 0,-1 1-1,1-1 1,-1 1 0,1 0-1,-1 0 1,0 0 0,-1 0-1,1-1 1,-1 1 0,0 0-1,0 0 1,0 0 0,0 0-1,-1 0 1,1 0 0,-1 0-1,0 0 1,0 0 0,0-1-1,-1 1 1,0 0-1,1-1 1,-1 1 0,0-1-1,-1 0 1,1 0 0,-1 0-1,-1 3-16,-94 73 252,41-55-646,36-22-443</inkml:trace>
  <inkml:trace contextRef="#ctx0" brushRef="#br0" timeOffset="5828.989">7611 2654 22253,'0'0'887,"0"3"193,-55 118 2466,42-91-3381,1 2 0,2-1 0,1 1 0,2 0 1,1 1-1,2 0 0,0 0 0,3 0 0,1 0 0,1 1 0,5 26-165,-6-53 13,1-1 1,0 1-1,0 0 0,1-1 0,0 1 0,0-1 0,0 0 0,1 1 0,0-1 1,0 0-1,1 0 0,-1-1 0,4 4-13,-5-8-4,-1 0 0,1 0 0,0 0 0,-1 0 0,1 0 0,0-1 0,0 1 0,0-1 0,0 1 0,-1-1 0,1 0 0,0 0 0,0 0 0,0 0 0,0 0 0,0 0 0,0 0 0,0 0 0,0-1 0,0 1 0,-1-1 0,1 0 0,0 1 0,0-1 1,-1 0-1,1 0 0,0 0 0,-1 0 0,1-1 0,-1 1 0,1 0 0,-1 0 0,0-1 0,1 1 0,-1-1 4,44-57-1368,-31 17-240,-8-3-177</inkml:trace>
  <inkml:trace contextRef="#ctx0" brushRef="#br0" timeOffset="6049.443">7470 2929 18140,'0'7'2512,"1"0"601,11-4-2097,4-4-328,13-11-199,9-4-97,16-10-208,6-1-280,-11 1-3345</inkml:trace>
  <inkml:trace contextRef="#ctx0" brushRef="#br0" timeOffset="7198.208">3959 1924 10050,'0'0'1742,"0"0"1969,0 0-533,6 2-258,1-1-2712,0-1 1,-1 0 0,1 0 0,0-1 0,-1 1 0,1-1 0,0-1 0,-1 1-1,1-1 1,-1 0 0,1-1 0,-1 0 0,4-2-209,108-71 937,-100 61-905,2 1 1,0 1 0,1 0 0,0 2 0,0 0-1,3 1-32,156-47-12,-102 35 39,-1-4-1,-1-3 0,16-12-26,-32 11 2,2 2 1,0 4-1,29-7-2,-49 19 7,14-3-13,-1-2 0,0-2 0,-2-3-1,46-26 7,175-107 7,-209 127-33,4 0 121,-2-4 0,0-2 0,30-23-95,-45 24 75,2 3 1,1 2-1,1 3 0,47-15-75,-69 29 5,-1-2 0,-1-1-1,0-2 1,-1-1 0,-1-2-1,0-1 1,-2-1 0,0-1-1,-2-2 1,9-10-5,111-125 484,-144 158-256,-2 1-31,0 0-51,0 0-50,0 0-52,0 0-163,-1 0-506,0 0-380</inkml:trace>
  <inkml:trace contextRef="#ctx0" brushRef="#br0" timeOffset="8449.353">4149 1717 12859,'-1'1'6349,"4"-14"-3800,2-3-2285,1 0 1,0 1-1,2 0 0,-1 0 1,2 1-1,0 0 1,11-12-265,10-3 163,1 2-1,1 1 1,1 2 0,1 2 0,2 0 0,0 3 0,1 1 0,23-8-163,49-26 84,-77 34-72,-24 12-11,0 1-1,0 0 1,0 0-1,1 1 0,-1 0 1,1 1-1,0 0 1,0 0-1,0 1 0,1 0 1,-1 0-1,1 1 1,-1 1-1,1 0 0,5 0 0,-10 3 5,1 1-1,-1-1 0,0 1 0,0 0 1,0 0-1,-1 1 0,1 0 1,-1-1-1,0 1 0,-1 1 0,1-1 1,-1 1-1,0-1 0,0 1 1,-1 0-1,1 0 0,-1 0 0,-1 0 1,1 0-5,12 27 56,0-9 38,1-1 0,2-1 1,0-1-1,1 0 0,1-1 1,1-1-1,1 0 1,1-2-1,0-1 0,1 0 1,0-2-1,6 2-94,-15-8 26,1-1 0,0 0 0,1-1 0,-1 0 0,1-1 0,0-1 0,1-1 0,-1 0 0,1-1 0,-1 0 0,1-2-1,-1 0 1,1-1 0,0 0 0,6-3-26,55-8 199,0-3-1,-1-3 0,56-23-198,-103 30 46,0-1-1,-2-2 1,0-1 0,0-1 0,-2-1-1,0-2 1,-1 0 0,-1-2 0,0 0 0,14-20-46,35-50 163,-48 57-82,1 2-1,2 0 1,2 1-1,0 2 1,2 1-1,5-2-80,0 5 35,-12 11-14,0-2 0,-1-1 0,-1-1 1,-1-1-1,0 0 0,-2-2 0,0-1 1,-1 0-1,-2-1 0,0-1 0,2-7-21,151-313 55,-117 287-27,-52 57-140,-1 0-453,0 0-418</inkml:trace>
  <inkml:trace contextRef="#ctx0" brushRef="#br0" timeOffset="9630.713">6728 903 22117,'2'-9'198,"-1"1"1,2-1 0,-1 1-1,1 0 1,1 0-1,-1 0 1,1 1 0,1-1-1,-1 1 1,1 0-1,2-2-198,15-25 299,66-190 331,-61 144-485,-23 67-84,1 1 0,0 0 0,1 0 0,0 1 0,1 0 0,1 0 0,0 1 0,0-1 0,1 2 0,0-1 0,0 1 0,1 1 0,1 0 0,-1 0 0,1 1 0,0 0 0,12-5-61,35-16 160,-35 18-133,0-1-1,-1-1 1,0-1-1,0-1 1,-2-1-1,0 0 1,18-19-27,-31 27 5,-6 4-5,0 1 1,1-1 0,-1 1-1,1 0 1,-1 0 0,1-1 0,0 1-1,0 1 1,0-1 0,0 0 0,1 0-1,-1 1 1,0-1 0,1 1-1,-1 0 1,1 0 0,-1 0 0,1 0-1,-1 0 1,1 0 0,0 1-1,0-1 1,-1 1 0,1 0 0,0 0-1,0 0 1,-1 0 0,1 0 0,0 1-1,-1-1 1,1 1 0,2 0-1,13 8-808,-18-9 315</inkml:trace>
  <inkml:trace contextRef="#ctx0" brushRef="#br0" timeOffset="10646.124">6781 808 23741,'0'0'1092,"3"-9"1318,16-8-2224,0 1 0,1 0 1,1 2-1,0 0 0,1 1 0,11-3-186,19-14 122,182-127 125,-218 143-239,1 1 0,0 0 1,0 1-1,1 1 0,1 1 1,-1 0-1,2 2 0,-1 0 0,15-3-8,145-61 43,-164 60-1230,-18 13 1942</inkml:trace>
  <inkml:trace contextRef="#ctx0" brushRef="#br0" timeOffset="11206.074">7578 806 26054,'29'15'984,"9"2"-200,11-2-376,4 1-136,4-3-152,-3 2-40,-9-2-24,-5 1 0,-18-2 24,-6-2-24,-9-2-80,-7-8-104,0 0-464,0 0-304,0 0-664,-2 0 239</inkml:trace>
  <inkml:trace contextRef="#ctx0" brushRef="#br0" timeOffset="11591.67">7369 933 24429,'14'6'3068,"-11"-5"-3001,0 1 7,1-1 0,-1 0 0,0 0 0,1-1 0,-1 1 0,1-1 0,0 0 0,-1 0 1,1 0-1,-1 0 0,1 0 0,-1-1 0,1 0 0,-1 0 0,0 0 0,1 0 0,-1 0 0,0 0 0,0-1 0,1 0-74,13-12 101,-1 0 0,0-1 0,-2-1 0,0 0-1,0-1 1,-2 0 0,0-1 0,-1-1 0,-1 0 0,0 0 0,-2-1 0,5-15-101,8-86 146,-21 121-145,1 1-1,-1-1 0,1 0 1,-1 0-1,1 0 0,-1 0 1,1 0-1,-1 1 1,1-1-1,-1 0 0,1 0 1,-1 0-1,1 0 0,-1 0 1,1 0-1,-1-1 0,1 1 1,-1 0-1,0 0 0,1 0 1,-1 0-1,1-1 0,-1 1 1,1 0-1,-1 0 0,0-1 1,1 1-1,-1 0 0,1 0 1,-1-1-1,0 1 0,1-1 1,-1 1-1,0 0 0,0-1 1,1 1-1,-1-1 0,0 1 1,0-1-1,0 1 0,1 0 1,-1-1-1,0 1 0,0-1 1,0 1-1,0-1 0,0 1 1,0-1-1,0 1 0,0-1 1,0 1-1,0-1 0,0 1 1,0-1-1,-1 1 0,1-1 1,0 1-1,0-1 0,0 1 1,-1-1-2,68 73-129,-58-63 24,1 0 1,0-1-1,1 0 1,0 0-1,0-1 1,0-1-1,1 0 1,0 0-1,0-1 0,0-1 1,1 0-1,0-1 1,-1 0-1,1-1 1,4 0 105,28 3-1255</inkml:trace>
  <inkml:trace contextRef="#ctx0" brushRef="#br0" timeOffset="12369.353">8459 882 25701,'-4'23'529,"1"7"-73,3 8-200,6 4-40,3 6-136,-1 0 16,-2 0-96,-4-1-152,-4-15-528,-1-1-153,-5-15-375,-3-10-792</inkml:trace>
  <inkml:trace contextRef="#ctx0" brushRef="#br0" timeOffset="12654.68">8233 900 24573,'30'-13'293,"1"1"0,0 2 1,1 1-1,0 1 0,0 2 0,1 2 0,-1 0 0,1 3 0,24 1-293,-54-1 26,0 1-1,0 0 0,0 0 1,0 0-1,0 0 1,0 0-1,-1 0 0,1 1 1,0 0-1,0-1 1,0 1-1,0 0 0,-1 0 1,1 1-1,0-1 1,-1 0-1,1 1 0,-1 0 1,1 0-1,-1-1 0,0 1 1,0 0-1,0 1 1,0-1-1,0 0 0,0 1 1,-1-1-1,1 1 1,-1-1-1,0 1 0,0 0 1,0 0-1,0-1 1,0 1-1,0 0 0,-1 0 1,1 0-1,-1 0 1,0 0-1,0 0 0,0 0 1,0 0-1,-1 0 1,1 0-1,-1-1 0,0 3-25,-3 1 7,0 1-1,0-1 1,-1 0-1,0-1 1,0 1 0,0-1-1,-1 0 1,0 0-1,0-1 1,0 0-1,0 0 1,-1 0-1,0 0 1,1-1-1,-1-1 1,-1 1-1,1-1 1,0 0-1,0 0 1,-1-1-1,1 0 1,-1-1-1,1 0 1,-1 0 0,1 0-1,-1-1 1,1 0-1,-6-1-6,0-9-541,11-3 1134</inkml:trace>
  <inkml:trace contextRef="#ctx0" brushRef="#br0" timeOffset="13232.178">8763 834 23477,'16'47'1234,"-15"-47"-1173,-1 1 1,1 0 0,-1-1 0,1 1 0,-1 0-1,1-1 1,-1 1 0,0 0 0,1-1 0,-1 1 0,0 0-1,0 0 1,1 0 0,-1-1 0,0 1 0,0 0-1,0 0 1,0 0 0,0-1 0,0 1 0,0 0-1,0 0 1,-1 0 0,1-1 0,0 1 0,0 0-1,-1 0 1,1-1 0,0 1 0,-1 0 0,1-1-1,-1 1 1,1 0 0,-1-1 0,1 1 0,-1 0 0,1-1-1,-1 1 1,1-1 0,-1 1 0,0-1 0,0 0-1,1 1 1,-1-1 0,0 0 0,1 1 0,-1-1-1,0 0 1,0 0 0,0 1 0,1-1 0,-2 0-62,-14 11 181,-6 20-98,21-20 109,6-10-134,69-7 439,-66 2-414,44-25 336,-51 29-412,0-1 1,0 0-1,0 0 1,0 0 0,-1 0-1,1 0 1,0 0-1,0 0 1,-1 0-1,1 0 1,-1 0-1,1 0 1,-1 0-1,1-1 1,-1 1-1,0 0 1,1 0-1,-1-1 1,0 1-1,0 0 1,0 0-1,0-1 1,0 1-1,0 0 1,0 0 0,-1 0-1,1-1 1,0 1-1,-1 0 1,1 0-1,-1 0 1,1-1-1,-1 1 1,1 0-1,-1 0 1,0 0-1,0 0 1,0 0-1,1 0 1,-1 1-1,-1-2-7,-46-63-4054,45 53 2535</inkml:trace>
  <inkml:trace contextRef="#ctx0" brushRef="#br0" timeOffset="13950.51">8967 619 23909,'-2'3'1012,"-3"6"-825,0 1-1,1-1 0,1 1 0,-1 0 1,2 0-1,-1 0 0,1 0 0,1 1 1,0-1-1,0 0 0,1 1 0,1-1 1,0 7-187,-1 6 335,-1-13-284,1-1 0,0 1 0,1-1 1,0 1-1,0-1 0,1 1 0,0-1 0,1 0 1,0 0-1,0 0 0,1 0 0,0 0 0,1-1 1,0 0-1,0 0 0,1 0 0,0 0 0,1 0-51,-5-8 9,-1 0 0,0-1 0,0 1 0,1-1 0,-1 1 0,0-1 0,0 0 0,0 0 0,0 1 0,0-1 0,0 0 0,0 0 0,0 0 0,0 0 0,-1 0 0,1 0 0,0 0 0,-1 0 0,1 0 0,0 0 0,-1-1 0,0 1 0,1 0 0,-1 0 0,1-1 0,-1 1 0,0 0 0,0-1 0,0 1 0,0 0 0,0 0 0,0-1 0,0 1 0,-1 0 0,1 0 0,0-1 0,-1 1 0,1 0 0,-1-1-9,0-7-27,-1 0 0,1 1 0,-2-1 0,1 1 0,-2-1 0,1 1-1,-1 0 1,0 0 0,0 1 0,-5-7 27,6 10-40,2 1-76,1 3 14,2 5 96,0-1 1,0 1-1,0-1 1,1 0-1,0 0 1,0 0-1,0 0 1,0 0-1,1-1 1,-1 1-1,1-1 1,0 0-1,0 0 1,0-1-1,1 1 1,-1-1-1,0 0 1,1 0-1,0 0 1,-1-1-1,1 1 1,0-1 0,0 0-1,0-1 1,0 1-1,2-1 6,2 1 20,0-1 0,-1 0 0,1 0-1,0-1 1,-1 0 0,1 0 0,-1-1 0,1 0 0,-1-1 0,0 1-1,0-2 1,0 1 0,0-1 0,0 0 0,-1-1 0,0 0-1,3-2-19,-11 7 2,0 1-1,0-1 1,0 0-1,0 0 0,0 1 1,0-1-1,0 0 1,0 0-1,0 0 0,0 0 1,0 0-1,-1 0 1,1-1-1,0 1 0,0 0 1,0 0-1,0-1 1,0 1-1,1-1 0,-1 1 1,0-1-1,0 1 1,0-1-1,0 1 0,0-1 1,1 0-1,-1 0 0,0 1 1,0-1-1,1 0 1,-1 0-1,1 0 0,-1 0 1,1 0-1,-1 1 1,1-1-1,-1 0 0,1 0 1,0 0-1,0 0 1,-1 0-1,1-1 0,0 1 1,0 0-1,0 0 1,0 0-1,0 0 0,0 0 1,1 0-1,-1 0 1,0 0-1,0 0 0,1 0 1,-1 0-1,1 0 1,-1 0-1,1 0 0,-1 1 1,1-1-1,-1 0 1,1 0-1,0 0 0,0 1 1,-1-1-1,1 0 0,0 0-1,-7 4 7,-1 1 0,0 0 0,1 0-1,0 0 1,0 0 0,0 1 0,0 0-1,1 1 1,0-1 0,0 1 0,0 0-1,1 0 1,0 0 0,0 1 0,1-1-1,-3 8-6,6-12 8,0 0-1,0 0 0,0 0 0,1 0 0,-1 0 0,1 0 0,0 0 0,-1 0 0,1 0 0,0 0 0,0 0 0,0-1 0,0 1 0,1 0 0,-1-1 0,0 1 1,1-1-1,-1 1 0,1-1 0,-1 0 0,1 1 0,0-1 0,0 0 0,-1 0 0,1 0 0,0-1 0,0 1 0,0 0 0,0-1 0,0 1 0,0-1 0,0 1 0,0-1 1,0 0-1,0 0 0,0 0 0,0 0 0,1 0 0,-1-1 0,0 1 0,0-1 0,0 1 0,0-1 0,-1 0 0,1 0 0,0 1 0,0-1 0,0-1 0,-1 1 1,1 0-1,1-2-7,18-5 28,-1-2 0,-1-1 0,0 0 0,0-1 1,-1-1-1,14-14-28,0 2 45,-32 25-45,0 1 1,0-1-1,0 0 0,0 0 0,0 1 0,0-1 0,0 0 1,-1 1-1,1-1 0,1 0 0,-1 0 0,0 1 0,0-1 1,0 0-1,0 1 0,0-1 0,0 0 0,0 0 0,0 1 1,0-1-1,0 0 0,1 0 0,-1 1 0,0-1 0,0 0 0,0 0 1,0 0-1,1 1 0,-1-1 0,0 0 0,0 0 0,1 0 1,-1 0-1,0 1 0,0-1 0,1 0 0,-1 0 0,0 0 1,0 0-1,1 0 0,-1 0 0,0 0 0,0 0 0,1 0 1,-1 0-1,0 0 0,1 0 0,-1 0 0,0 0 0,0 0 0,1 0 1,-1 0-1,0 0 0,0 0 0,1 0 0,-14 33 18,11-26 5,-11 46 53,12-53-80,1 1-1,-1 0 1,1 0-1,0 0 1,0 0-1,-1-1 1,1 1-1,0 0 1,0 0-1,0 0 1,0 0 0,0 0-1,0-1 1,0 1-1,0 0 1,1 0-1,-1 0 1,0 0-1,0-1 1,1 1-1,-1 0 1,1 0-1,-1 0 1,0-1-1,1 1 1,-1 0-1,1-1 1,0 1 0,-1 0-1,1-1 1,-1 1-1,1-1 1,0 1-1,0-1 1,-1 1-1,1-1 1,0 1-1,0-1 1,-1 0-1,1 0 1,0 1-1,0-1 1,0 0-1,0 0 1,0 0 0,-1 0-1,1 0 1,0 0-1,0 0 1,0 0-1,0 0 1,0 0-1,-1-1 1,1 1-1,0 0 1,0 0-1,0-1 1,0 1 4,10-5-105,-1-1 1,0 0-1,0 0 0,0-1 0,0-1 1,-1 1-1,-1-1 0,1-1 1,-1 0-1,-1 0 0,1 0 1,3-8 104,-8 3-1447,-4 2-230</inkml:trace>
  <inkml:trace contextRef="#ctx0" brushRef="#br0" timeOffset="14492.553">9550 670 26190,'50'197'1959,"-49"-194"-1944,0 1 0,0-1 0,0 0 1,0 1-1,1-1 0,-1 0 0,1 0 0,0 0 1,0 0-1,0 0 0,0 0 0,1-1 1,-1 1-1,1-1 0,0 0 0,-1 1 0,1-1 1,0 0-1,0-1 0,1 1 0,-1-1 1,0 1-1,0-1 0,1 0 0,-1 0 0,1 0 1,-1 0-1,1-1 0,-1 0 0,1 1 1,-1-1-1,1-1 0,-1 1 0,1 0 0,-1-1 1,1 0-1,-1 0 0,1 0 0,-1 0 0,0 0 1,0-1-1,1 1 0,-1-1 0,0 0 1,0 0-1,1-2-15,1 2 6,-1-1 0,1-1-1,-1 1 1,0-1 0,0 1 0,0-1 0,0 0 0,-1-1-1,1 1 1,-1 0 0,-1-1 0,1 0 0,0 0 0,-1 0 0,0 0-1,0 0 1,-1 0 0,1-1 0,-1 1 0,0 0 0,-1-1 0,1 1-1,-1-1 1,0 1 0,-1-1 0,1 1 0,-1-1 0,0 1 0,0 0-1,-1 0 1,0-2-6,2 6-3,0 0 0,-1 1 1,1-1-1,0 0 0,-1 0 0,1 1 0,-1-1 0,1 0 0,0 1 0,-1-1 1,0 0-1,1 1 0,-1-1 0,1 1 0,-1-1 0,0 1 0,1-1 1,-1 1-1,0-1 0,0 1 0,1 0 0,-1 0 0,0-1 0,0 1 0,1 0 1,-1 0-1,0 0 0,0 0 0,0 0 0,0 0 0,1 0 0,-1 0 0,0 0 1,0 0-1,0 0 0,1 0 0,-1 1 0,0-1 0,0 0 0,1 0 0,-1 1 1,0-1-1,0 1 0,1-1 0,-1 1 0,0-1 0,1 1 0,-1-1 1,1 1-1,-1 0 0,1-1 0,-1 1 0,1 0 0,-1-1 0,1 1 0,0 0 3,-17 44-41,18-41 49,0 0 1,0 1 0,0-1 0,0-1 0,1 1 0,0 0-1,0 0 1,0 0 0,0-1 0,1 0 0,-1 1 0,1-1 0,0 0-1,0 0 1,0 0 0,0-1 0,1 1 0,-1-1 0,1 1-1,-1-1 1,1 0 0,0-1 0,0 1 0,0-1 0,0 1 0,0-1-1,0-1 1,0 1 0,1 0 0,-1-1 0,0 0 0,0 0-1,0 0 1,1-1 0,-1 1 0,0-1 0,0 0 0,0 0 0,0 0-1,0-1 1,3-1-9,0 1-5,0 1 0,0-1 0,-1-1 0,1 1 0,-1-1 0,0 0 0,0-1-1,0 1 1,0-1 0,0 0 0,-1-1 0,0 1 0,0-1 0,0 0 0,-1-1 0,1 1-1,-1-1 1,-1 0 0,1 0 0,-1 0 0,0 0 0,0 0 0,1-6 5,-4 11 0,0 0-1,-1 0 1,1 0 0,0 1 0,-1-1 0,1 0 0,-1 0-1,1 1 1,-1-1 0,1 0 0,-1 1 0,0-1-1,1 1 1,-1-1 0,0 1 0,1-1 0,-1 1-1,0-1 1,0 1 0,0 0 0,1-1 0,-1 1-1,0 0 1,0 0 0,0-1 0,0 1 0,1 0 0,-1 0-1,0 0 1,0 0 0,0 0 0,0 1 0,0-1-1,1 0 1,-1 0 0,0 0 0,0 1 0,0-1-1,0 0 1,1 1 0,-1-1 0,0 1 0,0-1-1,1 1 1,-1-1 0,0 1 0,1-1 0,-1 1-1,1 0 1,-1-1 0,1 1 0,-1 0 0,1 0 0,-1-1-1,1 1 1,0 0 0,-1 0 0,1 0 0,0-1-1,0 1 1,0 0 0,-1 0 0,1 0 0,-5 6 30,0 0 0,0 0 0,1 0-1,0 1 1,0-1 0,0 1 0,1 0 0,1 0 0,-1 1 0,1-1 0,1 1 0,-2 7-30,4-15-48,-1 0 0,1 1 1,0-1-1,-1 0 0,1 0 1,0 0-1,-1 0 0,1 0 1,0 0-1,0 0 0,0 0 1,0 0-1,0 0 0,0 0 1,0-1-1,1 1 0,-1 0 1,0-1-1,0 1 0,0-1 1,1 1-1,-1-1 0,0 0 1,1 1-1,-1-1 0,0 0 1,1 0-1,-1 0 0,0 0 1,1 0-1,-1 0 0,0 0 1,1-1-1,-1 1 0,0 0 1,0-1-1,1 1 0,-1-1 1,0 0-1,0 1 0,0-1 1,0 0-1,0 1 0,1-1 1,-1 0-1,-1 0 0,1 0 1,0 0-1,0 0 0,0 0 1,0 0-1,-1-1 0,1 1 1,0 0 47,16-20-4193</inkml:trace>
  <inkml:trace contextRef="#ctx0" brushRef="#br0" timeOffset="14756.733">10001 577 29214,'0'0'368,"0"0"-304,1 0-232,1 0-328</inkml:trace>
  <inkml:trace contextRef="#ctx0" brushRef="#br0" timeOffset="15368.183">10334 705 24605,'-14'7'272,"0"0"-1,1 1 1,0 0-1,0 1 1,1 1-1,0 0 0,0 1 1,1 0-1,1 0 1,0 1-1,0 1-271,9-12 22,-1 0 0,1-1-1,0 1 1,0 0-1,0-1 1,0 1 0,0 0-1,0 0 1,0 0 0,0 0-1,0 0 1,1 0 0,-1 0-1,0 0 1,1 0 0,-1 0-1,0 0 1,1 1 0,-1-1-1,1 0 1,0 0 0,-1 1-1,1-1 1,0 0-1,0 1 1,0-1 0,0 0-1,0 1 1,0-1 0,0 0-1,1 0 1,-1 1 0,0-1-1,1 0 1,-1 0 0,1 1-1,-1-1 1,1 0 0,-1 0-1,1 0 1,0 0 0,0 0-1,0 0 1,-1 0-1,1 0 1,0 0 0,0 0-1,0 0 1,1-1 0,-1 1-1,0 0 1,0-1 0,0 1-1,0-1 1,1 1 0,-1-1-1,0 0 1,0 1 0,1-1-1,-1 0-21,20-3 0,0 0-1,0-2 1,0 0-1,-1-1 1,0-2 0,0 0-1,0-1 1,-1 0-1,14-12 1,-21 15-98,-1-2-1,0 0 0,0 0 1,0-1-1,-2 0 1,1 0-1,-1-1 0,0-1 1,-1 0-1,0 0 1,-1 0-1,0-1 0,-1 0 1,-1 0-1,0-1 0,3-8 100,-48 129-266,37-98 318,-1-1 54,0 0 1,1 1 0,0-1-1,1 0 1,0 1 0,1 0-1,0-1 1,0 1 0,1 0-1,0-1 1,1 1 0,0 0-1,0-1 1,1 1-1,2 4-107,-2-12 14,1 1-1,0-1 1,0 0-1,0 0 1,0 0-1,0 0 1,0-1-1,1 1 1,-1-1-1,1 0 1,-1 0-1,1 0 1,-1 0-1,1 0 1,-1-1-1,1 0 1,0 0-1,-1 0 1,1 0-1,0 0 1,-1-1-1,1 0 1,-1 0-1,1 0 1,-1 0-1,1 0 1,-1-1-1,0 1 1,0-1-1,0 0 1,1 0-1,-2 0 1,1 0-1,0-1 1,1-1-14,18-9-29,-1-1 1,-1 0 0,0-2 0,-1-1 0,0 0-1,-1-1 1,-2-1 0,0-1 0,0 0 0,-2-1-1,-1-1 1,-1 0 0,0-1 0,-2 0-1,0-1 1,-2 0 0,-1 0 0,-1-1 0,-1 1-1,2-25 29,-6 42-39,-1 0-1,1 0 0,-1 1 0,-1-1 0,0 0 1,0 1-1,0-1 0,-1 1 0,1-1 0,-2 1 1,1-1-1,-1 1 0,0 0 0,0 0 0,0 1 1,-1-1-1,0 1 0,0-1 0,-1 1 0,1 0 1,-1 1-1,0-1 0,-1 1 0,1 0 0,-1 0 1,1 1-1,-1 0 0,0 0 0,0 0 0,-1 0 1,1 1-1,-7-1 40,7 3 11,1 0 0,-1 1 0,0 0 0,0 0 0,1 1 0,-1-1 0,1 1 0,0 1-1,-1-1 1,1 1 0,0-1 0,0 2 0,1-1 0,-1 0 0,0 1 0,1 0 0,0 0 0,0 0 0,0 0 0,1 1 0,-1 0 0,1 0 0,0 0-11,-53 122 911,52-109-819,0 0 1,1 0-1,1 0 0,1 0 1,0 1-1,2-1 1,0 0-1,2 10-92,-2-20-2,1-1 1,-1 0-1,2 0 0,-1 1 1,1-1-1,0-1 0,0 1 0,0 0 1,1-1-1,0 0 0,1 0 1,-1 0-1,1 0 0,1-1 0,-1 1 1,1-1-1,-1-1 0,1 1 0,1-1 1,-1 0-1,1 0 0,0-1 2,87 18-1173,-41-20-66</inkml:trace>
  <inkml:trace contextRef="#ctx0" brushRef="#br0" timeOffset="16768.608">8826 1605 20212,'0'-3'183,"0"0"0,0 0 0,0 0 0,-1 0 0,1 0 0,-1 0 0,0 0-1,0 0 1,0 0 0,0 1 0,0-1 0,0 0 0,-1 1 0,1-1 0,-1 1-1,0-1 1,0 1 0,0 0 0,0 0 0,0 0 0,0 0 0,-1 0 0,1 0 0,-1 0-1,1 1 1,-1 0 0,0-1 0,1 1 0,-1 0 0,0 0 0,0 0 0,0 1 0,0-1-1,0 1 1,0 0 0,0-1 0,-2 1-183,-1 5 51,0-1 1,0 1-1,1 0 0,-1 0 0,1 0 1,0 1-1,1 0 0,-1 0 1,1 0-1,0 0 0,1 1 0,-1 0 1,2 0-1,-1 0 0,1 0 1,-1 0-1,2 0 0,-1 0 0,1 1 1,0 0-52,-4 17 112,1 0 0,1 0 0,1 0 1,1 1-1,1-1 0,1 0 0,4 20-112,-5-43 1,0-1-1,0 1 1,0 0 0,0-1-1,0 1 1,0 0 0,0-1-1,0 1 1,1-1 0,-1 1-1,1-1 1,-1 1-1,1-1 1,0 1 0,-1-1-1,1 1 1,0-1 0,0 0-1,0 1 1,0-1 0,0 0-1,0 0 1,0 0-1,1 0 1,-1 0 0,0 0-1,1 0 1,-1 0 0,1 0-1,-1-1 1,1 1 0,-1 0-1,1-1 1,-1 1 0,1-1-1,-1 0 1,1 0-1,0 0 1,-1 1 0,1-1-1,-1-1 1,1 1 0,0 0-1,-1 0 1,1-1 0,-1 1-1,1 0 1,-1-1-1,1 0 1,-1 1 0,1-1-1,-1 0 1,1 0 0,-1 0-1,0 0 1,1 0 0,-1 0-1,0 0 1,0 0-1,0 0 1,0-1 0,0 1-1,0 0 1,0-1 0,-1 1-1,1-1 1,0 1 0,-1-1-1,1 1 0,27-37 86,-1-2 0,-2 0 0,-2-1 0,13-33-86,-33 69 5,0 0 1,0-1-1,0 1 0,-1-1 0,0 1 0,0-1 0,0 0 1,-1 0-1,0 0 0,0 0 0,0 0 0,-1 0 0,0 0 0,0-1 1,0 1-1,-1 0 0,0 0 0,0 0 0,-1 0 0,0 0 1,0 1-1,0-1 0,-2-3-5,1 8-3,1 1-1,-1-1 1,1 1 0,-1 0-1,1 0 1,-1 0 0,1 1-1,-1-1 1,1 1 0,-1-1-1,1 1 1,-1 0 0,1 0-1,0 0 1,0 0 0,-1 0-1,1 0 1,0 1 0,0-1-1,0 1 1,0-1 0,0 1-1,1 0 1,-1 0 0,1 0-1,-1 0 1,1 0 0,-1 0-1,1 0 1,0 0 0,0 1-1,0-1 1,0 1 0,1-1-1,-1 0 1,0 1 0,1-1-1,0 1 4,-7 13-1,1 0 0,1 0 0,0 0 0,1 0 0,1 1 0,1 0 0,0 0 0,1 0 0,1 7 1,0-22-1,-1-1 1,1 0-1,0 0 0,0 1 1,-1-1-1,1 0 1,0 1-1,0-1 0,0 0 1,1 1-1,-1-1 0,0 0 1,0 0-1,1 1 0,-1-1 1,1 0-1,-1 0 1,1 1-1,-1-1 0,1 0 1,0 0-1,-1 0 0,1 0 1,0 0-1,0 0 1,0 0-1,0 0 0,0 0 1,0-1-1,0 1 0,0 0 1,0-1-1,0 1 1,1 0-1,-1-1 0,0 1 1,0-1-1,1 0 0,-1 1 1,0-1-1,0 0 1,1 0-1,-1 0 0,0 0 1,1 0-1,-1 0 0,0 0 1,1-1-1,-1 1 1,0 0-1,0-1 0,1 1 1,-1-1-1,0 1 0,0-1 1,65-48 27,-56 40-23,7-6 9,0 3 3,-2-2 0,1 0 1,-1 0-1,-1-1 0,-1-1 1,0-1-1,-1 0 0,-1 0 1,0-1-1,3-11-16,-13 29 0,-1 0 0,0 0 0,1 0 0,-1-1 1,1 1-1,-1 0 0,0-1 0,0 1 0,1 0 0,-1-1 0,0 1 0,0 0 0,1-1 1,-1 1-1,0 0 0,0-1 0,0 1 0,0-1 0,1 1 0,-1-1 0,0 1 0,0 0 1,0-1-1,0 1 0,0-1 0,0 1 0,0-1 0,0 1 0,0 0 0,0-1 0,-1 1 1,1-1-1,0 1 0,0-1 0,0 1 0,0 0 0,-1-1 0,1 1 0,0 0 1,0-1-1,-1 1 0,1 0 0,0-1 0,-1 1 0,1 0 0,0-1 0,-1 1 0,1 0 1,0 0-1,-1 0 0,1-1 0,-1 1 0,1 0 0,0 0 0,-1 0 0,1 0 0,-1 0 1,1 0-1,-1 0 0,1 0 0,0 0 0,-1 0 0,1 0 0,-1 0 0,1 0 1,-1 0-1,1 0 0,-25 21-28,-38 130 24,63-150 5,-1 0-1,0 1 1,0-1-1,0 0 1,1 1-1,-1-1 1,1 1 0,-1-1-1,1 1 1,-1-1-1,1 1 1,0 0-1,0-1 1,0 1 0,0-1-1,0 1 1,0-1-1,0 1 1,1-1-1,-1 1 1,0 0 0,1-1-1,0 0 1,-1 1-1,1-1 1,0 1-1,-1-1 1,1 0 0,0 1-1,0-1 1,0 0-1,0 0 1,0 0-1,1 0 1,-1 0 0,0 0-1,0 0 1,1 0-1,-1 0 1,1-1-1,-1 1 1,0 0 0,1-1-1,-1 1 1,1-1-1,-1 0 1,1 1-1,0-1 1,0 0-1,19-8 11,-1 0 0,0-2 0,-1 0 0,0-1 0,0-1 0,-1-1 0,-1-1 0,0 0 0,13-15-11,-25 25 0,8-7-11,-1 0 1,0-1-1,-1 0 1,0-1-1,-1 0 1,0 0 0,-1-1-1,0-1 1,-2 0-1,1 0 1,4-15 10,-12 27-65,-12 19-14,2 1 104,1 0 0,0 1-1,2 0 1,0 0 0,1 0 0,0 1 0,2 0 0,-2 17-25,5-35 3,1 0 0,0 0 1,-1 0-1,1 0 1,0 0-1,0 1 0,0-1 1,0 0-1,0 0 0,0 0 1,0 0-1,0 1 1,0-1-1,0 0 0,1 0 1,-1 0-1,0 0 0,1 0 1,-1 0-1,1 0 1,0 0-1,-1 0 0,1 0 1,0 0-1,-1 0 1,1 0-1,0 0 0,0 0 1,0-1-1,0 1 0,0 0 1,0-1-1,0 1 1,0-1-1,0 1 0,0-1 1,0 1-1,0-1 0,0 0 1,0 1-1,0-1 1,1 0-1,-1 0 0,0 0 1,0 0-1,0 0 1,0 0-1,0 0 0,1 0 1,-1-1-1,0 1 0,0 0 1,0-1-1,0 1 1,0-1-1,0 1 0,0-1 1,1 0-4,111-102 65,-89 78-53,10-8 3,-2-1-1,-1-2 0,-2-1 1,-1-2-1,3-8-14,34-100 32,-54 102-36,-18 43-12,-86 210-13,80-174 39,10-24-7,-2-2 5,1 0 1,0 1-1,0-1 1,1 1 0,0 0-1,1 0 1,0 0-1,0 1 1,1-1 0,0 0-1,1 1 1,0-1-1,0 0 1,1 1 0,1-1-1,-1 0 1,1 0-1,1 0 1,0 0-1,0 0 1,3 5-9,-2-7-1,0-1-1,1 0 0,0 0 1,0 0-1,0 0 1,1-1-1,0 0 1,0 0-1,0-1 1,1 1-1,-1-1 1,1-1-1,0 1 1,0-1-1,0-1 1,0 1-1,1-1 0,-1 0 1,1-1-1,6 1 2,-13-2-3,0 1 0,0-1 0,0 0-1,0 1 1,0-1 0,0 0 0,-1 0-1,1 0 1,0 0 0,0 0 0,0 0-1,0 0 1,0 0 0,0 0 0,0 0-1,0-1 1,0 1 0,-1 0 0,1-1-1,0 1 1,0 0 0,0-1-1,-1 1 1,1-1 0,0 0 0,0 1-1,-1-1 1,1 1 0,0-1 0,-1 0-1,1 0 1,-1 1 0,1-1 0,-1 0-1,1 0 1,-1 0 0,0 1 0,1-1-1,-1 0 1,0 0 0,0 0 0,1 0-1,-1 0 1,0 0 0,0 0 0,0 0-1,0 1 1,0-1 0,0 0 0,-1 0-1,1 0 1,0 0 0,0 0 0,-1 0-1,1 0 4,-29-43-347,-201-128-439,228 169 779,2 3 42,135 19-62,-21-7-2406,-58-8-1596</inkml:trace>
  <inkml:trace contextRef="#ctx0" brushRef="#br0" timeOffset="17448.264">9995 1594 26574,'-41'415'2422,"33"-367"-2121,0-61-82,15-76-49,4 11-223,3 1 0,3 0 0,4 1 0,15-33 53,4 39-242,-39 69 239,0-1-1,1 1 0,-1-1 0,1 1 0,-1 0 0,1 0 0,-1 0 0,1 0 1,0 0-1,-1 0 0,1 0 0,0 0 0,0 0 0,0 1 0,-1-1 0,1 1 1,0 0-1,0-1 0,0 1 0,0 0 0,0 0 0,0 0 0,0 0 0,0 1 1,0-1-1,0 0 0,0 1 0,0-1 0,-1 1 0,1 0 0,0 0 0,0 0 1,-1 0-1,1 0 0,0 0 0,1 1 4,-1-1 1,0 1 0,0-1 1,-1 1-1,1-1 0,0 1 1,0 0-1,-1-1 0,1 1 0,-1 0 1,0 0-1,1 0 0,-1 0 0,0 1 1,0-1-1,0 0 0,-1 0 1,1 1-1,0-1 0,-1 0 0,0 1 1,1-1-1,-1 1 0,0-1 0,0 0 1,0 1-1,-1-1 0,1 0 1,0 1-1,-1-1 0,0 0 0,1 1 1,-1-1-1,0 0 0,0 0 1,-1 0-1,1 0 0,0 0 0,-1 0 1,1 0-1,-1 0 0,1 0 0,-1-1 1,0 1-1,0-1 0,0 1-1,-204 157 646,203-156-608,14-20-179,80-67-2145,-54 55 3437</inkml:trace>
  <inkml:trace contextRef="#ctx0" brushRef="#br0" timeOffset="18115.737">10207 1571 27326,'-3'6'140,"2"-5"-111,-1 0-1,1 0 1,0 1 0,0-1-1,0 0 1,0 1 0,0-1-1,0 1 1,1-1 0,-1 1-1,0-1 1,1 1 0,-1-1-1,1 1 1,-1 0 0,1-1-1,0 1 1,0 0 0,0-1-1,0 1 1,0 0 0,0-1-1,0 1 1,0 0 0,1-1-1,-1 1 1,1 0 0,-1-1-1,1 1 1,0-1 0,0 1-1,-1-1 1,1 1 0,0-1 0,0 0-1,0 0 1,0 1 0,1-1-1,-1 0 1,0 0 0,1 0-1,-1 0 1,0 0 0,1 0-30,8 0 5,-1-1-1,0 0 0,0-1 1,1 0-1,-1 0 0,0-1 0,0 0 1,0-1-1,-1 1 0,1-2 1,-1 1-1,1-1 0,-1-1 1,0 0-1,0 0-3,8-2-163,0-1 0,0-1 0,-1 0 0,0-1 1,-1 0-1,0-1 0,0-1 0,-1 0 0,-1-1 0,0-1 0,-1 1 1,-1-2-1,0 0 0,0 0 0,-2 0 0,0-1 0,1-5 163,-13-3-1066,-20 53 911,-68 107 1366,73-94-149,19-41-1048,0-1 0,0 1 0,0 0 1,-1-1-1,1 1 0,0 0 0,0-1 0,0 1 1,0 0-1,1-1 0,-1 1 0,0 0 1,0-1-1,0 1 0,0 0 0,1-1 1,-1 1-1,0-1 0,1 1 0,-1 0 0,0-1 1,1 1-1,-1-1 0,1 1 0,-1-1 1,1 1-1,-1-1 0,1 0 0,-1 1 1,1-1-1,-1 0 0,1 1 0,0-1 0,-1 0 1,1 1-1,-1-1 0,1 0 0,0 0 1,-1 0-1,1 0 0,0 0 0,-1 0 1,1 0-1,0 0 0,-1 0 0,1 0 0,0 0 1,-1 0-1,1 0 0,0 0 0,-1-1 1,1 1-1,-1 0 0,1-1 0,0 1 1,-1 0-1,1-1 0,-1 1 0,1 0 0,-1-1 1,1 1-1,0-1-14,21-11 38,-1 0 1,0-1-1,-1-1 0,0-1 0,-1 0 1,-1-2-1,12-13-38,-6 4-36,0-1 0,-1-1 0,-2-1-1,-1-1 1,-1-1 0,-2 0 0,-1-2 0,-2 0 0,-1 0 0,-1-3 36,-1-7-164,-11 43 161,0 1 0,0-1 1,-1 0-1,1 1 0,0-1 0,-1 0 1,1 1-1,-1-1 0,1 0 1,0 1-1,-1-1 0,1 0 1,-1 0-1,1 0 0,-1 0 1,1 1-1,0-1 0,-1 0 1,1 0-1,-1 0 0,1 0 0,-1 0 1,1 0-1,-1 0 0,1 0 1,-1 0-1,1 0 0,-1 0 1,1-1-1,-1 1 0,1 0 1,0 0-1,-1 0 0,1-1 1,-1 1-1,1 0 0,-1 0 0,1-1 1,0 1-1,-1 0 0,1-1 1,0 1-1,-1 0 0,1-1 1,0 1-1,0-1 0,-1 1 1,1 0-1,0-1 0,0 1 1,0-1-1,0 1 0,-1-1 0,1 1 1,0-1-1,0 1 0,0-1 1,0 1-1,0-1 0,0 1 1,0-1-1,0 1 0,1 0 1,-1-1-1,0 1 0,0-1 1,0 1-1,0-1 0,1 0 3,-14 16 36,0 0 0,1 1-1,1 1 1,1-1 0,0 1-1,2 1 1,0 0 0,-6 18-36,8-22 66,6-13-65,-6 9 63,0 1 1,0 1-1,1-1 1,1 1 0,0 0-1,1 0 1,0 0-1,1 0 1,0 1-1,1-1 1,0 0-1,1 1 1,0-1-1,1 1 1,1-1 0,0 1-1,0-1 1,1 0-1,5 11-64,61 84 88,-68-106-93,-3-6-71,-42-93-1014,34 79 990,0-1-1,1 1 0,1-2 0,1 1 0,1-1 1,1 0-1,-1-12 101,6 31 1,0 0 1,1 0-1,-1 0 1,1 0-1,-1 0 1,1 0-1,0 0 1,0 0-1,0 0 1,0 1-1,0-1 1,0 0-1,1 1 0,-1-1 1,1 1-1,-1-1 1,1 1-1,-1 0 1,1-1-1,0 1 1,0 0-1,-1 0 1,1 0-1,0 0 1,0 1-1,0-1 1,0 1-1,0-1 1,0 1-1,0-1 1,0 1-1,0 0 1,0 0-1,0 0 1,1 0-1,-1 1 0,0-1 1,0 0-1,0 1 1,0-1-1,0 1 1,0 0-1,-1 0 1,2 0-2,6 0 12,128 16-1532,-90-9-130</inkml:trace>
  <inkml:trace contextRef="#ctx0" brushRef="#br0" timeOffset="18779.226">8986 2177 25269,'-21'23'254,"1"0"-1,0 2 1,2 0 0,1 1-1,1 1 1,1 0-1,2 1 1,1 1-1,-7 21-253,-20 43 334,-6-8-99,-4-3 0,-4-2 0,-3-2-1,-20 18-234,-127 184 94,185-249-603,17-30-286,1-3-140,-4-9 1782</inkml:trace>
  <inkml:trace contextRef="#ctx0" brushRef="#br0" timeOffset="19070.707">8292 2765 11883,'0'0'4711,"-1"3"992,-72 263-763,-1 6-4506,40-176-227,5 2 0,4 0 0,4 2 0,0 36-207,24-112 49,11-44-58,45-96-1075,-14 32-277</inkml:trace>
  <inkml:trace contextRef="#ctx0" brushRef="#br0" timeOffset="25002.45">6 1599 19828,'-6'-1'440,"7"6"1657,37 37-1772,12 149 1105,19 50-787,-13-124-572,5-3 0,19 17-71,-64-105 6,0-1-1,2-1 1,2 0-1,0-1 1,1-1-1,1-2 1,1 0-1,0-1 0,2-1 1,0-1-1,7 2-5,328 173 80,-246-121-76,3-6-1,2-5 1,3-5-1,3-5 1,103 25-4,108-5 93,-191-45 80,0 7-1,-2 6 0,-2 7 1,7 9-173,102 61 21,-114-48-14,2-7 0,3-6 0,57 10-7,681 115 184,-319-55-116,-529-118-61,76 15-12,1-5 0,0-4 0,94-3 5,7-26 21,-129 8 0,1 4-1,0 3 1,63 7-21,-97 1 137,0 1 0,-1 2 0,0 2 0,-1 3 0,-1 1 0,0 2 0,-1 2 0,2 3-137,-27-12 76,0-2 0,0 0 1,1-1-1,-1 0 0,2-2 0,-1 0 0,1-1 0,-1-1 1,10-1-77,70 16 5,-87-8-334,-11 3-626</inkml:trace>
  <inkml:trace contextRef="#ctx0" brushRef="#br0" timeOffset="25787.315">6940 4018 22957,'0'-1'27,"1"1"1,0 0 0,0 0-1,0 0 1,-1 0-1,1 0 1,0 0 0,0 0-1,-1 0 1,1 0-1,0 0 1,0 0 0,0 1-1,-1-1 1,1 0-1,0 0 1,-1 1 0,1-1-1,0 0 1,-1 1-1,1-1 1,0 1-1,-1-1 1,1 1 0,-1-1-1,1 1 1,-1 0-1,1-1 1,-1 1 0,1 0-1,-1-1 1,1 1-1,-1 0 1,0-1 0,0 1-1,1 0 1,-1 0-1,0-1 1,0 1 0,0 0-1,0 0 1,0 0-1,0-1 1,0 1-1,0 0 1,0 0 0,0-1-1,0 1 1,0 0-1,-1 0 1,1-1 0,0 1-1,-1 0 1,1 0-1,0-1 1,-1 1 0,1 0-1,-1-1 1,1 1-1,-1-1 1,0 1-28,6-1 37,13-1 142,1 0 1,0 2-1,0 0 1,-1 1-1,1 1 0,-1 0 1,0 2-1,0 0 1,0 1-1,0 1 0,-1 0 1,0 1-1,-1 1 0,14 10-179,-25-11 26,-1 0-1,1 0 0,-1 1 0,-1-1 0,0 1 0,0 0 0,0 1 0,-1-1 0,-1 0 0,0 0 0,0 1 0,-1-1 0,0 1 0,0-1 0,-1 1 0,0-1 0,-1 0 0,0 0 0,0 1 0,-1-1 0,-1-1 1,1 1-1,-5 7-25,-9 26 175,-2-1 0,-1-1 0,-2 0 0,-2-2 0,-2-1 0,-1-1 0,-15 14-175,-13 23-852,39-47-344</inkml:trace>
  <inkml:trace contextRef="#ctx0" brushRef="#br0" timeOffset="26910.14">7873 4183 20236,'0'0'1833,"0"0"799,-9 22-1760,3 11-239,-4 27-217,-2 7-56,5 6-112,-3-4-56,10-17-120,0-7-56,2-15 0,1-6 24,2-12-208,-5-12-296,0 0-656,1-20-2785</inkml:trace>
  <inkml:trace contextRef="#ctx0" brushRef="#br0" timeOffset="27187.289">7737 3996 21597,'7'-10'1296,"-3"2"568,-4 8-495,0 0-313,0 0-360,0 0-432,0 0-88,0 0-152,0 2-24,2-1-360,27 27-336,-10-22-768,3 0-49</inkml:trace>
  <inkml:trace contextRef="#ctx0" brushRef="#br0" timeOffset="27793.014">8192 4299 12931,'1'0'11302,"-4"-14"-8573,-4-19-2196,-2 25-93,7 8-436,-1 0 0,1 0 0,-1 1-1,1-1 1,-1 1 0,1-1 0,-1 1 0,1 0-1,-1 0 1,1 0 0,0 0 0,0 0 0,0 1-1,-1-1 1,1 1 0,1-1 0,-1 1-1,0 0 1,0 0 0,0 0 0,1 0 0,-1 0-1,1 0 1,0 0 0,-1 1-4,-2 4 0,-1 1 0,1-1 1,0 1-1,0 0 0,1 1 0,1-1 1,-1 0-1,1 1 0,0-1 0,1 1 1,-1 8-1,4-16-8,-1 0 0,1 0 0,-1 0 0,1 0 1,-1 0-1,1 0 0,0 0 0,-1-1 1,1 1-1,0-1 0,0 1 0,0-1 0,-1 0 1,1 1-1,0-1 0,0 0 0,0 0 0,-1-1 1,1 1-1,0 0 0,0-1 0,0 1 0,-1 0 1,1-1-1,0 0 0,-1 0 0,1 1 1,0-1-1,-1 0 0,1 0 0,-1 0 0,0-1 1,2 0 7,12-3-173,-11 5 162,0-1-1,0 2 1,1-1-1,-1 0 0,0 1 1,0 0-1,0 0 1,0 0-1,0 0 1,0 1-1,0 0 1,-1 0-1,1 0 1,0 0-1,-1 0 0,0 1 1,1-1-1,-1 1 1,0 0-1,0 0 1,-1 0-1,1 0 1,-1 1-1,1-1 1,-1 1-1,0-1 0,0 1 1,-1 0-1,1 0 1,-1 0-1,0 0 1,0 0-1,0 0 1,-1 0-1,1 0 0,-1 1 1,0-1-1,0 0 1,0 0-1,-1 0 1,1 0-1,-1 0 1,0 0-1,0 1 12,-5 1 106,1 0 0,-1-1-1,0 0 1,0 1 0,0-2 0,-1 1-1,1-1 1,-1 0 0,0 0 0,-1-1-1,1 0 1,0 0 0,-1-1 0,0 0-106,-15 7 320,-34 10 190,55-19-518,2 0-272,0-1-336</inkml:trace>
  <inkml:trace contextRef="#ctx0" brushRef="#br0" timeOffset="28965.348">8690 3755 21541,'0'0'1012,"0"0"88,1 3-234,5 27-397,-1 1 0,-1 0 0,-2 0 1,-1 1-1,-1-1 0,-2 0 0,-2 10-469,-19 252 1109,29-285-848,1-30-104,-7 20-157,11-34 28,-2 0 1,-2 0-1,-1-1 0,-1 1 0,-3-1 0,-1-1 0,-1 1 1,-4-14-29,-20-12-114,22 63 108,1 1 0,-1-1-1,0 1 1,1-1 0,-1 1-1,1 0 1,-1 0-1,1-1 1,-1 1 0,1 0-1,-1 0 1,1 1 0,0-1-1,-1 0 1,1 0 0,0 1-1,0-1 1,0 0 0,0 1-1,0-1 1,1 1-1,-1-1 1,0 1 0,1 0-1,-1-1 1,1 1 0,-1 0-1,1-1 1,0 1 0,0 0-1,0 0 1,0-1 0,0 1-1,0 0 1,0 1 6,0-3 0,-3 11-6,1 0 1,0 0-1,1 1 1,0-1-1,1 0 1,0 0-1,0 1 1,1-1-1,1 0 1,0 0-1,0 0 1,1 0-1,1 0 1,0 0-1,0-1 1,5 7 5,-7-14 5,-1-1 1,1 0 0,0 1 0,0-1-1,0 0 1,1 0 0,-1 0 0,0-1-1,1 1 1,0-1 0,-1 1 0,1-1-1,0 0 1,-1 0 0,1 0 0,0 0-1,0 0 1,0-1 0,0 1 0,0-1-1,0 0 1,0 0 0,-1 0 0,1 0 0,0-1-1,0 1 1,0-1 0,0 1 0,0-1-1,0 0 1,1-1-6,85-50 118,-77 43-97,11-4-3,-1-1 0,-1-1 0,0-2 0,-1 0 0,-1-1 0,-1 0 0,-1-2 0,0 0 0,-1-1 0,-1-1 0,-2 0 0,0-1 0,-1 0 0,7-21-18,-14 24 3,-1 0 0,0 0 0,-2 0 0,-1 0 1,0-1-1,-1 1 0,-1 0 0,-1-1 0,-2-1-3,4 21 0,1 0-1,-1 0 1,0 0-1,0-1 1,0 1 0,0 0-1,0 0 1,-1 0-1,1 0 1,0 0-1,0-1 1,-1 1 0,1 0-1,-1 0 1,1 0-1,-1 0 1,1 0 0,-1 0-1,0 0 1,1 0-1,-1 0 1,0 1 0,0-1-1,0 0 1,0 0-1,1 1 1,-1-1-1,0 0 1,0 1 0,0-1-1,-1 1 1,1-1-1,0 1 1,0 0 0,0-1-1,0 1 1,0 0-1,0 0 1,-1 0 0,1 0-1,0 0 1,0 0-1,0 0 1,0 0-1,-1 0 1,0 1 0,-42 41-66,-2 24 42,3 3 0,3 0 0,-24 61 24,63-129 0,-23 70 33,24-69-33,-1-1 1,1 0 0,0 0-1,-1 0 1,1 1 0,0-1-1,0 0 1,0 1 0,0-1-1,0 0 1,0 1 0,0-1-1,0 0 1,0 0-1,0 1 1,1-1 0,-1 0-1,1 0 1,-1 1 0,1-1-1,-1 0 1,1 0 0,0 0-1,0 0 1,-1 0 0,1 0-1,0 0 1,0 0-1,0 0 1,0 0 0,0 0-1,0-1 1,0 1 0,0 0-1,1-1 1,-1 1 0,0-1-1,0 1 1,0-1 0,1 0-1,-1 1 1,0-1-1,1 0 1,-1 0 0,0 0-1,0 0 1,1 0 0,-1 0-1,0 0 1,1-1 0,-1 1-1,1 0 0,184-63 144,-99 52-151,-85 12 7,0-1-1,0 0 0,1 0 0,-1 1 1,0-1-1,0 1 0,0 0 0,1 0 0,-1 0 1,0 0-1,0 0 0,0 0 0,0 0 1,-1 1-1,1-1 0,0 1 0,-1-1 0,1 1 1,-1 0-1,1 0 0,-1 0 0,0 0 1,1 0-1,-1 0 0,0 0 0,0 0 0,-1 0 1,1 0-1,0 0 0,-1 1 0,1-1 1,-1 0-1,0 0 0,0 3 1,-20 129 49,3-55 29,26-81-186,21-60-1719,-14 17-36</inkml:trace>
  <inkml:trace contextRef="#ctx0" brushRef="#br0" timeOffset="29280.007">9419 3993 26054,'17'-9'309,"1"0"0,-1-1 0,0 0 0,-1-2 0,0 0 0,-1 0 0,0-2 0,-1 0-309,-12 13 2,-1 0 0,1 1 0,0-1 0,-1-1 0,1 1-1,-1 0 1,1 0 0,-1-1 0,0 1 0,0 0 0,0-1 0,1 1 0,-1-1 0,0 0 0,-1 1-1,1-1 1,0 0 0,0 0 0,-1 1 0,1-1 0,-1 0 0,0 0 0,1 0 0,-1 0 0,0 1-1,0-1 1,0 0 0,0 0 0,-1 0 0,1 0 0,0 0 0,-1 0 0,1 1 0,-1-1 0,0 0-1,0 0 1,1 1 0,-1-1 0,0 1 0,0-1 0,-1 0 0,1 1 0,0 0 0,0-1 0,-1 1-1,1 0 1,-1 0 0,1 0 0,-1 0 0,1 0 0,-1 0 0,-1 0-2,-1 0 6,-1 0 1,1 1 0,-1 0-1,1 0 1,0 0-1,-1 0 1,1 1-1,-1 0 1,1 0 0,-1 0-1,1 0 1,0 1-1,0-1 1,0 1 0,0 0-1,0 1 1,0-1-1,0 0 1,1 1-1,0 0 1,-1 0 0,1 0-1,0 1 1,-1 0-7,-61 95 317,44-26 106,20-71-410,1 1 1,-1-1 0,1 0-1,0 1 1,0-1 0,0 0-1,0 1 1,0-1 0,1 0-1,-1 1 1,1-1 0,-1 0-1,1 0 1,0 1 0,0-1-1,0 0 1,0 0 0,0 0-1,0 0 1,1 0 0,-1 0-1,1-1 1,-1 1 0,1 0-1,0-1 1,0 1 0,0-1-1,-1 1 1,2-1 0,-1 0-1,0 0-13,7 1-10,0-1-1,1 0 0,-1 0 1,0-1-1,1 0 0,-1-1 1,0 0-1,0 0 0,1-1 1,-1 0-1,6-3 11,4 1-165,48-12-653</inkml:trace>
  <inkml:trace contextRef="#ctx0" brushRef="#br0" timeOffset="31003.038">5588 5394 17116,'-20'91'5937,"16"49"-4911,5-112-558,-1-14-372,-1-6-48,1 0 0,0 0 0,0 0-1,1 0 1,0 0 0,1 0 0,-1 0 0,1 0 0,1-1 0,0 1 0,0-1-1,1 3-47,-3-10 9,1 1-1,-1 0 0,0 0 0,1-1 0,-1 1 0,0-1 0,1 1 0,-1-1 1,1 0-1,-1 1 0,1-1 0,-1 0 0,1 0 0,-1 0 0,1 0 0,-1 0 1,1 0-1,-1-1 0,0 1 0,1 0 0,-1-1 0,1 1 0,-1-1 0,0 0 1,1 1-1,-1-1 0,0 0 0,0 0 0,1 0 0,-1 0 0,0 0 1,0 0-1,0 0 0,0 0 0,0 0 0,0 0 0,-1-1 0,1 1 0,0 0 1,-1-1-1,1 1 0,0-1-8,25-33 77,-1-1 0,-1 0 0,-3-2 0,-1-1 0,-1-1 1,0-5-78,-10-18 106,-30 66-46,-14 104 89,33-97-127,-1 1 36,0 0 1,1 1-1,1-1 0,0 1 1,0 0-1,1-1 0,1 1 1,-1 0-1,2-1 0,0 1 1,0-1-1,1 0 0,1 1 1,0-1-1,1 2-58,-4-12 23,0 1 1,1-1 0,-1 1-1,0-1 1,1 0-1,-1 1 1,1-1-1,-1 0 1,1 0 0,0 0-1,-1 0 1,1 0-1,0-1 1,0 1 0,0 0-1,-1-1 1,1 1-1,0-1 1,0 0-1,0 0 1,0 1 0,0-1-1,0 0 1,0-1-1,0 1 1,0 0-1,0-1 1,-1 1 0,1-1-1,0 1 1,0-1-1,0 0 1,-1 0 0,1 0-1,0 0 1,0 0-24,55-51 536,77-165 142,-116 189-637,-17 28-38,0 0-1,0 1 0,0-1 1,0 1-1,0 0 0,0-1 1,0 1-1,0-1 0,0 1 1,0 0-1,-1 0 0,1 0 1,0-1-1,0 1 0,-1 0 1,1 0-1,-1 0 0,1 0 1,-1 0-1,1 0 0,-1 0 1,0 0-1,1 1 0,-1-1 1,0 0-1,0 0 0,0 0 1,0 0-1,0 0 0,0 0 1,0 1-1,0-1 0,0 0 1,0 0-1,-1 0 0,1 0 1,-1 0-1,1 0 0,0 0 1,-1 0-1,0 0 0,0 1-2,1 0 6,-3 215 248,8-186-212,-5-30-41,0-1 1,0 1-1,0-1 0,0 1 0,0-1 1,0 1-1,0-1 0,0 0 0,0 1 1,0-1-1,0 1 0,0-1 0,1 1 1,-1-1-1,0 0 0,0 1 0,1-1 1,-1 1-1,0-1 0,1 0 0,-1 1 1,0-1-1,1 0 0,-1 1 0,0-1 1,1 0-1,-1 0 0,0 1 0,1-1 1,-1 0-1,1 0 0,-1 0 0,1 0 1,-1 1-1,1-1 0,-1 0 0,1 0 1,-1 0-1,0 0 0,1 0 0,-1 0 1,1 0-1,-1 0 0,1-1 0,-1 1 1,1 0-1,-1 0 0,1 0 0,-1 0 1,0 0-1,1-1 0,-1 1 0,1 0 1,-1-1-1,0 1 0,1 0 0,-1 0 1,0-1-1,1 1 0,-1-1 0,0 1 1,0 0-1,1-1-1,12-18 36,-1-1 0,0 0 0,-2-1 0,0 0 0,-2-1 0,2-6-36,8-19 29,35-69 6,-52 138-35,-42 170-875,40-179-429</inkml:trace>
  <inkml:trace contextRef="#ctx0" brushRef="#br0" timeOffset="31897.606">6553 5435 14459,'-19'48'7543,"19"-45"-7372,-1 0 1,0 0-1,1 1 0,0-1 1,0 0-1,0 1 1,0-1-1,0 0 0,1 0 1,-1 1-1,1-1 0,0 0 1,0 0-1,0 0 1,1 0-1,-1 0 0,1 0 1,-1 0-1,1 0 0,0-1 1,0 1-1,1 0-171,0-2 35,-1 0 0,1-1 0,0 1 0,0-1 0,0 1 0,0-1 0,0 0 1,0 0-1,0-1 0,0 1 0,0-1 0,0 1 0,0-1 0,0 0 0,0 0 0,-1 0 0,1 0 0,0-1 0,-1 1 0,1-1 0,-1 0 0,1 0 0,-1 1 0,0-1 0,0-1 0,0 1 0,0 0 0,0 0 0,0-1 0,-1 1 1,1-1-1,-1 0 0,0 1 0,1-1 0,-1 0 0,0-1-35,5-3 20,0-1 0,-1 0 0,0 0 0,0-1 1,-1 0-1,0 1 0,0-2 0,-1 1 0,0 0 0,-1-1 0,0 1 1,0-1-1,-1 1 0,0-1 0,-1 0 0,0 0 0,-1 1 1,-1-8-21,2 15 0,-1 1 0,0-1 0,1 1 0,-1-1 0,0 1 0,0 0 0,0-1 1,0 1-1,0 0 0,0 0 0,-1-1 0,1 1 0,0 0 0,0 0 0,-1 0 1,1 1-1,-1-1 0,1 0 0,-1 0 0,1 1 0,-1-1 0,0 1 0,1 0 1,-1-1-1,0 1 0,1 0 0,-1 0 0,0 0 0,1 0 0,-1 0 0,0 0 1,1 0-1,-1 1 0,1-1 0,-1 1 0,0-1 0,1 1 0,-1-1 0,1 1 1,-1 0-1,1 0 0,-56 45-16,50-35 15,0-1 1,0 1 0,1 0-1,0 0 1,1 1-1,0 0 1,1 0-1,0 0 1,1 0-1,1 0 1,0 1 0,0 0-1,1-1 1,1 1-1,0 0 1,1-1-1,0 1 1,1 1 0,-2-12 2,0-1 1,1 0 0,-1 0-1,0 1 1,0-1-1,1 0 1,-1 0 0,1 1-1,-1-1 1,1 0-1,-1 0 1,1 0 0,0 0-1,0 0 1,-1 0-1,1 0 1,0 0 0,0 0-1,0 0 1,0 0-1,0-1 1,0 1 0,0 0-1,0-1 1,1 1-1,-1-1 1,0 1 0,0-1-1,0 1 1,1-1-1,-1 0 1,0 0 0,1 0-1,-1 1 1,0-1-1,0-1 1,1 1-1,-1 0 1,0 0 0,1 0-1,-1-1 1,0 1-1,0 0 1,0-1 0,1 1-1,-1-1 1,0 0-1,0 1 1,0-1 0,0 0-1,0 0 1,0 1-1,0-1 1,0-1-3,51-55 109,-7-14-11,-34 50-84,2 0 1,0 1 0,1 1-1,1 0 1,1 1 0,3-2-15,-18 19 0,0 1 0,0 0 0,0-1 0,0 1 0,0 0 0,0 0 1,0 0-1,0-1 0,0 1 0,0 0 0,0 0 0,0 1 0,0-1 1,0 0-1,0 0 0,0 0 0,0 1 0,0-1 0,0 0 1,0 1-1,0-1 0,0 1 0,-1-1 0,1 1 0,0-1 0,0 1 1,0 0-1,-1-1 0,1 1 0,0 0 0,-1 0 0,1 0 0,-1-1 1,1 1-1,-1 0 0,1 0 0,-1 0 0,1 0 0,-1 0 0,0 0 1,0 0-1,1 0 0,-1 0 0,0 0 0,0 0 0,0 0 0,0 0 1,0 0-1,0 0 0,-1 0 0,1 0 0,0 0 0,0 0 0,-1 0 1,1 0-1,-1 0 0,1 0 0,0 0 0,-1-1 0,0 1 0,1 0 1,-1 0-1,0 0 0,1 5 7,4 207 507,-4-212-507,0-1 0,-1 1-1,1 0 1,0-1 0,0 1-1,0 0 1,0-1-1,0 1 1,0 0 0,0-1-1,0 1 1,0 0 0,0-1-1,0 1 1,0 0 0,1-1-1,-1 1 1,0-1-1,0 1 1,1 0 0,-1-1-1,0 1 1,1-1 0,-1 1-1,0-1 1,1 1-1,-1-1 1,1 1 0,-1-1-1,1 1 1,-1-1 0,1 0-1,0 1 1,-1-1 0,1 0-1,-1 0 1,1 1-1,0-1 1,-1 0 0,1 0-1,0 0 1,-1 0 0,1 1-1,-1-1 1,1 0-1,0 0 1,-1-1 0,1 1-1,0 0 1,-1 0 0,1 0-1,0 0 1,-1 0 0,1-1-1,0 1 1,-1 0-1,1-1 1,-1 1 0,1 0-1,-1-1 1,1 1 0,-1-1-1,1 1 1,-1-1 0,1 1-1,-1-1 1,0 1-1,1-1-6,28-43 289,-28 41-291,104-190 339,-105 194-336,0-1-1,0 0 0,0 0 0,0 1 1,0-1-1,1 0 0,-1 1 0,0-1 1,0 0-1,0 0 0,0 1 0,1-1 1,-1 0-1,0 0 0,0 0 0,1 1 1,-1-1-1,0 0 0,0 0 0,1 0 1,-1 0-1,0 1 0,0-1 0,1 0 1,-1 0-1,0 0 0,1 0 0,-1 0 1,0 0-1,1 0 0,-1 0 0,0 0 1,1 0-1,-1 0 0,0 0 0,0 0 1,1 0-1,-1 0 0,0 0 0,1 0 1,-1-1-1,0 1 0,0 0 0,1 0 1,-1 0-1,0 0 0,0-1 0,1 1 1,-1 0-1,0 0 0,0 0 0,1-1 1,-1 1-1,0 0 0,0 0 0,0-1 1,0 1-1,0 0 0,1-1 0,-1 1 1,0 0-1,0-1 0,0 31 7,0-28-7,-14 153 89,14-154-93,1-1 0,-1 1 0,1-1-1,-1 1 1,1 0 0,-1-1 0,1 1-1,-1-1 1,1 1 0,-1-1 0,1 1 0,0-1-1,-1 0 1,1 1 0,0-1 0,-1 0-1,1 1 1,0-1 0,0 0 0,-1 0-1,1 0 1,0 0 0,0 0 0,-1 0 0,1 0-1,0 0 1,0 0 0,-1 0 0,1 0-1,0 0 1,0 0 0,-1 0 0,1-1-1,0 1 1,-1 0 0,1-1 0,0 1 0,-1-1-1,1 1 1,0 0 0,-1-1 0,1 1-1,-1-1 1,1 0 0,-1 1 0,1-1-1,-1 1 1,1-1 0,-1 0 0,0 1 0,1-1-1,-1 0 1,0 1 0,0-1 0,1 0-1,-1 0 1,0 1 0,0-1 0,0 0-1,0 0 1,0 1 0,0-1 0,0 0 0,0 0 4,74-108-3182,-49 73 1405</inkml:trace>
  <inkml:trace contextRef="#ctx0" brushRef="#br0" timeOffset="32417.769">7179 5326 12067,'-3'17'8415,"2"1"-4125,6 41-4029,-2-26 773,1 283 702,-5-83-1049,1-234-677,0 1 0,0-1-1,0 1 1,0-1 0,0 1-1,0-1 1,0 1 0,0-1 0,0 1-1,0-1 1,0 1 0,0-1 0,0 1-1,0-1 1,-1 1 0,1-1-1,0 1 1,0-1 0,-1 1 0,1-1-1,0 1 1,-1-1 0,1 1-1,0 0 1,-1-1 0,1 1 0,-1 0-1,1-1 1,-1 1 0,1 0 0,-1-1-1,1 1 1,-1 0 0,1 0-1,-1 0 1,1 0 0,-1-1 0,1 1-1,-1 0 1,1 0 0,-1 0 0,1 0-1,-1 0 1,1 0 0,-1 0-1,1 0 1,-1 1 0,1-1 0,-1 0-1,1 0 1,-1 0 0,1 1-1,-1-1 1,1 0 0,-1 0 0,1 1-1,-1-1 1,1 0 0,-1 1 0,1-1-1,0 0 1,-1 1 0,1-1-1,0 1 1,-1-1-10,-1-9 18,1 0 0,-1-1 0,2 1 0,-1-1 0,1 1 0,1-1 0,-1 1 0,2-1 0,-1 1 0,2-1 0,0-3-18,1-5 4,-3 11-2,20-105-73,5 1 1,4 1-1,18-34 71,-42 128-6,1 0 0,0 1 0,1 0 0,1 1 0,0-1 0,1 2-1,0-1 1,1 2 0,1-1 0,0 1 0,0 1 0,10-6 6,-21 16 0,-1 0 0,1 0 0,-1 0 0,1 1 0,-1-1 0,1 0 1,0 1-1,-1-1 0,1 0 0,0 1 0,0-1 0,-1 1 0,1-1 0,0 1 0,0-1 0,0 1 1,0 0-1,0-1 0,0 1 0,-1 0 0,1 0 0,0-1 0,0 1 0,0 0 0,0 0 0,0 0 1,0 0-1,0 1 0,0-1 0,0 0 0,0 0 0,0 0 0,-1 1 0,1-1 0,0 0 0,0 1 0,0-1 1,0 1-1,-1-1 0,1 1 0,0 0 0,0-1 0,-1 1 0,1-1 0,0 1 0,-1 0 0,1 0 1,-1-1-1,1 1 0,-1 0 0,1 0 0,-1 0 0,0 0 0,1 0 0,-1 0 0,0-1 0,0 1 1,0 0-1,0 0 0,0 0 0,1 0 0,-2 0 0,1 0 0,0 0 0,0 0 0,-14 63 173,-148 258 668,150-301-840,14-33-372,14-36-360,6-9 1113</inkml:trace>
  <inkml:trace contextRef="#ctx0" brushRef="#br0" timeOffset="32668.583">7781 4765 22149,'-12'20'1032,"-6"18"384,-8 14-255,-5 23 207,1 7-200,-1-4-312,11-10-232,7-17-384,5-7-96,8-9-104,8-4 8,0-11-8,1-7-24,1-10-208,-2-4-256,-5-14-1040</inkml:trace>
  <inkml:trace contextRef="#ctx0" brushRef="#br0" timeOffset="33819.789">7921 5245 18580,'0'0'2947,"0"0"111,-10-3-93,7 2-2930,-1 1 0,0 0 0,1 0 0,-1 0 1,0 1-1,0-1 0,1 1 0,-1 0 0,1 0 0,-1 0 0,0 0 1,1 1-1,0-1 0,-1 1 0,1 0 0,0 0 0,0 0 0,0 0 1,0 1-1,1-1 0,-1 1 0,0 0 0,-1 3-35,-5 3 90,1 0 0,1 1 1,-1 0-1,2 1 0,-1 0 0,1 0 0,1 0 1,0 0-1,1 1 0,0 0 0,-2 11-90,6-22 9,-1 0-1,1 0 0,0 1 1,0-1-1,0 0 0,0 0 1,0 0-1,0 0 1,0 1-1,0-1 0,1 0 1,-1 0-1,0 0 0,1 0 1,-1 0-1,1 1 1,-1-1-1,1 0 0,-1 0 1,1 0-1,0 0 0,0-1 1,-1 1-1,1 0 1,0 0-1,0 0 0,0 0 1,0-1-1,0 1 0,0-1 1,0 1-1,0 0 1,0-1-1,0 0 0,0 1 1,0-1-1,1 0 0,-1 1 1,0-1-1,0 0 0,0 0 1,1 0-1,-1 0 1,0 0-1,0 0 0,0-1 1,1 1-9,55-22 137,-40 10-121,0-1 0,-1 0 0,-1-1 0,0-1 0,-1-1 0,0 0 0,-2 0 0,0-1 0,-1-1 0,0 0 0,-1 0 0,3-11-16,-11 24 2,0 0 1,-1 0-1,1 0 0,-1 0 0,0 0 0,0 0 1,0 0-1,-1-1 0,0 1 0,0 0 1,0 0-1,-1-1 0,1 1 0,-1 0 0,-2-5-2,2 10-2,0 0-1,0-1 0,0 1 1,0 0-1,0 0 0,0 0 1,0 0-1,0 0 0,0 0 0,0 0 1,-1 1-1,1-1 0,0 0 1,0 0-1,0 1 0,1-1 1,-1 1-1,0-1 0,0 1 0,0-1 1,0 1-1,0 0 0,0-1 1,1 1-1,-1 0 0,0 0 1,1 0-1,-1-1 0,0 1 0,1 0 1,-1 0-1,1 0 0,-1 0 1,1 0-1,0 0 0,-1 0 0,1 0 1,0 0-1,0 0 0,0 0 3,-4 7-3,0-1-1,0 0 0,1 1 0,0 0 0,1-1 1,0 1-1,0 0 0,1 0 0,0 1 0,0-1 0,1 0 1,0 0-1,0 0 0,2 8 4,0-14 0,0-1 1,1 0-1,-1 0 1,0 0-1,1 0 0,-1-1 1,1 1-1,-1 0 1,1-1-1,-1 0 0,1 0 1,-1 1-1,1-2 1,-1 1-1,1 0 0,-1 0 1,1-1-1,-1 1 1,1-1-1,-1 0 0,1 0 1,-1 0-1,0 0 0,1 0 1,-1-1-1,0 1 1,0-1-1,0 1 0,0-1 1,0 0-1,0 1 1,-1-1-1,1 0 0,1-2 0,17-15-36,-1 0-1,0-1 1,-1-1-1,-2-1 1,0-1-1,-1 0 0,8-18 37,-21 38-82,-6 22-80,-49 167 406,53-185-239,0 0 0,0-1 0,0 1 0,0 0 0,0 0 0,0 0 0,0 0 0,0 0 0,0 0-1,1-1 1,-1 1 0,0 0 0,1 0 0,-1 0 0,0-1 0,1 1 0,-1 0 0,1 0 0,-1-1 0,1 1-1,-1 0 1,1-1 0,0 1 0,-1-1 0,1 1 0,0-1 0,-1 1 0,1-1 0,0 1 0,0-1-1,-1 1 1,1-1 0,0 0 0,0 0 0,0 1 0,0-1 0,0 0 0,-1 0 0,1 0 0,0 0 0,0 0-1,0 0 1,0 0 0,0 0 0,-1-1 0,1 1 0,0 0-5,50-17 70,-30 9-48,-19 7-23,1-1 0,0 1 0,-1 0 0,1 0 0,0 0 0,0 1 0,0-1 0,-1 1 0,1 0 0,0-1 0,0 1 0,0 0 0,0 1 0,0-1 0,0 0 0,0 1 0,0 0 0,-1 0 0,1 0 0,0 0 0,-1 0 0,1 0 0,0 1 0,-1-1 0,0 1 0,1 0 1,-1-1-1,0 1 0,0 0 0,0 1 0,0-1 0,0 0 0,0 0 0,-1 1 0,1-1 0,-1 1 0,0 0 0,1-1 0,-1 1 0,0 0 0,-1 0 0,1 0 1,5 35-12,-1 0 1,-2 0-1,-2 0 1,-1 0-1,-3 8 12,3-33 18,-1 0-1,0 0 0,-1 0 0,-1 0 0,0-1 0,0 1 0,-1-1 0,-1 0 1,0 0-1,-1 0 0,0-1 0,-1 0 0,0 0 0,-1 0 0,0-1 0,0 0 1,-1-1-1,0 0 0,-6 4-17,14-12 7,0 0-1,0 0 1,0-1 0,0 1 0,0 0 0,0 0 0,0-1-1,0 1 1,-1-1 0,1 1 0,0-1 0,0 1 0,-1-1-1,1 0 1,0 0 0,0 1 0,-1-1 0,1 0 0,0 0-1,-1 0 1,1-1 0,0 1 0,-1 0 0,1 0 0,0-1-1,0 1 1,-1-1 0,1 1 0,0-1 0,0 1 0,0-1-1,0 0 1,-1 1 0,1-1 0,0 0 0,0 0 0,1 0-1,-1 0 1,0 0 0,0 0 0,0 0 0,1 0-1,-1 0 1,0-1 0,1 1 0,-1-1-7,-7-67 86,11 45-137,0 0 0,1 0-1,1 0 1,2 1 0,0-1 0,1 2 0,1-1 0,2 1-1,0 0 1,1 1 0,1 1 0,1 0 0,1 1 0,0 0-1,2 1 1,0 1 0,1 0 0,1 2 0,4-3 51,35-26-209,-2-2 1,-2-3-1,14-19 209,-64 63-14,19-17-44,-23 21 57,0 1 0,0 0 0,0 0 1,0-1-1,1 1 0,-1 0 0,0 0 0,0-1 0,1 1 0,-1 0 0,0 0 1,0 0-1,1 0 0,-1-1 0,0 1 0,0 0 0,1 0 0,-1 0 0,0 0 1,1 0-1,-1 0 0,0 0 0,1 0 0,-1 0 0,0 0 0,0 0 0,1 0 1,-1 0-1,0 0 0,1 0 0,-1 0 0,0 0 0,1 0 0,-1 1 0,0-1 1,0 0-1,1 0 0,-1 0 0,0 0 0,0 1 0,1-1 0,-1 0 0,0 0 1,0 0-1,0 1 0,1-1 0,-1 0 0,0 0 0,0 1 0,0-1 0,0 0 1,0 1-1,1-1 0,-1 0 0,0 0 0,0 1 0,0-1 0,0 0 0,0 1 1,0-1-1,0 0 0,0 1 0,0-1 0,0 0 0,0 0 0,0 1 0,-1-1 1,1 0-1,0 1 0,0-1 1,-43 149 205,39-138-180,1-5 10,1 0 0,-1 0 0,1 0 1,0 0-1,0 1 0,1-1 0,0 1 0,0-1 1,0 1-1,1 0 0,0-1 0,0 1 1,1 0-1,0-1 0,0 1 0,1 0-35,0-6 10,1 0 0,0 0-1,0-1 1,0 1-1,0 0 1,0-1 0,0 0-1,0 0 1,0 0-1,0 0 1,0 0 0,0-1-1,0 1 1,0-1-1,-1 0 1,1 0 0,0 0-1,0 0 1,0 0-1,-1-1 1,1 1 0,-1-1-1,1 0 1,-1 0 0,0 1-1,0-2 1,1 1-1,-1 0 1,-1 0 0,1-1-1,0 1 1,0-2-10,0 2 6,188-187-465,-185 207 268,-46 89 413,40-106-217,1 0 0,0-1 0,-1 1 0,1 0 0,0 0 0,0-1 0,0 1 0,0 0 0,0 0 0,0-1 0,0 1 0,0 0 0,0 0 0,0 0 0,0-1 0,0 1 0,0 0 0,1-1 0,-1 1 0,0 0 0,1 0 0,-1-1 0,0 1 0,1-1 0,-1 1 0,1 0 0,-1-1 0,1 1 0,-1-1 0,1 1 0,-1-1 0,1 1 0,0-1 0,-1 1 0,1-1 0,0 0 0,-1 1 0,1-1 0,0 0 0,0 0 0,-1 1 0,1-1 0,0 0 0,0 0 0,-1 0 0,1 0 0,0 0 0,0 0 0,-1 0 0,1 0 0,0 0 0,0-1 0,-1 1 0,1 0 0,0 0 0,-1-1 0,1 1 0,0 0 0,-1-1 0,1 1-5,46-24 85,-43 22-81,42-30 16,-2-1 0,-1-3 0,-1-1 0,17-23-20,-6 17-81,-52 44 78,0 0 0,0 0 1,1 0-1,-1 0 0,0 0 1,0 1-1,0-1 0,-1 0 1,1 1-1,0-1 0,0 1 0,-1-1 1,1 1-1,-1-1 0,1 1 1,-1-1-1,1 1 0,-1-1 1,0 1-1,0 0 0,0-1 0,0 1 1,0-1-1,0 1 0,-1 0 1,1-1-1,0 1 0,-1-1 1,1 1-1,-1-1 0,0 1 1,1-1 2,-1 1-4,-26 178 146,29-168-324,6-13-350</inkml:trace>
  <inkml:trace contextRef="#ctx0" brushRef="#br0" timeOffset="34833.212">9449 5105 26446,'17'-26'1591,"-4"9"-1419,-8 11-154,1 0 0,-1-1 0,0 1 0,-1-1 0,1 0 0,-1-1 0,-1 1 0,1-1-1,-1 1 1,-1-1 0,0 0 0,0 0 0,0-4-18,-2 11-2,0-1 0,0 1 0,0 0 0,-1-1-1,1 1 1,0 0 0,-1-1 0,1 1 0,-1 0 0,0 0 0,1-1-1,-1 1 1,0 0 0,0 0 0,0 0 0,0 0 0,0 0 0,0 0-1,0 0 1,0 0 0,0 0 0,0 1 0,-1-1 0,1 0 0,0 1-1,0-1 1,-1 1 0,1-1 0,0 1 0,-1 0 0,1 0 0,-1-1-1,1 1 1,0 0 0,-1 0 0,1 0 0,-1 0 0,1 1 0,0-1-1,-1 0 1,1 1 0,0-1 0,-1 1 0,1-1 0,0 1 0,0-1-1,-1 1 1,1 0 0,0 0 0,0 0 0,0-1 0,0 1 0,0 0-1,0 0 1,0 1 0,0-1 0,0 0 0,1 0 0,-1 0 0,0 0-1,0 2 3,-9 13 41,0 0 0,0 1 0,2 0-1,0 1 1,1 0 0,0 0 0,2 1-1,0-1 1,2 1 0,0 0-1,0 4-40,2-21 11,0-1 0,1 1-1,-1-1 1,0 1 0,1 0-1,-1-1 1,1 1 0,0 0-1,-1-1 1,1 1 0,0 0-1,0 0 1,0-1-1,0 1 1,0 0 0,1 0-1,-1-1 1,0 1 0,1 0-1,-1-1 1,1 1 0,0-1-1,0 1 1,-1-1 0,1 1-1,0-1 1,0 1 0,0-1-1,1 0 1,-1 1-1,0-1 1,0 0 0,1 0-1,-1 0 1,0 0 0,1 0-1,0 0 1,-1 0 0,1-1-1,-1 1 1,1-1 0,0 1-1,-1-1 1,1 1-1,0-1 1,-1 0 0,1 0-1,0 0 1,0 0 0,-1 0-1,1 0 1,0 0 0,-1-1-1,1 1 1,0-1-11,26-13 9,-1 0 0,0-2 0,-2-2 0,0 0 0,0-1 0,-2-2 0,15-16-9,-28 28-16,23-24-178,-1-1 0,-2-1-1,-1-1 1,20-35 194,-51 88-585,-90 215 733,91-229-134,0-3-7,1 1 0,-1 0 1,0 0-1,1 0 0,-1 0 0,0 0 0,1 0 0,-1 0 1,1 0-1,0 0 0,-1 0 0,1 0 0,0 0 0,0 0 0,-1 0 1,1 1-1,0-1 0,0 0 0,0 0 0,0 0 0,0 0 1,1 0-1,-1 0 0,0 0 0,1 0 0,-1 1 0,0-1 0,1 0 1,-1 0-1,1 0 0,0 0 0,-1-1 0,1 1 0,0 0 0,-1 0 1,1 0-1,0 0 0,0-1 0,0 1 0,0 0 0,0-1 1,0 1-1,0-1 0,0 1 0,0-1 0,0 1 0,0-1 0,0 0-7,15-9-79,-1-2 0,0 0 0,-1-1 0,0 0-1,-1-1 1,0-1 0,-1 0 0,-1 0-1,0-1 1,-1-1 0,0 0 0,-2 0-1,0-1 1,-1 0 0,0 0 0,-1 0-1,-1-3 80,18-41-692,-17 40 613,1 1 0,2 0 0,0 0 1,1 1-1,1 0 0,9-11 79,-15 23-13,25-30-585,-1-2 0,-2-2 0,-1 0 0,12-30 598,-28 46-262,-27 33 262,2 12 376,1 1 1,1 0 0,1 1 0,0 0 0,2 1 0,1 0-1,0 1 1,2 0 0,1 1 0,1-1 0,1 1 0,1 0-1,1 0 1,1 0 0,1 0 0,3 13-377,10 118 268,-13-157-276,0 0 0,-1 0 0,1 1 0,-1-1 0,1 0 0,-1 1 0,1-1 0,-1 1 0,1-1 0,-1 0 0,0 1 0,1-1 0,-1 1 0,0 0 0,1-1 0,-1 1 0,0-1 0,0 1 0,1 0 0,-1 0 0,0-1 0,0 1 0,0 0 0,1 0 0,-1 0 0,0 0 0,0 0 1,0 0-1,0 0 0,1 0 0,-1 0 0,0 1 0,0-1 0,0 0 0,1 0 0,-1 1 0,0-1 0,0 0 0,1 1 0,-1-1 0,0 1 0,1-1 0,-1 1 0,1-1 0,-1 1 0,0 0 0,1-1 0,-1 1 0,1 0 0,-1-1 0,1 1 0,0 0 0,-1 0 0,1-1 0,0 1 0,0 0 0,-1 0 0,1 0 0,0-1 0,0 1 0,0 0 0,0 0 0,0 0 0,0 0 0,0-1 0,0 1 0,0 0 0,1 0 0,-1 0 8,-8-17-177,0-1 0,2 1 0,0-1 1,1-1-1,0 1 0,2-1 0,0 0 0,0-10 177,1 12-45,2 14 118,-1 0 0,1 0 0,0 0-1,1 0 1,-1 0 0,0 0 0,0 0 0,1 0 0,0 0 0,-1 0 0,1 0-1,0 0 1,0 0 0,0 1 0,0-1 0,0 0 0,0 1 0,0-1 0,1 0-1,-1 1 1,1 0 0,-1-1 0,1 1 0,-1 0 0,1 0 0,0 0 0,0 0-1,-1 0 1,1 0 0,0 0 0,0 0 0,0 1 0,2-1-73,77-12-367,-59 11 295,16-2-674</inkml:trace>
  <inkml:trace contextRef="#ctx0" brushRef="#br0" timeOffset="37135.029">5541 6436 21485,'-8'159'3977,"2"53"-3409,12-178-204,-6-34-353,0 0 1,1-1-1,-1 1 1,0 0-1,0 0 1,0-1-1,0 1 0,1 0 1,-1-1-1,0 1 1,0 0-1,1 0 1,-1-1-1,0 1 0,0 0 1,1 0-1,-1 0 1,0 0-1,1-1 1,-1 1-1,0 0 0,1 0 1,-1 0-1,0 0 1,1 0-1,-1 0 1,0 0-1,1 0 1,-1 0-1,0 0 0,1 0 1,-1 0-1,0 0 1,1 0-1,-1 0 1,0 0-1,1 0 0,-1 0 1,0 1-1,1-1 1,-1 0-1,0 0 1,1 0-1,-1 0 0,0 1 1,0-1-1,1 0 1,-1 0-1,0 1 1,0-1-1,0 0 0,1 1 1,-1-1-1,0 0 1,0 1-1,0-1 1,0 0-1,0 0 0,1 1 1,-1-1-1,0 0 1,0 1-1,0-1 1,0 1-1,0-1 0,0 0-11,50-178 1033,-44 152-974,-2 0 0,-1 0 1,-1 0-1,-1-1 0,-1 1 1,-1-1-60,-11 11 124,1 44-116,9-19-28,0-1 1,1 1-1,0 0 0,0 0 1,1-1-1,0 1 0,1 0 1,-1 0-1,2-1 0,-1 1 1,1-1-1,1 1 1,-1-1-1,2 0 0,-1 0 1,1 0-1,0 0 0,5 6 20,-3-12-176,1 0 0,-1 0 0,1-1 0,-1 0 0,1 0 0,-1-1 1,1 0-1,0 0 0,-1 0 0,1-1 0,0 0 0,-1 0 0,1-1 0,-1 0 0,0 0 0,0-1 0,1 1 0,-1-1 0,-1 0 0,1-1 0,0 0 0,-1 0 0,0 0 0,3-3 176,13-6-546,1-2-1,-2-1 1,0 0 0,-1-1 0,-1-1 0,10-14 546,-21 23 67,0-1 1,0 0 0,-1-1-1,-1 1 1,1-1-1,-2 0 1,0 0 0,0-1-1,1-8-67,-34 83 2611,14-29-1980,7-19-370,0 0 0,2 0 0,0 1 0,0 0 0,2 0 0,0 0 0,0 0 1,2 0-1,0 1 0,1 0 0,1-1 0,1 18-261,-1-33 17,1 1 1,-1 0 0,0 0-1,1 0 1,-1-1-1,1 1 1,0 0-1,-1-1 1,1 1-1,0 0 1,0-1-1,0 1 1,0-1-1,1 0 1,-1 1-1,0-1 1,0 0-1,1 0 1,-1 1-1,1-1 1,-1 0-1,1-1 1,-1 1 0,1 0-1,0 0 1,0-1-1,-1 1 1,1-1-1,0 1 1,0-1-1,-1 0 1,1 1-1,0-1 1,0 0-1,0 0 1,-1-1-1,1 1 1,0 0-1,0-1 1,0 1-1,-1-1 1,1 1 0,0-1-1,-1 0 1,1 0-1,0 1 1,-1-1-1,1 0 1,-1-1-1,2 0-17,11-11 33,0-2 0,-1 0 0,-1 0 0,0-1 0,-1-1 0,-1 0 0,0 0 0,-1-1 0,-1 0 0,0-4-33,-1 6 12,-1 0 0,-1 0 1,0-1-1,-1 1 0,-1-1 1,0 0-1,-2-1 0,0-6-12,-6 14-57,-15 117-35,18-88 73,0-6 28,0 0 0,1 0 0,0 0 0,1 0 0,0 0 0,1 0 0,1 0 0,0 0 0,0-1 0,2 1 0,-1 0-9,-2-11 8,0-1 0,0 0 0,-1 1 0,1-1 0,0 0 0,0 1-1,0-1 1,0 0 0,0 0 0,0 0 0,1 0 0,-1 0 0,0 0 0,1 0 0,-1 0 0,0-1 0,1 1 0,-1 0 0,1-1 0,-1 1 0,1-1 0,-1 0-1,1 0 1,-1 1 0,1-1 0,0 0 0,-1 0 0,1 0 0,-1 0 0,1-1 0,-1 1 0,1 0 0,-1-1 0,1 1 0,-1-1 0,1 1 0,-1-1 0,1 0 0,-1 0-1,0 1 1,1-1 0,-1 0 0,0 0 0,0 0-8,57-51 195,-32 25-144,4-2-33,-1 0-1,-2-2 1,0 0 0,-3-2-1,0-1 1,-2-1 0,-2-1-1,-1-1 1,-2 0 0,-2-2-1,8-29-17,-4-82-54,-19 114-9,0 36 60,-1-1 1,1 1-1,-1 0 1,1-1-1,0 1 0,-1 0 1,1-1-1,-1 1 0,1 0 1,-1 0-1,0 0 1,1-1-1,-1 1 0,1 0 1,-1 0-1,1 0 0,-1 0 1,1 0-1,-1 0 1,0 0-1,1 0 0,-1 0 1,1 0-1,-1 0 0,1 0 1,-1 1-1,0-1 1,1 0-1,-1 0 0,1 1 1,-1-1-1,1 0 0,-1 1 1,1-1-1,0 0 1,-1 1-1,1-1 0,-1 1 1,1-1-1,0 0 0,-1 1 1,1-1-1,0 1 1,0-1-1,-1 1 0,1-1 1,0 1-1,0 0 0,0-1 1,-1 1-1,1-1 1,0 1-1,0-1 0,0 1 1,0 0-1,0-1 1,0 1-1,0-1 0,1 1 1,-1 0 2,-117 271 6,81-172 112,27-79-95,-21 79 165,29-97-183,1 1 0,0-1-1,0 0 1,0 1 0,0-1 0,1 0 0,-1 1 0,1-1 0,0 0 0,-1 0 0,2 1 0,-1-1 0,0 0 0,1 0 0,-1 0 0,1 0 0,0-1 0,0 1 0,0 0 0,0-1-1,0 1 1,1-1 0,-1 0 0,1 0 0,0 0 0,0 0 0,-1 0 0,3 0-5,1 1 5,1 0 0,0 0 0,0 0 0,0-1-1,0 0 1,0-1 0,0 1 0,1-1 0,-1-1 0,0 0 0,1 0-1,-1 0 1,1-1 0,-1 0 0,0 0 0,0-1 0,0 0 0,0 0 0,0 0-1,0-1 1,0 0 0,-1-1 0,1 0 0,-1 0 0,0 0 0,0 0-1,-1-1 1,1 0 0,-1 0 0,0-1 0,0 0 0,-1 0 0,0 0 0,0 0-1,0 0 1,-1-1 0,0 0 0,0 1 0,0-1 0,0-3-5,-2-1 1,1-1-1,-2 1 1,1 0 0,-2 0-1,1-1 1,-2 1 0,1 0 0,-2 0-1,-2-9 0,5 20-1,-1 0 0,1 0 0,0 1 0,-1-1 0,1 0 0,0 0 0,-1 0 0,1 0 0,0 1 0,-1-1 0,1 0 0,-1 0 0,1 0 0,0 0-1,-1 0 1,1 0 0,0 0 0,-1 0 0,1 0 0,-1 0 0,1 0 0,0 0 0,-1 0 0,1 0 0,-1 0 0,1-1 0,0 1 0,-1 0 0,1 0 0,0 0-1,-1-1 1,1 1 0,0 0 0,0 0 0,-1-1 0,1 1 0,0 0 0,-1 0 0,1-1 0,0 1 0,0 0 0,0-1 0,-1 1 0,1-1 0,0 1-1,0 0 1,0-1 0,0 1 0,0 0 0,0-1 0,0 1 0,0-1 0,0 1 0,0 0 0,0-1 0,0 1 0,0-1 0,0 1 1,-6 34-65,6-30 64,-1-1 1,1 1-1,-1-1 1,1 1-1,1-1 1,-1 1 0,0-1-1,1 1 1,-1-1-1,1 0 1,0 1-1,1-1 1,-1 0-1,0 1 1,1-1-1,0 0 1,-1 0-1,1 0 1,0-1-1,1 1 1,-1 0 0,0-1-1,1 1 1,0-1-1,-1 0 1,1 0-1,0 0 1,0 0-1,0 0 1,1-1-1,-1 1 1,0-1-1,0 0 1,1 0-1,-1 0 1,1-1 0,-1 1-1,1-1 1,-1 0-1,1 0 1,-1 0-1,1 0 1,2-1 0,2-2 3,0-1 0,-1 0-1,1 0 1,-1-1 0,0 0 0,-1 0 0,1-1 0,-1 0 0,0 0-1,0 0 1,-1-1 0,0 0 0,0 0 0,-1 0 0,0-1 0,0 1 0,0-1-1,-1 0 1,0 0 0,-1 0 0,0-1 0,0 1 0,-1 0 0,0-1 0,0 1-1,-1-2-2,0 9 0,1 0 0,-1 0-1,1 0 1,-1 0 0,0 0-1,0 0 1,1-1-1,-1 1 1,0 0 0,0 0-1,0 0 1,0 0-1,0 0 1,-1 0 0,1 0-1,0-1 1,0 1 0,-1 0-1,1 0 1,-1 0-1,1 0 1,-1 0 0,1 0-1,-1 0 1,1 0 0,-1 1-1,0-1 1,0 0-1,1 0 1,-1 0 0,0 1-1,0-1 1,0 0-1,0 1 1,0-1 0,0 1-1,0-1 1,0 1 0,0-1-1,0 1 1,0 0-1,0 0 1,0-1 0,-1 1-1,1 0 1,0 0 0,0 0-1,0 0 1,0 0-1,0 1 1,0-1 0,0 0-1,-1 0 1,1 1-1,0-1 1,0 1 0,0-1-1,0 1 1,0-1 0,0 1-1,1-1 1,-1 1-1,0 0 1,0 0 0,0-1-1,0 1 1,1 0 0,-1 0-1,0 0 1,1 0 0,-10 16-4,0 1 1,2-1-1,0 2 1,1-1-1,1 1 1,1 0-1,0 0 1,-1 17 3,4-33-20,1 1 0,0-1 0,-1 0 0,1 1 0,0-1 0,1 1-1,-1 0 1,1-1 0,-1 1 0,1-1 0,0 1 0,1 0 0,-1-1 0,0 1 0,1-1 0,0 1 0,0-1 0,0 1 0,0-1 0,1 1 0,-1-1 0,1 0 0,0 0 0,0 0 0,0 0 0,0 0 0,1 0 0,-1-1 0,1 1 0,0-1 0,-1 1 0,1-1-1,0 0 1,0 0 0,0 0 0,1-1 0,-1 1 0,0-1 0,2 1 20,16-4-668</inkml:trace>
  <inkml:trace contextRef="#ctx0" brushRef="#br0" timeOffset="38259.359">7423 6253 10810,'3'-85'14366,"-14"102"-12768,-18 169-859,29-179-719,4 116 258,-3-122-264,-1 1 0,1 0 0,-1-1 0,1 1 1,0-1-1,0 1 0,0-1 0,0 0 0,0 1 0,0-1 0,0 0 0,0 0 0,0 1 0,1-1 0,-1 0 0,1 0 0,-1 0 0,0-1 0,1 1 0,-1 0 0,1 0 0,0-1 0,-1 1 1,1-1-1,0 0 0,-1 1 0,1-1 0,0 0 0,-1 0 0,1 0 0,0 0 0,-1 0 0,1 0 0,0-1 0,-1 1 0,1-1 0,0 1 0,-1-1 0,1 1 0,-1-1 0,1 0 0,-1 0 1,1 0-1,-1 0 0,0 0 0,1 0 0,-1 0 0,1-1-14,63-59 458,-55 49-439,-1-1-1,-1 0 1,0 0 0,0-1 0,-2 1 0,0-2 0,0 1 0,-1-1 0,-1 1 0,0-1 0,-1-1 0,-1 1 0,-1 0 0,0-1 0,0 1 0,-2 0 0,0-5-19,1 20 0,0 0 0,0-1 0,0 1-1,0 0 1,1-1 0,-1 1 0,0-1-1,0 1 1,0 0 0,0-1 0,0 1-1,0-1 1,0 1 0,-1-1 0,1 1-1,0 0 1,0-1 0,0 1 0,0 0-1,0-1 1,-1 1 0,1-1 0,0 1-1,0 0 1,0-1 0,-1 1 0,1 0-1,0 0 1,-1-1 0,1 1 0,0 0 0,-1 0-1,1-1 1,0 1 0,-1 0 0,1 0-1,0 0 1,-1 0 0,1-1 0,-1 1-1,1 0 1,0 0 0,-1 0 0,1 0-1,-1 0 1,1 0 0,0 0 0,-1 0-1,1 0 1,-1 0 0,1 0 0,0 0-1,-1 1 1,1-1 0,-1 0 0,1 0-1,0 0 1,-1 0 0,1 1 0,0-1-1,-1 0 1,1 0 0,0 1 0,-15 27-38,10-7 39,0 1 1,1-1-1,2 1 0,0 0 1,1-1-1,1 1 0,3 20-1,-3-38 14,0-1 0,0 0 0,1 0 0,0 0 0,-1 0-1,1 0 1,0 0 0,0 0 0,1 0 0,-1 0 0,1 0 0,-1-1 0,1 1-1,0 0 1,0-1 0,0 0 0,0 1 0,0-1 0,1 0 0,-1 0 0,1 0-1,-1 0 1,1-1 0,0 1 0,0-1 0,0 0 0,0 1 0,0-1 0,0-1-1,0 1 1,0 0 0,0-1 0,0 1 0,0-1 0,0 0 0,1 0 0,-1 0-1,0-1 1,0 1 0,0-1 0,1 0-14,6-1 46,0-1 0,0 0 0,0-1 0,0 0-1,-1-1 1,1 0 0,-1 0 0,-1-1 0,1 0 0,-1-1 0,7-5-46,-4-1 34,-1 0 0,0 0 0,0-1 0,-2-1 1,1 1-1,-2-1 0,0-1 0,-1 1 0,0-1 1,-2 0-1,0-1 0,0 1 0,-2-1 0,0 0 0,0 1 1,-2-7-35,0 18 3,0 1 0,0 0 0,0-1 0,-1 1 0,1 0 0,-1-1 1,0 1-1,-1 0 0,1 0 0,-1 0 0,1 0 0,-1 0 0,-1 0 1,1 0-1,0 0 0,-1 1 0,-2-3-3,4 7-14,0-1 0,0 1 0,0 0-1,0 0 1,0 0 0,0 0 0,0 0 0,0 0 0,0 0 0,1 1-1,-1-1 1,0 0 0,1 0 0,-1 1 0,1-1 0,-1 0 0,1 0-1,0 1 1,0-1 0,-1 1 0,1-1 0,0 0 0,0 1 0,0-1 0,0 0-1,1 1 1,-1-1 0,0 0 0,1 1 0,-1-1 0,1 0 0,-1 1-1,1-1 1,-1 0 0,2 1 14,22 35-1896,-6-24 53</inkml:trace>
  <inkml:trace contextRef="#ctx0" brushRef="#br0" timeOffset="38771.328">8043 5863 22197,'-36'143'4539,"29"-105"-3936,3 0 1,1 0-1,1 1 0,4 25-603,9-7 263,-8-57-259,-1-1 0,0 1 0,0-1-1,0 1 1,1-1 0,-1 0 0,0 0 0,0 1 0,0-1 0,0-1 0,-1 1 0,1 0 0,0 0 0,0-1 0,-1 1 0,1-1 0,-1 0 0,1 1 0,-1-1 0,0 0 0,1 0 0,-1 0 0,0 0 0,0 0 0,0 0 0,-1 0 0,1 0 0,0 0 0,-1-1-4,1 1 3,66-117 69,-67 119-73,0-1-1,0 1 1,0-1-1,0 1 1,0-1-1,0 0 1,0 1-1,0-1 1,0 1-1,1-1 1,-1 1-1,0-1 1,0 1-1,1-1 1,-1 1-1,0-1 1,1 1 0,-1 0-1,0-1 1,1 1-1,-1-1 1,0 1-1,1 0 1,-1-1-1,1 1 1,-1 0-1,1 0 1,-1-1-1,1 1 1,-1 0-1,1 0 1,-1 0-1,1 0 1,-1-1-1,1 1 1,0 0-1,-1 0 1,1 0-1,-1 0 1,1 0-1,-1 0 1,1 1-1,-1-1 1,1 0-1,-1 0 1,1 0-1,-1 0 1,1 1-1,-1-1 1,1 0-1,-1 0 1,1 1-1,-1-1 1,1 0-1,-1 1 1,0-1-1,1 1 1,-1-1-1,1 1 1,-1-1-1,0 0 1,0 1-1,1-1 1,-1 1-1,0 0 2,7 40-96,1 110 37,-9-151 60,1 1 0,0-1 0,0 1 0,0-1 0,0 1 0,-1-1 0,1 1 1,0 0-1,0-1 0,0 1 0,0-1 0,0 1 0,0-1 0,1 1 0,-1 0 0,0-1 0,0 1 0,0-1 0,0 1 0,1-1 0,-1 1 0,0-1 0,1 1 0,-1-1 0,0 1 0,1-1 0,-1 1 0,0-1 0,1 0 0,-1 1 0,1-1 0,-1 0 0,1 1 0,-1-1 0,1 0 0,-1 1 0,1-1 0,-1 0 0,1 0 1,-1 0-1,1 0 0,-1 1 0,1-1 0,0 0 0,-1 0 0,1 0 0,-1 0 0,1 0 0,-1 0 0,1-1 0,0 1 0,-1 0 0,1 0 0,-1 0 0,1 0 0,-1-1 0,1 1 0,-1 0 0,1-1 0,-1 1 0,1 0 0,-1-1 0,1 1 0,-1 0 0,0-1 0,1 1 0,-1-1-1,24-36 69,-10 8-47,-2 0 1,-1-1-1,-2 0 1,0-1-1,-2 0 1,-2 0-1,1-15-22,-15 50-11,4 17-2,0 1 0,1 0 0,2 0 0,0 0 1,1 0-1,2 12 13,-2-17 8,1-7 1,-1-6 5,0 1 0,0-1 0,0 1 0,0 0 0,1-1 0,-1 1-1,1-1 1,1 1 0,-1 0 0,1-1 0,-1 1 0,1-1 0,1 1 0,-1-1 0,0 1 0,1-1 0,0 0-1,0 0 1,1 0 0,-1 0 0,1 0 0,0 0 0,-1-1 0,2 1 0,-1-1 0,0 0 0,1 0 0,-1 0-1,1 0 1,0-1 0,0 0 0,0 1 0,4 0-14,2-4 1,-1 0-1,1 0 0,-1-1 1,1-1-1,-1 0 1,0 0-1,0 0 0,0-1 1,0-1-1,-1 0 1,1 0-1,-1 0 1,0-1-1,-1 0 0,0-1 1,6-6-1,-10 11-145,-1 0 1,0 0-1,0 0 0,0 0 1,0-1-1,0 1 1,-1-1-1,1 1 0,-1-1 1,0 0-1,1 1 1,-1-1-1,0 0 1,-1 0-1,1 0 0,0 0 1,-1 0-1,0 0 1,1 0-1,-1 0 0,-1 0 1,1 0-1,0 1 1,-1-2 144,-7-24-5077</inkml:trace>
  <inkml:trace contextRef="#ctx0" brushRef="#br0" timeOffset="39049.208">8505 5851 25581,'-15'16'801,"6"2"175,2-4-384,10-2-312,9 0-88,4-8-472,1 0-432</inkml:trace>
  <inkml:trace contextRef="#ctx0" brushRef="#br0" timeOffset="39382.038">8709 5968 13387,'-32'25'8820,"7"11"-4700,-16 96-3319,34-103 440,-9 86-48,16-114-1183,-1 1 0,1 0 0,-1-1 0,1 1 0,0 0-1,-1-1 1,1 1 0,0 0 0,0 0 0,1-1 0,-1 1-1,0 0 1,1-1 0,-1 1 0,0 0 0,1-1 0,0 1 0,-1 0-1,1-1 1,0 1 0,0-1 0,0 1 0,0-1 0,0 0 0,0 1-1,1-1 1,-1 0 0,0 0 0,1 0 0,-1 0 0,0 0-1,1 0 1,0 0 0,-1-1 0,1 1 0,-1 0 0,1-1 0,0 1-1,-1-1 1,1 0 0,0 1 0,-1-1 0,1 0 0,0 0-1,0 0 1,-1 0 0,1-1 0,0 1 0,0 0 0,-1-1 0,1 1-1,0-1-9,9-6 12,-1-1-1,0 0 1,0 0-1,-1-1 0,0 0 1,-1-1-1,0 0 0,0-1 1,-1 1-1,0-1 1,4-11-12,-7 16 2,166-276-2,-161 271-49,-1 0 0,0 0 0,-1-1 0,0 0-1,0-1 1,-2 1 0,1-1 0,-2 0-1,0 0 1,0-1 0,-1 1 0,-1-1-1,0 1 1,-1-1 0,-1 0 0,0 0-1,0 0 1,-2 1 0,1-1 0,-2 0 0,0 1-1,-1-1 1,0 1 0,-3-6 49,6 17-10,0-1 1,0 1-1,0 0 1,0 0-1,0 0 1,-1 0-1,1 0 1,0 0-1,-1 0 1,0 0-1,1 1 1,-1-1-1,0 1 1,0-1-1,0 1 1,0 0-1,0-1 1,0 1-1,0 0 1,-1 1-1,1-1 1,0 0-1,-1 0 1,1 1-1,0 0 1,-1-1-1,1 1 1,0 0-1,-1 0 1,1 0-1,-1 1 1,1-1-1,0 0 1,-1 1-1,1 0 1,0-1-1,-1 1 1,1 0-1,0 0 1,0 0-1,0 1 1,0-1-1,0 0 1,0 1-1,0-1 1,1 1-1,-1 0 1,0-1-1,0 2 10,-19 23-7,1 1 0,0 0 0,3 2 0,0 0 0,-11 28 7,26-52 9,-3 2 18,1 0 1,1 0-1,-1 0 1,1 0-1,1 1 1,-1-1-1,1 1 1,0-1-1,1 1 0,0 0 1,0 0-1,1 0 1,0 0-1,0 0 1,1 5-28,2-9 0,0-1 1,0 1 0,0-1-1,0 0 1,1 1-1,-1-2 1,1 1-1,0 0 1,0-1 0,0 0-1,0 0 1,0 0-1,0 0 1,0 0-1,1-1 1,0 0-1,26 13 2,-25-9-55,1-1 1,-2 1 0,1 0 0,0 1-1,-1-1 1,0 1 0,0 0-1,-1 1 1,0-1 0,0 1 0,0-1-1,-1 1 1,0 1 0,0-1 0,-1 0-1,0 0 1,0 1 0,-1 0 0,0-1-1,0 1 1,-1-1 0,0 6 52,-3 24-2012</inkml:trace>
  <inkml:trace contextRef="#ctx0" brushRef="#br0" timeOffset="40113.057">5747 7309 14627,'-47'-16'8283,"4"45"-5542,29-5-2555,0 0 0,1 1 1,2 0-1,0 1 1,2 0-1,1 1 0,1 0 1,1 0-1,2 1 0,1-1 1,0 14-187,2-32 0,-1 74 63,2-80-65,1-1 0,-1 0 1,0 0-1,1 0 0,0 0 1,-1 0-1,1 0 1,0 0-1,0 0 0,0 0 1,0 0-1,0 0 0,0 0 1,1 0-1,-1-1 0,1 1 1,-1-1-1,1 1 0,0-1 1,-1 1-1,1-1 0,0 0 1,0 0-1,0 0 0,0 0 1,0 0-1,0-1 0,0 1 1,0 0-1,0-1 0,1 0 1,-1 1-1,0-1 0,0 0 2,94-22-1863,-31-3-832</inkml:trace>
  <inkml:trace contextRef="#ctx0" brushRef="#br0" timeOffset="40924.091">6039 7461 20636,'-16'33'912,"4"-13"-338,1 0-1,0 2 0,2-1 0,1 1 0,1 0 1,0 1-1,2 0 0,0 0 0,0 17-573,5-37 34,0 0 0,0 0 0,1 0 0,-1 0 0,1 0 0,-1 0 0,1 0 0,0 0 0,0 0 0,0 0 0,1-1 0,-1 1 0,1 0 0,-1-1 0,1 1 0,0-1 0,0 0 0,0 1 0,0-1 0,0 0-1,1 0 1,-1 0 0,1-1 0,-1 1 0,1 0 0,0-1 0,-1 0 0,1 0 0,0 0 0,0 0 0,0 0 0,0 0 0,0-1 0,0 1 0,0-1 0,0 0 0,0 0 0,0 0 0,0 0 0,1-1-34,5-2 56,0-1-1,0 0 1,0 0 0,-1-1 0,0 0-1,1-1 1,-2 0 0,1 0-1,-1 0 1,0-1 0,0 0 0,-1-1-1,0 1 1,0-1 0,-1 0-1,0-1 1,0 1 0,-1-1-1,0 0 1,0 0 0,-1-1 0,0-2-56,31-130 386,-33 135-378,0 0 0,-1 0 0,0 0 0,0 0 0,-1 0 1,0 0-1,0 0 0,-1 0 0,0 1 0,0-1 1,-1 0-1,1 1 0,-1 0 0,-1-1 0,1 1 0,-1 1 1,0-1-1,0 0 0,-3-1-8,6 5-1,0 1 1,0 0-1,0 0 0,0 0 1,0 0-1,0 0 0,0 0 1,-1 0-1,1 0 0,0 0 1,-1 0-1,1 1 0,0-1 1,-1 0-1,1 1 0,-1 0 0,1-1 1,-1 1-1,1 0 0,-1-1 1,1 1-1,-1 0 0,1 0 1,-1 0-1,1 1 0,-1-1 1,1 0-1,-1 1 0,1-1 1,-1 0-1,1 1 0,-1 0 1,1-1-1,0 1 0,-1 0 1,1 0-1,0 0 0,0 0 1,0 0-1,-1 0 0,1 0 0,0 0 1,0 0-1,0 0 0,1 1 1,-1-1-1,0 0 0,0 1 1,0 0 0,-22 74-51,20-58 48,1 77 35,3-95-31,1 1 0,-1-1 0,1 0-1,-1 0 1,0 0 0,1 0 0,-1 0 0,1 0-1,-1 0 1,0-1 0,1 1 0,-1 0-1,0-1 1,1 1 0,-1-1 0,0 0 0,1 1-1,-1-1 1,0 0 0,0 0 0,0 0-1,0 1 1,0-1 0,0 0 0,0 0 0,0-1-1,0 1 1,0 0 0,-1 0 0,1 0-1,0-1 1,-1 1 0,1 0 0,-1-1 0,1 1-1,-1-2 0,94-202-48,-93 202 15,-1 3 13,1 2-17,5 108-69,-8 63 318,2-172-209,-1 0-1,1 0 0,0 0 0,0 0 0,0 0 1,0 0-1,-1-1 0,1 1 0,0 0 0,1 0 1,-1 0-1,0 0 0,0 0 0,0 0 0,0 0 1,1 0-1,-1 0 0,1 0 0,-1 0 1,0 0-1,1 0 0,0 0 0,-1-1 0,1 1 1,-1 0-1,1 0 0,0-1 0,0 1 0,-1 0 1,1-1-1,0 1 0,0-1 0,0 1 0,0-1 1,-1 1-1,1-1 0,0 0 0,0 0 1,0 1-1,0-1 0,0 0 0,0 0 0,0 0 1,0 0-1,0 0 0,0 0 0,0 0 0,0 0 1,0 0-1,0-1 0,0 1 0,0 0 0,0 0 1,0-1-1,0 1 0,0-1-2,44-40 79,-41 38-72,27-33 27,-1 0 1,-2-2 0,-2-1-1,7-15-34,-33 54 0,-1 1 0,1-1-1,0 0 1,0 1-1,0-1 1,0 1-1,1-1 1,-1 0-1,0 1 1,0-1-1,0 1 1,0-1 0,0 0-1,0 1 1,1-1-1,-1 0 1,0 1-1,0-1 1,0 0-1,1 1 1,-1-1 0,0 0-1,1 1 1,-1-1-1,0 0 1,0 0-1,1 1 1,-1-1-1,1 0 1,-1 0 0,0 0-1,1 0 1,-1 1-1,0-1 1,1 0-1,-1 0 1,1 0-1,-1 0 1,0 0-1,1 0 1,-1 0 0,1 0-1,-1 0 1,0 0-1,1 0 1,-1 0-1,1-1 1,-1 1-1,0 0 1,1 0 0,-1 0-1,0 0 1,1-1-1,-1 1 1,0 0-1,1 0 1,-1-1-1,0 1 1,1 0-1,-1 0 1,0-1 0,1 1 0,-1 0-2,6 41-8,19 43-1,-24-82 12,0-1 0,0 0 1,0 0-1,0 0 0,0 0 1,0 0-1,0 0 0,0 0 1,1-1-1,-1 1 0,0 0 0,0-1 1,1 1-1,-1-1 0,1 1 1,-1-1-1,0 0 0,1 1 1,-1-1-1,1 0 0,-1 0 1,0 0-1,1 0 0,-1 0 0,1 0 1,-1-1-1,1 1 0,-1 0 1,0-1-1,1 1 0,-1-1 1,0 1-1,1-1 0,-1 0 0,0 1 1,0-1-1,0 0 0,1 0 1,-1 0-1,1-1-1,42-48 52,-41 46-51,36-54 27,63-71 27,-101 128-56,1 0 1,-1-1-1,0 1 1,1 0-1,-1 0 0,0 0 1,1 0-1,-1 0 1,1 0-1,0 0 1,-1 1-1,1-1 1,-1 0-1,1 1 0,0 0 1,0-1-1,-1 1 1,1 0-1,0 0 1,0 0-1,0 0 1,-1 0-1,1 0 0,0 0 1,0 1-1,-1-1 1,1 1-1,0-1 1,-1 1-1,1 0 1,0-1-1,-1 1 0,1 0 1,-1 0-1,0 0 1,1 0-1,-1 0 1,0 1-1,2 0 1,21 65-20,-20-37 74,-1 1 0,-2-1-1,-1 0 1,-2 1-1,0-1 1,-8 29-54,10-56 27,-11-18-494,7-16-216,-2-12 1296</inkml:trace>
  <inkml:trace contextRef="#ctx0" brushRef="#br0" timeOffset="41203.082">6792 7050 21213,'0'0'1704,"0"0"1321,0 1-2105,2 1-304,-1 0-360,23 45-176,-13-35-1000,1-3 2624</inkml:trace>
  <inkml:trace contextRef="#ctx0" brushRef="#br0" timeOffset="41502.104">7230 7269 21517,'0'0'1832,"0"0"358,0 0-771,-4-2-459,-3 1-910,0 0 0,0 1 0,0 0 0,0 0 0,0 1 0,0 0 0,0 0 0,0 1 0,1-1 0,-1 2 0,0-1 1,1 1-1,-1 0 0,1 0 0,0 0 0,0 1 0,0 0 0,1 1 0,-1-1 0,1 1 0,0 0 0,1 0 0,-1 0 0,1 1 0,0 0 0,0 0 0,0 0 0,1 0 0,0 0 0,0 1 0,1 0 0,0-1 1,0 1-1,1 0 0,-1 0 0,1 0-50,6 78 302,-5-83-297,1 0 0,0 0 1,-1 0-1,1 0 0,0 0 0,0 0 1,1 0-1,-1 0 0,0 0 1,1 0-1,-1-1 0,1 1 1,-1 0-1,1-1 0,0 0 1,0 1-1,0-1 0,0 0 1,0 0-1,0 0 0,0 0 1,0 0-1,0 0 0,0-1 1,0 1-1,1-1 0,-1 0 1,0 1-1,0-1 0,1 0 1,-1 0-1,0 0 0,0-1 0,1 1 1,-1 0-1,1-1-5,12-6 5,-1 0-1,1-1 1,-1-1-1,0 0 1,-1-1-1,0 0 1,-1-1-1,0 0 1,0-1-1,-1-1 1,-1 0-1,0 0 1,-1-1-1,1-3-4,-9 15-3,136-226-866,-135 235 771,-13 56 134,5-39 60,2 0 0,1 0 0,0 0 1,2 0-1,1 0 0,1 0 1,2 10-97,-3-31 2,0-1 1,0 0 0,0 1-1,0-1 1,0 1-1,1-1 1,-1 0-1,1 1 1,0-1 0,-1 0-1,1 1 1,0-1-1,1 0 1,-1 0 0,0 0-1,0 0 1,1 0-1,-1 0 1,1 0 0,0-1-1,0 1 1,-1 0-1,1-1 1,0 0 0,0 1-1,1-1 1,-1 0-1,0 0 1,0 0 0,0 0-1,1 0 1,-1-1-1,0 1 1,1-1 0,-1 0-1,1 1-2,4-6 9,0 1 1,0-1-1,-1 0 1,0-1-1,0 0 0,0 0 1,-1 0-1,0 0 1,0-1-1,-1 0 0,1 0 1,-1 0-1,0-4-9,1 3 6,2-3-63,4-6-325,0-1-1,-1-1 1,-1 0 0,0 0 0,-2-1-1,0 0 1,-1 0 0,1-10 382,-6-17-4469</inkml:trace>
  <inkml:trace contextRef="#ctx0" brushRef="#br0" timeOffset="41750.771">7518 6978 22149,'-6'10'1288,"0"2"608,2-5-415,4 2-513,0 1-416,3-4-352,3 1-264,-1-7 1648</inkml:trace>
  <inkml:trace contextRef="#ctx0" brushRef="#br0" timeOffset="42298.704">8019 7153 17636,'3'-10'1536,"16"-55"4127,-18 63-5563,-1 1-1,1-1 1,-1 1 0,0-1 0,0 1-1,0-1 1,0 1 0,0-1 0,0 1-1,0-1 1,0 0 0,0 1 0,-1-1 0,1 1-1,-1 0 1,1-1 0,-1 1 0,0-1-1,1 1 1,-1 0 0,0-1 0,0 1-1,0 0 1,0 0 0,0 0 0,0 0-1,0 0 1,0 0 0,-1 0 0,1 0-1,0 0 1,-1 0 0,1 1 0,0-1-1,-1 1 1,0-1-100,-3 1 37,0 1-1,-1 0 1,1 1 0,0-1-1,0 1 1,1 0 0,-1 0-1,0 0 1,0 1-1,1 0 1,0 0 0,-1 0-1,1 0 1,0 1 0,1-1-1,-1 1 1,1 0 0,-1 0-1,1 0 1,-1 3-37,-2-1 46,0 0-4,1 0 0,-1 1 0,1-1 0,0 1 1,0 0-1,1 0 0,0 0 0,0 1 0,1 0 0,0 0 0,0 0 0,1 0 1,0 0-1,0 0 0,1 0 0,0 1 0,0 6-42,2-13 6,0 0 0,-1 1 0,1-1-1,0 0 1,0 0 0,0 0 0,1 0 0,-1 0 0,0 0 0,1-1-1,0 1 1,-1 0 0,1-1 0,0 1 0,-1-1 0,1 1-1,0-1 1,0 0 0,0 0 0,1 0 0,-1 0 0,0 0 0,0-1-1,0 1 1,1-1 0,-1 1 0,0-1 0,1 0 0,-1 0-1,0 0 1,0 0 0,1 0 0,-1 0 0,0-1 0,1 1 0,-1-1-1,0 1 1,0-1 0,0 0 0,1 0 0,-1 0 0,0 0 0,0-1-1,-1 1 1,1 0 0,0-1 0,0 1 0,-1-1 0,1 0-1,0 0 1,-1 1 0,1-2-6,26-23 21,0-1 1,-2-1-1,-1-1 0,-1-2 1,-1 0-1,-2-2 0,-2 0 1,9-21-22,-10 18-10,-3-1 1,-1 0 0,-2-1-1,5-25 10,-10 29-21,-24 47-90,-11 56 75,3 2 0,3 0 0,-7 45 36,20-1 62,9-113-59,0 1 0,0-1 0,1 1 0,-1-1 0,1 1 0,-1-1 0,1 0 0,0 1 0,0-1 0,0 0 0,1 0 0,-1 1 0,0-1 0,1 0 0,0 0 0,-1-1 0,1 1 0,0 0 0,0 0 0,0-1 0,0 1 0,0-1 0,0 0 0,0 0 0,1 0 0,-1 0 0,0 0 0,1 0 0,-1 0 0,1-1 0,-1 1 0,1-1 0,-1 0 0,1 0 0,-1 0 0,1 0 0,-1 0 0,1 0 0,-1-1 0,1 1 0,-1-1 0,0 1 0,2-2-3,22-6 22,0-1 0,-1-1-1,-1-1 1,0-1 0,0-2-1,-2 0 1,18-14-22,-29 20 4,-1-1-1,0 1 0,0-1 1,-1-1-1,-1 0 1,0 0-1,0-1 0,-1 0 1,0 0-1,0 0 1,-2-1-1,1 0 0,-2-1 1,1 1-1,-2-1 1,0 1-1,0-1 1,-1-1-4,-3 15-1,1-1 1,-1 0-1,1 1 1,-1-1 0,1 0-1,-1 0 1,1 1 0,-1-1-1,0 0 1,1 0 0,-1 0-1,1 0 1,-1 0-1,0 1 1,1-1 0,-1 0-1,1-1 1,-1 1 0,0 0-1,1 0 1,-1 0-1,1 0 1,-1 0 0,0-1-1,1 1 1,-1 0 0,1 0-1,-1-1 1,1 1 0,-1 0-1,1-1 1,-1 1-1,1-1 1,-1 1 0,1 0-1,0-1 1,-1 1 0,1-1-1,0 1 1,-1-1 0,1 0-1,0 1 1,0-1-1,-1 1 1,1-1 0,0 1-1,0-1 1,0 0 0,0 1-1,0-1 1,0 1 0,0-1-1,0 0 1,0 1-1,0-1 1,0 0 0,0 1-1,0-1 1,1 1 0,-1-1-1,0 1 1,0-1 0,-36 44-20,35-41 19,-22 30 4,0 1 0,3 1 0,0 1 0,-5 19-3,23-52 3,1 0 0,-1 0 0,1 0 0,0 0 0,0 0 1,0 1-1,0-1 0,0 0 0,0 1 0,1-1 1,-1 0-1,1 1 0,0-1 0,-1 1 0,1-1 1,0 1-1,1-1 0,-1 1 0,0-1 0,1 1 1,-1-1-1,1 0 0,0 1 0,0-1 0,0 0 1,0 1-1,0-1 0,0 0 0,0 0 0,1 0 1,0 0-1,-1 0 0,1 0 0,0-1 0,-1 1 1,1-1-1,0 1 0,0-1 0,1 1 0,-1-1 1,0 0-1,0 0 0,1 0-3,7-2-90,0 0 1,0 0 0,0-1-1,0-1 1,0 0-1,0 0 1,0-1-1,-1 0 1,0 0 0,0-1-1,0 0 1,0-1-1,5-5 90,24-12-2060,1 2-564</inkml:trace>
  <inkml:trace contextRef="#ctx0" brushRef="#br0" timeOffset="42639.986">8791 6850 24741,'-40'20'3933,"-23"69"-2787,63-88-1142,-3 3 13,1 0 0,0 0-1,0 0 1,0 1 0,1-1 0,-1 1 0,1 0 0,0-1 0,1 1-1,-1 0 1,1 0 0,0-1 0,0 1 0,0 0 0,1 0 0,-1 0-1,2 1-16,0-5 3,0 0 0,0-1-1,1 1 1,-1-1 0,0 1-1,1-1 1,-1 0 0,0 1-1,1-1 1,-1-1-1,1 1 1,-1 0 0,0 0-1,1-1 1,-1 0 0,0 1-1,0-1 1,1 0 0,-1 0-1,0 0 1,0 0 0,0 0-1,0-1 1,0 1-1,1-2-2,1 1-2,0-1-17,0 0-1,1 0 1,-1 1-1,1 0 0,-1-1 1,1 2-1,0-1 0,0 0 1,0 1-1,0 0 1,0 0-1,0 1 0,0-1 1,0 1-1,0 0 0,0 0 1,1 1-1,-1 0 0,0-1 1,0 2-1,0-1 1,-1 1-1,1-1 0,0 1 1,2 2 19,-6-1 2,0 1 0,0-1 0,-1 1 1,1-1-1,-1 1 0,0-1 0,0 1 0,0-1 1,0 1-1,0-1 0,-1 1 0,0-1 0,0 1 1,0-1-1,0 0 0,0 1 0,-1-1 0,1 0 1,-1 0-1,0 0 0,0 0 0,0 0 0,0 0 1,-1-1-1,1 1 0,-1-1 0,1 0 1,-1 1-1,0-1 0,0 0 0,0-1 0,-3 2-2,-84 56 184,78-59-812,2-9-516</inkml:trace>
  <inkml:trace contextRef="#ctx0" brushRef="#br0" timeOffset="43634.363">9407 6658 26342,'1'0'92,"35"-26"1416,-35 25-1496,-1 1 0,1-1 0,-1 1 1,1-1-1,-1 1 0,1 0 0,-1-1 1,1 1-1,0 0 0,-1 0 0,1-1 0,0 1 1,-1 0-1,1 0 0,0 0 0,-1 0 0,1 0 1,0 0-1,-1 0 0,1 0 0,0 0 0,0 0 1,-1 0-1,1 0 0,0 0 0,-1 1 0,1-1 1,-1 0-1,1 1 0,0-1 0,-1 0 1,1 1-1,-1-1 0,1 0 0,-1 1 0,1-1 1,-1 1-1,1-1 0,-1 1 0,1-1 0,-1 1 1,0 0-1,1-1 0,-1 1 0,0 0 0,1-1 1,-1 1-1,0 0 0,0-1 0,0 1 0,0 0 1,1-1-1,-1 1 0,0 0 0,0-1 1,0 1-1,-1 0 0,1-1 0,0 1-12,-29 119 31,20-87-26,1 0 0,2 1 0,1 0 0,2 0 0,1 31-5,2-63 1,-1 0 0,1-1 0,0 1 0,-1 0 0,1-1 0,0 1 0,0-1-1,0 1 1,0 0 0,1-1 0,-1 1 0,0 0 0,1-1 0,-1 1 0,1-1 0,-1 1 0,1-1 0,0 1 0,0-1-1,0 1 1,0-1 0,0 0 0,0 1 0,0-1 0,0 0 0,0 0 0,0 0 0,1 0 0,-1 0 0,1 0 0,-1 0 0,0-1-1,1 1 1,-1 0 0,1-1 0,0 1 0,-1-1 0,1 1 0,-1-1 0,1 0 0,0 0 0,-1 0 0,1 0 0,0 0-1,0 0 0,11-6 19,-1 0 0,0-1 0,0-1 0,-1 0-1,1 0 1,-2-1 0,1 0 0,-1-1-1,-1-1 1,1 0-19,-1 1 7,20-19 25,-2-1 0,-2-1 0,0-2 0,-2 0 0,-2-1 0,16-34-32,-19-5 70,-19 72-70,1 0 0,0 0 1,0 1-1,-1-1 0,1 0 1,-1 0-1,1 1 0,-1-1 0,1 0 1,-1 1-1,1-1 0,-1 0 1,0 1-1,1-1 0,-1 1 1,0-1-1,1 1 0,-1-1 1,0 1-1,0 0 0,0-1 1,1 1-1,-1 0 0,0 0 1,0-1-1,0 1 0,0 0 1,0 0-1,1 0 0,-1 0 1,0 0-1,0 0 0,0 0 1,0 0-1,0 1 0,1-1 1,-1 0-1,0 0 0,0 1 1,0-1-1,1 1 0,-1-1 1,0 1-1,1-1 0,-1 1 0,0-1 1,1 1-1,-1-1 0,0 1 1,1 0-1,-1-1 0,1 1 1,-1 0-1,1 0 0,0-1 1,-1 1-1,1 0 0,0 0 1,-1 0-1,1-1 0,0 1 1,0 0-1,0 0 0,0 0 1,0 0-1,0 0 0,-11 21-14,1 0 0,0 0 0,2 1 0,1 0 0,1 1 0,1 0 1,-2 23 13,7-45 2,-2 4 13,0-1 1,0 1-1,1 0 1,0-1-1,0 1 0,1 0 1,-1 0-1,1 0 0,1 0 1,-1-1-1,1 1 1,0 0-1,0 0 0,1-1 1,-1 1-1,1 0 0,1-1 1,-1 0-1,1 0 0,0 1 1,0-1-1,0-1 1,1 1-1,-1 0 0,1-1 1,0 0-1,1 1-15,1-6 19,0 1 0,0-1 0,0 0 0,0 0 0,0 0 0,-1-1 0,1 0 0,-1 0 0,1-1 0,-1 1 0,0-1-1,0 0 1,0-1 0,0 1 0,0-1 0,-1 0 0,0 0 0,1 0 0,-2-1 0,1 1 0,0-1 0,-1 0 0,0 0 0,0 0 0,-1-1 0,1 1 0,-1-1 0,1-3-19,11-18 40,-1-2 0,-2 1 0,-1-1 0,-1-1 0,-1 0 0,-2 0 0,-1 0 0,-1-7-40,-8-3 33,4 40-33,0 1 0,0-1-1,0 1 1,0-1 0,-1 1 0,1-1 0,0 1-1,0-1 1,0 1 0,0-1 0,-1 1-1,1-1 1,0 1 0,-1-1 0,1 0 0,0 1-1,-1-1 1,1 1 0,0-1 0,-1 0 0,1 1-1,-1-1 1,1 0 0,0 0 0,-1 1 0,1-1-1,-1 0 1,1 0 0,-1 0 0,1 0 0,-1 0-1,1 1 1,-1-1 0,1 0 0,-1 0 0,1 0-1,-1 0 1,1 0 0,-1-1 0,1 1-1,-1 0 1,1 0 0,-1 0 0,1 0 0,-1 0-1,1-1 1,-1 1 0,1 0 0,-1 0 0,1-1-1,0 1 1,-1 0 0,1-1 0,0 1 0,-1-1-1,1 1 1,0 0 0,-1-1 0,1 1 0,0-1-1,0 1 1,-1-1 0,1 1 0,0-1 0,0 1-1,0-1 1,0 1 0,0-1 0,-1 1-1,1-1 1,-7 14-5,1 1 0,0-1 0,0 1 0,1 1-1,1-1 1,0 1 0,2-1 0,-1 1-1,2 0 1,0 0 0,0 0 0,2 10 5,-1-25 1,0 1 1,0 0-1,0-1 1,0 1-1,0 0 1,0-1-1,0 1 1,0 0-1,0-1 1,1 1 0,-1-1-1,0 1 1,0 0-1,0-1 1,1 1-1,-1-1 1,0 1-1,1-1 1,-1 1-1,1-1 1,-1 1-1,1-1 1,-1 1-1,0-1 1,1 1-1,0-1 1,-1 0-1,1 1 1,-1-1-1,1 0 1,-1 0-1,1 1 1,0-1-1,-1 0 1,1 0-1,-1 0 1,1 0-1,0 0 1,-1 0 0,1 0-1,0 0 1,-1 0-1,1 0 1,0 0-1,-1 0 1,1 0-1,-1 0 1,1-1-1,0 1 1,-1 0-1,1 0 1,-1-1-1,1 1 1,-1-1-1,1 1 1,-1 0-1,1-1 1,-1 1-1,1-1 1,-1 1-1,0-1 1,1 1-1,-1-1 1,1 1-1,-1-1 1,0 1-1,0-1 1,1 0-2,32-38 76,107-179 64,-138 215-144,-1 16-4,-26 116 24,19-6 36,7-123-54,-1 0 0,1 0 0,0 0 0,0 0 0,-1 0 0,1 0 0,0 0 0,-1 0 0,1 0 1,0 0-1,0 0 0,-1 0 0,1-1 0,0 1 0,-1 0 0,1 0 0,0-1 0,-1 1 0,1-1 1,0 1-1,-1 0 0,1-1 0,-1 1 0,1-1 0,-1 1 0,1-1 0,-1 0 0,1 1 0,-1-1 1,0 1-1,1-1 0,-1 0 0,0 1 0,1-1 0,-1 0 0,0 0 0,0 1 0,0-1 0,0 0 1,1 0 1,29-49-1597,-14 19-431</inkml:trace>
  <inkml:trace contextRef="#ctx0" brushRef="#br0" timeOffset="44450.662">10405 6130 27542,'-9'93'1082,"-5"0"0,-17 59-1082,31-149 14,-7 16 21,2-1 0,0 1-1,1 1 1,1-1 0,1 1 0,0-1 0,2 1 0,0 0 0,1-1 0,1 1 0,1-1-1,2 7-34,-5-26 1,0 1 0,0-1 0,0 1 0,0 0 0,0-1 0,0 1 0,1-1-1,-1 1 1,0-1 0,0 1 0,0-1 0,1 1 0,-1-1 0,0 1 0,0-1-1,1 1 1,-1-1 0,0 1 0,1-1 0,-1 1 0,1-1 0,-1 0 0,1 1-1,-1-1 1,0 0 0,1 1 0,-1-1 0,1 0 0,0 0 0,-1 1 0,1-1 0,-1 0-1,1 0 1,-1 0 0,1 0 0,-1 0 0,1 0 0,0 0 0,-1 0 0,1 0-1,-1 0 1,1 0 0,-1 0 0,1 0 0,-1 0 0,1 0 0,0-1 0,-1 1-1,1 0 1,-1 0 0,1-1 0,-1 1 0,1 0 0,-1-1 0,0 1 0,1-1-1,-1 1 1,1 0 0,-1-1 0,0 1 0,1-1 0,-1 1 0,0-1 0,0 1-1,1-1 0,18-41 12,-17 38-15,82-210-1370,-83 215 1369,-1-1 0,0 0-1,0 1 1,0-1 0,0 0-1,1 0 1,-1 1 0,0-1-1,0 0 1,0 0 0,1 0-1,-1 1 1,0-1 0,0 0-1,1 0 1,-1 0 0,0 0-1,0 1 1,1-1 0,-1 0-1,0 0 1,1 0 0,-1 0-1,0 0 1,1 0 0,-1 0-1,0 0 1,0 0-1,1 0 1,-1 0 0,0 0-1,1 0 1,-1 0 0,0 0-1,1 0 1,-1 0 0,0 0-1,0-1 1,1 1 0,-1 0-1,0 0 1,1 0 0,-1 0-1,0-1 1,0 1 0,0 0-1,1 0 1,-1-1 0,0 1-1,0 0 1,0 0 0,1-1-1,-1 1 1,0 0-1,0-1 1,0 1 0,0 0-1,0 0 1,0-1 0,0 1-1,0 0 1,0-1 0,0 1-1,0 0 1,0-1 0,0 1-1,0 0 1,0-1 4,12 32 12,-7-17-25,-2-11 17,0-1-1,1 1 1,-1-1 0,1 0-1,-1 0 1,1 0-1,0-1 1,0 1-1,0-1 1,0 0-1,0 0 1,0 0-1,0-1 1,0 1-1,0-1 1,0 0-1,0 0 1,0-1-1,0 1 1,0-1-1,0 0 1,0 0-1,0 0 1,0-1-1,0 1 1,0-1-1,-1 0 1,1 0-1,-1 0 1,1 0 0,-1-1-1,0 1 1,0-1-1,0 0 1,0 0-1,1-2-3,9-4 10,-1 0 0,-1 0 0,0-1 0,0-1 0,0 0 0,-2 0 0,1-1 0,-2 0 0,1-1 0,-2 0 0,1 0 0,-2-1 0,0 0 0,-1 0 0,0 0 0,-1-1 0,-1 1 0,0-1 0,-1 0 0,0 0 0,-1 0 0,-1 0 0,-1 0 0,0 0 0,-3-14-10,3 25-6,0 0 0,-1 0 0,1 0 0,-1 0 0,0 0 0,-1 0 0,1 0 0,0 1 0,-1-1 0,0 1 0,0 0 0,0 0 0,0 0 0,-1 0 0,1 0 0,-1 1 1,1 0-1,-1-1 0,0 1 0,0 1 0,0-1 0,0 0 0,0 1 0,-1 0 0,1 0 0,0 0 0,0 1 0,-1-1 0,1 1 0,0 0 0,-1 1 0,1-1 1,-1 1-1,1-1 0,0 1 0,0 0 0,0 1 0,-1-1 0,1 1 0,1 0 0,-1 0 0,0 0 0,0 0 0,1 1 0,-1 0 0,1-1 0,0 1 0,0 0 0,0 1 1,0-1-1,0 1 0,1-1 0,-1 2 6,-5 7-5,0 0 0,1 0-1,1 0 1,0 1 0,1 0 0,0 0 0,1 1 0,1-1 0,0 1 0,0 0 0,2 0-1,-1 7 6,4-18 2,-1 0 0,1 0 0,0 0 0,-1 0-1,1-1 1,0 1 0,1-1 0,-1 1 0,0-1-1,1 0 1,-1 0 0,1 0 0,0 0 0,0 0-1,0 0 1,0-1 0,0 0 0,0 1 0,0-1-1,0 0 1,0-1 0,1 1 0,-1 0 0,0-1-1,1 0 1,-1 0 0,0 0 0,1 0 0,-1 0-1,0-1 1,4 0-2,27 4-2,-23 0 1,-1 0 0,0 1 0,0 0 1,0 0-1,-1 1 0,1 1 0,-1-1 1,0 2-1,-1-1 0,5 5 1,-10-9 15,-1 0 0,0 1 0,1-1 0,-1 1 0,0-1 0,0 1 0,0 0 0,-1 0 0,1 0 0,-1 0 0,1 0 0,-1 0 0,0 0 0,0 0 0,0 0 0,-1 1 0,1-1 0,-1 0 0,0 1 0,0-1 0,0 0 0,0 1 0,0-1 0,-1 0 0,0 0 0,1 1 0,-1-1 0,0 0 0,-1 0 0,1 0 0,-1 0 0,1 0 0,-1 0 0,0 0 0,0-1-15,-65 82 240,53-77-622,-3-10-712</inkml:trace>
  <inkml:trace contextRef="#ctx0" brushRef="#br0" timeOffset="44711.366">10116 5889 28598</inkml:trace>
  <inkml:trace contextRef="#ctx0" brushRef="#br0" timeOffset="45537.503">6144 8304 19788,'0'0'1394,"2"5"-83,24 171 1350,-22-120-2330,6 78 191,-4-38 277,4 0 1,4 0 0,7 12-800,-20-108 10,-1 0 0,0-1-1,1 1 1,-1 0 0,1-1 0,-1 1 0,0 0-1,1-1 1,-1 1 0,1 0 0,-1 0 0,1 0-1,-1 0 1,1-1 0,-1 1 0,1 0 0,-1 0-1,1 0 1,-1 0 0,1 0 0,-1 0 0,1 0-1,-1 0 1,1 0 0,-1 0 0,1 1 0,-1-1-1,1 0 1,-1 0 0,1 0 0,-1 1 0,1-1-1,-1 0 1,0 0 0,1 1 0,-1-1 0,1 0-1,-1 1 1,0-1 0,1 1 0,-1-1 0,0 0-1,1 1 1,-1-1 0,0 1 0,0-1 0,0 1-1,1-1 1,-1 1 0,0-1 0,0 1 0,0-1-1,0 1 1,0-1 0,0 1 0,0-1 0,0 1-1,0-1 1,0 1 0,0-1 0,0 1 0,0-1-1,0 1 1,-1-1 0,1 1 0,0-1 0,0 1-10,15-42 263,64-359 29,-71 361-284,62-212 15,-68 247-22,0 0 0,-1 0 0,1 0 0,1 1 0,-1-1 0,0 1 0,1 0 0,0 0 0,0 0 0,0 0 0,0 0 0,0 0 0,1 1 0,-1-1 0,1 1 0,0 0 0,-1 0 0,1 1-1,0-1 1,0 1 0,0 0 0,0 0 0,0 0 0,1 0 0,-1 1 0,0 0 0,0-1 0,0 2 0,1-1 0,-1 0 0,0 1 0,0 0 0,0 0 0,0 0 0,0 0 0,0 1 0,0 0-1,-1-2-1,0 0 0,0 0 0,0 1 0,0-1 0,0 1 0,0 0 0,0-1 0,0 1 0,-1 1-1,1-1 1,0 0 0,-1 1 0,1-1 0,-1 1 0,0 0 0,1 0 0,-1 0 0,0 0 0,0 0 0,0 0 0,0 1 0,-1-1 0,1 0 0,0 1 0,-1 0 0,0-1 0,0 1-1,0 0 1,0 0 0,0 0 0,0-1 0,-1 1 0,1 0 0,-1 0 0,0 0 0,0 0 0,0 0 0,0 0 0,-1 0 0,1 0 0,-1 0 0,0 0 0,0 2 1,-9 10 31,0 0 1,-1 0 0,0-1 0,-1-1 0,-1 0 0,0-1-1,-1 0 1,0-1 0,0 0 0,-2-1 0,1-1-1,-1-1 1,0 0 0,-5 1-32,5-1 29,8-3-12,0-1 0,-1 0 0,0 0 0,1-1 0,-1 0-1,0 0 1,-1-1 0,1 0 0,0-1 0,-1 0 0,-2 0-17,10-2-75,1-1 1,-1 1-1,1-1 0,0 1 1,-1-1-1,1 0 1,0 1-1,0-1 0,0 0 1,0 0-1,0 0 0,1 0 1,-1 0-1,1 0 1,-1 0-1,1 0 0,0 0 1,-1 0-1,1 0 0,0 0 1,0 0-1,1 0 1,-1 0-1,0 0 0,1 0 1,-1 0-1,1 0 1,0 0-1,-1 0 0,1 0 1,0 0-1,0 0 0,0 1 1,1-1-1,-1 0 1,0 1-1,1-1 0,-1 1 1,1-1-1,0 1 75,24-18-2288,6 5-1486</inkml:trace>
  <inkml:trace contextRef="#ctx0" brushRef="#br0" timeOffset="46558.035">6719 8333 12379,'11'-48'10118,"-39"69"-6867,21-8-3037,0 0 0,2 1-1,0 0 1,0 0 0,1 0 0,1 0-1,0 1 1,1-1 0,0 1 0,2 0-1,0 8-213,-1-22 14,1 0 0,0 0-1,0 0 1,0 0 0,0 0 0,0 0-1,0 0 1,0 0 0,0 0-1,0 0 1,0 0 0,0 0-1,1 0 1,-1 0 0,0 0 0,1 0-1,-1 0 1,1 0 0,-1 0-1,1-1 1,-1 1 0,1 0 0,0 0-1,-1 0 1,1-1 0,0 1-1,0 0 1,0-1 0,-1 1-1,1-1 1,0 1 0,0-1 0,0 1-1,0-1 1,0 1 0,0-1-1,0 0 1,0 0 0,0 0-1,0 1 1,0-1 0,0 0 0,1 0-14,37-31 240,-24 10-229,0-1 0,-2-1 0,0 0 0,-2-1 0,0 0 0,-2 0 0,-1-1 0,0-1 0,-2 1 0,-1-1 0,-1 0 0,-2 0 0,0-1 0,-2 1 0,-1-17-11,-9 41-467,0 135-91,9-112 536,10 71-39,-8-91 60,0-1 0,-1 1 1,1-1-1,0 0 0,0 1 0,-1-1 0,1 0 1,0 1-1,0-1 0,0 0 0,-1 0 0,1 0 1,0 1-1,0-1 0,0 0 0,0 0 0,-1 0 0,1-1 1,0 1-1,0 0 0,0 0 0,0 0 0,-1-1 1,1 1-1,0 0 0,0-1 0,-1 1 0,1 0 1,0-1-1,-1 1 0,1-1 0,0 1 0,-1-1 1,1 0-1,-1 1 0,1-1 0,-1 0 0,1 1 1,-1-1-1,1 0 0,-1 1 0,0-1 0,1 0 1,15-25 9,-1 0-1,-2-1 0,0-1 0,-2 0 0,-1 0 0,5-27-8,-8 31-2,0 2 3,3-5 23,-2 0-1,0-1 1,-2 0 0,-2 0-1,0-1 1,-2 1 0,-1-6-24,-14 87 14,-36 339 992,46-371-922,1-11-52,0 0 0,0 1-1,1-1 1,1 0-1,0 0 1,0 1 0,1-1-1,1 0 1,-1 0-1,2 1 1,0 0-32,-3-10 3,1 0-1,0 0 1,0 0 0,0 1-1,0-1 1,0 0 0,0 0-1,1-1 1,-1 1 0,0 0-1,0 0 1,1-1 0,-1 1-1,0 0 1,1-1 0,-1 1-1,0-1 1,1 0 0,-1 1-1,1-1 1,-1 0 0,1 0-1,-1 0 1,1 0 0,-1 0-1,0 0 1,1-1 0,-1 1-1,1 0 1,-1-1 0,1 1-1,-1-1 1,0 1 0,1-1-1,-1 0 1,0 0 0,0 0-1,0 1 1,0-1 0,1 0-1,-1 0 1,0 0 0,0-1-1,-1 1 1,1 0 0,0 0-1,0 0 1,-1-1 0,1 1-1,0 0 1,-1-1 0,1 1-1,-1-1 1,0 1 0,1 0-1,-1-1 1,0 1 0,0-1-3,5-13 11,-2 0 0,1 0 0,-2 0 0,0 0 0,-1-1 0,0 1 0,-1 0 0,-1-1 0,-1 1 0,0 0 0,0-1 0,-2 1 0,0-1-11,-10-72 45,17 106-52,0-1 1,1 1 0,0-1 0,2 0-1,0 0 1,1 0 0,1-1 0,0 0-1,1 0 1,4 4 6,-10-16 0,0 1 0,0-1 0,0 0 0,1 0 0,-1-1 0,1 1 0,0-1 0,0 1-1,0-1 1,0 0 0,1-1 0,-1 1 0,1-1 0,0 0 0,-1 0 0,1 0 0,0-1 0,0 0 0,0 0 0,0 0 0,1 0 0,-1-1 0,0 0 0,0 0-1,0 0 1,0-1 0,0 1 0,1-1 0,-1-1 0,0 1 0,-1-1 0,1 0 0,0 0 0,0 0 0,-1 0 0,1-1 0,-1 0 0,0 0 0,0 0 0,0-1-1,0 1 1,2-4 0,1-4 3,0 1 0,-1-1 0,-1 0 0,0-1 0,0 0-1,-2 1 1,1-1 0,-1-1 0,-1 1 0,0 0 0,-1-1-1,0 1 1,-1-1 0,0 1 0,-1-1 0,-2-9-3,3 22 0,-1 1 0,1 0 0,-1-1 0,1 1 0,-1-1-1,0 1 1,1-1 0,-1 1 0,0-1 0,0 1 0,1-1 0,-1 0 0,0 1 0,0-1 0,1 0 0,-1 0 0,0 0 0,0 0 0,0 1 0,1-1 0,-1 0 0,0 0 0,0 0 0,0-1 0,1 1 0,-1 0 0,0 0 0,0 0 0,0-1 0,1 1 0,-1 0-1,0-1 1,0 1 0,1 0 0,-1-1 0,0 1 0,1-1 0,-1 1 0,0-1 0,1 0 0,-1 1 0,1-1 0,-1 1 0,1-1 0,-1 0 0,1 0 0,0 1 0,-1-1 0,1 0 0,0 0 0,0 1 0,-1-1 0,1 0 0,0 0 0,0 0 0,0 1 0,0-1-1,0 0 1,0 0 0,0 0 0,0 0 0,0 1 0,1-1 0,-1 0 0,0 0 0,0 1 0,1-1 0,-1 0 0,-8 21-1,1 1 0,0 1-1,2-1 1,0 1 0,2 0 0,0 0 0,1 2 1,1-15-4,0 1-5,-1 65 4,2-73 6,0-1 0,0 1 0,0-1 0,0 0 0,0 1 0,0-1 0,1 0 0,-1 1 0,1-1 0,-1 0-1,1 1 1,-1-1 0,1 0 0,0 0 0,0 0 0,0 0 0,-1 0 0,1 0 0,0 0 0,0 0 0,0 0 0,1 0 0,-1 0 0,0 0 0,0-1 0,0 1 0,1 0 0,-1-1 0,0 1 0,0-1-1,1 0 1,-1 1 0,0-1 0,1 0 0,-1 0 0,1 0 0,-1 0 0,0 0 0,1 0 0,-1 0 0,1 0 0,-1-1 0,0 1 0,1 0 0,-1-1 0,0 1 0,1-2-1,7-3 3,0-1 0,0-1 0,-1 0 1,0 0-1,0-1 0,-1 0 0,0 0 0,-1-1 1,0 1-1,0-1 0,0-1 0,-1 1 0,-1-1 1,0 0-1,3-10-3,13-22 21,18-13-13,-37 55-8,1 1-1,-1-1 0,1 1 1,-1-1-1,1 1 1,-1 0-1,0 0 1,1 0-1,-1-1 1,0 1-1,0 0 1,0 0-1,1 1 0,-1-1 1,0 0-1,-1 0 1,1 0-1,0 1 1,0-1-1,0 1 1,-1-1-1,1 0 1,-1 1-1,1-1 0,-1 1 1,0-1-1,1 1 1,-1-1-1,0 1 1,0-1-1,0 1 1,0 0-1,0-1 1,0 1-1,-1-1 0,1 1 1,-1-1-1,1 1 1,-1-1 0,2 1 1,0 146 4,-1-147-4,0 0-1,0-1 1,-1 1 0,1 0-1,0 0 1,0 0-1,0-1 1,0 1-1,0 0 1,0 0-1,0 0 1,0-1-1,0 1 1,1 0-1,-1 0 1,0 0-1,0-1 1,1 1 0,-1 0-1,1 0 1,-1-1-1,0 1 1,1 0-1,-1-1 1,1 1-1,0-1 1,-1 1-1,1-1 1,-1 1-1,1-1 1,0 1-1,-1-1 1,1 1 0,0-1-1,0 0 1,-1 1-1,1-1 1,0 0-1,0 0 1,-1 1-1,1-1 1,0 0-1,0 0 1,0 0-1,-1 0 1,1 0-1,0 0 1,0 0 0,0-1-1,-1 1 1,1 0-1,0 0 1,0-1-1,0 1 1,-1 0-1,1-1 1,0 1-1,-1-1 1,1 1-1,0-1 1,-1 1-1,1-1 1,-1 1 0,1-1-1,-1 1 1,1-1-1,-1 0 0,37-44 36,-5-6 16,-18 26-44,1 0 0,1 1 0,2 1-1,0 1 1,1 1 0,7-5-8,-26 25 0,1 0 1,-1 0-1,1 0 0,0 0 1,-1 0-1,1 0 0,0 0 1,0 0-1,0 0 0,0 0 1,-1 1-1,1-1 0,0 0 1,0 1-1,0-1 0,0 1 1,1-1-1,-1 1 0,0-1 1,0 1-1,0 0 0,0-1 1,0 1-1,1 0 0,-1 0 1,0 0-1,0 0 0,0 0 0,0 0 1,1 0-1,-1 1 0,0-1 1,0 0-1,0 1 0,0-1 1,0 0-1,0 1 0,0 0 1,0-1-1,0 1 0,0-1 1,0 1-1,0 0 0,0 0 1,0 0-1,0 0 0,-1-1 1,1 1-1,0 0 0,-1 0 1,1 0-1,0 0 0,-1 1 1,0-1-1,1 0 0,-1 0 0,0 0 1,1 0-1,21 201-20,-22-201 2,-1 1-34,1 0 0,0-1 1,-1 1-1,1 0 0,0 0 1,0-1-1,0 1 0,0 0 1,0-1-1,1 1 0,-1 0 1,0 0-1,1-1 0,-1 1 1,1 0-1,0-1 0,-1 1 0,1-1 1,0 1-1,0-1 0,0 1 1,0-1-1,0 0 0,0 1 1,1-1-1,-1 0 0,0 0 1,1 0-1,-1 0 0,2 1 52,2-9-2045</inkml:trace>
  <inkml:trace contextRef="#ctx0" brushRef="#br0" timeOffset="47478.039">8045 7844 12099,'-8'-128'13340,"0"184"-10730,1 7-2097,-8 69 6,7 0 1,5 23-520,3-148 13,0-1 0,-1 0-1,1 0 0,1 1 0,-1-1 0,1 0 1,0 0-1,1 0 0,-1 0 0,1 0 0,1 0 0,-1 0 1,1 0-1,0-1 0,0 0 0,0 1-12,-2-6 3,1 0 0,-1 1 1,0-1-1,0 0 0,0 0 0,1 0 1,-1 0-1,0 0 0,0 0 0,0 0 1,0 0-1,1-1 0,-1 1 0,0 0 0,0-1 1,0 1-1,0-1 0,0 1 0,0-1 1,0 0-1,0 1 0,0-1 0,0 0 0,0 0 1,0 0-1,0 1 0,-1-1 0,1 0 1,0 0-1,-1 0 0,1 0 0,0 0 1,-1-1-1,1 1 0,-1 0 0,0 0 0,1 0 1,-1 0-1,0 0 0,0-1 0,0 1 1,0 0-1,0-1-3,8-21 18,-2 1-1,-1-1 1,0 0 0,-2 0 0,-1-1-1,-1 1 1,0-1 0,-2 1 0,-1-1 0,-1 1-1,0 0 1,-6-15-18,8 35-1,1 0 1,-1 0-1,0 0 0,0 1 0,0-1 1,0 1-1,0-1 0,0 1 1,-1-1-1,1 1 0,-1-1 0,0 1 1,0 0-1,0 0 0,0 0 0,0 0 1,0 0-1,-1 1 0,1-1 1,0 1-1,-1-1 0,-2 0 1,3 4-1,-1 0 1,1 0-1,0 0 0,0 1 1,0-1-1,1 1 0,-1-1 0,0 1 1,1 0-1,0-1 0,-1 1 1,1 0-1,0 0 0,1 0 0,-1 0 1,0 0-1,1 0 0,0 0 1,0 0-1,0 0 0,0 0 1,0 0-1,0 1 1,-1 7 1,1-8 0,-3 13-2,1-1 0,0 1 0,2-1 0,-1 1 0,2 0 0,0-1 0,3 12 1,-4-26 0,0 0 0,0-1 0,0 1 1,0 0-1,0-1 0,0 1 0,1 0 0,-1-1 1,0 1-1,0 0 0,0-1 0,1 1 0,-1-1 1,0 1-1,1 0 0,-1-1 0,1 1 0,-1-1 0,1 1 1,-1-1-1,1 1 0,-1-1 0,1 0 0,-1 1 1,1-1-1,-1 0 0,1 1 0,0-1 0,-1 0 1,1 0-1,-1 1 0,1-1 0,0 0 0,-1 0 1,1 0-1,0 0 0,-1 0 0,1 0 0,0 0 1,-1 0-1,1 0 0,0 0 0,-1 0 0,1-1 1,0 1-1,-1 0 0,1 0 0,0-1 0,-1 1 1,1 0-1,-1-1 0,1 1 0,-1 0 0,1-1 1,-1 1-1,1-1 0,-1 1 0,1-1 0,-1 1 0,1-1 1,-1 0-1,0 1 0,1-1 0,28-40 6,-28 39-6,132-256 28,-123 243-32,-10 22-1,6 224 30,-5-216-19,-1-7-2,0 1 0,1 0 0,0 0 0,1 0 0,0-1 0,0 1 0,1 0 0,0-1 0,0 0 0,1 0 0,1 1-4,-4-8 3,1 0 1,0 0-1,0 0 0,0 0 1,1 0-1,-1-1 1,0 1-1,0-1 0,0 1 1,0-1-1,1 0 0,-1 0 1,0 0-1,0 0 1,0 0-1,1-1 0,-1 1 1,0-1-1,0 1 1,0-1-1,0 0 0,0 0 1,0 1-1,0-2 1,0 1-1,0 0 0,0 0 1,-1-1-1,1 1 0,0-1 1,-1 1-1,1-1 1,-1 1-1,0-1 0,2-2-3,7-5 12,-1-2 0,1 1-1,-2-1 1,1-1 0,-2 1-1,1-1 1,-2-1 0,0 1-1,0-1 1,-1-1 0,-1 1-1,0 0 1,0-1 0,-2 0-1,0-1-11,-6 4-30,-3 27 14,-4 11-35,-42 151-569,53-178 469,0 0 1,1 0 0,-1-1 0,1 1-1,-1 0 1,0 0 0,1-1-1,-1 1 1,1 0 0,-1 0-1,0 0 1,1 0 0,-1 0 0,1 0-1,-1 0 1,1 0 0,-1 0-1,1 0 1,-1 0 0,1 0-1,-1 0 1,0 0 0,1 0 0,-1 0-1,1 1 1,-1-1 0,0 0-1,1 0 1,-1 0 0,1 1 150,11-173-5029,5-9 4277,-15 165 720,0-1 0,1 1 0,1 0 0,1 1 0,0-1 0,1 1 0,0 0 0,1 0 0,4-5 32,-9 16 1,20-49 3347,-20 49-1271,-2 4-55,0 0-879,0 3-577,7 46-596,-4-34-625</inkml:trace>
  <inkml:trace contextRef="#ctx0" brushRef="#br0" timeOffset="48204.609">8674 7836 12835,'1'-5'903,"8"-45"6657,-9 49-7470,0 1 1,0-1 0,0 0 0,0 0 0,0 1-1,0-1 1,0 0 0,0 0 0,0 1 0,0-1 0,-1 0-1,1 0 1,0 1 0,0-1 0,-1 0 0,1 1-1,0-1 1,-1 0 0,1 1 0,-1-1 0,1 1-1,-1-1 1,1 0 0,-1 1 0,0 0 0,1-1-1,-1 1 1,1-1 0,-1 1 0,0 0 0,1-1-1,-1 1 1,0 0 0,0-1 0,1 1 0,-1 0 0,0 0-1,0 0 1,1 0 0,-1 0 0,0 0 0,0 0-1,1 0 1,-1 0 0,0 0 0,0 0 0,1 1-1,-1-1 1,0 0 0,0 0 0,1 1 0,-1-1-1,0 1 1,1-1 0,-1 0 0,1 1 0,-1 0-91,-8 5 107,1 1 0,0 0-1,0 1 1,1 0 0,0 0 0,1 0 0,-1 1 0,2 0 0,-1 0 0,1 1 0,1-1 0,0 1 0,0 0 0,1 0 0,0 1 0,0 1-107,-2 4 61,0 0 0,1 0 0,0 1 0,2 0 0,0-1 0,1 1 0,1 0 0,0-1 0,1 3-61,-1-18 7,0-1 0,0 1 0,0 0 0,0-1 0,0 1 0,0 0 0,0 0 0,0-1 0,0 1 0,0 0 0,0-1 0,1 1 0,-1 0 0,0-1 0,1 1 0,-1 0 1,0-1-1,1 1 0,-1-1 0,1 1 0,-1-1 0,1 1 0,-1-1 0,1 1 0,-1-1 0,1 1 0,-1-1 0,1 1 0,0-1 0,-1 0 0,1 1 0,0-1 0,-1 0 0,1 0 0,0 0 0,-1 0 0,1 1 0,0-1 0,-1 0 0,1 0 0,0 0 0,0 0 0,-1 0 0,1-1 0,0 1 0,-1 0 0,1 0 0,0 0 0,-1-1 0,1 1 0,0 0 0,-1-1 0,1 1 0,0 0 0,-1-1 0,1 1 0,-1-1 0,1 1 0,-1-1 0,1 1 0,-1-1 0,1 1 0,-1-1 1,0 0-1,1 1 0,-1-1-7,32-42 130,-14 12-126,-1 0 1,-1-1 0,-2 0 0,-2-1 0,0-1 0,0-8-5,-19 70-15,2 0 0,0 0 0,3 0 0,0 0 0,1 1 0,2-1 0,4 28 15,-5-55 1,0 0 1,-1-1-1,1 1 1,0 0 0,0-1-1,-1 1 1,1 0-1,0 0 1,0-1 0,0 1-1,0 0 1,0 0-1,0 0 1,0-1-1,0 1 1,0 0 0,0 0-1,0-1 1,1 1-1,-1 0 1,0-1 0,1 1-1,-1 0 1,0 0-1,1-1 1,-1 1 0,1-1-1,-1 1 1,1 0-1,-1-1 1,1 1 0,-1-1-1,1 1 1,0-1-1,-1 0 1,1 1 0,-1-1-1,1 1 1,0-1-1,0 0 1,-1 0 0,1 1-1,0-1 1,0 0-1,-1 0 1,1 0-1,0 0 1,0 0 0,-1 0-1,1 0 1,0 0-1,0 0 1,-1 0 0,1-1-1,0 1 1,0 0-1,-1 0 1,1-1 0,0 1-1,-1 0 1,1-1-1,0 1 1,-1-1 0,1 1-1,-1-1-1,30-47 113,-29 46-111,134-262 202,-129 254-201,17-25 14,-2 0-1,-1-2 1,-2 0-1,-1-2 1,-3 1-1,0-2 1,-3 0-1,6-35-16,-18 39 16,-8 35-28,0 11 4,1 0-1,0 1 1,1 0-1,1 0 0,-1 0 1,2 1-1,0 0 1,0 0-1,0 1 9,-6 15-8,-101 267 53,107-191 51,6-101-94,-1 0 0,1 0-1,0 0 1,0 0-1,0 0 1,0 0 0,0-1-1,1 1 1,-1 0 0,1-1-1,0 1 1,0-1-1,0 0 1,0 1 0,0-1-1,0 0 1,0 0 0,1 0-1,-1-1 1,1 1-1,0-1 1,-1 1 0,1-1-1,0 0 1,0 0 0,0 0-1,0 0 1,0 0-1,0-1 1,0 1 0,2-1-2,81-18-382,-39-2-582</inkml:trace>
  <inkml:trace contextRef="#ctx0" brushRef="#br0" timeOffset="50410.285">9496 7537 25261,'-7'8'41,"0"-1"0,1 1-1,-1 1 1,2-1-1,-1 1 1,1 0 0,1 0-1,0 1 1,0-1-1,1 1 1,0 0 0,-2 9-41,-2 5 91,-19 80 665,26-104-747,0 1 0,0-1 0,-1 1 0,1-1 0,0 1 0,0-1 0,0 1 0,0 0 0,-1-1 0,1 1 0,0-1 0,0 1 0,0 0 0,0-1 0,1 1 0,-1-1 0,0 1 0,0-1 0,0 1 0,0 0 0,1-1 0,-1 1 0,0-1 0,0 1 0,1-1 0,-1 1-1,0-1 1,1 1 0,-1-1 0,1 0 0,-1 1 0,0-1 0,1 1 0,-1-1 0,1 0 0,-1 1 0,1-1 0,-1 0 0,1 0 0,0 0 0,-1 1 0,1-1 0,-1 0 0,1 0 0,-1 0 0,1 0 0,0 0 0,-1 0 0,1 0 0,-1 0 0,1 0 0,-1 0 0,1 0 0,0 0 0,-1-1 0,1 1 0,-1 0 0,1 0-1,-1 0 1,1-1 0,-1 1 0,1 0 0,-1-1 0,1 1 0,-1-1-9,32-27 220,-18 11-165,-2 0 0,1-1 0,-2 0 0,-1-1-1,0 0 1,-1-1 0,-1 0 0,-1 0 0,-1-1 0,0 0-1,-2 0 1,-1 0 0,0-1 0,-1 1 0,-2-1 0,0 1-1,-3-22-54,-6 19 76,1 30-54,-3 42-38,5 3-20,2 0 1,3 0 0,2 0-1,2 7 36,-3-57-3,0 0 0,0 1 0,0-1 0,0 0 0,0 1 0,0-1 0,0 0-1,0 0 1,0 1 0,1-1 0,-1 0 0,1 0 0,-1 1 0,1-1 0,-1 0 0,1 0-1,0 0 1,-1 0 0,1 0 0,0 0 0,0 0 0,0 0 0,0 0 0,0 0 0,0 0-1,0 0 1,0-1 0,0 1 0,0 0 0,0-1 0,1 1 0,-1-1 0,0 1 0,0-1-1,1 0 1,-1 0 0,0 1 0,0-1 0,1 0 0,-1 0 0,0 0 0,1 0 0,-1 0-1,0-1 1,1 1 0,-1 0 0,0-1 0,1 1 3,12-8 42,-1 1 0,0-2 0,0 0 0,-1 0 0,0-1 0,-1-1 0,0 0 0,0 0 1,-1-1-1,-1 0 0,0-1 0,-1 0 0,4-9-42,3-5 66,-1-1 1,-2-1-1,-1 0 0,-1 0 1,5-28-67,-58 325 83,33-206-73,10-62-10,0 1 0,0-1 0,1 1 0,-1-1-1,0 0 1,1 1 0,-1-1 0,0 0 0,1 1 0,-1-1 0,0 0-1,1 1 1,-1-1 0,0 0 0,1 1 0,-1-1 0,1 0 0,-1 0-1,1 0 1,-1 0 0,1 1 0,-1-1 0,1 0 0,-1 0 0,1 0-1,-1 0 1,1 0 0,-1 0 0,0 0 0,1 0 0,-1 0-1,1 0 1,-1-1 0,1 1 0,-1 0 0,1 0 0,-1 0 0,1 0-1,-1-1 1,0 1 0,1 0 0,-1-1 0,1 1 0,-1 0 0,0-1-1,1 1 1,-1 0 0,0-1 0,1 1 0,-1 0 0,0-1-1,0 1 1,1-1 0,-1 1 0,10-11 10,0 0 0,-1 0 0,-1 0 0,1-2 0,-2 1 0,0-1 0,0 0 0,3-9-10,-2 4 10,107-290 31,-110 301-30,-4 22-16,-4 26-16,-25 261-3,28-271 46,0-31-22,0 0 1,1-1-1,-1 1 1,0-1 0,0 1-1,0 0 1,0-1-1,0 1 1,0 0 0,1-1-1,-1 1 1,0 0 0,0-1-1,1 1 1,-1 0-1,0-1 1,0 1 0,1 0-1,-1 0 1,0-1-1,1 1 1,-1 0 0,0 0-1,1 0 1,-1 0 0,1-1-1,-1 1 1,0 0-1,1 0 1,-1 0 0,0 0-1,1 0 1,-1 0-1,1 0 1,-1 0 0,0 0-1,1 0 1,-1 0 0,1 0-1,-1 0 1,0 0-1,1 0 1,-1 1 0,0-1-1,1 0 1,-1 0-1,0 0 1,1 1 0,-1-1-1,0 0 1,1 0 0,-1 1-1,0-1 1,1 0-1,-1 1 1,0-1 0,0 0-1,0 1 1,1-1-1,-1 0 1,0 1 0,0-1-1,0 0 1,0 1 0,0-1-1,85-184 99,-55 110-81,137-305 79,-167 379-96,0 0-1,0 0 1,0 0 0,0 0-1,-1 0 1,1 0-1,0 0 1,0 0-1,0 0 1,0 0-1,0 0 1,-1 0 0,1 0-1,0 0 1,0 0-1,0 0 1,0 0-1,-1-1 1,1 1-1,0 0 1,0 0 0,0 0-1,0 0 1,0 0-1,0 0 1,-1 0-1,1 0 1,0 0-1,0-1 1,0 1 0,0 0-1,0 0 1,0 0-1,0 0 1,0 0-1,0-1 0,-21 37-19,3 1-1,1 0 0,1 1 0,-9 40 20,22-68 5,-4 7 6,1 1 0,1-1 0,0 1 0,1 0 1,2 0-1,0 1 0,0-1 0,2 0 0,0 1 0,1-1 1,1 0-1,1 1 0,0-1 0,2 0 0,0-1 1,1 1-1,0-1 0,3 2-11,-8-17 9,-4-15 39,-77-146-132,34 48 80,45 108 0,25-9-10,134-5 22,37 4-3121,-143 5 855</inkml:trace>
  <inkml:trace contextRef="#ctx0" brushRef="#br0" timeOffset="51288.254">10183 7578 18548,'34'-207'-15,"-33"201"-3,1 0 0,0 0 0,0 0 1,1 0-1,-1 1 0,1 0 0,1-1 0,-1 1 0,1 0 0,0 0 0,0 1 0,0-1 0,0 1 0,2-1 18,11-12 37,-6-1 528,-6 12 2514,-1 22-1728,3 33-1045,-2 0-1,-3 1 1,-2 0 0,-2-1-1,-2 1 1,-2-1-1,-2 0 1,-3-1-1,-2 2-305,-14 91 622,38-102-500,-3-52 45,1-105 235,88-236-253,-90 330-147,-1 0-2,1 0-1,1 0 1,0 1 0,2-1 0,1 2 0,11-16 0,-22 36 0,1 0 0,0 0-1,0 0 1,0 1 0,0-1-1,0 0 1,0 1 0,0-1-1,1 0 1,-1 1-1,0-1 1,1 1 0,-1 0-1,1 0 1,0-1 0,-1 1-1,1 0 1,0 0 0,0 1-1,0-1 1,0 0 0,0 0-1,0 1 1,0 0 0,0-1-1,0 1 1,0 0 0,0 0-1,0 0 1,0 0 0,0 0-1,0 0 1,0 1 0,0-1-1,0 1 1,0-1 0,0 1-1,0 0 1,-1 0 0,1 0-1,0 0 1,0 0 0,-1 0-1,1 0 1,-1 0 0,1 1-1,-1-1 1,1 1 0,-1-1-1,0 1 1,0 0 0,0-1-1,1 1 1,-2 0 0,1 0-1,0 0 1,0 0 0,-1 0-1,1 1 1,-2 12 1,0-1-1,-1 1 1,-1-1-1,0 0 1,-1 0-1,-1 0 1,0 0-1,-1-1 1,0 0 0,-1 0-1,-1 0 1,0-1-1,0 0 1,-3 1-1,1 3 3,-113 141 46,123-157-49,-1 0-7,0 1 1,1-1-1,-1 0 0,0 0 0,1 1 1,-1-1-1,0 0 0,1 1 0,-1-1 1,1 0-1,-1 1 0,1-1 1,-1 1-1,0-1 0,1 1 0,0-1 1,-1 1-1,1-1 0,-1 1 0,1 0 1,0-1-1,-1 1 0,1 0 0,0-1 1,0 1-1,-1 0 0,1-1 1,0 1-1,0 0 0,0-1 0,0 1 1,0 0-1,0 0 0,0-1 0,0 1 1,0 0-1,1-1 0,-1 1 0,0 0 1,0-1-1,0 1 0,1 0 1,-1-1-1,0 1 0,1-1 0,-1 1 1,1 0-1,-1-1 0,1 1 0,-1-1 1,1 1-1,-1-1 0,1 1 0,-1-1 1,1 0-1,0 1 0,-1-1 1,1 0-1,0 1 7,60-26-1953,-18-7 453</inkml:trace>
  <inkml:trace contextRef="#ctx0" brushRef="#br0" timeOffset="51987.462">10664 7234 24485,'-10'25'404,"2"0"0,1 1 0,1 0 0,1 0 0,1 0 0,1 1 0,1 13-404,2-39 8,-1 0 1,0 0-1,1 0 1,-1 0-1,1 0 1,0 0-1,-1 0 1,1 0-1,0 0 1,-1 1-1,1-1 1,0 0-1,0 0 1,0 0-1,0 0 1,0 0-1,0 0 1,1 1-1,-1-1 1,0 0-1,0 0 1,1 0-1,-1 0 1,1 0-1,-1 0 1,1 0-1,-1 0 1,1 0-1,0 0 1,0 0-1,-1 0 1,1-1-1,0 1 1,0 0-1,0 0 1,0-1-1,0 1 1,0-1-1,0 1 1,0-1-1,0 1 1,0-1-1,0 1 1,0-1-1,0 0 1,0 0-1,0 0 1,0 1-1,0-1 1,1 0-1,-1 0 1,0-1-1,0 1 1,0 0-1,0 0 1,0 0-1,0-1 1,0 1-1,1-1 1,-1 1-1,1-1-8,85-138 133,-54 77-98,50-97 39,-82 154-81,-4 6 6,-3 2-2,1 1 1,0 0 0,0 1-1,0-1 1,0 1-1,0 0 1,1 0 0,0 0-1,0 1 1,1-1 0,-1 1-1,1 0 1,0 0-1,1 0 1,0 1 0,-1 2 2,-3 5-6,-7 16 14,1 1 1,1 0-1,2 1 1,1 0-1,1 6-8,8-38 3,-1 0-1,0 0 0,1 0 0,-1 0 0,0-1 1,1 1-1,-1 0 0,1 0 0,-1 1 0,0-1 1,1 0-1,-1 0 0,1 0 0,-1 0 0,0 0 1,1 0-1,-1 0 0,0 1 0,1-1 1,-1 0-1,0 0 0,1 0 0,-1 1 0,0-1 1,0 0-1,1 0 0,-1 1 0,0-1 0,0 0 1,1 1-1,-1-1 0,0 0 0,0 1 0,0-1 1,0 0-1,1 1 0,-1-1 0,0 1 0,0-1 1,0 0-1,0 1 0,0-1 0,0 1 1,0-1-1,0 0 0,0 1 0,0-1 0,0 0 1,0 1-1,-1-1 0,1 1 0,0-1 0,0 0 1,0 1-1,0-1 0,-1 0 0,1 1 0,0-1 1,-1 0-3,23-26 98,-19 22-95,40-50 84,4 2 0,1 2-1,47-37-86,-74 69 15,6-10-8,-1 0 0,-1-1-1,-2-2 1,-1 0 0,-2-1 0,-1-2-1,-1 0 1,-2 0 0,-1-2 0,-2 0-1,-2 0 1,-1-1 0,-2-1 0,0-4-7,-8 32-13,-6 21 4,-9 28-12,-104 327 647,94-252-64,25-110-556,0 0-1,0 0 1,0-1 0,1 1-1,-1 0 1,1 0 0,0-1-1,0 1 1,0 0-1,0-1 1,1 1 0,-1-1-1,1 1 1,0-1-1,0 0 1,0 0 0,1 0-1,-1 0 1,1 0 0,0-1-1,-1 1 1,1-1-1,0 1 1,0-1 0,1 0-1,-1 0 1,0 0-1,1-1 1,1 1-6,19 3 9,-22-5-43,-8-1-78,-8-6 59,1 0 1,0 0 0,0-2 0,0 0 0,1 0-1,1-1 1,0 0 0,0-1 0,1 0-1,0-1 1,1 0 0,-1-3 52,6 12-2,1 0 1,0 0-1,0-1 1,0 0-1,1 1 0,0-1 1,-1 0-1,1 0 1,0 0-1,1 0 0,-1 0 1,1-1-1,0 1 1,0 0-1,0-1 0,0 1 1,1-1-1,0 1 1,0-1-1,0 1 0,0-1 1,1 1-1,0-1 1,0 1-1,0 0 0,0-1 1,1 1-1,0 0 1,-1 0-1,2 0 0,-1 0 1,0 0-1,1 0 1,0 1-1,0-1 0,0 1 1,0 0-1,0 0 1,1 0-1,1-1 2,5-1-20,0 1 0,0 0-1,1 0 1,-1 1 0,1 0 0,0 1 0,0 0 0,0 1 0,0 0-1,0 1 1,0 0 0,0 1 0,0 0 0,0 0 0,0 1-1,0 1 1,0 0 0,4 2 20,26 3-1001,-5-13-862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0:54.509"/>
    </inkml:context>
    <inkml:brush xml:id="br0">
      <inkml:brushProperty name="width" value="0.025" units="cm"/>
      <inkml:brushProperty name="height" value="0.025" units="cm"/>
    </inkml:brush>
  </inkml:definitions>
  <inkml:trace contextRef="#ctx0" brushRef="#br0">180 1058 17780,'-6'9'997,"4"-4"-439,-18 24 387,3-17 4977,195 6-3821,-97-8-1897,8 3-19,1-5 0,-1-3 0,1-4-1,25-6-184,-1-2 319,1 6 0,0 4-1,69 14-318,-79-10 74,0-3-1,0-6 1,12-5-74,312-69 24,-366 71-15,0 2 0,0 3 1,0 2-1,24 6-9,-15-3 15,1-4 1,0-2-1,0-4 1,0-3-1,-1-3 0,-1-3 1,14-8-16,-56 19 29,-1 0 0,0 2 0,1 1-1,-1 1 1,0 1 0,1 2 0,-1 1 0,-1 1 0,1 1 0,22 10-29,-11-5-74,0-2 1,0-2-1,1-1 1,28 0 73,-67-6-144,1-1 1,-1 1-1,1-1 1,-1 0 0,1 0-1,-1 0 1,1 0 0,-1 0-1,1 0 1,-1 0 0,1 0-1,-1-1 1,1 1-1,-1-1 1,0 1 0,1-1-1,-1 1 1,1-1 0,-1 0-1,0 0 1,0 1 0,1-1-1,-1 0 1,0 0-1,0 0 1,0 0 0,0-1-1,0 1 1,0 0 0,-1 0-1,1-1 1,0 1 0,0 0-1,-1-1 1,1 1-1,-1-1 1,0 1 0,1 0-1,-1-1 1,0 1 0,0-1-1,0 1 1,0-1 0,0 1-1,0-1 1,0-1 143,-17-17-2795</inkml:trace>
  <inkml:trace contextRef="#ctx0" brushRef="#br0" timeOffset="974.206">374 14 20108,'0'0'68,"1"0"-1,0 0 0,-1 1 1,1-1-1,-1 0 1,1 0-1,-1 0 0,1 0 1,0 1-1,-1-1 1,1 0-1,-1 1 0,1-1 1,-1 0-1,0 1 1,1-1-1,-1 1 0,1-1 1,-1 0-1,0 1 1,1-1-1,-1 1 0,0-1 1,1 1-1,-1-1 1,0 1-1,0 0 0,0-1 1,1 1-1,-1-1 1,0 1-1,0-1 0,0 1 1,0 0-1,0-1 1,0 1-1,0-1 0,0 1 1,0 0-1,0-1 1,-1 1-1,1-1 0,0 1 1,0-1-1,0 1 1,-1-1-1,1 1 0,0-1 1,-1 1-1,1-1 1,0 1-1,-1-1 0,1 1 1,-1-1-68,74-25 1729,-49 21-1596,0 0-1,1 2 0,0 0 0,0 2 0,-1 1 0,1 0 0,0 2 0,-1 1 0,0 1 0,0 1 0,0 1 0,0 2-132,78 16 46,-49-14 46,0-2-1,0-2 1,1-3-1,0-3 1,-1-1-1,1-3 1,33-7-92,44-12 574,2 6 1,122 1-575,-208 18 40,0 3-1,-1 1 0,0 3 1,22 7-40,58 13 90,-93-22-70,1-1 0,0-2-1,1-2 1,-1 0 0,0-3 0,1-1-1,-1-1 1,1-2 0,-1-1 0,21-7-20,-22 2 45,1 1 0,0 2 0,0 1 0,0 2 1,1 1-1,-1 2 0,1 1 0,-1 2 0,2 2-45,17 4 46,-41-5-42,1 0 0,-1-1-1,0 0 1,1-1 0,-1-1-1,1 0 1,-1 0 0,1-1 0,-1-1-1,1 0 1,-1-1 0,0 0-1,0-1 1,0 0 0,0-1-4,50-31 29,-61 37-70,1-1 0,0 1 0,0 0-1,-1-1 1,1 1 0,0 0 0,-1 0 0,1 0-1,-1 0 1,1 0 0,-1 1 0,0-1 0,1 0 0,-1 1-1,0-1 1,0 0 0,0 1 0,0 0 0,0-1-1,0 1 1,-1-1 0,1 1 0,0 0 0,-1 0 0,1-1-1,-1 1 1,0 0 0,0 0 0,0 0 0,0 0-1,0-1 1,0 1 0,0 2 41,0 11 1124</inkml:trace>
  <inkml:trace contextRef="#ctx0" brushRef="#br0" timeOffset="16857.646">602 187 9978,'-22'3'505,"1"1"0,0 1 0,0 1 0,1 1 0,-1 1 0,2 1-1,-15 8-504,-22 8 2847,30-13-1514,4-5-871,1 2 0,-1 0 0,2 2 0,-1 0 0,1 1 0,1 1-1,0 1 1,1 1 0,1 0 0,0 2 0,0 1-462,3 1 63,1 2-1,1 0 1,1 1 0,1 0-1,0 0 1,2 1 0,1 1-1,0-1 1,2 1 0,1 0-1,1 0 1,1 1 0,1-1-1,1 0 1,1 1 0,1 1-63,3 1 26,0 0 1,2-1-1,0 0 1,2 0-1,1-1 1,1 0 0,2 0-1,0-2 1,1 1-1,14 16-26,-4-15 13,0 0-1,2-1 0,1-2 1,0 0-1,2-2 1,0-2-1,1 0 1,1-2-1,1-1 0,0-2 1,13 3-13,27 16 18,-44-19-1,0-2-1,0-1 1,1-1 0,1-2 0,-1-1-1,1-1 1,26 1-17,34 0 15,-1 5 0,0 3-1,87 26-14,-98-19 25,2-4 0,0-4 0,0-3 0,5-4-25,987 57 696,-237-57-466,-521-17-212,-1-13 0,44-21-18,-77 16 92,130 9-92,65-5-10,332-18-31,-414 26 70,-1-17 1,323-73-30,-533 66-16,136-51 16,300-103 77,-517 169-124,-60 18 45,-2-3 0,1-1 1,-2-1-1,1-3 0,-1-1 2,-29 11 1,0 1 0,-1-2-1,0 1 1,0-1 0,0 0-1,-1-1 1,0 0 0,0 0-1,-1-1 1,0 1 0,-1-1-1,1-1 1,-2 1 0,0-1-1,0 1 1,0-1 0,-1 0 0,-1-1-1,0 1 1,0 0 0,-1-1-1,0 1 1,-1-1 0,0 1-1,-1-1 1,0 1 0,-1-1-1,0 1 1,0 0 0,-1 0-1,-4-9 0,4 12 2,-1 1 0,0-1 0,-1 1-1,1 0 1,-1 1 0,0-1 0,-1 1-1,0 0 1,1 0 0,-1 0 0,-1 1-1,1 0 1,-1 0 0,1 1-1,-1 0 1,0 0 0,0 1 0,-1-1-1,-5 0-1,-148-18-73,-352 11-243,-558-29 380,770 26 39,-47-17-103,138 16 72,-2 10-1,-32 10-71,-133-1-23,-240-27 82,477 12-39,-1 5 0,-77 11-20,82 6-27,2 0 48,-1-5 1,-8-6-22,-468-35 2,91-2 30,455 33-35,0 3 0,0 2-1,1 4 1,-1 2 0,-37 12 3,-195 17-12,-244-28 19,300-1-10,-155 12 19,-228 25-110,573-38-205,-2 0-224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1:27.749"/>
    </inkml:context>
    <inkml:brush xml:id="br0">
      <inkml:brushProperty name="width" value="0.025" units="cm"/>
      <inkml:brushProperty name="height" value="0.025" units="cm"/>
    </inkml:brush>
  </inkml:definitions>
  <inkml:trace contextRef="#ctx0" brushRef="#br0">59 1061 16347,'34'2'3014,"89"11"-2348,52 23 513,-123-23-994,0-2-1,1-2 0,43 0-184,471-17 66,-427 14-49,0-7 0,-1-6 1,63-13-18,-23-4 23,289-52-52,121-24 36,-423 70 325,140-5-332,-262 31 8,-1-2 0,0-2 0,-1-2 0,0-2 0,-1-1 0,39-20-8,186-92 21,-260 120-19,1 0 0,-1-1-1,0 0 1,0 1 0,-1-2-1,0 1 1,0-1 0,-1 0-1,1 0 1,-1 0 0,-1 0-1,0-1 1,0 1 0,0-1-1,-1 0 1,0 0-1,0 0 1,-1 0 0,0 0-1,-1-1 1,1 1 0,-2 0-1,1 0 1,-1 0 0,0 0-1,-1 0 1,0 0 0,0 0-1,-1 0 1,0 0 0,0 1-1,-1-1 1,0 1-1,-4-5-1,-14-6 2,0 2 0,-1 0 0,-1 2 0,0 0 0,-1 2 0,0 1 0,-1 1 0,-1 1 0,1 1 0,-1 1 0,0 2 0,-10-1-2,0-2-17,-19-5 51,1 3 0,-2 2-1,1 2 1,-17 3-34,-310 1 117,-11 3 349,-44-69-317,360 55-153,-255-26-3,72 18 61,-139-10 228,84 11-28,255 20-252,-1 3 0,1 3 0,0 2 1,1 3-1,0 3 0,-56 20-2,98-26 15,1 0 1,0 2-1,1 0 0,0 1 0,0 0 1,1 2-1,-4 4-15,-169 168 38,179-178-33,-1 1-1,2 0 0,-1 0 0,1 1 1,0 0-1,1 0 0,0 1 0,1 0 0,0 1 1,0-1-1,1 1 0,1 0 0,0 0 1,0 0-1,1 1 0,0 0 0,1-1 0,1 1 1,0 0-1,0 0 0,1 0 0,1 0 1,0 0-1,1 4-4,4-3 3,1-1 1,0 0 0,0 0-1,2-1 1,-1 0-1,1 0 1,1-1 0,0-1-1,0 1 1,1-1-1,0-1 1,1 0 0,0-1-1,0 0 1,11 4-4,2 4-1,4 6 0,1-2 1,1-1-1,1-1 0,0-2 1,1-1-1,1-2 0,0-1 0,0-2 1,1-1-1,0-2 0,24 1 1,-13-8 1,0-2 1,0-3-1,-1-1 0,0-2 0,0-2 0,-1-3 0,0-1 1,-2-2-1,30-16-1,-16 6-42,1 2 0,1 3 0,0 3-1,2 2 1,0 2 0,1 4 0,59-4 42,-69 17-337,-11 8 462</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16.002"/>
    </inkml:context>
    <inkml:brush xml:id="br0">
      <inkml:brushProperty name="width" value="0.025" units="cm"/>
      <inkml:brushProperty name="height" value="0.025" units="cm"/>
    </inkml:brush>
  </inkml:definitions>
  <inkml:trace contextRef="#ctx0" brushRef="#br0">1 177 11074,'0'0'522,"0"0"274,0 0 303,0 0 348,-1 10 2968,11 69-2463,-5-71-1837,0 0 0,1-1 1,0 0-1,0 0 0,1 0 1,0-1-1,0 0 0,0 0 1,1-1-1,0 0 0,0 0 1,0 0-1,1-1 1,-1-1-1,1 0 0,0 0 1,0 0-1,0-1 0,1-1 1,-1 1-1,0-2 0,1 1 1,-1-1-1,0-1 0,1 1 1,2-2-116,192-4 48,168 11-37,-171-5 246,146-85-40,-293 73-193,1 2 0,0 3 0,0 2 0,0 2 0,1 3 0,2 2-24,-54-2 3,63 7 65,0-2-1,0-4 1,0-3 0,8-3-68,-37 3 9,1 1 0,-1 2 0,0 1 0,1 3 0,34 8-9,96 8-7,169-42 25,-142 19 4,-101 3-5,-1-4 0,68-11-17,364-17-58,-498 28 58,40-5 27,1 3 0,-1 4 1,20 3-28,28 6-11,1-5 0,-1-5 1,9-6 10,471-19-14,-200 10 101,290 46-60,-570-33-11,0 6 0,61 11-16,426 56-6,75 19 214,-150-23-206,-409-52 2,1-6-1,77-6-3,-123-1-9,580 10 39,-182-29-26,52-17-46,172 5 56,55 28-8,-628 2 6,153-2 70,178-28-82,-3 6 214,-289 21-63,811-15-165,-725 12-14,336-22 94,121-5-62,-114 1-12,-167-32-5,-102-3-39,-261 55 62,1 3 0,1 3 1,60 2-11,234-7 346,-166 25-362,36-2 6,-108-5 18,-173-1 454,41-3-501,-1 1-1,1 0 0,0 1 0,1 0 0,-1 1 0,1 0 0,0 1 1,0 1-1,-7 4 40,9-4-719,1-1-291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5.785"/>
    </inkml:context>
    <inkml:brush xml:id="br0">
      <inkml:brushProperty name="width" value="0.025" units="cm"/>
      <inkml:brushProperty name="height" value="0.025" units="cm"/>
    </inkml:brush>
  </inkml:definitions>
  <inkml:trace contextRef="#ctx0" brushRef="#br0">140 224 6406,'0'0'13704,"-10"4"-12487,-1 1-869,1 0 1,1 0 0,-1 1-1,1 1 1,0-1-1,-11 12 1,15-14-160,0 1-1,0 0 1,1 1-1,0-1 1,0 1 0,1-1-1,-1 1 1,1 0-1,0 0 1,1 1-1,0-1 1,0 1 0,0-1-1,-1 8 1,3-12-182,0-1-1,-1 1 1,1 0 0,0-1 0,0 1-1,0 0 1,0-1 0,1 1 0,-1 0-1,0-1 1,1 1 0,-1-1 0,1 1-1,-1-1 1,1 1 0,0-1-1,0 1 1,-1-1 0,1 1 0,0-1-1,0 0 1,1 0 0,-1 0 0,0 1-1,0-1 1,2 1 0,0-1 23,-1 0 0,1-1 0,0 1 0,-1 0 0,1-1 1,0 0-1,-1 0 0,1 0 0,0 0 0,-1 0 0,1 0 0,0-1 0,0 1 0,-1-1 1,1 0-1,2-1 0,5-2 79,0-1 1,0-1 0,-1 1-1,0-1 1,0-1 0,-1 0-1,1 0 1,-2-1 0,8-8-1,61-81 44,-59 74-126,-1-1 1,-1-1-1,-1-1 1,-2 0-1,0 0 1,14-51-1,-25 76-29,-1 0 0,0 1 0,0-1 0,1 0 0,-1 1 0,0-1 0,0 0 0,0 1 0,0-1 0,0 0 0,0 1 0,0-1-1,0 0 1,0 1 0,0-1 0,0 0 0,0 0 0,-1 1 0,1-1 0,0 0 0,0 1 0,-1-1 0,1 1 0,-1-1 0,0-1 0,-13 8-52,-15 23 6,17-11 83,0-1 1,2 2-1,0 0 0,1 0 0,1 1 0,1 0 0,0 0 0,2 0 0,0 1 0,2 0 0,0 0 0,1 0 0,2 39 0,0-56-84,1 0 0,0 0 0,0 1 0,0-1 0,1 0 0,-1 0 0,1 0 0,0 0 0,0-1 0,0 1 0,1 0 0,-1-1 0,1 0 0,0 1 0,0-1 0,0 0 0,0-1 0,1 1 0,-1 0 0,1-1 0,-1 0 0,1 0 0,5 2 0,-6-3-684,0 0-1,0 0 1,0-1 0,1 1 0,-1-1-1,0 0 1,0 0 0,1 0 0,-1 0-1,0-1 1,0 0 0,6-1 0,9-8-11444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2:50.881"/>
    </inkml:context>
    <inkml:brush xml:id="br0">
      <inkml:brushProperty name="width" value="0.025" units="cm"/>
      <inkml:brushProperty name="height" value="0.025" units="cm"/>
    </inkml:brush>
  </inkml:definitions>
  <inkml:trace contextRef="#ctx0" brushRef="#br0">1 1 12267,'7'27'5549,"21"-11"-3848,36-6-826,27-8 331,-66-4-995,0 2 0,0 1 0,0 0 0,0 2-1,0 1 1,-1 1 0,0 2 0,21 7-211,-33-8 41,1 0 0,0 0-1,0-2 1,0 1 0,0-2 0,1 0-1,0 0 1,-1-2 0,1 1 0,0-2-1,0 0 1,0 0 0,0-2 0,0 0-41,290-73 101,-283 73-69,1 0-1,-1 1 0,1 1 1,0 1-1,-1 1 1,1 1-1,-1 1 0,0 1 1,0 0-1,-1 2 1,7 3-32,-22-8 50,-1 0 1,1 0-1,-1-1 1,1 1 0,0-1-1,0 0 1,-1-1-1,1 1 1,0-1 0,0 0-1,0 0 1,0-1-1,0 1 1,-1-1 0,1 0-1,0 0 1,2-2-51,5 1-158,-12 2-450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08.870"/>
    </inkml:context>
    <inkml:brush xml:id="br0">
      <inkml:brushProperty name="width" value="0.025" units="cm"/>
      <inkml:brushProperty name="height" value="0.025" units="cm"/>
    </inkml:brush>
  </inkml:definitions>
  <inkml:trace contextRef="#ctx0" brushRef="#br0">23 151 10810,'-6'2'-94,"-11"7"6189,28-3-3078,155-40-2659,-14 49-172,-70-16 149,0-3 0,74-14-335,66-4 295,464-39-187,-484 19 6,-200 41 44,-2 1 39,-4 2-44,-13 9 69,-3 4 902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39.333"/>
    </inkml:context>
    <inkml:brush xml:id="br0">
      <inkml:brushProperty name="width" value="0.025" units="cm"/>
      <inkml:brushProperty name="height" value="0.025" units="cm"/>
    </inkml:brush>
  </inkml:definitions>
  <inkml:trace contextRef="#ctx0" brushRef="#br0">4 1222 12195,'0'0'2324,"-1"3"4275,-1 12-4732,35 28-1046,-20-33-519,293 43 783,-291-50-1067,22 6-8,1-1 1,1-3 0,-1-1-1,1-1 1,0-3 0,0-1-1,-1-1 1,28-7-11,-27-1-15,1 1 0,0 3 0,1 1 0,0 1 0,17 3 15,240 44 60,-150-15-42,121 8 98,-97-44 138,-171 8-354,-1 0 137,-1 0 0,1 0 0,0 1 0,0-1 0,-1 0 0,1 1 0,0-1 0,0 0 0,0 0 0,-1 1 0,1-1-1,0 1 1,0-1 0,0 0 0,0 1 0,0-1 0,0 0 0,0 1 0,0-1 0,0 0 0,0 1 0,0-1 0,0 1 0,0-1 0,0 0 0,0 1-1,0-1 1,0 0 0,0 1 0,1-1 0,-1 0 0,0 1 0,0-1 0,0 0 0,1 1 0,-1-1 0,0 0 0,0 1 0,1-1 0,-1 0 0,0 0 0,1 0-1,-1 1 1,0-1 0,1 0 0,-1 0 0,0 0 0,1 0 0,-1 1 0,0-1 0,1 0 0,-1 0-37,-31 17 88,7-12-1,-14 4-570,38-9 2195</inkml:trace>
  <inkml:trace contextRef="#ctx0" brushRef="#br0" timeOffset="6596.912">1710 0 11979,'-53'12'2955,"-66"63"-1574,55-10 2011,-15 49-2436,55-77-856,-1 7 46,2 1 0,2 1-1,2 1 1,-7 31-146,8-25 51,-86 303 349,95-314-390,0-8 24,2 0 0,2 0 0,0 0 1,3 0-1,1 1 0,1-1 0,2 1 1,3 14-35,2-17 6,2 1 0,2-2 0,0 0 0,2 0-1,1-1 1,2-1 0,1 0 0,1-1 0,1-1 0,2-1 0,0 0 0,2-2 0,7 6-6,-21-23-1,0-1 0,1 1 0,0-2 0,0 1 0,0-1 0,1-1 0,-1 0 0,1 0 0,0-1 0,0-1 0,1 0 1,-1 0-1,0-1 0,1 0 0,-1-1 0,0-1 0,1 0 0,-1 0 0,0-1 0,1 0 0,-1-1 0,0 0 1,19-7 8,0 0 1,0-2 0,-2-1-1,1-2 1,-2 0-1,0-2 1,9-8-9,-5-4 10,-1-1 1,-2-2 0,-1 0 0,-2-2-1,-1-1 1,-1-1 0,-3-1 0,-1 0-1,-1-2 1,-2 0 0,-2-1-1,0-7-10,5-3 36,12-28 29,4-9 54,-3-2 0,17-80-119,-45 148 69,-1-1 0,-1 1 1,-1-1-1,0 1 1,-2-1-1,0 1 0,-2-1 1,0 1-1,-1 0 1,-2 0-1,0 0 0,-1 1 1,-1 0-1,0 0 1,-2 1-1,-1 0 1,0 0-1,-1 1 0,-1 1 1,-13-14-70,12 14 23,-1 0 0,0 2 0,-2 0 0,1 0 0,-2 2 0,0 0 0,0 1 0,-1 1 0,-1 1 0,0 0 0,0 2 0,-1 0 0,0 1 1,-14-2-24,-45 4 266,-8 9 2403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01.052"/>
    </inkml:context>
    <inkml:brush xml:id="br0">
      <inkml:brushProperty name="width" value="0.025" units="cm"/>
      <inkml:brushProperty name="height" value="0.025" units="cm"/>
    </inkml:brush>
  </inkml:definitions>
  <inkml:trace contextRef="#ctx0" brushRef="#br0">271 1119 20364,'27'-147'4735,"-27"146"-4665,0-1-1,0 1 1,0-1 0,0 1 0,-1-1 0,1 1 0,0 0 0,-1-1-1,1 1 1,-1 0 0,1-1 0,-1 1 0,0 0 0,1-1 0,-1 1-1,0 0 1,0 0 0,0 0 0,0 0 0,0 0 0,0 0 0,0 0 0,0 0-1,-1 0 1,1 0 0,0 1 0,-1-1 0,1 1 0,0-1 0,-1 1-1,1-1 1,0 1 0,-1 0 0,1-1 0,-1 1 0,1 0 0,-1 0-1,1 0 1,-1 0 0,0 1-70,-60 14 884,51-10-849,0 0 1,0 0-1,0 1 0,1 1 1,0 0-1,0 0 1,1 1-1,0 0 0,0 1 1,1 0-1,0 0 1,1 1-1,0-1 1,0 2-1,1-1 0,0 1 1,1 0-1,0 0 1,1 1-1,-1 5-35,-3 9-1,2 0 1,1 0-1,1 1 0,1-1 1,2 1-1,0 0 0,2-1 1,1 8 0,-2-31-2,0 0 0,0 0 1,0 0-1,0 0 0,0 0 0,1 0 1,-1 0-1,1 0 0,0 0 1,0-1-1,0 1 0,0 0 1,0 0-1,1-1 0,-1 1 0,1-1 1,-1 1-1,1-1 0,0 0 1,0 1-1,0-1 0,1 0 1,-1 0-1,0-1 0,1 1 0,-1 0 1,1-1-1,0 0 0,0 1 1,-1-1-1,1 0 0,0 0 0,0-1 1,0 1-1,0-1 0,0 1 1,0-1-1,0 0 0,0 0 1,2 0 1,91-51-1106,-31 6-122</inkml:trace>
  <inkml:trace contextRef="#ctx0" brushRef="#br0" timeOffset="517.421">525 848 24453,'-1'3'30,"-18"33"340,1 1 0,3 1 0,1 1 1,1 0-1,0 11-370,12-43 55,0-4-27,0 0-1,0 0 1,0 0 0,1 1-1,-1-1 1,1 0 0,0 0-1,0 1 1,0-1-1,1 0 1,-1 0 0,1 1-1,-1-1 1,1 0 0,0 0-1,0 0 1,0 0-1,1 0 1,-1 0 0,1 0-28,1-2 10,1-1-1,-1 0 1,0 0 0,0 0 0,0 0 0,0-1 0,1 1-1,-1-1 1,0 0 0,0 0 0,0 0 0,0 0-1,0 0 1,-1-1 0,1 0 0,0 1 0,-1-1 0,1 0-1,-1 0 1,1 0 0,-1 0 0,0-1 0,0 1 0,0-1-1,0 1 1,-1-1 0,1 0 0,-1 0 0,1 0-1,0-2-9,14-21 21,0 0 0,-2-1 0,-1-1 0,-1 0 0,-2 0 0,-1-1 0,-1-1 0,-1 0 0,-2 0 0,0-3-21,-7-5-9,-11 52 21,7 14 95,0-1 1,2 1 0,1 0-1,2 0 1,0 0 0,2 0-1,1 1 1,1-1 0,2-1-1,0 1 1,2-1 0,4 9-108,5 11 51,0 3-15,2-1-1,2 0 1,3-2-1,7 11-35,-25-53 2,-1 0 0,0 0 0,-1 1 0,1 0 0,-1 0-1,-1 0 1,1 0 0,-1 0 0,0 0 0,0 1 0,0-1 0,-1 1 0,0 0-1,-1-1 1,1 1 0,-1-1 0,-1 1 0,1 0 0,-1-1 0,0 1 0,-1-1 0,-1 6-2,-51 59 402,53-70-387,-1 0 0,0 1 0,0-1 0,0 0 0,0 0 0,0 0 0,0 0 0,0 0 0,0-1 0,-1 1 0,1-1 0,0 1 0,0-1 0,0 0 0,-1 0 0,1 0 0,0 0 0,0 0 0,-1 0 0,1-1 0,0 1 0,0-1 0,0 0 0,-1 1 0,1-1 0,0 0 0,0 0 0,0 0 0,1-1 0,-1 1 0,0 0 0,0-1 0,1 1 0,-1-1 0,0 0 0,1 1 0,-1-2-15,-7-12 8,1 0 0,1-1 0,0 0 0,1 0 1,1-1-1,0 1 0,2-1 0,0 0 0,0 0 0,2 0 0,0 0 0,1-1 0,0 1 0,2 0 0,3-14-8,-3-5-376,3 0-1,1 0 1,1 1 0,2 0-1,1 0 1,2 1-1,2 0 377,1 10-1687,-1 4 168</inkml:trace>
  <inkml:trace contextRef="#ctx0" brushRef="#br0" timeOffset="778.988">1198 451 20772,'-1'-2'164,"0"1"-1,-1 0 0,1-1 0,-1 1 0,1 0 0,0 0 1,-1 0-1,0 0 0,1 0 0,-1 0 0,0 1 0,1-1 0,-1 1 1,0-1-1,0 1 0,1-1 0,-1 1 0,0 0 0,0 0 1,0 0-1,0 0 0,1 0 0,-1 0 0,0 0 0,0 1 0,0-1 1,1 1-1,-1-1 0,0 1 0,1 0 0,-1 0 0,0 0 0,1 0 1,-1 0-1,1 0 0,-1 0 0,1 0 0,0 0 0,-2 2-163,-50 63 804,46-54-510,-7 7-146,1 1 0,1 0 0,1 1 0,1 0 0,1 0 0,1 1 0,0 1 0,2 0 0,0 3-148,5-22 3,0 0 0,1 0 0,-1 0-1,1 0 1,0 0 0,0 0 0,1 0 0,-1-1 0,1 1-1,0 0 1,0 0 0,0 0 0,0-1 0,1 1 0,-1 0-1,1-1 1,0 0 0,0 1 0,0-1 0,1 0 0,-1 0 0,1 0-1,-1 0 1,1-1 0,0 1 0,0-1 0,1 1 0,-1-1-1,0 0 1,1 0 0,-1-1 0,1 1 0,0-1 0,-1 0 0,1 0-1,0 0 1,0 0 0,0-1-3,1 1-136,1-1-1,-1 0 1,1 0 0,-1-1-1,1 1 1,-1-1-1,0 0 1,1-1 0,-1 0-1,0 1 1,0-2 0,0 1-1,0 0 1,0-1 0,-1 0-1,1 0 1,-1-1-1,0 1 1,0-1 0,1 0 136,18-24-3605</inkml:trace>
  <inkml:trace contextRef="#ctx0" brushRef="#br0" timeOffset="1068.077">1369 42 22085,'-3'4'207,"0"0"-1,0 1 1,0-1 0,1 0 0,0 1 0,0 0 0,0-1-1,1 1 1,-1 0 0,1 0 0,0 0 0,1 0 0,-1 0-1,1 0 1,0 0 0,0 0 0,1 0 0,-1 0 0,1 0 0,1 4-207,0 12 688,-1 24-263,3 0 0,1 0 0,3 0 1,1-1-1,3 0 0,14 35-425,-20-61 24,-5-12-24,0 0 0,0 1 0,1-1 0,-1 0 0,2 0 0,-1 0 0,1 0 0,-1 0 0,2-1 0,-1 1 0,1-1 0,-1 0 0,1 0 0,1 0 0,-1-1 0,1 1 0,0-1 0,0 0 0,0 0 0,0-1 0,1 0 0,-1 0 0,1 0 0,0 0 0,3 0 0,-6-4-73,0-1 0,-1 0 0,1 1 0,-1-1 0,0 0 0,1 0-1,-1-1 1,0 1 0,0 0 0,0-1 0,-1 1 0,1-1 0,0 1 0,-1-1 0,0 0 0,0 0 0,0 0 0,0 0 0,0 0-1,0 0 1,-1 0 0,1 0 0,-1 0 0,0 0 0,0 0 0,0 0 0,0 0 0,-1 0 0,1 0 0,-1 0 0,0 0 0,0 0 0,0 0-1,0 0 74,-7-40-594</inkml:trace>
  <inkml:trace contextRef="#ctx0" brushRef="#br0" timeOffset="1427.24">1640 283 18828,'13'0'385,"-1"-1"0,0 0 0,0 0 1,1-1-1,-1-1 0,-1 0 0,1-1 0,0 0 0,-1-1 0,0 0 0,0-1 0,0 0 1,-1-1-1,0 0 0,0 0 0,0-1 0,-1-1 0,6-6-385,-3 4 245,0-1 1,0 0-1,-1-1 0,-1 0 0,0-1 1,0 0-1,-2-1 0,0 0 0,0 0 1,0-4-246,-8 17 21,0 1 0,0-1 1,0 1-1,-1-1 0,1 1 1,0 0-1,-1-1 1,1 1-1,-1-1 0,1 1 1,-1 0-1,0-1 0,0 1 1,1 0-1,-1 0 0,0 0 1,0 0-1,0 0 1,0 0-1,0 0 0,0 0 1,-1 0-1,1 0 0,0 0 1,0 0-1,-1 1 0,1-1 1,0 1-1,-1-1 0,1 1 1,-1 0-1,1-1 1,-1 1-1,1 0 0,0 0 1,-1 0-1,1 0 0,-1 0 1,1 0-1,-1 0 0,1 1 1,-1-1-1,1 0 0,0 1 1,-1-1-1,1 1 1,0 0-1,-1-1 0,1 1 1,0 0-1,0 0 0,-1 0 1,1 0-1,0 0 0,0 0 1,0 0-1,0 0 1,1 0-1,-1 0 0,0 1 1,0-1-1,1 0-21,-17 17 56,1 0 0,1 0 0,1 1-1,1 1 1,0 1 0,2 0 0,0 0 0,1 1 0,1 0 0,-1 8-56,6-23 1,1 0 0,-1 1 0,1-1 0,0 0 1,1 1-1,0 0 0,0 0 0,1-1 0,0 1 0,0 0 1,0 0-1,1 0 0,1 0 0,-1 0 0,1 0 0,1 0 0,0 0 1,0 0-1,0-1 0,1 1 0,0-1 0,0 0 0,4 6-1,-2-11-113,0 0 0,0 0 0,1 0 0,-1-1-1,1 0 1,-1 0 0,1 0 0,0 0-1,-1-1 1,1 0 0,-1-1 0,1 1 0,0-1-1,-1 0 1,1 0 0,-1-1 0,1 1 0,-1-1-1,0 0 1,0-1 0,0 0 0,0 1-1,0-1 1,0-1 0,-1 1 0,0-1 0,0 0-1,4-3 114,27-25-4387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1.760"/>
    </inkml:context>
    <inkml:brush xml:id="br0">
      <inkml:brushProperty name="width" value="0.025" units="cm"/>
      <inkml:brushProperty name="height" value="0.025" units="cm"/>
    </inkml:brush>
  </inkml:definitions>
  <inkml:trace contextRef="#ctx0" brushRef="#br0">485 3228 21020,'0'-4'207,"0"-1"-1,-1 0 0,1 1 0,-1-1 0,0 0 0,0 1 0,-1-1 0,1 1 0,-1 0 0,0-1 0,0 1 0,0 0 0,-1 0 0,1 0 0,-1 0 1,0 1-1,0-1 0,0 1 0,-1 0 0,1 0 0,-1 0 0,0 0 0,0 0 0,0 1 0,0 0 0,0 0 0,-1 0 0,1 0 0,0 1 0,-1 0 0,1 0 1,-1 0-1,-2 0-206,-6 3 60,0 1-1,0 0 1,1 1 0,0 0 0,0 1 0,0 1 0,0 0 0,1 0 0,0 1 0,0 1 0,1 0 0,0 0 0,0 1 0,1 0 0,0 1 0,1 0 0,0 0 0,1 1 0,-6 8-60,-10 13 30,2 0 1,0 1-1,3 2 1,0 0-1,3 0 1,1 2-1,1 0 1,2 0-1,-2 18-30,11-44 17,1 0 0,0 1 0,1-1 0,0 0 0,1 1 1,0-1-1,0 0 0,1 0 0,1 0 0,0 0 0,2 3-17,-4-9-23,1-1 0,0 0 0,0 0 0,1 0 0,-1 0 0,1-1 1,0 1-1,0-1 0,0 1 0,0-1 0,0 0 0,1 0 0,0 0 0,-1-1 0,1 1 1,0-1-1,0 0 0,0 0 0,1 0 0,-1-1 0,0 0 0,1 0 0,-1 0 1,1 0-1,-1 0 0,1-1 0,-1 0 0,1 0 0,1 0 23,44-12-1239,3-12-587</inkml:trace>
  <inkml:trace contextRef="#ctx0" brushRef="#br0" timeOffset="522.893">772 2928 23765,'-164'315'3186,"146"-219"-2479,19-94-702,-1-1 0,1 0-1,0 1 1,0-1 0,0 0 0,0 1 0,0-1-1,0 0 1,0 0 0,1 0 0,-1 0 0,0 0-1,0 0 1,1-1 0,-1 1 0,1 0 0,-1-1 0,1 1-1,-1-1 1,1 1 0,-1-1 0,1 0 0,-1 1-1,1-1 1,-1 0 0,1 0 0,0 0 0,-1-1-1,1 1 1,-1 0 0,1 0 0,-1-1 0,1 1 0,-1-1-1,1 1 1,-1-1 0,1 0 0,-1 0 0,0 1-1,1-1 1,-1 0 0,0 0 0,0 0 0,0-1-1,0 1 1,0 0 0,0 0 0,0-1 0,0 1 0,0 0-1,0-1-4,42-38 111,-2-2 0,-2-1 1,-2-2-1,-2-2 0,-2-1 0,-2-1 0,9-23-111,22-19 331,-61 91-329,-1-1 1,1 0 0,-1 0 0,1 0 0,0 0-1,0 1 1,0-1 0,-1 0 0,1 1 0,0-1 0,0 0-1,0 1 1,0-1 0,0 1 0,0 0 0,0-1 0,0 1-1,0 0 1,0-1 0,0 1 0,0 0 0,0 0-1,0 0 1,0 0 0,1 0 0,-1 0 0,0 0 0,0 1-1,0-1 1,0 0 0,0 0 0,0 1 0,0-1 0,0 1-1,0-1 1,0 1 0,0-1 0,-1 1 0,1 0-1,0-1 1,0 1 0,0 0 0,-1 0 0,1 0 0,0-1-1,0 2-2,16 50 137,-13-17-31,-5-27-87,2-1 1,-1 0 0,1 1 0,0-1 0,0 0 0,1 0 0,0 0 0,0 0 0,1 0 0,0 0-1,0-1 1,2 3-20,-4-9 1,-1 1-1,1-1 1,0 1 0,0-1-1,0 0 1,0 0-1,0 1 1,-1-1-1,1 0 1,0 0-1,0 0 1,0 0-1,0 0 1,0 0 0,0 0-1,0 0 1,0 0-1,0-1 1,-1 1-1,1 0 1,0-1-1,0 1 1,0 0 0,0-1-1,-1 1 1,1-1-1,0 1 1,-1-1-1,1 0 1,0 1-1,-1-1 1,1 0-1,0 1 1,-1-1 0,1 0-1,-1 0 1,0 1-1,1-1 1,-1 0-1,1-1 0,0 0 2,104-161 104,-99 153-105,7-12-2,0 1-1,2 0 1,0 1 0,1 0 0,1 2 0,1 0 0,1 1 0,0 0-1,14-7 2,-32 23-1,1 0 0,-1 0 0,1 0 0,-1 1 0,1-1 0,0 0 0,-1 1 0,1-1 0,0 1 0,-1 0 0,1 0 0,0-1 0,-1 1 0,1 0 0,0 0 0,0 1 0,-1-1 0,1 0 0,0 1 0,-1-1 0,1 1 0,0-1 0,-1 1 0,1 0 0,-1-1 0,1 1 0,-1 0 0,1 0 0,-1 0 0,0 0 0,0 1 0,1-1 0,-1 0 0,0 0 0,0 1 0,0-1 0,0 1 0,0-1 0,0 1 0,-1-1-1,1 1 1,-1 0 0,1 0 1,16 76-26,-17-71 27,1 2-8,0-1 7,-1 0 1,1-1-1,0 1 0,0-1 0,1 1 1,0-1-1,1 1 0,-1-1 0,1 0 1,1 0-1,-1-1 0,3 3 0,-5-8 1,-1 0-1,1-1 1,0 1 0,0-1-1,-1 1 1,1-1 0,0 0-1,0 1 1,0-1 0,0 0 0,-1 0-1,1 0 1,0 1 0,0-1-1,0 0 1,0 0 0,0 0-1,0 0 1,0 0 0,0-1-1,-1 1 1,1 0 0,0 0-1,0-1 1,0 1 0,0 0-1,0-1 1,-1 1 0,1-1 0,0 1-1,0-1 1,-1 1 0,1-1-1,0 1 1,-1-1 0,1 0-1,-1 0 1,1 1 0,-1-1-1,1 0 1,0 0-1,77-155 92,-54 98-93,-12 29-60,-8 17-105,1 0 1,0 0 0,1 0-1,0 1 1,1 0-1,0 0 1,1 0-1,0 1 1,3-1 165,-11 10-68,0 1 0,1 0-1,-1-1 1,0 1 0,1 0 0,-1-1-1,1 1 1,-1 0 0,1 0 0,-1-1 0,0 1-1,1 0 1,-1 0 0,1 0 0,-1 0-1,1 0 1,-1-1 0,1 1 0,-1 0 0,1 0-1,-1 0 1,1 0 0,-1 1 0,1-1-1,-1 0 1,1 0 0,-1 0 0,1 0-1,-1 0 1,1 1 0,-1-1 0,1 0 0,-1 0-1,0 1 1,1-1 0,-1 0 0,1 1-1,-1-1 1,0 0 0,1 1 0,-1-1 0,0 1-1,0-1 1,1 0 0,-1 1 0,0-1-1,0 1 1,1-1 0,-1 1 0,0-1-1,0 1 1,0-1 0,0 1 0,0-1 0,0 1-1,0-1 1,0 1 0,0-1 0,0 1-1,0-1 1,0 1 0,0-1 0,-1 1 68,3 14-2239</inkml:trace>
  <inkml:trace contextRef="#ctx0" brushRef="#br0" timeOffset="1019.268">2009 2196 11338,'-1'14'9354,"-1"12"-5221,-5 100-2880,8 8-259,6 1 0,5-1 1,22 88-995,-25-175 15,-1 0 1,-2 1-1,-3 0 0,-2 38-15,-6-71 84,0-33-9,5-301 128,0 260-213,3 0-1,3 1 1,2 0 0,3 0 0,2 1 0,3 0 0,7-12 10,57-111 44,-80 178-46,1 1 1,-1-1-1,1 0 0,0 1 0,0-1 1,0 1-1,0-1 0,0 1 1,0 0-1,0-1 0,0 1 0,1 0 1,-1 0-1,0 0 0,1-1 1,-1 1-1,1 1 0,-1-1 0,1 0 1,-1 0-1,1 1 0,0-1 1,-1 1-1,1-1 0,0 1 1,0 0-1,-1-1 0,1 1 0,0 0 1,0 0-1,0 0 0,-1 1 1,1-1-1,0 0 0,-1 1 0,1-1 1,0 1-1,-1-1 0,1 1 1,0 0-1,-1 0 0,1 0 0,-1 0 1,1 0-1,-1 0 0,0 0 1,1 0-1,-1 1 0,0-1 1,0 0-1,0 1 0,0-1 0,0 1 1,0-1-1,0 1 0,-1-1 1,1 2 1,3 8 10,-2 0 1,1 0-1,-2 0 0,1 0 1,-1 0-1,-1 0 1,0 0-1,-1 0 1,0 0-1,0 1 1,-2-1-1,1-1 1,-1 1-1,-1 0 1,1-1-1,-2 1 1,0-1-1,0-1 1,-1 1-1,0-1 1,0 1-1,-1-2 0,0 1 1,-1-1-1,0 0 1,0-1-1,-5 4-10,-22 4-18,34-15-5,1 0 1,-1-1-1,0 1 1,1 0-1,-1-1 1,1 1-1,-1 0 1,0-1-1,1 1 1,-1-1-1,1 1 1,-1-1-1,1 1 1,0-1-1,-1 0 1,1 1-1,-1-1 1,1 1 0,0-1-1,0 0 1,-1 1-1,1-1 1,0 0-1,0 0 1,0 1-1,0-1 1,0 0-1,0 1 1,0-1-1,0 0 1,0 0-1,0 1 1,0-1-1,0 0 1,0 1-1,1-1 1,-1 0-1,0 1 1,0-1 0,1 0-1,-1 1 1,0-1-1,1 1 1,-1-1-1,1 1 1,-1-1-1,1 1 1,0-1 22,34-60-2814,-13 27-136</inkml:trace>
  <inkml:trace contextRef="#ctx0" brushRef="#br0" timeOffset="1584.821">2477 2056 10530,'12'-23'2992,"-2"3"3770,-13 33-1671,0 5-4797,-10 25 328,2 1-1,2 1 1,2 0-1,2 0 1,1 6-622,4-50 4,-1 0 1,1 0-1,-1 0 1,1 0-1,0 0 1,0 0 0,0 0-1,-1 0 1,1 0-1,0-1 1,0 1-1,0 0 1,0 0-1,1 0 1,-1 0-1,0 0 1,0 0-1,0 0 1,1 0-1,-1 0 1,1 0-1,-1-1 1,0 1-1,1 0 1,0 0 0,-1 0-1,1-1 1,-1 1-1,1 0 1,0-1-1,-1 1 1,1 0-1,0-1 1,0 1-1,0-1 1,-1 0-1,1 1 1,0-1-1,0 1 1,0-1-1,0 0 1,0 0-1,0 0 1,0 1 0,0-1-1,0 0 1,0 0-1,-1 0 1,1 0-1,0 0 1,0-1-1,0 1 1,0 0-1,0 0 1,0-1-1,0 1 1,0 0-1,0-1 1,0 0-5,48-40 105,41-65-10,-61 70-85,1 0-1,2 2 0,1 2 0,20-15-9,-53 47 0,0 1 0,0-1 0,0 1 0,0-1 0,0 1 0,0-1 1,1 1-1,-1-1 0,0 1 0,0-1 0,0 1 0,1-1 0,-1 0 0,0 1 0,0-1 0,1 1 0,-1-1 1,0 0-1,1 1 0,-1-1 0,0 0 0,1 1 0,-1-1 0,1 0 0,-1 0 0,0 1 0,1-1 0,-1 0 1,1 0-1,-1 0 0,1 1 0,-1-1 0,1 0 0,-1 0 0,1 0 0,-1 0 0,1 0 0,-1 0 0,1 0 1,-1 0-1,0 0 0,1 0 0,-1-1 0,1 1 0,-1 0 0,1 0 0,-1 0 0,1 0 0,-1-1 0,1 1 1,-1 0-1,0-1 0,1 1 0,-1 0 0,0-1 0,1 1 0,-1 0 0,0-1 0,1 1 0,-1 0 0,0-1 0,-14 37-10,1-33 76,12-28 1,2 16-63,1 0-1,0 0 1,0 0-1,1 0 1,0 1 0,0 0-1,1-1 1,0 1-1,1 0 1,0 1 0,0-1-1,0 1 1,1 0-1,0 1 1,1-1 0,-1 1-1,4-2-3,-7 8-4,0-1 0,0 1-1,0-1 1,0 1-1,0 0 1,0 0 0,1 0-1,-1 1 1,0-1 0,0 1-1,0 0 1,0 0-1,0 0 1,0 0 0,-1 0-1,1 0 1,0 1 0,0 0-1,-1-1 1,1 1-1,-1 0 1,1 0 0,-1 0-1,0 1 1,1 0 4,39 23-87,-31-27 87,1 0 1,-1 0-1,1-1 0,-1 0 0,1-1 0,-1-1 0,0 0 0,0 0 1,-1-1-1,1 0 0,-1-1 0,0 0 0,-1-1 0,1 0 0,-1-1 1,-1 1-1,1-2 0,5-6 0,-14 15 0,10-8 8,0 0 1,0-1-1,0 0 1,-1-1-1,-1 0 0,1 0 1,-2 0-1,0-1 1,0-1-1,0 1 0,-2-1 1,0 0-1,0 0 1,-1-1-1,0 1 0,-1-1 1,0 0-1,-2 0 1,1 0-1,-1 0 0,-1 0 1,0 0-1,-2-4-8,2 14 3,0 1-1,-1-1 1,0 0 0,1 1-1,-1-1 1,0 1-1,0-1 1,0 1-1,-1-1 1,1 1 0,-1 0-1,1 0 1,-1-1-1,0 1 1,0 0-1,1 1 1,-1-1-1,-1 0 1,1 1 0,0-1-1,0 1 1,-1-1-1,1 1 1,-1 0-1,1 0 1,-1 0 0,1 0-1,-1 1 1,1-1-1,-1 1 1,0 0-1,1-1 1,-1 1 0,0 0-1,0 1 1,1-1-1,-1 0 1,0 1-1,1-1 1,-2 2-3,-4 4 2,1 0 0,-1 1 0,1 0 1,1 0-1,0 1 0,0 0 0,0 0 0,1 1 0,0-1 1,1 1-1,0 0 0,0 0 0,1 1 0,0-1 1,0 1-1,1 2-2,-4 2 8,1 1 0,1-1 0,0 1 0,1 0 0,1 0 0,0 0 0,1 1 1,1-1-1,0 0 0,1 1 0,1-1 0,0 0 0,2 2-8,-1-12-7,1-1 0,1 1 0,-1-1 0,0 0 0,1 0 0,0 0-1,0-1 1,0 0 0,0 0 0,1 0 0,-1 0 0,1-1 0,0 0 0,0 0 0,-1-1 0,1 0 0,0 1 0,0-2 0,1 1-1,-1-1 1,0 0 0,0 0 0,0-1 0,0 0 0,0 0 0,3-1 7,47-4-635</inkml:trace>
  <inkml:trace contextRef="#ctx0" brushRef="#br0" timeOffset="2453.436">3870 893 22261,'7'80'1752,"4"1"0,3-2 0,10 25-1752,-18-81 73,1 0 1,1 0 0,1 0 0,1-1 0,1 0 0,0-1 0,2 0 0,1-1 0,0 0 0,1-1-1,1-1 1,3 1-74,-18-17 5,0-1 0,1 0-1,-1 0 1,0 0 0,0 0-1,1 0 1,-1 0 0,1 0-1,-1 0 1,1 0 0,0-1-1,-1 1 1,1-1 0,-1 1-1,1-1 1,0 0 0,0 1-1,-1-1 1,1 0 0,0 0-1,-1 0 1,1 0 0,0-1-1,0 1 1,-1 0 0,1-1-1,-1 1 1,1-1 0,0 0-1,-1 1 1,1-1 0,-1 0-1,1 0 1,-1 0 0,0 0-1,1 0 1,-1 0 0,1-1-5,32-63 177,-27 44-149,0 0-1,-2 0 1,-1-1 0,0 0-1,-1 0 1,-2 0 0,0 0-1,-1 0 1,-2 0 0,0 0-1,-1 1 1,-1-1 0,-1 0-1,-1 1 1,-4-7-28,4 10 11,-1 1-1,0 0 1,-2 0 0,0 1-1,0 0 1,-2 1 0,0 0-1,0 0 1,-2 1 0,-10-9-11,22 22-1,0 1 0,0-1 0,0 0 0,0 1 0,0-1 0,0 1 0,0 0 0,0-1 0,0 1 0,0 0 0,0-1 0,0 1 0,-1 0 0,1 0 0,0 0 0,0 0 0,0 0 0,0 0 0,0 1 0,0-1 0,0 0 0,0 0 0,-1 1 0,1-1 0,0 1 0,0-1 0,0 1 1,0-1-1,1 1 0,-1 0 0,0-1 0,0 1 0,0 0 0,0 0 0,1 0 0,-1-1 0,0 1 0,1 0 0,-1 0 0,1 0 0,-1 0 0,1 0 0,-1 0 0,1 0 0,0 0 0,-1 1 0,1-1 0,0 0 0,0 0 0,0 0 0,0 0 1,-3 10-2,1 1 1,0-1-1,1 0 0,1 1 0,0-1 0,0 0 0,1 1 1,0-1-1,1 0 0,0 0 0,1 1 0,0-2 0,1 1 0,0 0 1,1-1-1,0 0 0,1 0 0,0 0 0,0-1 0,1 0 1,4 4 1,-8-10-2,1 0 1,0-1-1,0 0 1,-1 0-1,1 0 1,1 0-1,-1-1 1,0 1-1,0-1 1,0 0-1,1-1 1,-1 1-1,1-1 1,-1 1-1,0-1 1,1-1-1,-1 1 1,1 0-1,-1-1 1,0 0-1,0 0 1,1-1-1,-1 1 1,0-1-1,0 0 1,0 0-1,0 0 1,-1 0-1,1-1 1,-1 1-1,4-4 2,5-4 9,-1-1 0,0 0 1,-1 0-1,0-1 0,0 0 0,-2-1 0,1 0 0,3-9-9,-4 8 9,-1-1 0,0 0 0,-1 0 0,-1 0-1,0 0 1,-1-1 0,-1 0 0,-1 0 0,0 0-1,-1 0 1,0 0 0,-1 0 0,-2-9-9,-23-22-31,24 47 31,0 0 1,0 0-1,0 0 0,0 0 0,0 0 0,0 0 1,1 0-1,-1 0 0,0 0 0,0 0 0,0 1 0,0-1 1,0 0-1,1 1 0,-1-1 0,0 1 0,0-1 1,0 1-1,1-1 0,-1 1 0,0-1 0,1 1 1,-1 0-1,0-1 0,1 1 0,-1 0 0,1 0 0,-1-1 1,1 1-1,0 0 0,-1 0 0,1 0 0,0 0 1,0-1-1,-1 1 0,1 0 0,0 0 0,0 0 0,0 0 1,0 0-1,0 0 0,0 0 0,0 0 0,0 1 0,-7 37-4,1 1-1,2 0 1,2 0-1,1 1 1,4 20 4,14 44 57,-16-102-52,1 0 0,-1 0 0,1-1-1,-1 1 1,1 0 0,0-1 0,0 1 0,0-1-1,0 0 1,0 0 0,1 0 0,-1 0 0,1 0-1,-1 0 1,1-1 0,0 1 0,0-1 0,0 0-1,0 1 1,-1-2 0,1 1 0,1 0 0,-1 0-1,0-1 1,0 0 0,0 1 0,0-1 0,0-1-1,0 1 1,0 0 0,1-1 0,-1 1 0,0-1-5,13-4 10,0 0 0,0-1 0,0-1 0,-1-1 0,0 0 0,0-1 0,-1 0 0,0-1 0,-1-1 0,0 0 0,0-1 0,-2 0 0,1-1 0,-2 0 1,1-1-1,-2 0 0,0-1 0,-1 0 0,0 0 0,-1 0 0,-1-1 0,0 0 0,-2-1 0,2-8-10,2-7 7,-15 21 30,-8 80 6,10-46-30,2 0 1,0 0 0,2 0 0,0 0-1,2 0 1,0 0 0,5 19-14,-5-39-3,1 0 0,-1 0 0,1 0 0,0 0 0,0-1 0,0 1 0,0-1 0,0 1 0,1-1 0,-1 0 1,1 0-1,0 0 0,-1 0 0,1 0 0,0-1 0,0 1 0,0-1 0,0 0 0,0 0 0,1 0 0,-1 0 0,0 0 0,0-1 1,1 0-1,-1 1 0,0-1 0,0 0 0,1-1 0,-1 1 0,0-1 0,1 1 0,-1-1 0,0 0 0,0 0 0,0 0 0,0-1 1,0 1-1,0-1 0,0 1 0,0-1 0,-1 0 0,1 0 0,-1-1 0,1 1 0,-1 0 0,0-1 0,0 1 0,0-1 0,0 0 1,0 0-1,-1 1 0,1-1 0,-1-1 0,0 1 0,0 0 0,0 0 0,0-2 3,5-53-1924,-11 26 93</inkml:trace>
  <inkml:trace contextRef="#ctx0" brushRef="#br0" timeOffset="2706.786">4617 662 22645,'0'0'968,"0"2"216,0-1-512,21 25-496,-8-18-312,9-4-776,3 0-136</inkml:trace>
  <inkml:trace contextRef="#ctx0" brushRef="#br0" timeOffset="2971.91">4990 677 25125,'-25'22'688,"1"2"-1,2 1 0,0 0 1,2 2-1,0 1-687,13-9 152,17-20-51,24-24-97,-30 22-38,7-3-38,-1 0 1,1 1 0,1 0-1,-1 1 1,1 0-1,0 1 1,-1 0-1,2 0 1,-1 2 0,0-1-1,0 2 1,0 0-1,1 0 1,-1 1 0,0 0-1,0 1 1,0 1-1,0 0 1,0 0-1,8 5 73,-17-8 7,0 0 0,0 1 1,-1 0-1,1-1 0,0 1 1,-1 0-1,1 0 1,0 0-1,-1 1 0,1-1 1,-1 1-1,0-1 1,1 1-1,-1 0 0,0 0 1,0 0-1,0 0 0,0 0 1,-1 0-1,1 1 1,-1-1-1,1 0 0,-1 1 1,0 0-1,0-1 1,0 1-1,0 0 0,0-1 1,0 1-1,-1 0 0,1 0 1,-1-1-1,0 1 1,0 0-1,0 0 0,0 0 1,-1 0-1,1-1 1,-1 1-1,0 0 0,0 0 1,0-1-1,0 1 1,0-1-1,-1 3-8,-13 18 121,0 0 0,-1-1 1,-2 0-1,0-1 0,-1-2 0,-1 0 1,-7 5-122,11-9 30,-46 26-932,43-42-235</inkml:trace>
  <inkml:trace contextRef="#ctx0" brushRef="#br0" timeOffset="3639.295">5581 1 23917,'90'349'3151,"-84"-322"-3035,2 0-1,1-1 0,1 0 0,1-1 1,2 0-1,0 0 0,1-1 0,2-1 0,0-1 1,7 6-116,72 64 212,-95-92-209,1 1 0,-1 0 0,0-1 0,1 1 0,-1 0 1,1-1-1,-1 1 0,1-1 0,-1 1 0,1-1 0,-1 1 0,1-1 1,0 1-1,-1-1 0,1 1 0,0-1 0,-1 0 0,1 1 0,0-1 1,-1 0-1,1 0 0,0 1 0,0-1 0,-1 0 0,1 0 0,0 0 1,0 0-1,-1 0 0,1 0 0,0 0 0,0 0 0,-1-1 0,1 1 1,0 0-1,0 0 0,-1 0 0,1-1 0,0 1 0,-1-1 0,1 1 1,0 0-1,-1-1 0,1 1 0,0-1 0,-1 1 0,1-1 0,-1 1 0,1-1 1,-1 0-1,0 1 0,1-1 0,-1 0 0,1 1 0,-1-1 0,0 0 1,0 0-4,-2-42 106,-5 27-79,-1 1 0,-1 0 0,0 1 0,-1 0-1,0 1 1,-2 0 0,1 0 0,-4-2-27,-27-31 36,-57-84-81,99 122 60,91-5 6,170-46-1818,-246 56 1584,-1-1 0,0 0 0,-1-1-1,1 0 1,-1-1 0,0-1 0,0 0-1,-1 0 1,0-2 0,0 1 0,-1-2-1,5-4 214,-17 14 25,1 0-1,-1 0 0,0 0 0,0 0 1,1-1-1,-1 1 0,1 0 0,-1 0 1,0 0-1,1-1 0,-1 1 1,0 0-1,1-1 0,-1 1 0,1 0 1,-1-1-1,1 1 0,-1-1 1,1 1-1,-1-1 0,1 1 0,-1-1 1,1 1-1,0-1 0,-1 1 0,1-1 1,0 0-1,-1 1 0,1-1 1,0 0-1,0 1 0,0-1 0,0 0 1,0 1-1,0-1 0,-1 0 0,1 1 1,1-1-1,-1 0 0,0 1 1,0-1-1,0 0 0,0 1 0,0-1 1,1 0-1,-1 1 0,0-1 1,1 1-1,-1-1 0,0 0 0,1 1 1,-1-1-1,0 1 0,1-1 0,-1 1 1,1-1-1,-1 1 0,1 0 1,0-1-25,-9 7 146,1 1 0,0 1 0,0-1 1,1 1-1,0 0 0,0 0 1,1 1-1,0 0 0,0 0 0,1 0 1,0 1-1,1-1 0,0 1 0,0 0 1,1 0-1,0 1-146,-1-2 53,1 1-1,0-1 1,0 1 0,1-1-1,0 1 1,1-1 0,0 1-1,0 0 1,1-1 0,0 1 0,1-1-1,0 1 1,1-1 0,2 6-53,-4-13 5,0 0 1,0-1 0,1 1-1,-1 0 1,1-1 0,-1 1 0,1-1-1,0 1 1,-1-1 0,1 0 0,0 0-1,0 0 1,0 0 0,0 0 0,0 0-1,0 0 1,0-1 0,0 1-1,1-1 1,-1 1 0,0-1 0,0 0-1,0 0 1,1 0 0,-1 0 0,0 0-1,0-1 1,0 1 0,0-1 0,1 1-1,-1-1 1,0 0 0,0 0-1,0 0 1,0 0-6,74-45 70,-74 45-68,31-22 35,0-3 0,-2 0 1,-1-2-1,-1-1 0,-1-2 1,-2 0-1,14-22-37,-38 50 3,0 1 1,1-1-1,-1 1 0,0-1 1,-1 0-1,1 0 0,0 0 1,-1 0-1,0 0 0,1 0 1,-1 0-1,0 0 0,-1 0 1,1-1-1,0 1 0,-1 0 1,0-1-1,0 1 0,0 0 1,0-1-1,-1 1 0,1 0 1,-1 0-1,0-1 0,0 1 1,0 0-1,0 0 0,0 0 1,-1 0-1,1 0 0,-1 0 1,0 0-1,0 1 0,0-1 1,0 1-1,-2-3-3,-7 1-51,-1 1 1,1 0-1,0 0 0,-1 1 1,0 1-1,1 0 0,-1 0 1,0 1-1,1 1 0,-1 0 1,0 0-1,1 1 0,-10 4 51,-38 12-892</inkml:trace>
  <inkml:trace contextRef="#ctx0" brushRef="#br0" timeOffset="4778.107">2257 3510 24813,'0'82'493,"3"-1"0,5 1 0,2-1 1,4-1-1,4 0 0,3-2 0,17 38-493,22-4 216,-60-112-211,0 0-1,0-1 1,-1 1 0,1 0 0,0-1-1,0 1 1,0 0 0,0-1 0,0 1-1,0 0 1,0-1 0,0 1 0,0 0-1,0-1 1,0 1 0,0 0 0,0-1-1,0 1 1,0-1 0,0 1 0,0 0-1,0-1 1,0 1 0,0 0 0,1-1-1,-1 1 1,0 0 0,0 0 0,0-1-1,1 1 1,-1 0 0,0 0 0,0-1-1,1 1 1,-1 0 0,0 0 0,0-1-1,1 1 1,-1 0 0,0 0 0,1 0-1,-1 0 1,0 0 0,1-1 0,-1 1-1,0 0 1,1 0 0,-1 0 0,1 0-1,-1 0 1,0 0 0,1 0 0,-1 0-1,0 0 1,1 0 0,-1 1 0,0-1-1,1 0 1,-1 0 0,0 0 0,1 0-1,-1 0 1,0 1 0,1-1 0,-1 0-1,0 0 1,0 0 0,1 1 0,-1-1-5,-2-31 183,2 31-181,-9-49 75,-1 0-1,-3 1 1,-2 0 0,-2 1-1,-2 1 1,-2 1-1,-14-21-76,20 40 11,12 36 5,4-2-16,1 0 0,0 0 0,0-1 0,1 1 0,-1-1 0,2 1 0,-1-1 0,1 0 0,0 0 0,1 0 0,0-1 0,0 1 0,0-1 0,1-1 0,-1 1 0,2-1 0,3 4 0,-6-9 0,-1 0-1,1 0 1,-1-1 0,1 1-1,-1-1 1,1 1 0,-1-1-1,1 0 1,-1-1 0,0 1-1,1 0 1,-1-1 0,0 0-1,0 0 1,0 0 0,0 0-1,-1 0 1,1-1 0,0 1-1,-1-1 1,0 1 0,1-1-1,-1 0 1,0 0 0,-1 0-1,1 0 1,0-1 0,-1 0 0,28-43 14,-2-1 0,-2-1 0,-2-2 1,-3 0-1,-2-1 0,1-13-14,-12 46 0,-1 0 1,-1-1-1,0 1 1,-2-1-1,0 0 0,-1 0 1,-1 0-1,-1 0 1,-1 0-1,-1 0 0,0 0 1,-2 0-1,0 0 0,-1 1 1,-1 0-1,-1 0 1,-7-13-1,-21 2 2,34 30-2,0 0-1,0 0 0,0 1 0,0-1 0,0 0 1,0 1-1,0-1 0,0 1 0,0-1 1,0 1-1,0-1 0,0 1 0,1-1 1,-1 1-1,0 0 0,0 0 0,1-1 0,-1 1 1,0 0-1,1 0 0,-1 0 0,1 0 1,-1-1-1,1 1 0,0 0 0,-1 0 0,1 0 1,0 0-1,0 0 0,-1 0 0,1 0 1,0 0-1,0 0 0,0 0 0,0 0 1,0 1-1,1-1 0,-1 0 1,-1 60 1,2 0 0,3-1-1,10 53 0,-9-80 6,-1 0 0,-3-9-2,1-1 1,1 0-1,2 0 0,0 0 1,1 0-1,1-1 0,2 0 1,0 0-1,1-1 0,10 15-4,-17-31 1,0-1 0,0-1 1,1 1-1,-1 0 0,1-1 0,0 0 0,0 0 0,0 0 0,0 0 0,1-1 0,-1 1 0,1-1 0,-1 0 0,1-1 0,0 1 1,0-1-1,0 0 0,0 0 0,0 0 0,0-1 0,0 0 0,0 0 0,0 0 0,0 0 0,0-1 0,-1 0 0,1 0 0,0 0 0,0-1 1,0 0-1,-1 0 0,1 0 0,-1 0 0,1-1 0,-1 1 0,0-1 0,0 0 0,0-1 0,-1 1 0,1-1 0,0-1-1,13-18 5,-2-1-1,-1-1 1,-1-1-1,-1 0 1,-1 0-1,-1-1 1,-2 0-1,-1-1 1,0 0-1,-3 0 1,0-1 0,-2 1-1,-1-29-4,-1 53 17,-1 5-25,-36 90-30,30-74 39,0 0 1,1 1-1,1 0 0,1 0 1,0 0-1,1 0 1,1 1-1,1-1 0,1 1 1,0-1-1,1 1 1,1-1-1,1 0 0,1 1 1,0-1-1,1-1 1,5 11-2,-9-26 1,-1 0 1,0 0-1,1-1 1,-1 1-1,1 0 1,0-1-1,0 1 1,-1-1-1,1 1 1,0 0-1,0-1 1,0 0-1,1 1 1,-1-1-1,0 0 1,0 0-1,1 1 1,-1-1 0,1 0-1,-1-1 1,1 1-1,-1 0 1,1 0-1,0 0 1,-1-1-1,1 1 1,0-1-1,0 0 1,-1 1-1,1-1 1,0 0-1,0 0 1,-1 0-1,1 0 1,0 0-1,0-1 1,-1 1-1,1 0 1,0-1-1,0 1 1,-1-1-1,1 0 1,0 0-1,-1 1 1,1-1 0,-1 0-1,1 0 1,-1 0-1,0-1 1,1 1-1,-1 0-1,86-95-445,-56 54-765</inkml:trace>
  <inkml:trace contextRef="#ctx0" brushRef="#br0" timeOffset="5369.205">3410 2697 17972,'0'-1'100,"0"1"1,0-1 0,0 0-1,0 0 1,0 0-1,0 1 1,0-1-1,0 0 1,0 0 0,0 1-1,1-1 1,-1 0-1,0 1 1,0-1 0,1 0-1,-1 1 1,0-1-1,1 0 1,-1 1-1,1-1 1,-1 0 0,1 1-1,-1-1 1,1 1-1,0-1 1,-1 1 0,1 0-1,-1-1 1,1 1-1,0-1 1,0 1-1,-1 0 1,1 0 0,0-1-1,-1 1 1,1 0-1,0 0 1,0 0-1,-1 0 1,1 0 0,0 0-1,0 0 1,-1 0-1,1 0 1,0 0 0,0 0-1,-1 1 1,1-1-1,0 0 1,0 0-1,-1 1 1,1-1 0,0 1-1,-1-1 1,1 0-1,-1 1 1,1-1 0,0 1-1,-1-1 1,1 1-1,-1 0 1,1 0-101,30 141 2638,-26-107-2320,33 310 895,-37-334-1185,-1-4-11,1 0 0,-1 0 0,1 0 0,0 0 0,1 0-1,0-1 1,0 1 0,0 0 0,1-1 0,0 0 0,0 1 0,1-1-1,0 0 1,0-1 0,3 4-17,-6-8 3,1-1-1,-1 0 1,0 0 0,1 0-1,-1 0 1,1 0 0,-1 0-1,0 0 1,0 0-1,1-1 1,-1 1 0,0 0-1,1-1 1,-1 1 0,0-1-1,0 0 1,0 1-1,1-1 1,-1 0 0,0 0-1,0 0 1,0 1 0,0-1-1,0 0 1,-1 0-1,1-1 1,0 1 0,0 0-1,-1 0 1,1 0 0,0 0-1,-1-1 1,1 0-3,102-231 29,-103 234-29,0-1 0,0 1 0,0 0 1,1 0-1,-1 0 0,0 0 0,1-1 0,-1 1 0,0 0 0,1 0 0,-1-1 0,1 1 0,-1 0 1,1 0-1,-1-1 0,1 1 0,0-1 0,-1 1 0,1-1 0,0 1 0,0-1 0,-1 1 0,1-1 0,0 1 1,0-1-1,-1 0 0,1 0 0,0 1 0,0-1 0,0 0 0,0 0 0,0 0 0,-1 0 0,1 0 1,0 0-1,0 0 0,0 0 0,0 0 0,0 0 0,-1-1 0,1 1 0,0 0 0,0-1 0,0 1 1,-1 0-1,1-1 0,0 1 0,0-1 0,-1 1 0,1-1 0,0 0 0,-1 1 0,1-1 0,-1 1 1,1-2-2,-1 27 43,-1-1 1,-1 0-1,-1 1 0,-1-1 0,-1 0 0,-1-1 0,-2 0 0,0 0 0,-1 0 0,-2-1 0,0 0 0,-5 5-42,16-25 6,0 0 1,-1 0 0,1 0 0,-1 0 0,1 0 0,-1 0 0,0 0 0,0-1 0,0 1-1,0 0 1,0-1 0,0 1 0,-1 0 0,1-1 0,-1 1 0,1-1 0,-1 0 0,1 0 0,-1 1-1,0-1 1,1 0 0,-1 0 0,0-1 0,0 1 0,0 0 0,0 0 0,1-1 0,-1 1-1,0-1 1,0 0 0,0 0 0,0 0 0,0 0 0,0 0 0,0 0 0,0 0 0,0 0-1,0-1 1,0 1 0,0-1 0,0 0 0,0 1 0,0-1 0,0 0 0,1 0 0,-1 0-1,0 0 1,1-1 0,-1 1 0,1 0 0,-1-1 0,1 1 0,0-1 0,-2-1-7,0-3-170,1-1 1,-1 1-1,1-1 0,1 0 1,-1 0-1,1 0 1,0 0-1,1 0 1,-1 0-1,1 0 1,1-1-1,-1 1 0,1 0 1,2-5 169,9-30-1909</inkml:trace>
  <inkml:trace contextRef="#ctx0" brushRef="#br0" timeOffset="5728.394">3962 2980 21677,'0'2'1067,"-1"25"794,0-19-1678,0-1 0,0 0 1,0 1-1,1-1 0,0 1 1,1-1-1,-1 0 0,2 1 0,-1-1 1,1 0-1,0 1 0,0-1 1,1 0-1,0-1 0,0 1 0,1 0 1,0-1-1,0 0 0,3 4-183,-4-8 10,-1-1 0,1 0 0,-1 0 0,1 0 0,0 0 0,-1 0-1,1 0 1,0-1 0,0 1 0,0-1 0,-1 0 0,1 0 0,0 0-1,0 0 1,0 0 0,0-1 0,-1 1 0,1-1 0,0 0 0,0 0-1,-1 0 1,1 0 0,-1 0 0,1 0 0,-1-1 0,1 1 0,-1-1 0,0 0-1,0 0 1,0 0 0,0 0 0,0 0 0,1-1-10,54-84 85,-37 37-57,-3-1 0,-2-1-1,-2 0 1,-2-1 0,1-33-28,-11 80-18,-1 10-6,9 327 887,-9-325-835,16 44 155,11-94-1125,-18 16-219</inkml:trace>
  <inkml:trace contextRef="#ctx0" brushRef="#br0" timeOffset="6002.416">4222 2519 24101,'-10'1'1168,"1"2"473,2 2-785,7-5-648,0 0-112,0 0-136,0 0-160,0 0-840,0-2 1608</inkml:trace>
  <inkml:trace contextRef="#ctx0" brushRef="#br0" timeOffset="6734.359">4806 2510 19148,'6'-73'6323,"-8"72"-6259,0 1 0,0 0 0,1 0 0,-1-1 0,0 1 0,0 0 0,0 0 1,1 0-1,-1 1 0,0-1 0,0 0 0,1 1 0,-1-1 0,0 1 0,1 0 0,-1-1 0,0 1 0,1 0 1,-1 0-1,1 0 0,-1 0 0,1 0 0,0 0 0,-1 1 0,1-1 0,0 0 0,0 1 0,0-1 1,0 1-1,0-1 0,0 1 0,0 0-64,-4 3 59,-179 175 375,129-122-284,192-104-153,-129 44-4,4-1-1,0 0 0,1 1-1,-1 1 1,0 0 0,1 0-1,-1 1 1,0 1 0,1 0-1,-1 1 1,0 0 0,0 1-1,11 4 9,-21-7 18,-1 1-1,1 0 1,0 0-1,0 1 1,-1-1-1,1 0 1,-1 0-1,1 1 1,-1-1 0,0 1-1,1 0 1,-1-1-1,0 1 1,0 0-1,0-1 1,0 1-1,0 0 1,-1 0-1,1 0 1,-1 0-1,1 0 1,-1 0-1,1 0 1,-1 0-1,0 0 1,0 0-1,0 0 1,0 0-1,-1 0 1,1 0-1,0 0 1,-1 0-1,1 0 1,-1 0-1,0 0 1,0 0 0,0-1-1,0 1 1,0 0-1,0 0-17,-59 58 1065,47-51-1081,-1-1-1,1-1 1,-2-1 0,1 0 0,-1 0-1,0-1 1,0-1 0,0-1 0,0 0-1,-14 0 17,31-3-1025,9-4-530</inkml:trace>
  <inkml:trace contextRef="#ctx0" brushRef="#br0" timeOffset="7095.695">5152 2358 20652,'-3'-7'1417,"3"7"615,0 0-600,0 0-311,3 16-129,-3 15-504,0 7-88,-2 6-208,-6 2-48,2-2-40,3-6-80,9-13-112,4-11-160,6-21-600,1-12-592,-5-22-673</inkml:trace>
  <inkml:trace contextRef="#ctx0" brushRef="#br0" timeOffset="7299.357">5124 1934 22565,'-7'2'1224,"1"13"248,-3 6-543,3 11-601,-1 1-208,3-2-272,2-5-320,11-10 3056</inkml:trace>
  <inkml:trace contextRef="#ctx0" brushRef="#br0" timeOffset="7616.058">5445 2136 22357,'-6'186'4542,"18"-142"-3801,-12-43-730,1 0 0,-1-1 0,1 1 0,-1 0 0,1-1 0,0 1 0,-1-1 0,1 1 0,0-1 0,-1 1 0,1-1 0,0 0 0,-1 1 0,1-1 0,0 0 0,0 1 0,0-1 0,-1 0 0,1 0 0,0 0 0,0 0 0,0 0-1,-1 0 1,1 0 0,0 0 0,0 0 0,0 0 0,0 0 0,-1-1 0,1 1 0,0 0 0,0 0 0,-1-1 0,1 1 0,0-1 0,-1 1 0,1 0 0,0-1 0,-1 0 0,1 1 0,0-1 0,-1 1 0,1-1 0,-1 0 0,1 1 0,-1-1-1,0 0 1,1 1 0,-1-1 0,0 0 0,1 0-11,72-128 550,-67 113-530,1 1 0,0-1-1,1 1 1,1 0 0,0 1-1,1 0 1,1 0 0,0 1 0,0 1-1,5-4-19,-13 14 2,0 0-1,0 0 1,0 1-1,0-1 1,0 0 0,0 1-1,0 0 1,0 0-1,0 0 1,1 0-1,-1 0 1,0 1 0,1-1-1,-1 1 1,1 0-1,-1 0 1,0 0-1,1 1 1,-1-1 0,0 1-1,1-1 1,-1 1-1,0 0 1,0 1-1,1-1 1,-1 1-1,0-1 1,0 1 0,-1 0-1,1 0 1,0 0-1,-1 0 1,1 0-1,-1 1 1,1-1 0,-1 1-1,0 0 1,0 0-1,-1 0 1,1 0-1,0 0 1,-1 0 0,0 0-1,0 0 1,0 0-1,0 1-1,2 4 48,-2-7-38,-1 0 0,0 0 0,0 0 1,0 0-1,1 0 0,-1 0 0,1 0 0,-1-1 0,1 1 0,-1 0 0,1 0 0,-1 0 1,1 0-1,0-1 0,-1 1 0,1 0 0,0-1 0,0 1 0,-1 0 0,1-1 0,0 1 1,0-1-1,0 1 0,0-1 0,0 0 0,0 1 0,0-1 0,0 0 0,0 0 0,0 1 1,0-1-1,0 0 0,0 0 0,0 0 0,0 0 0,0-1 0,0 1 0,0 0-10,32-5 20,-23 9-2,-5 122-1524,-4-120-6</inkml:trace>
  <inkml:trace contextRef="#ctx0" brushRef="#br0" timeOffset="7961.121">6120 1859 17020,'0'4'690,"-1"-3"-527,0 0 1,0 0-1,1 1 1,-1-1-1,1 0 1,-1 0-1,1 1 1,-1-1 0,1 0-1,0 1 1,-1-1-1,1 0 1,0 1-1,0-1 1,0 1-1,0-1 1,1 0-1,-1 1 1,0-1-1,0 0 1,1 1-1,-1-1 1,1 0-1,-1 1 1,1-1-1,0 0 1,-1 0-1,1 0 1,0 0-1,0 1 1,0-1-1,0 0 1,0-1-1,0 1 1,0 0-1,0 0 1,0 0-1,0-1 1,1 1-1,-1 0 1,0-1-1,0 1 1,1-1-1,-1 1 1,0-1-1,1 0 1,-1 0-1,0 0 1,1 1-1,-1-1 1,1 0-1,-1-1 1,0 1-1,1 0 1,-1 0-1,0-1 1,1 1-164,9-10 147,-1 0 0,0 0 0,0-1 0,-2 0 0,1-1 0,-1 0 0,-1-1 0,0 1 0,-1-1 0,0 0 0,-1-1 0,0 0 0,1-11-147,-4 23 9,-1 1 0,0-1-1,0 1 1,0-1 0,-1 1 0,1-1 0,0 0 0,0 0 0,-1 1-1,1-1 1,-1 0 0,0 0 0,0 1 0,1-1 0,-1 0 0,0 0-1,0 0 1,-1 1 0,1-1 0,0 0 0,-1 0 0,1 0 0,-1 1-1,1-1 1,-1 0 0,0 1 0,0-1 0,1 0 0,-1 1 0,0-1-1,-1 1 1,1 0 0,0-1 0,0 1 0,-1 0 0,1 0-1,0-1 1,-1 1 0,1 0 0,-1 1 0,0-1 0,1 0 0,-1 0-1,0 1 1,1-1 0,-1 1 0,0-1 0,0 1 0,0 0 0,0 0-9,-5 5 15,0 1 0,1-1 1,-1 2-1,1-1 0,0 1 0,1 0 1,-1 0-1,2 1 0,-1 0 1,1-1-1,0 1 0,0 1 1,1-1-1,0 1 0,1-1 0,-1 4-15,0-4 12,-5 12-6,1 0-1,0 1 1,2-1 0,0 1 0,1 1 0,1-1 0,1 0 0,1 1-1,1-1 1,1 2-6,-1-22-11,0 0-1,0 0 1,0 0-1,0-1 0,1 1 1,-1 0-1,0 0 1,0 0-1,0 0 0,1 0 1,-1 0-1,1 0 1,-1 0-1,1 0 0,-1-1 1,1 1-1,-1 0 1,1 0-1,-1-1 1,1 1-1,0 0 0,0-1 1,-1 1-1,1 0 1,0-1-1,0 1 0,0-1 1,0 0-1,-1 1 1,1-1-1,0 0 0,0 1 1,0-1-1,0 0 1,0 0-1,0 0 0,0 0 1,0 0-1,0 0 1,0 0-1,0 0 1,0 0-1,0 0 0,0-1 1,0 1-1,0 0 1,-1-1-1,1 1 12,39-33-1560,-9-10 266,2-10-805</inkml:trace>
  <inkml:trace contextRef="#ctx0" brushRef="#br0" timeOffset="8280.785">6679 1357 21509,'-58'87'5174,"45"-71"-4827,-122 158 1072,136-174-1417,-1 0 0,0 0 1,1 0-1,-1 0 0,0 0 1,1 1-1,-1-1 0,1 0 0,-1 0 1,0 0-1,1 0 0,-1 1 1,0-1-1,1 0 0,-1 0 1,0 1-1,0-1 0,1 0 0,-1 1 1,0-1-1,0 0 0,1 1 1,-1-1-1,0 0 0,0 1 1,0-1-1,0 0 0,0 1 0,1-1 1,-1 1-1,0-1 0,0 0 1,0 1-1,0-1 0,0 0 1,0 1-1,0-1 0,0 1 0,0-1 1,-1 0-1,1 1 0,0-1 1,0 1-1,0-1 0,0 0 1,0 1-1,-1-1 0,1 0 0,0 1-2,34-23-10,68-70-316,-100 90 316,-1 0 1,1 1 0,0-1-1,0 1 1,0-1-1,0 1 1,0 0 0,0 0-1,0 0 1,0 0-1,0 0 1,0 0 0,1 1-1,-1-1 1,0 1-1,0-1 1,1 1 0,-1 0-1,0 0 1,1 0-1,-1 0 1,0 0 0,1 1-1,-1-1 1,0 1 0,1 0-1,-1-1 1,0 1-1,0 0 1,0 0 0,0 0-1,0 1 1,0-1-1,0 0 1,0 1 0,0-1-1,-1 1 1,1 0-1,-1-1 1,1 1 0,-1 0-1,1 0 1,-1 0 0,0 0-1,0 0 1,0 0-1,0 1 1,-1-1 0,1 2 9,1 10 65,-2 1 0,0 0 1,-1 0-1,0 0 0,-1-1 1,0 1-1,-2 0 0,0-1 1,0 0-1,-1 0 0,-1 0 1,0-1-1,-1 0 0,-1 0 1,0-1-1,0 1 1,-1-2-1,-10 10-65,-4-4-195,20-36-1126,13-12-322</inkml:trace>
  <inkml:trace contextRef="#ctx0" brushRef="#br0" timeOffset="8615.645">6874 1198 22541,'-20'26'695,"0"0"0,1 2 0,2 0 0,1 1 0,1 0 0,2 2 0,1-1 0,-7 29-695,19-59 4,1-1 1,-1 1 0,0 0-1,1 0 1,-1 0-1,1 0 1,-1 0 0,1 0-1,-1 0 1,1 0-1,-1 0 1,0 0 0,1 0-1,-1 0 1,1 0 0,-1 0-1,1 0 1,-1 0-1,0 0 1,1 1 0,-1-1-1,1 0 1,-1 0-1,0 1 1,1-1 0,-1 0-1,0 0 1,1 1 0,-1-1-1,0 0 1,1 1-1,-1-1 1,0 1 0,0-1-1,1 0 1,-1 1 0,0-1-1,0 1 1,0-1-1,0 0 1,0 1 0,0-1-1,1 1 1,-1-1-1,0 1 1,0-1 0,0 1-1,0-1 1,-1 0 0,1 1-1,0-1 1,0 1-1,0-1 1,0 1 0,0-1-1,0 0 1,-1 1-1,1-1 1,0 1 0,0-1-1,-1 0 1,1 1 0,0-1-1,-1 0 1,1 1-1,0-1 1,-1 0 0,1 0-1,0 1 1,-1-1-5,26-24 39,-8 1-51,-11 15-21,-1-1 1,1 1 0,1 0 0,-1 1 0,1-1 0,1 1 0,-1 1 0,1-1-1,0 1 1,1 1 0,-1-1 0,1 1 0,0 1 0,1 0 0,7-3 32,-15 7-7,-1 0 0,1 0 0,-1 0 0,1 0 0,-1 1 1,1-1-1,-1 0 0,1 1 0,-1-1 0,0 1 0,1-1 0,-1 1 1,0 0-1,1-1 0,-1 1 0,0 0 0,0 0 0,0 0 1,1 0-1,-1 0 0,0 0 0,0 0 0,-1 1 0,1-1 1,0 0-1,0 0 0,-1 1 0,1-1 0,0 1 0,-1-1 0,0 0 1,1 1-1,-1-1 0,0 1 0,1-1 0,-1 1 0,0-1 1,0 1-1,0-1 0,-1 1 0,1-1 0,0 2 7,-9 68 618,4-49-446,-1 0 0,-1 0-1,-1-1 1,-1 0 0,0 0 0,-2-1-1,0 0 1,-4 2-172,15-23-14,0 1 1,0-1-1,0 1 1,0-1-1,0 1 1,0 0-1,-1-1 1,1 1-1,0-1 1,0 1-1,-1-1 0,1 1 1,0 0-1,-1-1 1,1 1-1,0 0 1,-1-1-1,1 1 1,0 0-1,-1 0 1,1-1-1,-1 1 0,1 0 1,-1 0-1,1 0 1,0 0-1,-1-1 1,1 1-1,-1 0 1,1 0-1,-1 0 1,1 0-1,-1 0 0,1 0 1,-1 0-1,1 0 1,-1 0-1,1 0 1,-1 1-1,1-1 1,0 0-1,-1 0 1,1 0-1,-1 1 1,1-1-1,-1 0 0,1 0 1,0 1-1,-1-1 1,1 0-1,0 1 1,-1-1-1,1 0 1,0 1-1,-1-1 1,1 1-1,0-1 0,0 0 1,0 1-1,-1-1 1,1 1-1,0-1 1,0 1-1,0-1 14,-1-20 272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3:50.682"/>
    </inkml:context>
    <inkml:brush xml:id="br0">
      <inkml:brushProperty name="width" value="0.025" units="cm"/>
      <inkml:brushProperty name="height" value="0.025" units="cm"/>
    </inkml:brush>
  </inkml:definitions>
  <inkml:trace contextRef="#ctx0" brushRef="#br0">432 1653 18932,'0'0'2004,"3"-3"36,90-47-21,-54 32-1777,-2-2 1,0-1-1,-1-2 1,-1-1-1,-2-2 1,0-1-1,9-12-242,163-165 310,28 10 198,153-91-508,161-131 207,-459 346-225,3 4 0,54-27 18,-69 37-1243,-72 42-316,-22 11-1483</inkml:trace>
  <inkml:trace contextRef="#ctx0" brushRef="#br0" timeOffset="369.624">324 1049 18332,'-2'-8'261,"1"0"0,-1 1 0,1-1 0,0 0 0,1 0 0,0 0 0,0 0 0,1 0 0,0 0 0,0 0 0,1 1 0,0-1 0,0 1 0,1-1 1,0 1-1,0 0 0,1 0 0,0 0 0,1-2-261,-4 8 26,-1 0 0,0 0 0,1 0 0,-1 0 0,1 1 0,-1-1 0,1 0 1,-1 0-1,1 1 0,-1-1 0,1 0 0,0 1 0,-1-1 0,1 0 0,0 1 0,-1-1 1,1 1-1,0-1 0,0 1 0,0 0 0,0-1 0,-1 1 0,1 0 0,0 0 0,0-1 1,0 1-1,0 0 0,0 0 0,0 0 0,0 0 0,0 0 0,-1 0 0,1 0 0,0 1 1,0-1-1,0 0 0,0 0 0,0 1 0,0-1 0,-1 1 0,1-1 0,0 0 0,0 1 1,0-1-1,-1 1 0,1 0 0,0-1 0,-1 1 0,1 0 0,-1-1 0,1 1 0,-1 0 1,1 0-27,10 58 488,-18 4-341,-2 0 0,-3 0 0,-3-1 0,-8 16-147,18-59 15,-127 404 974,-32 30-989,159-440 12,0 0 0,0 1-1,1 0 1,1 0 0,0 0-1,1 1 1,1-1 0,-1 10-12,2-23-1,0 0 1,0 0 0,-1 0-1,1 1 1,0-1-1,0 0 1,0 0-1,0 1 1,1-1 0,-1 0-1,0 0 1,0 0-1,1 1 1,-1-1 0,1 0-1,-1 0 1,1 0-1,-1 0 1,1 0 0,0 0-1,-1 0 1,1 0-1,0 0 1,0 0-1,0 0 1,0 0 0,0-1-1,0 1 1,0 0-1,0-1 1,0 1 0,0 0-1,0-1 1,0 0-1,0 1 1,1-1 0,-1 0-1,0 1 1,0-1-1,1 0 1,-1 0 0,0 0-1,0 0 1,1 0-1,-1 0 1,1-1 0,60-35 8,93-111 29,94-29 310,-107 95 1588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17.114"/>
    </inkml:context>
    <inkml:brush xml:id="br0">
      <inkml:brushProperty name="width" value="0.025" units="cm"/>
      <inkml:brushProperty name="height" value="0.025" units="cm"/>
    </inkml:brush>
  </inkml:definitions>
  <inkml:trace contextRef="#ctx0" brushRef="#br0">1 84 16251,'0'0'1829,"0"0"-47,0 0-454,0 0-449,8 0 1256,134-11 816,-21 31-2468,-84-12-427,0-2 0,1-1-1,0-2 1,1-2 0,-1-1 0,20-3-56,9-7 34,0 2-1,1 4 1,0 3 0,-1 3 0,55 8-34,-50 3 21,-45-7-20,0-1 0,0-1 0,0-2 0,1 0 0,-1-2 0,1-1 0,2-2-1,-12 2 4,1 1 0,0 0 0,-1 1 0,1 1 0,-1 1 1,1 1-1,-1 0 0,15 6-4,-17-4 0,0-1 0,1-1 0,0-1 0,0 0 0,0-1 0,0-1 0,0-1 0,0 0 0,0-1 0,12-3 0,70-32-14,-85 28 17,2 1-1,-1 1 0,1 1 1,0 0-1,0 1 1,0 0-1,17 0-2,16 3 13,-34 2-15,0-1 1,1 0 0,-1-1 0,0-1-1,0 0 1,0-1 0,-1-1-1,1 0 1,-1-1 0,0 0 0,0-2-1,0 1 1,10-8 1,-19 10 10,-1 0 0,1 0-1,0 0 1,0 1 0,0 0-1,0 0 1,1 1 0,-1-1 0,1 1-1,0 0 1,0 1 0,-1-1 0,1 1-1,0 0 1,0 1 0,0-1 0,0 1-1,0 0 1,0 1 0,6 0-10,36 16-518,-34-12-307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1.878"/>
    </inkml:context>
    <inkml:brush xml:id="br0">
      <inkml:brushProperty name="width" value="0.025" units="cm"/>
      <inkml:brushProperty name="height" value="0.025" units="cm"/>
    </inkml:brush>
  </inkml:definitions>
  <inkml:trace contextRef="#ctx0" brushRef="#br0">0 237 19060,'0'0'1392,"0"0"73,6 3-1032,3-2-424,0 0 1,1-1-1,-1 0 0,1 0 1,-1-1-1,0 0 0,1-1 1,-1 0-1,0 0 0,0-1 1,0 0-1,-1-1 0,1 0 1,3-2-10,28-9 20,23-2 186,1 4 1,0 2-1,1 3 0,9 2-206,139-20 1043,-29-7-897,1 8 0,72 4-146,316 34 816,-328 0-429,198-18-387,166-38-18,-549 47 15,1 2 0,-1 2 0,-1 3 0,0 3 3,57 10 29,-49-13-58,-1-3 0,1-3 0,0-3 0,1-3-1,1-3 30,244-17-470,57 14 470,-288 8-12,1-4 1,-1-4 0,0-4-1,9-5 12,-50 10 24,0 2 0,0 1-1,1 2 1,18 3-24,103-4 235,-105 0 1250,-84-5-4637,7-11 469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4:35.625"/>
    </inkml:context>
    <inkml:brush xml:id="br0">
      <inkml:brushProperty name="width" value="0.025" units="cm"/>
      <inkml:brushProperty name="height" value="0.025" units="cm"/>
    </inkml:brush>
  </inkml:definitions>
  <inkml:trace contextRef="#ctx0" brushRef="#br0">1 305 22293,'0'-1'10,"0"-1"0,0 1 0,0-1 0,0 1 0,0-1 0,0 1-1,1-1 1,-1 1 0,0-1 0,1 1 0,-1 0 0,1-1 0,0 1 0,-1 0 0,1-1 0,0 1 0,0 0 0,0 0 0,0 0 0,0 0 0,0 0 0,0 0 0,0 0 0,0 0 0,0 0 0,1 0 0,-1 0 0,0 1 0,1-1 0,-1 1-1,0-1 1,1 1 0,-1-1 0,1 1 0,-1 0 0,1 0 0,-1 0 0,0 0 0,1 0 0,-1 0 0,1 0 0,-1 0 0,1 0 0,-1 1 0,1-1 0,-1 1 0,1-1-10,29-2 46,1 1 0,-1 2-1,1 1 1,-1 2 0,0 0 0,0 3 0,-1 0 0,11 5-46,92 18 116,-61-20-87,0-4 1,1-4-1,0-2 1,0-3-1,-1-4 1,0-3-1,5-4-29,190-32 224,3 12 0,157 5-224,-351 27 9,621-27 144,-565 17-14,162-18 361,1 13-1,0 13 0,89 19-499,-220 1 349,0-7 0,1-7 0,0-7-1,86-17-348,245-83 172,-456 97-634,2 1-1,-1 3 1,1 1-1,-1 2 1,1 2-1,11 2 463,-5 2-2788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24.901"/>
    </inkml:context>
    <inkml:brush xml:id="br0">
      <inkml:brushProperty name="width" value="0.025" units="cm"/>
      <inkml:brushProperty name="height" value="0.025" units="cm"/>
    </inkml:brush>
  </inkml:definitions>
  <inkml:trace contextRef="#ctx0" brushRef="#br0">1 175 9946,'0'0'1496,"-1"0"2170,7 1-2535,82 11 1782,54-26-2744,-100 7 5,-16 4-196,3-2 268,-1 1 0,1 1 0,0 1 0,0 2 0,0 1 0,0 1 0,-1 1 0,26 7-246,74 28 296,3-6 1,0-6 0,1-6 0,64 0-297,407-6 52,4 0 74,-430-9-80,-1-7 0,142-20-46,-78-5 9,2 10-1,-1 12 1,129 16-9,94 41 134,34-33 53,328-15-206,-344-7 95,343-46-101,-36 21 49,35 6 152,44 0 352,21 21-432,-129 25 126,28-93-274,174 9 73,-173 37-33,-628 15 15,15-3 17,168 14-20,859 47 28,-886-60 6,150-30-34,-168 12 35,-96 8-25,-43 3-26,0 7-1,0 6 0,25 9 17,805 37 40,-132-22 281,34-10-159,-376-45-172,-308 24 2,0 9-1,131 18 9,61 1 11,58-30 131,-301 26 837,-156-13-1149,-1 0-191,0 0-323,0 0-196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08:56.364"/>
    </inkml:context>
    <inkml:brush xml:id="br0">
      <inkml:brushProperty name="width" value="0.025" units="cm"/>
      <inkml:brushProperty name="height" value="0.025" units="cm"/>
    </inkml:brush>
  </inkml:definitions>
  <inkml:trace contextRef="#ctx0" brushRef="#br0">1 677 7976,'0'0'11717,"8"2"-11455,7 0-160,0 0 1,1-1 0,-1-1-1,1-1 1,-1 0-1,18-4 1,106-25 880,-64 13-549,668-129 899,10 39-4241,-272 55 2375,634-105 5834,-523 44-5493,-341 60-5435,-242 51-123</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5:38.786"/>
    </inkml:context>
    <inkml:brush xml:id="br0">
      <inkml:brushProperty name="width" value="0.025" units="cm"/>
      <inkml:brushProperty name="height" value="0.025" units="cm"/>
    </inkml:brush>
  </inkml:definitions>
  <inkml:trace contextRef="#ctx0" brushRef="#br0">915 1650 21317,'2'-10'1002,"-1"7"1461,-10 42-641,-22 160-917,-46 287-359,52-149 507,25-334-1021,0-3 1,0-30-1128,3 2-249</inkml:trace>
  <inkml:trace contextRef="#ctx0" brushRef="#br0" timeOffset="806.819">507 2717 20004,'-7'6'389,"6"-5"-277,-1-1 0,1 1 0,-1-1 0,1 1 0,-1 0 0,1-1 0,-1 1 0,1 0 0,0 0 1,-1 0-1,1 0 0,0 0 0,0 0 0,0 1 0,0-1 0,0 0 0,0 1 0,0-1 0,0 0 1,1 1-1,-1-1 0,0 1 0,1-1 0,-1 1 0,1-1 0,0 1 0,-1 0 0,1-1 0,0 1 1,0 0-1,0-1 0,0 1 0,0-1 0,1 1 0,-1 0 0,0-1 0,1 1 0,-1-1 0,1 1 1,-1-1-1,1 1 0,0-1 0,0 1 0,0-1 0,0 0 0,0 1 0,0-1 0,0 0 0,0 0 1,0 0-113,9 2 118,-1-1 1,0-1-1,0 0 1,1 0-1,-1 0 1,1-1-1,-1-1 1,0 0-1,1 0 1,-1-1-1,0 0 1,0 0-1,0-1 1,0-1-1,0 1 1,-1-1-1,5-3-118,26-8 85,107-26-9,137-20-76,-114 26 0,-77 20 10,1 4 1,0 4 0,1 4-1,-1 4 1,0 4 0,17 6-11,-42-3 14,0-4 0,0-3 0,0-3 0,0-2 0,0-4 0,46-12-14,-93 15 1,58-17-10,1 4 0,1 3 1,0 4-1,1 3 1,0 4-1,75 6 9,420 24 52,-549-19-21,-41 11-354,-63-1-2971,53-18 1803</inkml:trace>
  <inkml:trace contextRef="#ctx0" brushRef="#br0" timeOffset="1132.762">3647 2266 23205,'0'1'84,"-1"-1"0,0 1 1,0-1-1,0 1 0,1 0 0,-1 0 1,0-1-1,1 1 0,-1 0 0,0 0 1,1 0-1,-1 0 0,1 0 1,0 0-1,-1 0 0,1 0 0,0 0 1,-1 0-1,1 0 0,0 0 0,0 0 1,0 0-1,0 0 0,0 0 0,0 0 1,0 0-1,0 0 0,1 0 0,-1 0 1,0 0-1,1 0 0,-1 0 0,0 0 1,1-1-1,-1 1 0,1 0 0,-1 0 1,1 0-1,0 0 0,-1-1 0,1 1 1,0 0-1,0-1 0,0 1 0,-1 0 1,1-1-1,0 1 0,0-1 0,0 1 1,0-1-1,0 0 0,0 1 0,0-1 1,0 0-1,0 0 0,0 1 0,0-1-84,61 11 852,176-14-381,-236 3-471,1 1 0,0-1 0,-1 1 0,1 0 0,-1-1 0,1 1-1,-1 1 1,1-1 0,-1 0 0,1 0 0,-1 1 0,0 0 0,0-1-1,0 1 1,0 0 0,0 0 0,0 0 0,-1 0 0,1 0 0,-1 1 0,1-1-1,-1 0 1,0 1 0,0-1 0,0 1 0,0-1 0,0 1 0,0 0 0,-1-1-1,1 1 1,-1 0 0,0-1 0,0 1 0,0 0 0,0-1 0,-1 1 0,1 0-1,0-1 1,-1 1 0,0 0 0,0-1 0,-1 3 0,-9 28 95,-2 0 0,-1-1 0,-1-1 0,-2 0 0,-9 10-95,-8 18 169,-104 192-48,136-247-1362,2-4-1850</inkml:trace>
  <inkml:trace contextRef="#ctx0" brushRef="#br0" timeOffset="1939.411">615 1739 17476,'-46'75'7420,"46"-74"-6556,6-5 758,94-116-198,-54 56-1237,384-480 60,-410 527-262,-24 41 7,0-7 0,-4 17 27,2 1-1,1 0 1,2 0 0,2 0-1,1 0 1,1 1 0,2-1-1,2 0 1,7 24-19,4-15-59,2-15-301</inkml:trace>
  <inkml:trace contextRef="#ctx0" brushRef="#br0" timeOffset="3259.872">45 1406 23869,'10'48'369,"-2"1"0,-3-1 0,-1 1 0,-2 0 0,-3 0 1,-2 0-1,-1 0 0,-3-1 0,-2 0 0,-2 0 0,-3-1 0,-2 2-369,8-59 655,16-158-202,-1 111-440,3 2-1,2-1 0,3 1 1,1 1-1,4 1 1,1 1-1,22-37-12,-41 84 1,0 2 0,0-1-1,0 0 1,0 0 0,1 1 0,-1-1 0,1 1 0,0-1-1,0 1 1,0 0 0,1 1 0,-1-1 0,1 0-1,0 1 1,-1 0 0,1 0 0,0 0 0,0 0-1,0 1 1,0-1 0,1 1 0,-1 0 0,0 0 0,1 1-1,-1-1 1,0 1 0,1 0 0,-1 0 0,0 1-1,1-1 1,1 2-1,3 0-4,0 1-1,0 0 0,0 0 1,0 1-1,-1 0 0,0 1 1,0 0-1,0 0 0,-1 1 1,0 0-1,0 0 1,0 1-1,0 0 0,-1 1 5,-3-5 5,-1 0-1,1 0 0,-1 0 0,0 1 1,0 0-1,0-1 0,-1 1 1,1 0-1,-1-1 0,0 1 1,0 0-1,0 0 0,-1 0 1,1 0-1,-1 0 0,0 0 1,0 0-1,0 0 0,-1 0 1,0 0-1,1 0 0,-1 0 0,-1 0 1,1 0-1,0 0 0,-1-1 1,0 1-1,0 0 0,0-1 1,0 0-1,-1 1 0,1-1 1,-2 1-5,-9 9 38,-1-1 0,-1 0 0,0 0 0,0-2 0,-1 0 0,0-1 0,-1 0 0,0-1 0,0-1 0,-1-1 0,1-1 0,-1 0 0,-1-1 0,-4 0-38,7-12-790,21-5-526</inkml:trace>
  <inkml:trace contextRef="#ctx0" brushRef="#br0" timeOffset="4116.232">3644 2774 22197,'9'13'674,"-2"0"1,0 0 0,0 1-1,-2 0 1,1 1 0,-2-1-1,0 1 1,2 12-675,6 21 599,109 321 72,-103-310-1058,-18-57-223,0-2-505,-7-1-1917,-1 1 2410,-18-8-3260,-10-24-2351,-61-70-2389,28 31 16746,52 26 2791,38 17-8296,196-137 290,-183 140-3703</inkml:trace>
  <inkml:trace contextRef="#ctx0" brushRef="#br0" timeOffset="5741.816">1389 2454 10874,'6'-25'9732,"10"4"-5195,58-24-4433,-54 35 943,15-6-925,-1-2 1,-1-1-1,-1-2 1,-1-1-1,-1-2 1,0-1-1,10-13-122,69-94 243,-74 86-147,1 2 0,3 2 0,31-27-96,320-215 400,-283 178-312,67-55 69,122-7 313,-295 167-579,-1 1 91,0 0 0,0 0 0,-1-1 0,1 1 0,0 0 0,0 0 0,0 0 0,-1 0 0,1-1-1,0 1 1,0 0 0,0 0 0,-1 0 0,1-1 0,0 1 0,0 0 0,0 0 0,0-1 0,0 1 0,0 0 0,0-1 0,0 1-1,0 0 1,0 0 0,0-1 0,0 1 0,0 0 0,0-1 18,-42 11-136</inkml:trace>
  <inkml:trace contextRef="#ctx0" brushRef="#br0" timeOffset="6278.522">3850 847 25349,'0'0'953,"-6"24"-121,-2 0-424,-3 4-160,0 4-120,-4 3-40,-4 5-24,-4 2-32,-5 5 8,-3 1 16,2-1-24,-1-2 0,6-7-32,7-6-120,7-18-472,8-12-552,12-24-361</inkml:trace>
  <inkml:trace contextRef="#ctx0" brushRef="#br0" timeOffset="6561.174">3843 887 25974,'0'24'672,"0"6"-64,3-1-264,3 0-112,3-3-136,-1 2-56,1 0-16,-2 1-24,-2 2 8,-4-2 8,-1-1 24,-1-2 0,-2-4-160,-2 0-200,-2-6-720,1-3-281,-1-10-1207,-3-5-4842</inkml:trace>
  <inkml:trace contextRef="#ctx0" brushRef="#br0" timeOffset="6775.743">3771 1103 24669,'8'-6'1185,"2"1"-145,2 2-440,4 1-256,3-3-184,4 1-24,2-2-384,-2 2-480,1-4 1128</inkml:trace>
  <inkml:trace contextRef="#ctx0" brushRef="#br0" timeOffset="7884.265">4477 714 25381,'-3'1'1062,"-61"58"618,-178 133-1450,213-155-192,84-39-39,15-18 9,80-9 21,-149 28-28,0 1-1,1 0 0,-1 0 0,1 0 1,-1 0-1,0 0 0,1 0 0,-1 1 1,1-1-1,-1 0 0,0 1 0,1-1 0,-1 1 1,0 0-1,0-1 0,1 1 0,-1 0 1,0 0-1,0-1 0,0 1 0,0 0 1,0 0-1,0 0 0,0 0 0,0 1 1,-1-1-1,1 0 0,0 0 0,-1 0 0,1 1 1,0-1-1,-1 0 0,0 1 0,1-1 1,-1 0-1,0 1 0,0-1 0,1 1 1,-1-1-1,0 0 0,0 1 0,-1-1 0,1 1 1,0-1-1,0 0 0,-1 1 0,1-1 1,-1 1-1,-32 62 87,20-49 50,0-1 0,-1-1-1,-1 0 1,-1-1 0,0 0 0,0-1-1,-1-1 1,0-1 0,-1 0-1,0-2 1,0 0 0,-1 0 0,0-2-1,0-1 1,-6 1-137,-31-1 108,55-5-124,1 1 1,-1-1-1,1 0 0,0 1 1,-1-1-1,1 0 0,-1 0 0,1 1 1,0-1-1,-1 0 0,1 0 0,0 0 1,0 1-1,0-1 0,0 0 0,0 0 1,0 0-1,0 1 0,0-1 0,0 0 1,0 0-1,0 0 0,0 0 0,1 1 1,-1-1-1,0 0 0,0 0 1,1 1-1,-1-1 0,1 0 0,-1 1 1,1-1-1,-1 0 0,1 1 0,-1-1 1,1 1-1,0-1 0,-1 0 0,1 1 1,0 0-1,-1-1 0,1 1 0,0-1 1,-1 1 15,3-2-109,21-25-1129</inkml:trace>
  <inkml:trace contextRef="#ctx0" brushRef="#br0" timeOffset="9393.384">1747 1256 23349,'2'3'575,"155"271"1689,-143-252-2225,1-2 0,1 0 0,1-1 0,0 0 0,1-2 0,1 0 0,1-1 0,1-1 0,0 0-1,0-2 1,24 10-39,-34-17-3,28 13 41,0 1 0,-2 2-1,0 2 1,30 25-38,-25-12 108,-20-15-25,2-1 0,0-1 0,1-1 1,1-2-1,1 0 0,0-2 0,2-1-83,5 1 63,0 1 1,-1 2 0,-1 1-1,-1 1 1,0 2-1,22 21-63,-49-40 49,-1 1 0,0-1 1,1 0-1,-1 1 0,-1-1 0,1 1 0,0 0 0,-1 0 0,0 0 0,0 0 0,0 1 0,-1-1 1,1 0-1,-1 1 0,0-1 0,0 3-49,-1-6 263,0-1-11,0 0-8,0 0-52,0 0-56,0 0-30,0 0-43,-31-15-354,14 6 1095</inkml:trace>
  <inkml:trace contextRef="#ctx0" brushRef="#br0" timeOffset="10344.156">3573 1730 19316,'-10'-7'5531,"-17"38"-4343,-56 122 64,-69 235-618,145-380-2645,6-35 34</inkml:trace>
  <inkml:trace contextRef="#ctx0" brushRef="#br0" timeOffset="10625.152">3516 1805 23485,'-7'13'656,"4"4"352,-2 4-303,10 7 103,6 2-24,6 5-400,0 0-136,8 2-152,-3-4-64,-2 1-8,2-2 8,-12-3-208,-7-1-184,-4-6-792,-5-6-233</inkml:trace>
  <inkml:trace contextRef="#ctx0" brushRef="#br0" timeOffset="10899.487">3338 2101 23429,'9'-1'728,"8"-7"224,7-2-215,16-3-97,3-2-120,6 1-264,1-2-416,-12-6 2352</inkml:trace>
  <inkml:trace contextRef="#ctx0" brushRef="#br0" timeOffset="11153.389">3995 1710 22221,'-6'7'1056,"0"12"704,2 7-855,-1 15-129,1 6-8,4 6-392,0-2-120,7-8-160,2-2-192,0-11-552,-2-7-640,-7-4-593</inkml:trace>
  <inkml:trace contextRef="#ctx0" brushRef="#br0" timeOffset="11430.718">3776 1793 17452,'24'-39'7255,"48"7"-6160,-66 30-742,21-5-235,0 0-1,0 2 1,1 1 0,-1 1-1,1 2 1,0 0 0,0 2-1,-1 1 1,1 1 0,0 2 0,-1 1-1,23 7-117,-42-10 14,0-1-1,0 1 0,-1 1 1,1-1-1,-1 1 1,0 1-1,0-1 0,0 1 1,-1 1-1,1-1 1,-1 1-1,-1 0 0,1 0 1,-1 1-1,0-1 1,-1 1-1,1 1 0,-1-1 1,-1 0-1,1 1 1,-1 0-1,1 5-13,-1 0 74,1 0 0,-2 0 0,0 0-1,-1 1 1,0-1 0,-1 1 0,-1-1 0,0 1 0,0-1-1,-2 1 1,1-1 0,-2 0 0,0 0 0,0-1 0,-1 1 0,-1-1-1,0 0 1,-1 0 0,0-1 0,-1 1 0,0-2 0,-1 1-1,0-1 1,-1 0-74,-12 5 83,0-1 0,-2-1 0,1-1 0,-2-1-1,1-1 1,-2-2 0,1 0 0,-1-2 0,0 0 0,-18 0-83,40-4-6,1-1 1,0 0 0,-1 0-1,1-1 1,-1 1 0,1-1-1,-1 0 1,1 1 0,-1-2 0,1 1-1,-1 0 1,1-1 0,-1 1-1,1-1 1,-1 0 0,1 0-1,0-1 1,-1 1 0,1 0 0,0-1-1,0 0 1,0 0 0,0 0-1,1 0 1,-1-1 0,0 1-1,1-1 1,0 1 0,-1-1 0,1 0-1,0 0 1,0 0 0,1 0-1,-1 0 1,1 0 0,-1 0-1,1-3 6,-5-34-824,7-8-1036</inkml:trace>
  <inkml:trace contextRef="#ctx0" brushRef="#br0" timeOffset="13981.669">2372 951 22093,'0'0'1071,"0"0"-195,0 0-179,0 0-150,-4 2-191,-1 4-305,1 0 0,-1 1 0,1 0 1,1 0-1,-1 0 0,1 0 0,1 0 0,-1 1 0,1-1 0,0 1 0,1 0 0,0-1 0,0 1 1,1 0-1,0 0 0,0 0 0,2 5-51,-4 19 123,10 231 488,57 350-68,-61-500-396,-5-1 0,-5 1 0,-11 53-147,4-104 40,12-59-22,1-3 27,-1-10 124,-44-217-246,0 69-297,14 61-8,5-1 1,4-1 0,4-1 0,4-1 0,5-8 381,12 46-23,3 1 1,3 0 0,2 1-1,3 0 1,19-50 22,-10 30-20,-16 21 20,-8 60 3,0 0 0,0 0 1,0 1-1,0-1 1,0 0-1,0 1 1,0-1-1,0 1 0,0-1 1,0 1-1,0-1 1,0 1-1,0 0 0,0-1 1,1 1-1,-1 0 1,0 0-1,0 0 1,1 0-1,-1 0 0,1-1 1,-1 1-1,1 0 1,-1 0-1,1 1 1,-1-1-1,1 0 0,0 0 1,-1 0-1,1 0 1,0 0-1,0 0 1,0 0-1,0 0 0,0 0 1,0 1-1,0-1-3,-22 342 764,22-244-544,4-1 1,5 1-1,9 31-220,17 59 130,22 170 121,-53-276-104,-4-82-114,-1-4 22,-9-387 146,-33-462-1425,30 768 1158,13 82 80,0 2-2,0 0-19,0 0-12,-1 4 7,7 274 38,26 316 123,-32-467-124,-2-65 10,2 1 0,4-1 0,1 0 0,4 0 0,14 55-35,-13-110 86,-5-28-10,1-247 116,-3 169-210,-2-852-1386,-12 843 701,10 101 604,-2 8 75,0 4 22,1 1 0,-1-1-1,1 0 1,0 1-1,0-1 1,0 1-1,1 0 1,0-1-1,0 1 1,1 0 0,-1 0-1,1 0 1,0 0-1,1 5 3,-1 13 14,-5 164 431,17 143-445,-6-203 192,-1-29-104,1 281 82,-8-350-540</inkml:trace>
  <inkml:trace contextRef="#ctx0" brushRef="#br0" timeOffset="15419.371">2627 1202 22765,'4'0'113,"-1"0"0,1-1 0,0 1 1,0-1-1,-1 0 0,1 0 0,-1 0 0,1 0 1,-1-1-1,1 0 0,-1 1 0,0-1 0,0 0 1,0-1-1,0 1 0,0 0 0,0-1-113,13-8 246,127-73 843,-85 52-715,-2-1 1,-1-3-1,44-39-374,169-174 539,55 37-395,-129 92-103,-34 18-9,-138 92-26,-31 18 0,8-8-4,-118 76-1719,94-59 1042</inkml:trace>
  <inkml:trace contextRef="#ctx0" brushRef="#br0" timeOffset="15758.033">4411 65 23613,'-18'41'704,"-1"2"-80,-3 7-240,-1-2-56,0-4-79,2-5 15,1-6-88,1-4-64,3-9-32,1-2-24,8-5-88,1-3-144,6-10-545,0 0-295,12-7-1584</inkml:trace>
  <inkml:trace contextRef="#ctx0" brushRef="#br0" timeOffset="15995.924">4437 63 26094,'-6'32'712,"0"12"-320,2 3-48,4 1-160,0-3-56,4-8-56,2-4-40,-1-6-16,1-4 8,-2-4 8,0 0-48,-1-3-208,0-4-208,-3-2-832,0-1 7</inkml:trace>
  <inkml:trace contextRef="#ctx0" brushRef="#br0" timeOffset="16224.314">4388 336 25669,'37'-22'457,"-19"19"-153,-2 2-272,2-2-672,-2-3 391</inkml:trace>
  <inkml:trace contextRef="#ctx0" brushRef="#br0" timeOffset="17358.195">4996 2 25549,'-3'-1'129,"0"1"-1,-1-1 1,1 1-1,-1 0 1,1 0 0,0 0-1,-1 1 1,1-1-1,0 1 1,-1 0-1,1 0 1,0 0-1,0 0 1,-1 0-1,1 1 1,0 0-1,1-1 1,-1 1-1,-2 2-128,0-2 98,-20 9-35,0 1 0,0 1 1,1 1-1,1 1 0,1 2 1,0 0-1,1 1 0,1 1 1,1 0-1,0 2 0,2 0 1,-8 13-64,24-33 4,0 0 0,0-1 0,0 1 0,0 0 0,0 0 0,0 0 0,0 0 0,1 0-1,-1 0 1,0 0 0,1 0 0,-1 0 0,1 0 0,-1 0 0,1 0 0,-1 0 0,1 0 0,0 1 0,-1-1 0,1 0 0,0 0 0,0 0 0,0 1 0,0-1 0,0 0 0,0 0 0,1 1 0,-1-1 0,0 0 0,0 0 0,1 0 0,-1 0-1,1 0 1,-1 1 0,1-1 0,0 0 0,-1 0 0,1 0 0,0 0 0,0-1 0,0 1 0,-1 0 0,1 0 0,0 0 0,0-1 0,0 1 0,0 0 0,0-1 0,1 1 0,-1-1 0,0 1 0,0-1 0,0 0 0,0 1 0,1-1 0,-1 0-1,0 0 1,0 0 0,0 0 0,1 0 0,-1 0 0,0 0 0,1-1-4,134-33 57,38-4 18,-172 38-75,0-1-1,1 1 0,-1 0 0,0 0 1,1 0-1,-1 1 0,0-1 1,0 0-1,1 1 0,-1 0 1,0-1-1,0 1 0,0 0 1,0 0-1,0 0 0,0 1 0,0-1 1,0 0-1,0 1 0,0-1 1,-1 1-1,1-1 0,-1 1 1,1 0-1,-1 0 0,1 0 1,-1 0-1,0 0 0,0 0 1,0 0-1,0 0 0,-1 0 0,1 1 1,0-1-1,-1 0 0,0 0 1,1 1-1,-1-1 0,0 0 1,0 1-1,0-1 0,-1 0 1,1 0-1,-1 1 0,1-1 0,-1 0 1,0 0-1,1 1 0,-1-1 1,0 0-1,0 0 0,-1 0 1,1 0-1,0-1 0,-1 1 1,0 0 0,-8 11 56,-1 0 1,0-2 0,-1 1-1,0-2 1,-1 1 0,0-2-1,-1 0 1,0 0 0,0-1-1,-1-1 1,0 0 0,0-2-1,-1 1 1,0-2 0,0 0-1,0-1 1,0 0 0,-11-1-57,27-2 0,-55 3 282,54-3-289,0 0 0,0 0 1,0 0-1,0 0 0,0 0 1,0 0-1,0 0 0,0-1 0,0 1 1,0 0-1,0 0 0,0-1 1,0 1-1,0-1 0,1 1 1,-1-1-1,0 1 0,0-1 0,0 0 1,1 1-1,-1-1 0,0 0 1,1 1-1,-1-1 0,1 0 0,-1 0 1,0 0-1,1 0 0,0 0 1,-1 1-1,1-1 0,0 0 0,-1 0 1,1 0-1,0 0 0,0 0 1,0 0-1,0 0 0,0 0 1,0 0-1,0 0 0,0 0 0,0 0 1,0 0-1,1 0 0,-1 0 1,0 0-1,1 0 0,-1 0 0,1 0 1,-1 0 6,31-28-2187,-7 19 364</inkml:trace>
  <inkml:trace contextRef="#ctx0" brushRef="#br0" timeOffset="17711.147">5132 278 26526,'0'32'304,"-1"1"0,-2 0 1,-1-1-1,-2 0 0,-1 0 1,-1 0-1,-2-1 1,-1 0-1,-12 21-304,4-13 171,18-37-86,5-12 42,2 1-120,-1-1 0,2 1-1,-1 0 1,1 1 0,1-1 0,-1 1 0,1 1 0,1 0 0,-1 0 0,1 0 0,1 1 0,-1 1 0,1-1 0,0 2 0,7-3-7,65-20-183,-30 11-292</inkml:trace>
  <inkml:trace contextRef="#ctx0" brushRef="#br0" timeOffset="47281.779">2376 1084 21429,'10'-32'3351,"-14"95"-1768,-6 25-1268,4 1 1,3 1-1,5-1 0,12 82-315,-1 11 63,-4 32 79,-15 128-142,5-311 1,-17-150-40,-4-401 62,-6 81-30,0 315 15,28 124-7,0-1-1,0 1 0,0-1 0,0 1 1,0 0-1,0-1 0,0 1 0,0 0 1,0-1-1,0 1 0,0-1 0,0 1 1,0 0-1,0-1 0,0 1 0,0 0 1,0-1-1,-1 1 0,1 0 1,0-1-1,0 1 0,-1 0 0,1-1 1,0 1-1,0 0 0,-1 0 0,1-1 1,0 1-1,-1 0 0,1 0 0,0-1 1,-1 1-1,1 0 0,0 0 1,-1 0-1,1 0 0,0 0 0,-1 0 1,1-1-1,0 1 0,-1 0 0,1 0 1,-1 0-1,1 0 0,0 0 0,-1 1 1,1-1-1,0 0 0,-1 0 0,1 0 1,-1 0-1,1 0 0,0 0 1,-1 1-1,1-1 0,0 0 0,-1 0 1,1 0-1,0 1 0,0-1 0,-1 0 1,1 0-1,0 1 0,0-1 0,-1 0 1,1 1-1,0-1 0,0 0 0,0 1 1,-1-1-1,-7 32-5,21 251-11,-4-56 36,10 0 0,10 3-20,13 101 17,-29-282-30,-13-49 12,1 0 1,0 0-1,0 0 1,-1 0-1,1 0 1,-1-1-1,1 1 1,0 0-1,-1 0 1,1-1-1,0 1 1,-1-1-1,1 1 1,-1 0-1,1-1 1,-1 1-1,1-1 1,-1 1-1,1-1 1,-1 1-1,0-1 1,1 0-1,-1 1 1,0-1-1,1 1 1,-1-1-1,0 0 1,0 1-1,0-1 1,1 0-1,-1 1 1,0-1-1,0 0 1,0 1-1,0-1 1,0 0-1,0 1 1,0-1-1,-1 0 1,1 0-1,0 1 1,0-1-1,0 1 1,-1-1-1,1 0 1,0 1-1,-1-1 1,1 1-1,0-1 1,-1 0-1,1 1 1,-1-1-1,1 1 1,-1 0-1,1-1 1,-1 1 0,-14-193-39,12-18 39,1-12 3,-10 0-1,-19-72-2,4 210 32,22 81-29,2 10-4,0 0 1,0 0-1,1 1 1,0 0 0,0-1-1,1 1 1,0 0-1,0 0 1,0-1-1,1 1 1,0 0-1,1 0 1,0 4 0,-1 4-3,13 276 7,13-1 1,12 2-5,-22-178-7,8-38 5,-20-90-21,-30-169-10,18 37 33,7-1 1,9-44-1,-2-206 0,-7 374 0,2 6 0,-1-1 0,-1 1 0,0 0 0,-1 0 0,-1-1 1,-1 1-1,0 1 0,-1-1 0,-1 1 0,-1 0 0,0 0 0,-1 0 0,-4-5 0,-28-8-22,38 36 0,0 12 18,0-1 0,1 1-1,1 0 1,1-1 0,0 1-1,2-1 1,3 15 4,-1 5-10,58 595 5,-22-227 16,-27-343-1,-6-80-36,-4-120 23,-3-870-134,-13 891 83,12 115 54,0 0 0,0 0 0,0-1-1,0 1 1,0 0 0,0-1 0,0 1-1,0 0 1,-1 0 0,1-1 0,0 1-1,-1 0 1,1 0 0,-1 0 0,0 0 0,1 0-1,-1 0 1,0 0 0,0 0 0,1 0-1,-1 0 1,0 0 0,0 0 0,0 0-1,0 0 1,0 1 0,0-1 0,0 0 0,-1 1-1,1-1 1,0 1 0,0 0 0,0-1-1,-1 1 1,1 0 0,0-1 0,0 1-1,-1 0 1,1 0 0,0 0 0,0 0 0,-1 0-1,1 1 1,0-1 0,0 0 0,-1 1-1,1-1 1,0 0 0,0 1 0,0 0-1,0-1 1,-1 1 0,-25 102-37,17 21 43,5 0 0,6 0 0,5 0 0,6 0 0,5-1 0,28 101-6,-15 26-13,-43-308-66,-3-118 4,8-1 0,9-26 75,-2-47-104,-1 192-61,-2-1-1,-2 1 0,-3 0 1,-4-6 165,1 32-53,13 32 52,-1 0 0,0 1 1,0-1-1,0 0 0,0 1 0,0-1 1,1 1-1,-1-1 0,0 0 0,0 1 1,0-1-1,0 0 0,0 1 1,0-1-1,0 1 0,0-1 0,0 0 1,0 1-1,-1-1 0,1 0 0,0 1 1,0-1-1,0 0 0,0 1 0,0-1 1,-1 0-1,1 1 0,0-1 0,0 0 1,-1 1-1,1-1 0,0 0 0,0 0 1,-1 1-1,1-1 0,0 0 0,-1 0 1,1 0-1,0 1 0,-1-1 0,1 0 1,0 0-1,-1 0 0,1 0 1,0 0-1,-1 0 0,1 0 0,-1 0 1,1 0-1,0 0 0,-1 0 0,1 0 1,0 0-1,-1 0 0,1 0 0,-1 0 1,1 0-1,0 0 0,-1-1 0,1 1 1,0 0-1,-1 0 0,1 0 0,0-1 1,0 1-1,-1 0 0,1 0 0,0-1 1,-1 1 0,-8 51-6,2 0 1,2 0 0,2 1 0,3 0 0,2-1 0,2 1-1,3 6 6,1 40-2,-2-19 2,50 504-9,-40-414-804,-14-142 2990</inkml:trace>
  <inkml:trace contextRef="#ctx0" brushRef="#br0" timeOffset="52737.579">3662 2759 21557,'-5'8'206,"1"1"-1,0-1 1,0 1 0,1-1 0,0 1 0,1 0 0,0 0 0,0 0 0,1 0 0,0 1 0,1-1-1,0 0 1,0 0 0,1 1 0,0-1 0,0 0 0,1 0 0,1 0 0,-1 0 0,2-1 0,-1 1-1,1-1 1,0 1 0,1-1 0,0 0 0,0-1 0,0 1 0,7 5-206,-11-12 20,0 0-1,0 1 1,0-1 0,0 0-1,0 0 1,1 0 0,-1 0-1,0 0 1,0 0 0,1-1-1,-1 1 1,1 0 0,-1-1-1,1 1 1,-1-1 0,1 1 0,-1-1-1,1 0 1,-1 0 0,1 1-1,0-1 1,-1 0 0,1 0-1,-1-1 1,1 1 0,-1 0-1,1-1 1,-1 1 0,1 0-1,-1-1 1,1 0 0,-1 1 0,1-1-1,-1 0 1,0 0 0,1 0-1,-1 0 1,0 0 0,0 0-1,0 0 1,1 0-20,39-56 302,-38 53-294,47-121-1922,-35-8-6659,-21 161 13212,0 1-3305,-11 159 2948,-2 64-3655,13-115-1175,3-109-596</inkml:trace>
  <inkml:trace contextRef="#ctx0" brushRef="#br0" timeOffset="53688.004">2472 2373 15675,'-4'-15'10601,"-6"22"-8706,-6 30-2556,-17 273 1297,20-130-388,14-168-29,7-26-77,2-16-95,-1-1 0,-2 0 0,-1 0 0,-1-1 0,0-16-47,-1 10-1,17-250-8,-20 288 8,-1-1 1,1 1 0,-1-1 0,1 1 0,-1-1 0,1 1 0,-1-1 0,0 0 0,1 1 0,-1-1 0,0 1 0,0-1 0,1 0 0,-1 1 0,0-1 0,0 0 0,0 0 0,0 1 0,0-1-1,0 0 1,0 1 0,0-1 0,0 0 0,0 1 0,0-1 0,0 0 0,0 1 0,-1-1 0,1 0 0,0 1 0,-1-1 0,1 0 0,0 1 0,-1-1 0,1 1 0,-1-1 0,1 1 0,-1-1-1,1 1 1,-1-1 0,1 1 0,-1-1 0,1 1 0,-1 0 0,1-1 0,-1 1 0,0 0 0,1-1 0,-1 1 0,0 0 0,1 0 0,-1 0 0,0 0 0,1 0 0,-1 0 0,0 0 0,0 0-1,1 0 1,-2 0 0,-17 38 18,8 10-22,2 1 0,2 1 0,3-1 0,1 40 4,-6 63-1,16-161 17,0-12-5,-1 0 0,-1 0 1,-1-1-1,-1 1 0,-1-1 0,0-20-11,0 12 4,1-174 6,-12 190-10,-5 34 18,-3 26-27,2 1 0,2 1 1,2-1-1,3 2 0,1 0 1,2 18 8,5-4-798,8-56-358</inkml:trace>
  <inkml:trace contextRef="#ctx0" brushRef="#br0" timeOffset="54296.657">2050 2838 15323,'0'0'3461,"0"0"-319,0 0-1375,5 4 420,32 81-58,-15-21-1685,43 24-113,-62-85-326,-1-1 1,1 0 0,-1 0 0,1 0-1,0 0 1,0-1 0,0 1-1,0-1 1,0 0 0,0 1 0,0-1-1,1-1 1,-1 1 0,0 0-1,0-1 1,1 0 0,-1 0 0,0 0-1,1 0 1,-1 0 0,0-1-1,1 1 1,-1-1 0,0 0 0,0 0-1,0 0 1,0-1 0,0 1-1,0-1 1,0 1 0,1-2-6,52-60-1679,-40 34 1035</inkml:trace>
  <inkml:trace contextRef="#ctx0" brushRef="#br0" timeOffset="54562.122">2418 2862 22709,'-14'33'1176,"-4"8"488,-2 1-239,2 10-401,5 2-352,1 4-312,-1-1-112,7-5-168,-2-2-16,9-15-48,3-6 32,1-16-256,-5-13-256,0 0-728,3-14 40</inkml:trace>
  <inkml:trace contextRef="#ctx0" brushRef="#br0" timeOffset="55354.616">2779 2565 20684,'0'0'1057,"-1"7"1343,-78 187 953,45-130-2914,-2 0-1,-2-3 1,-18 19-439,58-96 104,148-282-136,-72 145-153,-74 147 150,-25 73-10,3-16 42,-3 7 116,2 1 0,3 1 0,-5 40-113,23-57 175,-2-43-174,0 1 0,0-1 0,0 1 0,0-1 1,1 1-1,-1-1 0,0 1 0,0-1 1,1 1-1,-1-1 0,0 1 0,1-1 0,-1 1 1,0-1-1,1 0 0,-1 1 0,1-1 0,-1 0 1,1 1-1,-1-1 0,1 0 0,-1 0 1,1 1-1,-1-1 0,1 0 0,-1 0 0,1 0 1,-1 0-1,1 1 0,-1-1 0,1 0 0,-1 0 1,1 0-1,0 0 0,-1-1 0,1 1 0,-1 0 1,1 0-1,-1 0 0,1 0 0,-1 0 1,1-1-1,-1 1 0,1 0 0,-1 0 0,1-1 1,-1 1-1,1 0 0,-1-1 0,0 1 0,1-1 1,-1 1-1,0 0 0,1-1 0,-1 1 1,0-1-1,1 1 0,-1-1 0,0 1 0,0-1 1,0 1-1,1-1 0,-1 1 0,0-1 0,0 0 1,0 1-1,0-1-1,6-7 6,0 1-1,0-1 1,-1 0 0,0-1 0,-1 1-1,0-1 1,0 0 0,-1 0 0,0 0-1,0-1 1,-1 1 0,-1-1 0,0 1-1,0-1 1,0 0 0,-1 1 0,-1-1-1,0 0 1,0 1 0,-1-1 0,0 1-1,0 0 1,-1-1 0,0 1 0,-1 0-1,-1-1-5,4 6-5,-1-1-1,0 0 0,0 1 1,0 0-1,-1-1 0,1 1 1,-1 0-1,0 0 0,0 0 0,-1 1 1,1-1-1,-1 1 0,0-1 1,1 1-1,-2 1 0,1-1 1,0 0-1,0 1 0,-1 0 1,1 0-1,-1 0 0,0 1 1,0-1-1,1 1 0,-1 1 1,0-1-1,-4 0 6,5 4-2,1-1 0,0 1 0,-1 0 0,2 0 0,-1 0 0,0 1 0,1-1 0,-1 1 0,1-1-1,0 1 1,0 0 0,0 0 0,1 0 0,-1 0 0,1 0 0,0 0 0,0 0 0,1 0 0,-1 1 0,1-1 0,0 0 0,0 0 0,0 1 0,1-1 0,-1 0 0,1 0 0,0 0 0,0 1 0,1-1 0,-1 0 0,1-1 0,1 4 2,5 1-1,0-1 1,0 0-1,0 0 1,1-1-1,0 0 1,0-1-1,1 0 1,-1-1-1,1 1 1,0-2-1,1 1 1,-1-2-1,0 1 1,1-1-1,-1-1 1,1 0-1,0-1 1,-1 1-1,1-2 1,0 0-1,8-2 1,4 4-13,101-5 57,-122 3-36,-23 2-26,-334-8 44,281 2-26,72 4-2,59-25-83,136-59-137,-106 52-199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0:26.320"/>
    </inkml:context>
    <inkml:brush xml:id="br0">
      <inkml:brushProperty name="width" value="0.025" units="cm"/>
      <inkml:brushProperty name="height" value="0.025" units="cm"/>
    </inkml:brush>
  </inkml:definitions>
  <inkml:trace contextRef="#ctx0" brushRef="#br0">2160 1556 11338,'-16'67'2885,"16"-68"-2743,1 1 1,-1-1-1,0 1 0,1-1 0,-1 1 1,1-1-1,-1 0 0,0 1 0,1-1 1,-1 1-1,1 0 0,0-1 1,-1 1-1,1-1 0,-1 1 0,1 0 1,-1-1-1,1 1 0,0 0 0,-1 0 1,1 0-1,0-1 0,-1 1 0,1 0 1,0 0-1,-1 0 0,1 0 1,0 0-1,-1 0 0,1 0 0,0 0 1,-1 1-1,1-1 0,0 0 0,-1 0 1,1 0-1,0 1 0,-1-1 1,1 0-1,-1 1 0,1-1 0,0 1 1,-1-1-1,1 0 0,-1 1 0,1-1 1,-1 1-1,0-1 0,1 1 0,-1 0 1,0-1-1,1 1 0,-1 0-142,42 37 326,5-19-300,-32-14 1,-9-1-12,1-1 0,-1 0 0,1 0 0,0-1 0,0 1 1,0-1-1,0-1 0,1 0 0,-1 0 0,0 0 0,0-1 0,1 0 0,-1 0 0,0-1 0,1 0 0,-1 0 0,0-1 0,0 0 0,0 0 0,1-1-15,26-17 37,-28 16-35,-1 1-1,1-1 1,0 1 0,0 0 0,1 0-1,-1 1 1,1-1 0,-1 2-1,1-1 1,0 1 0,-1 0-1,1 0 1,5 0-2,50 16 147,21-3 270,-42-15-344,27-10-23,-36-10-50,-28 19 4,0 0 0,1 1 1,0-1-1,0 1 0,0 0 0,0 0 0,0 1 0,1-1 0,-1 1 0,1 1 0,-1-1 0,1 1 0,0 0 0,1 0-4,147-30 56,-50 26 2,-35 0 266,-24 13-301,15-7-8,130-88 4,49 29-28,32-37 3,-54 68 21,-63 13-7,-111 6-10,-27 4-1,0 0 0,0 2 0,0 0 1,1 0-1,-1 2 0,1 0 0,-1 1 0,0 0 0,1 2 0,3 1 3,73 28 5,83 19 28,173-59-36,-29-28-9,-279 37 16,1-2-1,-1-1 0,1-3 1,-1-1-1,14-5-3,121-2-1,-65 11 9,246-46-12,-105 74 0,-198-25 6,1-3-1,-1-1 1,0-3-1,0-3 1,11-4-2,135-25-1,3 8 1,25 7 0,-177 19 1,1 2 0,0 3 0,-1 1 0,0 3 0,26 7-1,-29-6-3,0-2 1,0-2-1,0-2 0,5-3 3,46 1-1,105 18 33,-124-15-33,-23-2 1,0 2-1,0 3 0,0 3 1,-1 1-1,26 10 1,-29-3 0,0-2-1,1-3 0,0-2 1,1-3-1,23-1 1,-23-4 1,-1 2 0,1 2 0,-1 3 0,0 2-1,22 9 0,260 85-28,-22-52 52,-280-45-25,-1-2 0,1-2 0,1 0-1,-1-3 1,0-1 0,0-1-1,4-3 2,5 2 0,232-1 17,-119-15-18,-21 27 21,-82-5-431,-46 3-30</inkml:trace>
  <inkml:trace contextRef="#ctx0" brushRef="#br0" timeOffset="1937.874">9683 609 8010,'-172'22'11697,"157"-18"-11513,0 1 1,1 1 0,0 0-1,0 1 1,0 0-1,1 1 1,0 1-1,0 0 1,1 1 0,-1 1-185,-2 3-6,11-12 11,0 1-1,0 0 1,1 0 0,-1 1-1,1-1 1,-1 1 0,1-1 0,0 1-1,1 0 1,-1 0 0,1 1-1,0-1 1,0 0 0,0 1 0,0-1-1,1 1 1,0 0 0,0-1 0,0 1-1,0 0 1,1 3-5,3 13 93,0-1 1,2 1-1,0-1 0,2-1 0,0 1 1,1-1-1,1 0 0,0-1 1,2 0-1,0-1 0,9 11-93,45 82 216,-37-46-172,-23-47-31,1-1 0,0-1 0,1 1 0,1-1 1,0-1-1,1 1 0,1-1 0,0-1 0,1 0 0,1 0 0,-1-1 1,2-1-1,0 0 0,0 0 0,9 4-13,205 84 71,-120-55-48,2-4 0,89 19-23,-160-52 12,0-2 0,0-1 0,1-2 0,-1-2 0,22-2-12,147 9 22,-174 0 18,0 2 1,0 1 0,-1 2 0,-1 1-1,0 1 1,-1 2 0,21 15-41,-34-22 8,0-1-1,1 0 1,0-1-1,0-1 1,1-1-1,-1 0 1,1-1-1,0-2 1,1 0-1,-1 0 1,0-2-1,0-1 1,16-2-8,28-6 27,-1-3-1,0-3 1,31-14-27,-38 13 3,315-50 11,-216-19 43,-146 78-55,-1 0-1,0-1 1,0 0-1,-1 0 1,0-1 0,-1 0-1,0 0 1,0 0-1,-1 0 1,0-1-1,-1 0 1,0 1 0,0-1-1,-1-1 1,0 1-1,-1 0 1,0 0-1,-1-1 1,0 1 0,-1 0-1,0-1 1,-1-3-2,-53-129 19,43 118-17,-107-248 195,118 271-184,-1 0-1,1 0 1,0 1-1,0-1 1,0 0-1,0 0 0,1 0 1,-1 0-1,0 0 1,1 0-1,0 0 1,-1-1-1,1 1 0,0 0 1,0 0-1,0 0 1,0 0-1,1 0 1,-1 0-1,0 0 0,1 0 1,0 0-1,-1 0 1,1 0-1,0 0 1,0 0-1,0 0 0,0 0 1,0 1-1,1-1 1,-1 0-1,1 1 1,-1-1-1,1 1 0,-1-1 1,1 1-1,0 0 1,-1 0-1,1 0 1,0 0-1,1-1-12,-2 2 1,2 0-11,0 0 0,0 0 0,-1-1-1,1 1 1,-1-1 0,1 0 0,0 1-1,-1-1 1,1 0 0,-1 0 0,1-1-1,-1 1 1,0 0 0,0-1 0,1 0-1,-1 1 1,0-1 0,0 0 0,-1 0-1,1 0 1,0 0 0,-1 0 0,1-1-1,-1 1 1,0 0 0,1-1 0,-1 1-1,0-1 1,-1 1 0,1-1 0,0 0-1,-1 1 1,0-1 0,1 0 0,-1 1-1,0-1 1,0 0 0,-1-2 10,-9-19-1,-1 0 1,-2 1-1,0 0 0,-1 1 1,-2 1-1,0 0 1,-1 1-1,-1 1 1,-11-9 0,-2 0 6,-1 1 1,-1 1 0,-1 2 0,-1 1 0,-2 2 0,0 1 0,-1 3 0,-1 0 0,0 3 0,-1 1 0,-1 2 0,0 2 0,-20-2-7,-184-18 136,-114 6-136,308 19 10,-1 3 0,1 1 1,0 3-1,0 2 0,0 3 0,1 2 0,-24 8-10,-164 39 33,190-50 12,1 2 0,0 3 0,0 1-1,1 3 1,1 1 0,1 3 0,-9 6-45,32-12-32,0 2 1,0 0 0,2 2 0,0 0 0,1 1-1,1 0 1,1 2 0,0 0 0,2 1 0,-9 18 31,19-32-153,0 0 1,1 1-1,0-1 1,0 1 0,1 0-1,0 0 1,1 0-1,0 0 1,0 0 0,1 1-1,1 7 153,1 28-1253</inkml:trace>
  <inkml:trace contextRef="#ctx0" brushRef="#br0" timeOffset="84752.887">1435 3762 14507,'-9'24'2701,"22"-25"-2641,18 0-4,-4 15 3673,10 8-3493,-35-21-228,1 0 0,0 0 1,0 0-1,0 0 0,0-1 1,0 1-1,0-1 1,0 0-1,0 0 0,0 0 1,-1-1-1,1 1 1,0 0-1,0-1 0,0 0 1,0 0-1,0 0 0,0 0 1,-1 0-1,1-1-8,13-3 9,396-67 643,-395 68-624,1 2-1,1 0 1,-1 1 0,0 0 0,0 2-1,0 0 1,0 1 0,13 3-28,57 5 158,225-10 393,-118 47-119,77-75-347,-239 27-85,0 1 0,-1 2 1,1 1-1,-1 2 0,1 1 0,-1 2 0,160 22 15,-134-12 28,1-1 0,0-4 0,2-1 0,-1-4 0,1-2 0,0-3 0,0-2 0,0-4 0,52-8-43,279-22 42,-101-15 203,61 48-135,-276-4-105,-48 2-1,-1 1 0,1 0 0,0 3 0,0 0 1,-1 2-1,9 2-4,11 5 45,0-3 1,0-1-1,1-2 1,0-3-1,-1-1 1,18-4-46,187 5 15,171-45-19,-91 62 17,32-55-36,-235 26 23,0-6 0,90-25 0,-143 8 8,-74 32-8,-1 0 0,1-1 0,0 1 0,-1 0 0,1-1 0,-1 1 0,0-1 0,1 0 0,-1 1 0,0-1 0,0 0 0,0 0 1,0 0-1,0 0 0,0 0 0,-1 0 0,1 0 0,-1 0 0,1 0 0,-1 0 0,0 0 0,0-1 0,0 1 0,0 0 0,0 0 0,-1 0 0,1 0 0,0 0 0,-1 0 0,0 0 0,1 0 0,-1 0 0,0 0 0,0 0 1,0 0-1,0 0 0,-2-1 0,-9-13-20,-1 1 1,-1 0 0,-1 1-1,0 0 1,0 2 0,-17-11 19,-80-79-6,-31-176-24,134 268 21,0 2 1,0-1 0,-1 1 0,0 1 0,0 0-1,-1 0 1,0 1 0,0 0 0,-1 1 0,1 1-1,-1 0 1,0 0 0,0 1 0,-1 0-1,1 1 1,0 1 0,-1 0 0,-3 1 8,-50-12-32,-525-93 210,219-1-179,85-1-6,-25-7 26,127 53-19,100 36-13,-2 3 0,0 4 1,-1 4-1,-1 4 0,0 4 0,0 4 1,-62 7 12,-98 11 94,-152 34-94,-134 4-4,73-6 32,126 5 7,290-53-31,-1 2 0,0 3 0,1 1 0,0 2 1,0 3-1,1 1 0,0 2 0,2 2 0,-1 2 0,2 2 0,-5 5-4,34-17 2,-13 10-2,-1-1 1,-1-1-1,-1-2 1,0-1-1,-20 6 0,-54 9 19,64-20 4,1 2 1,-1 2 0,2 2 0,0 1 0,1 2 0,-19 12-24,28-11 68,2 1-1,-1 2 1,2 0 0,1 2 0,1 0 0,1 2 0,1 0 0,1 2 0,1 0 0,1 0-1,1 3-67,9-12 7,0 0 0,0 0 0,2 1 0,1 0 0,0 0 0,1 0-1,0 10-6,3-25 8,0 1 0,1-1-1,-1 1 1,1-1 0,0 0-1,0 1 1,1-1-1,-1 0 1,1 0 0,0 0-1,0 0 1,0 0 0,1 0-1,-1 0 1,1-1-1,0 0 1,0 1 0,0-1-1,1 0 1,-1 0-1,1-1 1,-1 1 0,1-1-1,0 1-7,102 45 65,-98-45-75,65 17 16,0-3 1,1-3 0,1-3-1,0-4 1,37-2-7,-61-2 18,71 1-80,1-5 0,-1-6-1,0-5 1,39-12 62,-69 8-432</inkml:trace>
  <inkml:trace contextRef="#ctx0" brushRef="#br0" timeOffset="119202.467">7036 4502 9714,'-54'17'3026,"51"-15"-931,3-2-98,0 0-761,6 0-523,117-22 696,-111 17-1348,0 1 0,1 0 0,0 1 0,-1 0 0,1 1 0,0 0 0,0 2 0,0-1 1,0 1-1,0 1 0,9 2-61,145 52 500,-132-48-437,0-1 1,0-2-1,0-2 1,1-1-1,29-3-63,-52 1 7,-1 1 0,1 1 0,0 0 0,0 0 0,-1 2 0,1-1 0,-1 1 0,0 1 0,1 0 0,5 4-7,12 2 73,0-1 0,1-1 0,1-1 0,-1-2 0,1-2 1,0-1-1,0-1 0,0-1 0,3-3-73,-19 3-2,59 0 30,-2 0 180,1-2 0,-1-4 0,3-4-208,115-21 79,1 9 1,164 2-80,-205 16-8,0-7 0,84-19 8,360-57 45,-523 79-46,0 4 0,1 3 0,-1 2 0,0 4-1,0 3 1,21 7 1,236 75 48,101-26-90,185 0 90,-494-53-50,1-6 1,-1-5 0,1-5-1,114-21 2,350-34 51,-16 64-71,-393-13 12,-87 2-1,0 4-1,0 5 1,10 3 9,199 52 72,-238-47-73,1-3 0,-1-3 0,1-2 0,0-4 0,27-4 1,58-9 58,-146 15 97,-1 0 82,0 0 77,0 0-9,0 0-42,0 0-100,0 0-69,0 0-39,0 0-59,1 0-495,1 0-153</inkml:trace>
  <inkml:trace contextRef="#ctx0" brushRef="#br0" timeOffset="143085.607">1903 6001 17140,'133'-28'4179,"379"-42"-1770,-481 68-2323,0 2 1,1 1 0,-1 1 0,-1 2-1,20 4-86,6 1 30,15-3-23,0-4 0,1-2 1,63-10-8,-16 2 3,-81 6 1,168 7 43,106 52-110,-277-52 82,0-1 0,0-2 0,0-2 1,0 0-1,26-5-19,436-3 13,-470 9-7,0 0-1,0 1 0,0 2 1,0 0-1,-1 2 0,5 3-5,275 38-20,-249-41 30,1-3-1,-1-2 1,55-7-10,-85 5-6,58-2-15,129-18 39,-93 8-10,-135-6-50,-81-62 14,-78-95-125,134 125 135,17 22-2,-1 1-1,0 0 1,-3 2 0,0 1-1,-21-15 21,-38-24 12,-146-90-10,-127-9-26,310 142 29,-1 2 1,-1 2-1,-1 2 0,0 2 1,0 3-1,-36-3-5,10 1 18,-668-82-18,639 83 11,-73-3-14,0 8 1,-1 8-1,-55 12 3,-932 60 3,1023-66 9,0 6 0,0 6 0,-87 27-12,-186 53-14,391-90 11,0 2 0,1 0 0,1 2 0,0 0 0,1 2 0,1 0 0,0 2 0,1 0 0,1 1 0,1 1 0,0 2 3,16-19-1,1 0 0,-1 0 0,1 1-1,0-1 1,0 0 0,0 1 0,0 0 0,0-1-1,1 1 1,0 0 0,0 0 0,0 0 0,0 0-1,0 0 1,1 0 0,0 0 0,0 0 0,0 0 0,0 0-1,1 0 1,-1 0 0,1 0 0,0 0 0,0 0-1,1-1 1,-1 1 0,1 0 0,0-1 0,0 1-1,0-1 1,0 1 0,1-1 0,-1 0 0,1 0 0,0 0-1,0 0 1,0-1 1,24 32-6,2-2 1,1-1-1,1-2 0,2-1 0,1-1 1,1-2-1,1-2 0,1-1 1,1-1-1,8 0 6,303 132 4,-251-113-2,1-5 1,1-4-1,62 9-2,20 6 11,-3-5-20,3-8-1,17-5 10,-100-15-3,75 8 5,0-8 1,2-7-1,-1-8 1,-1-7-1,1-8 0,102-27-2,-40 6-216,2 10-1,0 10 0,86 11 217,-229 8-703</inkml:trace>
  <inkml:trace contextRef="#ctx0" brushRef="#br0" timeOffset="144568.492">4884 6049 22629,'150'23'160,"-94"-21"-97,0-2 0,0-3 0,0-2 0,-1-3 0,40-11-63,43-6 40,112-2 19,70 8-59,52-4 46,-293 18-25,0 4 0,1 3-1,-1 4 1,0 4 0,-1 2 0,0 4-1,20 10-20,26 0 115,-122-26-28,-2 0 46,-24-10 175,-4 2-285,0 1 0,-1 2 0,0 0 0,-1 3 0,1 0 0,-29 2-23,38 0 10,-210 0 9,0 10 0,-28 14-19,172-13 1,7 2 12,0-4 0,0-3 0,-1-4 0,-71-8-13,43-7-27,0-4-1,-70-23 28,142 28 31,51 0-38,88 12-26,144 34 23,96 7 6,-20-44-19,-1-15 0,162-35 23,-149 16 12,-140 11-3,103-30-9,2 9-408,-243 44 536</inkml:trace>
  <inkml:trace contextRef="#ctx0" brushRef="#br0" timeOffset="185899.345">7829 6058 18164,'1'-2'65,"0"0"-1,-1-1 1,2 1 0,-1 0 0,0 0 0,0 0-1,1 0 1,-1 1 0,1-1 0,0 0 0,-1 1-1,1-1 1,0 1 0,0-1 0,0 1 0,0 0-1,0 0 1,0 0 0,0 0 0,1 0 0,-1 0-1,0 1 1,0-1 0,1 1 0,1-1-65,-1 0 95,74 4 678,88-12 118,-132 4-704,0 2 0,0 1 1,1 2-1,-1 1 1,0 2-1,0 1 0,29 8-187,-26-4 5,1-2 0,-1-1 0,1-1 0,0-3 1,0-1-1,15-3-5,167 12 636,-100 5-266,0-5 1,1-5-1,88-10-370,57 2 81,50 30-80,-223-14-10,0-4-1,1-4 1,-1-4-1,10-5 10,-66 1-17,106-12-32,1 6 0,68 7 49,130 50 142,-215-42-130,1-5 1,63-12-13,99-1-5,271 0 50,-124 3 58,68-25-103,-327 23-14,2 7 1,134 16 13,200 13-31,-322-15 0,149-13 31,18 0-17,592-6 39,-686 23-6,-156-9-200,1-5 0,81-12 184,96-2-214,209 9 258,-85-15 4,-371 20-39,-17-1 31,1 1 0,-1 1 0,1 1 0,-1 1 0,1 2 0,-1 0-1,0 1 1,-1 1 0,12 4-40,-19-4-52</inkml:trace>
  <inkml:trace contextRef="#ctx0" brushRef="#br0" timeOffset="194780.124">17153 5090 20892,'-2'6'2179,"15"-11"-1386,1-6-625,-1 0 0,-1-1-1,1 0 1,-2-1 0,0-1 0,-1 0 0,0 0 0,-1 0 0,0-1 0,1-5-168,33-66 699,-4-1 0,23-78-699,-36 87 223,4 2-1,3 1 1,4 1-1,19-24-222,-51 89 1,-3 5-3,0 0 0,0 0-1,0 1 1,0-1 0,1 1 0,0-1 0,-1 1 0,1 0-1,0 0 1,1 0 0,-1 1 0,0-1 0,1 1 0,-1 0 0,1 0-1,0 0 1,2-1 2,1 26-205,-32 31-1239,3-21 215</inkml:trace>
  <inkml:trace contextRef="#ctx0" brushRef="#br0" timeOffset="195143.305">17051 4502 22717,'1'8'3157,"7"56"-2741,-8 6-287,-4-1 0,-2 0 1,-4 0-1,-15 58-129,21-115 35,0 1 0,1 0 0,1 0 0,0 0 1,1 0-1,0 0 0,1 1 0,1-1 0,0 0 0,1 0 0,0 0 0,1 0 0,0 0 0,1 0 0,1-1 1,0 1-36,-3-11 6,0 1 1,0-1 0,0 0 0,0 0-1,0 0 1,1-1 0,-1 1 0,1 0-1,-1-1 1,1 1 0,-1-1 0,1 0-1,0 0 1,0 0 0,0-1 0,-1 1-1,1 0 1,0-1 0,0 0 0,0 0-1,0 0 1,0 0 0,0 0 0,0 0-1,0-1 1,-1 0 0,1 1 0,0-1-1,0 0 1,1-1-7,81-45 104,58-69-434,-102 83-561</inkml:trace>
  <inkml:trace contextRef="#ctx0" brushRef="#br0" timeOffset="195950.24">18224 3705 17612,'1'-4'238,"0"-6"467,1 0-1,0 0 1,1 0 0,0 1 0,0-1-1,1 1 1,0 0 0,1 0 0,0 0-1,0 0-704,-3 7 788,6 38 1217,-40 527 479,52-404-2296,-19-158-194,-1-1-53,2-47-1980,-6 18 195</inkml:trace>
  <inkml:trace contextRef="#ctx0" brushRef="#br0" timeOffset="196250.148">18128 3966 12763,'2'24'11156,"23"-5"-8205,35-2-1859,-47-19-971,1 0 0,-1-1-1,1-1 1,-1 0 0,0-1 0,0 0-1,-1-1 1,1-1 0,-1 0 0,-1 0 0,0-1-1,0-1 1,0 1 0,7-10-121,-16 17 9,7-6-3,0 0-1,-1-1 1,0 0-1,0 0 1,0 0-1,-2-1 1,1 0-1,-1-1 1,3-4-6,-9 13-25,0 0 0,0 0 0,0 1 0,0-1 0,0 0 0,0 0 0,0 1 0,0-1 0,-1 0 0,1 0 0,0 1 0,0-1 0,-1 0 0,1 1 0,-1-1 0,1 0 0,0 1 0,-1-1 0,1 0 1,-1 1-1,1-1 0,-1 1 0,0-1 0,1 1 0,-1-1 0,1 1 0,-1 0 0,0-1 0,1 1 0,-1 0 0,0-1 0,0 1 0,1 0 0,-1 0 0,0 0 0,0-1 0,1 1 0,-1 0 0,0 0 0,0 0 0,1 0 0,-1 1 0,0-1 1,0 0-1,1 0 0,-1 0 0,0 1 0,0-1 0,1 0 0,-1 1 0,0-1 0,1 0 0,-1 1 0,0-1 0,1 1 0,-1-1 0,1 1 0,-1-1 0,1 1 0,-1 0 0,1-1 0,-1 1 0,1-1 0,0 1 0,-1 0 0,1 0 0,0-1 1,-1 1-1,1 0 0,0 0 25,-27 17-1445,-3 4 386</inkml:trace>
  <inkml:trace contextRef="#ctx0" brushRef="#br0" timeOffset="197081.279">18300 3576 21373,'0'0'1174,"0"0"331,0 0-160,0 0-271,0 0-132,3 4-332,145 158 1384,-119-135-1915,0 1 0,-2 1 1,-1 1-1,-2 2 1,-1 0-1,3 9-79,56 136 170,-81-175-152,-1-2 12,-15-10 32,-18-60-15,-4-16-47,-4 1 1,-4 2-1,-30-40 0,22 62-16,52 59 14,-1 1 0,1 0 0,0-1 0,-1 1 0,1 0 0,-1 0 0,0 0 0,1 0 0,-1 0 0,0 0 0,1 1 0,-1-1 0,0 0 0,0 1 0,0 0 0,0-1 0,1 1 0,-1 0 0,0 0 0,0 0 0,0 0 0,0 0 0,0 0 0,0 1 0,1-1 0,-1 1 0,0-1 0,0 1 0,0 0 0,1 0 0,-1-1 0,0 1 0,1 0 0,-1 1 0,1-1 0,-1 0 0,1 0 0,0 1 0,-2 0 2,2 2-1,0 0 0,1 0 1,-1-1-1,1 1 0,0 0 1,0 0-1,0 0 0,0 0 1,1-1-1,-1 1 1,1 0-1,0 0 0,0-1 1,1 1-1,-1 0 0,1-1 1,-1 1-1,1-1 0,0 0 1,1 0-1,-1 0 0,1 0 1,-1 0-1,1 0 1,2 2 0,256 330 40,-163-208-19,-97-126-38,-1-1-29,-3-6-375,-85-88-4940,49 67 2983</inkml:trace>
  <inkml:trace contextRef="#ctx0" brushRef="#br0" timeOffset="197523.169">18223 3972 20580,'-5'10'6040,"19"5"-5653,-14-15-242,7 3-25,0 0 0,0 0 0,1-1-1,-1 0 1,0 0 0,1 0 0,0-1-1,-1-1 1,1 1 0,0-1 0,-1-1-1,1 1 1,5-2-120,-1 1 68,6 0-42,0-1 1,0 0-1,-1-2 0,0 0 1,0-1-1,0 0 1,0-2-1,-1 0 1,0 0-1,0-2 0,-1 0 1,0-1-1,0 0 1,-2-1-1,1-1 1,10-11-27,-19 17 14,-4 5 2,-61 22 71,-246 119 470,303-139-518,3-15 26,4 8-65,0 0-1,1 0 0,0 0 0,0 1 0,0-1 0,1 1 0,-1 1 0,1-1 1,1 1-1,-1 0 0,7-3 1,-2 0 1,7-5-213,1 0 0,0 1-1,0 1 1,1 1 0,1 0-1,0 2 1,0 0 0,0 2-1,15-2 213,-10 6-757</inkml:trace>
  <inkml:trace contextRef="#ctx0" brushRef="#br0" timeOffset="197955.792">18846 3314 23821,'-1'-19'4034,"3"57"-2531,3 1-1404,2-1 0,1 0 0,2 0 0,1 0-1,3-2 1,1 1 0,1-2 0,2 0 0,1-1-1,2-1 1,2 0-99,44 48 67,-40-50-61,-1 1 1,-1 1-1,-2 1 0,8 17-6,-31-47-945,-8-7-449</inkml:trace>
  <inkml:trace contextRef="#ctx0" brushRef="#br0" timeOffset="199015.244">17840 3347 13219,'-3'-5'807,"-27"-29"4484,29 34-5233,1-1 0,-1 1 0,1-1 0,-1 1 0,1-1 0,-1 1 0,1 0 0,-1-1 0,1 1 0,-1 0 0,1 0 0,-1-1 0,0 1-1,1 0 1,-1 0 0,0 0 0,1 0 0,-1 0 0,0 0 0,1 0 0,-1 0 0,1 0 0,-1 0 0,0 0 0,1 0 0,-1 0 0,0 1 0,1-1 0,-1 0 0,1 0 0,-1 1 0,1-1 0,-1 0 0,0 1-1,1-1 1,-1 1 0,1-1 0,0 1 0,-1-1 0,1 1 0,-1-1 0,1 1 0,0-1 0,-1 1 0,1-1 0,0 1 0,0-1 0,-1 1 0,1 0 0,0-1 0,0 1 0,0 0 0,0-1 0,0 1 0,0 0-1,0-1 1,0 1 0,0-1 0,0 1 0,0 0 0,0-1 0,0 1-58,0 14 188,0-1-1,1 0 0,0 0 1,1 0-1,1 0 1,0 0-1,1 0 1,1-1-1,2 6-187,-1 1 144,152 377 1049,54 212-747,-172-473-322,-41-129-68,-13-35 2046</inkml:trace>
  <inkml:trace contextRef="#ctx0" brushRef="#br0" timeOffset="199469.497">17868 3316 19068,'4'-4'195,"0"-1"0,1 1-1,0 0 1,-1 0 0,1 0 0,1 1 0,-1 0-1,0 0 1,1 0 0,0 1 0,-1-1-1,1 1 1,0 1 0,0-1 0,0 1 0,0 0-1,3 0-194,33-10 678,240-119 626,-225 106-1280,-2-3 1,0-2-1,-2-3 0,-1-2 0,-2-2 0,-1-2 0,-2-3 1,39-43-25,-23 2 17,73-77 8,-135 157-25,0 1 0,-1 0 0,1-1-1,0 1 1,0 0 0,0 0 0,0 0 0,0 0-1,0 0 1,0 0 0,0 0 0,1 0 0,-1 0-1,0 1 1,0-1 0,1 0 0,-1 1 0,1-1-1,-1 1 1,0-1 0,1 1 0,-1 0 0,1 0-1,-1 0 1,1 0 0,-1 0 0,1 0 0,-1 0-1,1 0 1,-1 0 0,0 1 0,1-1 0,-1 0-1,1 1 1,-1-1 0,0 1 0,1 0 0,-1 0-1,0-1 1,0 1 0,1 0 0,-1 0 0,0 0-1,0 0 1,0 0 0,0 0 0,0 0 0,0 1-1,-1-1 1,1 0 0,0 1 0,-1-1 0,1 1 0,22 154 519,-20-106-286,1 17 126,4 0 1,2 0-1,4-1 1,2-1-1,7 13-359,19 30 183,6-2-1,3-1 0,43 59-182,173 219 74,-264-380-165,0 0 1,0 0-1,-1 0 1,0 0-1,1 0 1,-1 0-1,0 1 1,-1-1-1,1 1 1,-1 0-1,1-1 1,-1 1-1,0 0 1,0 0-1,-1 0 1,1 0-1,-1 0 1,0 0-1,0 0 1,0 0-1,-1 0 1,1 0-1,-1-1 1,0 1 0,0 0-1,0 0 1,-1 0-1,1-1 1,-1 1-1,0-1 1,0 1-1,0-1 1,-2 1 90,-26 17-1934</inkml:trace>
  <inkml:trace contextRef="#ctx0" brushRef="#br0" timeOffset="199745.126">18509 4967 21020,'0'0'34,"1"0"-1,-1 0 1,0 0-1,1-1 1,-1 1-1,0 0 0,1-1 1,-1 1-1,0 0 1,1-1-1,-1 1 1,0 0-1,0-1 0,1 1 1,-1-1-1,0 1 1,0 0-1,0-1 1,0 1-1,0-1 0,0 1 1,0-1-1,0 1 1,0-1-1,0 1 1,0 0-1,0-1 0,0 1 1,0-1-1,0 1 1,0-1-1,0 1 1,0 0-1,0-1 0,-1 1 1,1-1-1,0 1 1,0 0-1,-1-1 1,1 1-1,0 0 0,0-1 1,-1 1-1,1 0 1,0-1-1,-1 1 1,1 0-1,-1 0 0,1-1 1,0 1-1,-1 0 1,1 0-1,-1 0 1,1 0-1,0-1 0,-1 1 1,1 0-1,-1 0 1,1 0-1,-1 0 1,1 0-1,-1 0-33,51-71 1065,3 2 1,3 2 0,10-5-1066,-1 11 104,2 3 0,3 3 0,2 3 1,2 3-1,27-10-104,94-64 40,-94 55-776,2 4 0,38-13 736,-66 42-1054</inkml:trace>
  <inkml:trace contextRef="#ctx0" brushRef="#br0" timeOffset="270634.485">11185 249 16107,'-180'-122'1429,"158"108"-1413,0 0 0,-1 1 1,0 2-1,-1 0 0,0 1 1,-1 2-1,0 1 0,0 0 0,-1 2 1,0 1-1,0 1 0,0 1 1,0 2-1,0 0 0,-22 4-16,-46 8 851,0 5 0,2 4-1,-67 25-850,77-23 709,-30 8-116,38-15-307,0 2-1,2 4 1,0 4 0,2 2 0,1 3 0,1 3 0,2 4 0,2 2 0,-40 33-286,76-45 89,1 1 1,1 1-1,2 1 1,1 2-1,2 0 1,1 1-1,1 1 1,3 1 0,0 0-1,3 1 1,1 1-1,1 0 1,-3 30-90,10-19 91,2 0 1,2 0 0,3 0 0,1-1-1,3 1 1,2-1 0,2 0-1,3 3-91,-3-2 2,1 0 0,3-1 0,2-1 0,2 0-1,2-1 1,2-1 0,2-2 0,23 31-2,-7-25 7,2-1 0,2-3 0,2-2 0,2-2 0,1-1 0,3-4 0,1-1 0,1-3 0,59 24-7,-36-24-11,1-4 0,2-4 1,0-3-1,2-4 0,0-3 1,52 0 10,-36-8-36,0-4 0,0-5 1,0-5-1,-1-3 1,0-5-1,-2-4 0,0-4 1,-1-4-1,-1-5 1,-2-3-1,-2-5 0,-2-3 1,21-18 35,343-229-174,-349 215 134,-4-4 0,-4-5 0,-3-4-1,-4-4 1,27-42 40,-83 96-48,-2-2 0,-2-1 0,-2-1 0,-1-1 0,-3-1 0,-1-1 0,2-14 48,-8 16-14,-2-1-1,-1 0 1,-3-1 0,-2 0-1,-2-1 1,-1-11 14,-3 38 40,-2 0 1,0 0-1,-2 0 1,0 0-1,-1 0 1,-1 1-1,-1 0 1,0 0-1,-2 0 1,0 1-1,-1 0 1,0 1-1,-2 0 1,0 0-1,-1 1 0,-1 0-40,-17-11 78,-1 2 0,-1 1-1,-1 1 1,-1 2-1,-1 1 1,0 2-1,-2 1 1,0 2-1,0 2 1,-2 1 0,1 2-1,-2 1 1,-26-1-78,-50-10-2,-1 5 1,-1 5 0,0 6-1,0 4 1,0 6 0,0 4-1,1 6 1,-12 8 1,83-15-310,0 2 1,0 2-1,1 3 1,1 1-1,1 2 0,0 2 1,-2 4 309,-45 34-1731</inkml:trace>
  <inkml:trace contextRef="#ctx0" brushRef="#br0" timeOffset="271698.191">11540 1833 21557,'-1'1'54,"0"0"1,1 0-1,-1 0 0,1 0 1,0 0-1,-1 0 1,1 1-1,0-1 1,-1 0-1,1 0 1,0 0-1,0 0 1,0 0-1,0 0 0,0 1 1,0-1-1,1 0 1,-1 0-1,0 0 1,0 0-1,1 0 1,-1 0-1,1 0 1,-1 0-1,1 0 0,-1 0 1,1 0-1,0 0 1,-1 0-1,1 0 1,0 0-1,0-1 1,-1 1-1,1 0 1,0-1-1,0 1 0,0 0 1,0-1-1,0 1 1,0-1-1,0 1 1,0-1-1,0 0 1,1 0-1,-1 1-54,62 15-314,-50-14 475,53 10-87,0 3-1,-1 3 0,-1 3 0,-1 2 0,-1 4 1,-1 1-1,-1 4 0,-2 2 0,20 18-73,255 181 2022,-206-155-1609,-3 6 0,8 14-413,131 95 149,-149-114-112,-4 5-1,51 53-36,243 255 23,-360-348-18,-2 1 1,-2 2 0,-2 2-1,-2 1 1,-2 2-1,20 43-5,162 327 146,-192-371-100,-2 0 0,-2 1 1,-2 1-1,-3 1 1,-2 0-47,32 78 142,-44-131-408,0 4 489,-8-3-3226,-25 1 2719</inkml:trace>
  <inkml:trace contextRef="#ctx0" brushRef="#br0" timeOffset="272115.307">14435 4699 21917,'6'16'138,"1"-1"0,1 1 1,0-1-1,2-1 0,-1 1 0,2-2 1,0 1-1,0-2 0,1 1 1,1-1-1,0-1 0,0-1 1,1 0-1,1 0 0,0-2 0,0 1 1,0-2-1,1 0 0,0-1 1,14 3-139,224 47 700,-241-54-627,-1-1 1,0 0 0,1-1 0,-1 0-1,1-1 1,-1-1 0,1 0 0,-1 0-1,0-1 1,0-1 0,0 0 0,-1 0-1,1-2 1,-1 1 0,0-1 0,0-1-1,-1 0 1,0 0 0,0-1 0,-1 0-1,0-1 1,0 0 0,-1-1 0,0 1-1,-1-2 1,0 1 0,5-11-74,8-23-210,-1 0 1,-3-2 0,-1 0-1,-3 0 1,-1-1 0,-3-1-1,-2 0 1,-1 0-1,-3-22 210,0-93-1024,-9 2-884</inkml:trace>
  <inkml:trace contextRef="#ctx0" brushRef="#br0" timeOffset="272803.256">11515 2134 18476,'2'105'1750,"-1"-102"-1718,0 0-1,0 0 1,0 1 0,0-1 0,0 0-1,1 0 1,0 0 0,-1 0 0,1-1-1,0 1 1,0 0 0,1-1-1,-1 1 1,0-1 0,1 0 0,0 0-1,-1 0 1,1 0 0,0 0 0,0-1-1,0 1 1,0-1 0,0 0-1,1 0 1,-1 0 0,0 0 0,0 0-1,1-1 1,-1 0 0,1 1-32,-3-2 43,1 0 1,0 0 0,0 0-1,0 0 1,-1 0 0,1 0-1,-1 0 1,1 0-1,-1-1 1,1 1 0,-1-1-1,0 1 1,1-1 0,-1 1-1,0-1 1,0 0 0,0 0-1,-1 1 1,1-1-1,0 0 1,-1 0 0,1 0-1,-1 0 1,1 0 0,-1 0-1,0 0 1,0 0-1,0 0 1,0 0 0,0 0-1,-1 0 1,1 0 0,0 0-1,-1 0 1,0 0-44,1-6 129,-2-48 65,-4 1 0,-1-1 0,-3 1 0,-3 1 0,-1 0 0,-3 0 0,-3 2 0,-2 1 0,-5-7-194,19 41 60,-9-18 251,1-1 1,2 0 0,2-1-1,-7-34-311,17 61 26,1 0-1,-1-1 0,2 1 0,-1 0 0,2-1 0,-1 1 1,1-1-1,1 1 0,0 0 0,0-1 0,1 1 0,1 0 1,-1 1-1,2-1 0,-1 1 0,1-1 0,1 1 0,-1 1 0,2-1 1,2-2-26,-5 6-2,0 1 0,0-1 0,1 1 0,0 0 0,0 0 1,0 1-1,0 0 0,1 0 0,-1 0 0,1 0 0,0 1 0,0 0 1,0 0-1,0 0 0,0 1 0,0 0 0,1 0 0,-1 1 0,0-1 1,0 2-1,1-1 0,-1 0 0,0 1 0,1 1 2,7 1-54,0 1 1,0 1-1,-1 0 0,1 1 1,-1 1-1,-1 0 0,1 0 1,-1 1-1,0 1 0,-1 1 54,53 43-651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27:01.604"/>
    </inkml:context>
    <inkml:brush xml:id="br0">
      <inkml:brushProperty name="width" value="0.025" units="cm"/>
      <inkml:brushProperty name="height" value="0.025" units="cm"/>
    </inkml:brush>
  </inkml:definitions>
  <inkml:trace contextRef="#ctx0" brushRef="#br0">2367 95 14579,'-41'-5'384,"2"-2"0,-1-1 0,1-2 0,0-2 1,-10-7-385,5 9 509,0 1 0,0 3 0,0 1 0,-1 2 1,0 3-1,1 1 0,-1 2 0,1 2 1,-1 2-1,-29 9-509,52-12-159,-28 4 282,-401 83 163,402-74-180,1 1 0,0 2 0,1 3 0,2 1 0,0 3 0,2 1-1,-25 23-105,-308 191 525,349-217-461,0 1 0,2 1 1,0 1-1,2 2 0,2 0 1,0 1-1,2 1 0,2 1 1,1 1-1,1 0 0,2 1 0,1 0 1,-4 25-65,5 0 85,2 0 0,3 0 0,2 0 0,3 1-1,6 53-84,-1 4 36,-14 663 580,10-729-549,3 0 0,2 0 0,3 0 1,1-1-1,3 0 0,2-1 0,2 0 0,3-1 0,1-1 0,3-1 0,1-1 1,8 7-68,21 32 11,3-4 1,4-1 0,3-3-1,3-3 1,4-3 0,3-4-1,2-2 1,4-4-12,-5-17 55,2-4 0,74 27-55,61 31 31,-174-78-31,41 23-23,1-4-1,3-3 1,32 8 23,6-10-25,1-6 0,1-5 1,0-5-1,58-1 25,46-4-13,-1-10 0,1-10 0,18-11 13,400-39-58,-94-13 59,53-49-17,203-7-19,-324 10-42,-432 103 99,135-31-36,117-11 14,14 14-84,290-76 84,-55 22-16,362-68 68,-737 137-53,638-73-78,40 46 220,447-18-233,-534 29 53,-536 22 41,520-31 10,58 69-47,210 27-28,-126 9-467,419 38-508,-352-31 975,-921-59 55,210 10-51,971 18 36,-75-44 49,13 51-26,225 117-9,-690-60-3,-640-88 12,453 48 21,316-14-21,384-69-29,-829 21 40,-28 1 19,57-20-30,-67-21-64,290-83 64,-42 6 96,-413 80-49,-21 7-37,-1-7 1,-1-7-11,-68 20-22,27-8 81,-2-6 0,-2-4 0,-2-4 0,33-27-59,43-28 156,-128 81-147,-1-2-1,-2-3 0,-1-1 0,-1-3 0,12-14-8,-27 13 27,-1-2 0,-2 0 0,-2-2 0,-2-1 0,7-19-27,23-37 19,-6 19-8,-27 49-32,-2-1 1,-1-1-1,-1-1 0,-2 0 1,-1-1-1,-2-1 0,-2 0 1,-1-1-1,1-14 21,-9 31-3,0-1-1,-1 1 1,-1 0 0,-1-1-1,-1 1 1,-1 0 0,-1 0 0,0 0-1,-1 1 1,-2-1 0,0 1-1,-1 0 1,0 1 0,-2 0 0,-11-16 3,-2-2 23,-1 0 0,-3 3 0,0 0 0,-2 1 0,-1 2 0,-2 1 0,-1 2 0,-1 1 0,-1 1 0,-1 2 0,-27-12-23,-79-17-97,-1 6 1,-3 6-1,-1 7 1,-2 6-1,-60 0 97,-408-30 211,-1 27 0,-272 34-211,760-3-6,-2930 12-151,-517-39 678,2053-2-831,-482-78-393,334-53 717,894 70-234,-145 29 220,-1295 18 32,1498 32 101,-694 6 110,-144 74 139,1031-28-325,-173 49-57,-554 71-52,-13-77-301,461-56 52,365-19 362,-445-21 1136,743-2-769,1-7 0,-1-7-428,12 4-144,-272-77 23,322 78 205,52 17-70,0-2 0,1-2 0,1 0 0,-1-2 0,1 0 0,1-2 0,0-2 0,-21-15-14,-61-58-1611,72 61 1663</inkml:trace>
  <inkml:trace contextRef="#ctx0" brushRef="#br0" timeOffset="35675.144">11120 5780 12787,'-139'45'-1149,"138"-45"1084,-5 5 8494,22-1-6122,-16-4-2094,18 5 425,91 20-590,-27-20-81,-44-1 40,0-1 0,0-2-1,0-2 1,-1-2 0,1-1 0,-1-1-1,18-7-6,-35 7 17,0 0-1,0 2 0,0 0 0,0 1 0,1 1 1,19 1-17,-3 1 0,1-3 0,0-1 0,-1-2 1,0-2-1,0-1 0,20-2 10,1 3-1,-1 2 1,1 3 0,41 4-10,17 20 72,24-21 0,74 14 474,66-38-498,-78 19-37,71-2 111,26 58-40,-214-40-98,1-3-1,0-4 1,42-5 16,-69-1-32,149 10 93,148 32-14,-320-34-35,1 1 0,-2 2 1,1 1-1,-1 2 0,9 6-12,-10-7 2,0-1-1,0-2 1,1-1-1,0-2 1,1-1-1,0-2 1,-1-1-1,1-2 1,25-4-2,-8-1 20,83 3 72,-84 12-113,0-3 1,0-1 0,0-4 0,1-1-1,-1-3 1,13-3 20,283-11 63,-305 16-56,-16 0-16,20 2 8,0-2 0,-1-2 0,1-2 0,-1-2 0,0-2 0,0-2 0,24-10 1,4-12-23,55 1 32,-39 15-38,-56 19 71,-15-1-43,0 0 0,0-1 1,-1-1-1,1-1 0,0-1 0,0-1 0,5-1 1,24-3-10,-42 7 8,0-1 0,-1 1-1,1-1 1,0 1 0,-1-2 0,1 1 0,-1-1 0,0 1 0,1-2 0,-1 1-1,0 0 1,0-1 0,0 0 0,-1 0 0,1-1 0,0 0 2,-5 4 0,7-6-22,0 0 1,0 0-1,-1-1 0,0 0 1,-1 0-1,1 0 1,-1-1-1,0 0 0,-1 0 1,0 0-1,-1 0 1,1-1-1,-1 0 0,-1 1 1,1-6 21,13-196-463,23 60 419,-34 125 33,-2-1-1,-1 0 1,-1 0-1,-2 0 1,0 0-1,-2 0 1,0 0-1,-2 0 12,0 2 4,-1 2 0,-1-1-1,0 1 1,-2 0 0,-1 0 0,0 1 0,-2 0-4,-76-196-108,83 205 106,1 1 1,-2-1-1,1 1 1,-1 0 0,-1 1-1,0 0 1,-1 0-1,0 0 1,0 1-1,-1 0 1,0 1 0,0 0-1,-1 0 1,-8-4 1,-210-122-108,109 92 110,-368-34 108,351 71 121,0 6 0,-61 11-231,-28 0 50,-164-34-92,-37 16 512,354 3-538,1-4 1,1-3-1,-16-7 68,-51-7-87,38 15 35,0 4 0,-47 5 52,-87-4-1,108-4 37,1 6 0,-114 13-36,-241 63-183,-180 35 1,2 9 7,569-96 196,0 4 1,2 4-1,1 3 0,-58 34-21,48-22 177,-3-5-1,-1-4 1,-15 0-177,102-33 2,-1 0 1,1 1-1,0 0 0,0 1 1,0 0-1,1 1 0,0 0 1,0 1-1,0 0 1,1 1-1,0 0 0,1 1 1,0 0-1,0 0 0,0 1 1,2 0-1,-1 0 0,-5 10-2,0 14-8,2 1-1,1 0 0,2 0 1,1 1-1,2 0 0,1 0 0,2 0 1,1 0-1,3 16 9,0-27 1,1 1-1,1-1 1,1 0 0,1-1-1,1 1 1,1-1 0,1 0-1,2-1 1,0 0 0,1-1-1,1 0 1,2-1 0,0-1 0,14 15-1,10 8-25,3-1 0,2-1 0,1-3 0,2-2 0,38 22 25,43 4-780,-55-43-84</inkml:trace>
  <inkml:trace contextRef="#ctx0" brushRef="#br0" timeOffset="48698.607">2110 6686 18164,'-1'2'56,"0"0"0,1 0-1,-1 1 1,1-1 0,0 0 0,0 0 0,0 0 0,0 0-1,0 1 1,0-1 0,0 0 0,1 0 0,-1 0 0,1 0-1,0 0 1,-1 0 0,1 0 0,0 0 0,0 0 0,0 0 0,1 0-1,-1 0 1,0-1 0,1 1 0,-1 0 0,1-1 0,0 0-1,-1 1 1,1-1 0,0 0 0,0 0 0,0 0 0,-1 0-1,1 0 1,1 0 0,-1 0 0,0 0-56,84 24 927,-85-25-923,510 86 1905,-407-76-1892,0-5 0,92-8-17,-32 0 29,146 39 423,180 0-196,-318-32 0,157-16-256,-314 11 15,510-7 217,-143 14-240,-342-6 14,0 0 1,0-3-1,0-2 0,0-1 1,0-2-1,-1-1 0,-1-3 1,25-10-7,74-39 25,132-37-25,-238 89-5,-1-1 0,0-1 0,0-2 0,-1-1 0,-1-1 0,-1-2 0,20-14 5,2-6 17,-3-2-1,-1-2 1,-2-2-1,-1-2 1,-3-2-1,-2-1 1,-2-2-1,21-41-16,-51 84 3,-1-1 0,0 1-1,0-1 1,-1 0 0,0-1 0,-1 1-1,1 0 1,-1-1 0,-1 1 0,0-1-1,0 0 1,-1 1 0,0-1 0,0 0-1,-1 0 1,0 1 0,-1-1 0,0 1-1,0-1-2,-1 1 3,0 0-1,-1 0 1,0 0-1,-1 1 1,0 0-1,0 0 1,0 0-1,-1 0 1,0 1-1,0 0 1,-1 0-1,1 0 1,-1 1-1,-1 0 1,1 1-1,-1-1 1,0 1-1,0 1 0,0 0 1,0 0-1,0 0 1,-8 0-3,-10-4-9,0 2 0,-1 0-1,1 2 1,-1 1 0,0 1 0,0 1 0,0 2-1,0 1 1,-21 5 9,-40 11-15,-2-3-1,1-4 0,-2-4 0,1-4 1,-74-6 15,-35-12-32,67 7-8,0-6-1,0-5 0,-74-23 41,-233-74-37,117 55 56,236 49-17,0-4 1,2-4 0,-21-9-3,56 10 2,-2 3 1,0 1 0,0 3-1,-1 2 1,-1 3 0,-29 0-3,-217 27 2,203-15 70,1 5-1,-1 4 1,-58 18-72,123-25 30,1 2 0,1 1 0,0 1 0,1 1 0,0 2 0,0 1 0,2 1 0,0 1 0,1 1 0,-16 18-30,-204 161 165,236-189-128,0 0 1,0 0-1,1 1 0,0 0 0,1 0 0,0 1 0,0 0 1,1 0-1,1 1 0,0-1 0,0 1 0,1 1 0,1-1 0,0 0 1,1 1-1,0-1 0,1 1 0,0 0 0,1 0 0,0-1 1,2 7-38,3 23 6,2 0 0,2 0 0,1-1 0,2-1 1,2 0-1,17 33-6,-29-69-17,-1 0 0,1 0 1,0 0-1,1 0 0,-1 0 1,1-1-1,-1 1 0,1-1 1,0 0-1,0 0 0,1 0 0,-1 0 1,1-1-1,-1 1 0,1-1 1,0 0-1,0 0 0,0 0 1,0-1-1,0 1 0,0-1 0,0 0 1,3 0 16,27-7 1559</inkml:trace>
  <inkml:trace contextRef="#ctx0" brushRef="#br0" timeOffset="211164.365">17473 4810 16251,'-37'-82'1857,"37"81"-1949,-1 0 0,0 0 1,0 1-1,0-1 0,0 0 1,0 0-1,0 1 0,0-1 1,0 0-1,-1 1 0,1-1 1,0 1-1,0-1 0,0 1 1,-1 0-1,1 0 0,0 0 0,-1-1 1,1 1-1,0 0 0,0 0 1,-1 1-1,1-1 0,0 0 1,0 0-1,-1 1 0,1-1 1,0 0-1,0 1 0,0-1 1,0 1-1,-1 0 0,1-1 0,0 1 1,0 0-1,0 0 0,0 0 1,1-1-1,-1 1 0,0 0 1,0 0-1,0 0 0,1 1 92,-21 10-2013,-52-2 2157,-39-31 5094,-18 0-1366,-112 56-2912,139-29-939,-126-6 89,113-22-44,-79-6-42,-271 29 18,-10-1 23,379-1 62,-1 5 0,1 4-1,-14 6-126,-30 1 533,0-6-1,-45-6-532,-72 3 53,-442 19-53,-151 6-33,-25 25 37,623-35 28,-949 38 10,-391 78 353,1466-122-263,-1097 102 261,1138-113-411,-132 5 14,1 9 0,-113 28 4,221-24 20,-30 9-24,-1-6 0,-1-7 0,-1-5 0,-63-6 4,-458-54-71,359 51-44,-99 22 115,-43 2-16,344-23 17,1 5-1,0 4 0,1 4 1,-22 11-1,-185 71-153,281-89 143,1 2 0,1 0 0,0 2-1,1 1 1,0 0 0,1 2 0,1 0-1,1 2 1,1 0 0,-8 12 10,-48 71 16,-89 104-41,139-184 24,2 2 1,1 1-1,1 1 1,1 0-1,-3 10 1,18-28 4,0-1 0,1 1 0,0-1 1,0 1-1,1 1 0,0-1 0,1 0 0,0 1 0,1-1 0,-1 1 0,2-1 1,0 1-1,0 0 0,0-1 0,1 1 0,1-1 0,0 1 0,0-1 0,0 0 1,5 9-5,3-3 12,1 0 0,1-1 1,0 0-1,1-1 0,0 0 1,1-1-1,1-1 0,-1 0 1,2-1-1,0 0 1,0-1-1,0-1 0,1-1 1,0-1-1,8 2-12,88 31-30,1-6 1,1-5-1,1-5 0,47 1 30,40-1-53,1-9-1,0-9 0,1-8 1,65-16 53,1340-90-30,-347-31 104,-321 28-22,32 69-75,-287 22 28,451-51 19,-38 45-100,86 48 111,-588-3-168,415 73 133,-884-74 12,0-5 0,0-6 1,76-8-13,141-32-94,5-15 94,-192 25 10,102-2-20,102-19-256,121-55 135,-462 95 134,-1-1 0,0 0 0,0-2 0,0 0 0,-1-2 0,0 0 0,-1-1 0,0-1 0,-1-1 0,-1 0 0,0-2 0,0 0-1,-1 0 1,-1-2 0,-1 0 0,-1 0 0,0-1 0,-1-1 0,3-7-3,99-295 64,-109 309-50,0 1 1,-2-1-1,1 0 0,-1 0 1,-1 0-1,0-1 0,-1 1 0,0 0 1,-1-1-1,-1 1 0,0-1 0,0 1 1,-1 0-1,-1 0 0,0 0 1,0 0-1,-6-11-14,-15-30 8,-3 0 0,-3 2 0,-1 1 1,-3 1-1,-2 2 0,-1 2 0,-21-18-8,30 42 7,0 0-1,-1 2 0,-1 1 1,-1 1-1,-1 2 0,0 1 1,0 1-1,-1 2 1,-22-3-7,-82-34 113,-65-46 36,-89-34 204,265 121-335,1 0 0,-1 1-1,0 1 1,0 2 0,-1 0 0,1 2 0,-1 1 0,1 1 0,0 2 0,-23 4-18,-24 16-153,1 9-166</inkml:trace>
  <inkml:trace contextRef="#ctx0" brushRef="#br0" timeOffset="517447.256">14447 4428 10362,'-257'-6'5112,"-460"-25"-2542,-367-69-439,50 69-698,185 9-1740,-1374-37-914,1631 49-2844,-382 50 4065,513 7 1628,2 21-1,3 19 1,-410 138-1628,160 2 680,685-221-660,-194 60 198,2 10 1,-196 99-219,201-69 555,5 9-1,-83 68-554,244-151 118,1 3 1,2 1 0,2 2-1,1 2 1,2 1 0,2 1-1,1 2 1,3 1 0,1 2 0,3 0-1,2 2 1,-11 34-119,26-57-24,0 1 0,2 0-1,1 0 1,1 0 0,1 0 0,1 1 0,2-1 0,1 1-1,1-1 1,1 0 0,2 0 0,0-1 0,2 1 0,1-1-1,1-1 1,1 0 0,1 0 0,1-1 0,7 8 24,4 5-37,2-1 0,2-1 0,1-2-1,1-1 1,2-1 0,1-1 0,1-2 0,2-1 0,0-2 0,2-2 0,29 13 37,2-6-10,1-3 0,1-3 0,1-3 1,1-3-1,1-4 0,70 5 10,95-2 22,121-12-22,-259-5 5,2494-28 224,-1097-77 78,-253 29-273,278 100 14,-958-7-539,392-44 491,831-148-666,-1370 141 657,139-9 303,-3-25 0,221-67-294,86-105 182,-792 219-165,-46 14-12,610-201 86,-565 181-86,-1-3 0,-2-2 0,-1-3 0,-2-3 1,-2-3-1,-1-2 0,-2-3 0,11-16-5,-35 31 10,4 1-26,-2-2 0,-1-2 0,-1 0-1,-2-3 1,-2 0 0,-1-2 0,-2-1 0,-2-1 0,-1-2-1,-3 0 1,-1-1 0,0-6 16,-13 30-10,-1 1 0,-1-1-1,-1 0 1,0-1 0,-1 1-1,-2 0 1,0-1 0,-1 1-1,-1 0 1,-1-1 0,0 1 0,-2 0-1,0 1 1,-2-1 0,0 1-1,-1 1 1,-1-1 0,-5-7 10,-18-16 30,-2 2 1,-1 1-1,-2 2 1,-2 2-1,-2 1 0,-15-8-30,0 2 91,-2 3 0,-2 3 0,-1 2 0,-1 3 0,-2 3 0,0 2 0,-5 2-91,-98-23 176,-1 7 1,-38 2-177,-186-11-40,-1 17 0,-1 17 0,-308 33 40,-466 68-1070,770-42 585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6:44.250"/>
    </inkml:context>
    <inkml:brush xml:id="br0">
      <inkml:brushProperty name="width" value="0.025" units="cm"/>
      <inkml:brushProperty name="height" value="0.025" units="cm"/>
    </inkml:brush>
  </inkml:definitions>
  <inkml:trace contextRef="#ctx0" brushRef="#br0">27216 2281 22117,'54'-142'6249,"-54"143"-6238,0-1 0,0 1 0,0-1 1,0 1-1,0-1 0,-1 1 0,1-1 0,0 1 0,0-1 0,0 1 1,1-1-1,-1 1 0,0-1 0,0 1 0,0-1 0,0 1 0,0-1 1,1 1-1,-1-1 0,0 1 0,0-1 0,1 0 0,-1 1 0,0-1 1,1 1-1,-1-1 0,0 0 0,1 1 0,-1-1 0,1 0 0,-1 1 1,0-1-1,1 0 0,-1 0 0,1 1 0,-1-1 0,1 0 0,-1 0 1,1 0-1,-1 0 0,1 0 0,-1 0 0,1 0 0,-1 0 0,1 0 1,-1 0-1,1 0 0,-1 0 0,1 0 0,-1 0 0,1 0 0,-1 0 1,1-1-1,-1 1 0,1 0 0,-1 0 0,1 0 0,-1-1 0,0 1 1,1 0-1,-1-1 0,1 1 0,-1-1 0,0 1 0,1 0 0,-1-1 1,0 1-1,1-1-11,2 47 59,-3-46-54,-34 285 81,32-268-72,7 118 67,-5-134-78,0 0-1,0 0 1,0 0 0,0 0 0,0 0-1,0 0 1,1 0 0,-1 0 0,0 0-1,1 0 1,-1 0 0,0 0 0,1 0-1,-1 0 1,1-1 0,0 1 0,-1 0 0,1 0-1,-1 0 1,1-1 0,0 1 0,0 0-1,0-1 1,-1 1 0,1-1 0,0 1-1,0-1 1,0 1 0,0-1 0,0 0-1,0 0 1,0 1 0,0-1 0,0 0-1,0 0 1,0 0 0,0 0 0,0 0-1,0 0 1,0 0 0,0 0 0,0 0-1,-1 0 1,1-1 0,0 1 0,0 0-1,0-1 1,0 1 0,0-1 0,0 1-1,0-1 1,-1 1 0,1-1 0,0 0-1,0 1 1,-1-1 0,1 0 0,0 0-1,-1 1 1,1-2-3,43-54 179,-31 35-122,8-11 38,0 0 1,-2-2 0,-2 0-1,-1-1 1,-2-1 0,7-26-96,-18 2 88,-14 63-89,10 71 3,34 90 14,-30-156-14,0 0 0,0 0 0,1-1-1,0 0 1,0 1 0,0-2 0,1 1-1,1 0 1,-1-1 0,1 0 0,0 0-1,0-1 1,0 1 0,1-1 0,0-1-1,0 1 1,0-1 0,1-1 0,0 1-2,-4-2 13,0-1 1,0 0 0,1 0 0,-1-1 0,0 1 0,1-1 0,-1 0 0,0 0 0,1 0 0,-1-1-1,0 1 1,0-1 0,1 0 0,-1 0 0,0-1 0,0 1 0,0-1 0,0 0 0,0 0 0,-1 0-1,1 0 1,-1-1 0,1 0 0,-1 0 0,0 0 0,0 0 0,0 0 0,0 0 0,-1-1 0,1 1-1,-1-1-13,7-10 76,-2 0-1,1 0 1,-2 0-1,0-1 1,-1 0-1,0 0 0,2-15-75,-4 14 20,-1 0-1,0 0 1,-1 0-1,-1 0 0,0-1 1,-2 1-1,1 0 1,-2 0-1,0 0 1,-1 0-1,-1 1 0,0-1 1,-1 1-1,-1 0 1,0 1-1,-3-5-19,9 18-3,1 0 0,0 0 0,0 0 0,-1 0 0,1 0 0,0 0 0,-1 0 0,1 0 1,-1 0-1,1 0 0,-1 0 0,1 0 0,-1 0 0,0 1 0,1-1 0,-1 0 0,0 1 0,0-1 0,0 0 0,1 1 0,-1-1 0,0 1 0,0-1 0,0 1 0,0-1 0,0 1 0,0 0 0,0 0 0,0-1 0,0 1 0,0 0 0,0 0 1,0 0-1,0 0 0,0 0 0,0 0 0,0 0 0,0 1 0,0-1 0,0 0 0,0 0 0,0 1 0,0-1 0,0 1 0,0-1 0,0 1 0,0-1 0,0 1 0,0 0 0,1-1 0,-1 1 0,0 0 0,1 0 0,-1-1 0,0 1 1,1 0-1,-1 0 0,1 0 0,-1 0 0,1 0 0,-1 0 0,1 0 0,0 0 0,-1 0 3,-15 67-1277,17-51-89,6-3-660</inkml:trace>
  <inkml:trace contextRef="#ctx0" brushRef="#br0" timeOffset="390.976">27854 1643 22997,'-17'45'1305,"1"1"1,3 0-1,2 1 0,-4 35-1305,10-44 273,2 0-1,2 1 0,1-1 0,3 0 0,0 0 1,4 6-273,-6-37 21,-1-1-9,0-1-1,1 0 1,0 0 0,0 1-1,0-1 1,1 0-1,0 0 1,0 0 0,0-1-1,0 1 1,1 0 0,0-1-1,0 1 1,0-1 0,0 0-1,1 0 1,-1-1-1,2 2-11,-3-5 4,-1 0-1,1 0 0,-1 0 0,1 0 1,0 0-1,-1 0 0,1 0 0,0-1 1,-1 1-1,1-1 0,-1 1 0,1-1 1,-1 1-1,1-1 0,-1 0 0,1 0 1,-1 0-1,0 0 0,1 0 0,-1 0 1,0 0-1,0 0 0,0 0 0,0-1 1,0 1-1,0 0 0,0-1 0,0 1 1,0-1-1,0 0-3,15-25 36,-1-1 0,-1 0 0,-2-1 0,0-1 0,-2 0 0,1-10-36,37-98 19,-34 126-22,-10 36 13,-11 298 437,18-251-345,-10-69-102,-1 0-1,1-1 1,0 1 0,0-1-1,0 1 1,0-1 0,0 0-1,0 1 1,1-1 0,-1 0-1,0 0 1,1 0 0,-1 1-1,1-1 1,-1-1 0,1 1-1,-1 0 1,1 0 0,0-1-1,-1 1 1,1-1-1,0 1 1,-1-1 0,1 0-1,0 1 1,0-1 0,-1 0-1,1 0 1,0 0 0,0-1-1,-1 1 1,1 0 0,0-1-1,0 1 1,-1-1 0,2 0 0,4-2-112,0-1 1,-1 0 0,0 0 0,1-1 0,-2 1-1,1-1 1,0-1 0,-1 1 0,0-1 0,-1 0 0,1 0-1,-1 0 1,0-1 0,0 1 0,-1-1 0,2-5 111,23-44-1702</inkml:trace>
  <inkml:trace contextRef="#ctx0" brushRef="#br0" timeOffset="1093.588">28345 1837 19332,'-31'60'6790,"-21"25"-4309,49-82-2457,1 1 0,0-1 0,-1 1 0,1 0 0,1-1 0,-1 1 0,0 0 0,1 0 0,0 0 0,0 0 0,0 0 0,1 0 0,-1 1 0,1-1 0,0 0-1,0 0 1,0 0 0,1 1 0,-1-1 0,1 0 0,0 0 0,0 0 0,1 0 0,-1 0 0,1 0 0,0-1 0,0 1 0,0 0 0,1-1 0,-1 0-1,1 1 1,-1-1 0,1 0 0,0 0 0,1 0 0,-1-1 0,0 1 0,1-1 0,0 0-24,0-3 1,1 0 0,-1 0-1,1 0 1,-1-1 0,1 0 0,-1 0 0,0 0-1,0 0 1,0-1 0,0 0 0,0 0 0,-1 0 0,1 0-1,-1 0 1,0-1 0,0 1 0,0-1 0,-1 0-1,1 0 1,-1 0 0,0 0 0,0-1 0,0 1 0,0 0-1,-1-1 1,1-2-1,2-1 0,39-81 4,-41 85 3,10 54 0,-12-48-6,0-2-1,0 1 0,-1-1-1,1 1 1,-1-1 0,1 1-1,0 0 1,-1-1 0,1 1-1,0-1 1,-1 1-1,1 0 1,0-1 0,0 1-1,0 0 1,0-1 0,0 1-1,0 0 1,0-1 0,0 1-1,0 0 1,0-1 0,0 1-1,0 0 1,0-1 0,0 1-1,1 0 1,-1-1-1,0 1 1,0-1 0,1 1-1,-1 0 1,0-1 0,1 1-1,-1-1 1,1 1 0,-1-1-1,1 1 1,-1-1 0,1 1-1,-1-1 1,1 0-1,-1 1 1,1-1 0,0 0-1,-1 1 1,1-1 0,0 0-1,-1 0 1,1 0 0,-1 0-1,1 1 1,0-1 0,-1 0-1,1 0 1,0 0-1,0 0 1,-1-1 0,1 1-1,0 0 1,-1 0 0,1 0-1,-1 0 1,1-1 0,0 1-1,-1 0 1,63-139 54,-45 94-58,-2-1 0,-2-1 0,-2 0 0,-2 0 0,-2-2 0,-1-15 4,-4-83-36,-4 143 54,-4 8-6,-2 9 0,0 0-1,1 0 1,0 1-1,1-1 1,1 1-1,0 1 1,1-1-1,0 0 1,1 1-1,1-1 1,0 4-12,1-15 5,-4 37 48,1 1 0,3-1 0,1 0 0,2 0 0,1 0 0,2 0 0,2-1 0,2 0 0,2 0 0,8 17-53,-20-56 1,0-1 0,1 1 0,-1 0 0,1-1 0,-1 1 0,0-1 0,1 1 0,-1 0 0,1-1 0,-1 1 0,1 0 0,-1 0 0,1-1 0,-1 1 0,1 0 0,-1 0 0,1 0 0,0 0 0,-1 0 0,1-1 0,-1 1 0,1 0 0,-1 0 0,1 1 0,0-1 0,-1 0 0,1 0 0,-1 0 0,1 0 0,-1 0 0,1 0 0,-1 1 0,1-1 0,-1 0 0,1 1 0,-1-1 0,1 0 0,-1 1 0,1-1 0,-1 0 0,0 1 0,1-1 0,-1 1 0,0-1 0,1 1 0,-1-1 0,0 1 0,1-1 0,-1 1 0,0-1 0,0 1 0,0 0-1,6-55 49,-6 53-49,1-14 18,0 0 0,-1 0-1,-1-1 1,0 1 0,-1 0 0,-1 0 0,0 0-1,-1 0 1,-1 1 0,0-1 0,-1 1 0,0 0-1,-1 1 1,-1-1 0,0 1 0,-1 1-1,0 0 1,-1 0 0,0 1 0,-1 0 0,-4-3-18,12 13 17,3 1 12,12-6-13,58-4-308,-45 4 822</inkml:trace>
  <inkml:trace contextRef="#ctx0" brushRef="#br0" timeOffset="-33061.873">2316 10188 10642,'0'0'1422,"0"0"1688,0 0 4,0 0-1298,1-12 5567,71 15-6664,11 9-578,68-45 130,-138 34-261,-4 0 13,1 0 0,-1 0-1,1-1 1,0 0 0,-1-1 0,1 0-1,0 0 1,-1-1 0,0-1 0,5-1-24,190-34 188,-164 33-186,1 2 0,-1 1 0,1 3 1,-1 1-1,1 1 0,1 3-1,37 2 15,66 31 14,-43-7 3,94-18-24,-142-6 14,-28-2-20,0-2 1,0-1-1,0-1 0,1-2 0,-1 0 0,0-2 1,0-1-1,5-1-2,191-61-29,-31 14 75,45-6 40,-164 61 998,-64-7-957,10 16-2828,12 28 865</inkml:trace>
  <inkml:trace contextRef="#ctx0" brushRef="#br0" timeOffset="-20241.609">1749 8874 18740,'-6'8'276,"-1"0"1,1 0-1,0 0 0,1 1 1,0 0-1,0 0 1,1 0-1,0 0 0,0 1 1,1 0-1,0 4-276,0-6 102,-26 79 304,8-31-36,2 1 0,3 0 0,3 2 0,2-1 0,-3 58-370,12-39 216,4 0-1,3 0 0,4 0 0,3-1 0,3 0 0,12 30-215,-18-68 23,1 0 0,2-1-1,2 0 1,1-1 0,2-1-1,1 0 1,2-2 0,2 0-1,0-1 1,2-1 0,2-1-1,0-1 1,30 23-23,-51-48 3,13 11 1,1-1 1,0-1 0,1-1-1,0 0 1,1-2-1,0 0 1,5 0-5,-23-9-2,-1 0 1,1-1 0,-1 0-1,1 1 1,-1-1 0,1 0-1,0 0 1,-1-1 0,1 1-1,-1 0 1,1-1 0,-1 0-1,1 1 1,-1-1 0,1 0-1,-1 0 1,0 0-1,0-1 1,1 1 0,-1 0-1,0-1 1,0 0 0,0 1-1,-1-1 1,1 0 0,0 0-1,-1 0 1,1 0 0,-1 0-1,1-1 1,-1 1-1,0 0 1,0-1 0,0 1-1,0-1 2,23-97 192,-24 99-189,14-147 638,-7-1 1,-6-11-642,-1 124 83,1-154 78,-9 0 0,-7 1 0,-17-50-161,23 194 21,-1-1-1,-2 2 1,-2 0-1,-2 0 1,-2 2-1,-8-13-20,18 40-8,-1 0 0,1 1 0,-2 0 1,0 1-1,-1 0 0,0 1 0,-1 0 0,0 1 0,-1 0 0,-1 1 0,1 0 1,-1 1-1,-1 1 0,0 0 0,0 1 0,0 0 0,-1 2 0,0 0 1,0 0 7,-49-2-1407,35 6 194</inkml:trace>
  <inkml:trace contextRef="#ctx0" brushRef="#br0" timeOffset="-17007.413">8744 10321 11715,'2'78'9151,"-2"-77"-8503,16-11 2493,18-13-2869,23 26 59,-40 3-266,16-2 68,1-1 0,-1-1 1,1-2-1,0-2 1,-1-1-1,8-2-133,-15 2 261,143 29 357,-9-43-449,226 24 46,-326-4-207,1-4 1,-1-1-1,0-4 0,54-11-8,136-11-12,270 14 32,-159 46 0,123-40-16,-162-17 0,17-1 8,-219 8 36,0 4-1,1 6 1,40 6-48,-130 5 287,-33-2-1618</inkml:trace>
  <inkml:trace contextRef="#ctx0" brushRef="#br0" timeOffset="-9034.924">1250 8806 12019,'-37'95'8834,"12"55"-8476,20-110 286,-12 123 20,6 1-1,8 0 1,7 0-1,13 58-663,17-11 98,-29-179-67,0 0 1,2-1 0,1 0 0,2-1 0,7 15-32,-14-37 10,1 1 0,1-1 0,0 0 0,0 0 0,0 0 0,1 0 0,0-1 1,0 0-1,1-1 0,0 1 0,0-1 0,1-1 0,0 1 0,0-1 0,0 0 1,0-1-1,1 0 0,0-1 0,0 1 0,6 0-10,153 5 689,-98-10-595,-12 2-51,54 2-9,0-6 0,-1-4 0,36-10-34,29-15 7,-4-1-7,2 7 1,144-1-1,-80 33 35,165 26-35,-38-1 13,99-9-5,351 27 19,-548-21 0,361 25 106,1141-70 56,-1125-26-193,-282 13 24,1 15 0,124 21-20,-184 10 19,284-22-19,155-23 9,-339 0 9,-287 18-21,-1 5-1,1 5 1,84 12 3,37 16 46,-155-30-56,135 8 13,-212-4-3,0 0 0,-1 0-1,1 0 1,0 0 0,0-1 0,0 0-1,0 0 1,0 0 0,-1 0 0,1-1 0,0 0-1,0 0 1,0 0 0,-1-1 0,1 0-1,-1 0 1,1 0 0,-1 0 0,0-1 0,0 1-1,0-1 1,0 0 0,0 0 0,-1-1-1,1 1 1,-1-1 0,0 1 0,0-1 0,0 0-1,-1-1 1,17-29 1,-2-1 0,-1 0 0,-2-2 0,-1 0 0,2-16-1,13-35 17,32-68-38,82-146 21,-25 57 25,-97 204-6,29-98 12,-49 137-28,0 0-1,0 0 0,-1 0 0,1 0 0,0 0 1,-1 1-1,0-1 0,1 0 0,-1 0 0,0 1 1,0-1-1,0 0 0,0 1 0,0-1 0,0 1 1,0 0-1,-1-1 0,1 1 0,0 0 1,-1 0-1,1-1 0,-1 1 0,0 0 0,1 1 1,-1-1-1,0 0 0,0 0 0,1 1 0,-1-1 1,0 1-1,0 0 0,0-1 0,0 1 0,0 0-2,-73-6 1,69 6-17,-54-3-10,0-2-1,0-3 0,1-3 1,-38-12 26,-522-111-8,334 82-193,-1 12 0,-279-2 201,-579 41-229,-189-19 137,792 3 135,-499 17-44,227 3 28,-29-37-27,315-8 0,-1202-76 126,507 56 286,1155 57-401,0 2 0,0 4 1,1 3-1,-1 2 1,1 3-1,0 4 0,1 2 1,1 3-1,-7 5-11,55-16 3,-8 2-48,2 1 0,-1 1 0,1 1 0,1 1-1,0 1 1,-5 5 45,19-4-452,12-4 810</inkml:trace>
  <inkml:trace contextRef="#ctx0" brushRef="#br0" timeOffset="-7989.473">12379 8774 16347,'-23'9'828,"0"-1"0,-1-1 0,0-1 0,0-1 0,0-1 0,-6 0-828,29-4 2,0 0-1,0 0 0,0 0 1,0 0-1,0 0 0,0-1 1,0 1-1,0 0 0,0 0 1,0-1-1,0 1 0,0-1 1,0 1-1,0-1 1,0 1-1,0-1 0,1 1 1,-1-1-1,0 0 0,0 1 1,1-1-1,-1 0 0,0 0 1,1 0-1,-1 0 0,1 1 1,-1-1-1,1 0 1,0 0-1,-1 0 0,1 0 1,0 0-1,-1 0 0,1 0 1,0 0-1,0 0 0,0 0 1,0 0-1,0 0 0,0 0 1,0 0-1,1 0 1,-1 0-1,0 0 0,0 0 1,1 0-1,-1 0 0,1 0 1,-1 0-1,0 0 0,1 0 1,0 1-1,-1-1 0,1 0 1,0 0-1,-1 1 0,1-1 1,0 0-1,0 1 1,0-1-1,-1 1 0,1-1 1,0 1-1,1-1-1,130-176 67,102-157 221,-136 231-228,4 4 0,15-4-60,-43 37 12,88-77 88,6 8 1,128-75-101,263-129 176,-308 218-148,5 12 1,4 10-1,138-27-28,-299 95-5,571-162 57,-284 117 405,4 17-1,2 17 1,21 17-457,186-7 692,416-37 844,-780 40-1300,-1-11 0,6-11-236,280-96 78,14-30-78,-395 130 1,484-172 30,-367 101 73,-6-12 0,123-90-104,-278 160-55,-2-3 0,-3-5 1,-3-3-1,73-79 55,-141 131-337,-1-1 1,-1-1-1,-1 0 1,0-1-1,-2-1 1,8-17 336,2-22-2959</inkml:trace>
  <inkml:trace contextRef="#ctx0" brushRef="#br0" timeOffset="-7073.003">12345 8179 19332,'-2'0'107,"0"0"0,1 1 0,-1-1 1,0 0-1,0 0 0,0 1 0,1-1 0,-1 1 0,0-1 0,0 1 0,1 0 0,-1 0 0,1-1 1,-1 1-1,1 0 0,-1 1 0,1-1 0,-1 0 0,1 0 0,0 1 0,0-1 0,0 0 1,0 1-1,0-1 0,0 1 0,0 0 0,0-1 0,0 1 0,0 1-107,-103 232 1735,76-174-1148,8-22-235,2 0 0,2 1-1,1 1 1,3 0-1,1 1 1,0 10-352,10-46 25,1 1 0,-1 0 1,1-1-1,0 1 0,1 0 1,-1-1-1,1 1 0,1-1 1,-1 1-1,1-1 0,0 1 1,1-1-1,-1 0 0,1 0 1,1 0-1,-1-1 1,1 1-1,0-1 0,0 1 1,0-1-1,1-1 0,0 1 1,0-1-1,0 1 0,0-2 1,1 1-1,0 0 0,0-1 1,-1 0-1,3 0-25,7 1 62,0 0 0,0-1 0,0-1 0,1 0 1,-1-1-1,1-1 0,-1 0 0,0-1 0,1-1 0,-1 0 0,0-1 1,0-1-1,0 0 0,0-1 0,-1-1 0,0 0 0,0-1 0,0 0 0,-1-1 1,0-1-1,-1 0 0,1-2-62,67-37-99,2 3 0,2 4 0,1 3 0,8 2 99,9-3-1075</inkml:trace>
  <inkml:trace contextRef="#ctx0" brushRef="#br0" timeOffset="-6006.308">23989 3222 21277,'17'-57'4617,"-10"102"-2058,5 87-2419,5 0 0,7-2 0,5-1 0,31 82-140,-60-200-1558,-9-18-91</inkml:trace>
  <inkml:trace contextRef="#ctx0" brushRef="#br0" timeOffset="-5749.272">23618 3415 21004,'-12'-6'1241,"5"-6"751,4-1-479,20-9-161,21-11-256,22-18-424,12-8-96,11-12-280,-3-1-96,5 1-120,5 3-40,-1 12-56,-7 9-112,-19 26-736,-22 13-704</inkml:trace>
  <inkml:trace contextRef="#ctx0" brushRef="#br0" timeOffset="-4472.163">1900 8617 16972,'-13'-61'3626,"13"60"-3552,-1-1 1,1 1 0,-1 0-1,0 0 1,1 0-1,-1-1 1,0 1 0,0 0-1,0 0 1,0 0-1,0 0 1,0 0-1,0 1 1,0-1 0,0 0-1,0 0 1,0 1-1,-1-1 1,1 1 0,0-1-1,0 1 1,-1-1-1,1 1 1,0 0 0,-1-1-1,1 1 1,0 0-1,-1 0 1,1 0 0,-1 0-1,1 0 1,0 1-1,-1-1 1,1 0 0,0 1-1,0-1 1,-1 1-1,1-1 1,0 1 0,0-1-1,-1 1 1,1 0-1,0 0 1,0 0-1,0-1-74,-12 11 173,0 0 0,1 1 0,1 0 0,0 1-1,0 0 1,1 1 0,1 0 0,0 1-1,-4 9-172,-14 35 114,2 1 0,2 0 1,3 2-1,3 1 0,3 0 0,-3 41-114,-5 17 141,6 1 0,5 1 1,6 0-1,5 0 0,5-1 1,19 99-142,-21-192 25,1 0 1,2 0-1,1-1 1,1 0-1,2 0 0,0-1 1,2-1-1,1 1 1,1-2-1,2 0 1,0-1-1,1 0 1,8 6-26,-2-10 9,1-1 1,2-1-1,0-1 1,0-1 0,1-2-1,1-1 1,1 0-1,0-3 1,0 0 0,28 5-10,-51-13 1,0-1 0,-1 1 1,1-1-1,0 0 0,0 0 1,0-1-1,1 0 1,-1 0-1,0 0 0,0-1 1,0 0-1,0 0 0,0 0 1,-1-1-1,1 0 1,0 0-1,-1 0 0,1-1 1,-1 0-1,0 0 0,1 0 1,-2-1-1,1 0 1,0 0-1,-1 0 0,0 0 1,0-1-1,0 0 0,0 1 1,-1-1-1,0-1 1,3-3-2,13-36 44,-2-1 1,-1-1 0,-3 0 0,-2 0 0,-2-1 0,-2-1-1,-2 1 1,-2-3-45,15-183 195,-11 0 0,-18-180-195,9 353 23,-2 1 0,-3 0 0,-2 1 0,-4 0 1,-1 0-1,-4 1 0,-1 1 0,-27-52-23,41 100 5,0 0 1,-1-1-1,0 2 0,0-1 0,-1 1 0,0 0 1,0 0-1,-1 1 0,0 0 0,0 0 1,-1 1-1,0 0 0,0 0 0,0 1 1,-1 1-1,1-1 0,-1 2 0,-1-1 1,1 1-1,0 1 0,-1 0 0,1 0 1,-1 1-1,1 0 0,-1 1 0,0 0 0,-3 2-5,-7 2-4,0 1-1,0 0 1,1 2-1,0 1 1,0 0-1,1 2 0,0 0 1,0 1-1,1 1 1,1 0-1,0 2 0,1 0 1,0 0-1,1 2 1,1 0-1,0 1 0,1 0 1,1 1-1,1 0 1,0 1-1,1 0 1,2 1-1,0 0 0,1 0 1,0 2 4,-44 169-2526,40-150-448</inkml:trace>
  <inkml:trace contextRef="#ctx0" brushRef="#br0" timeOffset="-2306.595">24587 2571 21813,'-44'364'4175,"35"-283"-3759,-1-3 107,3 0 0,4 1 0,4 27-523,15-31 414,-16-74-409,1-1-1,0 0 0,-1 1 0,1-1 0,-1 0 0,1 0 0,0 1 0,0-1 1,-1 0-1,1 0 0,0 0 0,-1 0 0,1 0 0,0 0 0,0 0 0,-1 0 0,1 0 1,0 0-1,-1 0 0,1-1 0,0 1 0,-1 0 0,1 0 0,0-1 0,-1 1 1,1-1-1,-1 1 0,1 0 0,0-1 0,-1 1 0,1-1 0,-1 1 0,1-1 1,-1 1-1,0-1 0,1 0 0,-1 1 0,1-1 0,-1 0 0,0 1 0,0-1 1,1 0-1,-1 1 0,0-1 0,0 0 0,0 1 0,0-1 0,0 0 0,0 1 1,0-1-1,0-1-4,1 1 5,125-356 258,-113 343-257,-10 47 30,-6 68 135,10 148 267,-6-246-434,-1 2 1,1 0 1,0 1-1,0-1 1,0 0-1,0 0 1,1-1-1,0 1 1,0 0-1,0 0 1,0-1 0,1 1-1,0-1 1,0 0-1,0 0 1,1 1-6,-1-5 9,0 1 0,0-1 0,1 0 0,-1 0 0,0 0 0,0-1 0,0 1 0,0-1 0,0 0 0,0 0 0,0 0 0,-1 0 0,1 0 0,0 0 0,0-1 0,-1 1 0,1-1 0,-1 0 0,1 0 0,-1 0 0,0 0 0,0 0 0,0-1 0,0 1 0,0 0 0,0-1 0,-1 0 0,1 1 0,-1-1 0,0 0 0,0 0 0,0 0 0,0 0 0,0 0 0,0-1-9,2-1 13,35-64 124,-2-3 0,-4 0 1,19-64-138,-22-6 101,-46 291-72,9-93 56,2 0 0,2 0 0,4 51-85,0-105 0,-1-1 0,0 1-1,1 0 1,0 0 0,-1 0-1,1-1 1,0 1 0,0 0 0,0 0-1,0 0 1,0 0 0,0 0-1,1-1 1,-1 1 0,1 0-1,-1 0 1,1-1 0,0 1-1,-1 0 1,1-1 0,0 1 0,0 0-1,0-1 1,0 1 0,1-1-1,-1 0 1,0 1 0,1-1-1,-1 0 1,0 0 0,1 0 0,0 0-1,-1 0 1,1 0 0,-1 0-1,1-1 1,0 1 0,0 0-1,0-1 1,-1 0 0,1 1 0,0-1-1,0 0 1,0 0 0,0 0-1,-1 0 1,1 0 0,0 0-1,0-1 1,0 1 0,0-1-1,-1 1 1,1-1 0,5-6-254,-1 0 0,0-1 0,0 1 0,-1-1-1,0 0 1,0-1 0,-1 1 0,0-1 0,-1 0 0,0 0 0,0 0-1,-1-1 1,0 1 0,0-6 254,7-37-3030</inkml:trace>
  <inkml:trace contextRef="#ctx0" brushRef="#br0" timeOffset="-2029.943">25082 2475 24085,'-7'7'1168,"-5"11"441,-1 8-545,-3 12-640,1 3-208,12-6-368,3-6-320,18-13-1064,4-7 920</inkml:trace>
  <inkml:trace contextRef="#ctx0" brushRef="#br0" timeOffset="-1765.605">25368 2701 15891,'-17'71'9608,"-37"27"-6337,0 2-2208,54-99-1063,0-1 0,0 1-1,0-1 1,1 1 0,-1 0 0,0-1 0,0 1-1,0-1 1,0 1 0,1-1 0,-1 1-1,0-1 1,1 1 0,-1-1 0,0 1 0,1-1-1,-1 1 1,0-1 0,1 0 0,-1 1 0,1-1-1,-1 0 1,1 1 0,-1-1 0,1 0 0,-1 1-1,1-1 1,-1 0 0,1 0 0,0 0-1,-1 0 1,1 1 0,-1-1 0,1 0 0,-1 0-1,1 0 1,0 0 0,-1 0 0,1 0 0,-1-1-1,1 1 1,-1 0 0,1 0 0,0 0-1,-1 0 1,1-1 0,-1 1 0,1 0 0,-1-1-1,1 1 1,-1 0 0,1-1 0,-1 1 0,0 0-1,1-1 1,-1 1 0,1-1 0,-1 1-1,0-1 1,0 1 0,1-1 0,-1 1 0,0-1-1,0 1 1,1-1 0,-1 1 0,0-1 0,0 0-1,0 0 1,44-33-124,-35 24 111,1 1 1,0 0-1,0 1 1,1 0-1,0 0 1,1 1-1,0 0 0,0 1 1,0 1-1,0 0 1,1 0-1,0 2 1,0-1-1,0 2 1,1-1-1,-1 2 0,0 0 1,1 1-1,-1 0 1,1 1-1,3 0 13,-13 0 6,1-1 0,-1 1 0,0 0 0,1 0 0,-1 1 0,0-1 0,0 1 0,0 0 0,0 0-1,-1 0 1,1 0 0,0 1 0,-1 0 0,0 0 0,1-1 0,-1 2 0,0-1 0,-1 0 0,1 1 0,-1-1 0,1 1 0,-1 0-1,0 0 1,0 0 0,-1 0 0,1 0 0,-1 0 0,0 0 0,0 0 0,0 1 0,-1-1 0,1 0 0,-1 1 0,0-1-1,0 1 1,-1-1 0,1 0 0,-1 0 0,0 1 0,0-1 0,-1 1-6,-8 16 108,0-1 0,-2-1-1,0 0 1,-1 0 0,-1-1 0,-1-1-1,0 0 1,-1-1 0,-1-1 0,0-1 0,-14 9-108,27-19-12,1-1 1,-1 0-1,1 0 1,-1 0-1,0 0 1,0-1-1,0 0 1,-1 0-1,1 0 1,0 0-1,-1 0 1,1-1-1,-1 0 1,0 0-1,1 0 1,-1-1-1,0 0 1,0 1-1,1-2 1,-1 1-1,0 0 1,1-1-1,-1 0 1,-2-1 11,-16-22-945</inkml:trace>
  <inkml:trace contextRef="#ctx0" brushRef="#br0" timeOffset="-614.047">26532 2354 22605,'-54'113'4799,"42"-92"-4481,0 1-1,2 0 1,0 1-1,2 0 0,0 1 1,2-1-1,-1 8-317,8-32 1,-1 0 0,0 0 0,1 0 0,-1 0 0,0 0 0,1 0-1,-1 1 1,1-1 0,0 0 0,-1 0 0,1 0 0,0 1 0,-1-1 0,1 0-1,0 1 1,0-1 0,-1 1 0,1-1 0,0 1 0,0-1 0,0 1-1,0-1 1,0 1 0,0 0 0,0 0 0,0-1 0,0 1 0,0 0 0,0 0-1,0 0 1,0 0 0,0 0 0,0 0 0,0 0 0,0 1 0,0-1-1,0 0 1,0 1 0,0-1 0,0 0 0,-1 1 0,1-1 0,0 1 0,0-1-1,0 1 1,0 0 0,-1-1 0,1 1 0,0 0 0,-1-1 0,1 1 0,0 0-1,-1 0 1,1 0 0,-1 0 0,1-1 0,-1 1 0,0 0 0,1 0-1,-1 0 1,0 0 0,0 0 0,0 0 0,1 0 0,-1 0 0,0 0 0,0 0-1,0 0 1,-1 1-1,61-74-51,-54 62 41,1 0 1,0 0 0,0 0 0,1 1-1,0 0 1,1 1 0,0-1 0,0 2-1,1-1 1,-1 1 0,2 1-1,-1 0 1,1 0 0,0 1 0,0 1-1,5-2 10,-11 6 1,0 0-1,0 0 0,1 1 1,-1-1-1,0 1 0,0 1 1,0-1-1,0 1 0,0-1 1,-1 1-1,1 1 0,0-1 1,-1 1-1,1-1 0,-1 2 1,0-1-1,0 0 0,0 1 0,-1-1 1,1 1-1,-1 0 0,0 0 1,0 1-1,0-1 0,-1 1 1,1-1-1,-1 1 0,0 0 1,0 0-1,-1 0 0,0 0 1,1 0-1,-2 0 0,1 0 1,-1 0-1,1 0 0,-1 1 1,-1-1-1,1 0 0,-1 0 1,0 0-1,0 0 0,0 0 1,-1 0-1,0 1 0,-5 20 72,-1 0 0,-1-1 0,-1 0 1,-2 0-1,0-1 0,-2 0 0,0-2 0,-1 1 0,-16 16-72,29-37-21,1 0 0,0 0 0,0 0-1,0 0 1,-1 0 0,1 0-1,-1 0 1,0-1 0,1 1-1,-1-1 1,0 1 0,0-1 0,0 0-1,0 1 1,0-1 0,0 0-1,-1 0 1,1-1 0,0 1-1,0 0 1,-1-1 0,1 1 0,0-1-1,-1 0 1,1 0 0,0 0-1,-1 0 1,1 0 0,0-1-1,-1 1 1,1 0 0,0-1 0,0 0-1,-1 0 1,0 0 21,-13-20 729</inkml:trace>
  <inkml:trace contextRef="#ctx0" brushRef="#br0" timeOffset="1818.43">24885 4349 19468,'-22'-108'5947,"21"105"-5843,0 0 0,0 0 0,-1 1 0,1-1 1,-1 1-1,1 0 0,-1-1 0,0 1 1,0 0-1,0 0 0,0 0 0,0 0 0,-1 0 1,1 1-1,0-1 0,-1 1 0,0-1 0,1 1 1,-1 0-1,0 0 0,1 0 0,-1 0 1,0 1-1,0-1 0,0 1 0,0-1 0,0 1 1,0 0-1,1 1 0,-1-1 0,0 0 0,0 1 1,0-1-1,0 1 0,0 0 0,-1 1-104,-4 3 36,0 0-1,1 1 1,0 1 0,0-1-1,1 1 1,-1 0-1,2 0 1,-1 1-1,1 0 1,0 0 0,0 0-1,1 1 1,0-1-1,1 1 1,0 0 0,0 0-1,1 0 1,0 1-1,1-1 1,0 0 0,0 1-1,1 2-35,-10 62 69,4 1 0,3-1 0,4 20-69,-1-74 23,1-1 0,0 1 1,2 0-1,0-1 0,1 0 1,7 19-24,-10-36 3,0 0 0,0 1 0,0-1 0,0 0 1,0 0-1,0 0 0,1 0 0,-1 0 0,0 0 0,1 0 1,0 0-1,0-1 0,-1 1 0,1-1 0,0 1 0,0-1 0,0 0 1,0 0-1,1 1 0,-1-1 0,0-1 0,0 1 0,1 0 1,-1-1-1,0 1 0,1-1 0,-1 0 0,1 1 0,-1-1 0,0 0 1,1-1-1,-1 1 0,1 0 0,-1-1 0,0 1 0,1-1 1,-1 0-1,0 0 0,0 0 0,1 0 0,0 0-3,82-68 171,-52 26-106,-1-1-1,-2-1 1,-2-1 0,-3-2-1,-1-1 1,-3-1-65,-11 31 9,-1 0 1,-1-1 0,0 0-1,-2-1 1,0 0-1,-2 1 1,0-2-1,-1 1 1,-2 0-1,0 0 1,-1-1-1,-1 1 1,-1-1-1,-1 1 1,0 0 0,-2 0-1,-1 1 1,0-1-1,-1 1 1,-10-18-10,16 36-21,1-1 1,-1 1 0,1-1-1,-1 1 1,0-1 0,0 1-1,-1 0 1,1 0 0,0-1-1,-1 1 1,1 0 0,-1 0-1,0 0 1,1 1 0,-1-1-1,0 0 1,0 1 0,0-1 0,0 1-1,-1 0 1,1-1 0,0 1-1,0 0 1,-1 0 0,1 1-1,-1-1 1,1 0 0,-1 1-1,1 0 1,-1-1 0,1 1-1,-1 0 1,0 0 0,1 0-1,-1 1 1,1-1 0,-1 1-1,1-1 1,-1 1 0,1 0-1,0 0 1,-1 0 0,1 0-1,0 0 1,0 1 0,-2 0 20,-3 9-308,0 0-1,1 0 1,1 0 0,-1 0 0,2 1 0,0 0-1,0 0 1,1 0 0,1 1 0,0-1 0,0 5 308,3 27-500</inkml:trace>
  <inkml:trace contextRef="#ctx0" brushRef="#br0" timeOffset="2212.528">25213 3772 22133,'4'-12'2012,"0"30"-183,12 266 492,-9-122-1488,7-1-1,9 10-832,9-65 138,-32-105-136,1-1-1,0 1 0,0-1 0,-1 1 0,1 0 0,0-1 0,0 0 0,0 1 1,0-1-1,0 1 0,0-1 0,-1 0 0,1 0 0,0 0 0,0 1 0,0-1 0,0 0 1,0 0-1,0 0 0,0-1 0,0 1 0,0 0 0,0 0 0,0 0 0,0-1 1,0 1-1,0 0 0,0-1 0,-1 1 0,1-1 0,0 1 0,0-1 0,0 1 0,-1-1 1,1 0-1,0 1 0,-1-1 0,1 0 0,0 0 0,-1 1 0,1-1 0,-1 0 1,1 0-1,-1 0 0,0 0 0,1 0 0,-1 0 0,0 1 0,0-1 0,1 0 1,-1 0-1,0 0 0,0 0 0,0 0 0,0 0 0,0 0 0,-1 0 0,1 0 0,0 0 1,0 0-2,1-2 2,91-274 80,-18 86-62,-38 104-175,-3-2 1,-4-1-1,-3-9 155,-26 99-36,0 1-1,-1-1 1,1 0-1,0 0 0,0 0 1,0 0-1,-1 0 0,1 0 1,0 0-1,0 0 1,-1 0-1,1 0 0,0 0 1,0 0-1,0 0 1,-1 0-1,1 0 0,0 0 1,0-1-1,-1 1 1,1 0-1,0 0 0,0 0 1,0 0-1,-1 0 0,1 0 1,0-1-1,0 1 1,0 0-1,0 0 0,0 0 1,-1 0-1,1-1 1,0 1-1,0 0 0,0 0 1,0-1-1,0 1 1,0 0-1,0 0 0,0 0 1,0-1-1,0 1 0,-1 0 1,1 0-1,0-1 1,0 1-1,1 0 0,-1 0 1,0 0-1,0-1 1,0 1-1,0 0 37,-22 28-1626,-10 15-1337</inkml:trace>
  <inkml:trace contextRef="#ctx0" brushRef="#br0" timeOffset="2459.968">25415 4244 14339,'9'28'4529,"5"-1"232,12-2-2969,10-3-191,7-7-465,5-2-376,5-6-360,-5-2-160,-5-4-576,-7 2-568</inkml:trace>
  <inkml:trace contextRef="#ctx0" brushRef="#br0" timeOffset="2841.109">25914 4145 18116,'1'-18'4909,"0"43"-1417,0 7-2612,1 7-34,-3-28-694,1 0-1,1 0 1,0 0 0,0 0 0,1 0 0,1 0-1,0 0 1,0 0 0,5 9-152,-7-19 5,-1 0-1,1 1 1,0-1 0,0 0-1,0 0 1,0 1 0,0-1 0,0 0-1,0 0 1,0 0 0,1 0-1,-1 0 1,0 0 0,1-1-1,-1 1 1,0 0 0,1-1 0,-1 1-1,1-1 1,-1 1 0,1-1-1,-1 0 1,1 0 0,-1 1-1,1-1 1,0 0 0,-1-1 0,1 1-1,-1 0 1,1 0 0,-1-1-1,1 1 1,-1 0 0,1-1-1,-1 0 1,1 1 0,-1-1-1,0 0 1,1 0 0,-1 0 0,0 0-1,1 0-4,50-50 42,-14-2-26,-3 0 1,-2-3 0,9-25-17,24-40 30,-49 96-17,-16 25-13,0 0 0,-1 0 1,1 0-1,0 0 0,0 0 0,-1 1 0,1-1 1,0 0-1,-1 0 0,1 0 0,0 1 1,-1-1-1,1 0 0,-1 1 0,1-1 0,0 0 1,-1 1-1,1-1 0,-1 1 0,1-1 0,-1 1 1,1-1-1,-1 1 0,1-1 0,-1 1 0,0 0 1,1-1-1,-1 1 0,0 0 0,0-1 0,1 1 1,-1 0-1,0-1 0,0 1 0,0 0 0,0-1 1,0 1-1,0 0 0,0 0 0,0-1 0,0 1 1,0 0-1,0-1 0,0 1 0,-1 0 0,1-1 0,5 84 85,-6-64-17,2-1 0,0 1-1,2 0 1,0-1 0,1 0-1,5 16-67,-9-33 8,1 0-1,-1 0 1,1 0-1,0 0 1,0 0-1,0 0 1,0 0-1,0 0 1,0-1-1,0 1 1,1 0-1,-1-1 1,0 1 0,1-1-1,0 0 1,-1 1-1,1-1 1,0 0-1,-1 0 1,1 0-1,0 0 1,0 0-1,0 0 1,0-1-1,0 1 1,0-1-1,0 1 1,0-1-1,0 0 1,0 0-1,1 0 1,-1 0-1,0 0 1,0 0 0,0 0-1,0-1 1,0 1-1,0-1 1,0 0-1,0 1 1,0-1-1,0-1-7,12-8 29,-1-1-1,0-1 1,-1 0-1,0-1 0,-1 0 1,-1-1-1,0 0 1,0 0-1,-2-1 1,0 0-1,-1-1 1,4-10-29,4-5 32,81-138 4,-95 168-36,-1-1 1,1 1-1,-1 0 1,1 0-1,0 0 1,-1 0-1,1 0 1,0 0-1,0 0 1,0 0-1,-1 0 1,1 1-1,0-1 0,0 0 1,0 1-1,1-1 1,-1 0-1,0 1 1,0-1-1,0 1 1,0 0-1,0-1 1,1 1-1,-1 0 1,0 0-1,0-1 1,1 1-1,-1 0 1,0 0-1,0 1 1,1-1-1,-1 0 1,0 0-1,0 1 1,0-1-1,0 0 1,1 1-1,-1-1 1,0 1-1,0 0 1,0-1-1,0 1 1,0 0-1,0-1 1,0 1-1,0 0 1,0 0-1,-1 0 1,1 0-1,0 0 1,-1 0-1,1 0 1,0 0-1,-1 0 1,1 1-1,-1-1 0,0 0 1,1 0-1,-1 0 1,0 1-1,22 83 27,-21-74-25,1 0 0,0 1 1,1-1-1,0 0 1,1-1-1,0 1 0,0-1 1,1 1-1,1-1 1,2 3-3,-5-11-19,0-1 0,-1 1 1,1-1-1,0 0 0,0 0 0,0 0 1,0 0-1,0 0 0,0-1 1,0 0-1,0 1 0,1-1 1,-1 0-1,0-1 0,0 1 0,0 0 1,0-1-1,0 0 0,0 0 1,0 0-1,0 0 0,0 0 1,-1 0-1,1-1 0,0 1 0,-1-1 1,1 0-1,-1 0 0,1 0 1,-1 0-1,0 0 0,0-1 0,0 1 1,0-1-1,0 1 0,-1-1 1,1 1-1,-1-1 0,1 0 1,-1 0-1,0 0 19,23-38-1090</inkml:trace>
  <inkml:trace contextRef="#ctx0" brushRef="#br0" timeOffset="-1180.794">26145 2504 24573,'3'-16'1225,"-3"16"831,0 0-848,-8 14-568,0 24-288,2 30-232,1 12-56,2 6-8,6-6-40,3-16-40,3-12-64,0-20-304,-3-9-408,-6-23-896,11-4 1520</inkml:trace>
  <inkml:trace contextRef="#ctx0" brushRef="#br0" timeOffset="-889.442">26024 2308 19828,'0'0'2129,"-8"9"887,4 13-2272,2 4-303,2 1-345,6-4-424,12-13 944</inkml:trace>
  <inkml:trace contextRef="#ctx0" brushRef="#br0" timeOffset="4203.578">27253 3116 11554,'-3'-8'1768,"1"5"10803,3 14-12142,31 213 2425,-14-77-2363,6-1-1,7-1 1,18 40-491,14-46 113,-59-124-77,-20-31 0,-5-18-34,1-2-1,2 0 1,1-1-1,2-1 0,1 0 1,-4-24-2,3 14-38,-2-1 3,-22-100-118,39 148 151,0 0-1,1 0 1,-1 0-1,0 1 1,0-1 0,0 0-1,1 0 1,-1 0 0,0 1-1,1-1 1,-1 0 0,1 0-1,-1 1 1,1-1 0,-1 0-1,1 1 1,-1-1 0,1 1-1,0-1 1,-1 1 0,1-1-1,0 1 1,-1-1-1,1 1 1,0-1 0,0 1-1,0 0 1,-1 0 0,1-1-1,0 1 1,0 0 0,0 0-1,0 0 1,-1 0 0,1 0-1,0 0 1,0 0 0,0 0-1,0 0 1,-1 0 0,1 1-1,0-1 1,0 0 0,0 1-1,-1-1 1,1 0-1,0 1 1,0-1 0,-1 1-1,1-1 1,0 1 0,-1-1-1,1 1 1,-1 0 0,1-1-1,-1 1 1,1 0 0,-1-1-1,1 1 1,-1 0 0,1 0 2,19 8-388,-6-7-271,0-2 1,1 0-1,-1 0 0,0-2 1,1 1-1,-1-2 0,0 0 0,0-1 1,0 0-1,-1-1 0,10-5 659,-10 6-700,16-7-2027,0-1 0,0-1 0,-1-1 0,-1-2 0,11-8 2727,14-20-1566,-10-10 3670,-32 40-178,-1-2 1,0 1-1,-2-1 0,0-1 1,0 1-1,-2-1 0,2-7-1926,-7 24 74,1-1-1,-1 0 1,0 0-1,1 1 1,-1-1 0,0 0-1,1 0 1,-1 0-1,0 0 1,0 1 0,0-1-1,1 0 1,-1 0-1,0 0 1,0 0-1,0 0 1,-1 1 0,1-1-1,0 0 1,0 0-1,0 0 1,-1 0-1,1 1 1,0-1 0,-1 0-1,1 0 1,0 1-1,-1-1 1,1 0 0,-1 0-1,0 1 1,1-1-1,-1 1 1,1-1-1,-1 0 1,0 1 0,0-1-1,1 1 1,-1 0-1,0-1 1,0 1 0,1 0-1,-1-1 1,0 1-1,0 0 1,0 0-1,0 0 1,0-1-74,-38 25 1368,18 4-1137,1 1 0,1 0 1,1 2-1,2 0 0,1 1 1,2 0-1,-2 9-231,-27 105 733,41-144-725,0 1-1,0 0 0,1 0 0,-1 0 1,1 0-1,0 0 0,-1 0 0,1 0 1,1 0-1,-1 0 0,0 0 1,1 0-1,-1 0 0,1 0 0,0-1 1,0 1-1,0 0 0,1 0 0,-1-1 1,1 1-1,-1-1 0,1 1 0,0-1 1,0 0-1,0 1 0,0-1 0,0 0 1,0 0-1,1-1 0,-1 1 0,1 0 1,-1-1-1,1 0 0,0 1 1,-1-1-1,1 0 0,0 0 0,0-1 1,0 1-1,0 0 0,0-1 0,0 0 1,0 0-1,0 0 0,0 0 0,0 0 1,0-1-1,-1 1 0,1-1 0,0 0 1,0 1-1,0-1 0,0-1 0,-1 1-7,11-8 20,-1 0-1,0 0 1,-1-1-1,0-1 0,0 0 1,-1-1-1,-1 0 1,0 0-1,0-1 0,-1 0 1,-1-1-1,-1 1 0,1-1 1,-2-1-1,3-9-19,2-1 5,-1 0 0,-1 0 1,-2 0-1,0-1 0,-1 0 0,-2 0 0,-1 0 0,-1-1 0,-1 1 0,-1 0 0,-1 0 1,-2-2-6,-4 5-34,8 23 33,-1 0 0,1 0 0,-1 0 0,1-1 0,-1 1 0,1 0 0,-1 0 0,1 0 0,-1 0 0,1 0 0,-1 0 0,1 0 0,-1 0-1,1 0 1,-1 0 0,1 0 0,-1 1 0,1-1 0,-1 0 0,1 0 0,-1 0 0,1 1 0,0-1 0,-1 0 0,1 0 0,-1 1 0,1-1 0,0 0 0,-1 1 0,1-1 0,0 1 0,-1-1 0,1 0-1,0 1 1,0-1 0,-1 1 0,1-1 0,0 1 0,0-1 0,0 1 0,0-1 0,-1 1 0,1-1 0,0 1 0,0-1 0,0 1 0,0-1 0,0 1 0,0-1 0,0 1 0,1-1 0,-1 1 1,-9 34-7,3 1 0,0 0 0,3 1 0,1-1 0,1 1 0,4 20 7,13 18 59,-14-74-57,0 0 1,0 0-1,0 0 1,1 0-1,-1-1 1,0 1-1,0-1 1,1 1-1,-1-1 1,0 0-1,1 0 1,-1 0-1,0 0 1,0 0-1,1-1 1,-1 1-1,0-1 1,0 0-1,1 1 1,-1-1-1,0 0 1,0 0-1,0 0 1,0-1-1,0 1 0,0 0 1,-1-1-1,1 1 1,0-1-1,-1 0 1,1 1-1,-1-1 1,1 0-1,-1 0 1,0 0-1,0 0 1,1-2-3,97-157 75,-63 94-53,41-85-12,-67 157-13,-18 110-21,8-104 23,-2-4 2,1 0 1,0 1-1,0-1 0,1 0 1,0 1-1,0-1 0,1 0 1,0 0-1,0 1 0,0-1 0,1 0 1,0 0-1,1 0 0,0 0 1,0-1-1,0 1 0,1-1 1,0 0-1,0 0 0,0 0 1,3 2-2,-5-7 1,0 0 1,0 0-1,0 0 1,0 0 0,0-1-1,0 1 1,0-1-1,1 1 1,-1-1-1,0 0 1,0 0 0,1 0-1,-1 0 1,0 0-1,1 0 1,-1-1 0,0 1-1,0-1 1,0 1-1,0-1 1,1 0 0,-1 0-1,0 0 1,0 0-1,-1 0 1,1-1 0,0 1-1,0 0 1,-1-1-1,1 0 1,0 1-1,0-2-1,47-64 36,-45 61-33,106-176 2,-110 183-5,0 0 1,0 0-1,0 0 0,0 0 0,0 0 1,0 0-1,0 0 0,1 0 0,-1 0 0,0 0 1,1-1-1,-1 1 0,1 0 0,-1 0 0,1 0 1,-1 0-1,1-1 0,-1 1 0,1 0 0,0-1 1,0 1-1,-1 0 0,1-1 0,0 1 1,0-1-1,0 1 0,-1-1 0,1 1 0,0-1 1,0 0-1,0 0 0,0 1 0,0-1 0,0 0 1,0 0-1,0 0 0,0 0 0,0 0 1,0 0-1,0 0 0,0 0 0,0 0 0,0-1 1,0 1-1,-1 0 0,1 0 0,0-1 0,0 1 1,0-1-1,0 1 0,0-1 0,-1 1 1,1-1-1,0 0 0,0 1 0,-1-1 0,1 0 1,0 0-1,-1 1 0,1-1 0,-1 0 0,1 0 1,-1 0-1,0 0 0,1 1 0,-1-1 0,0 0 1,1 0-1,-1-1 0,5 36 3,23 70-7,-26-103-6,-1-1 0,1 0-1,-1 1 1,1-1 0,-1 0 0,1 0 0,0 0 0,-1 0 0,1-1 0,-1 1 0,1 0 0,-1-1 0,1 1 0,-1-1 0,1 1 0,-1-1 0,1 0 0,-1 1 0,0-1 0,1 0 0,-1 0 0,0 0 0,0 0 0,0 0 0,0 0 0,0-1 0,0 1 0,0 0 0,0 0-1,0-1 1,0 1 0,-1-1 0,1 1 0,-1 0 0,1-1 0,-1 1 0,1-1 0,-1 0 0,0 1 0,0-1 0,0 1 0,0-1 0,0-1 10,1 2-45,9-31-941,1-4-712</inkml:trace>
  <inkml:trace contextRef="#ctx0" brushRef="#br0" timeOffset="4580.195">29177 2681 20988,'-1'-2'144,"-1"1"-1,1-1 1,-1 1-1,1 0 0,-1 0 1,0 0-1,1 0 0,-1 0 1,0 0-1,0 0 0,1 1 1,-1-1-1,0 0 0,0 1 1,0 0-1,0-1 1,0 1-1,0 0 0,0 0 1,0 0-1,0 0 0,0 1 1,0-1-1,1 0 0,-1 1 1,0-1-1,0 1 0,0 0 1,0 0-1,1 0 0,-1-1 1,0 2-1,1-1 1,-1 0-1,1 0 0,-1 1-143,-50 52 1356,30-21-849,1 2 0,2 0 0,2 1 0,-13 38-507,19-2 384,11-70-379,0-1 0,0 1 0,0-1 0,0 1 0,0 0 0,1-1-1,-1 1 1,1-1 0,-1 0 0,1 1 0,0-1 0,-1 1 0,1-1 0,0 0 0,0 0 0,0 1 0,0-1 0,0 0 0,0 0 0,0 0 0,1 0-1,-1 0 1,0 0 0,1 0 0,-1-1 0,0 1 0,1 0 0,-1-1 0,1 1 0,-1-1 0,1 0 0,-1 1 0,1-1 0,-1 0 0,1 0 0,-1 0-1,1 0 1,-1 0 0,1 0 0,-1 0 0,1-1 0,-1 1 0,2-1-5,7-2 8,0-2 0,0 1 1,-1-1-1,1 0 0,-1-1 0,0 0 0,-1-1 1,1 0-1,-1 0 0,-1-1 0,1 0 0,-1 0 1,-1-1-1,6-8-8,38-54 20,-3-2 1,35-73-21,-29 50-5,-44 80 4,19-30 1,-2-1 0,-2-1 0,-2-1 0,-2-2 1,-2 0-1,3-21 0,-61 173-24,40-99 24,-59 194 73,57-187-65,1 0 0,0 1 0,0 0 0,1-1 0,0 1-1,1-1 1,0 1 0,0-1 0,1 1 0,0-1 0,1 0 0,0 1-1,0-2 1,1 1 0,0 0 0,1-1 0,0 1 0,0-1-1,6 7-6,55 24-450,-38-40-311</inkml:trace>
  <inkml:trace contextRef="#ctx0" brushRef="#br0" timeOffset="5447.412">24870 5577 20060,'-33'59'5553,"17"45"-4406,15-90-915,-2 26-65,2 0 0,1 1 0,2-1 0,1 1 0,5 10-167,-8-47 7,0 1-1,1-1 1,-1 1-1,1-1 1,0 1-1,1-1 1,-1 0-1,1 0 1,-1 0-1,1 0 1,1 0-1,-1 0 1,0 0-1,1 0 1,0-1-1,0 0 1,0 1-1,0-1 1,1 0-1,-1 0 1,1-1-1,0 1 1,-1-1-1,1 0 1,0 0-1,1 0 1,-1 0-1,0-1 1,0 0-1,1 0 1,-1 0-1,1 0 1,2 0-7,1-2 36,1 0 1,-1-1-1,1 0 0,-1 0 1,0 0-1,0-1 1,0-1-1,0 1 0,-1-1 1,1 0-1,-1-1 0,0 0 1,0 0-1,-1-1 1,1 1-1,-1-2 0,0 1 1,-1 0-1,0-1 0,2-2-36,9-15 138,-1 1-1,-1-2 1,-1 0-1,-1-1 1,4-15-138,32-108 220,-40 153-196,5 180 137,7-104-81,-19-79-77,0-1-1,0 1 1,-1 0-1,1-1 1,0 1-1,0 0 0,0-1 1,0 1-1,0-1 1,0 0-1,1 1 1,-1-1-1,0 0 0,0 1 1,0-1-1,0 0 1,0 0-1,0 0 1,1 0-1,-1 0 1,0 0-1,0-1 0,0 1 1,0 0-1,0 0 1,0-1-1,0 1 1,0-1-1,0 1 0,0-1 1,0 1-1,0-1 1,0 0-1,0 1 1,0-1-1,0 0 1,0 0-1,-1 0 0,1 0 1,0 0-1,-1 0 1,1 1-1,-1-1 1,1-1-1,-1 1 0,1 0 1,-1 0-1,0 0 1,1 0-1,-1 0 1,0 0-1,0 0 0,0 0 1,0-1-1,0 1 1,0 0-1,0 0 1,0 0-1,0 0 1,-1-1-3,1 1 1,44-119 178,-33 83-156,2 0 0,1 1-1,2 1 1,2 1-1,7-11-22,-24 43 1,-1 0 0,1 0-1,0 0 1,0 0-1,0 0 1,0 0 0,0 0-1,0 0 1,0 0-1,1 0 1,-1 1 0,1-1-1,-1 0 1,1 1-1,0-1 1,-1 1-1,1 0 1,0-1 0,0 1-1,0 0 1,0 0-1,0 0 1,0 1 0,0-1-1,1 0 1,-1 1-1,0 0 1,0-1 0,0 1-1,1 0 1,-1 0-1,0 0 1,0 0-1,1 0 1,-1 1 0,0-1-1,0 1 1,0 0-1,1-1 1,-1 1 0,0 0-1,0 0 1,0 0-1,-1 1 1,1-1 0,0 0-1,0 1 1,-1-1-1,1 1 1,0-1-1,-1 1 1,0 0 0,1 0-1,-1 0 1,0 0-1,0 0 1,0 0 0,0 0-1,0 0 0,5 20-5,0 1 0,-1 0 1,-1 0-1,-2 0 0,0 0 0,-1 1 0,-1-1 0,-2 1 1,0-1-1,-1 0 0,-2 2 5,-12 48-871,9-62-344</inkml:trace>
  <inkml:trace contextRef="#ctx0" brushRef="#br0" timeOffset="5742.792">25418 5111 23205,'0'-12'1168,"0"12"569,0 0-889,-3 19-536,-2 3-312,1 2-504</inkml:trace>
  <inkml:trace contextRef="#ctx0" brushRef="#br0" timeOffset="6073.7">26161 5064 14387,'0'-78'10277,"-9"74"-7154,-5 91-1932,10-48-1078,2 0 1,2 0-1,1 1 0,2-1 0,1-1 0,2 1 1,2-1-1,2 0 0,10 26-113,-18-59 13,-1 0-1,2 0 1,-1 0-1,1 0 1,-1 0 0,1-1-1,0 1 1,1-1-1,-1 1 1,1-1-1,0-1 1,0 1 0,0 0-1,1-1 1,-1 0-1,1 0 1,0 0-1,0-1 1,0 1 0,0-1-1,0 0 1,0-1-1,1 1 1,-1-1-1,0 0 1,1 0 0,-1-1-1,2 0-12,2-2 13,1-1-1,-1-1 1,0 0-1,0 0 1,-1-1-1,1 0 1,-1 0-1,0-1 1,-1 0-1,1-1 1,-1 1-1,0-1 1,-1-1-1,0 1 1,0-1-1,0 0 1,-1-1-1,0 1 1,-1-1-1,0 0 1,0-1-13,29-67 92,-3-1 0,-4-1 0,-4-2 0,-2 0 0,4-61-92,-15 96 16,-1 7-12,-1 63-16,-10 105 15,1-44 26,3 0 0,9 64-29,-10-148-1,0 5-33,1 1 0,-1-1 0,1 1 0,1-1-1,-1 0 1,1 1 0,0-1 0,0 0 0,1 0 0,-1 0 0,1 0 0,1-1 0,-1 1 0,1-1 0,0 0 0,0 0 0,5 4 34,9-5-1019</inkml:trace>
  <inkml:trace contextRef="#ctx0" brushRef="#br0" timeOffset="6718.728">27272 4524 23853,'-3'0'173,"0"1"0,-1-1 0,1 1-1,0 0 1,0 0 0,1 0 0,-1 0 0,0 0 0,0 1-1,0-1 1,1 1 0,-1 0 0,1 0 0,-1 0-1,1 0 1,0 0 0,0 0 0,0 1 0,0-1 0,0 1-1,0-1 1,1 1 0,-1 0 0,1-1 0,0 1-1,-1 1-172,-2 2 127,-19 33 133,2 0 0,2 2 1,1 0-1,2 1 0,2 0 0,0 9-260,7-1 76,7-49-76,0 0 1,0 0-1,0-1 1,0 1-1,1 0 0,-1 0 1,0 0-1,1 0 1,-1-1-1,0 1 1,1 0-1,-1 0 1,1-1-1,-1 1 0,1 0 1,-1-1-1,1 1 1,0 0-1,-1-1 1,1 1-1,0-1 0,-1 1 1,1-1-1,0 1 1,0-1-1,0 0 1,-1 1-1,1-1 1,0 0-1,0 0 0,0 0 1,0 1-1,-1-1 1,1 0-1,0 0 1,0 0-1,0 0 1,0-1-1,0 1 0,0 0 1,-1 0-1,1 0 1,0-1-1,0 1 1,0 0-1,-1-1 0,1 1 1,0-1-1,0 1 1,-1-1-1,1 1 1,0-1-1,0 0 0,45-21 2,-36 15 0,0 1 0,1 0-1,0 1 1,0 0 0,0 1 0,1 0-1,-1 1 1,1 0 0,0 1 0,0 0-1,0 1 1,0 0 0,0 1-1,0 0 1,10 2-2,-21-2 0,1 1 0,0-1 0,-1 1 0,1 0 0,-1-1 0,1 1 0,-1 0 0,1 0-1,-1 0 1,0 0 0,0 0 0,1 0 0,-1 1 0,0-1 0,0 0 0,0 1 0,0-1 0,0 0 0,0 1 0,-1-1 0,1 1-1,0-1 1,-1 1 0,1 0 0,-1-1 0,0 1 0,1 0 0,-1-1 0,0 1 0,0 0 0,0-1 0,0 1 0,0 0 0,-1-1 0,1 1-1,0 0 1,-1-1 0,1 1 0,-1-1 0,0 1 0,0 0 0,-35 63-1,17-41 67,-1 0-1,-1-2 1,-1 0-1,-1-2 1,-1 0-1,0-1 1,-21 10-66,41-26-2,0 0 1,0 0-1,0 0 0,-1-1 1,1 1-1,-1-1 1,0 0-1,1-1 0,-1 1 1,0-1-1,0 0 0,0 0 1,0-1-1,-1 1 1,1-1-1,0 0 0,0-1 1,0 1-1,-5-2 2,9 2-27,0-1 0,0 0-1,1 1 1,-1-1 0,0 0 0,0 1-1,1-1 1,-1 0 0,0 0 0,1 0 0,-1 0-1,1 0 1,-1 0 0,1 0 0,-1 0-1,1 0 1,0 0 0,-1 0 0,1 0-1,0 0 1,0 0 0,0 0 0,0 0-1,0 0 1,0 0 0,0-1 0,0 1-1,0 0 1,1 0 0,-1 0 0,0 0-1,1 0 1,-1 0 0,1 0 0,-1 0 27,12-25 534</inkml:trace>
  <inkml:trace contextRef="#ctx0" brushRef="#br0" timeOffset="7526.788">27886 4174 23693,'1'0'80,"-1"0"0,0 1 1,0-1-1,1 0 0,-1 0 0,0 1 0,0-1 1,1 0-1,-1 0 0,0 0 0,1 0 0,-1 0 0,0 1 1,1-1-1,-1 0 0,0 0 0,1 0 0,-1 0 1,1 0-1,-1 0 0,0 0 0,1 0 0,-1 0 1,0 0-1,1 0 0,-1-1 0,0 1 0,1 0 0,-1 0 1,0 0-1,1 0 0,-1 0 0,0-1 0,0 1 1,1 0-1,-1 0 0,0-1 0,1 1 0,-1 0 0,0 0 1,0-1-1,0 1 0,1 0 0,-1-1 0,0 1 1,0 0-1,0-1 0,0 1 0,0 0 0,0-1-80,-3 38 1240,-134 619 7,129-621-1258,37-148-1520,0-60-873,-15 77 1390,3 1 0,5 1 0,3 1 0,27-58 1014,-37 119 207,-15 33-189,0-1 1,-1 0-1,1 1 0,0-1 0,0 0 1,0 1-1,-1-1 0,1 0 1,0 1-1,0-1 0,0 1 0,0-1 1,0 0-1,0 1 0,0-1 0,0 1 1,0-1-1,0 0 0,0 1 1,0-1-1,0 1 0,0-1 0,0 1 1,0-1-1,0 0 0,0 1 0,0-1 1,1 0-1,-1 1 0,0-1 1,0 1-1,1-1 0,-1 0 0,0 0 1,0 1-1,1-1 0,-1 0 0,0 1 1,1-1-1,-1 0 0,0 0 1,1 0-1,-1 1 0,1-1 0,-1 0 1,0 0-1,1 0 0,-1 0 0,1 0 1,-1 0-1,0 0 0,1 0 0,-1 0 1,1 0-1,-1 0 0,0 0 1,1 0-1,-1 0 0,1 0 0,-1 0 1,0 0-1,1 0 0,-1-1 0,1 1 1,-1 0-1,0 0 0,1 0 1,-1-1-1,0 1 0,1 0-18,-19 211 3623,4-110-2609,13-89-907,-3 17 96,0 1 0,2 0 0,2 0-1,0 0 1,2 0 0,1 0 0,2-1 0,3 12-203,-5-34 6,0 0 0,0-1 1,0 0-1,1 1 0,0-1 0,0-1 1,0 1-1,1-1 0,0 1 1,0-1-1,0-1 0,1 1 0,0-1 1,0 0-1,0 0 0,0 0 1,0-1-1,1 0 0,0-1 0,-1 1 1,7 0-7,16 9-2178,-44-14 1437,-1 0 1,0-1-1,1-1 1,-1 0-1,1-2 1,0 1-1,1-2 1,-10-5 740,-103-79 800,126 90-716,0 1-1,0-1 1,0 0-1,0 0 1,0 0-1,0 0 1,0 0-1,0 0 1,1 0-1,-1 0 1,0 0 0,1 0-1,-1-1 1,1 1-1,-1 0 1,1 0-1,0 0 1,-1-1-1,1 1 1,0 0-1,0-1 1,0 1-1,0 0 1,0-1-1,0 1 1,0 0-1,0 0 1,1-1-1,-1 1 1,0 0-1,1 0 1,-1 0 0,1-1-1,0 1 1,-1 0-1,1 0 1,0 0-1,0 0 1,-1 0-1,1 0 1,0 0-1,0 0 1,0 0-1,0 1 1,0-1-1,0 0-83,131-102 1339,-85 75-1760</inkml:trace>
  <inkml:trace contextRef="#ctx0" brushRef="#br0" timeOffset="8073.965">28479 4380 22061,'0'0'1096,"0"0"376,25-18-287,0-1-65,5-7-296,11-9-440,6-2-40,4 7-512,-1 3-328,-5 13-832</inkml:trace>
  <inkml:trace contextRef="#ctx0" brushRef="#br0" timeOffset="8649.064">29409 3832 16780,'1'0'132,"-1"-1"-1,1 1 1,0-1 0,0 1 0,-1-1 0,1 0 0,-1 1 0,1-1 0,-1 0 0,1 0 0,-1 1 0,1-1 0,-1 0 0,0 0 0,1 0 0,-1 1-1,0-1 1,1 0 0,-1 0 0,0 0 0,0 0 0,0 0 0,0 0 0,0 0 0,0 1 0,0-1 0,0 0 0,-1 0 0,1 0 0,0 0 0,0 0 0,-1 0-1,1 1 1,-1-1 0,1 0 0,0 0 0,-1 1 0,0-1 0,1 0 0,-1 1 0,1-1 0,-1 0 0,0 1 0,1-1 0,-1 1 0,0-1 0,0 1-1,1-1 1,-1 1 0,0 0 0,0-1 0,0 1 0,0 0 0,0 0 0,1-1 0,-1 1 0,-1 0-132,-5 0 140,1 0-1,-1 0 1,0 1 0,1 0 0,-1 0 0,1 0-1,-1 1 1,1 0 0,0 0 0,-1 1 0,1 0-1,1 0 1,-1 0 0,0 1 0,1 0 0,-1 0-1,1 0 1,0 1 0,1 0 0,-1-1 0,-2 5-140,-3 4 133,1 0 1,0 1-1,1-1 0,0 2 1,1-1-1,1 1 1,0 0-1,-1 10-133,2-10 118,1 1-1,0-1 0,2 1 0,0 0 0,0 0 0,2 0 1,1 16-118,-2-31 4,1 0 1,0 0 0,0 0-1,0 0 1,0 0 0,0 0-1,0 0 1,0 0 0,0 0-1,0 0 1,1 0 0,-1 0-1,0 0 1,0 0 0,1 0-1,-1 0 1,1 0 0,-1-1-1,1 1 1,-1 0 0,1 0-1,0 0 1,-1-1 0,1 1-1,0 0 1,0-1 0,0 1-1,-1-1 1,1 1 0,0 0-1,0-1 1,0 0 0,0 1-1,0-1 1,0 0 0,0 1-1,0-1 1,0 0 0,0 0 0,0 0-1,0 0 1,0 0 0,0 0-1,0 0 1,0 0 0,0 0-1,0-1 1,0 1 0,0 0-1,0-1 1,0 1 0,-1 0-1,1-1 1,0 1 0,0-1-1,0 0 1,0 1 0,-1-1-1,1 0-4,48-50 90,187-311 21,-216 333-106,-1-1 0,-2-1-1,-1 0 1,-1-2 0,-2 1 0,-1-2 0,-2 0 0,-1 0 0,-1-1 0,-1-9-5,-7 44 0,0 0 0,-1 1 0,1-1-1,0 0 1,0 0 0,0 0 0,-1 0 0,1 0 0,0 1-1,0-1 1,0 0 0,-1 0 0,1 0 0,0 0 0,0 0 0,-1 0-1,1 0 1,0 0 0,0 0 0,0 0 0,-1 0 0,1 0-1,0 0 1,0 0 0,-1 0 0,1 0 0,0 0 0,0 0-1,0-1 1,-1 1 0,1 0 0,0 0 0,0 0 0,0 0 0,-1 0-1,1 0 1,0-1 0,0 1 0,0 0 0,0 0 0,-1 0-1,1-1 1,0 1 0,0 0 0,0 0 0,0 0 0,0-1 0,0 1-1,0 0 1,0 0 0,0-1 0,-26 97 7,24-89-4,-17 53 175,3 1 0,2 1 0,4 1 0,1-1 1,4 2-1,2 20-178,22 5 116,-18-87-124,0 0 0,-1 0 0,1 0 0,0 0 0,0 0 0,0 0 0,0 0 0,0-1 0,1 1 0,-1 0 0,0-1 0,1 1 0,0-1 0,-1 1 0,1-1 0,0 0 0,-1 0 0,1 0 0,0 1 0,0-2 0,0 1 1,0 0-1,0 0 0,0-1 0,0 1 0,0-1 0,1 0 0,-1 1 0,0-1 0,0 0 0,0 0 0,0 0 0,0-1 0,0 1 0,1-1 0,-1 1 0,0-1 0,0 1 0,1-2 8,2-1-104,0 0 0,0 0 0,0-1 0,0 0 1,-1 0-1,1 0 0,-1-1 0,0 1 0,-1-1 0,1 0 0,-1 0 0,0 0 0,0-1 0,-1 1 0,2-5 104,23-52 656</inkml:trace>
  <inkml:trace contextRef="#ctx0" brushRef="#br0" timeOffset="9285.38">29841 3542 23461,'-15'36'1170,"1"-3"-375,2-1 1,0 1-1,2 1 0,2 0 0,1 0 0,0 17-795,7-52 8,1 1 0,-1-1-1,1 1 1,0-1 0,-1 1 0,1 0-1,-1-1 1,1 1 0,0 0-1,-1 0 1,1-1 0,0 1-1,-1 0 1,1 0 0,0 0 0,-1 0-1,1 0 1,0 0 0,-1 0-1,1 0 1,0 0 0,-1 0-1,1 0 1,0 0 0,0 0 0,-1 1-1,1-1 1,-1 0 0,1 1-1,0-1 1,-1 0 0,1 1 0,-1-1-1,1 1 1,-1-1 0,1 1-1,-1-1 1,1 1 0,-1-1-1,1 1 1,-1-1 0,0 1 0,1-1-1,-1 1 1,0 0 0,1-1-1,-1 1 1,0 0 0,0-1 0,0 1-1,0 0 1,0-1 0,0 1-1,0 0 1,0 0 0,0-1-1,0 1 1,0 0 0,0-1 0,0 1-1,0 0 1,-1-1 0,1 1-8,39-50 30,-19 22-99,-2-1 0,-1-1-1,-1-1 1,-2 0 0,-1-1-1,-1 0 1,-2-1 0,-1 0-1,4-30 70,-25 104-388,4-14 407,3 0 0,0 0-1,1 1 1,2 0 0,2 23-19,-1-49 7,1 0 1,0-1 0,0 1-1,0 0 1,0 0 0,0-1-1,1 1 1,-1 0 0,1-1 0,0 1-1,0-1 1,0 1 0,0-1-1,0 1 1,0-1 0,1 0-1,-1 1 1,1-1 0,-1 0-1,1 0 1,0 0 0,0 0 0,0 0-1,0-1 1,0 1 0,1-1-1,-1 1 1,0-1 0,1 0-1,-1 0 1,1 0 0,-1 0 0,1 0-1,0 0 1,1-1-8,7-3 7,-1-1 0,0 0 0,0 0 0,0-1 0,0-1 0,-1 0 0,0 0 0,0-1-1,-1 0 1,0 0 0,0-1 0,-1 0 0,0-1 0,2-2-7,17-20-63,-1-1 0,-2 0 0,-1-2-1,-2-1 1,-1 0 0,-2-2 0,-1 0-1,-2 0 1,-2-2 0,-1 1 0,-3-2 0,0 1-1,-3-1 1,-1 0 0,-2 0 0,-2 0-1,-2-8 64,-4 16-266,5 32 262,1 0 0,-1-1 1,0 1-1,1 0 1,-1 0-1,1-1 1,-1 1-1,0 0 0,1 0 1,-1 0-1,0 0 1,1 0-1,-1 0 0,0 0 1,1 0-1,-1 0 1,0 0-1,1 1 0,-1-1 1,0 0-1,1 0 1,-1 0-1,1 1 0,-1-1 1,0 0-1,1 1 1,-1-1-1,1 1 0,-1-1 1,1 1-1,-1-1 1,1 1-1,-1-1 1,1 1-1,0-1 0,-1 1 1,1-1-1,0 1 1,0 0-1,-1-1 0,1 1 1,0 0-1,0-1 1,0 1-1,0 0 0,-1-1 1,1 1-1,0 0 1,1 0 3,-14 33 208,2 2 1,1-1 0,2 1 0,2 1 0,1-1 0,2 1 0,1 0-1,2 0 1,3 20-209,-3-50 25,0 10 8,0 1 0,1 0 0,1-1 0,1 1 0,0-1 0,1 0 0,1 0 0,1-1 0,0 1 0,1-1 0,1 0 0,0-1 0,2 0 0,-1 0 0,5 4-33,-11-22 6,-1-18-20,-1-1 0,-1 0 0,-1 1 0,-1-1-1,0 1 1,-2-1 0,-4-14 14,4 18-30,-22-60-57,28 82 60,0-1 0,0 1 1,0-1-1,1 0 0,-1 0 0,1 0 0,0 0 0,-1 0 0,1 0 0,1-1 0,-1 0 0,0 1 0,1-1 0,-1 0 0,1-1 0,-1 1 0,1-1 0,0 1 0,0-1 0,-1 0 0,1 0 0,0-1 0,0 1 0,0-1 0,0 0 0,0 0 0,0-1 0,0 1 0,0-1 0,0 1 0,0-1 0,0 0 0,-1-1 1,1 1-1,0-1 0,2-1 27,19-13-970,-1-3 510</inkml:trace>
  <inkml:trace contextRef="#ctx0" brushRef="#br0" timeOffset="9642.557">30682 3133 21709,'-16'14'519,"0"0"0,1 1 0,1 0 1,0 1-1,1 1 0,1 0 0,1 1 0,0 0 1,1 1-1,1 0 0,1 0 0,1 1 1,0 0-1,2 1 0,-2 8-519,-4 60 896,11-87-891,0-1 0,0 0 1,1 0-1,-1 0 0,0 0 0,1 0 0,-1 0 0,1 0 0,0 0 1,-1 0-1,1 0 0,0 0 0,-1 0 0,1 0 0,0 0 0,0 0 1,0-1-1,0 1 0,0 0 0,0 0 0,0-1 0,0 1 0,0-1 1,0 1-1,0-1 0,0 0 0,0 1 0,0-1 0,0 0 0,1 0 1,-1 0-1,0 0 0,0 0 0,0 0 0,0 0 0,1 0 0,-1 0 0,0 0 1,0-1-1,0 1 0,0 0 0,0-1 0,0 1 0,1-1 0,-1 1 1,0-1-1,0 0-5,52-32 40,-31 14-35,-1 0 0,-1-2 1,-1 0-1,-1-1 1,0-1-1,-2-1 1,-1 0-1,0-1 0,-2-1 1,-1 0-1,-2-1 1,0 0-1,-2 0 1,5-27-6,-9 26-12,-4 28 11,0 0 1,-1 1 0,1-1 0,0 0 0,0 0 0,0 1-1,-1-1 1,1 0 0,0 0 0,0 0 0,-1 1 0,1-1-1,0 0 1,-1 0 0,1 0 0,0 0 0,-1 1 0,1-1-1,0 0 1,-1 0 0,1 0 0,0 0 0,-1 0 0,1 0 0,0 0-1,-1 0 1,1 0 0,0 0 0,-1 0 0,1 0 0,0 0-1,-1-1 1,1 1 0,0 0 0,-1 0 0,1 0 0,0 0-1,-1 0 1,1-1 0,0 1 0,0 0 0,-1 0 0,1-1-1,0 1 1,0 0 0,0 0 0,-1-1 0,1 1 0,0 0-1,0-1 1,0 1 0,0 0 0,-1-1 0,1 1 0,0 0-1,0-1 1,0 1 0,0 0 0,0-1 0,0 1 0,0 0 0,0-1-1,0 1 1,0-1 0,-17 24-12,8-10 24,2 1 0,0 0 0,1 0 0,0 1 0,1 0 0,1 0 0,0 0 0,1 1 1,1-1-1,0 1 0,1-1 0,1 1 0,0 0 0,1-1 0,1 1 0,0-1 0,1 1 0,1-1 0,1 1-12,-3-12-31,-1-1-1,1 0 0,0 0 0,0 1 1,1-1-1,-1 0 0,1-1 0,-1 1 1,1 0-1,0-1 0,0 1 0,0-1 1,0 0-1,1 0 0,-1 0 0,1-1 1,-1 1-1,1-1 0,-1 0 0,1 0 1,0 0-1,-1 0 0,1-1 1,0 1-1,0-1 0,0 0 0,-1 0 1,1-1-1,0 1 0,0-1 0,0 0 1,-1 0-1,1 0 0,-1 0 0,1 0 1,-1-1-1,1 0 0,-1 0 0,0 0 1,1 0-1,-1 0 0,0-1 0,-1 1 1,1-1-1,1-1 32,12-21-3391</inkml:trace>
  <inkml:trace contextRef="#ctx0" brushRef="#br0" timeOffset="25741.211">2036 14372 11787,'-4'4'9538,"6"1"-4767,22 11-4860,-24-15 546,5-1-374,-1 1-1,1-1 0,-1 0 0,0 0 0,1 0 1,-1-1-1,1 1 0,-1-1 0,0 0 1,1 0-1,-1-1 0,0 0 0,0 1 1,0-1-1,0 0 0,0-1 0,0 1 1,0-2-83,13-4 221,16-4-144,0 2 0,1 1-1,0 2 1,0 2 0,1 0 0,0 3-1,-1 1 1,35 3-77,-10-2 94,-20-1-60,3 2 113,-1-2-1,1-2 1,0-2-1,-1-2 1,0-1-147,233-57 223,-314 63-157,-340 67-392,-55-56-72,358 13 353,76-20 69,1-2-13,0 0-9,0 0 22,14 1 32,142-27 139,-42 14-177,0 4 0,1 6-1,46 7-17,-71 11 23,-137-21-75,-334-8-453,44-10-132,295 28 607,41-5 28,1 0 0,-1 0 0,1 0 1,-1 0-1,0 0 0,1 1 0,-1-1 0,1 0 0,-1 0 1,1 1-1,-1-1 0,1 0 0,-1 1 0,1-1 0,-1 0 1,1 1-1,-1-1 0,1 1 0,0-1 0,-1 1 0,1-1 1,0 1-1,-1-1 0,1 1 0,0-1 0,0 1 0,-1-1 1,1 1-1,0-1 0,0 1 0,0 0 0,0-1 0,0 1 1,0-1-1,0 1 0,0 0 0,0-1 0,0 1 1,0-1-1,0 1 0,0-1 0,1 1 0,-1 0 0,0-1 1,0 1-1,1-1 0,-1 1 0,0-1 0,1 1 0,-1-1 1,0 1-1,1-1 0,-1 0 0,1 1 0,-1-1 0,1 1 1,-1-1-1,1 0 0,-1 1 0,1-1 0,-1 0 0,1 0 1,-1 0-1,1 1 0,0-1 2,12 8-19,0-1 0,1 0 0,0 0-1,0-2 1,0 0 0,1 0 0,0-1 0,3 0 19,-16-4-4,145 28-759,-56-19 2123</inkml:trace>
  <inkml:trace contextRef="#ctx0" brushRef="#br0" timeOffset="29948.065">8647 14689 10610,'-87'-99'13159,"87"98"-12477,12-4 1677,187 52-1974,-21-19-221,0-9 0,1-7 0,55-9-164,-220-3 26,714 40 231,-528-43-133,1-9 1,-2-10-1,48-16-124,255-13 84,-290 35-73,375-33 72,-32 47 284,-507-1-228,0-3 0,0-1 0,-1-2 0,36-13-139,-67 17-15,-8 1-4,1 1-1,-1 0 1,1 1-1,-1 0 0,1 1 1,0-1-1,-1 1 1,1 1-1,0 0 0,0 0 1,0 1-1,0 0 20,8 19-2618,-17-19 3120</inkml:trace>
  <inkml:trace contextRef="#ctx0" brushRef="#br0" timeOffset="31133.734">13323 14595 19548,'108'-129'5085,"-70"81"-4746,-3-2-1,-1-1 1,-3-2-1,-2 0 1,-2-3-1,16-48-338,92-404 1143,-119 449-999,4-11-56,-3 0 0,-3-1 0,-3-1 0,-3-1-88,-7 61-1,0-1 0,-1 0 0,0 0 0,-1 1 0,0-1 0,-1 0 0,-1 1 0,0-1 1,0 1-1,-1 0 0,-1 0 0,0 0 0,-1 1 0,0-1 0,0 2 0,-1-1 0,-1 1 0,0 0 0,0 0 0,-1 1 0,0 0 0,-1 0 0,-8-5 1,-15-2-23,-1 0 1,0 2 0,-1 2 0,-1 1-1,0 2 1,0 1 0,-1 2 0,0 1-1,0 2 1,-12 2 22,6-2-35,0 3 0,0 1 0,0 2 0,0 2-1,0 2 1,-21 7 35,-134 37-138,-3-8-1,-1-10 0,-78-1 139,-736-28-56,-32 21 4,854-20 53,1 8-1,1 9 1,1 8-1,2 9 1,-130 45-1,233-49-7,1 3 1,2 4-1,-75 52 7,58-35-12,84-50 9,-11 3 6,1 2 1,0 1-1,1 1 0,1 1 0,1 1 0,0 1 0,1 1 1,1 1-1,1 0 0,1 2 0,1 1 0,1 0 1,-8 17-4,11-5-1,3 0 0,1 0 0,1 1 1,2 1-1,2-1 0,1 1 0,2 0 1,2 0-1,4 35 1,-2-54 4,1-1 1,1 0 0,0 0-1,2-1 1,0 1 0,1-1-1,0 0 1,1-1 0,1 0-1,1 0 1,1-1-1,0 0 1,0-1 0,1 0-1,1-1 1,1-1 0,0 0-1,0 0 1,16 9-5,32 17 7,1-3-1,2-2 1,1-3 0,1-3-1,41 9-6,6-5-185,2-6-1,0-5 0,1-4 1,1-6-1,69-5 186,-51-2-818</inkml:trace>
  <inkml:trace contextRef="#ctx0" brushRef="#br0" timeOffset="32750.516">9119 13099 9138,'-24'-33'688,"16"20"442,0 0-1,-2 0 1,0 1-1,0 1 1,-1-1-1,0 2 0,-1-1 1,0 2-1,-12-8-1129,-49-2 1738,61 19-1660,-1 0 0,1 1 0,-1 1-1,1 0 1,-1 0 0,1 1 0,0 1 0,0 0 0,1 1 0,-1 0 0,1 1 0,0 0 0,0 0 0,1 1 0,0 1 0,0 0 0,0 0 0,1 1 0,1 0 0,0 1 0,0 0 0,0 0 0,2 0 0,-1 2-78,-13 23 128,1 1 1,2 1 0,2 0 0,1 1-1,2 1 1,-6 35-129,6-22 42,3 1 0,2-1 0,2 1 0,2 1 0,3-1 0,2 0 0,3 0 0,2 0 0,2 0 0,2-1 0,3-1 0,2 0 0,2-1 0,23 44-42,-11-50 2,1 0 0,3-3 0,2-1 1,1-1-1,2-2 0,1-2 0,2-1 0,2-3 0,0-1 0,2-3 0,12 4-2,-14-3 10,-16-7-11,1-2-1,2 0 0,-1-2 0,2-1 0,0-2 1,1-1-1,1-2 0,-1-1 0,2-1 1,-1-2-1,1-1 0,0-2 0,0-2 0,1-1 1,3-2 1,-31 0-1,0 0 1,0-1 0,0 0 0,-1 0-1,1-1 1,-1 0 0,1 0-1,-1-1 1,0 0 0,0 0 0,-1-1-1,1 0 1,-1 0 0,0 0 0,0-1-1,-1 0 1,0 0 0,0 0-1,0-1 1,-1 1 0,1-1 0,-2 0-1,1-1 1,-1 1 0,12-41 9,-1-1 1,-3-1-1,-2 1 0,-3-2 0,-1 1 1,-3-1-1,-1 1 0,-4-5-9,3 18 14,-3-276 427,-35-237-441,36 536 0,-41-210 36,39 212-24,-1 0-1,0 0 1,0 0 0,-1 1-1,-1-1 1,0 1 0,-1 1 0,0 0-1,0 0 1,-1 0 0,0 1-1,-1 1 1,0-1 0,0 1-1,-1 1 1,-7-4-12,-21-5-60,1 1 0,-2 3 0,0 1 0,0 1-1,-1 3 1,0 1 0,0 2 0,0 2 0,-2 1 60,-98 10-1290,78 2 390</inkml:trace>
  <inkml:trace contextRef="#ctx0" brushRef="#br0" timeOffset="37150.781">12764 12997 9202,'-3'-7'475,"-1"1"1,0 0-1,0 0 1,0 0-1,-1 1 0,0-1 1,0 1-1,0 0 1,-1 1-1,1-1 0,-1 1 1,0 0-1,0 0 1,-1 1-1,1 0 1,-1 0-1,0 0 0,0 1 1,0 0-1,0 1 1,0-1-1,0 1 0,0 1 1,0-1-1,0 1 1,-1 1-1,0-1-475,-24 6 367,1 1 1,-1 1-1,2 2 0,-1 1 1,1 1-1,1 1 0,-3 4-367,-37 15 40,62-29-37,-5 0 18,0 1 0,0 0 0,1 1 0,-1 0 0,1 1 0,1 0 0,-1 1 0,1 0 0,0 0 0,1 1 0,-1 1 0,2-1 0,-1 1 0,1 1 0,1 0 0,0 0 0,0 0 0,1 1 0,0 0 0,1 0 0,-4 10-21,5 17 106,1 0 0,1 0-1,3 0 1,1 0 0,1 0-1,3-1 1,1 1 0,6 15-106,12 29 183,5 0 0,3-2 0,3-1 0,4-2 1,3-2-1,35 45-183,-49-74 29,3-2 0,2 0 1,1-2-1,2-2 0,2-2 1,2-1-1,1-2 0,1-1 1,17 7-30,-31-22 2,0-1 1,0-1-1,2-1 0,0-2 1,1-1-1,0-1 0,1-2 1,0-1-1,12 0-2,-32-10-4,-1 0 0,1-1-1,0 0 1,-1-1 0,0-1-1,0 0 1,0 0 0,0-1-1,-1-1 1,1 0 0,-1-1-1,-1 0 1,1 0-1,-1-1 1,-1 0 0,0-1-1,0 0 1,0-1 0,-1 0-1,3-5 5,11-13 29,-2 0-1,-1-1 0,-1 0 1,-2-2-1,-1 0 0,-1-1 1,-2 0-1,-1-1 0,-1 0 1,-2-1-1,1-16-28,0-17 60,-3 1-1,-3-1 1,-3 0-1,-3 0 1,-6-31-60,-2 35 11,-3-1 0,-3 2 1,-3 0-1,-2 1 0,-3 2 0,-3 0 1,-31-49-12,53 95 0,0-1 0,0 1 0,-2 0 0,0 0 0,0 1 0,-1 0 0,0 0 1,-1 1-1,-1 1 0,1-1 0,-2 2 0,1-1 0,-1 2 0,-1 0 0,0 0 1,0 1-1,0 0 0,-1 2 0,0-1 0,0 2 0,0 0 0,-3 0 0,-32 2-528,1 2 0,-1 2 1,1 2-1,-14 5 528,22-4-511,-52 8-925</inkml:trace>
  <inkml:trace contextRef="#ctx0" brushRef="#br0" timeOffset="45723.396">2164 13122 18540,'0'0'1166,"0"0"4,0 0-547,0 0-176,19-23-18,0 0 0,-2-2 0,-1 0 0,-1 0 0,-1-2 0,8-22-429,37-66 264,-43 91-247,2 0 0,1 1 0,0 0 0,2 2 0,0 0 0,2 2 0,0 0 0,1 2 0,1 0 0,0 2 1,2 0-1,-1 2 0,2 1 0,16-4-17,35-14 11,-7 1 14,2 4 1,1 3 0,14 0-26,48-3 38,0 5 1,1 7 0,81 4-39,-22 14 115,264-5 104,-341-10-78,0-4-1,0-6 1,-2-5-1,-1-5 1,-2-5-1,1-6-140,-77 25 52,-1-2 0,0-2 0,-2-1 0,0-2 0,23-20-52,-28 18-96,2 1 0,0 2 0,2 1-1,0 2 1,22-8 96,-15 11-714</inkml:trace>
  <inkml:trace contextRef="#ctx0" brushRef="#br0" timeOffset="46342.673">2351 12458 15963,'23'-114'3289,"-23"111"-2537,-20 95 2292,-10 65-2266,-6-2 0,-16 27-778,43-154 164,2-15-123,1 0 1,1 1-1,0-1 0,1 1 0,1 0 0,0 0 0,1 0 0,0 1 0,1-1 0,1 0 0,0 1 0,1-1 0,0 0 0,1 1 0,1-1 0,1 0 0,0 0 0,2 4-41,-3-15 3,1 0 0,0 0 0,0-1 0,0 1-1,0-1 1,0 0 0,0 0 0,1 0 0,-1-1 0,1 1 0,-1-1 0,1 0 0,-1 0 0,1-1 0,0 1 0,-1-1 0,1 0 0,0-1 0,0 1-1,-1-1 1,1 0 0,-1 0 0,1 0 0,-1-1 0,1 1 0,-1-1 0,0 0 0,0 0 0,0-1 0,4-2-3,4 0-16,123-49-310,-51 18 1167</inkml:trace>
  <inkml:trace contextRef="#ctx0" brushRef="#br0" timeOffset="47533.211">6059 11382 19684,'-4'-68'6532,"7"70"-6068,6 7-320,-2 0-1,1 0 1,-1 1-1,-1-1 1,0 1-1,0 1 1,-1-1-1,0 1 1,-1 0-1,0 0 1,2 11-144,2 2 140,-2-7-81,22 64 83,4-1-1,3-2 1,3-1 0,5 0-142,3-6 42,-23-40 20,-2 1 1,-2 0-1,0 2 0,-3 0 1,0 1-1,4 20-62,-15-33 119,-6-22-110,0 1 1,0-1 0,0 1-1,0-1 1,0 1 0,0-1-1,0 0 1,0 1 0,0-1-1,0 0 1,0 0-1,0 0 1,0 0 0,0 0-1,0 0 1,0 0 0,-1 0-1,1 0 1,0 0 0,0-1-1,0 1 1,0 0 0,0-1-1,0 1 1,0-1 0,1 1-1,-1-1 1,0 1 0,0-1-1,0 0 1,0 0 0,1 1-1,-1-1 1,0 0-1,1 0 1,-1 0 0,0 1-1,1-1 1,-1 0 0,1 0-1,0 0 1,-1-1-10,-220-272 196,145 150-39,79 120-126,141-27-230,-49-3-1460,-45 13-186</inkml:trace>
  <inkml:trace contextRef="#ctx0" brushRef="#br0" timeOffset="48034.764">6824 11519 22461,'-1'-6'223,"1"0"0,-1 0 0,0 0 0,-1 1 0,0-1 1,0 0-1,0 0 0,0 1 0,-1 0 0,0-1 0,0 1 0,0 0 0,-1 0 1,0 0-1,0 1 0,-1-2-223,4 6 25,0-1-1,0 1 1,0-1 0,0 1 0,0-1 0,0 1-1,0 0 1,0-1 0,0 1 0,0 0-1,0 0 1,0 0 0,0 0 0,0 0 0,-1 0-1,1 0 1,0 0 0,0 0 0,0 0-1,0 1 1,0-1 0,0 0 0,0 1 0,0-1-1,0 1 1,0-1 0,0 1 0,1-1-1,-1 1 1,0 0 0,0-1 0,0 1 0,1 0-1,-1 0 1,0 0 0,1-1 0,-1 1-1,1 0 1,-1 0 0,1 0 0,-1 0 0,1 0-1,-1 1-24,-14 47 279,9-20-149,2 1-1,1 0 1,1 0-1,2 1 1,1-1-1,2 0 1,0 0-1,2 0-129,-5-29 16,0 1-1,-1 0 0,1-1 0,0 1 0,0 0 0,0-1 0,0 1 1,0 0-1,0 0 0,1-1 0,-1 1 0,1 0 0,-1-1 0,1 1 1,0-1-1,-1 1 0,1-1 0,0 1 0,0-1 0,0 1 0,0-1 1,0 0-1,0 1 0,0-1 0,1 0 0,-1 0 0,0 0 0,1 0 1,-1 0-1,1 0 0,-1-1 0,1 1 0,0 0 0,-1-1 0,1 1 1,-1-1-1,1 1 0,0-1 0,-1 0 0,1 0 0,0 0 0,0 0 1,-1 0-1,1 0 0,0 0 0,-1-1 0,1 1 0,0-1 0,-1 1 1,1-1-1,-1 1 0,1-1 0,0 0 0,-1 0 0,0 0 0,1 0 1,-1 0-1,0 0 0,1 0 0,-1 0 0,0-1 0,0 1-15,61-90 301,-57 79-279,1 1 1,0 0-1,0 0 0,1 0 0,1 1 0,0 0 1,0 0-1,1 1 0,0 0 0,0 1 1,1 0-1,0 0 0,1 1 0,0 1 1,0 0-1,0 0 0,11-3-22,-18 8 4,0 0 0,0 1 0,0 0 0,0-1 0,0 2-1,0-1 1,0 0 0,0 1 0,0 0 0,0 0 0,0 0 0,0 0 0,-1 1 0,1-1-1,0 1 1,-1 0 0,1 0 0,-1 0 0,0 1 0,1-1 0,-1 1 0,0 0 0,-1 0 0,1 0-1,0 0 1,-1 0 0,0 0 0,0 1 0,0-1 0,1 3-4,38 116 215,-40-117-198,11 63 249,-10-86-71,-6-18-148,-1 1 1,-3 1 0,0-1 0,-2 1-1,-2 0 1,-1 1 0,-2 1 0,-1 0-1,-1 1 1,-21-28-48,26 38 10,22 29-26,13 13 2,-18-16-44,1 0-1,-1-1 1,1 0 0,0 0 0,1 0-1,-1-1 1,1 1 0,-1-2-1,1 1 1,0-1 0,0 0 0,0 0-1,0-1 1,0 0 0,1 0-1,-1-1 1,0 0 0,0 0-1,1-1 1,-1 0 0,0 0 0,0-1-1,0 1 1,2-2 58,35-26 469</inkml:trace>
  <inkml:trace contextRef="#ctx0" brushRef="#br0" timeOffset="49448.522">7603 10991 20892,'-6'-60'3266,"15"64"-756,83 156-709,-89-155-1779,63 107 607,-4 2 0,11 39-629,7 16 175,-78-166-154,-2-18 59,-9-12-45,-2 1-1,0 0 1,-2 1 0,-1 1-1,-1 0 1,-18-21-35,-118-108 29,177 184-13,-19-25-117,0-1 0,0 0-1,0 0 1,1-1 0,-1 0-1,1 0 1,0-1 0,1 0-1,-1 0 1,0-1 0,1 0-1,-1 0 1,1-1 0,0 0-1,-1-1 1,1 0-1,0 0 1,-1-1 0,1 0-1,0 0 1,-1-1 0,1-1-1,-1 1 1,0-1 0,0 0-1,0-1 102,46-20-2532,104-56-10072,-126 54 13298,-17-10 8003,-16 35-8524,0 0 0,-1 0 0,1 0 1,0 1-1,-1-1 0,1 0 0,-1 0 0,1 1 0,0-1 1,-1 1-1,1-1 0,-1 1 0,0 0 0,1 0 0,-1-1 0,1 1 1,-1 0-1,1 1 0,-1-1 0,1 0 0,-1 0 0,0 1 1,1-1-1,-1 0 0,1 1 0,0 0 0,-1-1 0,1 1 1,-1 0-1,1 0 0,0 0-173,-6 4 99,1 0-1,0 1 1,0 0 0,0 1 0,1-1-1,0 1 1,0 0 0,1 0 0,0 1-1,0-1 1,0 1 0,1 0-1,1 0 1,-1 0 0,1 0 0,0 0-1,1 1 1,0-1 0,1 1 0,-1-1-1,2 0 1,-1 1 0,1-1 0,1 7-99,-2-4 33,0 0 1,0 1-1,1-1 1,0 0 0,1 0-1,0 0 1,1 0-1,0 0 1,1 0 0,0-1-1,1 0 1,0 0-1,1 0 1,0 0 0,0-1-1,6 6-33,-11-13 5,1-1-1,-1 0 0,1 0 1,0 1-1,0-1 1,-1-1-1,1 1 0,0 0 1,0 0-1,0-1 1,0 1-1,0-1 1,0 1-1,0-1 0,0 0 1,0 0-1,0 0 1,0 0-1,0 0 1,0 0-1,0-1 0,0 1 1,0-1-1,0 1 1,0-1-1,0 0 0,-1 0 1,1 0-1,0 0 1,0 0-1,-1 0 1,1 0-1,0-1 0,-1 1 1,0 0-1,1-1 1,-1 0-5,44-66 196,-37 51-159,-1-1 0,0 0 0,-2 0-1,0 0 1,-1-1 0,-1 0 0,0 0-1,-2 0 1,0 0 0,-1 0 0,-1 1 0,-2-11-37,2 25 6,0-1 1,-1 1-1,1-1 1,-1 1 0,1 0-1,-1-1 1,-1 1-1,1 0 1,0 0-1,-1 0 1,0 1 0,0-1-1,0 1 1,-1 0-1,1-1 1,-1 1-1,1 1 1,-1-1 0,0 0-1,0 1 1,0 0-1,0 0 1,-1 0 0,1 1-1,-1-1 1,1 1-1,-1 0 1,1 0-1,-1 1 1,-4-1-7,5 3-3,1 0 0,0 1-1,0-1 1,0 0 0,0 1 0,0 0-1,0 0 1,1 0 0,-1 0 0,1 0-1,0 0 1,0 1 0,0-1 0,0 1 0,1-1-1,-1 1 1,1 0 0,0 0 0,0 0-1,0-1 1,1 1 0,0 0 0,-1 0-1,1 0 1,0 0 0,1 0 0,-1 0-1,1 0 1,0 0 0,0-1 0,0 1 0,0 0-1,1 1 4,21 79-297,-22-82 237,0 1 0,0-1 0,0 0 0,1 0 0,-1 0-1,0 0 1,1 0 0,0 0 0,-1 0 0,1-1 0,0 1 0,0 0 0,0-1 0,0 0 0,0 1 0,0-1 0,1 0 0,-1 0 0,0 0 0,1 0 0,-1-1 0,0 1 0,1-1 0,-1 1 0,1-1-1,-1 0 1,1 0 0,-1 0 0,1 0 0,-1 0 0,0-1 0,1 1 0,1-1 60,25-14-1667,0-4-383</inkml:trace>
  <inkml:trace contextRef="#ctx0" brushRef="#br0" timeOffset="49863.141">8615 11182 18332,'-1'35'7040,"-18"-9"-4638,-6 11-1698,23-28-677,0-1 1,1 0-1,0 1 1,0-1-1,1 1 0,0-1 1,1 0-1,0 1 1,0-1-1,1 1 0,0-1 1,0 0-1,1 0 0,0 0 1,4 7-28,-7-14 3,1 0-1,-1 0 1,1-1 0,-1 1 0,1 0 0,-1 0-1,1-1 1,-1 1 0,1 0 0,0 0 0,-1-1-1,1 1 1,0-1 0,0 1 0,-1-1 0,1 1-1,0-1 1,0 1 0,0-1 0,0 0 0,0 0-1,0 1 1,0-1 0,0 0 0,-1 0 0,1 0-1,0 0 1,0 0 0,0 0 0,0 0-1,0 0 1,0 0 0,0-1 0,0 1 0,0 0-1,0 0 1,0-1 0,-1 1 0,1-1 0,0 1-1,0-1 1,0 1 0,-1-1 0,1 0 0,0 1-1,-1-1 1,1 0 0,0 1 0,-1-1 0,1 0-1,-1 0 1,1 0 0,-1 1 0,0-1 0,1-1-3,26-50 54,-12 14 33,-3 0 0,0-1 0,-3-1 0,-1 0 0,-2 0 0,-2-1 0,-2 1 0,-1-1 0,-2 0 0,-2 1 0,-2-1 0,-3-9-87,-26-21 196,33 71-194,0 1 0,0-1-1,0 0 1,0 1 0,0-1-1,0 0 1,0 1 0,0 0 0,0-1-1,0 1 1,0-1 0,0 1-1,0 0 1,1 0 0,-1 0-1,0-1 1,0 1 0,1 0 0,-1 0-1,1 0 1,-1 0 0,1 0-1,-1 0 1,1 0 0,0 0 0,-1 0-1,1 0 1,0 0 0,0 1-1,0-1 1,-1 0 0,1 0 0,0 0-1,1 0 1,-1 0 0,0 0-1,0 0 1,0 0 0,1 1-2,-5 63 27,4 0 1,2 0-1,3-1 1,2 1-1,5 4-27,27 39 116,-36-104-116,-1-1 0,0 0 1,1 0-1,0 0 0,0 0 0,-1-1 1,2 1-1,-1-1 0,0 0 0,0 0 1,1 0-1,-1 0 0,1 0 0,0-1 1,-1 0-1,1 0 0,0 0 1,0 0-1,0 0 0,0-1 0,-1 1 1,1-1-1,0 0 0,0-1 0,0 1 1,0-1-1,3 0 0,0-1-132,-1 0 0,0 0 0,0-1 0,0 0-1,-1 0 1,1 0 0,-1 0 0,0-1 0,1 0 0,-2 0 0,1-1 0,0 1 0,-1-1 0,0 0 0,0 0-1,0-1 1,-1 1 0,0-1 0,0 0 0,0 0 0,0-2 132,10-27-1388</inkml:trace>
  <inkml:trace contextRef="#ctx0" brushRef="#br0" timeOffset="50494.632">9031 11115 20932,'15'104'7017,"14"-125"-6740,-6 62-256,-23-38-18,1 1-1,0-1 0,1 0 0,-1 0 1,1 0-1,-1 0 0,1 0 0,0 0 1,0 0-1,0 0 0,0-1 0,1 1 1,-1-1-1,1 0 0,0 0 1,-1 0-1,1 0 0,0 0 0,0 0 1,0-1-1,0 0 0,1 1 0,-1-1 1,0 0-1,0-1 0,1 1 0,-1 0 1,1-1-1,-1 0 0,0 0 0,1 0 1,-1 0-1,1-1 0,-1 1 0,0-1 1,2 0-3,2-8 48,0 0 1,-1 0-1,0-1 1,-1 0-1,0 0 0,0 0 1,-1-1-1,0 0 1,-1 0-1,0 0 1,-1 0-1,0 0 1,-1 0-1,0 0 1,-1-5-49,-1-25 160,1 39-91,-1 6-17,-2 11-51,1 1 0,0-1 0,1 1 0,1-1 0,1 1 0,0 0 0,1-1 0,0 1 0,2-1 0,-1 0 0,2 0 0,2 4-1,-7-18 1,0 1 0,0-1-1,1 1 1,-1-1 0,0 0 0,1 1-1,-1-1 1,1 0 0,0 1 0,-1-1 0,1 0-1,0 0 1,0 1 0,0-1 0,0 0-1,0 0 1,0 0 0,0 0 0,0 0 0,0-1-1,0 1 1,0 0 0,1 0 0,-1-1 0,0 1-1,1-1 1,-1 1 0,0-1 0,1 0-1,-1 1 1,1-1 0,-1 0 0,0 0 0,1 0-1,-1 0 1,1 0 0,-1 0 0,1 0 0,-1-1-1,0 1 1,1 0 0,-1-1 0,0 1-1,1-1 1,-1 0 0,0 1 0,1-1 0,-1 0-1,0 0 1,0 0 0,1 0-1,22-28 13,-23 26-10,0 0-1,0 1 1,1-1 0,-1 1-1,1-1 1,-1 1 0,1 0 0,0 0-1,0 0 1,0 0 0,0 0-1,1 0 1,-1 0 0,0 1 0,1-1-1,-1 1 1,1-1 0,-1 1 0,1 0-1,0 0 1,-1 0 0,1 1-1,0-1 1,0 1 0,0-1 0,0 1-1,-1 0 1,1 0 0,0 0 0,0 1-1,0-1 1,1 1-3,12 9-2,0 1 0,-1 1-1,0 0 1,-1 1 0,-1 0 0,0 1 0,0 1 0,-2 0-1,0 1 1,3 6 2,-9-15 1,7 9 12,-1 1 1,-1 0-1,-1 1 1,0 0-1,-2 0 1,0 1-1,-1 0 1,0 0 0,-2 1-1,0 0 1,-2-1-1,0 1 1,-1 17-14,-1-35 4,0 0 0,0 0 0,0 0 0,0-1 0,0 1 0,-1 0 0,1 0 0,-1 0 0,1-1 0,-1 1 0,0 0 0,0-1 0,0 1 0,0 0 0,0-1 1,0 1-1,0-1 0,0 0 0,0 1 0,-1-1 0,1 0 0,-1 0 0,1 0 0,-1 0 0,1 0 0,-1 0 0,0 0 0,1 0 0,-1-1 0,0 1 0,0-1 0,1 1 0,-1-1 1,0 0-1,0 0 0,0 0 0,0 0 0,1 0 0,-1 0 0,0 0 0,0 0 0,0-1 0,1 1 0,-2-1-4,-77-30 56,71 27-75,0-1 0,0 0-1,0-1 1,1 0 0,0 0-1,0-1 1,1 0 0,0 0-1,0-1 1,1 1-1,0-2 1,0 1 0,0-1-1,1 1 1,1-2 0,0 1-1,0 0 1,0-1 0,1 0-1,1 1 1,0-1 0,0 0-1,1-1 1,0 1 0,1 0-1,0 0 1,1 0-1,0 0 1,0 0 0,1 0-1,0 0 1,1 0 0,0 0-1,1 1 1,0-1 0,0 1-1,5-7 20,11-10-1060</inkml:trace>
  <inkml:trace contextRef="#ctx0" brushRef="#br0" timeOffset="51334.449">10141 11071 19308,'0'-2'182,"0"-1"0,0 1 0,-1-1-1,1 1 1,0-1 0,-1 0 0,1 1-1,-1 0 1,0-1 0,0 1 0,0-1 0,0 1-1,-1 0 1,1 0 0,0 0 0,-1 0 0,0 0-1,1 0 1,-1 0 0,0 0 0,0 0 0,0 1-1,0-1 1,0 1 0,0 0 0,-1 0 0,1-1-1,0 1 1,-1 1 0,1-1 0,-1 0 0,1 0-1,-1 1 1,1 0 0,-1-1 0,1 1 0,-1 0-1,1 0 1,-1 1 0,1-1 0,-3 1-182,-3 5 118,1 1-1,-1 0 1,1 0 0,1 1 0,0 0 0,0 0 0,0 1 0,1 0-1,0 0 1,1 0 0,0 0 0,1 0 0,-1 1 0,2 0-1,0 0 1,0 0 0,0 0 0,1 0 0,1 2-118,-3-2 47,2 0 0,-1 1 1,1 0-1,1-1 0,0 1 0,0 0 1,1-1-1,0 1 0,1-1 0,0 1 1,1-1-1,0 0 0,1 0 0,1 3-47,-4-12 4,-1 0 0,1 1 0,0-1 0,-1 0 0,1 0 0,0 0 0,0 0 0,0 0 0,0 0 0,0 0 0,0-1 0,0 1 0,0 0 0,0 0 0,0-1 0,1 1 0,-1-1 0,0 1 0,0-1 0,1 1 0,-1-1 0,0 0 0,0 0 0,1 1 0,-1-1 0,0 0-1,1 0 1,-1 0 0,0-1 0,1 1 0,-1 0 0,0 0 0,1-1 0,-1 1 0,0-1 0,0 1 0,1-1 0,-1 0 0,0 1 0,0-1 0,0 0 0,0 0 0,0 0 0,0 1 0,0-1 0,0 0 0,0 0 0,-1-1 0,1 1 0,0 0-4,40-61 139,-21 23-52,-12 20-41,1 0 0,2 0 1,-1 2-1,2-1 1,0 1-1,2 1 1,5-6-47,-17 21 2,-1-1 1,1 0-1,-1 1 1,1 0-1,0-1 1,0 1-1,0 0 1,0 0-1,0 0 1,0 0-1,0 0 1,0 0-1,0 1 1,0-1-1,1 1 1,-1-1-1,0 1 1,0 0-1,1 0 1,-1 0-1,0 0 1,0 1-1,1-1 1,-1 0-1,0 1 1,0 0-1,0-1 1,0 1-1,0 0 1,0 0-1,0 0 1,0 0-1,0 1 1,0-1-1,0 0 1,-1 1-1,1-1 1,0 1-1,-1 0 1,0 0-1,1-1 1,0 2-3,46 89 35,-45-84-30,4 10-1,-7-12 3,2-1 0,-1 1 0,1-1 0,0 0 0,0 0 0,0 1-1,1-2 1,-1 1 0,1 0 0,1 0 0,-1-1 0,1 0 0,-1 0 0,1 0-1,0 0 1,1 0 0,-1-1 0,1 0 0,2 2-7,30-39 147,39-198 219,-76 233-365,0 0-1,1 0 1,-1 1-1,0-1 1,0 0-1,1 0 1,-1 0-1,0 0 1,1 0-1,-1-1 1,1 1-1,-1 0 1,1 0-1,0 0 1,-1 0-1,1 0 1,0-1-1,0 1 1,-1 0-1,1-1 1,0 1-1,0 0 1,0-1-1,0 1 1,0-1-1,0 0 1,0 1-1,0-1 1,0 0-1,0 1 1,0-1-1,0 0 1,0 0-1,0 0 1,0 0-1,0 0 1,0 0-1,0 0 1,0 0-1,0-1 1,0 1-1,0 0 0,0-1 1,0 1-1,0 0 1,0-1-1,0 1 1,0-1-1,0 0 1,0 1-1,0-1 1,-1 0-1,1 1 1,0-1-1,-1 0 1,1 0-1,0 0 1,-1 0-1,1 0 1,-1 1-1,1-1 1,-1 0-1,1 0 1,-1 0-1,0-1 0,14 66 41,-13-53-36,1-1-1,0 1 1,0 0-1,1-1 1,0 1 0,1-1-1,1 0 1,-1 0-1,1 0 1,2 0-5,-5-9 1,0 0 1,0 0-1,0-1 0,0 1 0,0-1 0,0 1 1,1-1-1,-1 1 0,0-1 0,0 0 1,1 0-1,-1 0 0,0-1 0,0 1 1,0 0-1,1-1 0,-1 1 0,0-1 1,0 0-1,0 0 0,0 0 0,0 0 1,0 0-1,0 0 0,0-1 0,-1 1 1,1 0-1,0-1 0,-1 0 0,1 1 1,-1-1-1,1 0 0,-1 0 0,0 0 0,0 0 1,0 0-1,0 0 0,0 0 0,0 0 1,-1 0-1,1 0 0,-1 0 0,1-1 1,-1 1-2,79-131 42,-78 132-42,-1 0-1,1 0 1,0 0-1,0 0 1,0 1-1,0-1 0,0 0 1,0 1-1,0-1 1,1 1-1,-1-1 1,0 1-1,0-1 1,0 1-1,0 0 0,1 0 1,-1-1-1,0 1 1,0 0-1,1 0 1,-1 0-1,0 0 1,0 1-1,1-1 0,-1 0 1,0 0-1,0 1 1,0-1-1,0 1 1,1-1-1,-1 1 1,0-1-1,0 1 0,0 0 1,0-1-1,0 1 1,0 0-1,-1 0 1,1 0-1,0 0 0,0 0 1,0 0-1,-1 0 1,1 0-1,-1 0 1,1 0-1,-1 0 1,1 0-1,-1 1 0,1-1 1,-1 0-1,0 0 1,0 2 0,16 66-161,-9 7-801,-4-49 1300</inkml:trace>
  <inkml:trace contextRef="#ctx0" brushRef="#br0" timeOffset="51959.714">11056 11022 11018,'-27'-18'15393,"21"18"-15252,0 1-1,0 0 1,0 0 0,1 1 0,-1 0-1,0 0 1,1 0 0,-1 1 0,1 0-1,0 0 1,-1 0 0,2 1 0,-4 2-141,1 1 36,0 1 0,1 0 0,0 0 0,1 0 1,-1 1-1,2 0 0,-1 0 0,1 0 0,1 0 1,-1 1-1,2-1 0,-1 1 0,1 0 0,1 0 1,0 0-1,0 0 0,1 0 0,0 0 0,1 0 1,0 0-1,1 0 0,0 0 0,0 0 0,1-1 1,0 1-1,1-1 0,0 1 0,1-1 0,2 4-36,-6-12 3,0 1 0,0 0-1,0-1 1,1 0 0,-1 1-1,0-1 1,1 1 0,-1-1 0,1 0-1,-1 0 1,1 0 0,0 0-1,-1 0 1,1 0 0,0-1-1,-1 1 1,1 0 0,0-1 0,0 0-1,0 1 1,0-1 0,0 0-1,0 0 1,-1 0 0,1 0-1,0 0 1,0 0 0,0-1 0,0 1-1,0 0 1,-1-1 0,1 0-1,0 1 1,0-1 0,-1 0-1,1 0 1,0 0-3,50-56 184,-35 24-103,-2 0 1,-2-1-1,0 0 0,-3-1 0,-1 0 0,-1-1 0,-2 0 0,-2 0 1,-1 0-1,-2-1 0,-1 1 0,-2-1 0,-3-9-81,5 36 15,-1 0-1,0 0 1,0 0 0,-1 0-1,-1 0 1,1 0-1,-2 1 1,1-1-1,-1 1 1,-1 0 0,0 0-1,0 0 1,-1 0-1,-1-1-14,6 10 1,-1 0 0,1-1 0,0 1 0,-1 0 0,1 0 0,0-1 0,-1 1 0,1 0 0,0 1 0,-1-1 0,1 0 0,0 0 0,-1 0 0,1 1 0,0-1 0,-1 1 0,1-1-1,0 1 1,0-1 0,0 1 0,-1 0 0,1 0 0,0-1 0,0 1 0,0 0 0,0 0 0,0 0 0,0 0 0,1 0 0,-1 1 0,0-1 0,0 0 0,1 0 0,-1 0 0,1 1 0,-1-1 0,1 0 0,0 0 0,-1 1 0,1-1-1,0 0 1,0 1 0,0-1 0,0 1 0,0-1 0,0 0 0,0 1 0,0-1 0,1 0 0,-1 1 0,1-1 0,-1 0 0,1 1-1,-6 73 28,4 1 1,3 0-1,7 33-28,-8-101-23,-2 3-6,1-1-1,0 1 1,1 0 0,0 0-1,0-1 1,1 1 0,1-1-1,0 1 1,0-1 0,1 0 0,0 0-1,1 0 1,0-1 0,0 0-1,1 0 1,0 0 0,1 0-1,0-1 1,0 0 0,1-1-1,0 0 1,3 2 29,10-5-1007,0-4-585</inkml:trace>
  <inkml:trace contextRef="#ctx0" brushRef="#br0" timeOffset="53630.039">11898 10809 19460,'-7'-63'7710,"0"77"-6551,6-1-1070,0-1 0,1 0 0,0 1 0,1-1 0,1 0 0,0 1 0,1-1 0,0 0 0,1-1-89,-1 3 62,-1-6-37,-2-2-12,1 0 0,0 0-1,0 0 1,1 0 0,-1 0 0,1 0-1,1 0 1,-1 0 0,1-1-1,0 1 1,0-1 0,0 0 0,1 0-1,0 0 1,0-1 0,0 1-1,1-1 1,-1 0 0,1 0 0,4 2-13,-4-8 14,1 0 1,0-1 0,-1 1 0,1-1 0,-1 0 0,0-1-1,0 1 1,0-1 0,-1 0 0,1 0 0,-1 0 0,0-1-1,0 0 1,-1 1 0,1-1 0,-1-1 0,0 1 0,0 0 0,-1-1-1,1 0 1,-1 1 0,-1-1 0,1 0 0,-1-2-15,42-117 237,-43 124-236,0 1 0,0-1 0,0 0 0,1 1 0,-1-1 0,0 0 0,0 1 0,1-1 0,-1 0 0,0 1 0,1-1 0,-1 1 0,1-1 0,-1 0 0,1 1 0,-1-1 0,1 1 0,-1 0 0,1-1 0,0 1 0,-1-1 0,1 1 0,-1 0 0,1-1 0,0 1 0,-1 0 0,1 0 0,0 0 0,0-1 0,-1 1 0,1 0 0,0 0 0,-1 0 0,1 0 0,0 0 0,0 0 0,-1 1 0,1-1 0,0 0 0,-1 0 0,1 0 0,0 1 0,-1-1 0,1 0 0,0 1 0,-1-1 0,1 0 0,-1 1 0,1-1 0,-1 1 0,1-1 0,-1 1 1,1-1-1,-1 1 0,1-1 0,-1 1 0,1 0-1,26 40 8,-27-40-9,131 316 239,-104-258-90,-8-19-5,-1 1-1,-1 1 0,-3 0 1,-2 1-1,2 16-142,-13-58 7,0 1 1,0 0-1,-1 0 1,1 0-1,-1 0 1,0 0-1,1 0 1,-1 0-1,0 0 1,0 1-1,0-1 0,-1 0 1,1 0-1,0 0 1,-1 0-1,1 0 1,-1 0-1,0-1 1,0 1-1,0 0 1,1 0-1,-2 0 0,1-1 1,0 1-1,0 0 1,-1-1-1,1 1 1,0-1-1,-1 1 1,0-1-1,1 0 1,-1 0-1,0 0 0,1 0 1,-1 0-1,0 0 1,0 0-1,0-1 1,0 1-1,0 0 1,0-1-1,0 0 0,0 0 1,0 1-1,0-1 1,0 0-1,0 0 1,0-1-1,0 1 1,0 0-1,0-1 1,0 1-1,0-1 0,0 0 1,0 0-1,0 0-7,-22-8 1,0-1 0,1-1 0,1-1 0,0-1 0,0-1 0,2-1-1,0-1 1,0 0 0,2-2 0,0 0 0,-1-3-1,18 20-4,-1 0-18,-1-1 1,1 1 0,0-1-1,0 1 1,-1-1 0,1 0-1,0 0 1,1 0 0,-1 0-1,0 0 1,1-1 0,-1 1-1,1 0 1,-1-1 0,1 1-1,0-1 1,0 0 0,0 1-1,1-1 1,-1 0 0,1 1-1,-1-1 1,1 0 0,0 0-1,0 0 1,0 1 0,0-1-1,1 0 1,-1 0 0,1 1-1,0-1 1,-1 0 0,1 1-1,0-1 1,1 1 0,-1-1-1,0 1 1,2-2 21,10-4-415,0 1 0,0 0-1,1 1 1,0 0 0,0 2 0,0-1 0,0 2-1,9-1 416,45-15-2414,-56 15 1900,1-2 1,-1 1-1,0-2 0,0 1 0,-1-2 0,0 0 1,0 0-1,-1-1 0,0 0 0,0-1 1,-1 0-1,-1 0 0,1-1 0,-2 0 1,1 0-1,-2-1 0,1 0 0,-2-1 1,1 0 513,6-43 2356,-14-2 4174,2 58-6470,0 0-1,-1 0 1,1 1 0,0-1-1,-1 0 1,1 0 0,0 0-1,-1 0 1,1 0 0,-1 0-1,1 0 1,0 0-1,-1 0 1,1 0 0,0 0-1,-1 0 1,1 0 0,0 0-1,-1 0 1,1 0 0,0-1-1,-1 1 1,1 0-1,0 0 1,-1 0 0,1 0-1,0-1 1,0 1 0,-1 0-1,1 0 1,0-1 0,0 1-1,-1 0 1,1 0-1,0-1 1,0 1 0,0 0-1,-1-1 1,1 1 0,0 0-1,0-1 1,0 1 0,0 0-1,0-1 1,0 1-1,0 0 1,0-1 0,0 1-1,0 0 1,0-1 0,0 1-1,0 0 1,0-1 0,0 1-1,0-1-59,-9 34 1125,7-14-963,1 0-1,1 0 1,0 0 0,1 0-1,1 0 1,1-1 0,1 1-1,0-1 1,8 18-162,-12-34 7,0 0-1,1 0 1,-1-1 0,1 1 0,0 0-1,0-1 1,0 1 0,0 0-1,0-1 1,0 1 0,0-1-1,0 0 1,0 1 0,1-1 0,-1 0-1,0 0 1,1 0 0,-1 0-1,1 0 1,-1 0 0,1 0-1,0 0 1,-1-1 0,1 1-1,0-1 1,0 1 0,-1-1 0,1 1-1,0-1 1,0 0 0,0 0-1,0 0 1,-1 0 0,1 0-1,0-1 1,0 1 0,0 0 0,-1-1-1,1 0 1,0 1 0,-1-1-1,1 0 1,0 0 0,-1 0-1,1 0 1,-1 0 0,1 0-1,-1 0 1,0 0 0,1-1 0,0 0-7,8-12 22,-1 0 1,0 0 0,0-1 0,-2 0 0,0-1 0,0 1 0,-2-2-1,0 1 1,-1 0 0,0-1 0,-1 0 0,-1 0 0,-1 0 0,0-9-23,0 3 17,13 119 66,30 57-44,-42-148-35,0-1 1,0 0 0,0 1-1,1-1 1,-1 0 0,1 0-1,0-1 1,1 1-1,-1-1 1,1 1 0,-1-1-1,1 0 1,0 0 0,0-1-1,0 1 1,0-1 0,1 0-1,-1 0 1,1 0-1,-1 0 1,1-1 0,0 0-1,0 0 1,-1 0 0,1-1-1,0 0 1,0 0-1,0 0 1,0 0 0,-1-1-1,2 0-4,2-2 6,-1-1-1,1 0 0,-1-1 1,0 0-1,-1 0 1,1-1-1,-1 1 0,0-1 1,-1-1-1,1 1 1,-1-1-1,0 0 0,-1 0 1,0 0-1,0-1 1,0 1-1,-1-1 0,0 0 1,-1 0-1,2-6-5,11-21 19,-12 27-22,8-11 21,-4 33-22,35 139 37,-42-152-33,0 0-1,0 0 1,1 0-1,-1 1 1,0-1-1,1 0 1,-1 0-1,1 0 1,-1 0-1,1 0 1,0 0-1,-1 0 1,1 0-1,0 0 1,0 0-1,-1-1 1,1 1-1,0 0 1,0 0-1,0-1 1,0 1 0,0 0-1,0-1 1,0 1-1,0-1 1,0 0-1,0 1 1,1-1-1,-1 0 1,0 0-1,0 1 1,0-1-1,0 0 1,1 0-1,-1 0 1,0 0-1,0-1 1,0 1-1,0 0 1,1 0-1,-1-1 1,0 1 0,0-1-1,0 1 1,0-1-1,0 1 1,0-1-1,0 0 1,0 1-1,0-1 1,0 0-1,-1 0 1,1 0-1,0 1 1,0-1-1,0-1 1,48-112 39,-48 113-40,0 0 0,1 1-1,-1-1 1,0 1 0,0-1 0,0 1-1,1-1 1,-1 1 0,0 0 0,1-1 0,-1 1-1,0 0 1,1 0 0,-1 0 0,0 0-1,1 0 1,-1 0 0,0 1 0,1-1 0,-1 0-1,0 1 1,0-1 0,1 1 0,-1-1-1,0 1 1,0-1 0,0 1 0,0 0 0,0 0-1,0-1 1,0 1 0,0 0 0,0 0-1,0 0 1,0 0 0,0 0 0,-1 1 0,1-1-1,0 0 1,-1 0 0,1 0 0,-1 1 0,1-1-1,-1 0 1,0 0 0,0 1 0,1-1-1,-1 0 1,0 2 1,3 3-1,10 15 7,-11-15-7,1 0 0,0 0 0,1 0 0,-1 0 0,1-1 0,0 1 0,0-1 0,1 0 0,0 0 0,0 0 0,0-1 0,0 0 0,0 0 0,1 0 0,0-1 0,0 0 0,0 0 0,3 1 1,-7-5 2,1-1 0,0 0 0,-1 1 1,1-1-1,-1 0 0,0 0 0,0 0 1,1-1-1,-1 1 0,-1 0 0,1-1 1,0 1-1,-1-1 0,1 0 0,-1 1 1,0-1-1,0 0 0,0 0 0,0 0 1,0 0-1,-1 0 0,1 0 0,-1 0 1,0 0-1,0 0 0,0 0 1,0 0-1,-1 0 0,1-1-2,1 0-33,-1 1-1,1-1 1,-1 0-1,0 0 1,0 1-1,0-1 1,-1 0-1,1 0 1,-1 0 0,0 1-1,0-1 1,0 1-1,0-1 1,-1 0-1,1 1 1,-1 0-1,0-1 1,0 1 0,0 0-1,-1 0 1,1 0-1,-1 1 1,1-1-1,-1 0 1,0 1 33,-1 10-1951,11-1 192</inkml:trace>
  <inkml:trace contextRef="#ctx0" brushRef="#br0" timeOffset="54597.508">13854 10698 24037,'-43'30'4022,"2"44"-3159,36-64-695,-57 161 639,62-167-779,11-23-68,-7 11 40,48-72 11,-50 78-12,0 0 1,0 0-1,0 0 0,1 0 1,-1 0-1,1 0 1,-1 1-1,1-1 1,0 1-1,-1 0 1,1 0-1,0 0 1,0 0-1,0 0 1,0 1-1,0-1 1,0 1-1,0 0 1,0 0-1,0 0 0,0 0 1,0 0-1,0 1 1,0-1-1,0 1 1,0 0-1,-1 0 1,1 0-1,0 0 1,1 1 0,-1 0 1,-1 0 0,1 0 1,-1 0-1,1 0 0,-1 1 1,0-1-1,1 1 1,-1-1-1,-1 1 0,1 0 1,0 0-1,-1-1 0,1 1 1,-1 0-1,0 1 0,0-1 1,0 0-1,0 0 0,-1 0 1,1 1-1,-1-1 0,0 0 1,0 1-1,0-1 1,0 0-1,-1 0 0,0 2-1,-22 90 75,23-94-74,-65 128-288,63-127-268,2-2-502,1-11 341,-1 1 1,1-1 0,1 1 0,0-1 0,0 1 0,1-1-1,1 1 1,0 0 0,0 1 0,1-1 0,3-5 715,15-36-2257,-8 5 788,10-24 3043,9 8 3418,-34 61-4912,0 1-1,0-1 0,1 0 0,-1 1 1,1-1-1,-1 1 0,0-1 1,1 0-1,-1 1 0,1-1 1,0 1-1,-1-1 0,1 1 0,-1-1 1,1 1-1,0 0 0,-1-1 1,1 1-1,0 0 0,-1 0 1,1-1-1,0 1 0,0 0 1,-1 0-1,1 0 0,0 0 0,0 0 1,-1 0-1,1 0 0,0 0 1,0 0-1,-1 0 0,1 0 1,0 0-1,0 1 0,-1-1 0,1 0 1,0 1-1,-1-1 0,1 0 1,0 1-1,-1-1 0,1 1 1,-1-1-1,1 1 0,-1-1 0,1 1 1,-1-1-1,1 1 0,-1 0 1,1-1-1,-1 1 0,0 0-79,20 43 1153,-19-41-1068,135 396 1701,-40-191-1646,-84-196-116,-12-36-17,-77-313-117,72 310 72,0 0-1,2 0 1,0-1-1,3 1 1,0-1-1,1 1 1,2 0-1,1-1 1,4-12 38,-8 37-4,1 1 0,0-1 0,0 1 0,-1 0 0,2-1 0,-1 1 0,0 0 0,0 0 1,1 0-1,-1 0 0,1 0 0,-1 0 0,1 0 0,0 1 0,0-1 0,0 1 0,0-1 0,0 1 0,0 0 1,0-1-1,1 1 0,-1 0 0,0 0 0,1 1 0,-1-1 0,1 1 0,-1-1 0,1 1 0,-1 0 0,1-1 1,-1 1-1,1 1 0,-1-1 0,0 0 0,1 0 0,-1 1 0,1 0 0,-1-1 0,1 1 0,-1 0 0,0 0 1,0 0-1,1 1 0,0 0 4,5 6 22,1 0-1,-1 0 1,-1 1 0,1 1 0,-1-1 0,-1 1-1,0 0 1,0 1 0,-1-1 0,-1 1 0,0 0-1,0 1 1,-1-1 0,0 0 0,-1 1 0,0 0-1,-1 0 1,-1-1 0,1 1 0,-2 0 0,0 0-1,0-1 1,-2 4-22,3-11-27,-1-1 1,1 1-1,-1 0 0,0 0 0,0-1 0,-1 1 1,1 0-1,-1-1 0,0 1 0,0-1 1,0 0-1,0 0 0,-1 0 0,1 0 0,-1 0 1,0 0-1,0-1 0,0 1 0,0-1 1,0 0-1,0 0 0,-1 0 0,1 0 0,-1 0 1,1-1-1,-1 0 0,1 0 0,-1 0 1,0 0-1,0 0 0,0-1 0,0 1 0,1-1 1,-1 0-1,0-1 0,0 1 0,0-1 1,-1 0 26,-21-6-1250</inkml:trace>
  <inkml:trace contextRef="#ctx0" brushRef="#br0" timeOffset="55031.555">14600 10733 15915,'1'-38'9607,"12"5"-5580,-12 32-3688,-1 1-147,0 0-50,0 0-10,-7 8 66,-70 85-159,67-63-39,2 0 0,1 1 0,1 0 0,1 1 0,2-1 0,1 1 0,3 30 0,-1-55 0,-1 0 1,1 0 0,-1 1 1,1-1-1,0 0 0,1 0 0,0 0 0,0 0 0,0 0 0,1-1 0,0 1 0,0 0 0,1-1 0,0 1 0,0-1 1,1 0-1,-1 0 0,1 0 0,0 0 0,6 4-1,-5-9-55,0-1 0,0 1 0,0-2 0,1 1 0,-1 0-1,0-1 1,0 0 0,0 0 0,0-1 0,0 0 0,0 1 0,0-1 0,0-1 0,-1 1 0,1-1 0,-1 0 0,0 0 0,1 0 0,-2-1-1,1 1 1,0-1 0,-1 0 0,1 0 0,-1 0 0,0-1 0,-1 1 0,3-5 55,4 0-358,28-38-1261,-1-4 100</inkml:trace>
  <inkml:trace contextRef="#ctx0" brushRef="#br0" timeOffset="55435.702">14939 10738 12211,'-27'39'7733,"3"1"-3433,17-28-4023,1 0 1,0 1-1,1 0 0,0 0 0,1 0 0,0 1 0,1-1 1,0 1-1,2 0 0,-1-1 0,2 1 0,0 0 1,0 0-1,2 7-277,23 36 473,-25-56-472,1 1-1,0-1 0,0 0 0,0 0 0,0 1 1,0-1-1,0 0 0,0 0 0,0 0 0,0 0 1,0-1-1,0 1 0,1 0 0,-1 0 0,0-1 1,1 1-1,-1-1 0,0 1 0,1-1 0,-1 0 0,1 1 1,-1-1-1,1 0 0,-1 0 0,1 0 0,-1 0 1,1 0-1,-1 0 0,1-1 0,-1 1 0,0 0 1,1-1-1,-1 1 0,1-1 0,-1 1 0,0-1 1,1 0-1,-1 0 0,0 1 0,1-2 0,5-6-161,-1-1-1,1 0 0,-2-1 1,1 1-1,-2-1 1,1 0-1,-1 0 1,0 0-1,-1-1 0,-1 1 1,0-1-1,1-8 162,-1 11-195,29-248-4983,-31 253 5826,1 7 383,11 159 3566,-10-135-4176,-2-13-236,0-1 0,1 0 0,1 1 0,0-1 0,1 0 1,1 0-1,0-1 0,1 1 0,0-1 0,1 1-185,-4-12-4,0 0-1,-1 0 0,1-1 0,0 1 1,0 0-1,0-1 0,0 1 0,1-1 0,-1 0 1,0 0-1,1 0 0,-1 0 0,0 0 1,1 0-1,-1 0 0,1-1 0,0 0 1,-1 1-1,1-1 0,-1 0 0,1 0 0,-1 0 1,1-1-1,0 1 0,-1 0 0,1-1 1,-1 0-1,1 0 0,-1 0 0,0 0 1,1 0-1,-1 0 0,1-1 5,0-4-773,-4-3-485</inkml:trace>
  <inkml:trace contextRef="#ctx0" brushRef="#br0" timeOffset="55661.784">15037 10229 22349,'-10'0'1112,"1"0"656,2 4-1063,5 2-337,2-6-112,0 0-248,0 2 64,0-1-512,0 1-393</inkml:trace>
  <inkml:trace contextRef="#ctx0" brushRef="#br0" timeOffset="56361.161">15126 10263 22389,'-9'-14'3167,"7"41"-1816,10 17-925,2-1 0,1 0 0,2 0 1,2-2-1,10 17-426,5 20 500,18 61 54,-29-76-420,3-1 0,3-1 0,2-1 0,19 28-134,-15-48 13,-30-40-14,0 0 1,0 0-1,-1 0 0,1 0 0,0-1 0,0 1 1,-1 0-1,1 0 0,0-1 0,-1 1 0,1-1 0,0 1 1,-1 0-1,1-1 0,-1 0 0,1 1 0,0-1 1,-1 1-1,1-1 0,-1 0 0,0 1 0,1-1 1,-1 0-1,0 1 0,1-1 0,-1 0 0,0 1 0,0-1 1,1 0-1,-1 0 0,0 1 0,0-1 0,0 0 1,0 0-1,0 0 0,0 1 0,0-1 0,0 0 1,-1 0-1,1 1 0,0-1 0,0 0 1,0 0 0,-1-29 5,0 1 0,-2-1 0,-2 0 0,0 1 0,-2 0 0,-1 0 0,-6-12-5,8 22 2,-36-134 3,62 158-13,82 163 3,-93-153 7,-6-10 1,-1 1 0,1-1 0,0 0 0,1 0-1,-1 0 1,1 0 0,0-1 0,0 0 0,1 1 0,-1-1 0,1-1-1,0 1 1,0-1 0,0 0 0,0 0 0,2 0-3,-4-4 3,1 0 0,0-1 0,-1 1 0,0-1 1,1 0-1,-1 0 0,0 0 0,0-1 0,0 1 0,0-1 0,0 1 0,-1-1 1,1 0-1,-1 0 0,0 0 0,1-1 0,-2 1 0,1 0 0,0-1 1,-1 1-1,1-1 0,-1 0 0,0 1 0,0-1 0,-1 0 0,1 0 0,-1 0-3,1 3 1,8-26 19,-1 0-1,-2-1 0,0 0 1,-2-1-1,-1 1 0,-2-1 1,0 1-1,-2-1 0,-1 0 1,-3-10-20,-1 23 28,2 23-10,1 30 1,4-4-11,1 0 0,2-1-1,2 1 1,0-1 0,3 0 0,4 11-8,9-5 0,-21-38-5,-1 1 0,0-1 0,1 1 0,-1-1 0,1 1 0,-1-1 1,1 1-1,-1-1 0,1 1 0,-1-1 0,1 1 0,0-1 0,-1 0 0,1 1 0,-1-1 0,1 0 0,0 0 1,-1 1-1,1-1 0,0 0 0,-1 0 0,1 0 0,0 0 0,-1 0 0,1 0 0,0 0 0,0 0 0,-1 0 1,1 0-1,0 0 0,-1-1 0,1 1 0,0 0 0,-1 0 0,1-1 0,-1 1 0,1 0 0,0-1 0,-1 1 1,1 0-1,-1-1 0,1 1 0,-1-1 0,1 1 0,-1-1 0,1 0 0,-1 1 0,0-1 0,1 1 0,-1-1 0,0 0 1,1 1-1,-1-1 0,0 0 0,0 1 0,0-1 5,4-55-1115,-11 14 1588</inkml:trace>
  <inkml:trace contextRef="#ctx0" brushRef="#br0" timeOffset="56635.711">15567 10293 25253,'1'24'977,"2"3"615,4 3-1000,5-4-520,0-3-208,2-7-568,4 0-576,1-3-49,4 1-1671</inkml:trace>
  <inkml:trace contextRef="#ctx0" brushRef="#br0" timeOffset="56882.034">15992 10521 22629,'7'42'5499,"-56"9"-4423,15-23-780,31-24-282,0-1 0,0 0 1,0 1-1,0 0 1,1 0-1,-1 0 0,1 0 1,0 0-1,1 0 1,-1 0-1,1 1 0,-1-1 1,1 1-1,1-1 1,-1 1-1,0-1 0,1 1 1,0-1-1,0 1 1,1-1-1,-1 1 1,1-1-1,0 1 0,0-1 1,1 1-1,-1-1 1,1 0-1,0 0 0,0 0 1,0 0-1,1 0 1,-1 0-1,1 0 0,0-1 1,0 1-1,0-1 1,1 0-1,-1 0 0,1 0 1,-1-1-1,1 1 1,0-1-1,0 0 0,0 0 1,2 1-15,3 0-56,0-1 0,0 1 0,0-2 0,0 1 0,1-1 0,-1 0 0,0-1 1,1 0-1,-1-1 0,0 0 0,1 0 0,7-3 56,9-8-1175</inkml:trace>
  <inkml:trace contextRef="#ctx0" brushRef="#br0" timeOffset="57838.312">16901 10553 20740,'0'-2'129,"1"1"15,-1 0 1,0-1-1,1 1 1,-1 0 0,1-1-1,-1 1 1,0 0-1,0-1 1,0 1-1,0 0 1,0-1-1,0 1 1,0-1 0,-1 1-1,1 0 1,0-1-1,-1 1 1,1 0-1,-1-1 1,1 1 0,-1 0-1,0 0 1,0 0-1,1 0 1,-1-1-1,0 1 1,0 0-1,0 0 1,0 1 0,0-1-1,0 0 1,0 0-1,-1 0 1,1 1-1,0-1 1,0 0-1,-1 1 1,1-1 0,0 1-1,0 0 1,-1-1-1,1 1 1,-1 0-1,1 0 1,0 0-1,-1 0 1,1 0 0,0 0-1,-1 0 1,1 1-145,-6 5 82,1 0 1,0 1 0,0 0 0,1 0-1,0 0 1,0 1 0,0 0 0,1 0-1,1 0 1,-1 1 0,1-1 0,1 1-1,-1-1 1,0 9-83,-1-4 57,-2 6-3,0 1 1,1 0-1,1 0 1,1 0 0,1 1-1,0-1 1,2 1-1,0-1 1,2 1-1,0-1 1,1 1 0,1-1-1,1 0 1,7 18-55,-12-36-1,1 0 1,0-1 0,-1 1 0,1-1-1,0 1 1,-1-1 0,1 1-1,0-1 1,0 0 0,0 1-1,0-1 1,1 0 0,-1 0 0,0 0-1,0 0 1,1 0 0,-1 0-1,1 0 1,-1 0 0,1-1 0,-1 1-1,1-1 1,-1 1 0,1-1-1,0 1 1,-1-1 0,1 0-1,-1 0 1,1 0 0,0 0 0,-1 0-1,1 0 1,0 0 0,-1 0-1,1-1 1,0 1 0,-1-1-1,1 1 1,-1-1 0,1 1 0,-1-1-1,1 0 1,-1 0 0,0 0-1,2-1 1,4-6-3,-1-1-1,0 1 1,-1-1-1,1-1 0,-2 1 1,1-1-1,-1 0 0,-1 0 1,0 0-1,0 0 0,-1-1 4,1 0-12,7-23-89,-1-1 0,-1 0-1,-3 0 1,0 0 0,-3-1-1,-1-18 102,-11 6-144,-2 55 30,11 16 158,1 1 1,0-1-1,2 0 1,0 1 0,2-1-1,1 0 1,0-1-1,2 1 1,3 5-45,-10-27 3,31 72 263,-30-71-259,0 0 0,0 0 0,0 0 0,1 0 0,-1 0-1,1 0 1,-1-1 0,1 1 0,-1-1 0,1 1 0,0-1 0,0 0 0,0 1-1,0-1 1,0 0 0,0 0 0,0-1 0,0 1 0,0 0 0,1-1 0,-1 1 0,0-1-1,0 0 1,1 1 0,-1-1 0,0 0 0,0-1 0,1 1 0,-1 0 0,0-1 0,0 1-1,2-1-6,6-5 14,0-1-1,-1 0 1,0 0 0,0-1-1,0 0 1,-1-1-1,0 0 1,-1 0-1,0 0 1,0-1-1,-1 0 1,-1-1-1,1 1 1,2-12-14,-4 15 12,0-1-2,0-1-1,0 1 1,-1-1 0,-1 0 0,1 0 0,-1 0-1,-1 0 1,0 0 0,0 0 0,-1 0-1,0 0 1,0-3-10,46 112 23,-38-83-25,-7-12 6,0 0-1,0-1 1,0 1 0,1-1-1,-1 1 1,1-1 0,0 0 0,1 1-1,-1-1 1,1 0 0,-1-1-1,1 1 1,0 0 0,1-1 0,-1 0-1,1 1 1,-1-1 0,1-1 0,0 1-1,0 0 1,0-1 0,0 0-1,1 0 1,-1 0 0,1-1 0,-1 1-1,1-1 1,-1 0 0,1-1-1,0 1 1,0-1-4,3-4 8,0-1-1,-1 0 1,0 0 0,0-1-1,0 0 1,0 0 0,-1-1-1,0 0 1,-1 0 0,1 0-1,-1-1 1,-1 0-1,0 1 1,0-2 0,0 1-1,-1 0 1,1-4-8,61-92 45,-63 104-45,0-1 0,0 0 0,0 1 0,0-1 0,0 1 0,0 0 0,1 0 0,-1 0 0,0 0 0,0 0 0,0 0 0,0 0 0,0 1 0,1-1 0,-1 1 0,0 0 1,0-1-1,0 1 0,0 0 0,0 0 0,-1 1 0,1-1 0,0 0 0,0 0 0,-1 1 0,1-1 0,-1 1 0,1 0 0,-1-1 0,0 1 0,0 0 0,1 0 0,-1 0 0,0-1 0,-1 1 0,1 0 0,0 1 0,-1-1 0,1 0 0,-1 0 0,1 0 0,-1 0 0,0 0 1,0 0-1,0 1 0,6 11 5,42 47 18,-47-60-23,1 0 0,0 0 1,0 0-1,0 0 0,0 0 0,0-1 0,0 1 0,0-1 1,0 1-1,0-1 0,0 0 0,1 0 0,-1 0 0,0 0 1,0 0-1,0 0 0,0 0 0,0-1 0,0 1 1,0-1-1,0 0 0,0 0 0,0 0 0,0 0 0,0 0 1,0 0-1,0 0 0,-1 0 0,1-1 0,-1 1 0,1-1 1,-1 1-1,1-1 0,0-1 0,49-81-1035,-37 53-312</inkml:trace>
  <inkml:trace contextRef="#ctx0" brushRef="#br0" timeOffset="58763.789">16492 10560 10874,'5'-14'9390,"-16"13"-4886,-21 16-3073,13-2-1271,1 1-1,0 0 1,1 2-1,1 0 1,0 0-1,2 2 1,0 0 0,0 1-1,2 0 1,0 1-1,2 0 1,0 1 0,1 0-1,1 0 1,-4 19-160,4-13 46,1 1 1,2-1-1,0 1 1,2 1-1,1-1 1,2 0-1,2 26-46,-2-51-6,0 0 0,1 0 0,-1 0 0,1 0 0,-1 0 0,1 0 0,0 0 1,0-1-1,1 1 0,-1 0 0,0-1 0,1 1 0,0-1 0,-1 1 0,1-1 0,0 0 0,0 0 0,0 0 0,1 0 0,-1 0 0,0 0 0,1-1 0,-1 1 0,1-1 0,0 1 0,-1-1 0,1 0 0,0 0 0,0-1 1,0 1-1,0 0 0,0-1 0,0 0 0,-1 1 0,1-1 0,0 0 0,0-1 0,0 1 0,0 0 0,0-1 0,0 0 0,0 0 0,0 0 6,34-11-555,4-7-530</inkml:trace>
  <inkml:trace contextRef="#ctx0" brushRef="#br0" timeOffset="59814.154">17783 10333 20828,'7'-6'3628,"29"29"-3142,-36-22-452,23 13 131,-2 2-1,0 1 1,-1 0 0,-1 1 0,0 1-1,-2 1 1,0 1 0,-1 0-1,-1 1 1,-1 1 0,-1 0-1,-1 1 1,-1 0 0,-2 1 0,0 0-1,2 15-164,-6 23 595,-1-85-604,-5-74-23,2 95 31,0 1 1,0-1-1,0 0 1,0 1-1,0-1 1,0 0-1,0 1 1,0 0-1,0-1 1,1 1-1,-1 0 1,0-1 0,0 1-1,1 0 1,-1 0-1,0 0 1,0 0-1,1 0 1,-1 0-1,0 0 1,0 1-1,0-1 1,1 0-1,-1 1 1,0-1-1,0 1 1,0-1-1,0 1 1,0 0 0,0-1-1,0 1 1,0 0-1,0 0 1,0 0-1,0-1 1,0 1-1,0 0 1,-1 0-1,1 0 1,0 1-1,-1-1 1,1 0-1,-1 0 1,1 0-1,-1 0 1,0 0-1,1 1 1,-1 0 0,18 25 6,46 52 11,-62-77-16,1 0 0,-1-1 1,0 1-1,1-1 1,-1 0-1,1 1 1,-1-1-1,1-1 1,0 1-1,-1 0 1,1-1-1,0 1 0,0-1 1,-1 0-1,1 0 1,0 0-1,0 0 1,-1 0-1,1-1 1,0 1-1,0-1 1,-1 0-1,1 1 1,-1-1-1,1-1 0,0 1 1,-1 0-1,0-1 1,1 1-1,-1-1 1,0 1-1,0-1 1,0 0-1,0 0-1,10-12 68,-1 0 0,0-1 0,-1 0 0,-1 0 0,0-1 0,-1 0 1,-1-1-1,0 0 0,-2 0 0,0 0 0,-1-1 0,0 0 0,0-12-68,2 3 15,5 19 21,-1 37-32,-7-19-1,6 16 23,1-1 0,1 1 0,1-2 0,1 0 1,1 0-1,2-1 0,0-1 0,1-1 0,1 0 0,15 13-26,-25-28 21,1-1 0,-1 0-1,1 0 1,0-1 0,0 0 0,0 0-1,0-1 1,1 0 0,-1-1-1,1 0 1,0 0 0,-1-1 0,1 0-1,0-1 1,0 0 0,0-1-1,7-1-20,-9 4 4,0 0-1,0 1 0,0 0 0,0 0 1,-1 1-1,0 0 0,1 0 0,-1 1 0,-1 0 1,1 0-1,-1 1 0,0-1 0,0 1 1,0 1-1,-1-1 0,0 1 0,0 0 1,-1 0-1,0 0 0,0 1 0,-1-1 1,0 1-1,0 0 0,1 5-3,5 6 2,-2-6 3,0-1 0,-1 1 0,0 0 0,-2 0 0,1 1-1,-2 0 1,0-1 0,0 1 0,-1 0 0,-1 0 0,0 13-5,-1-25 10,0-1 0,0 0 1,0 1-1,0-1 0,0 1 1,0-1-1,0 0 0,0 1 1,-1-1-1,1 0 0,0 1 1,-1-1-1,1 0 0,-1 1 1,0-1-1,1 0 0,-1 0 1,0 0-1,0 0 0,0 0 1,1 0-1,-1 0 0,0 0 1,-1 0-1,1 0 0,0 0 1,0 0-1,0-1 0,0 1 1,-1 0-1,1-1 0,0 1 1,-1-1-1,1 0 0,0 1 1,-1-1-1,1 0 0,0 0 1,-1 0-1,1 0 0,0 0 1,-1 0-1,1 0 0,-1 0 1,1-1-1,0 1 0,-1-1 1,1 1-1,-1-1-10,-56-44 301,47 27-306,0 0 0,1-1 0,1 0 0,1-1 0,1 0 0,1 0 0,0 0 0,2-1 1,0 0-1,1 0 0,1 0 0,1 0 0,1-1 0,1 1 0,1 0 0,1 0 0,0 0 1,2 0-1,1 1 0,0 0 0,2-4 5,28-44-960,-22 46 654</inkml:trace>
  <inkml:trace contextRef="#ctx0" brushRef="#br0" timeOffset="61145.757">15541 11813 21205,'-1'0'60,"1"-1"1,-1 1 0,1 0-1,-1-1 1,0 1 0,1 0-1,-1 0 1,1 0 0,-1 0-1,1 0 1,-1-1 0,0 1 0,1 0-1,-1 0 1,1 0 0,-1 1-1,1-1 1,-1 0 0,0 0-1,1 0 1,-1 0 0,1 0 0,-1 1-1,1-1 1,-1 0 0,1 0-1,-1 1 1,1-1 0,-1 0-1,1 1 1,-1-1 0,1 1-1,0-1 1,-1 1 0,1-1 0,0 1-1,-1-1 1,1 1 0,0-1-1,0 1 1,-1-1 0,1 1-1,0-1 1,0 1 0,0-1 0,0 1-1,0 0 1,0-1 0,0 1-1,0-1 1,0 1 0,0-1-1,0 1 1,0 0 0,0-1-1,0 1 1,0-1 0,0 1 0,1-1-1,-1 1 1,0-1 0,1 1-61,15 46 748,-12-37-421,133 441 3214,-124-415-3420,3-19-27,-13-26-97,-3-76 1,-9 4 25,-3 1 0,-3 0 0,-4 1 0,-13-30-23,45 125 15,3 12-22,87 128 29,-100-152-23,1-1 1,-1 0-1,1 0 1,0 0-1,1 0 1,-1-1-1,0 1 1,1-1 0,-1 0-1,1-1 1,0 1-1,-1-1 1,1 0-1,0 0 1,0 0-1,0-1 1,0 0-1,0 0 1,0 0-1,0 0 1,-1-1-1,1 0 1,0 0 0,0 0-1,0-1 1,-1 1-1,1-1 1,-1 0-1,1 0 1,-1-1-1,0 0 1,0 1-1,0-1 1,0 0-1,0-1 1,-1 1-1,0-1 1,1 0 0,-1 0-1,1-2 1,10-9 15,-1 0-1,0-1 1,-1 0-1,0-1 1,-2-1-1,0 1 1,-1-2-1,-1 1 1,-1-1-1,0-1 1,-1 1-1,-2-1 1,0 0 0,-1 0-1,0 0 1,-2 0-1,-1-1 1,0 1-1,-1 0 1,-4-16-15,4 31 5,0 0 1,0 0-1,-1 0 1,1 1 0,-1-1-1,0 0 1,-1 1-1,1 0 1,-1-1-1,0 1 1,0 0 0,0 0-1,0 1 1,-1-1-1,0 1 1,0-1-1,0 1 1,0 0 0,0 1-1,0-1 1,-1 1-1,1 0 1,-2-1-6,5 4 0,0-1 1,-1 0 0,1 0-1,0 1 1,0-1-1,-1 0 1,1 1 0,0-1-1,0 1 1,0 0-1,0-1 1,0 1 0,0 0-1,0 0 1,0-1 0,0 1-1,0 0 1,0 0-1,0 0 1,0 0 0,1 0-1,-1 1 1,0-1-1,1 0 1,-1 0 0,1 0-1,0 0 1,-1 1-1,1-1 1,0 0 0,0 0-1,-1 1 1,1-1-1,0 0 1,0 1 0,0-1-1,1 0 1,-1 1-1,5 59 11,-5-59-11,69 223 12,-60-195 6,1-1 0,1-1 0,2 1 0,0-2 1,2 0-1,13 16-18,-27-40 1,1-1 1,-1 1 0,1-1-1,0 1 1,0-1 0,0 0 0,0 0-1,1 0 1,-1 0 0,0 0-1,1-1 1,-1 1 0,1-1 0,0 1-1,0-1 1,-1 0 0,1 0-1,0 0 1,0 0 0,0-1 0,0 1-1,0-1 1,0 0 0,0 0-1,0 0 1,0 0 0,0 0 0,0-1-1,0 1 1,0-1 0,0 0-1,0 0 1,-1 0 0,1 0 0,0-1-1,-1 1 1,1-1 0,0 1-1,-1-1 1,0 0 0,1 0 0,0-2-2,9-14 18,-1 0 0,-2-1 0,1 0 1,-2-1-1,-1 0 0,0-1 0,-1 1 1,-2-1-1,0 0 0,-1 0 0,-1-1 1,-1 1-1,-1-10-18,0-67 123,41 243-91,-30-106-31,60 154 22,-70-191-29,-1 0 0,1-1 1,-1 1-1,1 0 1,-1-1-1,1 1 0,0-1 1,0 1-1,0-1 1,0 1-1,0-1 1,0 1-1,0-1 0,1 0 1,-1 0-1,0 1 1,1-1-1,-1 0 0,1 0 1,-1-1-1,1 1 1,-1 0-1,1 0 0,0-1 1,-1 1-1,1-1 1,0 1-1,-1-1 0,1 0 1,0 0-1,0 0 1,0 0-1,-1 0 1,1 0-1,0 0 0,0 0 1,-1-1-1,1 1 1,0-1-1,-1 1 0,1-1 1,0 0-1,-1 0 1,1 0-1,-1 1 0,1-1 1,-1-1-1,0 1 1,1 0-1,-1 0 0,0 0 1,0-1-1,0 1 1,0-1-1,0 1 0,0-1 1,1-1 5,0-4-213,0-1-1,-1 0 1,1 0 0,-2 0-1,1 1 1,-1-1 0,0 0 0,-1 0-1,0 0 1,0 0 0,0 0 0,-1 1-1,-1-3 214,-9-37 827</inkml:trace>
  <inkml:trace contextRef="#ctx0" brushRef="#br0" timeOffset="61420.08">16358 11471 23245,'0'21'744,"1"-2"80,4 0-384,-2-6-176,3-2-216,-1-3-576,4-4-392</inkml:trace>
  <inkml:trace contextRef="#ctx0" brushRef="#br0" timeOffset="61701.173">16830 11592 23885,'-2'22'710,"0"0"-1,-2 0 1,0-1-1,-1 0 1,-1 0-1,-1 0 1,-5 9-711,-4-14 325,22-48-402,-4 27 50,-1 0 0,1 0 0,0 1 1,0-1-1,1 1 0,0-1 0,-1 1 0,1 0 1,1 0-1,-1 0 0,0 0 0,1 1 0,0-1 1,0 1-1,0 0 0,0 0 0,1 1 0,-1-1 0,1 1 1,-1 0-1,1 0 0,0 1 0,0-1 0,0 1 1,0 0-1,0 0 0,0 1 0,0-1 0,0 1 1,0 0-1,0 1 0,0-1 0,0 1 0,0 0 0,0 0 1,0 1-1,0-1 0,0 1 0,-1 0 0,1 0 1,1 2 27,0 5 45,-1 0 1,0 1 0,-1-1 0,0 1 0,-1 0-1,0 1 1,0-1 0,-1 0 0,0 1 0,-1-1 0,0 1-1,-1 0 1,0-1 0,-1 1 0,0-1 0,-1 1-1,0-1 1,0 1 0,-1-1 0,-1 0 0,1 0-1,-2 0 1,0 1-46,2-2 58,-40 64-21,23-80-1888,15-8-1046</inkml:trace>
  <inkml:trace contextRef="#ctx0" brushRef="#br0" timeOffset="63028.692">17532 11554 17260,'-10'-41'7264,"10"39"-5757,0 4-307,69 198 1054,-9-18-2090,-40-160-119,-8-62-30,0-337-6,-6 348-11,3 36 5,9 45 3,-16-44-6,85 216-5,-31-159 5,-55-63-1,0-1 1,1 0 0,-1 1 0,1-1 0,0 0-1,-1 0 1,1 0 0,0 0 0,0-1-1,0 1 1,-1 0 0,1-1 0,0 1-1,0-1 1,0 0 0,0 0 0,0 0 0,0 0-1,0 0 1,0 0 0,0 0 0,0 0-1,0-1 1,0 1 0,-1-1 0,1 1 0,0-1-1,0 0 1,0 0 0,-1 0 0,1 0-1,0 0 1,-1 0 0,1 0 0,-1-1-1,1 1 1,-1-1 0,0 1 0,0-1 0,0 1-1,1-1 1,5-12 4,-1 0-1,0-1 0,0 1 0,-1-1 1,-1 0-1,-1 0 0,0-1 1,-1 1-1,-1-1 0,0 1 0,-1-5-3,0 3 8,-1 0-1,0-1 1,-1 1-1,-1 0 1,-1 0-1,0 1 1,-1-1-1,-1 1 1,-1 0 0,0 0-1,-7-11-7,-1 11-1,13 27-16,12 36-5,4-2 51,3 0 0,1-1-1,2-1 1,2-2 0,4 4-29,-25-42 5,0-1-1,0 1 1,0-1-1,0 1 0,0-1 1,1 0-1,-1 1 1,1-1-1,-1 0 1,1 0-1,0 0 1,0 0-1,0 0 1,0-1-1,0 1 1,1-1-1,-1 1 1,0-1-1,1 0 1,-1 0-1,1 0 1,-1 0-1,1 0 1,-1 0-1,1-1 1,0 1-1,-1-1 1,1 0-1,0 0 1,0 0-1,-1 0 1,1 0-1,0-1 1,-1 1-1,1-1 1,0 1-1,-1-1 1,1 0-1,-1 0 1,1-1-1,-1 1 0,0 0 1,1-1-1,0 0-4,6-13 28,-1 0-1,0 0 0,-1 0 1,-1-1-1,0 0 0,-1-1 1,-1 1-1,-1-1 0,0 0 1,-1 0-1,-1 0 1,0 0-1,-1 0 0,-2-2-27,-4-98 42,39 238-88,-25-89 47,-4-12 6,0-2 0,2 1-1,0 0 1,1-1 0,1 0 0,0-1-1,8 11-6,-14-26 3,-1 0-1,0-1 0,1 1 1,-1-1-1,1 1 1,-1-1-1,1 0 1,0 0-1,-1 0 1,1 0-1,0 0 0,0 0 1,0 0-1,0 0 1,0-1-1,0 1 1,0-1-1,0 1 0,0-1 1,0 0-1,0 0 1,0 0-1,0 0 1,0 0-1,0-1 0,0 1 1,0 0-1,0-1 1,0 0-1,0 1 1,0-1-1,0 0 0,0 0 1,0 0-1,0 0 1,-1-1-1,1 1 1,-1 0-1,1-1 0,-1 1 1,1-1-1,-1 1 1,0-1-1,0 0 1,1 1-1,-1-1 0,-1 0 1,1 0-1,0 0 1,0 0-1,0-1-2,70-177 86,-71 178-86,1-1 1,-1 1-1,1 0 1,0 0-1,0 0 1,0-1-1,0 1 1,0 0-1,0 0 1,0 0-1,1 0 1,-1 1-1,1-1 1,0 0-1,-1 1 1,1-1-1,0 1 1,0-1-1,0 1 1,0 0-1,0 0 1,0 0-1,0 0 1,0 0-1,1 0 1,-1 1-1,0-1 1,1 1-1,-1-1 1,0 1-1,1 0 1,-1 0-1,0 0 1,2 0-1,3 6 0,-1 0 0,1 0 1,-1 0-1,0 1 0,0 0 1,-1 0-1,0 1 0,0-1 0,-1 1 1,0 0-1,0 0 0,-1 1 0,1 2 0,12 23 9,-12-28-8,-2 1-2,1-1-1,0-1 1,1 1 0,-1 0-1,1-1 1,0 0 0,0 0-1,1 0 1,0 0 0,0-1 0,0 1-1,5 2 2,-7-7 1,-1 0-1,1 0 1,0-1 0,-1 1-1,1-1 1,-1 1-1,1-1 1,-1 0 0,1 0-1,-1 0 1,1-1-1,-1 1 1,0 0 0,0-1-1,0 0 1,0 1-1,0-1 1,0 0 0,0 0-1,0 0 1,-1 0-1,1 0 1,-1-1 0,0 1-1,1 0 1,-1-1-1,0 1 1,-1-1 0,1 1-1,0-1 1,-1 1-1,1-1 1,-1 0 0,0 1-1,1-1 1,-2-2-1,2 3 1,36-120 2,-37 121-3,-1-1 0,1 1 0,1 0 0,-1 0 0,0-1 0,0 1 0,0 0 0,1 0 1,-1 0-1,0-1 0,1 1 0,-1 0 0,1 0 0,0 0 0,-1 0 0,1 0 0,0 0 0,0 0 1,0 0-1,-1 0 0,1 0 0,0 1 0,0-1 0,0 0 0,0 0 0,0 1 0,1-1 0,-1 1 1,0-1-1,0 1 0,0-1 0,0 1 0,1 0 0,-1 0 0,0 0 0,0-1 0,1 1 1,-1 0-1,0 0 0,0 1 0,0-1 0,1 0 0,-1 0 0,0 1 0,0-1 0,0 0 0,1 1 1,-1-1-1,0 1 0,0 0 0,0-1 0,0 1 0,0 0 0,0 0 0,0-1 0,0 1 0,0 0 1,-1 0-1,1 0 0,0 0 0,-1 0 0,1 0 0,0 0 0,-1 1 0,59 149 8,-58-151-8,-1 1 0,0 0 0,0-1 0,0 1 0,0 0 0,1-1 0,-1 1-1,0-1 1,1 1 0,-1 0 0,0-1 0,1 1 0,-1-1 0,0 1 0,1-1 0,-1 0 0,1 1-1,-1-1 1,1 1 0,-1-1 0,1 0 0,0 1 0,-1-1 0,1 0 0,-1 0 0,1 1 0,0-1 0,-1 0-1,1 0 1,0 0 0,-1 0 0,1 0 0,0 0 0,-1 0 0,1 0 0,-1 0 0,1 0 0,0 0-1,-1 0 1,1-1 0,0 1 0,-1 0 0,1 0 0,-1-1 0,1 1 0,-1 0 0,1-1 0,0 1-1,-1 0 1,1-1 0,-1 1 0,0-1 0,1 1 0,-1-1 0,1 1 0,-1-1 0,0 1 0,1-1-1,-1 0 1,0 1 0,0-1 0,18-42-15,-18 41 14,60-180-23,-60 180 23,0 1 0,0 0 0,0 0 0,1 0 0,-1 0 0,0 0 0,1 0 0,-1 0 0,1-1 0,-1 1 0,1 0 0,-1 0 0,1 1 0,0-1 0,-1 0 0,1 0 0,0 0 0,0 0 0,0 0 0,-1 1 0,1-1 0,0 0 0,0 1 0,0-1 0,0 1 0,0-1 0,0 1 0,1 0 0,-1-1 0,0 1 0,0 0 0,0 0 0,0 0 0,0-1 0,0 1 0,1 0 0,-1 1 0,0-1 0,0 0 0,0 0 0,0 0 0,0 1 0,0-1 0,0 1 0,1-1 0,-1 0 0,0 1 0,0 0 0,-1-1 0,1 1 0,0 0 0,0-1 0,0 1 0,0 0 0,-1 0 0,1 0 0,0 0 0,-1 0 0,1 0 0,0 0 0,-1 0 0,1 0 0,-1 0 0,0 0 0,1 0 0,-1 0 0,0 0 0,0 1 1,76 190-84,-76-191 43,1 1 1,0-1 0,0 1-1,0-1 1,1 1 0,-1-1-1,0 1 1,1-1 0,-1 0-1,0 0 1,1 0 0,0 0-1,-1 0 1,1 0 0,0 0-1,-1 0 1,1-1 0,0 1-1,0-1 1,-1 1 0,1-1-1,0 1 1,0-1 0,0 0-1,0 0 1,0 0 0,-1 0-1,1-1 1,0 1 0,0 0-1,0-1 1,-1 1 0,1-1-1,0 0 1,0 1 0,-1-1-1,2-1 41,24-15-1524</inkml:trace>
  <inkml:trace contextRef="#ctx0" brushRef="#br0" timeOffset="63453.765">19390 11017 12131,'9'-12'10181,"1"23"-6773,6 30-2626,-16-39-282,42 257 2268,-41-259-2766,-2 1 2,1 0 0,0 0 0,-1 0 0,1 0-1,0 0 1,0 0 0,0 0 0,0 0 0,0 0-1,0 0 1,0 0 0,0 0 0,1 0 0,-1-1 0,0 1-1,0 0 1,1 0 0,-1 0 0,1 0 0,-1 0-1,1 0 1,-1-1 0,1 1 0,-1 0 0,1 0 0,0-1-1,-1 1 1,1 0 0,0-1 0,0 1 0,-1-1 0,1 1-1,0-1 1,0 1 0,0-1 0,0 0 0,0 1-1,0-1 1,0 0 0,0 0-4,18-48-24,-18 43 21,0-1 0,0 1 0,1-1 0,0 1 0,0 0 0,1 0 0,-1 0 0,1 0 1,0 0-1,0 0 0,1 1 0,-1 0 0,1-1 0,4-2 3,-6 6-10,0 0 1,1 0 0,-1 0-1,1 0 1,-1 0-1,1 1 1,0-1 0,-1 1-1,1 0 1,0 0-1,-1 0 1,1 0 0,0 0-1,-1 0 1,1 1 0,0 0-1,-1-1 1,1 1-1,-1 0 1,1 0 0,-1 0-1,0 0 1,1 1-1,-1-1 1,0 1 0,0-1-1,0 1 1,0 0 0,0 0-1,0 0 1,1 2 9,44 72-160,-43-64 193,-1 0 0,-1 0 1,0 1-1,-1-1 0,0 1 1,-1 0-1,0-1 0,-1 1 0,0-1 1,-1 1-1,-1-1 0,0 0 1,-1 1-1,0-2 0,0 1 0,-1 0 1,-1-1-1,0 0 0,-1 0 0,-6 8-33,12-18-5,-1 0 1,0 1-1,1-1 0,-1 0 0,0 0 0,0 0 0,1 0 0,-1 0 0,0 0 0,0 0 0,0-1 0,0 1 0,0-1 0,0 1 0,-1-1 0,1 0 0,0 0 0,0 0 0,0 0 0,0 0 0,0-1 1,0 1-1,0-1 0,0 1 0,0-1 0,0 1 0,0-1 0,0 0 0,0 0 0,0 0 0,1 0 0,-1-1 0,0 1 0,1 0 0,-1-1 0,1 1 0,-1-1 5,-42-65-2313,41 38 702,3 1 497</inkml:trace>
  <inkml:trace contextRef="#ctx0" brushRef="#br0" timeOffset="63910.776">19710 11286 18212,'48'-15'3438,"-39"13"-3131,-1 1 0,1-1 0,-1-1 0,1 1 1,-1-1-1,0-1 0,0 0 0,0 0 0,-1 0 0,0-1 1,1 0-1,-2-1 0,1 1 0,-1-1 0,1-1 0,-2 1 1,1-1-1,-1 0 0,2-2-307,-4 1 30,0 1 1,0-1-1,0 0 1,-1 0-1,0 0 0,-1 0 1,0 0-1,0 0 1,0 0-1,-1 0 1,-1 0-1,1 0 0,-1 0 1,-1-1-1,1 1 1,-3-4-31,4 11 6,0 1 0,-1-1 1,1 0-1,0 0 0,0 1 0,-1-1 1,1 0-1,-1 1 0,1-1 1,-1 1-1,1-1 0,-1 1 1,1-1-1,-1 1 0,1-1 0,-1 1 1,0-1-1,1 1 0,-1 0 1,0-1-1,1 1 0,-1 0 1,0-1-1,1 1 0,-1 0 1,0 0-1,0 0 0,1 0 0,-1 0 1,0 0-1,0 0 0,1 0 1,-1 0-1,0 0 0,0 0 1,1 0-1,-1 1 0,0-1 0,0 0 1,1 1-1,-1-1 0,0 0 1,1 1-1,-1-1 0,1 1 1,-1-1-1,1 1 0,-1-1 0,0 1 1,1-1-1,0 1 0,-1-1 1,1 1-1,-1 0 0,1 0-6,-24 40 303,16-19-178,1-1 0,1 1-1,1 1 1,1-1 0,1 1 0,1 0 0,1-1-125,0-19 13,1-1 0,-1 1 0,1-1 0,0 0 0,-1 1 0,1-1 0,0 1 0,0-1 0,1 0 0,-1 1 0,1-1 0,-1 1 1,1-1-1,0 0 0,-1 0 0,1 1 0,0-1 0,1 0 0,-1 0 0,0 0 0,1 0 0,-1 0 0,1 0 0,-1 0 0,1-1 0,0 1 1,0-1-1,0 1 0,0-1 0,1 1-13,4-3 9,1 0 0,-1-1 0,0 0 0,0 0 0,0-1 0,0 0 0,0 0 0,-1 0 0,1-1 0,-1 0 0,0-1 0,0 1 0,0-1 0,4-5-9,12-7 7,-13 10-8,4-4 5,1 0 0,0 1 0,1 1 0,-1 0 0,2 1 0,-1 1 0,1 0 0,1 1 0,-1 1 0,1 0 0,4 1-4,4 17 13,-25-11 2,-26-6 365,-18-14-201,-40-68-130,84 85-70,0-1 1,0 1-1,-1 0 0,1 0 1,0-1-1,0 1 1,0 0-1,0 0 0,1-1 1,-1 1-1,0 0 1,0 0-1,1 0 0,-1-1 1,1 1-1,-1 0 1,1 0-1,-1 0 0,1 0 1,0 0-1,0 0 1,-1 0-1,1 0 0,0 0 1,0 0-1,0 0 1,0 1-1,0-1 0,0 0 1,0 1-1,0-1 0,0 1 1,1-1-1,-1 1 1,0-1-1,0 1 0,0 0 1,1-1-1,-1 1 1,0 0-1,0 0 0,1 0 1,-1 0-1,0 0 1,0 0-1,1 1 0,-1-1 1,0 0-1,0 1 21,0-1-24,23-5-1148</inkml:trace>
  <inkml:trace contextRef="#ctx0" brushRef="#br0" timeOffset="64690.589">20867 10740 19012,'0'-1'158,"0"0"1,-1 1-1,1-1 1,-1 0-1,1 1 0,-1-1 1,1 0-1,-1 1 0,0-1 1,1 1-1,-1-1 0,0 1 1,0-1-1,1 1 1,-1-1-1,0 1 0,0 0 1,1-1-1,-1 1 0,0 0 1,0 0-1,0 0 0,0-1 1,0 1-1,1 0 1,-1 0-1,0 0 0,0 0 1,0 1-1,0-1 0,0 0 1,1 0-1,-1 0 0,0 1 1,0-1-1,0 1 1,0-1-159,-50 39 1512,44-33-1072,-6 6-319,0 1 0,0 0-1,1 1 1,1 0-1,0 0 1,1 1-1,1 1 1,0 0 0,1 0-1,1 1 1,1 0-1,0 0 1,1 0 0,1 1-1,0-1 1,1 1-1,2 0 1,-1 0-1,2 0 1,1 0 0,0 0-1,1 0 1,1 0-1,2 8-120,-5-24-4,1 1 0,0-1 0,-1 1 0,1-1 0,0 1 0,0-1 0,0 0 0,1 1 0,-1-1 0,0 0 0,1 0 0,0 0 0,-1 0 0,1 0 0,0 0 0,0-1 0,0 1 0,0-1 0,0 1 0,0-1 0,1 0 0,-1 1 0,0-1 0,1 0 0,-1-1 0,1 1 0,-1 0 0,1-1 0,-1 1 0,1-1 0,0 0 0,-1 0 0,1 0 0,-1 0 0,1-1 0,-1 1 0,1 0 0,-1-1 0,3-1 4,46-46-1444,-24 9 844</inkml:trace>
  <inkml:trace contextRef="#ctx0" brushRef="#br0" timeOffset="65177.481">21037 10759 23757,'-12'15'214,"2"1"1,-1 0-1,2 0 0,0 1 0,1 0 1,1 1-1,1-1 0,0 1 0,1 1 1,1-1-1,1 1 0,1 0 1,0 0-1,1 0 0,1-1 0,1 1 1,1 0-1,1 2-214,-4-19 11,0 0 1,1 0-1,0 0 0,-1 1 1,1-1-1,0 0 1,0 1-1,0-1 0,0 0 1,1 0-1,-1 1 1,1-1-1,-1 0 0,1 0 1,0 0-1,0 1 1,0-1-1,0 0 0,0 0 1,0 0-1,0-1 1,1 1-1,-1 0 0,1 0 1,0-1-1,-1 1 1,1-1-1,0 1 0,0-1 1,0 0-1,0 0 1,0 0-1,0 0 0,0 0 1,0 0-1,0 0 1,0-1-1,1 1 0,-1-1 1,0 0-1,0 0 1,1 1-1,-1-1 0,0-1 1,1 1-1,-1 0 1,0-1-1,0 1 0,1-1 1,-1 1-1,0-1 1,0 0-1,0 0-11,18-16 81,-1-1 0,-1 0 0,0-2 0,-2 0 0,0 0 1,-1-2-1,-2 0 0,0-1 0,-1 0 0,7-21-81,19-30 164,0 20 16,-37 53-178,0 1 1,0-1 0,0 0 0,0 0 0,0 1-1,0-1 1,0 0 0,0 1 0,0-1-1,0 1 1,1 0 0,-1-1 0,0 1 0,0 0-1,0 0 1,1 0 0,-1-1 0,0 1 0,0 1-1,1-1 1,-1 0 0,0 0 0,0 0-1,0 1 1,1-1 0,-1 0 0,0 1 0,0-1-1,0 1 1,0-1 0,0 1 0,0 0 0,0 0-1,0-1 1,0 1 0,0 0 0,0 0-1,-1 0 1,1 0 0,0 0 0,0 0 0,-1 0-1,1 0 1,-1 0 0,1 0 0,-1 0-1,1 1 1,-1 0-3,68 217 176,-68-218-173,0 0 0,0 0 0,0 1-1,1-1 1,-1 0 0,0 0 0,1 0-1,-1 0 1,1 0 0,-1 0 0,1 0-1,-1 0 1,1 0 0,0 0 0,-1 0-1,1 0 1,0 0 0,0-1 0,0 1 0,0 0-1,-1-1 1,1 1 0,0 0 0,0-1-1,1 1 1,-1-1 0,0 1 0,0-1-1,0 0 1,0 1 0,0-1 0,0 0-1,0 0 1,1 0 0,-1 0 0,0 0-1,0 0 1,0 0 0,0 0 0,0-1-1,1 1 1,-1 0 0,0-1 0,0 1 0,0 0-1,0-1 1,0 0 0,0 1 0,0-1-1,0 0 1,0 1 0,-1-1 0,1 0-1,0 0 1,0 0 0,0 1 0,-1-1-1,1-1-2,9-16 33,0-1-1,-1 0 0,-1-1 0,-2 1 0,1-2 1,-2 1-1,0-6-32,7-22 54,-5 23-24,24-49 70,-30 74-99,1 0 0,-1 0 0,1 1 1,-1-1-1,0 0 0,1 0 0,-1 1 0,1-1 1,-1 1-1,0-1 0,1 1 0,-1 0 1,0-1-1,1 1 0,-1 0 0,0 0 0,0 0 1,0 0-1,0 0 0,0 0 0,0 0 0,0 0 1,0 1-1,0-1 0,-1 0 0,1 0 0,0 1 1,-1-1-1,1 0 0,-1 1 0,0-1 1,1 1-1,-1-1 0,0 1 0,0-1 0,0 1 1,0 1-2,2 0 0,12 36 15,-10-24-12,0 0-1,1-1 1,1 1-1,0-1 0,1 0 1,1-1-1,0 0 1,1 0-1,0-1 0,1 0 1,0 0-1,12 8-2,-21-18-18,1-1 0,0 1 0,0-1 0,0 0 0,0 0 0,1 0 0,-1 0 0,0-1 0,0 1 0,1 0 0,-1-1 0,0 0 0,1 1 0,-1-1-1,0 0 1,1 0 0,-1-1 0,0 1 0,1 0 0,-1-1 0,0 1 0,1-1 0,-1 0 0,0 0 0,0 0 0,0 0 0,0 0 0,0 0 0,0 0 0,0-1 0,0 1 0,1-2 18,12-19 626</inkml:trace>
  <inkml:trace contextRef="#ctx0" brushRef="#br0" timeOffset="66031.818">22438 10436 18916,'-5'0'225,"0"-1"0,-1 1 0,1 0 0,0 0 0,-1 0 0,1 1 0,0-1 0,0 2 0,0-1 0,-1 0 0,1 1 0,0 0 0,1 0 0,-1 1 0,0-1 0,1 1 1,-1 0-1,1 0 0,0 0 0,0 1 0,0 0 0,0-1 0,1 1 0,0 1 0,-1-1 0,1 0 0,1 1 0,-1 0 0,1-1 0,0 1 0,0 0 0,0 0 0,1 0 0,-1 5-225,-3 7 162,1 0 0,1 0-1,1 0 1,0 1 0,2-1 0,0 1-1,0 0 1,2-1 0,0 0 0,1 1 0,1-1-1,1 0 1,1 3-162,-5-18 5,-1 0-1,1-1 1,-1 1 0,1-1-1,0 1 1,0 0-1,0-1 1,0 1-1,0-1 1,0 0 0,0 1-1,0-1 1,1 0-1,-1 0 1,1 0 0,-1 0-1,0 0 1,1 0-1,0 0 1,-1 0 0,1 0-1,0-1 1,-1 1-1,1-1 1,0 1 0,-1-1-1,1 0 1,0 0-1,0 0 1,0 0 0,-1 0-1,1 0 1,0 0-1,0 0 1,-1-1-1,1 1 1,0-1 0,-1 1-1,1-1 1,0 0-1,-1 0 1,1 1 0,-1-1-1,1 0 1,-1 0-1,1-1 1,-1 1 0,0 0-1,0 0 1,1-1-1,-1 1 1,0-1 0,0 1-1,0-2-4,14-18 40,0 0 0,-2-1-1,0-1 1,-2 0 0,-1-1-1,6-19-39,-1 7 48,5-18 23,-2 0 1,-2-2 0,-2 1 0,-3-2 0,-3 0 0,-2 0 0,-2 0 0,-3-1-1,-3-5-71,-23-78 110,9 111-102,6 43-3,2 52-1,12 50 61,4-1 1,18 75-66,-15-108 32,-10-73-25,0 8 20,1 0 0,0-1 0,1 1 0,1-1 0,0 0 0,1 0 0,1 0 0,0 0 0,1-1 0,1 0 0,6 9-27,-13-21 2,1 0 1,-1 0 0,0 0-1,0-1 1,1 1-1,-1-1 1,1 1-1,0-1 1,-1 1-1,1-1 1,0 0 0,0 0-1,0 0 1,0 0-1,0 0 1,0 0-1,0-1 1,0 1 0,0-1-1,0 1 1,0-1-1,1 0 1,-1 0-1,0 0 1,0 0 0,0 0-1,0 0 1,1-1-1,-1 1 1,0-1-1,0 0 1,0 1-1,0-1 1,0 0 0,0 0-1,0 0 1,-1 0-1,1-1 1,0 1-1,0 0 1,0-2-3,46-76 54,-37 41-31,-2 0 0,-2 0 0,-1-1 0,-2 0 0,-2 0 0,-2-26-23,22 348 35,-10-210-12,-10-72-22,-1-1 0,0 0 0,0 1 0,0-1 1,0 0-1,0 1 0,1-1 0,-1 0 1,0 0-1,0 0 0,0 0 0,1 0 0,-1 0 1,0 0-1,0 0 0,0-1 0,0 1 1,1 0-1,-1-1 0,0 1 0,0-1 1,0 1-1,0-1 0,0 0 0,0 1 0,0-1 1,0 0-1,0 0 0,0 0 0,-1 1 1,1-1-1,0 0 0,0 0 0,-1 0 0,1 0 1,-1-1-1,1 1 0,-1 0 0,1 0 1,-1 0-1,0 0 0,1 0 0,-1-1 0,0 1 1,0 0-1,0 0 0,0 0 0,0-1 1,0 0-2,12-29-22,-1 0 0,-2-1 0,0 0 0,-3 0 1,0-1-1,-2 0 0,-2 0 0,-1 0 1,-1 0-1,-2 0 0,-2 0 0,-1-7 22,-16-15-721,12 72-135,7 114-1898,2-108 4574</inkml:trace>
  <inkml:trace contextRef="#ctx0" brushRef="#br0" timeOffset="67123.191">23034 9541 20708,'-1'-2'100,"1"0"0,-1 1-1,0-1 1,0 0 0,1 0 0,-2 0-1,1 0 1,0 1 0,0-1-1,0 0 1,-1 1 0,1-1-1,-1 1 1,1 0 0,-1-1-1,0 1 1,1 0 0,-1 0 0,0 0-1,0 0 1,0 0 0,0 0-1,0 1 1,1-1 0,-2 1-1,1-1 1,0 1 0,0 0-1,0 0 1,0 0 0,0 0-1,0 0 1,0 0 0,0 1 0,0-1-1,0 0 1,0 1 0,0 0-1,0 0 1,0-1 0,0 1-1,1 0 1,-1 0 0,0 1-1,0-1 1,1 0 0,-1 1-1,1-1 1,-1 0 0,1 1 0,0 0-1,-1 1-99,-3 6 103,1 0 0,0 1 0,0-1 0,1 1 0,0 0 0,1 0-1,0 1 1,1-1 0,0 0 0,0 0 0,1 4-103,-1 4 154,-3 87 536,5-1 1,4 1-1,4-1 1,5 0 0,17 56-691,-13-91 37,4-2 1,2 0 0,3-1-1,29 47-37,-37-81 1,-19-32-2,0-1-1,0 1 1,0 0 0,0-1 0,0 1 0,0 0 0,1 0-1,-1-1 1,0 1 0,0 0 0,0 0 0,0-1 0,1 1 0,-1 0-1,0 0 1,0-1 0,1 1 0,-1 0 0,0 0 0,0 0 0,1 0-1,-1-1 1,0 1 0,0 0 0,1 0 0,-1 0 1,-38-103-47,26 75-32,1 0 0,1-1 1,1 0-1,2 0 1,1-1-1,0-15 79,7 13-17,2 0 0,1 0 0,2 0 0,1 0-1,2 1 1,1 0 0,1 1 0,1 0 0,2 1 0,1 0 0,2 1 0,1-1 17,-10 16 2,8-19 3,-1 0-1,-1-1 1,-2 0-1,-1-1 0,-2 0 1,-1-1-1,-2 0 1,-1 0-1,-2 0 0,-1-36-4,-22-21 56,19 91-55,1 0 0,-1 0 0,0 0-1,1 0 1,-1 0 0,0 0 0,0 1-1,1-1 1,-1 0 0,0 0 0,0 1 0,0-1-1,0 1 1,0-1 0,0 1 0,0-1-1,0 1 1,0-1 0,0 1 0,0 0-1,0 0 1,-1 0 0,1-1 0,0 1-1,0 0 1,0 0 0,0 1 0,0-1-1,0 0 1,0 0 0,0 0 0,-1 1-1,1-1 1,0 0 0,0 1 0,0-1-1,0 1 1,0 0 0,0-1 0,1 1-1,-1 0 1,0-1 0,0 1 0,0 0-1,1 0 1,-1 0 0,0 0 0,1 0-1,-1-1 1,1 1 0,-1 0 0,1 1-1,-1-1 1,1 0 0,0 0 0,-1 0 0,1 0-1,0 0 1,0 0 0,0 0 0,0 0-1,0 1 1,0-1 0,0 0 0,0 0-1,0 0 1,1 1-1,-9 149 18,9-114-16,1 10-4,-1 88 159,6 0 1,7 0 0,5-1-1,7 6-157,10-37 67,-28-114-86,-9-146-34,-5 59-10,1 39-2,3 1 0,2-1 1,6-35 64,-2 73-10,-3 18-4,0 6 0,1 3 15,0 0 0,-1 0-1,0 0 1,0 0-1,0 0 1,-1 1 0,0-1-1,0 0 1,-1 0 0,1 1-1,-1-1 1,-1 0 0,1 0-1,-3 5 0,-5 36 6,9-40-5,-2-1 0,0 1 0,1-1 0,0 0 0,0 1 0,1-1 0,0 1 0,0-1 0,0 1 0,1-1 0,0 0 0,0 1 0,1-1 0,0 0 0,0 0 0,0 0 0,1 0 0,-1 0 0,1 0 0,1-1 0,-1 1 0,1-1 0,0 0 0,5 4-1,-4-8 1,0-1 0,0 0 1,-1-1-1,1 1 0,0-1 1,0 0-1,0 0 0,-1-1 0,1 1 1,0-1-1,-1 0 0,1 0 1,-1 0-1,0-1 0,0 0 0,0 0 1,0 0-1,0 0 0,-1 0 0,1-2-1,3 0 4,184-149 84,-189 152-86,-1 2-1,0 1 0,0-1 0,0 0 0,-1-1 0,1 1 0,0 0 0,0 0 0,0 0 0,-1 0 0,1-1 0,0 1 0,0 0 0,-1-1 0,1 1 0,0-1 0,0 1 0,-1-1 0,1 1 0,-1-1 0,1 1 0,0-1 0,-1 1 0,1-1 0,-1 0 0,1 1 0,-1-1 0,0 0 0,1 0 0,-1 1 0,0-1 0,1 0 0,-1 0 0,0 1 0,0-1 1,0 0-1,0 0 0,0 0 0,0 0 0,0 1 0,0-1 0,0 0 0,0 0 0,0 0 0,0 1 0,-1-1 0,1 0 0,0 0 0,0 1 0,-1-1 0,1 0 0,-1 0 0,1 1 0,-1-1 0,1 0 0,-1 1 0,1-1 0,-1 1 0,0-1 0,1 1 0,-1-1 0,0 1 0,1-1 0,-1 1 0,0 0 0,1-1 0,-1 1 0,0 0 0,0-1-1,-14 0-1,1-2 0,-1 0 0,0-1 1,1 0-1,0-1 0,0-1 0,1 0 0,-1-1 1,1 0-1,1-1 0,-1 0 0,1-1 0,1-1 1,0 0-1,0 0 0,1-1 0,0 0 0,-6-10 1,15 18 0,-1 1 0,1 0 0,0-1-1,0 1 1,-1-1 0,2 1 0,-1-1 0,0 0-1,0 1 1,1-1 0,0 0 0,-1 0 0,1 1-1,0-1 1,0 0 0,1 0 0,-1 1 0,1-1-1,-1 0 1,1 0 0,0 1 0,0-1 0,0 1 0,0-1-1,0 1 1,1-1 0,-1 1 0,1 0 0,-1 0-1,1-1 1,0 1 0,0 0 0,0 1 0,0-1-1,0 0 1,1 1 0,-1-1 0,0 1 0,1-1-1,-1 1 1,1 0 0,0 0 0,-1 1 0,1-1-1,0 0 1,-1 1 0,1-1 0,0 1 0,0 0-1,-1 0 1,1 0 0,0 1 0,0-1 0,-1 0 0,79 2-462,-58-7-217</inkml:trace>
  <inkml:trace contextRef="#ctx0" brushRef="#br0" timeOffset="67403.599">22810 9340 25157,'5'-7'1281,"1"-4"711,5 0-1360,0 2-176,-3 2-664,1 1-456</inkml:trace>
  <inkml:trace contextRef="#ctx0" brushRef="#br0" timeOffset="68059.665">24083 9052 18820,'0'-1'170,"-14"-28"3875,14 30-3988,0-1-1,0 0 0,0 1 0,0-1 0,0 0 0,0 1 0,0-1 1,0 1-1,0-1 0,0 0 0,0 1 0,0-1 0,0 0 0,0 1 1,0-1-1,0 0 0,-1 1 0,1-1 0,0 0 0,0 0 0,0 1 0,-1-1 1,1 0-1,0 0 0,0 1 0,-1-1 0,1 0 0,0 0 0,-1 0 1,1 1-1,0-1 0,-1 0 0,1 0 0,0 0 0,-1 0 0,1 0 1,0 0-1,-1 0 0,1 1 0,0-1 0,-1 0 0,1 0 0,0 0 0,-1 0 1,1-1-1,0 1 0,-1 0 0,1 0 0,0 0 0,-1 0 0,1 0 1,0 0-1,-1 0 0,1-1 0,0 1 0,-1 0 0,1 0 0,0-1 1,0 1-1,-1 0 0,1 0 0,0-1 0,0 1 0,0 0 0,-1-1-56,0 21 291,0 1-1,1-1 1,1 0-1,1 0 0,1 0 1,0 0-1,2 0 1,6 16-291,-6-16 192,39 128 355,7-2 1,6-2 0,14 15-548,103 241 174,-159-353-147,-13-68-26,-15-30 21,-2 1-1,-2 1 0,-2 1 1,-2 0-1,-3 2 0,-1 0 1,-6-4-22,23 37 0,-35-60 14,-59-119 52,101 168-110,27 37-46,-17-7-31,0-1-1,0 0 0,0 0 0,0-1 1,1 0-1,0 0 0,0-1 0,0 0 1,0-1-1,0 0 0,0-1 0,1 0 1,-1-1-1,0 0 0,1 0 0,-1-1 1,10-3 121,22-10 718</inkml:trace>
  <inkml:trace contextRef="#ctx0" brushRef="#br0" timeOffset="68954.952">24726 9407 21333,'0'-1'5349,"-12"-8"-4018,-18-9-1050,18 17-54,3 12-127,0 1 0,1 0 0,0 0 0,1 1 0,0 0 0,1 1 0,1-1 0,0 1 0,1 0 0,0 0 0,1 0 0,-1 12-100,0-5 72,0-6-21,-2 4-7,2 0 0,0 0-1,1 1 1,1-1-1,0 1 1,2-1 0,0 1-1,2 5-43,-1-24 2,0 1-1,-1-1 1,1 0-1,0 1 1,0-1-1,0 0 1,0 0-1,0 0 1,0 0-1,0 0 1,0 0 0,1 0-1,-1 0 1,0-1-1,1 1 1,-1 0-1,0-1 1,1 1-1,-1-1 1,1 1-1,-1-1 1,1 0-1,-1 1 1,1-1-1,-1 0 1,1 0 0,-1 0-1,1 0 1,-1-1-1,1 1 1,-1 0-1,1-1 1,-1 1-1,0 0 1,1-1-1,-1 0 1,1 1-1,-1-1 1,0 0-1,0 0 1,1 0 0,-1 0-1,0 0 1,0 0-1,0 0 1,0 0-1,0 0 1,0 0-1,0-1 1,-1 1-1,1 0 1,0-1-1,-1 1 1,1-1-1,-1 1 1,1 0 0,-1-1-1,0 1 1,0-1-1,1-1-1,14-27 21,0 0 0,-2-1 1,-1-1-1,-2 0 0,5-26-21,2-2 6,45-115 10,-61 173-16,0 1 0,-1 0 0,1-1 0,0 1 0,0 0 0,0-1 0,0 1-1,0 0 1,0 0 0,0 0 0,0 0 0,0 0 0,0 0 0,1 0 0,-1 0 0,0 1 0,1-1 0,-1 0-1,0 1 1,1-1 0,-1 1 0,1-1 0,-1 1 0,1 0 0,-1 0 0,1 0 0,-1 0 0,1 0 0,-1 0-1,1 0 1,-1 0 0,1 0 0,-1 1 0,1-1 0,-1 1 0,1-1 0,-1 1 0,0 0 0,1-1-1,-1 1 1,0 0 0,1 0 0,-1 0 0,0 0 0,0 0 0,0 0 0,0 0 0,0 0 0,0 0 0,0 1-1,0-1 1,0 1 0,42 71 5,-38-60 2,-1 1 0,-1 0 0,-1 0-1,0 0 1,-1 0 0,0 0 0,-1 0-1,-1 0 1,0 0 0,0 0 0,-2 0 0,-3 13-7,5-14 5,9-26-15,-5 8 7,24-42-24,-7 8 26,3 1 0,1 0 0,2 2 0,1 1 0,24-22 1,-51 56 0,1 0 0,-1 0 0,1 0 0,0 0 0,0 1 0,-1-1 1,1 0-1,0 0 0,0 1 0,0-1 0,0 0 0,0 1 0,0-1 1,0 1-1,0-1 0,0 1 0,0 0 0,0-1 0,0 1 0,1 0 1,-1 0-1,0 0 0,0-1 0,0 1 0,0 1 0,0-1 0,0 0 1,1 0-1,-1 0 0,0 0 0,0 1 0,0-1 0,0 1 0,0-1 1,0 1-1,0-1 0,0 1 0,0-1 0,0 1 0,0 0 0,0 0 1,-1-1-1,1 1 0,0 0 0,0 0 0,-1 0 0,1 0 0,-1 0 1,1 0-1,-1 0 0,1 0 0,-1 0 0,1 0 0,-1 0 0,0 1 1,38 85 0,-37-86-1,0-1 1,1 1-1,-1-1 1,0 0-1,0 0 1,0 1-1,1-1 1,-1 0-1,0 0 1,0 0-1,0 0 1,1 0-1,-1-1 0,0 1 1,0 0-1,0 0 1,0-1-1,1 1 1,-1-1-1,0 1 1,0-1-1,0 0 1,0 1-1,0-1 1,0 0-1,0 1 1,0-1-1,-1 0 1,1 0-1,0 0 0,0 0 1,-1 0-1,1 0 1,0 0-1,-1 0 1,1 0-1,-1 0 1,0-1-1,1 1 1,-1 0-1,0 0 1,0 0-1,1 0 1,-1-2-1,2 0-1,82-146-77,-84 148 76,0 1-1,0-1 1,0 0-1,0 1 1,0-1-1,0 0 1,1 1-1,-1-1 0,0 0 1,1 1-1,-1-1 1,0 1-1,1-1 1,-1 1-1,1-1 0,-1 0 1,1 1-1,-1 0 1,1-1-1,-1 1 1,1-1-1,-1 1 0,1 0 1,0-1-1,-1 1 1,1 0-1,0 0 1,-1-1-1,1 1 0,0 0 1,-1 0-1,1 0 1,0 0-1,-1 0 1,1 0-1,0 0 0,0 0 1,-1 0-1,1 0 1,0 0-1,-1 0 1,1 1-1,0-1 0,-1 0 1,1 1-1,-1-1 1,1 0-1,0 1 1,-1-1-1,1 0 1,-1 1-1,1-1 0,-1 1 1,1-1-1,-1 1 1,1 0-1,-1-1 1,0 1 1,10 43-72,-10-43 74,2 22-3,-2-15 5,0-1-1,1 1 0,0 0 0,0 0 0,1 0 0,0-1 0,0 1 1,1-1-1,0 1 0,0-1 0,0 0 0,1 0-2,-1-6-1,-1 0 0,0 0 0,1-1 0,-1 1 0,1 0 0,-1-1 0,1 0 0,-1 1-1,1-1 1,-1 0 0,1 0 0,0-1 0,-1 1 0,1 0 0,-1-1 0,1 0 0,-1 1 0,0-1 0,1 0 0,-1 0 0,0 0 0,0-1-1,1 1 1,-1 0 0,0-1 0,0 0 0,0 1 0,-1-1 0,1 0 0,0 0 0,-1 0 0,1 0 0,-1 0 0,0 0 0,1-1 0,-1 1-1,0-2 2,6-3-1,189-240 29,-140 197-47,-54 51 20,1 0 0,-1 0-1,0 1 1,0-1 0,0 1-1,0 0 1,0-1 0,0 1 0,-1 0-1,1 0 1,0 0 0,-1 1 0,0-1-1,1 0 1,-1 0 0,0 1 0,0-1-1,0 1 1,-1-1 0,1 1-1,0-1 1,-1 1 0,0 0 0,0-1-1,1 1 1,-2-1 0,1 1 0,0 0-1,0-1 1,-1 1 0,0 1-1,2 10 1,1-2-48,-2-7 20,-1 1 0,2-1 0,-1 0 1,0 1-1,1-1 0,0 0 0,0 0 1,1 0-1,0 0 0,-1 0 0,2 0 1,-1 0-1,0 0 0,1-1 0,0 1 1,0-1-1,0 0 0,1 0 0,0 0 1,-1 0-1,1-1 0,1 1 0,-1 0 27,5-4-916</inkml:trace>
  <inkml:trace contextRef="#ctx0" brushRef="#br0" timeOffset="69605.032">26421 8448 20892,'2'-21'490,"1"1"-1,1-1 0,1 1 0,1 0 0,1 0 0,1 1 0,0 0 0,2 0 0,0 1 0,1 0 0,0 0 0,2 2 0,0-1 0,3 0-489,53-37 1738,-67 53-1720,0 0-1,-1 0 0,1 1 1,0-1-1,0 0 0,0 1 0,0-1 1,0 1-1,0-1 0,0 1 1,0 0-1,0 0 0,0 0 0,0 0 1,0 0-1,0 1 0,-1-1 1,1 1-1,0-1 0,0 1 1,0 0-1,0-1 0,0 1 0,-1 0 1,1 0-1,0 0 0,-1 0 1,1 1-1,-1-1 0,1 0 0,-1 1 1,1-1-1,-1 1 0,0-1 1,0 1-1,0 0 0,0 0 1,0-1-1,0 1 0,-1 0 0,1 0-17,2 14 10,0 0-1,-1-1 1,-1 1-1,0 0 1,-2 1-1,0-1 0,0 0 1,-1-1-1,-1 1 1,-1 0-1,0-1 1,-3 4-10,3-3 5,-32 117 33,19-81-26,3 0-1,2 0 1,2 2 0,2-1-1,3 1 1,2 1-12,2-49 1,0-1 0,1 1 0,-1 0-1,1 0 1,0-1 0,0 1 0,1 0-1,0 0 1,0-1 0,0 1 0,0 0 0,1-1-1,0 1 1,1-1 0,-1 0 0,1 0 0,0 0-1,0 0 1,0 0 0,1 0 0,-1-1-1,1 0 1,1 0 0,-1 0 0,0 0 0,1-1-1,0 1 1,0-1 0,0 0 0,0-1-1,0 1 1,1-1 0,-1 0 0,1 0-1,14-5-9,0 0 0,0-1 1,0 0-1,-1-2 0,1-1 0,-1 0 1,-1-1-1,0-1 0,0-1 1,0-1-1,10-8 9,64-51-2218,-61 35-1911</inkml:trace>
  <inkml:trace contextRef="#ctx0" brushRef="#br0" timeOffset="70103.381">26659 7578 12067,'-9'-4'467,"0"0"1,0 0-1,0 1 1,-1 0-1,1 1 1,-1 0 0,0 1-1,1 0 1,-1 0-1,0 1 1,0 0 0,1 1-1,-1 0 1,0 0-1,1 1 1,-1 0-1,1 1 1,-4 2-468,-5 5 227,0 1 0,2 0 0,-1 2 0,1 0 0,1 0 0,0 2 0,1 0 0,-10 14-227,-17 20 368,2 1 0,2 2 0,3 2-1,2 1 1,2 2 0,3 1-1,2 1 1,3 0 0,3 2 0,2 1-1,-2 29-367,9-33 55,3 1 1,2 0-1,3 0 0,3 0 0,2 0 0,3 0 0,2-1 1,3 0-1,3 0 0,1-1 0,4 0-55,-5-27 2,2 0 1,1-2-1,1 0 0,1 0 1,2-2-1,0 0 0,2-2 1,1 0-1,1-2 0,0-1 1,2 0-1,0-2 0,2-2 1,0 0-1,0-2 0,22 8-2,-31-16-3,0-1 0,1 0 0,0-1 0,-1-1 0,2-1-1,-1-2 1,0 1 0,0-2 0,1-1 0,-1-1-1,0-1 1,0 0 0,0-2 0,0 0 0,-1-1 0,0-1-1,0-2 1,-1 1 0,0-2 0,0-1 0,1-2 3,27-21 24,-2-3 1,-1-1-1,-3-3 1,0-1-1,-3-2 1,-2-1-1,-2-2 1,-2-2-1,-2 0 1,-2-3-1,15-39-24,12-12 178,-5-2 0,-4-3 0,-5-1 0,-5-2 0,7-46-178,-36 119 25,-1 0 0,-2 1 0,-1-2 1,-2 1-1,-2 0 0,-2 0 0,-1 0 1,-2 0-1,-1 1 0,-2 0 0,-2 0 1,-1 1-1,-2 1 0,-1 0 0,-16-26-25,15 32-96,-2 1-1,-1 1 1,0 0-1,-2 2 1,-1 0-1,-2 1 1,0 1-1,-1 2 1,-1 0-1,-1 2 1,0 1-1,-2 1 1,0 1-1,-1 2 1,0 1-1,-1 1 1,-1 2-1,0 1 1,0 2-1,0 0 1,-1 3-1,0 0 1,0 3-1,0 0 1,0 2-1,0 2 1,0 1-1,-1 1 98,-87 37-682</inkml:trace>
  <inkml:trace contextRef="#ctx0" brushRef="#br0" timeOffset="112013.622">1385 12378 12523,'-1'-1'172,"1"0"-1,0 1 1,-1-1 0,1 0 0,-1 0 0,1 1 0,-1-1 0,1 0-1,-1 1 1,1-1 0,-1 1 0,1-1 0,-1 1 0,0-1 0,1 1 0,-1-1-1,0 1 1,0-1 0,1 1 0,-1 0 0,0 0 0,0-1 0,0 1-1,1 0 1,-1 0 0,0 0 0,0 0 0,0 0 0,0 0 0,1 0 0,-1 0-1,0 0 1,0 0 0,0 1 0,1-1 0,-1 0 0,0 0 0,0 1-1,1-1 1,-1 0 0,0 1 0,0-1 0,1 1 0,-1-1 0,1 1 0,-1 0-1,0-1 1,1 1 0,-1-1 0,1 2-172,-18 33 1801,17-32-2014,-32 177 1461,-26 131-1130,4-27 155,10 24-273,20 19 250,14 34-250,10-351-3,0 0 0,0 0 0,1 0 0,0 0 0,0 0 1,1 0-1,1 0 0,0 0 0,0 0 0,1-1 0,0 1 0,0-1 0,1 1 0,1-1 0,-1 0 0,2-1 0,-1 1 0,1-1 0,0 0 0,1 0 0,0-1 0,0 0 0,5 4 3,28 10 7,1-1 0,1-2 0,0-2 0,1-1 0,0-3-1,2-1 1,-1-3 0,1-1 0,0-3 0,0-1 0,0-2 0,1-2 0,18-5-7,501-35 14,-522 39-14,968-15 34,1003 84-12,-734 18 0,-1199-78-21,1016 134 14,756 86-31,-1808-220 16,1321 181 49,-1072-167-55,1-13 0,0-14-1,18-13 7,143-8 5,31-1 18,63-30-23,-492 49 0,169-25 75,93-31-75,-53 22 936,-264 43-930,-1 0-1,1 0 0,-1 0 1,1 0-1,-1-1 0,0 1 1,1-1-1,-1 0 0,0 0 1,0 0-1,0 0 0,1 0 1,-1 0-1,0 0 0,0-1 1,0 1-1,-1-1 0,1 0 1,0 1-1,-1-1 0,1 0 1,-1 0-1,1 0 0,-1 0 1,0 0-1,0 0 0,0 0 1,0-1-1,0 1 0,0 0 1,-1-1-1,1 1 0,-1 0 1,0-1-1,1 1 0,-1-1 1,0 1-1,-1 0 0,1-1 1,0 0-6,20-663 56,-15 544-60,-5 0 1,-6 0 0,-5 0-1,-10-29 4,-60-223 35,37 146-23,43 224-12,1 0 1,-1 1 0,0-1-1,0 1 1,0-1-1,-1 1 1,1-1-1,-1 1 1,0 0 0,0 0-1,0 0 1,0 0-1,0 0 1,-1 0-1,0 1 1,1-1 0,-1 1-1,0 0 1,0-1-1,0 1 1,0 1-1,-1-1 1,1 0 0,0 1-1,-1 0 1,1 0-1,-1 0 1,1 0 0,-1 0-1,0 1 1,1-1-1,-1 1 1,0 0-1,1 0 1,-1 1 0,0-1-1,1 1 1,-1-1-1,0 1 1,1 0-1,-1 1 1,1-1-1,-37 19 25,33-16-23,1 0 0,-1-1 0,0 1 0,0-1 0,0-1 0,0 1 0,0-1 0,-1 0 0,1-1-1,-1 0 1,1 0 0,-1-1 0,1 1 0,-1-2 0,1 1 0,-5-2-2,-136-42-16,41 23 6,-1 5 0,0 5 1,-107 2 9,-760 9-232,-733-19-86,-448-98 330,228-34-17,330-23 23,880 121-50,-98 31 32,693 19 10,-578-1 1026,-125 39-1036,777-31 55,-84 5 26,1 5-1,0 6 0,-52 18-80,181-37-485</inkml:trace>
  <inkml:trace contextRef="#ctx0" brushRef="#br0" timeOffset="115860.41">11403 12595 9138,'-129'-187'9290,"-21"-35"-4766,115 171-4381,-2 1 1,-2 1 0,-3 3 0,-1 1-1,-27-19-143,12 12 11,3-2 0,2-3-1,3-1 1,0-5-11,8 2 7,-219-279 30,-28-10-74,20-3 38,-165-114 211,111 122 120,-155-168-100,-50-53-354,191 232 49,-54-20 73,-28-24 401,42 7 22,77 74-370,-67-34-53,-217-108 308,158 115 104,-127-117-248,328 255-113,-78-39-51,-245-190 150,525 396-139,-30-22 52,3-2-1,2-2 1,1-2 0,-21-30-63,-36-69 271,78 104-211,-2 1 0,-2 1 0,-1 2 0,-2 1 0,-1 2 0,-2 1-1,-31-22-59,55 48-20,-1 0 0,0 0-1,0 1 1,0 1 0,-1 0-1,0 1 1,0 1 0,-10-2 20,-12 11-1016,18 3 1576</inkml:trace>
  <inkml:trace contextRef="#ctx0" brushRef="#br0" timeOffset="116358.497">1798 3899 12979,'-1'1'207,"1"-1"-1,-1 0 1,1 1 0,-1-1 0,1 0-1,-1 0 1,1 1 0,-1-1 0,0 0-1,1 0 1,-1 0 0,1 0 0,-1 0 0,1 0-1,-1 0 1,0 0 0,1 0 0,-1 0-1,1 0 1,-1 0 0,1 0 0,-1-1-1,1 1 1,-1 0 0,0 0 0,1-1 0,-1 1-1,1 0 1,0-1 0,-1 1 0,1 0-1,-1-1 1,1 1 0,-1-1 0,1 1-1,0-1 1,-1 1 0,1 0 0,0-1 0,0 0-1,-1 1 1,1-1 0,0 1 0,0-1-1,0 1 1,0-1 0,-1 1 0,1-1-1,0 0 1,0 1 0,0-1 0,0 1 0,0-1-1,1 1 1,-1-1 0,0 0-207,2-14-121,-2 15-68,29-150 2312,2-543-793,-28 659-1321,13 26-5,44 58 35,162 169-43,-211-209 22,1 0 1,0-1 0,0 0 0,1-1 0,0-1 0,1 1-1,-1-2 1,1 0 0,6 1-19,66 4 1656</inkml:trace>
  <inkml:trace contextRef="#ctx0" brushRef="#br0" timeOffset="120335.534">179 2171 17564,'-1'0'220,"-19"13"5033,16-17 1559,7-2-6663,109-99 497,-103 97-625,1-1 0,-2 0 1,1 0-1,-1-1 0,-1 0 0,0-1 0,0 1 1,-1-1-1,-1-1 0,0 1 0,2-5-21,-5 9 14,-2 7 366,-17 8-1817,-21 4-431</inkml:trace>
  <inkml:trace contextRef="#ctx0" brushRef="#br0" timeOffset="121331.803">792 1637 11634,'1'-5'1123,"5"-45"8072,-7 1-4836,-5 46-3097,3 2-1223,0 1 1,0-1 0,0 1 0,0-1 0,0 1 0,0 0 0,1 0 0,-1 0 0,0 1 0,0-1-1,0 1 1,0-1 0,0 1 0,1 0 0,-1 0 0,0 0 0,1 1 0,-1-1 0,1 1 0,-1-1-1,1 1 1,0 0 0,-1 0 0,1 0 0,-1 1-40,-16 17 100,1 0 0,1 1 0,0 0 0,2 2-1,1 0 1,0 1 0,2 0 0,-4 11-100,12-27 24,0 0 0,1 0 0,0 1-1,0-1 1,1 1 0,0-1 0,0 1 0,1 0 0,0 0 0,1 0-1,0 0 1,0 0 0,1 0 0,0 0 0,0-1 0,1 1 0,0 0-1,1-1 1,0 1 0,0-1 0,1 0 0,0 0 0,1 0 0,-1 0 0,2-1-1,-1 0 1,1 0 0,0 0-24,-3-7 13,1 1-1,0-1 1,0 1-1,-1-1 1,1 0-1,0-1 1,0 1 0,-1-1-1,1 1 1,-1-1-1,1 0 1,0-1-1,-1 1 1,0 0 0,1-1-1,-1 0 1,0 0-1,0 0 1,0 0-1,0-1 1,0 1 0,0-1-1,-1 1 1,1-1-1,-1 0 1,0 0-1,0 0 1,0 0 0,0-1-1,0 1 1,-1 0-1,0-1 1,1 0-13,11-18 45,-1-1 0,-2 0 0,0 0 0,-1-1 0,-1-1 0,-2 1 1,0-1-1,-2 0 0,0-1 0,-2 1 0,-1 0 0,-1-1 0,-1 1 0,-1-1 0,-1 1 1,-1 0-1,-2-2-45,5 27 0,1 0 1,-1 1 0,1-1 0,0 0-1,-1 1 1,1-1 0,-1 0 0,1 0-1,-1 0 1,1 1 0,-1-1 0,1 0-1,-1 0 1,0 0 0,1 0 0,-1 0-1,1 0 1,-1 0 0,1 0 0,-1 0-1,1 0 1,-1 0 0,1 0 0,-1 0-1,1-1 1,-1 1 0,1 0 0,-1 0-1,1-1 1,-1 1 0,1 0 0,-1-1-1,1 1 1,-1 0 0,1-1 0,0 1-1,-1 0 1,1-1 0,0 1 0,-1-1-1,1 1 1,0-1 0,0 1 0,-1-1 0,1 1-1,0-1 1,0 1 0,0-1 0,0 1-1,0-1 1,0 1 0,0-1 0,0 1-1,0-1 1,0 0 0,0 1 0,0-1-1,0 1 1,0-1 0,0 1 0,0-1-1,1 1 1,-1-1 0,0 1 0,0-1-1,1 1 1,-1-1 0,1 1-1,-13 41 25,8-14-21,1 0 1,2 0-1,1 0 0,0 0 1,3 0-1,0 0 1,1 0-1,2-1 1,1 2-5,-7-24 2,1 1-1,0 0 1,0-1 0,0 1 0,1-1 0,0 1-1,0-1 1,0 0 0,0 0 0,0 0 0,1 0 0,0 0-1,0 0 1,0-1 0,0 1 0,0-1 0,1 0 0,0 0-1,-1 0 1,1-1 0,0 1 0,0-1 0,1 0-1,-1 0 1,0 0 0,1-1 0,-1 1 0,1-1 0,-1 0-1,1-1 1,0 1 0,0-1 0,-1 0 0,1 0 0,0 0-1,-1-1 1,1 1 0,3-2-2,21-12-691,-20 7-352</inkml:trace>
  <inkml:trace contextRef="#ctx0" brushRef="#br0" timeOffset="123424.302">1383 866 25493,'0'0'734,"0"0"-153,-1 5-103,-27 123 525,-5-1 1,-21 42-1004,42-136 43,-9 19-28,3 2-1,2 0 0,2 1 1,3 0-1,2 1 0,0 41-14,14-70 27,11-37-212,11-79-2729,-15 37 1929</inkml:trace>
  <inkml:trace contextRef="#ctx0" brushRef="#br0" timeOffset="123704.467">1349 1028 26006,'6'2'95,"-1"1"0,-1 0 0,1 0 1,0 0-1,-1 0 0,0 1 1,1-1-1,-1 1 0,-1 0 1,1 1-1,-1-1 0,1 1 0,-1-1 1,0 1-1,-1 0 0,1 0 1,-1 0-1,0 0 0,1 6-95,8 13 219,75 112 225,-68-113-672,-2 0-1,0 1 1,-2 0-1,0 1 0,-2 1 1,-1 0-1,-1 1 1,-1 0-1,-1 0 1,3 23 228,-10-26-1477</inkml:trace>
  <inkml:trace contextRef="#ctx0" brushRef="#br0" timeOffset="123966.733">1376 1733 11274,'-2'18'2849,"8"-1"4945,0-4-5930,9-5-408,-2-5-175,3-8-81,4-5-312,1-8-208,1-3-200,-3-4-280,0 1-72,-3 4-64,-2 1-88,1 1-256,-1 4-328,-1-2-920,2-3-561</inkml:trace>
  <inkml:trace contextRef="#ctx0" brushRef="#br0" timeOffset="124336.423">1733 1129 27582,'1'23'175,"0"0"1,1 1-1,2-1 0,0 0 0,1-1 1,2 1-1,0-1 0,1 0 1,1-1-1,2 0 0,0 0 1,1-1-1,2 1-175,-13-18 10,0-1 0,0 0 0,1 1 0,-1-1 0,1 0 1,-1 0-1,1 0 0,0 0 0,0 0 0,-1-1 0,1 1 0,1-1 0,-1 1 0,0-1 0,0 1 0,1-1 1,-1 0-1,0 0 0,1 0 0,-1-1 0,1 1 0,-1 0 0,1-1 0,0 0 0,-1 0 0,1 1 0,-1-2 0,1 1 1,0 0-1,-1 0 0,1-1 0,-1 1 0,1-1 0,-1 0 0,1 0 0,-1 0 0,0 0 0,1 0 0,-1-1 0,0 1 1,0-1-1,0 1 0,0-1 0,0 0 0,0 0 0,0 0 0,-1 0 0,2-2-10,9-15 24,-1 0-1,-1-2 0,-1 1 1,-1-1-1,0 0 1,-2-1-1,-1 0 1,0 0-1,-2 0 0,0 0 1,-2-1-1,0 1 1,-1-1-1,-2-6-23,-6 6 17,0 38 0,8 9-8,2 0 1,0 0 0,1 0 0,2 0-1,0-1 1,2 0 0,6 14-10,-5-9 61,-2-9-13,-5-10-26,1 0 0,0 0 0,1 0 0,0 0 0,0 0 0,1-1 0,0 0 0,1 0-1,0 0 1,0 0 0,0-1 0,1 1 0,0-2 0,1 1 0,0-1 0,1 1-22,-6-6-16,0 0 0,0 0 0,0 0 0,0-1 0,1 1 0,-1-1 0,0 1 0,1-1 0,-1 0 0,0 0 0,1 0 0,-1 0 0,0-1 0,0 1 0,1 0 0,-1-1 0,0 0 0,0 1 0,0-1 1,0 0-1,1 0 0,-1 0 0,0-1 0,-1 1 0,1 0 0,0-1 0,0 1 0,-1-1 0,1 0 0,0 0 16,9-12-734</inkml:trace>
  <inkml:trace contextRef="#ctx0" brushRef="#br0" timeOffset="125766.525">2704 1057 27926,'3'-1'843,"110"-24"768,-30 2-1400,99-12-103,-180 34-158,0 1 1,0-1 0,0 1 0,0-1 0,0 1 0,1 0 0,-1 0 0,0 0-1,0 0 1,0 0 0,0 0 0,0 1 0,0-1 0,0 1 0,0 0 0,0-1 0,0 1-1,0 0 1,0 0 0,0 0 0,-1 0 0,1 1 0,0-1 0,-1 0 0,1 1-1,-1-1 1,1 1 0,-1-1 0,0 1 0,1 0 0,-1 0 0,0-1 0,0 1 0,-1 0-1,1 0 1,0 0 0,0 0 0,-1 0 0,0 0 0,1 0 0,-1 0 0,0 1-1,0-1 1,0 0 0,0 0 0,0 0 0,-1 2 49,-4 8-1792</inkml:trace>
  <inkml:trace contextRef="#ctx0" brushRef="#br0" timeOffset="126049.59">2758 1396 27654,'24'-3'1352,"8"-13"-480,4-6-287,8-6-225,4-1-40,2 6-192,1 4-24,-7 9-40,-5 2-80,-10 7-96,-8 1-160,-10 4-681,-11-4 1546</inkml:trace>
  <inkml:trace contextRef="#ctx0" brushRef="#br0" timeOffset="127948.297">3958 705 24501,'1'-1'59,"-1"0"0,1 0 0,-1-1-1,0 1 1,0 0 0,1-1 0,-1 1 0,0-1-1,0 1 1,0 0 0,0-1 0,-1 1 0,1 0-1,0-1 1,-1 1 0,1 0 0,0-1 0,-1 1-1,0 0 1,1 0 0,-1-1 0,0 1 0,0 0 0,1 0-1,-1 0 1,0 0 0,0 0 0,0 0 0,0 0-1,0 0 1,-1 1 0,1-1 0,0 0 0,0 0-1,0 1 1,-1-1 0,1 1 0,0 0 0,-1-1-1,1 1 1,0 0 0,-1-1 0,1 1 0,0 0-1,-1 0 1,1 0 0,-1 1 0,1-1 0,0 0-1,-1 0 1,1 1 0,0-1 0,-1 1 0,0 0-59,-11 5 74,0 2 0,0 0 1,1 1-1,0 0 0,0 0 1,1 1-1,0 1 1,1 0-1,0 0 0,1 1 1,0 1-1,1-1 0,-3 8-74,-8 8 23,2 0-1,1 2 0,1 0 0,1 0 0,2 1 0,1 1 0,-3 19-22,9 7 42,5-57-42,0 0 0,0 0 1,1 1-1,-1-1 0,0 0 0,0 0 0,0 0 0,1 0 0,-1 0 0,1 0 1,-1 0-1,1 0 0,-1 0 0,1 0 0,-1-1 0,1 1 0,0 0 0,-1 0 1,1 0-1,0-1 0,0 1 0,0 0 0,0-1 0,0 1 0,-1-1 0,1 1 1,0-1-1,0 1 0,0-1 0,0 0 0,1 1 0,-1-1 0,0 0 0,0 0 1,0 0-1,0 0 0,0 0 0,0 0 0,0 0 0,0 0 0,0 0 0,0 0 1,0-1-1,0 1 0,0 0 0,0-1 0,0 1 0,1-1 0,11-7-5,0 0-1,0-1 1,-1 0 0,0-1-1,-1 0 1,0-1 0,-1 0-1,0-1 1,0 0 0,-1 0-1,-1-1 1,6-12 5,9-16-4,40-50 48,-62 90-43,1 0 0,0 0 0,0 0 0,0 0 0,0 0 0,0 0 0,0 1 0,0-1 0,0 1-1,0-1 1,0 1 0,0 0 0,0 0 0,0 0 0,0 0 0,0 0 0,0 0 0,0 1 0,0-1 0,1 1 0,-1-1 0,0 1-1,-1 0 1,1 0 0,0-1 0,0 2 0,0-1 0,0 0 0,-1 0 0,1 0 0,-1 1 0,1-1 0,-1 1 0,1-1 0,-1 1 0,0 0-1,0 0 1,1 1-1,43 75 12,-10 6 97,-4 2 1,-4 1-1,-3 1 0,-4 1 1,-5 1-1,4 79-109,-22-49 327,3-119-324,0 0 1,0 0-1,-1 0 1,1 0-1,0 0 0,-1 0 1,1 0-1,-1 0 1,1 0-1,-1 0 1,1 0-1,-1-1 1,0 1-1,1 0 0,-1 0 1,0-1-1,0 1 1,0-1-1,1 1 1,-1 0-1,0-1 1,0 0-1,0 1 1,0-1-1,0 1 0,0-1 1,0 0-1,0 0 1,0 0-1,0 1 1,0-1-1,0 0 1,0 0-1,0-1 0,0 1 1,0 0-1,0 0 1,0 0-1,0-1 1,0 1-1,0 0 1,0-1-1,0 1 1,0-1-1,0 1 0,0-1 1,1 1-1,-1-1 1,0 0-1,0 1 1,1-1-1,-1 0 1,0 0-1,1 0 1,-1 0-4,-44-48 144,25 23-128,0-2 0,2 0 0,1-1 0,1-1 0,2 0-1,0-2 1,3 1 0,-3-13-16,14 34-6,-1-1 0,2 0-1,-1 1 1,2-1 0,-1 1 0,1-1 0,1 1-1,0-1 1,1 1 0,-1 0 0,2 1-1,0-1 1,0 1 0,0 0 0,1 0 0,1 0-1,-1 1 1,2 0 6,30-52-1057,-23 32 1847</inkml:trace>
  <inkml:trace contextRef="#ctx0" brushRef="#br0" timeOffset="128623.101">4328 894 27958,'1'12'88,"1"1"0,1 0-1,1-1 1,-1 0 0,2 0 0,0 0 0,0 0-1,1-1 1,0 0 0,1 0 0,1-1 0,-1 1-1,2-2 1,-1 1 0,1-1 0,1 0 0,0-1 0,0 0-1,5 2-87,-14-9 14,-1-1 0,1 1 0,-1-1 0,1 0-1,0 1 1,-1-1 0,1 0 0,0 1 0,0-1 0,-1 0-1,1 0 1,0 1 0,-1-1 0,1 0 0,0 0 0,0 0-1,-1 0 1,1 0 0,0 0 0,0 0 0,-1 0 0,1-1-1,0 1 1,0 0 0,-1 0 0,1-1 0,0 1 0,-1 0-1,1-1 1,0 1 0,-1 0 0,1-1 0,-1 1 0,1-1-1,0 1 1,-1-1 0,1 0 0,-1 1 0,0-1 0,1 1-1,-1-1 1,1 0 0,-1 1 0,0-1 0,0 0 0,1 0-1,-1 1 1,0-1 0,0 0 0,0 0 0,0 1 0,0-1-1,0 0 1,0 0 0,0 1 0,0-1 0,0 0-14,-3-55 405,2 44-373,-18-38 99,18 48-103,1 2 16,0 0-3,0 0-29,0 0-19,0 0-9,0 0-1,0 0 22,0 0 15,0 0-2,0 0-2,0 0 0,0 0 1,14-19 19,14-12-35,-9 18 33,-21 29-452,0-12 335,1-2 12,0-1 1,0 1 0,0 0 0,0 0 0,0-1 0,0 1 0,0-1 0,-1 1 0,1-1-1,-1 1 1,1-1 0,-1 0 0,1 0 0,-1 1 0,0-1 0,0 0 0,1-1 0,-1 1 0,0 0-1,0 0 1,0-1 0,0 1 0,0-1 0,0 0 0,-1 0 70,-19 0-1795</inkml:trace>
  <inkml:trace contextRef="#ctx0" brushRef="#br0" timeOffset="129163.345">4266 863 27686,'0'0'789,"6"2"150,2 2-873,0 1-1,0 0 1,-1 0 0,0 1-1,0 0 1,-1 0-1,0 1 1,0 0 0,0 0-1,-1 0 1,0 1-1,0 0 1,0 0-66,25 33 194,-23-32-156,91 88 256,-95-94-290,0-1 0,0 0 0,0 0 0,0 0 0,0-1 0,0 1 0,1-1 0,-1 0 0,1 0 0,-1 0 0,1 0 0,0 0 0,-1-1 0,1 0 0,0 0 0,-1 0 0,1 0 0,0 0 0,-1-1 0,1 1 0,-1-1 0,1 0 0,-1 0 0,1-1 0,-1 1 0,0-1 0,1 1 0,-1-1 0,0 0 0,0-1 0,0 1 0,0 0 0,-1-1 0,2-1-4,0-3-175,0 0 0,-1 0 0,1 0 0,-2 0 0,1-1-1,-1 1 1,0-1 0,-1 1 0,0-1 0,0 0 0,-1 0 0,0 1 0,0-1-1,0 0 1,-2-2 175,2 1-460,-4-76-3751,1-58-9128,3 141 15919,0 2 3001,0 2-1115,1 3-3281,-1 4-564,3 200 4524,-1-77-4488,60 316-9,-62-435-674,-1-11-74,1-2-194,-1-2-328,-8-9-617</inkml:trace>
  <inkml:trace contextRef="#ctx0" brushRef="#br0" timeOffset="130768.961">5170 726 28734,'0'1'1072,"19"11"-568,1-13-143,14-4-73,-1-4-24,-2 5-152,-2-2 0,-4 2-64,-2 1-48,-4 1 16,0 2-40,-4 5-64,-3 1-56,-8 1-400,-1 3-465</inkml:trace>
  <inkml:trace contextRef="#ctx0" brushRef="#br0" timeOffset="131661.805">6071 440 24813,'-1'-3'81,"1"1"1,0-1-1,-1 1 0,0 0 0,1-1 0,-1 1 0,0 0 0,0-1 0,0 1 1,-1 0-1,1 0 0,0 0 0,-1 0 0,0 0 0,1 0 0,-1 0 0,0 1 1,0-1-1,0 1 0,0-1 0,0 1 0,0 0 0,0-1 0,-1 1 0,1 0 1,0 1-1,-1-1 0,1 0 0,-1 1 0,1-1 0,0 1 0,-1 0 0,1 0 1,-1 0-1,1 0 0,-1 0 0,1 0 0,-1 1 0,1-1 0,-1 1 0,1 0 1,0 0-1,-1 0 0,1 0 0,0 0 0,0 0 0,0 0 0,0 1 0,0-1 1,0 1-1,0 0 0,0-1 0,0 2-81,-7 6 22,0 1 0,1 0-1,0 0 1,1 1 0,0 0 0,1 0 0,0 1-1,0 0 1,2 0 0,-1 0 0,2 0 0,-1 1 0,2 0-1,0-1 1,0 1 0,1 0 0,1 0 0,0 0 0,1 0-1,0 0 1,1 0 0,1 5-22,-3-16 2,0 0-1,1 0 1,-1 0 0,0 0 0,0 0-1,1-1 1,-1 1 0,1 0 0,0 0-1,0-1 1,-1 1 0,1 0-1,0-1 1,0 1 0,0-1 0,1 1-1,-1-1 1,0 1 0,0-1-1,1 0 1,-1 0 0,1 0 0,-1 0-1,1 0 1,0 0 0,-1 0 0,1 0-1,0-1 1,0 1 0,-1-1-1,1 1 1,0-1 0,0 0 0,0 1-1,0-1 1,0 0 0,-1 0 0,1 0-1,0-1 1,0 1 0,0 0-2,7-7 4,-1 1 1,0-1-1,-1 0 1,0-1-1,0 1 0,0-1 1,-1-1-1,0 1 1,-1-1-1,0 0 1,0-1-1,-1 1 1,0-1-1,1-7-4,5-5 18,46-146 76,-55 164-80,-1 16 22,12 152 122,6-1 0,8 0 0,35 113-158,-56-257 19,1-2 0,-1 0 0,-1 0 0,0 0 0,-1 0 0,-1 1 1,-1-1-1,0 1 0,-1-1 0,-1 1 0,-1-1 0,0 1 0,-1-1 0,-3 8-19,4-23 7,0 1 0,0-1 0,0 0 0,0 0 0,-1 0 0,1 0 0,0 0 0,-1 0 0,1-1 0,-1 1 0,0-1 0,1 0-1,-1 1 1,0-1 0,0-1 0,0 1 0,0 0 0,0-1 0,0 1 0,0-1 0,0 0 0,0 0 0,0 0 0,0-1 0,0 1 0,0-1 0,0 1 0,0-1 0,0 0 0,0 0 0,1 0-1,-1-1 1,0 1 0,1-1 0,-1 1 0,1-1 0,-1 0 0,1 0 0,0 0 0,0 0 0,0 0 0,0-1 0,0 1 0,0-1 0,1 1 0,-1-1 0,1 0 0,-1-1-7,-11-12-1,0 0 1,2-1 0,0 0 0,1-1 0,0 0 0,2 0-1,0-1 1,1 0 0,1-1 0,1 1 0,0-1 0,2 0-1,0-1 1,1 1 0,1 0 0,2-19 0,2 30-25,0 0 0,0 0-1,1 0 1,0 0 0,1 1 0,0-1-1,0 1 1,1 0 0,0 1 0,0 0 0,1-1-1,0 2 1,0-1 0,0 1 0,1 0 0,6-3 25,42-40-2216,-28 20 489</inkml:trace>
  <inkml:trace contextRef="#ctx0" brushRef="#br0" timeOffset="132279.445">6444 637 28622,'37'112'2326,"-32"-94"-2283,1-1 0,1 0 0,1 0 0,0-1 0,2 0 0,-1-1 0,2 1 0,4 3-43,-14-18 1,-1 1-1,1-1 1,0 0 0,0 1-1,0-1 1,0 0 0,0 0 0,1 0-1,-1 0 1,0 0 0,0 0-1,1 0 1,-1-1 0,0 1-1,1 0 1,-1-1 0,1 1-1,-1-1 1,1 1 0,-1-1-1,1 0 1,-1 0 0,1 0-1,0 0 1,-1 0 0,1 0 0,-1 0-1,1 0 1,-1 0 0,1-1-1,-1 1 1,1-1 0,-1 1-1,1-1 1,-1 0 0,0 1-1,1-1 1,-1 0 0,0 0-1,0 0 1,1 0 0,-1 0-1,0 0 1,0 0 0,0-1 0,0 1-1,0 0 1,-1 0 0,1-1-1,0 0 0,31-77-142,-31 77 131,37-172-3021,-38 171 2296,8 32 198,-18 435 4188,11-445-3605,0 0 0,2 0-1,0 0 1,1 0 0,0-1-1,2 0 1,0 0 0,2 3-45,-7-19-30,-1-2-132,0 0-236,0-4-561,0-16-673</inkml:trace>
  <inkml:trace contextRef="#ctx0" brushRef="#br0" timeOffset="133018.05">7060 316 28462,'-5'4'519,"-52"120"130,41-78-599,-47 113 211,46-127-154,16-29-53,-1-8-31,-2-11-36,0 0-1,0-1 1,2 1 0,0-1-1,1 1 1,1-1-1,0 0 1,1 0 13,0-13-48,1-75-117,-1 104 164,-1 1 0,1-1 0,0 0 0,0 1 0,-1-1 0,1 1 0,0 0 0,0-1 0,0 1 0,0 0 0,0-1 0,0 1 0,0 0 0,0 0 0,0 0 0,0 0 0,-1 0 0,1 0 0,0 0 0,0 0 0,0 0 0,0 0 0,0 0 0,0 1 0,0-1 0,0 0 0,0 1 0,0-1 0,-1 1 1,1-1-1,0 1 0,0-1 0,-1 1 0,1 0 0,0-1 0,0 1 0,-1 0 0,1-1 0,-1 1 0,1 0 0,-1 0 0,1 0 0,-1 0 0,1-1 0,-1 1 0,0 0 0,0 0 0,1 0 0,-1 0 0,0 0 0,0 0 0,0 0 0,0 0 0,0 0 0,0 0 0,0 0 0,0 0 1,3 3 1,19 27 57,2-2 0,1-1-1,2-1 1,0-1-1,23 15-57,80 69 393,-128-108-360,-2-2 2,-17-12 3,-152-78-597,81 49 165,-82-57-531,167 96 945,7 7 211,5 2-150,1-1-1,0-1 0,0 0 1,1 0-1,0-1 1,0-1-1,0 1 1,0-2-1,0 0 1,1 0-1,-1-1 0,1 0 1,-1-1-1,1 0 1,-1-1-1,7-1-80,9 2 56,118-7-169,-109-2-517</inkml:trace>
  <inkml:trace contextRef="#ctx0" brushRef="#br0" timeOffset="135244.347">2148 1765 18092,'-2'2'190,"0"-1"1,0 1-1,0-1 1,1 1 0,-1 0-1,0 0 1,1 0-1,-1 0 1,1 0-1,0 0 1,0 0-1,0 0 1,0 0-1,0 1 1,0-1 0,0 0-1,1 1 1,-1-1-1,1 0 1,0 1-1,0-1 1,0 1-1,0-1 1,0 1-1,0-1 1,1 0-1,-1 1 1,1-1 0,-1 0-1,1 1 1,0-1-1,0 0 1,0 0-1,1 0 1,-1 1-191,58 75 1024,-46-65-586,24 29 4,3-1 1,1-2-1,2-3 1,1-1-1,29 16-442,52 23 287,-61-39 61,-2 3-1,-2 3 0,28 26-347,163 172 822,-162-148-653,4-3-1,3-5 1,24 10-169,16-15 81,-136-78-100,0 0-1,0-1 1,-1 1-1,1 0 0,0-1 1,0 1-1,0-1 1,0 1-1,0 0 1,0-1-1,0 1 0,0 0 1,0-1-1,0 1 1,0-1-1,0 1 1,0 0-1,0-1 0,0 1 1,0-1-1,0 1 1,0 0-1,0-1 1,1 1-1,-1 0 0,0-1 1,0 1-1,0 0 1,1-1-1,-1 1 1,0 0-1,0-1 0,1 1 1,-1 0-1,0 0 1,1-1-1,-1 1 1,0 0-1,1 0 0,-1 0 1,0 0-1,1-1 1,-1 1-1,1 0 1,-1 0-1,0 0 0,1 0 1,-1 0-1,1 0 1,-1 0-1,0 0 1,1 0-1,-1 0 0,1 0 1,-1 0-1,0 0 1,1 0-1,-1 1 0,0-1 1,1 0-1,-1 0 1,0 0-1,1 1 1,-1-1-1,1 0 20,-10-15-1407</inkml:trace>
  <inkml:trace contextRef="#ctx0" brushRef="#br0" timeOffset="135996.723">3944 2993 19236,'-3'4'7048,"5"-19"-5514,54-115 254,80-435-1453,-88 347-303,-2 63-36,-45 154 19,-1 1 5,0 0-7,0 0 2,0 7-1685,0-6 106</inkml:trace>
  <inkml:trace contextRef="#ctx0" brushRef="#br0" timeOffset="136394.636">4149 1786 15699,'-20'13'8980,"19"-12"-8892,1-1 1,-1 1 0,0-1 0,1 1-1,-1-1 1,1 1 0,-1-1-1,0 1 1,1 0 0,0-1-1,-1 1 1,1 0 0,-1 0-1,1-1 1,0 1 0,-1 0-1,1 0 1,0-1 0,0 1-1,0 0 1,-1 0 0,1 0-1,0 0 1,0-1 0,0 1 0,1 0-1,-1 0 1,0 0 0,0-1-1,0 1 1,0 0 0,1 0-1,-1 0 1,0-1 0,1 1-1,-1 0 1,1-1 0,-1 1-1,1 0 1,-1-1 0,1 1-1,-1 0 1,1-1 0,0 1-89,1-1 44,0 0 0,1 0 0,-1 0 0,1 0 0,-1 0 0,1 0 0,-1-1 0,0 1 0,1-1 0,-1 0-1,0 0 1,1 0 0,-1 0 0,0 0 0,0 0 0,0 0 0,0-1 0,0 1 0,0-1 0,0 0 0,-1 1 0,1-1 0,-1 0 0,1 0 0,-1 0 0,1 0 0,-1 0 0,0 0 0,0-1 0,1-1-44,-2 4 2,153-269 344,-150 266-333,-2 9-4,5 21 2,-2 1-1,-1 0 1,-2 0-1,0 0 1,-2 0-1,-2 5-10,2 0 7,-3 42-11,1-39-51,1 0-1,2 0 1,2 0-1,5 30 56,1-40-565,2-8-450</inkml:trace>
  <inkml:trace contextRef="#ctx0" brushRef="#br0" timeOffset="137486.012">2095 2225 15299,'16'96'11503,"-12"-98"-10063,-1-1-1353,-1-1 0,1 0 0,-1 0 0,0 0 0,-1 0 0,1-1 0,-1 1 1,0 0-1,0-1 0,0 1 0,0-1 0,-1 1 0,1-1 0,-1 1 0,-1-1 0,1-3-87,0-15 139,5-48 67,8-90-6,-8-1 1,-7 0-1,-7-4-200,9 162 20,3 13 23,-1 2-42,0 1 0,1-1 0,0 0 0,0 0 0,1 0 0,1 0 0,0-1 0,1 1 0,0-1 0,0-1 0,1 1 0,0-1 0,1 0 0,0-1 0,0 0 0,1 0 0,0-1 0,0 0 0,1 0 0,-1-1 0,2 0 0,-1-1 0,1-1 0,-1 1 0,6 0-1,113-13-1663,-92 1-2338</inkml:trace>
  <inkml:trace contextRef="#ctx0" brushRef="#br0" timeOffset="142711.102">3288 3697 23069,'-2'-2'465,"-19"-10"798,9 15 2314,10 2-3559,0 0 0,0 0 0,1 0 1,-1 0-1,1 0 0,0 1 0,1-1 0,-1 0 0,1 1 0,0-1 0,1 1 1,-1-1-1,1 0 0,0 1 0,0-1 0,1 0 0,1 4-18,106 286 104,-104-284-74,-5-7-17,1-1 0,0 1-1,1 0 1,-1-1 0,1 0 0,0 1 0,-1-1 0,1 0 0,1 0 0,-1 1-1,0-2 1,1 1 0,0 0 0,-1 0 0,1-1 0,0 0 0,0 0 0,1 1-1,-1-2 1,0 1 0,3 1-13,-5-4 13,0 1 0,1 0 1,-1-1-1,0 1 0,1-1 0,-1 1 0,0-1 0,0 0 0,0 1 0,0-1 1,0 0-1,0 0 0,0 0 0,0 0 0,0 0 0,0 0 0,0 0 0,-1 0 0,1 0 1,0-1-1,-1 1 0,1 0 0,-1 0 0,1 0 0,-1-1 0,0 1 0,1 0 1,-1-1-1,0 1 0,0-1-13,2-4 48,6-27 114,-2 0 1,-1-1-1,-1 0 1,-2 0-1,-2-1 1,-1 1-1,-1 0 1,-5-18-163,-22-42 383,27 91-338,4 19-36,13 26-23,1-2 0,3 0 0,1-1 0,10 13 14,9-3-1,-38-48 2,0 0-1,0 0 0,0 0 1,0-1-1,0 1 0,0 0 1,1 0-1,-1-1 0,0 1 1,0-1-1,1 1 0,-1-1 1,1 1-1,-1-1 0,0 0 1,1 0-1,-1 1 0,1-1 0,-1 0 1,0 0-1,1-1 0,-1 1 1,1 0-1,-1 0 0,0-1 1,1 1-1,-1-1 0,0 1 1,1-1-1,-1 1 0,0-1 1,0 0-1,0 0 0,1 0 1,-1 1-1,0-1 0,0 0 1,0 0-1,-1-1 0,2 1 0,3-10 19,0-1-1,0 1 1,-1-1-1,0 0 1,-1 0-1,-1 0 1,0 0-1,-1 0 1,0-1-1,0 1 1,-1-1-1,-1 1 1,0 0-1,-2-7-18,1 3 42,0 1 0,-1-1-1,-1 1 1,-1 0 0,0 0 0,0 0-1,-2 1 1,1 0 0,-2 0-1,-4-6-41,-5 3 35,18 24-43,2 4 7,0 1-1,1-1 1,1 0-1,0-1 1,0 1-1,1-1 1,1 0 0,-1 0-1,2-1 1,-1 0-1,1 0 1,2 1 1,-9-8-1,1-1 1,-1 1-1,1 0 1,-1 0-1,1-1 0,0 1 1,0-1-1,0 0 1,0 1-1,0-1 0,0 0 1,0 0-1,0 0 1,0 0-1,1-1 1,-1 1-1,0-1 0,1 1 1,-1-1-1,0 0 1,1 0-1,-1 0 1,0 0-1,1 0 0,-1 0 1,0-1-1,1 1 1,-1-1-1,0 0 1,0 1-1,1-1 0,-1 0 1,0 0-1,0-1 1,0 1-1,0 0 1,0-1-1,-1 1 0,1-1 1,0 1-1,-1-1 1,1 0-1,-1 0 0,1 0 1,6-12 1,-2 0 0,1 0 0,-1-1-1,-1 0 1,-1 0 0,0 0-1,-1 0 1,-1-1 0,0 1 0,-1-1-1,-1 1 1,0-1 0,-1 0-1,-1 1 1,0-3-1,1 8 4,0 0 1,-1 0-1,0 0 0,-1 1 0,0-1 1,0 1-1,-1-1 0,0 1 1,0 0-1,-1 1 0,-1-1 0,1 1 1,-1 0-1,-1 0 0,-3-3-4,9 10 0,1 0 0,-1 0 1,0 1-1,1-1 0,-1 0 0,0 0 0,0 1 0,0-1 1,0 0-1,0 1 0,0-1 0,0 1 0,0-1 0,0 1 1,0-1-1,0 1 0,0 0 0,0-1 0,0 1 0,0 0 1,0 0-1,0 0 0,0 0 0,-1 0 0,1 0 0,0 0 1,0 0-1,0 1 0,0-1 0,0 0 0,0 1 0,0-1 1,0 0-1,0 1 0,0 0 0,0-1 0,0 1 0,0-1 0,0 1 1,1 0-1,-1 0 0,0-1 0,0 1 0,1 0 0,-1 0 1,0 0-1,1 0 0,-1 0 0,1 0 0,-1 1 0,-7 57-36,6-44 31,1 0 0,1 0 1,0 0-1,1 0 0,1 0 0,0 0 0,1 0 0,1 0 1,0-1-1,1 1 0,1-1 0,0-1 0,1 1 0,0-1 0,1 0 1,0 0-1,1-1 0,1 0 0,8 7 5,-12-16-53,0-1 0,0 1 0,1-1 0,-1-1-1,1 0 1,-1 1 0,1-2 0,-1 1 0,1-1 0,0 0 0,-1 0-1,1-1 1,-1 0 0,1 0 0,-1-1 0,1 0 0,-1 0 0,0 0 0,0-1-1,0 0 1,0 0 0,0 0 0,0-1 0,-1 0 0,0 0 0,0 0-1,0-1 1,0 0 0,-1 0 0,0 0 0,0 0 0,3-5 53,9-10-1578</inkml:trace>
  <inkml:trace contextRef="#ctx0" brushRef="#br0" timeOffset="143845.711">4186 3116 15395,'-43'8'10126,"17"29"-7718,9 57-2411,17-86 45,-2 5 36,1 0 1,0-1 0,2 1 0,-1 0-1,1-1 1,1 1 0,0-1 0,1 1 0,0-1-1,1 0 1,2 2-79,-5-14 6,0 0 0,0 0 1,0-1-1,0 1 0,1 0 0,-1-1 0,0 1 0,0 0 1,0-1-1,0 0 0,0 1 0,0-1 0,0 0 0,0 1 0,0-1 1,0 0-1,0 0 0,-1 0 0,1 0 0,0 0 0,0 1 1,-1-2-1,1 1 0,-1 0 0,1 0 0,-1 0 0,1 0 0,-1 0 1,0 0-1,0 0 0,1-1 0,-1 1 0,0 0 0,0 0 1,0 0-1,0-1 0,0 1 0,-1 0 0,1 0 0,0 0 0,0 0 1,-1-1-1,1 1-6,0-2 27,22-132 529,-22 134-555,0 0 0,0 0 0,0 0 0,1 0 0,-1-1 0,0 1 0,0 0 0,1 0 0,-1 0 0,0 0 0,1 0 0,-1 0 0,1 1 0,0-1 0,-1 0 0,1 0 0,0 0 0,-1 0-1,1 1 1,0-1 0,0 0 0,0 0 0,0 1 0,-1-1 0,1 1 0,0-1 0,0 1 0,0-1 0,0 1 0,0 0 0,0 0 0,1-1 0,-1 1 0,0 0 0,0 0 0,0 0 0,0 0 0,0 0 0,0 0 0,0 0-1,0 0 1,0 1 0,0-1 0,0 0 0,0 1 0,0-1 0,0 1 0,0-1 0,0 1 0,0-1 0,0 1 0,0 0 0,0-1 0,-1 1 0,1 0 0,0 0 0,-1-1 0,1 1 0,0 0 0,-1 0 0,1 0 0,-1 0 0,1 0-1,-1 0 1,1 0 0,-1 0 0,0 1-1,151 184 19,-100-127-30,-17-24 170,-3 2 0,-1 1 0,-1 2 0,-3 1 0,17 34-159,-26-20 289,-16-53-282,-1-1 0,0 0 0,0 0 0,1 1 0,-1-1 0,0 0-1,0 0 1,0 1 0,0-1 0,-1 0 0,1 0 0,0 0 0,0 1 0,-1-1 0,1 0 0,-1 0 0,1 0 0,-1 0 0,1 0 0,-1 1 0,0-1 0,0 0 0,1-1 0,-1 1 0,0 0 0,0 0 0,0 0 0,0 0 0,0-1 0,0 1 0,0 0 0,0-1-1,0 1 1,0-1 0,-1 1 0,1-1 0,0 0 0,0 1 0,0-1 0,-1 0 0,1 0 0,0 0 0,0 0 0,-1 0-7,-18-2 23,1-1 0,-1 0 0,1-2 0,0 0 0,0-2 0,0 0 0,1-1 1,0 0-1,1-2 0,-15-9-23,24 15-20,0 0 0,0-1 0,1 1 1,0-2-1,0 1 0,0-1 0,0 0 1,1 0-1,0 0 0,0-1 0,1 0 0,0-1 1,0 1-1,1-1 0,0 0 0,0 0 1,0 0-1,1 0 0,1-1 0,-1 1 1,2-1-1,-1 1 0,1-1 0,0 0 0,1 0 1,0 0-1,0 0 0,1 1 0,0-1 1,1 0-1,-1 0 0,2 1 0,-1-1 1,4-5 19,7-12-770,-2-7-749</inkml:trace>
  <inkml:trace contextRef="#ctx0" brushRef="#br0" timeOffset="144727.365">4450 3081 22261,'27'36'3881,"-26"-35"-3848,-1 0 0,1 1 0,0-1 0,0 0 0,0 0 0,0 0 0,0 0 0,0 0 0,1-1 0,-1 1 0,0 0 0,0 0 0,1-1 0,-1 1 0,0-1 0,1 1 0,-1-1 0,0 0 0,1 1 0,-1-1 0,1 0 0,-1 0 0,0 0 0,1 0 0,-1 0 0,1 0 0,-1-1 0,0 1 0,1 0 0,-1-1 0,1 1 0,-1-1 0,0 1 0,0-1 0,1 0 0,-1 1 0,0-1 0,0 0 0,0 0 0,0 0 0,0 0 0,0 0 0,0 0 0,0 0 0,1-1-33,1-3 14,0 0 0,-1-1 0,1 1 0,-1-1 0,0 1 0,-1-1 0,1 1 0,-1-1 0,0 0 0,0 0 0,-1 0 0,0 0 0,0 0 0,0 1 0,-1-1 0,0 0 0,0 0 0,0 0-1,-1 1 1,0-1 0,0 1 0,0-1 0,-1 1 0,1 0 0,-1 0 0,-1 0 0,1 0 0,-1 0 0,0 1 0,-3-3-14,7 6 2,-1 0 1,1 1-1,-1-1 0,0 0 1,1 1-1,-1-1 0,0 1 1,0-1-1,0 1 0,1-1 1,-1 1-1,0-1 0,0 1 1,0 0-1,0-1 1,0 1-1,0 0 0,0 0 1,0 0-1,0 0 0,1 0 1,-1 0-1,0 0 0,0 0 1,0 0-1,0 0 0,0 1 1,0-1-1,0 0 0,0 1 1,0-1-1,1 1 0,-1-1 1,0 1-1,0-1 0,0 1 1,1-1-1,-1 1 0,0 0 1,1-1-1,-1 1 1,1 0-1,-1 0 0,0-1 1,1 1-1,0 0 0,-1 0 1,1 0-1,-1 0 0,1-1 1,0 1-1,0 0 0,0 0 1,-1 0-1,1 0 0,0 0 1,0 0-1,0 1-2,2 57 88,2-42-89,1 0 1,0-1-1,1 0 0,1 0 1,1-1-1,0 1 0,1-2 1,1 1-1,0-1 0,1-1 1,-11-11 3,1-1 0,0 1 0,0 0 0,0-1 0,0 1-1,0 0 1,1-1 0,-1 0 0,0 1 0,1-1 0,-1 0-1,1 0 1,-1 0 0,1 0 0,-1 0 0,1 0-1,0 0 1,0 0 0,-1 0 0,1-1 0,0 1 0,0-1-1,0 0 1,0 1 0,0-1 0,-1 0 0,1 0 0,0 0-1,0 0 1,0-1 0,0 1 0,0 0 0,0-1 0,-1 0-1,1 1 1,0-1 0,0 0 0,-1 0 0,1 0 0,0 0-1,0-1-2,28-88 513,-19 29-225,-3 0 1,-2-1 0,-4 0-1,-1 0 1,-4 0 0,-9-55-289,9 97 35,-2 0 0,1 1 0,-2-1 1,-1 1-1,0 0 0,-1 1 0,-2-1 0,1 2 0,-2-1 0,0 1 1,-4-2-36,2 23-43,31 76 39,83 301 100,-99-371-89,0 1 0,1-1-1,0 0 1,1 0 0,0-1 0,1 1 0,-1-1 0,2 0 0,0 0-1,0 0 1,0-1 0,1 0 0,0 0 0,1-1 0,0 0-1,0 0 1,0-1 0,1 0 0,0 0 0,0-1 0,0 0-1,1-1 1,8 3-7,-17-6-13,-1-1-54,-3-2-42,-198-160-1537,192 155 1737,7 5 45,8 0 184,74-45-219,-59 25-725,2-5-568</inkml:trace>
  <inkml:trace contextRef="#ctx0" brushRef="#br0" timeOffset="146474.75">5109 2178 13363,'-2'-4'660,"-32"-59"9364,6 63-8104,25 3-1848,-1 1 1,1 0-1,0 1 1,0-1-1,0 0 1,1 1-1,0-1 1,0 1-1,0 0 1,0 0-1,1 0 1,-1 0-1,1 0 1,1 0-1,-1 0 1,1 0-1,0 1 1,0-1-1,0 0 1,1 0-1,-1 0 1,2 3-73,3 18 189,1 0 0,2 0 0,0 0 0,2-1 0,0-1 0,2 1 0,1-2 0,1 0 0,14 19-189,25 46 551,156 346 164,-190-381-533,-30-64 32,-14-29-188,2-1-1,2-2 0,2 0 1,1-1-1,-6-29-25,12 40-3,2-2 0,1 1-1,1-1 1,2 0 0,1-9 3,4 42 0,0 0 1,1 0-1,-1 1 1,1-1-1,0 0 1,-1 0-1,1 1 1,0-1-1,0 0 1,0 0-1,0 0 1,1 0-1,-1 1 1,0-1-1,1 0 1,-1 0-1,1 1 1,0-1-1,-1 0 1,1 1-1,0-1 1,0 1-1,0-1 1,0 1-1,0-1 1,1 1-1,-1 0 1,0-1-1,1 1 0,-1 0 1,0 0-1,1 0 1,0 0-1,-1 0 1,1 0-1,0 1 1,-1-1-1,1 1 1,0-1-1,0 1 1,-1-1-1,1 1 1,0 0-1,0 0 1,0 0-1,-1 0 1,1 0-1,0 0 1,0 1-1,0-1 1,-1 0-1,1 1 1,0 0-1,-1-1 1,2 2-1,5 1-1,0 0 1,-1 1-1,1 0 1,-1 0-1,0 1 1,0 0-1,0 1 1,-1-1-1,0 1 1,0 0-1,-1 1 1,1-1-1,-1 1 1,-1 0-1,1 1 1,-1-1-1,-1 1 1,1-1-1,-1 1 1,0 0-1,-1 1 1,0-1-1,-1 0 1,1 8 0,-1-13-7,-1-3 11,-25-30 0,13 7-6,-22-74-5,47 84-3,56-13-2,-64 24 14,0-1 1,0 0-1,0-1 0,0 1 0,-1-1 0,0 0 1,0 0-1,0 0 0,0-1 0,-1 1 0,1-1 1,-1 0-1,0 0 0,-1 0 0,1-1 0,-1 1 0,0-1-2,29-47-5,-29 52 4,-1 0 0,0 1 0,1-1 0,-1 0 0,1 1 0,-1-1 0,1 1 0,-1-1 0,1 1 0,-1 0 0,1-1 0,-1 1 0,1 0 0,0 0 0,-1 0 0,1 0 0,-1 0 0,1 1 0,-1-1 0,1 0 0,-1 1 0,1-1 0,-1 1 0,1 0 0,-1-1 0,1 1 0,-1 0 0,0 0 0,0 0 0,1 0 0,-1 0 0,0 0 0,0 0 0,0 0 0,0 1 0,0-1 0,0 0 0,0 1 0,-1-1 0,1 0 0,0 1 0,-1-1 0,1 1 0,-1-1 0,1 2 1,33 28 24,-31-32-25,0 0 1,0 0-1,0-1 1,0 1-1,0-1 1,-1 0-1,1 0 1,-1 0-1,0 0 0,1-1 1,-1 1-1,0 0 1,0-1-1,0 0 1,-1 1-1,1-1 1,-1 0-1,1 0 1,-1 0-1,0 0 0,0 0 1,0 0-1,-1 0 1,1 0-1,-1-1 1,0 0 0,5-11 3,-1 7-2,21-41-15,-25 48 13,1 0 0,0 0 0,0 0 0,-1 0 0,1 1 0,0-1 0,0 0 0,0 0 0,0 1 0,0-1 0,0 1 1,0-1-1,0 1 0,0-1 0,0 1 0,0 0 0,0 0 0,0-1 0,1 1 0,-1 0 0,0 0 0,0 0 0,0 0 0,0 0 0,0 0 0,0 1 0,0-1 0,1 0 0,-1 1 0,0-1 0,0 0 0,0 1 0,0-1 0,0 1 0,0 0 0,0-1 0,-1 1 0,1 0 0,0-1 0,0 1 0,0 0 0,-1 0 0,1 0 0,0 0 0,-1 0 1,40 68-2,12 14 4,-50-83-1,0 0 0,0 0 0,0 0 0,0 0 0,0 0 0,0 0 0,-1 0 0,1-1 0,0 1 0,0-1-1,0 1 1,0-1 0,-1 0 0,1 0 0,0 0 0,-1 0 0,1 0 0,-1 0 0,1 0 0,-1-1 0,1 1 0,-1 0 0,0-1 0,0 1 0,1-1 0,-1 1 0,0-1 0,0 0 0,-1 0 0,1 1 0,0-1 0,-1 0 0,1 0-1,-1 0 1,1 1 0,-1-1 0,0 0 0,0 0 0,0 0 0,0 0 0,0 0 0,0 0 0,-1 0-1,4-6 3,53-186 82,-55 192-82,-1 1-3,-1 0 1,1-1 0,0 1 0,0 0 0,0 0-1,1 0 1,-1-1 0,0 1 0,0 0 0,1 0-1,-1 0 1,0 0 0,1 0 0,-1 0 0,1 0-1,0 0 1,-1 0 0,1 0 0,0 0 0,0 0-1,-1 0 1,1 0 0,0 0 0,0 1 0,0-1-1,0 0 1,0 1 0,0-1 0,0 1 0,0-1-1,0 1 1,0-1 0,1 1 0,-1 0 0,0 0 0,0-1-1,0 1 1,0 0 0,1 0 0,-1 0 0,0 0-1,0 0 0,44 133-14,-42-125 11,-3-5 4,1 0-1,-1 0 1,1 0-1,0 0 1,0 0-1,0 0 1,0 0-1,1 0 1,-1-1 0,1 1-1,0-1 1,-1 1-1,1-1 1,0 1-1,1-1 1,-1 0-1,0 0 1,1 0-1,-1 0 1,2 0-1,22-27 20,-24 21-18,65-250 37,-67 253-39,0 0 0,0 1 0,0-1 1,0 1-1,0-1 0,0 1 0,1-1 0,-1 0 0,0 1 0,0-1 0,1 1 1,-1-1-1,0 1 0,1-1 0,-1 1 0,1 0 0,-1-1 0,0 1 0,1-1 1,-1 1-1,1 0 0,-1-1 0,1 1 0,-1 0 0,1 0 0,0-1 0,-1 1 1,1 0-1,-1 0 0,1 0 0,-1 0 0,1 0 0,0-1 0,-1 1 1,1 0-1,-1 0 0,1 1 0,0-1 0,-1 0 0,1 0 0,-1 0 0,1 0 1,-1 0-1,1 1 0,0-1 0,-1 0 0,1 0 0,-1 1 0,1-1 0,-1 1 1,0-1-1,1 0 0,-1 1 0,1-1 0,-1 1 0,0-1 0,1 1 0,-1-1 1,0 1-1,1-1 0,-1 1 0,0-1 0,0 1 0,1-1 0,-1 1 1,0 0-1,0-1 0,0 1 0,19 48-5,-17-43 5,2 9-11,42 77-82,-16-92-663,-18-19-342</inkml:trace>
  <inkml:trace contextRef="#ctx0" brushRef="#br0" timeOffset="147937.877">4333 4352 19420,'0'-2'217,"0"1"0,0-1-1,-1 1 1,1-1 0,-1 1 0,1-1 0,-1 1-1,1-1 1,-1 1 0,0-1 0,0 1 0,0 0-1,0-1 1,0 1 0,0 0 0,0 0-1,0 0 1,0 0 0,-1 0 0,1 0 0,0 0-1,-1 0 1,1 0 0,-1 1 0,1-1-1,-1 1 1,1-1 0,-1 1 0,1-1 0,-1 1-1,0 0 1,1 0 0,-1 0-217,-2 0 106,0 1 1,1 0-1,-1 0 1,0 0-1,1 0 1,-1 1-1,1-1 1,-1 1-1,1 0 1,0 0-1,0 0 1,0 1-1,0-1 1,0 1-1,0-1 1,1 1-1,-1 0 1,1 0-1,0 0 1,0 1-1,-1 0-106,0 9 26,0 0 0,0 1 0,2-1 0,-1 1 0,2 0 0,0-1 0,0 1 0,2-1 0,-1 1 0,2-1 0,0 1 0,0-1 0,1 0 0,2 3-26,-3-7 10,-2-1 4,1 0 0,0-1 0,0 1 0,1 0 0,0-1 0,0 0 0,1 1 0,0-1 0,1-1 0,-1 1 0,1-1 0,4 5-14,-8-11 2,0 1 0,0-1 0,0 0 0,0 1 0,0-1 1,0 0-1,0 0 0,0 0 0,-1 0 0,1 0 0,0 0 0,0 0 1,0 0-1,0 0 0,0-1 0,0 1 0,0 0 0,0-1 1,0 1-1,-1 0 0,1-1 0,0 1 0,0-1 0,0 1 0,-1-1 1,1 0-1,0 1 0,-1-1 0,1 0 0,0 1 0,-1-1 0,1 0 1,-1 0-1,1 0 0,-1 0 0,0 1 0,1-1 0,-1 0 1,0 0-1,1 0 0,-1 0 0,0 0 0,0 0 0,0 0-2,7-22 86,-1-1 0,-1 1 0,-1-1-1,-1 0 1,-1 0 0,-2-2-86,3-8 116,0 2-6,0 0-1,-2 0 1,-2 0 0,0 1 0,-3-1-1,0 0 1,-2 1 0,-1 0-1,-2 0 1,-1 1 0,-1 0-1,-9-14-109,87 181-4,75 126 8,-139-258-51,-2-3 8,-1 0 0,1 0 0,-1 0 0,1 0 0,0 0 0,0 1-1,0-1 1,0 0 0,0-1 0,0 1 0,1 0 0,-1 0-1,0 0 1,1-1 0,0 1 0,-1-1 0,1 1 0,0-1 0,0 0-1,0 0 1,0 0 0,0 0 0,0 0 0,0 0 0,0 0 0,0-1-1,0 1 1,1-1 0,-1 1 0,0-1 0,0 0 0,0 0 0,1 0-1,-1 0 1,0 0 0,0-1 0,1 1 0,-1-1 0,2 0 39,11-25-1350,-2-9 918</inkml:trace>
  <inkml:trace contextRef="#ctx0" brushRef="#br0" timeOffset="148630.869">4690 3980 23045,'-3'231'4326,"4"-219"-4228,-1 6 26,1 0 1,1 0-1,1-1 1,0 1 0,1-1-1,1 1 1,2 3-125,-7-22 3,0 0 1,1 0-1,-1 0 0,0 0 1,0 1-1,1-1 0,-1 0 1,1 0-1,-1 1 1,0-1-1,1 0 0,-1 1 1,1-1-1,0 0 1,-1 1-1,1-1 0,-1 1 1,1-1-1,0 1 1,0-1-1,-1 1 0,1-1 1,0 1-1,0 0 1,-1-1-1,1 1 0,0 0 1,0 0-1,0 0 1,0 0-1,-1-1 0,1 1 1,0 0-1,0 0 0,0 1 1,0-1-1,-1 0 1,1 0-1,0 0 0,0 0 1,0 1-1,-1-1 1,1 0-1,0 1 0,0-1 1,-1 1-1,1-1 1,0 1-1,-1-1 0,1 1 1,0 0-1,-1-1 1,1 1-1,-1-1 0,1 1 1,-1 0-1,1 0 0,-1-1 1,0 1-1,1 0 1,-1 0-1,0 0 0,0-1 1,1 1-1,-1 0 1,0 0-1,0 0 0,0 0-3,8-34 217,-2 1-1,-1-1 0,-1-1 0,-2 1 1,-1-1-1,-2 1 0,-2-18-216,-30-127 432,45 227-432,2-2-8,-1 1 16,2-1-1,2-1 1,2 0 0,7 10-8,-25-55 0,-1 1 1,1 0 0,-1-1-1,1 1 1,-1-1 0,1 1-1,0-1 1,0 1-1,-1-1 1,1 0 0,0 1-1,0-1 1,1 0 0,-1 0-1,0 0 1,0 0-1,0 0 1,1 0 0,-1 0-1,1 0 1,-1 0-1,1-1 1,-1 1 0,1 0-1,-1-1 1,1 0 0,-1 1-1,1-1 1,0 0-1,-1 0 1,1 0 0,-1 0-1,1 0 1,0 0-1,-1 0 1,1 0 0,0-1-1,-1 1 1,1-1 0,-1 1-1,1-1 1,-1 1-1,1-1 1,-1 0 0,0 0-1,1 0 1,-1 0-1,0 0 1,1 0 0,-1 0-1,0 0 1,0-1 0,0 1-1,0-1 0,7-12 28,0-1 1,-1-1-1,-1 1 0,0-1 0,-1 0 0,-1-1 0,0 1 0,-2-1 1,0 1-1,0-14-28,-1 26 8,4-45 40,-2 0 0,-2 0 0,-3-1 0,-1 1 0,-3 1 0,-2-1 1,-2 1-1,-2 0 0,-2 1 0,-7-14-48,-7-8 5,55 175-14,-16-57 3,1-1 0,2-1 1,2 0-1,3-1 0,1 0 0,17 25 6,-31-62 3,0 0-1,1-1 0,0 0 1,0 0-1,1 0 0,0-1 0,1-1 1,-1 1-1,1-1 0,0-1 1,1 1-1,-1-2 0,1 1 0,10 2-2,-18-6 12,-2-1 2,-7-13 3,-132-55-925,-13 11-798,192 65 2156,-15-8-510,0 0 0,-1-2 0,1 0 0,-1-2 0,1-1 0,-1 0-1,12-6 61,4-5-757</inkml:trace>
  <inkml:trace contextRef="#ctx0" brushRef="#br0" timeOffset="149103.462">5450 3597 25629,'-3'-2'171,"1"0"-1,-1 1 1,0-1-1,0 0 1,-1 1-1,1 0 0,0 0 1,0 0-1,-1 0 1,1 0-1,0 1 0,-1 0 1,1-1-1,-1 1 1,1 0-1,0 1 0,-1-1 1,1 0-1,-1 1 1,1 0-1,0 0 1,0 0-1,-1 0 0,1 1-170,-2 0 15,0 1-1,0 1 1,0-1 0,0 1-1,0 0 1,1 0-1,-1 0 1,1 0-1,0 1 1,1 0-1,-1 0 1,1 0 0,0 0-1,0 0 1,0 1-1,1 0 1,0-1-1,0 1 1,1 0-1,-1 2-14,0 7 17,1 1-1,1-1 0,0 0 1,2 0-1,-1 0 0,2 0 1,0 0-1,0 0 0,2 0 1,0-1-1,0 0 0,2 0 0,6 12-16,-13-25 5,1 0 0,-1 0 0,1 1-1,0-1 1,-1 0 0,1 0 0,0 0-1,0 0 1,0 1 0,0-1-1,0 0 1,0-1 0,0 1 0,0 0-1,0 0 1,0 0 0,1-1-1,-1 1 1,0 0 0,0-1 0,1 1-1,-1-1 1,0 0 0,1 1 0,-1-1-1,1 0 1,-1 0 0,0 0-1,1 0 1,-1 0 0,0 0 0,1 0-1,-1-1 1,1 1 0,-1 0 0,0-1-1,1 1 1,-1-1 0,0 1-1,1-1-4,34-49 181,-18 6-115,-2 0 0,-2-1-1,-2 0 1,-1-1 0,-3 0 0,-2-1 0,-2 0 0,-2-7-66,-7 4 30,7 72-32,8 45-23,4 0 0,2-1 0,22 53 25,-37-114-64,1 0 1,0 0-1,0 0 1,1-1-1,-1 1 1,1-1-1,0 1 0,0-1 1,1 0-1,-1 0 1,1 0-1,0 0 1,0-1-1,0 0 0,0 1 64,21 5-1232</inkml:trace>
  <inkml:trace contextRef="#ctx0" brushRef="#br0" timeOffset="151486.658">2250 1920 10410,'0'0'1068,"0"-3"8515,9-9-6515,-7 11-3048,0 0 7,-1-1 1,1 1-1,-1 0 0,1 1 0,-1-1 0,1 0 1,0 0-1,-1 1 0,1-1 0,0 1 0,0-1 1,-1 1-1,1 0 0,0-1 0,0 1 0,0 0 1,0 0-1,-1 1 0,1-1 0,0 0 1,0 1-1,0-1 0,-1 1 0,1-1 0,0 1 1,-1 0-1,1-1 0,0 1 0,-1 0 0,1 0 1,-1 1-1,0-1 0,1 0 0,-1 0 0,1 1-27,198 222 1523,162 163-1217,-69-80-288,-53-79 22,-32-56 250,-140-137-31,-66-34-222,-6-8-563,-18-15-748,-5 4-1223</inkml:trace>
  <inkml:trace contextRef="#ctx0" brushRef="#br0" timeOffset="152201.62">2230 2332 14723,'2'16'8099,"10"-50"-5961,-1-75-931,-5-1 0,-6-39-1207,-2 102 115,-2 0 1,-2 0-1,-2 1 0,-4-8-115,11 50 30,1 4 4,9 17 33,60 57-66,-48-56-131,-2 1-1,-1 1 1,0 0-1,-1 2 1,-2 0-1,6 11 131,6 14-1074</inkml:trace>
  <inkml:trace contextRef="#ctx0" brushRef="#br0" timeOffset="154347.092">393 1049 20860,'-8'1'61,"-1"1"0,1 0 0,0 0 0,0 1-1,0 0 1,0 1 0,0-1 0,1 2-1,-1-1 1,1 1 0,0 0 0,1 0 0,-1 1-1,1 0 1,0 0 0,0 1 0,1-1-1,0 1 1,0 1 0,1-1 0,0 1 0,-3 6-61,-7 18 109,2 1 1,1 0 0,1 1-1,2 0 1,1 3-110,-11 54 270,-8 28 25,6 0 0,3 33-295,17-107 45,2 0-1,3 0 0,1 0 1,2-1-1,3 0 0,1 0 0,2-1 1,2-1-1,1 0 0,3-1 1,1-1-1,2-1 0,2-1 0,1-2 1,2 0-1,2-2 0,0-1 1,3-1-1,0-2 0,2-1 0,2-2 1,0-1-1,1-2 0,10 2-44,-45-24 0,130 53 32,-130-54-30,1-1 0,0 0-1,-1 0 1,1 0 0,0 0-1,-1 0 1,1-1-1,-1 1 1,1-1 0,-1 0-1,1 0 1,-1 0 0,1-1-1,-1 1 1,0-1 0,0 0-1,1 0 1,-1 0 0,-1 0-1,1 0 1,0-1-1,-1 0 1,1 1 0,-1-1-1,0 0 1,1 0 0,-2 0-1,2-2-1,34-100 105,-14-28 20,-6-1 0,-5-1 0,-6 1 0,-7-26-125,-1 10 87,-7 0 0,-6 0 0,-33-140-87,41 259 2,-1 0 0,-1 0-1,-2 1 1,0 0-1,-3 0 1,-5-7-2,17 33-3,0 0 0,0 1 0,0-1 1,-1 1-1,1-1 0,-1 1 0,0 0 0,0 0 0,0 0 1,-1 0-1,1 1 0,-1-1 0,1 1 0,-1 0 0,0 0 1,0 0-1,0 1 0,0-1 0,0 1 0,0 0 1,0 0-1,0 1 0,0-1 0,-1 1 0,1 0 0,0 0 1,0 0-1,-1 0 0,1 1 0,0 0 0,0 0 0,0 0 1,0 0-1,0 1 0,0-1 0,0 1 0,0 0 1,1 1-1,-1-1 0,0 0 0,1 1 0,0 0 0,-1 0 3,-25 22-177,2 1 0,1 0 0,1 2 0,1 1 0,1 1 0,2 1 0,1 1 0,-15 34 177,-2 3-728</inkml:trace>
  <inkml:trace contextRef="#ctx0" brushRef="#br0" timeOffset="155534.305">5984 0 21485,'-19'5'62,"9"-3"47,-1 0 0,0 0 0,1 1 0,-1 0 0,1 1 0,0 0 0,0 0-1,0 1 1,1 1 0,0 0 0,0 0 0,0 0 0,1 1 0,0 1 0,0-1-1,1 1 1,-7 9-109,-3 20 144,2 1 0,1 0 0,1 1 0,3 1 0,-4 26-144,6-26 28,-3 2-4,3 0-1,1 0 0,2 1 0,2 0 1,2 0-1,2 0 0,1-1 0,3 1 0,1 0 1,8 22-24,10-1 56,4-2 1,2-1-1,2-1 1,3-2 0,3-1-1,2-2 1,30 30-57,-63-76-2,18 24 14,1-1 0,2-1-1,1-1 1,1-2-1,1-1 1,2-1 0,24 13-12,-22-18 21,0-2 0,2-1 1,0-2-1,0-2 1,2-1-1,0-2 1,0-1-1,1-3 0,0-1 1,0-2-1,0-1 1,1-2-1,-1-3 0,1 0 1,-1-3-1,0-1 1,-1-2-1,32-11-21,-55 13 15,0-1-1,-1-1 1,1 0-1,-1-1 1,-1 0 0,0-2-1,0 1 1,-1-2-1,0 0 1,-1 0 0,-1-1-1,0 0 1,0-1-1,-2-1 1,1 1-1,0-5-14,15-37 188,-1-1 0,-4-1 0,-2 0-1,-3-2 1,-2 0 0,-3 0 0,-2-1-1,-3 0 1,-3-21-188,0 13 78,-3 0 0,-4 0 0,-2 0 0,-3 0 0,-4 2 0,-2-1 0,-3 2 0,-3 0 0,-13-22-78,30 74 10,-1 0 0,-1 1 0,0 0 0,-1 0 1,0 0-1,-1 1 0,0 1 0,-1-1 0,0 1 1,-1 1-1,0 0 0,-1 1 0,0 0 0,0 0 1,-1 2-1,0-1 0,0 2 0,-1-1 0,0 2 1,-2-1-11,-15 3-20,1 0 0,-1 2-1,1 1 1,-1 1 0,1 2 0,0 1 0,0 2 0,0 0 0,0 2 0,1 2 0,0 0 0,1 2 0,1 1 0,-5 4 20,30-16-5,-235 77-2235,167-66 1070</inkml:trace>
  <inkml:trace contextRef="#ctx0" brushRef="#br0" timeOffset="157283.958">893 935 21093,'20'-28'135,"1"1"1,2 1 0,1 1-1,1 1 1,1 1 0,0 1-1,2 2 1,1 0 0,0 2-1,2 2 1,-1 0 0,2 2-1,0 2 1,1 0 0,11 0-136,28-12 34,347-99 129,-71 44-102,-259 58-40,2 3 1,1 5-1,0 4 0,0 3 0,0 5 0,1 4 0,34 7-21,-102-8 2,67 5-9,1-3 0,-1-5 0,0-4 0,63-12 7,-93 5-4,65-14 1,1 6-1,0 5 0,90 3 4,-96 15 14,-37 1 0,1-5 0,0-2 0,44-11-14,102-54 40,-72 15 23,-62 32 20,1 4 0,0 5 0,44 1-83,44-10 128,-125 11 20,1 3-1,-1 2 0,1 4 1,23 3-148,-79-2 16,0 1 1,0 0 0,0 0 0,0 0 0,0 1 0,0 0 0,-1 1-1,1-1 1,-1 1 0,1 0 0,-1 1 0,0 0 0,0 0-1,-1 0 1,1 0 0,-1 1 0,0 0 0,0 0 0,1 3-17,4 12 2627</inkml:trace>
  <inkml:trace contextRef="#ctx0" brushRef="#br0" timeOffset="158044.858">7711 669 24733,'52'-2'292,"-1"3"0,1 1 0,-1 3-1,0 2 1,49 14-292,17 9 266,38 11 247,1-7 1,152 12-514,-16-35 394,1-12 0,285-41-394,150-57 204,-716 97-207,41-7 14,0 3 1,0 1-1,1 4 0,-1 1 0,34 6-11,-78-5-30,0 1 0,-1-1 0,1 2 0,-1-1 1,1 1-1,-1 1 0,0-1 0,0 1 0,0 1 0,-1-1 0,0 1 0,1 1 0,-2-1 0,3 4 30,10 15-681</inkml:trace>
  <inkml:trace contextRef="#ctx0" brushRef="#br0" timeOffset="158493.938">8056 542 19572,'10'16'-296</inkml:trace>
  <inkml:trace contextRef="#ctx0" brushRef="#br0" timeOffset="158935.511">7935 1308 24221,'-14'-34'549,"-26"-74"457,-6 2-1,-3 2 1,-27-34-1006,44 88 51,-3 2-1,-2 2 1,-2 1-1,-2 2 1,-1 2-1,-8-3-50,10 18 55,39 26-42,1 0-32,5 2-14,65 14 20,1-2 0,-1-3 0,2-3 0,0-4 0,-1-3 0,18-3 13,-48 2-82,47-1 62,0-3 1548</inkml:trace>
  <inkml:trace contextRef="#ctx0" brushRef="#br0" timeOffset="159933.577">11716 686 27702,'10'-2'64,"0"0"1,0-2-1,0 1 1,0-1-1,-1 0 1,0-1-1,0 0 1,0-1-1,0 0 1,-1 0-1,0-1 0,0 0 1,-1 0-1,1-1 1,-2 0-1,1 0 1,-1-1-1,-1 0 1,1 0-1,-1 0 1,-1-1-1,0 1 0,0-1 1,-1 0-1,0 0 1,-1 0-1,0-1-64,4-36 32,-6 46-31,0 0 0,0 1 1,0-1-1,0 0 0,0 0 0,0 0 0,0 0 0,0 0 1,-1 0-1,1 1 0,0-1 0,0 0 0,-1 0 0,1 0 1,-1 1-1,1-1 0,-1 0 0,1 0 0,-1 1 1,1-1-1,-1 0 0,1 1 0,-1-1 0,0 1 0,1-1 1,-1 1-1,0-1 0,0 1 0,0-1 0,1 1 0,-1 0 1,0-1-1,0 1 0,0 0 0,0 0 0,1 0 0,-1-1 1,0 1-1,0 0 0,0 0 0,0 0 0,0 0 0,0 1 1,1-1-1,-1 0 0,0 0 0,0 1 0,0-1-1,-10 6 3,1 0-1,0 1 1,0 0-1,0 1 1,1 0-1,0 1 1,0 0-1,1 0 1,1 1-1,-1 0 1,1 0-1,1 1 1,0-1-1,1 1 1,0 1-1,-3 10-2,-5 9-2,2 1-1,1 0 1,1 0-1,2 1 1,1 0-1,2 0 1,1 0-1,2 0 1,2 24 2,-2-53 0,1 1 1,-1-1-1,1 0 1,0 0-1,0 1 1,0-1-1,0 0 0,1 0 1,0 0-1,0 1 1,0-1-1,0 0 1,1 0-1,-1 0 1,1-1-1,0 1 1,0 0-1,1-1 1,-1 1-1,1-1 1,-1 1-1,1-1 1,0 0-1,1-1 1,-1 1-1,0 0 1,1-1-1,-1 0 0,1 0 1,0 0-1,0 0 1,0 0-1,0-1 1,0 0-1,0 0 1,0 0-1,0 0 1,1 0-1,-1-1 1,0 0-1,0 0 1,2 0-1,6-6-171,0 1 1,-1-2-1,0 0 1,0 0 0,0-1-1,-1 0 1,0-1-1,0 0 1,2-4 170,25-25 452</inkml:trace>
  <inkml:trace contextRef="#ctx0" brushRef="#br0" timeOffset="160333.855">12174 554 25469,'-11'13'10,"0"1"0,1 1 0,0 0 0,2 0 0,-1 1 0,2 0 0,0 0 0,1 1 0,1 0 0,0 0 0,2 0 0,0 1 0,0-1 0,2 1 0,0 0 0,1 3-10,0-19 1,0-1 0,0 1 0,0 0-1,0 0 1,0 0 0,1 0 0,-1-1-1,1 1 1,-1 0 0,1 0-1,-1-1 1,1 1 0,0 0 0,0-1-1,0 1 1,0 0 0,0-1-1,0 0 1,1 1 0,-1-1 0,0 0-1,1 1 1,-1-1 0,1 0-1,-1 0 1,1 0 0,-1 0 0,1-1-1,0 1 1,0 0 0,-1-1-1,1 1 1,0-1 0,0 1 0,0-1-1,-1 0 1,1 0 0,0 0 0,0 0-1,0 0 1,0 0 0,0-1-1,-1 1 1,1-1 0,0 1 0,0-1-1,-1 1 1,1-1 0,0 0-1,-1 0 1,1 0 0,1-1-1,107-65 78,-95 56-33,0 0 1,1 0-1,0 2 0,0 0 1,1 1-1,1 0 1,-1 2-1,15-4-45,-30 10 11,0 1 0,0-1 0,0 1 0,0 0 0,1-1-1,-1 1 1,0 0 0,-1 0 0,1 1 0,0-1 0,0 0 0,0 0 0,-1 1-1,1-1 1,0 1 0,-1 0 0,0-1 0,1 1 0,-1 0 0,0 0-1,0 0 1,0 0 0,0 0 0,0 0 0,-1 0 0,1 0 0,0 0 0,-1 0-1,0 1 1,1-1 0,-1 0 0,0 0 0,0 0 0,0 1 0,-1-1-1,1 0 1,0 0 0,-1 0 0,0 0 0,1 1 0,-1-1 0,0 0 0,0 0-1,0 0 1,0-1 0,0 1 0,-1 1-11,-3 19 199,-1 0 0,-1 0-1,-1-1 1,-1 0 0,0-1 0,-2 1-1,-12 16-198,19-30 13,0 0 0,-1 0-1,0-1 1,-1 0 0,1 0 0,-1 0-1,-1-1 1,1 0 0,0 0 0,-1 0-1,0-1 1,0 0 0,-1-1 0,1 1-1,-1-1 1,0-1 0,0 1 0,1-1-1,-1-1 1,-1 0 0,1 0 0,0 0-1,-1-1-12,-15-13-1092,22-2 2167</inkml:trace>
  <inkml:trace contextRef="#ctx0" brushRef="#br0" timeOffset="161204.527">12570 292 27206,'-1'17'117,"-4"12"35,1-1 0,1 1 0,2 0 0,1 0 0,1-1 0,2 1 0,1 0 0,1-1 0,1 0 0,1 0-1,2 0 1,1-1 0,1-1 0,11 20-152,-21-44 7,0 0 0,0 0 0,-1 0 0,1 0 0,0-1 0,1 1 0,-1 0 1,0-1-1,0 1 0,1-1 0,-1 1 0,1-1 0,-1 0 0,1 1 0,-1-1 0,1 0 0,0 0 0,0 0 0,-1 0 0,1-1 0,0 1 0,0 0 0,0-1 0,0 1 0,0-1 0,0 0 0,0 0 0,0 0 0,0 0 0,0 0 0,0 0 0,0 0 0,0-1 0,0 1 0,0-1 0,0 1 0,0-1 0,0 0 0,-1 0 0,1 1 0,0-1 0,0-1 0,-1 1 0,1 0 1,-1 0-1,1-1 0,-1 1 0,1-1 0,-1 1 0,0-1 0,0 1 0,1-2-7,0-9 11,0 1 0,0-1 0,-2 0 0,1 0 0,-1 0 0,-1 0 0,0 1 0,-1-1 1,0 0-1,-1 1 0,0-1 0,-1 1 0,0 0 0,-1 0 0,0 0 0,-1 1 0,0 0 0,0 0 0,-1 0 1,-1 1-1,1 0 0,-8-6-11,-42-38-55,56 52 53,1 1 0,-1-1-1,1 1 1,-1-1 0,0 1 0,1 0-1,-1 0 1,0-1 0,1 1 0,-1 0-1,0 0 1,0 0 0,1-1 0,-1 1-1,0 0 1,1 0 0,-1 0 0,0 0-1,0 1 1,1-1 0,-1 0 0,0 0-1,1 0 1,-1 0 0,0 1 0,1-1-1,-1 0 1,0 1 0,1-1 0,-1 0-1,1 1 1,-1-1 0,0 1 0,1-1-1,-1 1 1,1-1 0,0 1 0,-1 0-1,1-1 1,-1 1 0,1-1 0,0 1-1,-1 0 1,1-1 0,0 1 0,0 0-1,0 0 1,-1-1 0,1 1 0,0 0-1,0-1 1,0 1 0,0 0 0,0 0-1,0-1 1,0 1 0,1 0 0,-1-1-1,0 2 3,6 51-54,-6-49 54,3 12-1,1 0 0,0 0-1,1 0 1,1 0 0,1-1-1,0 0 1,1 0-1,0 0 1,1-1 0,1-1-1,6 8 2,-10-15 8,-1-1-1,1 1 1,-1-1 0,1 0-1,1-1 1,-1 1-1,1-1 1,0-1 0,0 1-1,0-1 1,0 0-1,0-1 1,1 0 0,-1 0-1,1 0 1,0-1-1,-1 0 1,1-1 0,0 0-1,0 0 1,-1 0-1,1-1 1,0 0-1,-1-1 1,7-1-8,-2-3 16,1 1 0,-1-2 1,0 1-1,-1-2 0,0 1 0,0-2 0,0 1 1,-1-2-1,-1 1 0,1-1 0,-2-1 0,1 1 1,-1-2-1,-1 1 0,0-1 0,-1 0 0,0 0 1,-1-1-1,0 0 0,-1 0 0,-1 0 0,0 0 1,0 0-1,-1-1 0,-1 1 0,0-1 0,-2-11-15,-9 64 37,5 7-30,2 0-1,2 0 1,3 0-1,1 0 1,5 19-8,-9-63 2,1 1 1,0 0 0,0-1 0,0 1 0,0 0 0,0-1 0,1 1 0,-1 0-1,1-1 1,0 1 0,0-1 0,0 1 0,0-1 0,0 1 0,1-1 0,-1 0-1,1 1 1,-1-1 0,1 0 0,0 0 0,0 0 0,0 0 0,0-1 0,0 1-1,0 0 1,0-1 0,1 1 0,-1-1 0,0 0 0,1 0 0,-1 0 0,1 0 0,0-1-1,-1 1 1,1 0 0,0-1 0,-1 0 0,3 0-3,4-5 6,0-1 0,0 0 0,-1-1 1,0 1-1,0-2 0,-1 1 0,0-1 0,0 0 1,-1-1-1,0 1 0,0-1 0,-1 0 0,1-5-6,2 2 9,119-192 111,-126 203-120,-1-1 0,1 1 0,-1 0 0,1 0 0,0 0 0,0-1-1,-1 1 1,1 0 0,0 0 0,0 0 0,0 0 0,0 1 0,0-1 0,0 0 0,0 0-1,1 0 1,-1 1 0,0-1 0,0 1 0,0-1 0,1 1 0,-1-1 0,0 1 0,1 0-1,-1 0 1,0 0 0,1-1 0,-1 1 0,0 1 0,1-1 0,-1 0 0,0 0 0,1 0-1,-1 1 1,0-1 0,1 0 0,-1 1 0,0-1 0,0 1 0,1 0 0,-1-1 0,0 1-1,0 0 1,0 0 0,0 0 0,0 0 0,0 0 0,0 1 0,31 95-7,-31-87 6,1-1 0,0 1 0,0-1 0,1 1 0,0-1 0,1 0 0,0 0 0,0 0 0,1-1 0,0 0 1,3 4 0,-5-10 0,1 0 1,0-1 0,-1 1 0,1-1 0,0 1 0,0-1-1,0 0 1,0-1 0,0 1 0,1-1 0,-1 0 0,0 0-1,0 0 1,0 0 0,0-1 0,0 0 0,0 1 0,0-1-1,0-1 1,0 1 0,0-1 0,0 1 0,-1-1 0,1 0 0,0-1-1,-1 1 1,0-1 0,0 1 0,0-1 0,0 0 0,0 0-1,0 0 1,-1 0 0,1-1 0,1-3-1,146-176 112,-149 181-112,1 0 1,0 0-1,-1 0 0,1 0 1,0 0-1,0 1 0,0-1 0,0 1 1,0-1-1,0 1 0,0 0 1,1-1-1,-1 1 0,0 0 1,1 1-1,-1-1 0,1 0 1,-1 1-1,1-1 0,-1 1 1,1 0-1,-1 0 0,1 0 0,0 0 1,-1 0-1,1 1 0,-1-1 1,1 1-1,-1-1 0,1 1 1,-1 0-1,0 0 0,1 0 1,-1 1-1,0-1 0,0 0 1,0 1-1,0-1 0,0 1 0,0 0 1,0 0-1,-1 0 0,1 0 1,0 0-1,-1 0 0,0 0 1,1 1-1,62 199 29,-63-200-27,0-1-1,0 1 1,1 0 0,-1 0-1,0 0 1,1-1 0,-1 1-1,1-1 1,0 1-1,-1-1 1,1 0 0,0 0-1,0 0 1,0 0 0,0 0-1,0 0 1,0 0 0,0 0-1,0-1 1,0 1 0,0-1-1,0 0 1,1 1 0,-1-1-1,0 0 1,0 0 0,0-1-1,0 1 1,1 0-1,-1-1 1,0 1 0,0-1-1,0 0 1,0 1 0,0-1-1,0 0 1,0 0 0,0 0-1,0-1-1,71-56 29,41-81-446,-112 137-98,-3 1-528,-4-4-529</inkml:trace>
  <inkml:trace contextRef="#ctx0" brushRef="#br0" timeOffset="161470.941">13727 216 26382,'8'6'-480</inkml:trace>
  <inkml:trace contextRef="#ctx0" brushRef="#br0" timeOffset="162408.528">14387 451 25733,'-7'13'121,"1"0"-1,0 1 1,1-1-1,0 1 0,1 0 1,1 0-1,0 1 0,1-1 1,1 1-1,0-1 0,1 1 1,0-1-1,1 1 0,1-1 1,0 1-1,1-1 0,2 5-120,-5-18 9,0 1 1,0 0-1,0-1 0,1 1 0,-1-1 0,0 1 1,1-1-1,-1 1 0,1-1 0,-1 1 0,1-1 0,0 0 1,-1 1-1,1-1 0,0 0 0,0 1 0,0-1 0,0 0 1,0 0-1,1 0 0,-1 0 0,0 0 0,0 0 1,1 0-1,-1 0 0,0-1 0,1 1 0,-1 0 0,1-1 1,-1 1-1,1-1 0,-1 0 0,1 0 0,0 1 0,-1-1 1,1 0-1,-1 0 0,1 0 0,-1 0 0,1-1 1,-1 1-1,1 0 0,0-1 0,-1 1 0,0-1 0,1 1 1,-1-1-1,1 0 0,-1 0 0,0 1 0,1-2-9,10-10 99,-1-1-1,-1-1 0,0 0 1,-1 0-1,0 0 0,-1-1 1,-1-1-1,3-10-98,-3 11 60,10-20 34,-3 0-1,0-1 1,-3-1-1,0 0 1,-3-1-1,-1 0 1,-2 0-1,0-24-93,-9 28 24,-1 61-22,10 247-2,21-173 26,-25-98-25,1 0 1,-1 0-1,1-1 1,0 1-1,0 0 1,0-1-1,0 0 1,0 1-1,0-1 1,1 0-1,-1 0 1,1 0-1,-1-1 1,1 1-1,0-1 1,0 1-1,0-1 1,0 0-1,0 0 1,0 0-1,0 0 1,0-1-1,0 1 0,0-1 1,0 0-1,1 0 1,-1 0-1,0 0 1,0-1-1,3 0-1,7-5 18,0 0 0,0-1-1,-1 0 1,0-2 0,-1 1-1,1-1 1,-2-1-1,1 0 1,-1 0 0,-1-1-1,0 0 1,0-1 0,-1 0-1,-1 0 1,0-1 0,0 0-1,-2 0 1,5-13-18,2-1 35,-2-1 1,-1-1 0,-1 1-1,-1-1 1,-1 0 0,-2-1 0,-1 1-1,-1-1 1,-2 0 0,-1 0-1,-1 1 1,-3-10-36,-6 0-3,5 35-5,0 22-6,-12 307-73,18-259 92,-1-32 16,-1-20-5,0 0 0,2 1 0,0-1-1,1 0 1,0 1 0,1-1 0,0 0 0,1 0 0,1 0-1,0-1 1,1 1 0,1-1 0,2 5-16,-6-16 2,0 0 0,0 1 1,1-1-1,-1 0 0,1-1 0,-1 1 1,1 0-1,0-1 0,-1 1 0,1-1 0,0 0 1,0 0-1,0 0 0,0 0 0,0-1 1,0 1-1,0-1 0,0 1 0,0-1 1,0 0-1,0-1 0,0 1 0,0 0 0,1-1 1,-1 0-1,-1 1 0,1-1 0,0 0 1,0-1-1,0 1 0,0 0 0,-1-1 1,1 0-1,-1 0 0,1 1 0,-1-1 0,0-1 1,1 1-1,-1 0 0,0-1 0,-1 1 1,1-1-1,0 1 0,-1-1 0,1 0 1,-1 1-1,0-1 0,0 0 0,0 0 0,0 0 1,0 0-1,-1 0 0,0 0 0,1 0 1,-1-3-3,3-6 4,-1 0 1,0-1-1,-1 1 1,-1-1 0,1 1-1,-2-1 1,0 0-1,0 1 1,-1-1 0,-1 1-1,-3-10-4,5 19 6,0 6-25,0 4 16,0 0 0,1 0 0,0 0 1,0 0-1,1 0 0,0 0 0,0 0 0,0 0 0,1-1 0,0 1 1,1 0-1,-1-1 0,1 0 0,1 1 0,-1-1 0,1 0 0,0-1 1,0 1-1,1-1 0,-1 0 0,1 0 0,0 0 0,1-1 0,-1 1 1,1-1-1,0-1 0,0 1 0,3 0 3,3-3 2,0 0 0,0-1 0,0-1 0,-1 0 0,1-1 0,0 0 0,0-1 0,-1 0 0,1 0 0,-1-2 0,0 1 0,0-1 0,-1-1 0,1 0 0,-1-1 0,0 1 0,-1-2 0,0 0 0,0 0 0,-1 0 0,0-1 0,0 0 0,-1-1 0,1-1-2,54-102 24,-60 109-23,-1 0 1,0 0-1,0 0 0,0 1 1,0-1-1,-1 0 0,0 0 0,0 0 1,0 0-1,0 0 0,0 0 1,-1 0-1,0 0 0,0 0 0,0 0 1,0 0-1,0 0 0,-1 1 1,0-1-1,0 1 0,0-1 0,0 1 1,0 0-1,-1 0 0,1 0 0,-1 0 1,0 0-1,0 0 0,0 1 1,-4-3-2,5 4 0,1 0 0,-1 0 0,0 1 1,0-1-1,0 1 0,0-1 0,0 1 0,0-1 1,0 1-1,-1 0 0,1 0 0,0 0 1,0 0-1,0 1 0,0-1 0,0 0 0,0 1 1,0-1-1,0 1 0,0 0 0,0 0 1,0 0-1,1 0 0,-1 0 0,0 0 1,0 0-1,1 1 0,-1-1 0,1 0 0,-1 1 1,1-1-1,0 1 0,0 0 0,-1 0 1,1-1-1,-37 70-8,32-56 8,0 0 0,1 1 0,1-1 0,1 1 0,0 0 0,1 0 0,1 1 0,1-1 0,0 5 0,0-15 0,1 0-1,0 0 1,0 0 0,0 1 0,0-2 0,1 1-1,0 0 1,1 0 0,-1 0 0,1-1-1,0 0 1,0 1 0,1-1 0,0 0 0,0-1-1,0 1 1,0-1 0,1 0 0,-1 0-1,1 0 1,0 0 0,0-1 0,1 0 0,-1 0-1,3 1 1,3 0-66,1 0-1,-1-1 1,0 0-1,1-1 0,0 0 1,-1-1-1,1 0 1,0-1-1,0 0 1,-1-1-1,3 0 67,22-10-1395</inkml:trace>
  <inkml:trace contextRef="#ctx0" brushRef="#br0" timeOffset="163500.812">16133 142 27470,'-4'41'253,"2"0"0,2 1 0,2-1 0,1 0 0,2 0 0,2 0 0,2-1-1,5 14-252,-6-22 169,51 210 411,-42-218-520,0-55 4,-7-8-55,-1-1-1,-2 1 0,-1-1 0,-2 0 0,-2 0 0,-2-1 0,-2 1 0,-1 0 1,-2 0-1,-2 0 0,-9-29-8,18 119-78,-1-45 76,0 10 0,0 0 0,1 0 0,1 0 0,0-1 1,1 1-1,0-1 0,2 0 0,-1 0 0,2 0 1,0-1-1,0 0 0,2 0 0,-1-1 0,6 6 2,-9-16 3,0-1 0,0 1 0,0-1 0,0 0 0,0 0 0,0-1 0,0 1 0,0-1 0,0 0 0,1-1 0,-1 1 0,0-1 0,0 0 0,0 0 0,0-1 0,-1 0 0,1 1 0,0-2 0,-1 1 0,1 0 0,-1-1 0,1 0 0,-1 0 0,0 0-1,-1-1 1,1 1 0,0-1 0,-1 0 0,0 0 0,0 0 0,0 0 0,0-1-3,8-5 10,0-1 1,-1-1-1,0 0 0,-1 0 0,0-1 0,-1 0 0,0-1 1,-1 0-1,-1 0 0,0 0 0,-1-1 0,0 0 1,-2 0-1,1 0 0,-2 0 0,0 0 0,-1-1 0,0 1 1,-2-1-1,1 1 0,-2-1 0,-1-3-10,3 20 1,0-1 0,-1 1-1,1 0 1,0 0 0,-1 0 0,1-1-1,-1 1 1,1 0 0,-1-1 0,1 1-1,-1 0 1,0-1 0,1 1 0,-1-1-1,0 1 1,1-1 0,-1 1 0,0-1-1,0 0 1,0 1 0,1-1 0,-1 0-1,0 1 1,0-1 0,0 0-1,0 0 1,1 0 0,-1 0 0,0 0-1,0 0 1,0 0 0,0 0 0,0 0-1,1 0 1,-1-1 0,0 1 0,0 0-1,0 0 1,1-1 0,-1 1 0,0-1-1,0 1 1,1-1 0,-1 1 0,0-1-1,1 1 1,-1-1 0,0 1-1,1-1 1,-1 0 0,1 1 0,-1-1-1,1 0 1,-1 0-1,-4 42 5,1 0-1,2 0 0,2 0 1,2 0-1,2 0 1,1 0-1,7 20-4,35 54 142,-45-112-136,0 0-1,0 1 0,0-1 0,1 0 1,0 0-1,-1 0 0,1-1 0,0 1 1,0-1-1,1 1 0,-1-1 0,0 0 1,1 0-1,-1 0 0,1-1 0,0 1 1,-1-1-1,1 0 0,0 0 0,0 0 1,0-1-1,0 0 0,0 1 0,0-1 1,0 0-1,0-1 0,0 1 0,0-1 1,1 0-6,2-2 5,0 0 1,-1 0 0,0 0-1,0-1 1,0 0 0,0-1-1,0 1 1,-1-1 0,0 0-1,0-1 1,0 1 0,0-1-1,-1 0 1,0 0 0,-1 0-1,1 0 1,-1-1 0,0 1-1,0-2-5,34-135 94,-34 47-35,8 229-99,-11-117 28,0-9 10,0 1 0,0 0 0,1 0 0,0 0 0,0 0 0,1 0 0,0-1 0,0 1 0,1-1 0,0 1 0,0-1 0,2 2 2,-5-8-2,1 0 0,-1 0 0,1-1 0,-1 1 0,1 0 1,0 0-1,-1 0 0,1-1 0,0 1 0,-1 0 0,1-1 1,0 1-1,0 0 0,0-1 0,0 1 0,0-1 0,0 0 1,0 1-1,0-1 0,0 0 0,0 1 0,0-1 0,0 0 1,0 0-1,0 0 0,0 0 0,0 0 0,0 0 0,0 0 1,0 0-1,0 0 0,0-1 0,0 1 0,0 0 0,0-1 1,0 1-1,0-1 0,-1 1 0,1-1 0,0 1 0,0-1 0,0 0 1,0 1-1,-1-1 0,1 0 0,0 1 0,-1-1 0,1 0 1,-1 0-1,1 0 0,0 0 0,-1 0 0,0 0 0,1 0 1,-1 0-1,0 0 0,1 0 0,-1-1 2,9-36-3831,-9 36 627</inkml:trace>
  <inkml:trace contextRef="#ctx0" brushRef="#br0" timeOffset="164136.103">16917 635 23973,'2'0'147,"0"0"0,0-1 1,0 1-1,0-1 0,0 0 0,0 0 0,0 0 1,0 0-1,-1 0 0,1 0 0,0 0 0,-1 0 0,1-1 1,-1 1-1,1-1 0,-1 1 0,0-1 0,1 1 0,-1-1 1,0 0-1,0 0 0,0 0 0,0 0 0,-1 1 1,1-2-149,2-1 167,9-15-15,-1 0 0,-1 0-1,-1-1 1,0-1 0,-2 1 0,0-1 0,-1 0-1,-2-1 1,0 1 0,-1-1 0,-1 0 0,-1-18-151,0 38 1,-1 1 1,1 0-1,-1-1 1,0 1 0,1 0-1,-1-1 1,0 1-1,0-1 1,0 1-1,0 0 1,0-1 0,-1 1-1,1-1 1,0 1-1,-1 0 1,1-1-1,-1 1 1,1 0-1,-1 0 1,1-1 0,-1 1-1,0 0 1,0 0-1,0 0 1,0 0-1,0 0 1,0 0 0,0 0-1,0 0 1,0 0-1,0 0 1,0 1-1,0-1 1,-1 0 0,1 1-1,0-1 1,0 1-1,-1 0 1,1-1-1,-1 1 1,1 0 0,0 0-1,-1-1 1,1 1-1,0 0 1,-1 1-1,1-1 1,-1 0 0,1 0-1,0 1 1,-1-1-1,1 0 1,0 1-1,-1-1 1,1 1 0,0 0-1,0-1 1,0 1-1,-1 0 1,1 0-1,0 0 1,0 1-2,-11 15 13,2 1-1,0 1 1,2-1 0,0 2 0,1-1-1,0 1 1,2 0 0,0 0 0,2 1-1,0 0 1,1 3-13,-1-7 51,0 1 0,1-1 0,0 1 0,2-1 0,0 1 0,1-1 0,1 1 0,1-1 0,0 0 0,1 0 0,1 0 0,0 0-51,-4-16 2,0 0-1,-1 0 1,1 0-1,0 0 1,-1 0 0,1 0-1,0 0 1,0 0-1,0 0 1,0 0-1,0 0 1,0-1-1,0 1 1,0 0 0,0-1-1,0 1 1,0-1-1,0 1 1,1-1-1,-1 0 1,0 1-1,0-1 1,0 0 0,1 0-1,-1 0 1,0 0-1,0 0 1,1 0-1,-1 0 1,0 0-1,0-1 1,1 1 0,-1 0-1,0-1 1,0 1-1,0-1 1,0 1-1,0-1 1,0 0-1,1 1 1,-1-1 0,-1 0-1,1 0 1,0 0-2,43-44-148,-39 38 62,42-48-1539,-24 31-184</inkml:trace>
  <inkml:trace contextRef="#ctx0" brushRef="#br0" timeOffset="164517.652">17192 485 24413,'-2'3'52,"1"-1"-1,0 1 1,0-1-1,0 1 1,0 0 0,1-1-1,-1 1 1,1 0-1,-1 0 1,1 0-1,0-1 1,0 1-1,0 0 1,1 0 0,-1 0-1,1-1 1,0 1-1,-1 0 1,1 0-1,0-1 1,0 1-1,1-1 1,-1 1-1,1-1 1,-1 1 0,1-1-1,0 0 1,0 0-1,-1 0 1,2 0-1,-1 0 1,0 0-1,0-1 1,1 1 0,1 0-52,4-1 12,0-1 1,0 0 0,0 0 0,-1-1-1,1 0 1,0 0 0,0-1 0,-1 0-1,1-1 1,-1 1 0,1-1 0,-1-1-1,0 1 1,0-1 0,-1-1 0,3-1-13,71-29 70,-78 34-68,0 1 0,0-1-1,0 1 1,0 0 0,0 0-1,0 0 1,0 0 0,0 0-1,0 0 1,0 0 0,0 1-1,0-1 1,0 1 0,0 0-1,0 0 1,0-1 0,0 1-1,0 0 1,-1 0 0,1 1 0,0-1-1,-1 0 1,1 1 0,-1-1-1,1 1 1,-1-1 0,0 1-1,1-1 1,-1 1 0,0 0-1,0 0 1,0 0 0,-1 0-1,1 0 1,0 0 0,-1 0-1,1 0 1,-1 0 0,0 0-1,1 0 1,-1 0 0,0 0-1,-1 2-1,-10 92 1262,8-86-1102,0-1 0,-1 0 0,0 1 0,0-1 0,-1-1 0,0 1 0,0-1 0,-1 0 0,0 0 0,-1 0 0,1-1 0,-1 0 0,-1 0 0,0-1 0,0 0 0,-3 2-160,6-7-6,0-1 0,0 1 0,0-1 0,0 0-1,0-1 1,0 1 0,1-1 0,-1 0-1,0 0 1,0-1 0,0 1 0,1-1-1,-1 0 1,1 0 0,0-1 0,-1 1-1,1-1 1,0 0 0,1 0 0,-1 0-1,0-1 1,0 0 6,-9-6-440,11 9-527,2 1-585,0-1 276</inkml:trace>
  <inkml:trace contextRef="#ctx0" brushRef="#br0" timeOffset="164844.422">17647 535 27766,'8'-4'59,"-1"1"0,1-1-1,-1-1 1,0 0 0,-1 0 0,1 0 0,-1 0-1,0-1 1,0 0 0,0-1 0,-1 1 0,0-1 0,-1 0-1,1 0 1,-1 0 0,-1-1 0,1 0 0,-1 1 0,1-5-59,8-40 173,-11 52-167,-1-1-1,0 0 1,0 0 0,1 0-1,-1 0 1,0 0-1,0 1 1,0-1-1,0 0 1,0 0-1,0 0 1,0 0-1,-1 0 1,1 1-1,0-1 1,0 0 0,-1 0-1,1 0 1,0 0-1,-1 1 1,1-1-1,-1 0 1,1 0-1,-1 1 1,1-1-1,-1 0 1,0 1-1,1-1 1,-1 1 0,0-1-1,1 1 1,-1-1-1,0 1 1,0-1-1,1 1 1,-1 0-1,0-1 1,0 1-1,0 0 1,0 0 0,1 0-1,-1 0 1,0-1-1,0 1 1,0 0-1,0 1 1,0-1-1,0 0 1,1 0-1,-1 0 1,0 0-1,0 1 1,0-1 0,0 0-1,1 1 1,-2-1-6,-5 6 17,0 0-1,1 0 1,-1 0 0,1 0 0,1 1 0,-1 0 0,1 1 0,0-1 0,1 1 0,0 0 0,0 0 0,1 0 0,0 0 0,0 1 0,1-1 0,0 1 0,0 3-17,-5 11 86,1 0 0,1 1 0,2 0 1,0 0-1,2-1 0,0 1 0,1 1 1,2-2-1,1 1 0,0 0 0,2 0 1,5 14-87,-9-34 7,0 0 0,1-1 0,0 1 0,-1 0 0,1-1 0,1 1 0,-1-1 0,0 0 0,1 0 0,0 0 0,-1 0 0,1 0 0,1 0 0,-1-1 0,0 1 0,0-1 0,1 0 0,0 0 0,-1-1 0,1 1 0,0-1 0,0 1 0,0-1 0,-1 0 0,1-1 0,0 1 0,1-1 0,-1 1 0,0-1 0,3-1-7,103-33-269,-52 2-565</inkml:trace>
  <inkml:trace contextRef="#ctx0" brushRef="#br0" timeOffset="166049.872">18291 262 26278,'32'149'3961,"49"135"-3961,-9-38 330,-64-193-322,-18-57 32,-63-169-11,63 145-44,8 23 9,-9-25-44,0 0 0,2-1 0,2 0 0,1 0 1,1 0-1,1-1 0,2-13 50,1 41 0,1 0 0,1 0 0,-1 1 0,0-1 1,1 0-1,0 1 0,0-1 0,0 0 0,0 1 0,1-1 0,-1 1 1,1-1-1,0 1 0,0 0 0,0 0 0,0 0 0,1 0 1,-1 0-1,1 0 0,-1 1 0,1-1 0,0 1 0,0 0 0,1 0 1,-1 0-1,0 0 0,1 1 0,-1-1 0,1 1 0,-1 0 1,1 0-1,-1 0 0,1 0 0,0 1 0,3-1 0,13 3 11,1 0 0,0 1 0,-1 2-1,0 0 1,0 1 0,0 1 0,0 0-1,-1 2 1,-1 0 0,0 2 0,8 5-11,-21-14 0,-1 0 0,0 0 1,0 1-1,0-1 0,0 1 0,0 0 0,-1 0 1,1 1-1,-1-1 0,0 1 0,0-1 1,0 1-1,0 0 0,-1 0 0,1 0 1,-1 1-1,0-1 0,0 1 0,-1-1 1,1 1-1,-1-1 0,0 1 0,-1 0 1,1 0-1,-1-1 0,0 1 0,0 0 1,0 4-2,-20 49 10,17-52-8,0 0 1,0 0-1,0 0 0,1 1 1,0-1-1,0 1 0,1 0 0,0-1 1,0 1-1,1 0 0,-1 0 1,2-1-1,-1 1 0,1 0 1,0 0-1,0-1 0,1 2-1,-1-5 0,1-1 0,0 0-1,0 0 1,-1 0 0,1 0 0,1-1-1,-1 1 1,0 0 0,0-1-1,1 1 1,-1-1 0,0 0 0,1 0-1,-1 0 1,1 0 0,0 0-1,-1-1 1,1 1 0,0-1 0,-1 0-1,1 1 1,0-1 0,0-1 0,-1 1-1,1 0 1,0 0 0,-1-1-1,1 0 1,0 0 0,-1 1 0,1-1-1,-1-1 1,1 1 0,-1 0-1,0-1 1,1 1 0,-1-1 0,0 0-1,0 1 1,0-1 0,0 0 0,0 0-1,-1 0 1,1-1 0,-1 1-1,1 0 1,-1-1 0,1-1 0,15-18-34,-1-1 1,-1-1 0,-1 0-1,-1-1 1,-1 0 0,-1-1-1,-2-1 1,4-13 33,-4-14-63,-14 53 37,2 16 25,0 1 0,1 0 0,1 0 0,1-1 1,0 1-1,1 0 0,0 0 0,4 10 1,-5-22 2,27 125 125,-25-124-118,-1 0 0,1 0 1,0-1-1,1 1 0,-1 0 0,1-1 0,-1 0 1,1 0-1,1 0 0,-1 0 0,1 0 0,-1-1 0,1 1 1,0-1-1,0 0 0,0 0 0,1 0 0,-1-1 1,1 0-1,-1 0 0,1 0 0,0 0 0,0-1 1,1 1-11,2-3 11,-1 0 0,0-1 0,1 0 0,-1 0-1,0-1 1,0 0 0,-1 0 0,1 0 0,-1-1-1,1 0 1,-1-1 0,0 1 0,-1-1 0,1 0-1,-1 0 1,0-1 0,0 0 0,0 0 0,-1 0-1,0 0 1,0-1 0,-1 1 0,0-1 0,0 0-1,-1 0 1,2-5-10,-1 8 3,0 0 0,0-1-1,0 1 1,-1-1 0,1 0-1,-1 1 1,-1-1 0,1 0-1,-1-1 1,1 1 0,-1 0-1,-1 0 1,1 0 0,-1-1-1,0 1 1,0 0 0,-1-1-1,1 1 1,-1 0 0,0 0-1,-1 0 1,1 0 0,-1 0-1,0 0 1,0 0 0,-1 0-1,1 1 1,-1-1 0,0 1-1,0 0 1,-1 0 0,1 0-1,-1 0 1,0 0 0,0 1-1,0 0 1,0 0 0,-1 0-1,1 0 1,-2 0-3,4 2 0,0 0 0,0 0 0,0 0 0,0 0 0,-1 1 1,1-1-1,0 1 0,0-1 0,-1 1 0,1 0 0,0 0 0,-1 0 0,1 0 0,0 0 0,-1 0 1,1 1-1,0-1 0,-1 1 0,1-1 0,0 1 0,0 0 0,0 0 0,0 0 0,0 0 0,0 1 0,0-1 1,0 0-1,0 1 0,0 0 0,1-1 0,-1 1 0,1 0 0,-1 0 0,1 0 0,0-1 0,-1 2 1,1-1-1,0 0 0,0 0 0,1 0 0,-1 0 0,0 1 0,1-1 0,-1 0 0,1 1 0,0-1 1,0 0-1,0 1 0,0-1 0,0 0 0,1 1 0,-1-1 0,0 0 0,1 1 0,0 0 0,0-1 1,0 0-1,0 1 0,0-1 0,1 0 0,-1 1 0,0-1 1,1 0-1,0 0 0,0 0 0,-1 0 0,1 0 0,0-1 1,0 1-1,1-1 0,-1 1 0,0-1 0,0 0 0,1 0 1,-1 0-1,1 0 0,-1 0 0,1 0 0,-1-1 0,1 1 1,-1-1-1,1 0 0,0 1 0,-1-1 0,1-1 0,0 1 1,-1 0-1,1-1 0,-1 1 0,2-1 0,91-32-381,-24-11-1650,-38 19 330</inkml:trace>
  <inkml:trace contextRef="#ctx0" brushRef="#br0" timeOffset="166378.485">19513 497 26046,'-5'9'160,"1"0"1,0 0-1,0 0 1,1 1-1,0-1 1,1 1-1,0 0 1,1 0-1,0 0 1,0-1-1,1 1 1,1 0 0,-1 0-1,2 0 1,-1 0-1,1 0 1,1 0-1,0-1 1,0 1-1,1-1 1,0 0-1,0 0 1,1 0-1,4 4-160,-7-11 10,0 0 0,1-1-1,-1 1 1,1-1 0,-1 1-1,1-1 1,-1 0 0,1 0-1,0 0 1,-1 0 0,1 0-1,0-1 1,0 1 0,0-1-1,0 0 1,-1 0 0,1 0 0,0 0-1,0-1 1,0 1 0,0-1-1,-1 1 1,1-1 0,0 0-1,0 0 1,-1 0 0,1-1-1,-1 1 1,1 0 0,-1-1-1,0 0 1,1 0 0,-1 1-1,0-1 1,0-1 0,1 0-10,60-90 380,-59 88-372,-1 0 0,0 0 0,0 0 1,0 0-1,0-1 0,-1 0 1,0 1-1,0-1 0,0 0 1,-1 0-1,0 0 0,0 0 1,0 0-1,-1-1 0,0 1 0,0 0 1,-1 0-1,0 0 0,0 0 1,0 0-1,-1 0 0,1 0 1,-1 0-1,-1 1 0,1-1 1,-1 1-1,0-1 0,-1 1 0,1 0 1,-1 0-1,0 0 0,0 1 1,0 0-1,-1-1 0,-3-1-8,5 4-8,0 0 1,-1 1-1,1-1 0,-1 1 0,1 0 0,-1 0 0,1 0 0,-1 1 0,0-1 0,1 1 1,-1 0-1,0 0 0,1 0 0,-1 0 0,0 1 0,1 0 0,-1-1 0,0 1 0,1 1 1,-1-1-1,1 0 0,0 1 0,-1 0 0,1-1 0,0 2 0,0-1 0,0 0 0,0 0 1,1 1-1,-1-1 0,1 1 0,-1 0 0,1 0 0,0 0 0,0 0 0,0 0 0,0 1 1,1-1-1,0 1 0,-1-1 0,1 1 0,0-1 0,0 1 0,1-1 0,-1 1 0,1 2 9,9 36-1963,4-31-865</inkml:trace>
  <inkml:trace contextRef="#ctx0" brushRef="#br0" timeOffset="167171.93">20146 559 24629,'25'216'4627,"25"87"-4627,-27-204 353,-21-95-293,3-59 59,-24-444-91,19 489-31,-1 6 2,1 0 0,0-1 0,0 1 0,0 0-1,0-1 1,1 1 0,-1 0 0,1 0 0,0-1-1,0 1 1,1 0 0,-1 0 0,1 0 0,0 0-1,0 1 1,0-1 0,1 0 0,1-2 1,0 6-2,0 0 1,0 0-1,-1 0 0,1 0 1,0 1-1,0 0 1,-1-1-1,1 1 0,0 0 1,-1 1-1,1-1 1,-1 1-1,1 0 0,-1-1 1,0 1-1,0 1 1,0-1-1,0 0 1,2 3 1,10 5-4,21 10-2,95 72 48,-129-91-34,-1 1 1,1-1-1,-1 1 0,1-1 0,-1 1 0,0 0 0,0 0 0,0 0 0,0 0 1,0 0-1,0 0 0,0 0 0,0 0 0,-1 0 0,1 1 0,-1-1 0,0 0 1,0 0-1,0 0 0,0 1 0,0-1 0,0 0 0,0 0 0,-1 0 0,1 1 1,-1-1-1,0 0 0,1 0 0,-1 0 0,0 0 0,0 0 0,0 0 0,-1 0 1,1-1-1,0 1 0,-1 0 0,1-1 0,-1 1 0,0 0 0,1-1 0,-1 0 1,0 0-1,0 1 0,0-1 0,0 0 0,0 0-8,-96 34 181,84-32-309,0-1 1,-1 0-1,1-1 0,0-1 1,0 0-1,-1 0 0,1-2 1,0 0-1,0-1 0,0 0 1,0-1-1,-7-3 128,18 6-1275,8 2-357,50 19-1887,-19-11 532</inkml:trace>
  <inkml:trace contextRef="#ctx0" brushRef="#br0" timeOffset="167651.66">20793 535 23565,'0'-2'79,"0"1"0,-1-1 0,1 1 0,0-1 0,-1 1 0,1-1 0,-1 1 0,1-1 0,-1 1 0,0 0 0,0-1 0,1 1 0,-1 0 0,0 0 0,0 0 0,0 0 0,-1-1 0,1 1 0,0 1 0,0-1 1,0 0-1,-1 0 0,1 0 0,0 1 0,-1-1 0,1 0 0,-1 1 0,1 0 0,-1-1 0,1 1 0,-1 0 0,1 0 0,-1-1 0,1 1 0,-1 1 0,1-1 0,-1 0 0,1 0 0,-1 0 0,1 1 0,-1-1 0,1 1 0,-1-1 0,1 1 0,0 0 0,-1-1 0,1 1 0,0 0 0,-1 0 0,1 0 0,0 0 0,0 0 0,0 0 0,0 0 0,0 0 0,0 1 0,0-1 0,1 0 0,-2 2-79,-6 14 232,1 1 0,0 0 0,1 0-1,1 0 1,1 1 0,0 0 0,2 0-1,-1 15-231,0-4 171,0-14-68,4 95 366,-1-110-468,0-1 0,1 1 1,-1-1-1,0 1 0,1 0 0,-1-1 0,0 1 1,1-1-1,-1 0 0,1 1 0,-1-1 0,1 1 1,-1-1-1,1 0 0,0 1 0,-1-1 0,1 0 1,-1 0-1,1 1 0,-1-1 0,1 0 1,0 0-1,-1 0 0,1 0 0,0 0 0,-1 0 1,1 0-1,0 0 0,-1 0 0,1 0 0,-1 0 1,1 0-1,0 0 0,-1-1 0,1 1 1,-1 0-1,1 0 0,0-1 0,-1 1 0,1 0 1,-1-1-1,1 1 0,-1-1 0,1 1 0,-1-1 1,0 1-1,1-1 0,-1 1 0,1-1 0,-1 1 1,0-1-1,1 1 0,-1-1 0,0 1-1,64-106 32,-58 92-28,0 0 0,1 0 0,1 1 0,0 0 1,1 1-1,0 0 0,1 0 0,0 1 0,1 0 1,9-7-5,-18 16-1,1 1 1,-1-1-1,1 0 1,0 1-1,-1 0 1,1 0-1,0 0 1,0 0 0,0 0-1,0 0 1,-1 1-1,1-1 1,0 1-1,0 0 1,0 0-1,0 0 1,0 0 0,0 0-1,0 1 1,0 0-1,0-1 1,0 1-1,0 0 1,-1 0-1,1 1 1,0-1 0,-1 0-1,1 1 1,-1 0-1,1 0 1,-1-1-1,0 1 1,0 1-1,0-1 1,0 0 0,0 0-1,0 1 1,0-1-1,-1 1 1,0 0-1,1-1 1,-1 1-1,0 0 1,0 0 0,0-1-1,-1 1 1,1 0-1,-1 0 1,1 0-1,-1 0 1,0 0-1,0 0 1,-1 0 0,1 3 0,1 83 16,6-106 26,-3-1-21,-1 0 0,0 0 0,-2 0 0,0-1 0,-1 1-1,-1 0 1,0 0 0,-2 0 0,0 0 0,-1 0 0,-4-12-21,7 28-4,9 20-88,-4-13-84,1 0 1,-1 0-1,1 0 1,1 0-1,-1-1 1,1 1-1,-1-2 1,1 1-1,0-1 1,0 1-1,1-2 1,-1 1-1,1-1 1,-1 0-1,1 0 1,0-1-1,0 1 1,0-2 0,-1 1-1,1-1 1,0 0-1,0 0 1,0-1-1,4-1 176,40 1-2026</inkml:trace>
  <inkml:trace contextRef="#ctx0" brushRef="#br0" timeOffset="168351.522">21406 462 25453,'-8'9'263,"0"1"-1,0 0 0,1 0 1,1 1-1,0 0 0,0 0 1,1 1-1,1-1 0,-1 1 1,2 0-1,0 0 0,0 1 0,1-1 1,1 0-1,0 1 0,1 11-262,-1-23 10,1 0-1,-1 0 0,1 1 0,-1-1 1,1 0-1,0 1 0,-1-1 0,1 0 1,0 1-1,0-1 0,0 1 1,0-1-1,0 0 0,1 1 0,-1-1 1,0 1-1,0-1 0,1 0 0,-1 1 1,1-1-1,-1 0 0,1 0 0,0 1 1,0-1-1,-1 0 0,1 0 0,0 0 1,0 0-1,0 0 0,0 0 1,0 0-1,0 0 0,0-1 0,1 1 1,-1 0-1,0 0 0,0-1 0,1 1 1,-1-1-1,0 1 0,1-1 0,-1 0 1,0 0-1,1 1 0,-1-1 1,1 0-1,-1 0 0,0 0 0,1 0 1,-1-1-1,1 1 0,-1 0 0,0-1 1,1 1-1,-1 0 0,0-1 0,1 0-9,5-7 15,0 0-1,0-1 1,0 1-1,-1-2 0,-1 1 1,1-1-1,-2 0 1,1 0-1,-1 0 0,0-5-14,4-3 15,34-95 4,-40 141-71,-3 5 49,-2-11 30,1 1 0,2 0 0,0 0 0,1 0 1,2-1-1,0 1 0,1-1 0,1 1 0,4 7-27,-8-28 8,-1 0-1,1-1 1,0 1 0,0 0-1,-1-1 1,1 1 0,0 0-1,0-1 1,1 1 0,-1-1-1,0 0 1,0 1 0,1-1-1,-1 0 1,1 0 0,-1 0-1,1 0 1,-1 0-1,1 0 1,0 0 0,-1 0-1,1-1 1,0 1 0,0-1-1,-1 1 1,1-1 0,0 0-1,0 1 1,0-1 0,0 0-1,0 0 1,-1-1 0,1 1-1,0 0 1,0-1-1,0 1 1,-1-1 0,1 1-1,0-1 1,0 0 0,-1 0-1,1 1 1,-1-1 0,1-1-1,0 1-7,149-139 108,-64 70-118,-85 71 8,-1-1 0,1 1 0,0 0 0,-1 0 1,1 0-1,-1 0 0,1 0 0,-1 0 0,0 0 1,1 0-1,-1 1 0,0-1 0,0 0 0,0 1 0,0-1 1,0 1-1,0-1 0,0 1 0,-1 0 0,1-1 1,0 1-1,-1 0 0,1 0 0,-1-1 0,0 1 1,0 0-1,0 0 0,0 0 0,0-1 0,0 1 0,0 0 1,0 0-1,-1 0 0,1-1 0,-1 1 0,1 0 1,-1-1-1,0 1 0,0 1 2,1 11-3,0 9 1,20 100 6,-20-122-4,0 1 0,1-1 0,-1 0 0,1 0 0,-1 0 0,1 0 0,-1 0 0,1 0 0,0 0 0,0-1 0,-1 1 0,1 0 1,0 0-1,0 0 0,0-1 0,0 1 0,0 0 0,0-1 0,0 1 0,0-1 0,0 0 0,0 1 0,1-1 0,-1 0 0,0 1 0,0-1 0,0 0 1,0 0-1,0 0 0,1 0 0,-1 0 0,0 0 0,0 0 0,0-1 0,0 1 0,0 0 0,1-1 0,-1 1 0,0-1 0,0 1 0,0-1 1,0 1-1,0-1 0,0 0 0,0 0 0,40-40 29,56-99-13,-97 139-19,1 0 1,-1 0 0,1 0 0,-1 0-1,1 0 1,-1 0 0,1 0 0,0 0-1,0 1 1,-1-1 0,1 0 0,0 0-1,0 0 1,0 1 0,0-1 0,0 1-1,0-1 1,0 1 0,0-1 0,0 1-1,0-1 1,0 1 0,0 0 0,0 0-1,0-1 1,1 1 0,-1 0 0,0 0-1,0 0 1,0 0 0,0 1 0,0-1-1,0 0 1,1 0 0,-1 1 0,0-1-1,0 0 1,0 1 0,0-1 0,0 1-1,0-1 1,0 1 0,0 0 0,0 0-1,-1-1 1,1 1 0,0 0 0,0 0-1,-1 0 1,1 0 0,0 0 0,-1 0-1,1 0 1,-1 0 0,1 0 0,-1 0-1,1 0 1,-1 0 0,0 0 0,0 0-1,0 0 1,1 0 0,-1 0 0,0 1 2,23 105-38,-22-106 39,-1 0 0,1 0-1,-1 0 1,1 0 0,0 0-1,-1 0 1,1 0 0,0 0-1,0 0 1,-1 0 0,1-1-1,0 1 1,0 0 0,0-1-1,0 1 1,0-1 0,0 1-1,0-1 1,0 1 0,0-1-1,0 0 1,0 1 0,0-1-1,1 0 1,-1 0 0,0 0-1,0 0 1,0 0 0,0 0-1,0 0 1,1 0 0,-1 0-1,0-1 1,0 1 0,0 0-1,0-1 1,0 1 0,0-1-1,0 1 1,0-1 0,0 1-1,0-1 1,0 0 0,0 0-1,-1 1 1,1-1 0,0 0-1,43-47 21,-37 40-19,20-26 2,77-75 4,-104 108-8,1 0-1,-1 0 1,1 0 0,0 0 0,-1 1 0,1-1-1,0 0 1,0 0 0,0 1 0,0-1-1,0 1 1,0-1 0,0 0 0,0 1-1,0 0 1,0-1 0,0 1 0,0 0 0,0-1-1,0 1 1,0 0 0,0 0 0,0 0-1,0 0 1,0 0 0,0 0 0,1 0 0,-1 1-1,0-1 1,0 0 0,0 0 0,0 1-1,0-1 1,0 1 0,0-1 0,0 1-1,0-1 1,0 1 0,-1 0 0,1-1 0,0 1-1,0 0 1,0 0 0,-1 0 0,1-1-1,-1 1 1,1 0 0,0 0 0,-1 0-1,1 0 1,-1 0 0,0 0 0,1 0 0,-1 0-1,0 0 1,0 1 0,0-1 0,1 0-1,-1 0 1,0 0 0,0 0 0,-1 1 0,-8 69 0,9-70 1,-6 23-84,3-17-31,1 1 0,-1-1-1,1 1 1,1 0 0,0 0 0,0-1-1,0 1 1,1 0 0,0 0 0,1 0-1,0 0 1,0 0 0,1-1-1,-1 1 1,2 1 114,7 3-1616</inkml:trace>
  <inkml:trace contextRef="#ctx0" brushRef="#br0" timeOffset="169582.065">22730 565 26590,'1'-1'35,"-1"0"0,0-1 1,0 1-1,0-1 0,0 1 1,0-1-1,0 1 0,0 0 1,-1-1-1,1 1 0,0 0 0,-1-1 1,1 1-1,-1 0 0,1-1 1,-1 1-1,0 0 0,1 0 1,-1-1-1,0 1 0,0 0 1,0 0-1,0 0 0,0 0 1,0 0-1,0 0 0,0 1 1,-1-1-1,1 0 0,0 1 1,0-1-1,-1 0 0,1 1 0,0-1 1,-1 1-1,1 0 0,0 0 1,-1-1-1,1 1 0,-1 0 1,1 0-1,-1 0 0,1 0 1,0 1-1,-1-1 0,1 0 1,-1 1-1,1-1 0,0 0 1,-1 1-1,1 0 0,0-1 0,0 1 1,0 0-1,-1 0 0,1-1 1,0 1-1,-1 1-35,-8 7 35,0 1 0,1 0-1,0 0 1,1 1 0,0 0 0,0 1-1,1 0 1,1 0 0,0 1-1,1-1 1,0 1 0,1 0 0,0 1-1,1-1 1,0 0 0,2 1 0,-1 0-1,2 0 1,-1-1 0,2 1 0,0 3-35,-1-15 9,-1 6 29,0 1 1,0-1-1,1 1 0,0 0 0,1-1 1,0 1-1,0-1 0,1 1 1,-1-1-1,2 0 0,0 1 1,0-1-1,0 0 0,1-1 0,0 1 1,0-1-1,1 1 0,1 0-38,-2-7 7,0 0-1,0 0 1,0 0-1,0 0 1,0 0-1,0-1 1,0 0-1,0 1 1,0-2-1,1 1 1,-1 0-1,0-1 0,0 0 1,0 0-1,0 0 1,0 0-1,0-1 1,-1 0-1,1 1 1,0-1-1,-1-1 1,1 1-1,-1 0 1,0-1-1,0 0 1,0 0-1,0 0 0,0 0 1,-1 0-1,1 0 1,-1-1-1,0 1 1,1-2-7,42-53 24,-3-2 1,-2-2-1,-3-2 0,-1-5-24,-23 45-9,4-4-175,-2-2-1,-2 1 1,0-2 0,-2 0 0,-1 0 0,4-29 184,-12 47-339,-1 0 0,0-1 1,-1 1-1,0 0 0,-1-1 1,-1 1-1,0 0 0,-1 0 1,0 0-1,-1 0 0,-3-8 339,6 18-178,0-1-1,0 0 1,-1 0-1,1 1 1,-1-1-1,0 1 0,0-1 1,0 1-1,-1 0 1,1 0-1,-1 0 1,0 0-1,1 0 0,-1 1 1,0-1-1,-1 1 1,1 0-1,0 0 0,-1 0 1,1 0-1,-2 0 179,2 3-6,0-1 0,0 1-1,0 0 1,0 0 0,0 1-1,0-1 1,0 0 0,1 1-1,-1 0 1,1 0 0,-1 0-1,1 0 1,0 0 0,0 0-1,0 0 1,0 1-1,0-1 1,0 1 0,0-1-1,1 1 1,0 0 0,-1 0-1,1 0 1,0 0 0,0 0-1,1 0 1,-1 0 0,1 0-1,-1 0 1,1 3 6,-2 1 122,-4 8 343,1-1 0,1 1-1,0 0 1,1 0 0,0 0 0,2 0-1,0 0 1,0 1 0,2-1-1,-1 0 1,2 1 0,0-1 0,3 5-465,56 258 2457,-53-230-2291,14 107 130,-21-156-293,-1 1-1,1-1 1,-1 0 0,1 1 0,-1-1-1,1 1 1,0-1 0,-1 1 0,1-1-1,0 1 1,-1-1 0,1 1 0,0 0-1,0-1 1,-1 1 0,1 0 0,0-1-1,0 1 1,0 0 0,-1 0 0,1 0-1,0 0 1,0 0 0,0 0 0,-1 0-1,1 0 1,0 0 0,0 0 0,0 0-1,0 1 1,-1-1 0,1 0 0,0 1-1,0-1 1,-1 0 0,1 1 0,0-1-1,-1 1 1,1-1 0,0 1 0,-1-1-1,1 1 1,-1 0 0,1-1 0,-1 1-1,1 0 1,-1-1 0,1 1 0,-1 0-1,0 0 1,1-1 0,-1 1 0,0 0-1,0 0 1,0 0 0,1-1 0,-1 1-1,0 0 1,0 0 0,0 0 0,0 0-1,0-1 1,-1 1 0,1 0 0,0 1-3,9-19-2,-1 1 0,-1-1 0,0 0 1,-1-1-1,-1 1 0,-1-1 0,0 0 1,-1-1-1,-1 1 0,-1 0 1,-1-1-1,0 1 0,-1-1 0,-1 1 1,-1 0-1,-1 0 0,0 0 0,-1 0 1,-1 1-1,-4-7 2,-18-13-192,27 39 187,0 0 0,-1-1 0,1 1 0,0 1 0,0-1 0,0 0 0,0 0 0,1 0 1,-1 0-1,1 1 0,-1-1 0,1 0 0,0 1 0,0-1 0,0 0 0,0 1 0,0-1 0,0 0 0,1 1 0,-1-1 0,1 0 1,-1 0-1,1 0 0,0 1 0,0-1 0,1 1 5,0 5 8,-1-1 0,1 0-1,1 1 1,-1-1 0,1 0 0,0-1 0,1 1 0,0 0 0,0-1-1,0 0 1,1 0 0,0 0 0,0-1 0,0 0 0,1 1 0,0-2-1,0 1 1,0-1 0,1 0 0,-1 0 0,1-1 0,0 0-1,0 0 1,0 0 0,0-1 0,0 0 0,1-1 0,-1 1 0,1-2-1,-1 1 1,1-1 0,-1 0 0,1 0 0,-1-1 0,1 0 0,2-1-8,0-2 5,-1 0 1,0-1-1,0 0 1,0-1-1,-1 0 1,0 0-1,0 0 1,0-1-1,-1-1 1,0 1-1,0-1 1,-1 0 0,0-1-1,-1 1 1,0-1-1,0 0 1,-1 0-1,0-1 1,0 0-1,-1 1 1,0-1-1,-1 0 1,0 0-1,-1-1 1,0 1-1,-1 0 1,0-4-6,0 12-1,0 1 0,-1-1-1,1 1 1,-1 0 0,1-1 0,-1 1 0,1 0 0,-1-1-1,0 1 1,0 0 0,0 0 0,0 0 0,0 0-1,0 0 1,0 0 0,0 0 0,0 0 0,0 0 0,0 0-1,-1 0 1,1 1 0,0-1 0,-1 1 0,1-1 0,0 1-1,-1-1 1,1 1 0,-1 0 0,1-1 0,-1 1-1,1 0 1,0 0 0,-1 0 0,1 0 0,-1 1 0,1-1-1,-1 0 1,1 1 0,-1-1 0,1 0 0,0 1 0,-1 0-1,1-1 1,0 1 0,0 0 0,-1 0 0,1 0 0,0-1-1,0 1 1,0 0 0,0 1 0,0-1 0,0 0-1,0 0 1,1 0 0,-1 0 0,0 1 0,1-1 0,-1 1 1,-8 10 0,1 0 0,0 0 0,1 0 0,0 1 0,1 1 0,1-1 0,0 1 0,0 0 0,2 0 0,0 0 0,0 0 0,2 1 0,-1-1 0,2 6 0,0-18 3,-1 0 0,1 0 0,0 0 0,1 0 0,-1 0 0,0-1 0,0 1 0,1 0 0,-1 0 0,1 0 0,0-1 1,-1 1-1,1 0 0,0-1 0,0 1 0,0-1 0,0 1 0,0-1 0,1 1 0,-1-1 0,0 0 0,1 1 0,-1-1 0,1 0 1,-1 0-1,1 0 0,-1 0 0,1 0 0,0-1 0,-1 1 0,1 0 0,0-1 0,0 1 0,0-1 0,-1 0 0,1 0 0,0 1 1,0-1-1,0 0 0,0-1 0,-1 1 0,1 0 0,0 0 0,0-1 0,0 1 0,-1-1 0,1 0 0,0 1 0,0-1 0,-1 0 1,1 0-1,1-1-3,56-40 50,-55 36-48,0 1 0,1 0 0,0 0 0,0 1 0,0-1 0,1 1 1,0 0-1,-1 1 0,1-1 0,1 1 0,-1 0 0,0 1 0,1-1 0,-1 1 0,1 1 0,0-1 0,0 1 0,-1 0 0,1 1 0,0 0 0,0 0 0,0 0 0,0 1 0,0 0 0,-1 0 1,1 0-1,0 1 0,5 2-2,-10-2 3,0-1 0,1 1-1,-1-1 1,0 1 0,0 0 0,0 0 0,0 0 0,0 0 0,0 0 0,-1 0 0,1 1 0,-1-1 0,1 1 0,-1-1 0,0 1 0,0-1 0,0 1 0,0-1 0,-1 1-1,1 0 1,-1 0 0,0-1 0,1 1 0,-1 0 0,0 0 0,-1-1 0,1 1 0,0 0 0,-1 0 0,1-1 0,-1 1 0,0-1 0,0 1 0,-1 1-3,1-3 48,-11-20 125,-51-115 51,63 133-228,-2 1-37,1-1 1,0 0-1,0 0 0,0 0 1,0 0-1,1 0 0,-1 0 1,0 0-1,0 0 0,1 0 1,-1-1-1,0 1 0,1 0 1,-1 0-1,1-1 0,0 1 1,-1 0-1,1 0 0,0-1 1,0 1-1,0 0 0,0-1 1,0 1-1,0 0 0,0-1 1,0 1-1,0 0 1,1-1-1,-1 1 0,1 0 1,-1-1-1,1 1 0,-1 0 1,1 0-1,0 0 0,-1 0 1,1 0-1,0-1 0,0 1 1,0 1-1,0-1 0,0 0 1,0 0-1,0 0 0,0 0 1,0 1-1,0-1 0,1 0 1,-1 1-1,0-1 0,0 1 1,1 0-1,-1-1 0,0 1 1,1 0 40,53-1-4763,-30 0 3059</inkml:trace>
  <inkml:trace contextRef="#ctx0" brushRef="#br0" timeOffset="169985.204">23908 284 29150,'-9'0'89,"0"0"-1,0 1 1,0 0 0,1 1-1,-1 0 1,0 1 0,1-1-1,-1 2 1,1-1-1,0 1 1,0 0 0,0 1-1,1 0 1,-1 0 0,1 1-1,0 0 1,1 0-1,0 0 1,0 1 0,-3 4-89,6-9 2,0 1 1,1 0-1,-1 0 0,1 0 1,-1 0-1,1 1 1,0-1-1,0 0 1,1 1-1,-1-1 1,1 1-1,0 0 1,0 0-1,0-1 0,0 1 1,0 0-1,1 0 1,0 0-1,0 3-2,53-8 7,-4-15-15,-36 10 8,1 1 0,-1 1 1,1 0-1,-1 0 1,1 2-1,0 0 1,0 0-1,1 1 1,-1 1-1,2 1 0,-14-1-1,0 0 1,1 1-1,-2-1 1,1 1-1,0 0 0,0-1 1,0 1-1,0 0 1,0 0-1,0 0 0,-1 0 1,1 1-1,-1-1 1,1 0-1,-1 1 0,1-1 1,-1 1-1,0-1 1,1 1-1,-1 0 0,0 0 1,0-1-1,0 1 1,0 0-1,-1 0 0,1 0 1,-1 0-1,1 0 1,-1 0-1,1 0 0,-1 0 1,0 0-1,0 0 1,0 0-1,0 0 1,-1 0-1,1 0 0,-1 1 1,-25 76 54,22-71-29,1-1 1,-1 0 0,-1 1 0,1-2 0,-1 1 0,0-1 0,-1 1-1,0-1 1,1-1 0,-2 1 0,1-1 0,-1 0 0,0-1-1,0 1 1,0-1 0,-1-1-26,7-3-69,-1 0 0,0 0-1,1 0 1,-1 0 0,0-1 0,1 1-1,-1 0 1,0-1 0,1 0 0,-1 1-1,1-1 1,-1 0 0,1 0 0,-1 0-1,1 0 1,-1 0 0,1 0 0,0 0-1,0 0 1,0-1 0,-1 1 0,1 0-1,0-1 1,1 1 0,-1-1 0,0 0 69,0 1-1530</inkml:trace>
  <inkml:trace contextRef="#ctx0" brushRef="#br0" timeOffset="170266.873">24086 230 29894,'3'33'328,"2"1"-23,1-2-113,2-1-64,3-7-176,0 0-48,-2-2-217,-3-2-287,-3-2 1393</inkml:trace>
  <inkml:trace contextRef="#ctx0" brushRef="#br0" timeOffset="170529.674">24259 854 30158,'10'14'224,"-4"-9"-103,1 0-89,-7-5-136,0 0-617,0 0 1554</inkml:trace>
  <inkml:trace contextRef="#ctx0" brushRef="#br0" timeOffset="340180.64">20 943 22445,'-14'20'1081,"19"51"-522,86 466 403,-51-148-862,-13 191-100,21 250-248,-31-754 280,-17-76-33,1 1 0,-1 0 0,1-1 0,-1 1 0,1 0 0,0-1 0,-1 1 0,1-1 0,0 1 0,0-1 0,-1 1 0,1-1 0,0 0 0,0 1 0,0-1 0,-1 0 0,1 1 0,0-1 0,0 0 0,0 0 0,0 0 0,0 0 0,0 0 0,-1 0 0,1 0 0,0 0 0,0 0 0,0-1 0,0 1 0,0 0 0,-1-1 0,1 1 0,0 0 0,0-1 0,0 1 0,-1-1 0,1 1 0,0-1 0,-1 1 0,1-1 0,0 0 0,-1 1 0,1-1 0,-1 0 0,1 1 0,-1-1 1,172-207-374,-154 195 371,1 0 0,0 2 1,1 0-1,0 1 1,1 1-1,0 1 0,0 1 1,1 1-1,0 0 1,0 2-1,0 1 0,0 0 1,1 2-1,-1 1 1,1 0-1,-1 2 0,1 0 1,-1 2-1,14 4 3,36 4 10,0-4-1,1-3 0,-1-2 1,1-4-1,45-8-9,88-17 5,190-52-5,92-32-38,-189 55 67,-3-14 0,100-44-29,27-22 50,381-66-50,120 5 186,-388 62 90,-55 34-128,-402 87-156,0 3 0,1 4-1,0 3 1,12 4 8,135-7 491,85 11-342,-295-5-142,0-1 0,0 0-1,0-1 1,0-1 0,-1-1 0,1 0 0,-1-1-1,0-1 1,0-1 0,0 0 0,-1-1-1,0 0 1,-1-2-7,-8 7 5,-1 0 0,0 0 0,0-1 0,-1 0 0,1 0 0,-1 0 0,0 0 0,0-1 0,0 0 0,0 0 0,-1 0 0,0 0 0,0-1 0,0 1-1,-1-1 1,0 1 0,0-1 0,0 0 0,-1 0 0,0 0 0,0 0-5,7-59 15,-3 0 0,-3 0-1,-2-1 1,-4 1 0,-10-52-15,3 2 64,8 75-41,-1-24 12,-2 1 0,-2 0 0,-4 1 0,-2 0 0,-3 1 0,-6-10-35,-135-181 85,42-73-113,116 320 40,-1 1 0,0 0 1,0 0-1,0-1 0,0 1 0,-1 0 0,0 0 0,1 1 0,-2-1 0,1 0 0,0 1 0,-1-1 0,0 1 0,1 0 0,-1 0 1,0 0-1,-1 0 0,1 0 0,-1 1 0,1-1 0,-1 1 0,0 0 0,0 0 0,1 0 0,-1 1 0,-1-1 0,1 1 0,0 0 1,0 0-1,0 1 0,-1-1 0,1 1 0,0 0 0,-1 0 0,1 0 0,0 1-12,3-1 56,1 0-27,0 0-17,0 0-24,0 0-8,0 0 16,0 0 35,0 0 30,-72-4 430,-8 7-468,-1 3-1,-67 15-22,88-12 5,-540 119 45,173-87-77,-84 12 6,-295 39 48,336-47-26,30 2-3,-633 84 7,1072-131-5,-359 55-32,-345 101 32,113 30-24,475-149 47,-2-4 0,-1-6 0,-44 1-23,-118 11 74,272-38-153,1 1 0,-1 0 1,1 0-1,-1 0 1,1 2-1,0-1 0,0 1 1,0 0-1,0 1 1,1 0-1,0 0 1,-1 2 78,0-2-412,-5 4-553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39:58.368"/>
    </inkml:context>
    <inkml:brush xml:id="br0">
      <inkml:brushProperty name="width" value="0.025" units="cm"/>
      <inkml:brushProperty name="height" value="0.025" units="cm"/>
    </inkml:brush>
  </inkml:definitions>
  <inkml:trace contextRef="#ctx0" brushRef="#br0">2784 4267 10906,'-34'20'560,"1"1"-1,0 1 0,2 2 1,1 2-1,0 0 0,2 2 1,-4 7-560,-235 269 3762,252-287-3470,-1 1-1,2 0 1,0 1 0,2 1-1,0 0 1,1 1 0,1 0 0,1 0-1,1 1 1,0 0 0,-2 19-292,4 14 209,2 0 1,2 0 0,3 1-1,3-1 1,1 0-1,4-1 1,1 1 0,3-2-1,2 1 1,3-2-1,7 13-209,-1-7 67,2-1-1,2-2 0,3-1 0,2-1 0,3-2 1,2-1-1,1-2 0,45 41-66,-51-60 47,2-1 1,0-2-1,2-1 1,1-2-1,0-2 1,2-1-1,0-3 1,1-1-1,1-1 1,38 7-48,-74-20 3,-1 0 1,1-1-1,0 1 1,0-1-1,0 0 1,0 0-1,0-1 1,0 0-1,0 0 1,0-1-1,0 1 1,0-1-1,0 0 1,-1-1-1,1 0 1,0 1-1,-1-2 1,1 1-1,-1-1 1,1 0-1,-1 0 1,0 0-1,0-1 1,-1 0-1,1 1 1,-1-2 0,0 1-1,0-1 1,0 1-1,1-4-3,6-11 42,-2 0 0,0-1 0,-1 0-1,-1 0 1,-1-1 0,-1 0 0,-1 0 0,0-9-42,16-131 277,-8-1 1,-7-1-1,-7 0 0,-9-11-277,-5-75 292,-50-243-292,25 317 32,37 161-29,2 3-2,0 0 1,-1 0 0,0 0-1,-1 1 1,0-1 0,-1 1 0,0 0-1,0 0 1,-1 0 0,-1 1-1,0 0 1,0 0 0,0 1-1,-1 0 1,0 0 0,-7-4-2,11 10-1,-1 0 1,0 0-1,0 0 0,0 1 1,0-1-1,0 1 1,0 1-1,-1-1 0,1 1 1,0 0-1,0 0 0,-1 0 1,1 1-1,0 0 1,0 0-1,0 0 0,0 0 1,0 1-1,0 0 1,0 0-1,0 0 0,1 1 1,-1 0-1,1 0 1,0 0-1,-3 2 1,-94 101-336,57-39-103,11-10 62</inkml:trace>
  <inkml:trace contextRef="#ctx0" brushRef="#br0" timeOffset="747.934">1260 2505 17260,'16'110'4858,"-6"-70"-4383,2 0 0,1-1 0,2-1 0,2 0 0,6 8-475,3-6 327,1 0-1,3-3 0,0 0 1,3-2-1,1-1 1,12 7-327,117 130 1039,-129-126-920,-1 2-1,-3 0 0,-2 2 1,15 36-119,-42-81-395,-2-6-604,-3-8-1015</inkml:trace>
  <inkml:trace contextRef="#ctx0" brushRef="#br0" timeOffset="1056.699">1856 3794 21645,'10'25'616,"-7"-14"-222,1-1 1,0 1 0,1-1 0,0 0 0,0-1 0,1 1 0,0-1 0,1 0-1,0-1 1,1 1 0,-1-1 0,4 1-395,-8-7 71,1-1 0,0-1 1,-1 1-1,1-1 0,0 1 0,0-1 0,-1 0 0,1 0 0,0-1 1,0 1-1,-1-1 0,1 0 0,0 0 0,-1 0 0,1 0 0,-1-1 1,1 1-1,-1-1 0,0 0 0,0 0 0,0 0 0,0 0 0,0-1 1,0 1-1,0-1 0,-1 0 0,1 0 0,-1 0 0,0 0 0,0 0 1,0 0-1,0-1 0,-1 1 0,0-1 0,1 1 0,-1-1 1,0 1-1,0-1 0,-1 0 0,1 1 0,-1-1 0,0 0 0,0-2-71,4-36 110,-1 0-1,-2 0 0,-3 0 0,-1 1 0,-1-1 1,-3 0-1,-3-6-109,3 10 13,-49-321-985,50 321-174</inkml:trace>
  <inkml:trace contextRef="#ctx0" brushRef="#br0" timeOffset="2061.3">146 2216 21645,'-5'-2'146,"2"-1"-21,0 1 0,-1-1 0,1 1 0,-1 0-1,0 0 1,1 1 0,-1-1 0,0 1 0,0 0 0,0 0 0,0 0 0,0 0 0,0 1 0,0-1 0,0 1 0,0 0 0,0 0 0,0 1 0,-1-1 0,1 1 0,0 0 0,0 0-1,1 0 1,-1 1 0,0-1 0,0 1 0,1 0 0,-1 0 0,1 1 0,-1-1 0,1 0 0,0 1 0,0 0 0,0 0-125,0 8 78,0 1 0,1-1 0,1 1 0,0-1 1,0 1-1,1 0 0,1-1 0,-1 1 0,2-1 0,0 1 0,0-1 1,1 0-1,1 0 0,0 0 0,0 0 0,1 0 0,1 0-78,-3-7 23,0-1 0,0 1 0,1-1 0,-1 1 0,1-1-1,0 0 1,0 0 0,0-1 0,0 1 0,1-1 0,-1 0 0,1 0-1,-1-1 1,1 1 0,0-1 0,0 0 0,-1 0 0,1-1 0,0 1 0,0-1-1,0 0 1,0 0 0,0-1 0,-1 1 0,1-1 0,0 0 0,3-2-23,32 1 166,-24 1-127,0 0 0,0 1-1,0 1 1,0 1-1,0 0 1,-1 1 0,1 1-1,-1 1 1,0 0 0,0 0-1,0 2 1,-1 0-1,0 0 1,-1 1 0,1 1-1,-1 0 1,-1 1-1,0 1 1,0 0 0,-1 0-1,-1 1 1,0 0 0,5 8-39,-9-9 72,1 1 1,-1 0 0,-1 0 0,0 0-1,-1 1 1,0 0 0,-1-1 0,-1 1 0,0 1-1,0-1 1,-1 0 0,-1 0 0,0 0-1,-2 4-72,1-14 20,-1 0 0,1 0-1,-1-1 1,0 1-1,0 0 1,0-1 0,-1 1-1,1-1 1,0 0-1,-1 0 1,0 0 0,1 0-1,-1 0 1,0-1-1,0 1 1,0-1 0,0 0-1,0 0 1,0 0 0,-1 0-1,1 0 1,0-1-1,0 0 1,-1 1 0,1-1-1,0 0 1,0-1-1,-1 1 1,1 0 0,0-1-1,0 0 1,-1 0-1,1 0 1,0 0 0,0 0-1,0-1 1,0 1-1,1-1 1,-1 0 0,-1-1-20,-20-7 12,1-1 0,0-1 0,1-1 0,1-1 0,0-1 1,1-1-1,0-1 0,1-1 0,1 0 0,1-1 0,1-1 1,0-1-1,2 0 0,0-1 0,2 0 0,-8-18-12,16 27-145,0 1-1,0 0 1,1-1-1,1 0 1,0 1-1,1-1 0,1 0 1,-1 0-1,2 0 1,0 0-1,1 0 1,0 0-1,1 1 1,0-1-1,3-5 146,4-20-2400</inkml:trace>
  <inkml:trace contextRef="#ctx0" brushRef="#br0" timeOffset="2452.586">358 1819 22261,'14'55'1123,"3"0"0,2-1 0,2-1 0,3-1 0,2 0 1,8 7-1124,-30-52 63,-2-4-43,-1 0 0,1 0 0,-1 0 0,1 0 0,0 0 0,0 0-1,1-1 1,-1 1 0,0-1 0,1 1 0,0-1 0,-1 0 0,1 0 0,0 0 0,0-1-1,0 1 1,0-1 0,0 1 0,1-1 0,0 0-20,-2-2 20,-1 0 1,1-1 0,-1 1-1,0-1 1,1 1-1,-1-1 1,0 0-1,0 1 1,0-1-1,0 0 1,0 0-1,0 0 1,0 0-1,-1 0 1,1 0-1,-1 0 1,1 0-1,-1 0 1,0 0-1,0 0 1,0 0-1,0 0 1,0 0 0,-1 0-1,1 0 1,0 0-1,-1-2-20,0 2 22,1-11 14,-1-1 0,-1 1-1,0 0 1,-1 0 0,0 0 0,-1 0-1,0 0 1,-1 1 0,-1-1 0,0 1-1,-1 1 1,0-1 0,0 1 0,-1 0-1,-1 1 1,0 0 0,0 0 0,-1 1 0,0 1-1,-1-1 1,0 1 0,0 1 0,-1 0-1,0 1 1,0 0 0,0 1 0,-11-3-36,21 8-3,1-1 1,-1 1 0,0 1-1,0-1 1,1 0 0,-1 0-1,0 0 1,0 1-1,1-1 1,-1 1 0,0 0-1,1-1 1,-1 1 0,1 0-1,-1 0 1,1 0 0,-1 0-1,1 0 1,0 0 0,-1 1-1,1-1 1,0 0 0,0 1-1,0-1 1,0 0 0,0 1-1,0 0 1,0-1-1,1 1 1,-1-1 0,0 1-1,1 0 1,-1-1 0,1 1-1,0 0 1,0 0 0,0-1-1,0 1 1,0 0 0,0 0-1,0 0 1,0-1 0,1 1-1,-1 0 1,1-1 0,-1 1-1,1 0 1,-1-1-1,1 1 1,0-1 0,0 1-1,0-1 1,0 1 0,0-1-1,0 1 1,1-1 0,-1 0-1,0 0 1,1 0 0,-1 0-1,1 0 1,-1 0 0,1 0 2,-1 0-51,-1-1-26,4-45-610,4-9-2777,-3 40 869</inkml:trace>
  <inkml:trace contextRef="#ctx0" brushRef="#br0" timeOffset="3466.503">686 1644 12115,'-18'-86'11569,"0"55"-9098,18 30-2438,0 1 0,0-1 0,-1 1 1,1-1-1,0 1 0,-1 0 0,1-1 0,0 1 0,-1-1 0,1 1 1,-1-1-1,1 1 0,-1 0 0,1-1 0,0 1 0,-1 0 0,0 0 1,1-1-1,-1 1 0,1 0 0,-1 0 0,1 0 0,-1 0 1,1 0-1,-1-1 0,1 1 0,-1 0 0,0 0 0,1 0 0,-1 1 1,1-1-1,-1 0 0,1 0 0,-1 0 0,1 0 0,-1 0 1,0 1-1,1-1 0,-1 0 0,1 0 0,0 1 0,-1-1 0,1 0 1,-1 1-1,1-1 0,-1 1 0,1-1 0,0 0 0,-1 1 0,1-1 1,0 1-1,-1-1 0,1 1 0,0-1 0,0 1 0,0-1 1,-1 1-1,1 0 0,0-1 0,0 1 0,0-1 0,0 1 0,0-1 1,0 1-1,0 0-33,-5 41 312,5-20-261,1 0 1,1 0-1,1-1 0,1 1 1,1 0-1,1-1 0,1 0 0,1-1 1,1 1-1,0-1 0,5 5-51,-14-26 6,0 0-1,0 0 1,0 1-1,0-1 0,0 0 1,1 1-1,-1-1 1,0 0-1,1 1 1,-1-1-1,0 0 0,1 1 1,-1-1-1,1 1 1,-1-1-1,0 0 1,1 1-1,0-1 0,-1 1 1,1 0-1,-1-1 1,1 1-1,0-1 1,-1 1-1,1 0 1,0 0-1,-1-1 0,1 1 1,0 0-1,-1 0 1,1 0-1,0 0 1,0-1-1,-1 1 0,1 0 1,0 1-1,-1-1 1,1 0-1,0 0 1,0 0-1,-1 0 0,1 0 1,0 1-1,-1-1 1,1 0-1,0 1 1,-1-1-1,1 0 0,-1 1 1,1-1-1,0 1 1,-1-1-1,1 1 1,-1-1-1,1 1 1,-1 0-1,0-1 0,1 1 1,-1-1-1,1 1 1,-1 0-1,0-1 1,0 1-1,1 0 0,-1-1 1,0 1-1,0 0-5,8-44 235,-3-1 0,-1-1 1,-2 1-1,-4-38-235,2 18 125,-1-92 60,1 156-185,0 0 0,0 0 0,0 1 0,0-1 0,1 0-1,-1 0 1,0 1 0,0-1 0,0 0 0,0 0 0,1 0 0,-1 0 0,0 1-1,0-1 1,1 0 0,-1 0 0,0 0 0,0 0 0,1 0 0,-1 1 0,0-1-1,0 0 1,1 0 0,-1 0 0,0 0 0,0 0 0,1 0 0,-1 0 0,0 0-1,1 0 1,-1 0 0,0 0 0,0 0 0,1 0 0,-1 0 0,0-1-1,0 1 1,1 0 0,-1 0 0,0 0 0,0 0 0,1 0 0,-1-1 0,0 1-1,0 0 1,1 0 0,-1 0 0,0-1 0,0 1 0,0 0 0,0 0 0,1 0 0,46 175-65,-16-37 19,1-82 39,-31-55 8,0-1-1,0 1 0,0 0 1,0 0-1,0-1 0,0 1 1,0 0-1,0-1 0,1 1 1,-1-1-1,0 1 0,0-1 1,0 0-1,1 0 0,-1 1 1,0-1-1,0 0 0,1 0 1,-1 0-1,0 0 1,0 0-1,1-1 0,-1 1 1,0 0-1,0-1 0,1 1 1,-1 0-1,0-1 0,0 0 1,0 1-1,0-1 0,0 0 1,0 1-1,0-1 0,0 0 1,0 0-1,0 0 0,0 0 1,-1 0-1,1 0 0,0 0 1,0 0-1,-1 0 0,1 0 1,-1 0-1,1 0 0,-1-1 0,10-20 6,-1 0 0,-1 0-1,-1-1 1,-1 0 0,0 0 0,-2-1-1,-1 1 1,-1-1 0,-1-7-6,1 3 0,8-148-2,-10 152 0,14 31-15,136 209-16,-149-214 34,0 1 1,0-1-1,1 0 1,-1 1-1,1-1 1,0 0 0,0 0-1,0 0 1,0 0-1,0 0 1,0-1 0,0 1-1,0-1 1,1 1-1,-1-1 1,1 0-1,-1 0 1,1 0 0,-1 0-1,1 0 1,0-1-1,-1 1 1,1-1 0,0 1-1,-1-1 1,1 0-1,0 0 1,0 0-1,-1-1 1,1 1 0,0-1-1,2 0-1,0-6 29,0 0-1,-1-1 1,0 0-1,0 1 1,0-1-1,-1-1 1,0 1-1,-1 0 1,0-1-1,0 1 0,-1-1 1,0 0-1,0 1 1,-1-2-29,0 8 5,2-19 71,0 0-1,-2-1 0,-1 1 0,0 0 1,-1 0-1,-2 0 0,0 0 0,-6-16-75,8 29 6,-1 0 0,0 0-1,0 1 1,-1 0 0,0 0-1,0 0 1,0 0-1,-1 0 1,0 1 0,-1 0-1,1 0 1,-1 0 0,-1 1-1,1 0 1,-1 0 0,1 0-1,-1 1 1,-1 0 0,1 0-1,0 1 1,-1 0 0,0 1-1,0-1 1,-1 1-6,7 1-3,0 0 1,0 0-1,0 0 1,0 1-1,-1-1 0,1 0 1,0 1-1,0 0 1,-1-1-1,1 1 1,0 0-1,-1 0 1,1 0-1,0 1 0,-1-1 1,1 0-1,0 1 1,0 0-1,0-1 1,-1 1-1,1 0 1,0 0-1,0 0 1,0 1-1,0-1 0,0 0 1,1 1-1,-1-1 1,0 1-1,1-1 1,-1 1-1,1 0 1,-1 0-1,1 0 0,0 0 1,0 0-1,0 0 1,0 0-1,0 0 1,0 0-1,1 0 1,-1 1-1,1-1 0,-1 0 1,1 1-1,0-1 1,0 2 2,1 1-11,0 0-1,0 0 1,1 0 0,-1 0-1,1 0 1,0 0 0,1 0 0,-1-1-1,1 1 1,0-1 0,0 0-1,1 0 1,-1 0 0,1 0 0,0 0-1,0-1 1,0 0 0,0 0-1,1 0 1,-1 0 0,1 0 0,-1-1-1,2 0 12,-3-1-132,1 1 0,-1-2 0,0 1 0,1 0 0,-1-1 0,1 1 0,-1-1 0,1 0 0,0 0 0,-1 0 0,1-1 0,-1 1 0,1-1 0,-1 0 0,0 0 0,1 0 0,-1-1 0,0 1 0,0-1 0,0 1 0,0-1 0,0 0 0,1-1 132,15-12-1853</inkml:trace>
  <inkml:trace contextRef="#ctx0" brushRef="#br0" timeOffset="4107.485">1043 552 22813,'3'3'1233,"88"85"3542,85 166-3192,-95-142-1542,-79-109-25,3-31 74,-35-136 3,4-35-76,27 182-18,10 7-28,17-52 29,-27 44 1,-2 0 1,0 1 0,-1-1 0,-1 0-1,0 1 1,-2 0 0,0 0 0,0 0 0,-2 0-1,0 1 1,-1 0 0,-1 1 0,0-1-1,-1 2 1,0-1 0,-2 1 0,1 1 0,-6-4-2,16 16-1,1 0 1,0-1 0,-1 1 0,1 0 0,0 0 0,-1 0 0,1 0 0,-1 0 0,0 0 0,1 0 0,-1 0 0,0 1 0,0-1 0,1 0 0,-1 0 0,0 1-1,0-1 1,0 0 0,0 1 0,0-1 0,0 1 0,0-1 0,0 1 0,0-1 0,0 1 0,0 0 0,-1 0 0,1-1 0,0 1 0,0 0 0,0 0 0,0 0-1,0 0 1,0 0 0,-1 1 0,1-1 0,0 0 0,0 0 0,0 1 0,0-1 0,0 1 0,0-1 0,0 1 0,0-1 0,0 1 0,0 0 0,0-1 0,0 1-1,0 0 1,1 0 0,-1 0 0,0-1 0,1 1 0,-1 0 0,0 0 0,1 0 0,-1 0 0,1 0 0,-1 0 0,1 0 0,0 1 0,-1-1 0,1 0 0,0 0-1,0 1 2,0 30-2,1-1 0,2 0 1,1 0-1,1 0 0,2 0 1,7 19 0,39 57 176,-51-104-170,1 0-1,0-1 0,0 1 0,0 0 1,0-1-1,0 0 0,0 0 1,1 0-1,-1 0 0,1 0 1,-1-1-1,1 0 0,-1 0 1,1 0-1,0 0 0,0 0 1,0-1-1,0 1 0,-1-1 0,1 0 1,0 0-1,0-1 0,0 1 1,0-1-1,0 0 0,-1 0 1,1 0-1,3-2-5,96-65 97,-101 67-97,0 1-1,0 0 0,0-1 0,0 1 1,-1 0-1,1 0 0,0 0 1,0 0-1,0 0 0,0 0 0,0 0 1,0 1-1,0-1 0,0 1 1,0-1-1,0 1 0,-1 0 0,1 0 1,0 0-1,0 0 0,-1 0 0,1 0 1,-1 0-1,1 1 0,-1-1 1,1 1-1,-1-1 0,0 1 0,0-1 1,0 1-1,0 0 0,0-1 1,0 1-1,0 0 0,0 0 1,29 73-155,-28-67 93,23 48-1465,-12-39-551</inkml:trace>
  <inkml:trace contextRef="#ctx0" brushRef="#br0" timeOffset="4661.306">1911 311 24501,'0'0'1313,"0"0"871,0-1-832,-7-43-616,14 12-191,6-12-241,2-1-80,1 2-104,3 2-120,1 8-416,1 5-441</inkml:trace>
  <inkml:trace contextRef="#ctx0" brushRef="#br0" timeOffset="6068.316">1446 1845 23149,'-7'-1'4130,"25"30"-3048,274 351 155,-233-304-806,-55-92 4,-13-13-380,0 2 0,-2-1 0,-1 1 0,-1 1 1,-1 0-1,-2 1 0,0 1 0,-1 0 0,-2 1 0,0 1 1,-2 1-1,0 1 0,-1 0 0,-11-5-55,-19-13 33,19 18-17,54 51-82,-10-19 4,1 0 0,1-1 0,0-1 0,0 0 0,1-1 0,0-1 0,0 0 0,1 0 1,0-2-1,0 0 0,1 0 0,10 1 62,-21-7-127,-1 0 1,0 0-1,1-1 1,-1 1-1,0-1 1,0 0-1,0 0 1,1-1-1,-1 1 1,0-1-1,0 0 1,-1 0-1,1 0 1,0-1-1,-1 1 1,1-1-1,-1 0 1,0 0-1,0 0 1,0 0-1,0-1 1,-1 1-1,1-1 1,-1 1-1,0-1 1,0 0-1,1-2 127,35-116-4585,-35 105 3371,0 0-1,-2 0 0,0 0 1,-1-1-1,-1 1 0,-1 0 1,0 0-1,-4-15 1215,-25-29 1088,31 60-980,0 1 1,0-1 0,-1 1 0,1-1 0,0 1-1,0-1 1,-1 1 0,1-1 0,0 1 0,0 0-1,-1-1 1,1 1 0,0-1 0,-1 1 0,1 0 0,-1-1-1,1 1 1,0 0 0,-1-1 0,1 1 0,-1 0-1,1 0 1,-1 0 0,1-1 0,-1 1 0,1 0-1,-1 0 1,1 0 0,-1 0 0,1 0 0,-1 0-1,1 0 1,-1 0 0,1 0 0,-1 0 0,0 0-1,1 0 1,-1 0 0,1 1 0,-1-1 0,1 0-1,0 0 1,-1 0 0,1 1 0,-1-1 0,1 0-1,-1 1 1,1-1 0,0 0 0,-1 1 0,1-1-1,0 1 1,-1-1 0,1 0 0,0 1 0,-1-1 0,1 1-1,0-1 1,0 1 0,0-1 0,-1 1 0,1-1-1,0 1 1,0-1 0,0 1 0,0-1 0,0 1-1,0-1 1,0 1 0,0-1-109,-2 26 1826,5 6-1117,1 0 0,1 0 0,2-1 0,1 0 0,2 0 0,1 0 0,8 13-709,11 7 680,-29-50-671,0-1 1,-1 1 0,1-1 0,0 1 0,0 0-1,0-1 1,-1 0 0,1 1 0,0-1 0,0 1 0,0-1-1,0 0 1,0 0 0,0 0 0,0 1 0,0-1-1,0 0 1,0 0 0,0 0 0,-1-1 0,1 1 0,0 0-1,0 0 1,0 0 0,0-1 0,0 1 0,0 0 0,0-1-1,0 1 1,-1-1 0,1 1 0,0-1 0,0 1-1,-1-1 1,1 0 0,0 1 0,-1-1 0,1 0 0,0 1-1,-1-1 1,1 0 0,-1 0 0,1 0 0,-1 0-1,0 1 1,1-1 0,-1 0 0,0 0 0,0 0 0,1 0-1,-1 0 1,0 0 0,0 0 0,0 0 0,0 0-1,0 0 1,-1 0-10,8-28 82,-1 0-1,-1 0 1,-2 0-1,-1-1 1,-1 1-1,-2-1 1,-1 1-1,-1-1 1,-3-10-82,-47-155-42,101 359-312,-41-144 361,-6-13-2,1 0 1,0 0-1,1-1 1,0 1-1,0-1 1,0 1-1,1-1 1,-1 0-1,2 0 1,-1-1-1,1 1 1,-1-1-1,4 3-5,-7-8 1,0 1 0,0-1 0,0 1 0,0-1 0,0 0 0,0 1 0,1-1 0,-1 0-1,0 0 1,0 0 0,0 0 0,0 0 0,0 0 0,0 0 0,0 0 0,0 0 0,0 0-1,0-1 1,0 1 0,0 0 0,0-1 0,0 1 0,0-1 0,0 1 0,0-1 0,0 0 0,0 1-1,0-1 1,0 0 0,-1 0 0,1 1 0,0-1 0,0 0 0,-1 0 0,1 0 0,-1 0-1,1 0 1,-1 0 0,1 0 0,-1 0 0,1-1-1,16-50 73,-11 20-5,-1 0 1,-2-1 0,-1 0-1,-2 1 1,-1-1 0,-1 1-1,-2-1 1,-2 1 0,0 0-1,-3 1 1,0-1-1,-2 2 1,-1-1 0,-2 2-1,0-1 1,-2 2 0,-7-8-69,7 16 10,16 46-127,114 289 5,-113-311 117,2 6 9,-1 0 1,1-1-1,1 1 0,0-1 1,0 0-1,1 0 1,0 0-1,1 0 1,0-1-1,0 0 1,0 0-1,1-1 0,0 0 1,1 0-1,0 0 1,0-1-1,0 0 1,1-1-1,0 0 1,0 0-1,2 0-14,-5-3 4,0 0 1,0-1-1,0 1 1,0-1-1,1-1 1,-1 1-1,1-1 1,-1 0-1,0 0 1,1-1-1,-1 0 1,0 0-1,0 0 0,1-1 1,-1 0-1,0 0 1,-1-1-1,1 0 1,0 0-1,-1 0 1,1 0-1,-1-1 1,0 0-1,0 0 0,-1-1 1,1 1-1,-1-1 1,0 0-1,0 0 1,-1 0-1,1-1 1,2-4-5,-2-10 1,-1 1-1,-1-1 1,0 1 0,-1-1 0,-2 0 0,0 0 0,-1 1 0,0-1 0,-2 1 0,0-1-1,-2 1 1,0 1 0,-1-1 0,-1 1 0,-2-3-1,-66-120-291,76 140 289,-1 0 0,1 0 0,0 1 0,-1-1 0,1 0 0,0 0 0,-1 0 0,1 0 0,-1 1 0,1-1 0,-1 0 0,0 1 0,1-1 0,-1 0 0,0 1 0,1-1 0,-1 1 0,0-1 0,0 1 0,0-1 0,1 1 0,-1 0 0,0-1 0,0 1 0,0 0 0,0 0 0,0-1 0,0 1 0,1 0 0,-1 0 0,0 0 0,0 0 0,0 0 0,0 0 0,0 1 0,0-1 0,0 0 0,0 0 0,1 1 0,-1-1 0,0 0 0,0 1 0,0-1 0,0 1 0,1-1 0,-1 1 0,0-1 0,1 1 0,-1 0 0,0-1 0,1 1 0,-1 0 0,1 0 0,-1-1 0,1 1 0,-1 0 0,1 0 0,0 0 0,-1 0 0,1-1 0,0 1 0,0 0 0,-1 0 0,1 0 0,0 0 0,0 0 0,0 0 2,-3 7-2,0-1 0,1 1 0,0 0 0,0 0 0,1 0 0,0 0 0,0 0 0,1 0 0,0 0 0,0 0 0,1 0 0,0 0 0,0 0 0,1 0 0,0 0 0,1-1 0,-1 1 0,1-1 0,1 1 0,0-1 0,3 5 2,5 8 39,1-1 0,1 0 0,1-1 1,0 0-1,1-1 0,17 13-39,-28-25 5,0 1-1,1-1 1,0 1 0,0-2-1,0 1 1,0-1 0,0 0-1,1 0 1,0 0-1,0-1 1,0 0 0,0-1-1,1 0 1,-1 0 0,0 0-1,1-1 1,0 0 0,-1-1-1,1 1 1,-1-1 0,1-1-1,0 0 1,-1 0 0,1 0-1,-1-1 1,1 0-1,-1 0 1,0-1 0,0 0-1,0 0 1,0-1 0,-1 0-1,4-2-4,22-31 402</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0:06.090"/>
    </inkml:context>
    <inkml:brush xml:id="br0">
      <inkml:brushProperty name="width" value="0.025" units="cm"/>
      <inkml:brushProperty name="height" value="0.025" units="cm"/>
    </inkml:brush>
  </inkml:definitions>
  <inkml:trace contextRef="#ctx0" brushRef="#br0">8144 10364 19868,'-41'-10'833,"-155"-24"2286,191 33-3058,1 1 0,0 0 0,-1 0 0,1 1 0,-1-1 1,1 1-1,0 0 0,-1 0 0,1 0 0,0 1 0,0 0 0,0-1 1,0 1-1,0 1 0,0-1 0,0 0 0,1 1 0,-1 0 1,1 0-1,0 0 0,0 0 0,0 1 0,0-1 0,1 1 0,-1 0 1,1-1-1,0 1 0,0 0 0,0 0 0,1 1 0,0-1 0,-1 0 1,1 3-62,-3 18 93,0 1 1,2 1 0,1-1 0,2 0-1,0 0 1,2 0 0,0 1-94,0 2 68,2 36-20,2 0 1,3-1 0,3 0-1,3-1 1,2-1 0,3 0-1,3-1 1,20 33-49,-29-71-2,0-2-1,2 0 1,1 0 0,0-2 0,1 0-1,1-2 1,1 0 0,1-1-1,0-1 1,1-1 0,0-1-1,1-1 1,1-1 0,-1-2-1,2 0 1,-1-1 0,1-2-1,1-1 1,23 2 2,-33-6-9,0 0-1,0-2 1,0 0 0,-1-1-1,1-1 1,0 0 0,-1-1-1,0-1 1,0 0-1,0-2 1,-1 1 0,1-2-1,-2 0 1,1-1 0,-1 0-1,-1-2 1,0 1 0,1-2 9,8-9 9,0-1 1,-1-1 0,-2-1 0,0-1 0,-2 0 0,0-2-1,-2 0 1,-1 0 0,4-14-10,1-21 131,-1-1 0,-4-1 0,-3 0 0,-2 0 1,-3-1-1,-3-1 0,-3 1 0,-3 0 0,-2 0 0,-4-5-131,5 25 89,-2 0-1,-1 1 1,-3 0-1,-1 0 1,-2 1-1,-3 1 1,-1 0-1,-1 1 1,-3 1 0,-14-20-89,26 47 14,-1 0 1,-1 1-1,0 0 1,0 1-1,-2 0 1,1 1-1,-1 0 1,0 1-1,-1 0 1,-11-4-15,19 10 3,-1 0 0,1 1 0,-1-1 1,1 2-1,-1-1 0,1 1 0,-1 0 0,0 0 0,0 1 1,1 0-1,-1 0 0,0 0 0,0 1 0,0 0 1,1 0-1,-1 1 0,1 0 0,-1 0 0,1 1 0,0-1 1,0 2-1,0-1 0,0 0 0,0 1 0,1 0 1,-3 3-4,-6 8-24,1 1 1,1 0 0,0 1-1,1 0 1,1 1 0,1 0 0,0 0-1,1 1 1,1 1 0,1-1-1,1 1 1,0 6 23,4-22-15,-34 156-1464,27-109 215</inkml:trace>
  <inkml:trace contextRef="#ctx0" brushRef="#br0" timeOffset="646.524">9852 10702 20172,'3'-105'5081,"-3"103"-3959,1 4-70,14 183 1353,-16 447-1794,11-602-2254,-5-87-926,-6-18 799</inkml:trace>
  <inkml:trace contextRef="#ctx0" brushRef="#br0" timeOffset="912.158">9912 10707 18900,'80'210'7106,"-68"-183"-6781,2-1-1,0-1 1,2 0 0,1-1 0,1-1 0,1-1 0,1 0 0,1-1-1,1-1 1,11 7-325,168 65-341,-200-92 221,1 1 1,-1 0-1,0-1 0,0 1 0,0 0 1,0 0-1,0-1 0,0 1 1,0 0-1,0 0 0,0 0 1,0 0-1,0 1 0,-1-1 1,1 0-1,0 0 0,-1 0 1,1 1-1,-1-1 0,1 0 1,-1 0-1,0 1 0,1-1 1,-1 0-1,0 1 0,0-1 1,0 0-1,0 1 0,0-1 1,0 0 119,-8 10-1182</inkml:trace>
  <inkml:trace contextRef="#ctx0" brushRef="#br0" timeOffset="1194.335">9916 11413 13003,'2'13'4705,"5"-2"1272,6 0-4409,11-6-471,6 0 71,14-7-464,0-5-192,7-12-160,-1-7-136,-8-12-168,-6-3-312,-6-1-976</inkml:trace>
  <inkml:trace contextRef="#ctx0" brushRef="#br0" timeOffset="1661.846">10462 10748 25109,'8'83'3451,"51"30"-2437,-41-86-951,1 0-1,2-2 0,1 0 1,0-2-1,2 0 0,1-2 1,0-1-1,16 9-62,-39-27 4,0 0-1,0 0 1,0 0-1,0 0 1,0-1 0,0 1-1,1-1 1,-1 1-1,1-1 1,-1 0-1,1 0 1,-1 0 0,1 0-1,-1-1 1,1 1-1,0-1 1,0 0 0,-1 1-1,1-1 1,0 0-1,-1-1 1,1 1-1,0 0 1,-1-1 0,1 1-1,0-1 1,-1 0-1,1 0 1,-1 0 0,1 0-1,-1-1 1,1 1-1,-1-1 1,0 1-1,0-1 1,0 0 0,0 0-1,0 0 1,0 0-1,-1 0 1,1 0 0,0 0-1,-1 0 1,0-1-1,1 1 1,-1-1-1,0 1 1,0-1 0,-1 0-1,1 1 1,0-2-4,3-25 51,-2-1 1,0 1-1,-2 0 1,-1-1-1,-1 1 1,-2 0-1,-1 0 1,-8-28-52,5 25 37,-1 1 0,-2 1 0,-1-1 0,-1 2 0,-9-14-37,8 21 36,13 30-9,17 45 4,-11-40-26,21 63 25,4-2 0,3-1-1,24 36-29,-19-55 22,-37-53-24,0 0 1,0 0 0,0 0-1,0 0 1,0 0 0,0 0-1,0 0 1,0-1 0,0 1-1,0 0 1,1-1 0,-1 1-1,0-1 1,0 1 0,1-1-1,-1 1 1,0-1 0,1 0-1,-1 0 1,0 0 0,1 0-1,-1 0 1,1 0 0,-1 0-1,0 0 1,1 0 0,-1-1-1,0 1 1,1 0 0,-1-1-1,0 0 1,0 1 0,1-1-1,-1 1 1,0-1 0,0 0-1,0 0 1,0 0 0,0 0-1,0 0 1,0 0 0,0 0 1,19-57-367,-19 21 830</inkml:trace>
  <inkml:trace contextRef="#ctx0" brushRef="#br0" timeOffset="12041.006">16906 10792 23277,'6'8'3406,"57"158"-461,-37-103-2704,2-1 0,3-2-1,27 39-240,-25-60 183,-32-39-179,0 0 1,0 0 0,0 0-1,0 0 1,-1 0 0,1-1-1,0 1 1,0 0 0,-1-1-1,1 1 1,0 0-1,0-1 1,-1 1 0,1-1-1,0 1 1,-1-1 0,1 1-1,0-1 1,-1 0 0,1 1-1,-1-1 1,1 0-1,-1 1 1,0-1 0,1 0-1,-1 0 1,0 0 0,1 1-1,-1-1 1,0 0 0,0 0-1,0 0 1,1 1-1,-1-1 1,0 0 0,0 0-1,0 0 1,-1 0 0,1 0-1,0 1 1,0-1 0,0 0-1,-1 0 1,1 0-1,0 1 1,-1-1 0,1 0-1,0 0 1,-1 1 0,1-1-1,-1 0 1,1 1 0,-2-1-5,-4-35 69,-2 2 0,-2-1 0,-1 1 0,-2 1 0,-1 0 0,-1 1 0,-2 0 0,-1 1 0,-2 1 0,-1 1 0,-1 1 0,-5-3-69,20 44 10,13 2-14,0-1 0,1 1 0,1-1-1,1 0 1,0-1 0,0 0-1,1 0 1,1-1 0,9 8 4,-18-16-75,0 0 1,1 0 0,0 0-1,0-1 1,0 1 0,0-1-1,0 1 1,1-1 0,0 0-1,-1-1 1,1 1 0,0-1-1,0 1 1,1-1 0,-1 0-1,0-1 1,1 1 0,-1-1-1,1 0 1,0 0 0,-1 0-1,1 0 1,0-1 0,-1 0-1,1 0 1,0 0 0,-1-1-1,1 0 1,0 1 0,-1-2-1,1 1 1,-1 0 0,0-1-1,1 0 1,-1 0 0,0 0-1,0-1 1,2-1 74,19-31-1972</inkml:trace>
  <inkml:trace contextRef="#ctx0" brushRef="#br0" timeOffset="12834.844">17350 10674 21981,'-8'72'3009,"0"125"155,8-193-3118,0 0-1,1-1 1,-1 1-1,1 0 1,0 0-1,0 0 1,0-1-1,0 1 1,1-1-1,-1 1 1,1-1-1,0 1 1,0-1 0,0 0-1,1 0 1,-1 0-1,1 0 1,0-1-1,0 1 1,0-1-1,1 2-45,-2-5 9,0 1 0,1-1 0,-1 0 1,0 0-1,0 0 0,0 0 0,0 0 0,0 0 0,0 0 0,0-1 0,0 1 0,0-1 0,-1 1 0,1-1 1,0 0-1,-1 0 0,0 0 0,1 0 0,-1 0 0,0 0 0,0 0 0,0 0 0,0 0 0,-1 0 0,1-1 0,0 1 1,-1 0-1,0 0 0,1-1 0,-1 1 0,0-1-9,1 0 14,9-31 57,-2 0 0,-2 0 0,-1-1 0,-1 1 0,-2-1-1,-1 0 1,-2 0 0,-5-28-71,0 39 33,1 24-7,5 27-29,0 0 0,2 0 1,1 0-1,1 0 1,1-1-1,8 26 3,-12-51 0,0 4-1,2 12 4,1 0 0,1 0 0,1 0 1,0-1-1,1 0 0,0 0 0,2-1 0,1 2-3,-10-16 1,0 0 1,1-1-1,-1 1 1,1 0-1,-1 0 0,1 0 1,-1 0-1,1 0 1,0-1-1,0 1 1,-1 0-1,1-1 1,0 1-1,0 0 0,0-1 1,-1 1-1,1-1 1,0 1-1,0-1 1,0 0-1,0 1 1,0-1-1,0 0 0,0 0 1,0 1-1,0-1 1,0 0-1,0 0 1,0 0-1,0 0 1,0-1-1,0 1 0,0 0 1,0 0-1,0 0 1,0-1-2,20-39 161,-12-12 73,-3 0 0,-2-1 0,-2 0 0,-3 1 0,-6-47-234,2 55 79,-1 0-1,-2 1 1,-2-1 0,-2 2 0,-2 0 0,-2 0 0,-18-34-79,21 68-61,15 34-37,99 379-118,-96-380 219,42 129 56,-45-148-57,1-1 0,0 1 0,0-1 0,0 1 0,0-1 0,1 0 0,0-1 0,0 1 0,1 0 0,-1-1 0,1 0 0,0 0 0,0-1 0,0 1 0,0-1 0,1 0 0,-1 0 0,1-1 0,0 0 0,-1 0 0,1 0 0,0-1 0,5 1-2,-10-2 2,1 0 0,0 0 1,0 0-1,0 0 0,-1 0 0,1 0 0,0-1 0,0 1 0,-1 0 1,1-1-1,0 0 0,-1 1 0,1-1 0,-1 0 0,1 0 0,-1 0 1,1 0-1,-1 0 0,1 0 0,-1-1 0,0 1 0,0 0 0,0-1 1,1 1-1,-1-1 0,-1 1 0,1-1 0,0 1 0,0-1 0,-1 0 1,1 1-1,0-1 0,-1 0 0,0 1 0,1-1 0,-1 0 0,0 0 1,0 0-1,0 1 0,0-1 0,0 0 0,-1 0 0,1 1 0,0-1 1,-1 0-1,0 0 0,1 1 0,-1-1 0,0 1 0,0-1 0,0 0-2,-10-21 13,0 0-1,-2 2 0,0-1 0,-2 2 0,-15-18-12,3 3 3,-55-67-11,81 125-65,3-15 72,0 0 0,1 0-1,0 1 1,0-2 0,1 1-1,-1 0 1,2-1 0,-1 0-1,1 0 1,0 0 0,1 0 0,-1-1-1,1 0 1,1 0 0,-1-1-1,1 1 1,0-1 0,0-1-1,1 0 1,-1 0 0,1 0 0,0-1-1,0 0 1,0 0 0,0-1-1,0 0 1,1 0 0,-1-1-1,1-1 1,-1 1 0,1-1 0,-1 0-1,1-1 1,-1 0 0,1-1-1,-1 1 1,0-2 0,3 0 1,-1-3 4,-1-1 0,1-1 0,-1 1 0,0-1 0,-1-1 0,0 0 0,0 0 0,-1 0 0,-1-1 0,1 0 0,-1 0 0,-1-1 0,0 0 0,-1 0 1,0 0-1,0 0 0,-1-1 0,-1 1 0,0-1 0,0 0 0,-1 0 0,-1 1 0,0-1 0,0 0 0,-1 0 0,-1 0 0,-1-4-4,2 11 1,-1 0 1,1 0-1,-1 0 0,0 0 1,0 1-1,-1-1 0,1 1 1,-1-1-1,0 1 0,-1 0 1,1 0-1,-1 0 0,1 0 1,-1 1-1,0-1 0,0 1 1,-1 0-1,1 0 0,-1 1 1,1 0-1,-1-1 0,0 1 1,0 1-1,0-1 0,0 1 1,0 0-1,0 0 0,0 0 1,-1 1-1,1 0 1,-1 0-3,2 2-2,0 1 0,0-1-1,0 1 1,0 1 0,0-1-1,1 0 1,0 1 0,-1 0-1,1 0 1,0 0 0,1 0-1,-1 0 1,1 0 0,0 1-1,0-1 1,0 1 0,1 0-1,-1-1 1,1 1 0,0 0-1,1 0 1,-1 0 0,1 0-1,0 0 1,0 0 0,1 0-1,-1-1 1,1 1 0,0 0-1,0 0 1,1 0 0,1 3 3,-1 11 1,1 1-1,1-1 1,1-1 0,0 1 0,2-1 0,0 0-1,1 0 1,0 0 0,2-1 0,0-1 0,1 0-1,0 0 1,1-1 0,1-1 0,5 4-1,-15-15-14,0 0 1,0-1 0,0 1-1,0-1 1,1 0-1,-1 0 1,1 0-1,0 0 1,-1-1 0,1 0-1,0 1 1,0-1-1,0-1 1,0 1-1,0-1 1,0 1 0,0-1-1,0 0 1,0 0-1,0-1 1,0 1 0,0-1-1,0 0 1,0 0-1,0 0 1,0-1-1,0 0 1,-1 1 0,1-1-1,-1 0 1,2-2 13,13-21 248</inkml:trace>
  <inkml:trace contextRef="#ctx0" brushRef="#br0" timeOffset="4658.426">14087 10824 22061,'0'8'4429,"2"13"-4134,1-1-1,1 0 1,0 1 0,2-2 0,0 1 0,1 0 0,2-1-1,-1-1 1,2 0 0,1 0 0,6 9-295,22 15 67,-38-41-66,0-1 1,0 1-1,0-1 1,0 1-1,0-1 1,0 1 0,0-1-1,0 0 1,0 1-1,0-1 1,1 0-1,-1 0 1,0 0-1,0 0 1,0 0-1,0 0 1,0 0 0,0 0-1,0-1 1,0 1-1,1 0 1,-1-1-1,0 1 1,0 0-1,0-1 1,0 1 0,-1-1-1,1 0 1,0 1-1,0-1 1,0 0-1,0 0 1,-1 1-1,1-1 1,0 0 0,0 0-1,-1 0 1,1 0-1,-1 0 1,1 0-1,-1 0 1,1 0-1,-1 0 1,0 0 0,0 0-1,1 0 1,-1 0-1,0 0 1,0 0-2,6-25 74,0 0 0,-2 0 1,-1 0-1,-1 0 0,-2-23-74,5-46 158,1 62-106,-6 33-51,1-1 0,0 0 0,-1 1-1,1-1 1,0 1 0,0-1 0,-1 1 0,1 0-1,0-1 1,0 1 0,0 0 0,0 0 0,-1-1-1,1 1 1,0 0 0,0 0 0,0 0 0,0 0-1,0 0 1,0 0 0,-1 0 0,1 0 0,0 1-1,0-1 1,0 0 0,0 0 0,0 1 0,-1-1 0,1 0-1,0 1 1,0-1 0,-1 1 0,1-1 0,0 1-1,-1 0 1,1-1 0,0 1 0,-1 0 0,1-1-1,-1 1 1,1 0 0,-1 0 0,1-1 0,-1 1-1,0 0 1,1 0 0,-1 0 0,0-1 0,0 1-1,0 0 1,0 0 0,1 0 0,-1 0 0,0 0-1,0 0 1,-1-1 0,1 1 0,0 0-1,1 2 1,126 237 121,-127-239-121,1 0 0,-1-1 1,0 1-1,0 0 1,0-1-1,1 1 1,-1 0-1,0-1 0,0 1 1,1 0-1,-1-1 1,1 1-1,-1-1 1,1 1-1,-1-1 0,1 1 1,-1-1-1,1 1 1,-1-1-1,1 1 0,-1-1 1,1 0-1,0 1 1,-1-1-1,1 0 1,0 0-1,-1 1 0,1-1 1,0 0-1,-1 0 1,1 0-1,0 0 1,-1 0-1,1 0 0,0 0 1,0 0-1,-1 0 1,1 0-1,0 0 1,-1-1-1,1 1 0,0 0 1,-1 0-1,1-1 1,0 1-1,-1 0 1,1-1-1,-1 1 0,1-1 1,-1 1-1,1-1 1,-1 1-1,1-1 1,-1 1-1,1-1 0,-1 1 1,1-1-1,-1 0 1,0 1-1,0-1 1,1 0-1,-1 1 0,0-1 1,0 0-1,1 0-1,8-50 90,-8 6-57,-2 34-28,1 1 0,0-1 0,1 0 1,0 0-1,0 1 0,1-1 1,1 1-1,0-1 0,0 1 1,2-3-6,-2 12-3,-1 0 1,1 0 0,-1 0 0,1 0 0,-1 0 0,1 1-1,0-1 1,-1 1 0,1-1 0,0 1 0,-1 0 0,1 0-1,0 0 1,-1 1 0,1-1 0,0 1 0,-1-1 0,1 1 0,-1 0-1,1 0 1,-1 0 0,1 0 0,-1 1 0,0-1 0,1 1-1,-1-1 1,0 1 0,0 0 0,0 0 0,0 0 0,-1 0-1,1 0 1,0 0 0,-1 0 0,0 0 0,1 1 0,0 1 2,80 120-1397,-71-107 73</inkml:trace>
  <inkml:trace contextRef="#ctx0" brushRef="#br0" timeOffset="4914.975">14243 10332 27110,'-9'12'832,"1"4"280,0 0-960,1 2-1064,1-2 1720</inkml:trace>
  <inkml:trace contextRef="#ctx0" brushRef="#br0" timeOffset="5758.713">11694 12081 21413,'0'0'1641,"-4"10"1427,30 68-1194,-19-65-1695,0 0-71,5 14 50,2-1-1,0 0 1,2-2-1,1 1 0,1-2 1,1 0-1,15 13-157,-33-34 6,0 0 0,1-1 0,-1 1 0,1 0 0,-1-1 0,1 1 0,0-1 1,-1 0-1,1 1 0,0-1 0,0 0 0,0 0 0,0 0 0,0 0 0,0-1 0,0 1 0,0-1 0,0 1 0,1-1 1,-1 0-1,0 1 0,0-1 0,0 0 0,1-1 0,-1 1 0,0 0 0,0 0 0,0-1 0,0 0 0,0 1 0,0-1 0,0 0 1,0 0-1,0 0 0,0 0 0,0 0 0,0-1 0,0 1 0,-1 0 0,1-1 0,-1 1 0,1-1 0,0-1-6,4-12 18,-1 1-1,-1-1 0,-1 0 0,0 0 0,-1 0 1,0-1-1,-1 1 0,-1 0 0,-2-12-17,2 16 12,1-10 14,-2 0 0,0 0 1,-2 0-1,0 1 0,-1-1 0,-1 1 0,-1 0 0,-8-18-26,161 231 83,-132-176-75,-13-14-2,0-1 0,-1 1 0,0-1 0,1 0 0,-1 0 0,1 0 0,-1 0 0,1 0 0,0 0 0,0 0 0,0 0 0,0-1 1,0 1-1,1-1 0,-1 1 0,0-1 0,1 0 0,-1 0 0,1 0 0,-1-1 0,1 1 0,-1 0 0,1-1 0,-1 0 0,1 1 0,0-1 0,-1 0 0,1 0 0,0-1 0,2 1-6,-2-6 10,0 0 0,0 0 0,0 0 0,-1 0 0,1 0 0,-1 0 0,-1-1 0,0 1 0,1-1 0,-2 1 0,1-1 0,-1 1 0,0-1 0,0 0 0,-2-2-10,2 1 9,2-104 61,-2 111-70,0 1-1,0-1 1,0 1 0,0-1 0,0 1 0,0-1 0,0 0 0,0 1 0,0-1 0,0 1 0,1-1 0,-1 1 0,0-1 0,0 1 0,0-1 0,1 1 0,-1-1 0,0 1 0,0-1 0,1 1 0,-1 0 0,0-1 0,1 1 0,-1-1 0,1 1 0,-1 0 0,1-1 0,-1 1 0,0 0 0,1 0 0,-1-1 0,1 1 0,-1 0 0,1 0 0,-1 0 0,1 0 0,0-1 0,-1 1 0,1 0 0,-1 0 0,1 0 0,-1 0 0,1 0 0,-1 0 0,1 1 0,-1-1 0,1 0 0,-1 0 0,1 0 0,-1 0 0,1 1 0,-1-1 0,1 0 0,-1 0 0,1 1 0,-1-1 0,1 0 0,-1 1 0,0-1 0,1 0 0,-1 1 0,1-1 0,27 30-15,-26-27 13,115 153-35,-117-157 37,0 0 0,0 0 1,0 1-1,0-1 0,0 0 1,0 0-1,1 0 0,-1 1 0,0-1 1,0 0-1,1 0 0,-1 1 0,0-1 1,1 0-1,-1 1 0,1-1 1,-1 0-1,1 1 0,-1-1 0,1 1 1,-1-1-1,1 1 0,-1-1 1,1 1-1,0-1 0,-1 1 0,1-1 1,0 1-1,-1 0 0,1 0 1,0-1-1,0 1 0,-1 0 0,1 0 1,0 0-1,0 0 0,0 0 0,-1 0 1,1 0-1,0 0 0,0 0 1,0 0-1,-1 0 0,1 0 0,0 0 1,0 1-1,-1-1 0,1 0 1,0 1-1,-1-1 0,1 0 0,0 1 1,-1-1-1,1 1 0,-1-1 0,1 1 1,0 0-1,-1-1 0,1 1 1,-1-1-1,0 1 0,1 0 0,-1-1 1,1 1-1,-1 0 0,0 0 1,1 0-1,0-52-674,-1 48 75,0 3 1319</inkml:trace>
  <inkml:trace contextRef="#ctx0" brushRef="#br0" timeOffset="2871.984">12070 10858 23429,'-3'-7'179,"2"4"-17,1 0 0,-1 0 0,0 0 0,0 0 0,0 0 0,0 1 0,0-1 0,-1 0 0,1 1 0,-1-1 0,1 1 0,-1-1 0,0 1 0,0 0 0,0 0 0,-1 0 0,1 0 0,0 0 0,-1 0 0,1 1 0,-1-1 0,0 1 1,1-1-1,-1 1 0,0 0 0,0 0 0,0 1 0,0-1 0,0 0 0,1 1 0,-1 0 0,-2 0-162,-4 2 48,1 1 0,0 0 0,0 0 0,0 1 0,1 0 1,-1 1-1,1-1 0,0 1 0,0 1 0,1-1 0,-1 1 0,1 0 0,1 1 0,-1 0 1,1 0-1,0 0 0,1 0 0,-1 1 0,2-1 0,-1 1 0,1 0 0,0 0 1,0 1-1,1-1 0,0 2-48,3 12 0,0 0 1,2 0 0,0 0-1,1 0 1,2-1 0,0 0-1,1 0 1,1-1 0,1 1-1,1-2 1,0 1 0,8 9-1,-9-12-17,1 0 1,0 0 0,2-1 0,-1 0-1,2-1 1,0 0 0,1-1 0,0-1-1,1 0 1,2 0 16,-15-11-50,0 0 0,0-1 0,0 1-1,0-1 1,0 0 0,0 1 0,1-1 0,-1 0-1,0-1 1,0 1 0,1 0 0,-1-1 0,1 1 0,-1-1-1,1 0 1,-1 1 0,1-1 0,-1 0 0,1-1 0,-1 1-1,1 0 1,-1-1 0,0 0 0,1 1 0,-1-1 0,0 0-1,1 0 1,-1 0 0,1-1 50,26-28-1484</inkml:trace>
  <inkml:trace contextRef="#ctx0" brushRef="#br0" timeOffset="3234.668">11976 10334 21277,'99'259'5966,"-68"-190"-5283,-13-25-378,-4-9-112,1-1 1,2 0-1,1-1 1,1-1-1,21 26-193,-39-56 1,0 0 0,-1 0-1,1-1 1,0 1 0,0 0 0,0-1-1,0 1 1,1 0 0,-1-1-1,0 1 1,1-1 0,-1 0 0,1 1-1,-1-1 1,1 0 0,0 0-1,-1 0 1,1 0 0,0 0 0,0-1-1,0 1 1,-1 0 0,1-1 0,0 1-1,0-1 1,0 0 0,0 0-1,0 0 1,0 0 0,0 0 0,0 0-1,0 0 1,0 0 0,0-1-1,0 1 1,0-1 0,0 0 0,-1 1-1,1-1 1,0 0 0,0 0-1,-1 0 1,1 0 0,-1-1 0,1 1-1,-1 0 1,1-1 0,-1 1 0,0-1-1,2-1 0,9-110 178,-11 59-108,-1 53-70,1 1-1,0 0 1,0-1 0,0 1-1,0 0 1,0 0-1,0 0 1,-1 0-1,1 0 1,0 0 0,0 0-1,0 0 1,0 1-1,0-1 1,0 0 0,0 0-1,-1 1 1,1-1-1,0 0 1,0 1-1,0-1 1,-1 1 0,1-1-1,0 1 1,-1 0-1,1-1 1,0 1-1,-1 0 1,1-1 0,-1 1-1,1 0 1,-1 0-1,1-1 1,-1 1-1,1 0 1,-1 0 0,0 0-1,0 0 1,1-1-1,-1 1 1,0 0-1,0 0 1,0 0 0,0 1 0,164 300-7,-161-297 8,45 41 29,-47-47-36,0 1 1,0 0 0,0-1-1,0 1 1,0-1 0,0 1 0,0-1-1,0 0 1,0 1 0,0-1-1,0 0 1,0 1 0,-1-1-1,1 0 1,0 0 0,0 0 0,-1 0-1,1 0 1,-1 0 0,1 0-1,-1 0 1,1 0 0,-1 0-1,0 0 1,1 0 0,-1 0 0,0 0-1,0-1 1,0 1 0,0 0-1,0 0 1,0 0 0,0 0-1,0 0 1,0 0 0,-1-1 0,1 1-1,0 0 1,-1 0 5,1-4-43,-26-161-3280,12 111 669</inkml:trace>
  <inkml:trace contextRef="#ctx0" brushRef="#br0" timeOffset="3926.941">12617 10802 10034,'72'95'12693,"-46"-50"-11116,-26-44-1541,0 1 0,0 0 0,1 0 1,-1-1-1,0 1 0,1 0 0,0-1 0,-1 1 0,1-1 1,0 1-1,0-1 0,0 1 0,0-1 0,0 0 0,0 1 1,0-1-1,0 0 0,1 0 0,-1 0 0,0 0 0,1 0 1,-1 0-1,1 0 0,-1 0 0,1 0 0,-1-1 0,1 1 1,0-1-1,-1 1 0,1-1 0,0 0 0,-1 1 1,1-1-1,0 0 0,0 0 0,-1 0 0,1-1 0,0 1 1,-1 0-1,1 0 0,0-1 0,-1 1 0,1-1 0,-1 0 1,1 0-1,0 1 0,-1-1 0,0 0 0,1 0-36,49-104 1609,-49 104-1597,1 0 1,0 1 0,-1-1 0,1 1-1,0 0 1,-1 0 0,1 0-1,0 0 1,-1 0 0,1 1 0,0-1-1,-1 1 1,1 0 0,-1-1 0,1 1-1,-1 0 1,1 1 0,-1-1 0,1 0-1,-1 1 1,0-1 0,0 1 0,0 0-1,0 0 1,0 0 0,0 0 0,-1 0-1,1 0 1,0 1-13,95 95 31,-96-98-32,0 1 0,0-1 0,0 1 0,0-1 0,0 1 0,0-1 0,0 0 0,0 0 1,0 1-1,0-1 0,0 0 0,1 0 0,-1 0 0,0 0 0,0 0 0,0 0 0,0-1 0,0 1 1,0 0-1,0 0 0,0-1 0,0 1 0,0-1 0,0 1 0,0-1 0,0 1 0,0-1 1,0 0-1,0 1 0,-1-1 0,1 0 0,0 0 0,0 1 0,-1-1 0,1 0 0,-1 0 0,1 0 1,-1 0-1,1 0 0,-1 0 0,1 0 0,-1 0 0,0 0 0,1 0 1,9-54 1,-9 49-1,4-148 63,6 156-45,39 110 6,-26-67 164,2 0 0,1-2 0,3-1 0,21 24-188,35 49 721,22 32-591,-107-146-127,0 0-1,0 0 1,0 0-1,-1 1 1,1-1 0,0 0-1,-1 0 1,1 1-1,0-1 1,-1 1-1,0-1 1,1 0-1,-1 1 1,0-1-1,0 1 1,0-1-1,0 1 1,0-1-1,0 1 1,0-1-1,0 1 1,0-1 0,-1 0-1,1 1 1,-1-1-1,1 1 1,-1-1-1,0 0 1,1 1-1,-1-1 1,0 0-1,0 0 1,0 0-1,0 0 1,0 0-1,0 0 1,0 0-1,0 0 1,0 0 0,-1 0-1,1 0 1,0-1-1,-1 1 1,1 0-1,0-1 1,-1 1-1,1-1 1,0 0-1,-1 1 1,1-1-1,-1 0 1,1 0-1,-1 0 1,1 0-1,-1 0 1,1 0 0,-1-1-1,1 1-2,-4-1-5,0-1 1,1 0-1,-1 0 0,1 0 0,0 0 1,0-1-1,0 1 0,0-1 1,0 0-1,1 0 0,-1-1 0,1 1 1,0-1-1,0 0 0,0 0 1,0 0-1,0 0 0,1 0 0,0 0 1,0-1-1,0 1 0,1-1 0,-1 1 1,1-1-1,0 0 5,-10-125-22,11 122 29,12-163 47,-7 127-38,-1-1 0,-2 1 0,-2-1 0,-3 0 0,-2-12-16,5 53-1,0 0 0,0 0 0,0-1 0,-1 1-1,0 0 1,0 0 0,0 0 0,0 0-1,0 0 1,-1 0 0,0 0 0,0 0 0,0 0-1,0 1 1,-1-1 0,1 1 0,-1 0 0,0-1-1,0 1 1,0 1 0,0-1 0,0 0 0,-1 1-1,0-1 1,1 1 0,-1 0 0,0 0-1,0 1 1,0-1 0,0 1 0,0 0 0,0 0-1,-4 0 2,4 4-3,0 0-1,0 0 0,1 0 0,0 1 0,-1-1 1,1 1-1,0 0 0,1 0 0,-1 0 1,1 1-1,0-1 0,0 0 0,0 1 0,0 0 1,1-1-1,0 1 0,0 0 0,0 0 0,1-1 1,-1 1-1,1 0 0,0 0 0,1 0 1,-1 0-1,1-1 0,0 1 0,0 0 0,0 0 1,1-1-1,0 1 0,1 1 4,2 9 2,0 0 1,2 0-1,0 0 0,0-1 0,1 0 1,1-1-1,1 0 0,8 10-2,-14-18-6,1 0 0,0 0 0,0 0 0,0 0 0,1-1 0,0 0 0,0 0 0,0-1 0,0 1 0,0-1 0,1-1 0,-1 1 0,1-1 0,0 0 0,-1 0 0,1-1 0,0 0 0,0 0 0,0-1 0,0 0 0,1 0 6,55-31-1768,-41 5-976</inkml:trace>
  <inkml:trace contextRef="#ctx0" brushRef="#br0" timeOffset="6694.72">12389 12214 19460,'-8'2'5802,"6"-21"-3591,10-44-2382,-4 36 962,16-145 601,-20 172-1389,0-1-1,0 1 1,0-1-1,0 1 1,0-1-1,0 1 1,0-1 0,0 1-1,0-1 1,0 1-1,1-1 1,-1 1-1,0-1 1,0 1 0,0-1-1,1 1 1,-1-1-1,0 1 1,1-1 0,-1 1-1,0 0 1,1-1-1,-1 1 1,0 0-1,1-1 1,-1 1 0,1 0-1,-1-1 1,1 1-1,-1 0 1,1 0-1,-1 0 1,1-1 0,-1 1-1,1 0 1,-1 0-1,1 0 1,-1 0 0,1 0-1,-1 0 1,1 0-1,-1 0 1,1 0-1,-1 0 1,1 0 0,-1 0-1,1 1 1,-1-1-1,1 0 1,-1 0-1,1 0 1,-1 1 0,1-1-1,-1 0 1,1 1-1,-1-1 1,0 0-1,1 1 1,-1-1 0,0 0-1,1 1 1,-1-1-1,0 1 1,1-1 0,-1 1-3,21 33 2,-19-31 1,16 33-3,-9-15-20,2 0 0,0-1 0,1 0 0,2-1 0,-1 0 0,6 3 20,-17-20-541,-1-2-370</inkml:trace>
  <inkml:trace contextRef="#ctx0" brushRef="#br0" timeOffset="7594.477">12745 12059 10986,'0'1'9820,"13"-6"-7533,18-9-1088,-18 3 469,-9 5-1539,0 0-1,-1 0 1,0 0-1,0-1 1,-1 1-1,0-1 1,0 0-1,0 0 0,-1 0 1,0 0-1,0 0 1,-1 0-1,0 0 1,0 0-1,0-1-128,-1 3 35,1 0-1,-1 0 1,0 0-1,0 0 1,0 0-1,-1 1 1,1-1-1,-1 0 1,0 1-1,-1-1 1,1 1-1,-1 0 1,0 0-1,0 0 1,0 0 0,-1 0-1,1 1 1,-1-1-1,0 1 1,0 0-1,0 0 1,0 0-1,-1 1 1,1 0-1,-4-2-34,6 4 6,1 0-1,-1 1 0,1-1 1,-1 1-1,1-1 1,-1 1-1,1-1 0,0 1 1,-1 0-1,1 0 1,0-1-1,-1 1 0,1 0 1,0 0-1,0 0 1,0 0-1,0 1 0,0-1 1,0 0-1,0 0 1,0 1-1,0-1 0,1 1 1,-1-1-1,0 0 1,1 1-1,0-1 0,-1 1 1,1-1-1,0 1 1,-1-1-1,1 1 0,0 0 1,0-1-1,0 1 1,1-1-1,-1 1 0,0-1 1,1 1-1,-1-1 1,1 2-6,1 17 3,1 0 1,0 0 0,2 0 0,0 0 0,2 0 0,0-1 0,1 0 0,1-1 0,0 0-1,2 0 1,0-1 0,10 12-4,-20-28 3,0 1 3,0-1 1,-1 1-1,1 0 1,0 0-1,1-1 1,-1 1-1,0-1 0,0 1 1,1-1-1,-1 0 1,1 1-1,-1-1 1,1 0-1,-1 0 1,1 0-1,0 0 1,-1 0-1,1-1 0,0 1 1,0 0-1,0-1 1,0 1-1,0-1 1,0 0-1,0 0 1,-1 0-1,1 0 1,0 0-1,0 0 0,0 0 1,1-1-7,1-5 41,0 0-1,-1 0 1,0-1-1,-1 0 1,1 1 0,-1-1-1,-1 0 1,1 0 0,-1 0-1,0 0 1,-1 0 0,0-6-41,1-2 68,14-144 517,-15 158-581,0 0-1,0 0 1,-1 0-1,1 0 0,0-1 1,0 1-1,0 0 0,0 0 1,1 0-1,-1 0 0,0 0 1,0 0-1,1 0 0,-1 0 1,0 0-1,1 0 0,-1 0 1,1 0-1,0 0 1,-1 0-1,1 0 0,0 0 1,-1 0-1,1 1 0,0-1 1,0 0-1,0 1 0,0-1 1,-1 0-1,1 1 0,0-1 1,0 1-1,0-1 0,0 1 1,1 0-1,-1-1-3,31 32 6,105 175 13,-136-203-18,1-1 1,-1 0-1,1 0 1,-1 0-1,1 0 1,0 0-1,0-1 1,0 1-1,0 0 1,0-1-1,0 0 1,0 1-1,0-1 0,0 0 1,1 0-1,-1 0 1,1 0-1,-1-1 1,0 1-1,1-1 1,-1 1-1,1-1 1,-1 0-1,1 0 1,0 0-1,-1 0 1,1 0-1,-1-1 1,1 1-2,0-6 15,1 1 0,-1-1 1,0 0-1,-1 0 1,1-1-1,-1 1 0,0 0 1,-1-1-1,0 1 1,0-1-1,0 1 1,-1-1-1,0 0 0,0 1 1,-1-2-16,1 2 15,3-120 217,-2 125-232,0 0 0,0 0 0,0 1 0,0-1 0,0 0 0,0 1 0,0-1 0,0 0-1,0 1 1,1 0 0,-1-1 0,0 1 0,0 0 0,1-1 0,-1 1 0,0 0 0,0 0 0,1 0 0,-1 0-1,0 0 1,0 0 0,1 1 0,-1-1 0,0 0 0,0 1 0,0-1 0,1 0 0,-1 1 0,0 0 0,0-1 0,0 1-1,0 0 1,0-1 0,0 1 0,0 0 0,0 0 0,0 0 0,-1 0 0,1 0 0,0 0 0,0 0 0,-1 0-1,1 0 1,-1 0 0,1 0 0,-1 1 0,1 0 0,0-2 0,207 248-30,-206-245 29,-1-2 1,-1 0 0,0 0 0,1 0 0,-1 0 0,1-1 0,-1 1-1,1 0 1,0 0 0,-1 0 0,1 0 0,0-1 0,0 1 0,0 0 0,-1-1 0,1 1 0,0 0 0,0-1 0,0 1 0,0-1 0,0 0 0,0 1 0,0-1 0,0 0 0,0 1 0,0-1 0,0 0 0,0 0 0,0 0 0,0 0 0,0 0 0,1 0 0,-1 0 0,0-1 0,0 1 0,0 0 0,0 0-1,0-1 1,0 1 0,0-1 0,0 1 0,-1-1 0,1 1 0,0-1 0,0 0 0,0 1 0,0-1 0,-1 0 0,1 0 0,0 1 0,-1-1 0,1 0 0,0 0 0,-1-1 0,17-148 12,-10 35-267,-8 116 246,1 0 0,0-1 0,0 1 0,0 0 0,0-1 1,0 1-1,0 0 0,1-1 0,-1 1 0,0 0 0,0-1 0,0 1 0,1 0 0,-1-1 0,0 1 0,0-1 0,1 1 0,-1-1 0,1 1 0,-1-1 0,0 1 0,1-1 0,-1 1 0,1-1 0,-1 1 1,1-1-1,0 0 0,-1 1 0,1-1 0,-1 0 0,1 1 0,0-1 0,-1 0 0,1 0 0,-1 0 0,1 1 0,0-1 0,-1 0 0,1 0 0,0 0 0,-1 0 0,1 0 0,0 0 0,-1-1 0,1 1 0,0 0 1,-1 0-1,1 0 0,0-1 0,-1 1 0,1 0 0,-1 0 0,1-1 0,0 1 0,-1-1 0,1 1 0,-1 0 0,1-1 0,-1 1 0,0-1 0,1 1 0,-1-1 0,1 0 0,-1 1 0,0-1 0,1 1 9,104 256-1665,-100-244 1970</inkml:trace>
  <inkml:trace contextRef="#ctx0" brushRef="#br0" timeOffset="8044.644">13697 11869 23789,'5'31'779,"1"0"0,1 0 0,2-1 0,1-1 0,2 0 1,5 11-780,12 14 246,3-1 0,2-1 0,2-2 0,23 25-246,-6-6 192,-52-107-59,-109-234-34,88 225-99,2-1 0,2-1 1,2-1-1,2 0 0,-4-51 0,15 98-1,1 0-1,-1 0 1,1 0 0,0 0-1,0 0 1,0 0 0,0 0-1,0-1 1,1 1 0,-1 0-1,1 0 1,0 0 0,0 0-1,0 1 1,0-1 0,1 0-1,-1 0 1,1 1 0,0-1-1,0 1 1,0-1 0,0 1-1,0 0 1,0-1 0,0 1-1,1 0 1,-1 1 0,1-1-1,0 0 1,-1 1 0,1 0-1,0-1 1,0 1 0,0 0-1,0 0 1,0 1 0,0-1-1,0 1 1,0-1 0,0 1-1,0 0 1,0 0 0,0 0-1,0 1 1,1-1 0,-1 1-1,0 0 1,0 0 0,-1 0-1,4 1 2,-1 0-2,-1 1 0,1 0-1,0 0 1,-1 0 0,0 1 0,0 0-1,0 0 1,0 0 0,0 0-1,-1 0 1,0 1 0,0-1-1,0 1 1,0 0 0,-1 0 0,0 0-1,0 0 1,0 1 0,-1-1-1,1 1 1,-1-1 0,0 5 2,3 126 23,-4-135-22,-1 6 5,1 3 3,0 0 0,-1 0 0,0 0-1,0 0 1,-1 0 0,0-1 0,-1 1 0,0-1 0,-1 0 0,0 0 0,-1 2-9,4-10-18,1 0-1,-1 0 1,1 0 0,-1 0 0,0 0 0,1 0 0,-1 0 0,0-1-1,1 1 1,-1 0 0,0 0 0,0-1 0,0 1 0,0 0 0,0-1 0,0 1-1,0-1 1,0 1 0,0-1 0,0 0 0,0 1 0,0-1 0,0 0-1,0 0 1,0 0 0,0 0 0,-1 0 0,1 0 0,0 0 0,0 0-1,0 0 1,0 0 0,0-1 0,0 1 0,0 0 0,0-1 0,0 1 0,0-1-1,0 1 1,0-1 0,0 0 0,0 1 0,0-1 0,1 0 0,-1 1-1,0-2 19,-30-44-2094,13 2 336</inkml:trace>
  <inkml:trace contextRef="#ctx0" brushRef="#br0" timeOffset="8334.217">13916 11547 19932,'16'39'1961,"5"5"623,-4 10-1440,2 4-23,3 1-321,-3-7-320,4-11-264,-4-12-104,-3-13-184,-4-8-192,-3-11-512,0-7-272,-2-14-265,0-5-103</inkml:trace>
  <inkml:trace contextRef="#ctx0" brushRef="#br0" timeOffset="9442.306">14227 11731 18852,'12'70'4545,"-8"-49"-4285,1-1 0,1 0 0,1 0-1,1-1 1,1 0 0,9 17-260,-17-35 14,-1 1 1,1-1-1,-1 1 1,1-1-1,-1 0 1,1 1-1,0-1 0,0 0 1,-1 1-1,1-1 1,0 0-1,0 0 1,1 0-1,-1 0 1,0 0-1,0 0 0,0 0 1,1-1-1,-1 1 1,0 0-1,1-1 1,-1 1-1,0-1 0,1 1 1,-1-1-1,1 1 1,-1-1-1,1 0 1,-1 0-1,1 0 1,-1 0-1,1 0 0,-1 0 1,1 0-1,-1-1 1,1 1-1,-1-1 1,0 1-1,1-1 0,0 0-14,2-6 107,-1 0 1,1 0-1,-2 0 0,1-1 0,-1 0 0,0 1 0,-1-1 0,1 0 0,-2 0 0,1 0 0,-1 0 0,0 0 0,-1 0-107,1-3 169,2-4 34,-1 0-1,-1 0 1,-1 0 0,0 0-1,-1 0 1,0 0 0,-1 0-1,-1 0 1,0 1 0,-1-1 0,-1 1-1,0 0 1,-1 1 0,0 0-1,-5-6-202,12 20 5,0 0 0,0 0-1,0 0 1,0 0 0,0 0-1,0 0 1,0 0 0,0 0-1,-1 0 1,1 0 0,0 0-1,0 0 1,-1-1 0,1 1-1,-1 0 1,1 0-1,-1 0 1,1 0 0,-1-1-1,0 1 1,1 0 0,-1-1-1,0 1 1,1 0 0,-1-1-1,0 1 1,0-1 0,0 1-1,0-1 1,1 1 0,-1-1-1,0 0 1,0 0-1,0 1 1,0-1 0,0 0-1,0 0 1,0 0 0,0 0-1,0 0 1,0 0 0,0 0-1,0 0 1,0 0 0,0-1-1,0 1 1,1 0 0,-1 0-1,0-1 1,0 1 0,0-1-1,0 1 1,0-1-1,1 1 1,-1-1 0,0 0-1,0 1 1,1-1 0,-1 0-1,0 1 1,1-1 0,-1 0-1,1 0 1,-1 0 0,1 0-1,0 1 1,-1-1 0,1 0-1,0 0 1,-1-1-5,2 11-1,1 0 1,-1 0 0,1-1-1,1 1 1,0-1-1,0 0 1,0 1-1,1-2 1,1 1-1,-1 0 1,1-1-1,5 7 2,-9-13-1,0 0 0,0 0 0,0 0 0,0 0 0,0-1 0,0 1 0,0 0 0,0 0 0,0-1 0,0 1 0,0 0 0,1-1 0,-1 1 1,0-1-1,0 0 0,1 1 0,-1-1 0,0 0 0,1 0 0,-1 0 0,0 0 0,1 0 0,-1 0 0,0 0 0,1 0 0,-1-1 1,0 1-1,0 0 0,1-1 0,-1 1 0,0-1 0,0 1 0,0-1 0,1 0 0,-1 1 0,0-1 0,0 0 0,0 0 0,0 0 1,0 0-1,-1 0 0,1 0 0,0 0 0,0 0 0,0-1 0,35-58-94,-33 54 66,53-107-919,-55 111 742,-1 2 55,2 7 9,1 5 130,-3-7 12,1-1 0,0 1-1,0 0 1,0 0 0,1 0-1,0 0 1,0-1 0,0 1 0,0-1-1,1 0 1,0 1 0,0-1-1,0 0 1,0-1 0,1 1-1,-1-1 1,3 2-1,-4-5 2,-1 1-1,1-1 1,-1-1-1,1 1 1,-1 0-1,1 0 1,0 0-1,-1-1 1,1 1-1,-1-1 1,1 1-1,-1-1 1,1 0-1,-1 1 1,0-1-1,1 0 1,-1 0-1,0 0 1,0 0-1,0 0 1,1 0-1,-1-1 1,0 1-1,0 0 1,-1-1-1,1 1 1,0 0-1,0-1 1,-1 1-1,1-1 1,-1 1-1,1-1 1,-1 1-1,1-1 1,-1 1-1,0-1 1,0 0-1,0 1 1,0-1-2,0-1 0,1 1-1,-1 0 1,1-1 0,0 1 0,-1 0-1,1 0 1,0-1 0,0 1 0,1 0-1,-1 0 1,0 0 0,1 0 0,-1 0-1,1 1 1,0-1 0,-1 0 0,1 1-1,0-1 1,0 1 0,0 0 0,0-1 0,2 1 0,5 2-2,-1 2 1,0-1 0,1 1 0,-1 1 0,0-1-1,-1 1 1,1 1 0,-1-1 0,0 1 0,0 1 0,0-1-1,0 1 1,-1 0 0,4 6 1,-5-8-3,20 23 69,0 2 0,-2 0 0,-2 2 0,0 0 0,-2 1 0,-2 1 1,0 1-1,-3 1 0,-1 0 0,1 6-66,-12-36 33,1 1 0,-1 0 0,0 0 0,0-1 0,-1 1 0,0 0 0,0 1 1,0-1-1,0 0 0,-1 0 0,0 0 0,-1 0 0,1 0 0,-1 0 0,-1 0 0,1 0 0,-1 0 0,0 0 0,0 0 0,-1 2-33,-1-8 1,1 1 0,0-1 0,-1 1-1,1-1 1,0 0 0,0 0-1,-1-1 1,1 1 0,0 0 0,-1-1-1,1 0 1,0 0 0,0 0-1,0 0 1,0-1 0,0 1 0,0-1-1,0 0 1,0 0 0,1 0-1,-1 0 1,1 0 0,-1 0 0,1-1-1,0 1 1,0-1 0,0 0-1,0-1 0,-9-8 2,1-1-1,0 0 0,2-1 0,-1 0 0,2-1 0,0 0 0,0 0 0,2 0 0,0-1 0,0 0 0,2 0 0,0 0 0,0 0 0,2-1 0,0 1 0,1 0 0,1-1 0,2-14-1,-1 22-65,0 0-1,0 0 1,1 0 0,0 1-1,1-1 1,-1 1 0,2 0-1,-1 0 1,1 0 0,1 1-1,-1 0 1,1 0 0,0 0-1,1 1 1,0 0 0,0 0-1,0 0 1,0 1 0,1 0-1,8-3 66,79-107-5,-91 115 22,-1 0 0,0 0 0,0 1 0,0-1 0,0 1 0,0 0 0,1-1 0,-1 1 0,0 1 0,-1-1 0,1 0 0,0 1 0,0-1 0,0 1 0,-1 0 0,1 0 0,-1 0 1,0 0-1,1 1 0,-1-1 0,0 1 0,0-1 0,-1 1 0,1 0 0,0-1 0,-1 1 0,0 0 0,0 0 0,0 0 0,0 0 0,1 2-17,70 173 451,-73-178-447,1-1-1,0 0 1,0 1 0,-1-1 0,1 0 0,0 0-1,0 1 1,0-1 0,0 0 0,0 1 0,0-1-1,0 0 1,0 0 0,0 1 0,0-1 0,0 0-1,1 1 1,-1-1 0,0 0 0,0 1 0,1-1 0,-1 0-1,0 1 1,1-1 0,-1 1 0,1-1 0,-1 1-1,1-1 1,-1 1 0,1-1 0,-1 1 0,1-1-1,-1 1 1,1-1 0,0 1 0,-1 0 0,1-1-1,-1 1 1,1 0 0,0 0 0,0 0 0,-1-1-1,1 1 1,0 0 0,-1 0 0,1 0 0,0 0 0,-1 0-1,1 0 1,0 0 0,0 0 0,-1 1 0,1-1-1,0 0 1,-1 0 0,1 1 0,0-1 0,-1 0-1,1 1 1,-1-1 0,1 0 0,0 1 0,-1-1-1,1 1 1,-1-1 0,1 1 0,-1-1 0,1 1 0,-1 0-5,18-233 169,-18 231-169,0-1-1,0 1 0,0-1 0,0 1 0,0-1 0,0 1 0,1-1 0,-1 1 0,0 0 0,1-1 0,-1 1 0,1-1 0,0 1 0,0 0 0,-1 0 0,1-1 0,0 1 0,0 0 0,0 0 0,0 0 1,0 0-1,0 0 0,1 0 0,-1 0 0,0 0 0,0 1 0,1-1 0,-1 0 0,0 1 0,1-1 0,-1 1 0,1-1 0,-1 1 0,1 0 0,-1 0 0,1-1 0,-1 1 0,0 0 0,1 0 0,-1 1 0,1-1 2,5 6-10,0 0 0,0 1 0,-1 0 0,0 1 0,-1-1 0,0 1 0,0 0 0,0 0 0,-1 1 0,1 4 10,14 21-12,-9-16 15,-8-13 0,1 0 0,-1 1 0,1-1 0,0-1 0,0 1 0,0 0 1,1-1-1,0 0 0,0 0 0,0 0 0,0 0 0,0 0 0,1-1 0,0 0 0,-1 0 0,1 0 0,6 1-3,-9-4 10,0-1-1,0 1 0,0-1 1,0 0-1,0 0 0,0 0 1,0 0-1,0 0 1,0 0-1,-1 0 0,1-1 1,0 1-1,-1-1 0,1 1 1,-1-1-1,1 0 1,-1 1-1,0-1 0,0 0 1,0 0-1,0 0 0,0 0 1,0 0-1,0 0 1,-1 0-1,1 0 0,-1 0 1,0-1-1,1 1 0,-1 0 1,0 0-1,0 0 1,0-1-10,7-55 119,-5 40-108,0 0 0,1 0 0,0 0 0,2 0 0,0 0 0,1 1 0,0 0 1,2 0-12,-8 16-1,0 0 1,1 0-1,-1 0 1,0 0 0,1 0-1,-1 0 1,0 0 0,1 0-1,-1 1 1,1-1-1,0 0 1,-1 0 0,1 0-1,0 1 1,-1-1 0,1 0-1,0 1 1,0-1-1,-1 1 1,1-1 0,0 1-1,0-1 1,0 1 0,0-1-1,0 1 1,0 0-1,0 0 1,0-1 0,0 1-1,0 0 1,0 0 0,0 0-1,0 0 1,0 0-1,0 0 1,0 0 0,0 1-1,0-1 1,0 0-1,0 1 1,-1-1 0,1 0-1,0 1 1,0-1 0,0 1-1,0-1 1,0 1-1,-1 0 1,1-1 0,0 1-1,0 0 1,-1-1 0,1 1-1,-1 0 1,1 0-1,-1 0 1,1 0 0,25 54-15,-25-53 18,54 145-67,-47-141-281,-1-8-285</inkml:trace>
  <inkml:trace contextRef="#ctx0" brushRef="#br0" timeOffset="10414.802">15652 11364 19428,'0'1'528,"3"13"1624,0-11 3542,0-7-5610,-1-1 1,0 0-1,0 0 0,-1-1 0,1 1 1,-1 0-1,0 0 0,-1-1 1,1 1-1,-1 0 0,0-1 1,0 1-1,-1 0 0,1-1 0,-1 1 1,-1 0-1,1 0 0,-1-1 1,-1-2-85,-2 16 440,6 5-429,0 1 0,1-1 0,1 0 1,0 0-1,1 0 0,0 0 0,1 0 0,0-1 1,1 0-1,2 2-11,-7-9 0,0-1 1,1 1 0,-1-1 0,1 0-1,0 1 1,1-1 0,-1 0-1,1 0 1,0 0 0,0-1 0,0 1-1,0-1 1,1 0 0,-1 1 0,1-1-1,0-1 1,0 1 0,0-1-1,0 1 1,0-1 0,1 0 0,-1-1-1,1 1 1,-1-1 0,1 0-1,-1 0 1,1 0 0,0-1 0,0 1-1,-1-1 1,1 0 0,0-1 0,0 1-1,-1-1 1,1 0 0,-1 0-1,4-1 0,1-9 15,0 1-1,-1-2 0,0 1 0,-1-1 1,0 0-1,0-1 0,-2 1 0,0-1 0,0-1 1,-1 1-1,0 0 0,-2-1 0,1 0 1,-2 0-1,1-3-14,15-141 122,-5 162-115,35 90-38,-47-94 31,0 1 0,0-1 0,0 1 0,0-1 0,1 1 0,-1-1 0,0 0 0,0 1 0,0-1 0,1 1 0,-1-1 0,0 0 0,0 1 0,1-1 0,-1 0 0,0 0 0,1 1 0,-1-1 0,0 0 0,1 0 0,-1 1 0,1-1 0,-1 0 0,0 0 0,1 0 0,-1 0 0,1 1 0,-1-1 0,1 0 0,-1 0 0,1 0 0,-1 0 0,0 0 0,1 0 0,-1 0 0,1 0 0,-1 0 0,1-1 0,-1 1 0,0 0 0,1 0 0,-1 0 0,1 0 0,-1-1 0,0 1 0,1 0 0,-1 0 0,0-1 0,1 1 0,-1 0 0,0-1 0,1 1 0,-1 0 0,0-1 0,0 1 0,1 0 0,-1-1 0,0 1 0,0-1 0,0 1 0,1-1 0,8-32 2,-1-31 5,-3-1 1,-3 0 0,-3-1-1,-2 1 1,-3 1 0,-4-1-1,-6-19-7,11 69-21,10 45 6,86 390 245,-86-399-189,-3-8-5,1 0 0,0 1 0,0-1 0,2 0 0,0-1 0,0 1 1,1-1-1,0 0 0,1 0 0,1-1 0,0 0 0,6 7-36,-13-18 1,-1 1 1,1 0-1,-1-1 0,1 1 0,-1 0 0,1-1 0,0 1 0,-1-1 0,1 1 0,0-1 0,0 1 1,-1-1-1,1 0 0,0 1 0,0-1 0,0 0 0,0 1 0,-1-1 0,1 0 0,0 0 0,0 0 1,0 0-1,0 0 0,0 0 0,0 0 0,-1 0 0,1 0 0,0 0 0,0-1 0,0 1 1,0 0-1,-1-1 0,1 1 0,0 0 0,0-1 0,-1 1 0,1-1 0,0 1 0,0-1 0,-1 0 1,1 1-1,-1-1 0,1 1 0,-1-1 0,1 0 0,-1 0 0,1 1 0,-1-1 0,1 0 0,-1 0 1,0 0-1,1 0-1,-2-48-24,-3 42-37,0-1 0,-1 1 1,0 0-1,-1 0 0,0 1 1,0-1-1,0 1 0,-1 1 1,1-1-1,-1 1 0,-1 0 0,1 1 1,-1-1-1,0 2 0,0-1 1,0 1-1,0 0 0,0 1 1,-1 0-1,1 0 0,-1 1 1,0 0-1,1 0 0,-1 1 1,0 0-1,0 1 0,1 0 1,-1 0-1,1 1 0,-9 2 61,18-3 16,0-1-1,0 0 1,0 1 0,0-1-1,0 1 1,0-1-1,0 1 1,0 0-1,0-1 1,-1 1 0,1 0-1,0-1 1,0 1-1,-1 0 1,1 0-1,-1 0 1,1 0 0,-1 0-1,1 0 1,-1 0-1,1 0 1,-1 0 0,0 0-1,1 0 1,-1 0-1,0 0 1,0 0-1,0 0 1,0 0 0,0 0-1,0 0 1,0 0-1,0 0 1,0 0-1,-1 0 1,1 0 0,0 0-1,-1 0 1,1 0-1,-1 0 1,1 0 0,-1 0-1,1 0 1,-1 0-1,0 0 1,1 0-1,-1-1 1,0 1 0,0 0-1,0-1 1,1 1-1,-1 0 1,0-1-1,0 1 1,0-1 0,0 1-1,0-1 1,0 0-1,0 1 1,0-1-1,0 0 1,0 0 0,0 0-1,0 0 1,-1 0-1,1 0 1,0 0 0,0 0-1,0 0-15,7 0 23,1-1 0,-1 1 0,0-1-1,0-1 1,0 1 0,0-1 0,0 0-1,0-1 1,-1 1 0,1-1 0,-1 0 0,1 0-1,-1-1 1,0 0 0,0 1 0,-1-2 0,3-2-23,8-4-58,41-34-671,-29 23 1237</inkml:trace>
  <inkml:trace contextRef="#ctx0" brushRef="#br0" timeOffset="11340.582">16296 11113 23989,'4'4'148,"0"0"0,0-1 0,1 1 0,-1-1-1,1 0 1,0-1 0,0 1 0,0-1 0,0 0 0,0 0-1,1-1 1,-1 1 0,1-1 0,-1 0 0,1-1 0,-1 0 0,1 1-1,-1-1 1,1-1 0,-1 1 0,1-1 0,-1 0 0,1-1-1,-1 1 1,0-1 0,0 0 0,1 0 0,-1-1 0,1 0-148,-2 2 8,0 1 1,0-1-1,0 0 1,0-1-1,0 1 1,-1-1-1,1 1 1,0-1-1,-1 0 1,1 0-1,-1-1 1,1 1-1,-1-1 1,0 0-1,0 0 1,-1 0-1,1 0 1,0 0-1,-1-1 1,0 1 0,0-1-1,0 1 1,0-1-1,0 0 1,-1 0-1,0 0 1,0 0-1,0 0 1,0 0-1,-1 0 1,1 0-1,-1 0 1,0 0-1,0-1 1,-1 1-1,1 0 1,-1 0-1,0 0 1,-1-3-9,0 2 4,0 1 0,0-1 0,-1 0 0,0 1 0,0-1 0,0 1 0,-1 0 0,1 0 0,-1 0 0,0 1 0,0-1 0,0 1 0,0 0 0,-1 0 0,0 0 0,1 1 0,-1-1 0,0 1 0,0 0 0,0 1 0,0-1 0,-1 1 0,1 0 0,0 1 0,0-1 0,-1 1 0,1 0 0,0 0 0,-1 0 0,1 1 0,0 0 0,0 0 0,-4 1-4,7 2 1,0-1 1,0 1-1,0 0 1,1 0-1,-1 0 1,1 0-1,0 0 0,0 0 1,0 0-1,1 0 1,-1 0-1,1 0 1,0 0-1,0 1 1,1-1-1,-1 0 1,1 0-1,0 0 1,0 0-1,0 0 0,1 0 1,-1 0-1,1 0 1,0-1-1,0 1 1,0-1-1,0 1 1,1-1-1,0 0 1,2 3-2,-3-2 17,-1-2 45,-1-2 2,0 0-24,0 0 1,0-6-403,0 6 1521</inkml:trace>
  <inkml:trace contextRef="#ctx0" brushRef="#br0" timeOffset="57479.526">24753 537 22693,'7'44'1048,"0"10"448,-1 9-455,1 5-289,5 1-240,-2-6-368,-1-9 0,7-15-472,6-13-384</inkml:trace>
  <inkml:trace contextRef="#ctx0" brushRef="#br0" timeOffset="55305.771">23217 1450 17116,'0'-1'95,"-3"-71"5942,3 70-5951,0 0 0,-1 1-1,1-1 1,0 1 0,-1-1 0,1 0-1,-1 1 1,1-1 0,-1 1 0,0 0 0,0-1-1,1 1 1,-1-1 0,0 1 0,0 0-1,0 0 1,-1 0 0,1-1 0,0 1-1,0 0 1,-1 0 0,1 1 0,0-1 0,-1 0-1,1 0 1,-1 1 0,1-1 0,-1 1-1,0-1 1,1 1 0,-1 0 0,1-1 0,-1 1-1,0 0 1,1 0 0,-1 0 0,1 0-1,-1 1 1,0-1 0,-1 1-86,-5 3 73,0 0-1,0 1 1,1 0 0,-1 1-1,1 0 1,0 0 0,1 0-1,0 1 1,0 0-1,0 0 1,1 1 0,0 0-1,0 0 1,1 0 0,0 0-1,0 1 1,0 2-73,-1-2 16,1 1 1,-1 0-1,2 1 1,0-1-1,0 1 0,1-1 1,0 1-1,1 0 1,0 0-1,1 0 0,0-1 1,0 1-1,1 0 1,1 0-1,0 0 0,0-1 1,1 1-1,1-1 1,-1 0-1,3 3-16,-6-12 6,1 0 0,-1 1 1,1-1-1,-1 1 0,1-1 0,0 0 0,-1 0 0,1 1 0,0-1 1,0 0-1,0 0 0,0 0 0,0 0 0,0 0 0,1 0 1,-1 0-1,0 0 0,0-1 0,1 1 0,-1 0 0,0-1 1,1 1-1,-1-1 0,0 1 0,1-1 0,-1 0 0,1 1 1,-1-1-1,1 0 0,-1 0 0,1 0 0,-1 0 0,1 0 0,-1-1 1,1 1-1,-1 0 0,0-1 0,1 1 0,-1-1 0,1 1 1,-1-1-1,0 0 0,0 0 0,1 1 0,-1-1 0,0 0 1,0 0-1,0 0 0,0 0 0,0 0 0,0-1-6,43-66 340,-31 39-257,-1 0 0,-1 0 1,-2-1-1,-1-1 1,-1 0-1,-2 0 0,0 0 1,-3 0-1,0-7-83,-18-44 134,16 82-135,0-1 1,0 0 0,0 1-1,-1-1 1,1 0 0,0 1-1,0-1 1,0 0 0,-1 1-1,1-1 1,0 1-1,0-1 1,-1 0 0,1 1-1,-1-1 1,1 1 0,0-1-1,-1 1 1,1-1 0,-1 1-1,1 0 1,-1-1 0,0 1-1,1-1 1,-1 1 0,1 0-1,-1 0 1,0-1-1,1 1 1,-1 0 0,0 0-1,1 0 1,-1 0 0,0 0-1,1-1 1,-1 1 0,0 0-1,1 1 1,-1-1 0,0 0-1,1 0 1,-1 0-1,1 0 1,-1 0 0,0 1-1,1-1 1,-1 0 0,0 1-1,1-1 1,-1 0 0,1 1-1,-1-1 1,1 1 0,-1-1-1,1 1 1,-1-1 0,1 1 0,-17 37-683,13 23-2715,6-36-580</inkml:trace>
  <inkml:trace contextRef="#ctx0" brushRef="#br0" timeOffset="55974.2">23342 1099 16347,'4'-1'562,"-3"0"-378,-1 0 1,1 0-1,0 0 0,0 0 0,0 0 0,0 1 0,0-1 0,1 0 1,-1 1-1,0-1 0,0 1 0,0-1 0,0 1 0,1 0 1,-1 0-1,0-1 0,0 1 0,1 0 0,-1 0 0,0 0 1,0 0-1,1 0 0,-1 0 0,0 1 0,0-1 0,1 0 0,-1 1 1,0-1-1,0 1 0,0-1 0,0 1 0,1-1 0,-1 1 1,0 0-1,0 0 0,0 0 0,0-1 0,-1 1 0,1 0 1,0 0-1,0 0 0,0 0 0,-1 0-184,-19 102 2550,4-45-2366,14-53-182,-2 6 14,1 1-1,0 0 0,1 0 1,0 0-1,1 0 0,1 0 1,-1 0-1,2 0 1,0 0-1,1 4-15,-2-16 1,0 1 0,0-1 0,0 1 0,0-1 0,0 1 0,0-1 0,0 1 0,0-1 0,0 0 0,0 0 0,0 0 0,0 1 0,0-1 0,0 0 0,0 0 0,0 0 0,0-1 0,0 1 1,0 0-1,0 0 0,0 0 0,0-1 0,0 1 0,0-1 0,0 1 0,0 0 0,0-1 0,0 0 0,-1 1 0,1-1 0,0 0 0,0 1 0,-1-1 0,1 0 0,0 0 0,-1 1 0,1-1 0,0 0 0,-1 0 0,1 0 0,-1 0 0,0 0 0,1 0 0,-1 0 0,0 0 0,0 0 0,1 0 0,-1 0 0,0 0 0,0 0 1,0 0-1,0 0 0,0-1-1,3-3 8,167-321-7,-170 327 0,0-1 0,1 0 0,-1 1 0,0-1 0,0 0 0,1 1 0,-1-1 0,0 0 0,1 0 0,-1 1 0,0-1 0,1 0 0,-1 0 0,1 0 0,-1 0 0,0 1 0,1-1 0,-1 0-1,1 0 1,-1 0 0,0 0 0,1 0 0,-1 0 0,1 0 0,-1 0 0,0 0 0,1 0 0,-1 0 0,1-1 0,-1 1 0,0 0 0,1 0 0,-1 0 0,1 0 0,-1-1 0,0 1 0,1 0 0,-1 0-1,2 18 18,79 269 908,-45-224-567,-35-62-350,0 1-1,0-1 1,0 0-1,0 0 1,0 0-1,0 0 1,0 0-1,1 0 1,-1 0-1,0 0 1,1 0 0,-1 0-1,1-1 1,-1 1-1,1-1 1,-1 1-1,1-1 1,0 1-1,-1-1 1,1 0-1,-1 0 1,1 0-1,0 0 1,-1 0-1,1 0 1,-1 0-1,1-1 1,0 1-1,-1-1 1,1 1-1,-1-1 1,1 1-1,-1-1 1,0 0-1,1 0 1,-1 1 0,0-1-1,1 0 1,-1 0-1,0-1 1,1 1-9,7-12 30,0 1 0,-1-1 0,-1 0 0,0-1 1,-1 0-1,0 0 0,-1-1 0,0 1 1,1-14-31,0 9 26,3-6 42,-1-1 0,-2 0 0,0 0 0,-1 0 0,-2-1 0,-1 1 0,-1-1 0,-1 0 0,-1 0 0,-5-22-67,-14 8 87,20 41-87,0-1 0,-1 1 0,1-1 0,0 0 0,-1 1 0,1-1 0,-1 1 0,1 0 0,0-1 0,-1 1 0,1-1 0,-1 1 0,1 0 0,-1-1 0,1 1 0,-1 0 0,0-1 0,1 1 0,-1 0 0,1 0 0,-1 0 0,0-1 0,1 1 0,-1 0 0,1 0 0,-1 0-1,0 0 1,1 0 0,-1 0 0,1 0 0,-1 0 0,0 1 0,1-1 0,-1 0 0,1 0 0,-1 0 0,0 1 0,1-1 0,-1 0 0,1 1 0,-1-1 0,1 0 0,-1 1 0,1-1 0,-1 1 0,1-1 0,0 1 0,-1-1 0,1 1 0,0-1 0,-1 1 0,1-1 0,0 1 0,-1-1 0,1 1 0,0-1 0,0 1 0,0 0 0,0-1 0,0 1 0,0 0 0,0-1 0,0 1 0,0-1 0,0 1 0,0 0-1,-4 14 0,1 1 0,1-1 0,1 1-1,0 0 1,1 0 0,0-1 0,2 1 0,0 0 0,0-1 0,1 1 0,4 9 0,-7-24 0,1 1 1,-1 0 0,0 0 0,0-1-1,1 1 1,-1 0 0,1-1 0,0 1 0,-1-1-1,1 1 1,0-1 0,0 1 0,0-1 0,0 0-1,0 1 1,0-1 0,0 0 0,1 0-1,-1 0 1,0 0 0,1 0 0,-1 0 0,1 0-1,-1 0 1,1 0 0,-1-1 0,1 1 0,0-1-1,-1 1 1,1-1 0,0 1 0,-1-1 0,1 0-1,0 0 1,-1 0 0,1 0 0,0 0-1,0-1 1,0 1-1,6-7-1,0 0 0,0-1 0,0 0 0,-1-1 0,-1 1 0,1-1 0,-2 0 0,1-1 0,-1 1 0,0-1 0,-1 0 0,0-1 1,5-10 3,-2 8 0,1-1 4,0 0 1,-1-1-1,-1 1 0,0-2 1,-1 1-1,-1-1 1,0 1-1,-1-1 1,-1 0-1,0 0 0,-1-1 1,-1-6-8,0 21 1,0 1 0,0-1-1,0 0 1,0 0 0,-1 1 0,1-1 0,-1 0 0,1 1 0,-1-1 0,0 1-1,1-1 1,-1 0 0,0 1 0,0 0 0,0-1 0,0 1 0,0-1-1,0 1 1,-1 0 0,1 0 0,0 0 0,-1 0 0,1 0 0,-1 0 0,1 0-1,-1 0 1,1 0 0,-1 1 0,1-1 0,-1 1 0,0-1 0,1 1 0,-1 0-1,0 0 1,0-1 0,1 1 0,-1 0 0,0 1 0,0-1 0,1 0-1,-1 0 1,0 1 0,1-1 0,-1 1 0,0-1 0,1 1 0,-1 0 0,1 0-1,-1-1 1,1 1 0,-1 0 0,1 0 0,0 1 0,-1-1 0,1 0-1,0 0 1,0 1 0,0-1 0,0 1 0,0-1 0,0 1 0,1-1 0,-2 2-1,-19 68-1065,21-59 1405</inkml:trace>
  <inkml:trace contextRef="#ctx0" brushRef="#br0" timeOffset="56780.496">23954 339 18652,'-14'9'6402,"8"37"-5689,6-40-260,-6 90 439,5 0 0,3 1 0,15 85-892,-14-160 104,0 0 1,2-1 0,1 1 0,0-1 0,1 0-1,2-1 1,0 0 0,1 0 0,1-1 0,3 5-105,-12-23 3,-2 1-2,1-1 1,-1 0-1,1 0 0,-1 0 1,1 0-1,0 0 1,-1 0-1,1 0 1,0 0-1,0 0 0,0 0 1,0 0-1,0-1 1,0 1-1,0 0 0,0-1 1,0 1-1,0 0 1,0-1-1,0 0 1,0 1-1,1-1 0,-1 1 1,0-1-1,0 0 1,1 0-1,-1 0 0,0 0 1,0 0-1,0 0 1,1 0-1,-1 0 0,0-1 1,0 1-1,0 0 1,1-1-1,-1 1 1,0-1-1,0 1 0,0-1 1,0 1-1,0-1 1,0 0-1,0 0-1,12-17 7,-1-1 1,0-1-1,-2 0 0,0-1 1,-2 0-1,0 0 0,-1-1 0,-1 0 1,1-12-8,-4 22 2,9-33 6,16-67 6,6 1 0,33-72-14,-65 179 2,0 1-2,0-1 0,0 1 0,0 0 0,0 0 0,-1-1 0,1 1 0,-1-1 0,0 1 0,0-1 0,0 0 0,-1 1 0,1-1 0,-1 0-1,0 1 1,0-1 0,0 0 0,0 0 0,-1 1 0,1-1 0,-1 0 0,0 1 0,0-1 0,-1 1 0,1-1 0,-1 1 0,0 0 0,0-2 0,-97-23 3,65 23-12,-91-22-51,122 28 58,1-1-1,0 1 1,0 1 0,0-1 0,0 0 0,1 0 0,-1 1-1,0-1 1,0 1 0,1-1 0,-1 1 0,1 0 0,0 0 0,-1 0-1,1-1 1,0 1 0,0 0 0,0 1 0,0-1 0,0 0-1,1 0 1,-1 0 0,1 0 0,-1 1 0,1 0 2,-1 1-4,-8 34-8,2 1-1,2-1 0,2 1 0,1 0 0,2 4 13,0-35 0,5 90-8,-5-95 7,1 0 1,-1 0-1,1 1 0,0-1 1,0 0-1,0-1 1,0 1-1,0 0 1,1 0-1,-1 0 0,1-1 1,0 1-1,0-1 1,0 1-1,0-1 1,0 0-1,0 0 0,1 0 1,-1 0-1,1 0 1,0 0-1,-1-1 1,1 1-1,0-1 1,0 0-1,0 0 0,2 1 1,8-2 1,0 0-1,1-1 0,-1 0 1,0-1-1,0-1 0,-1 0 0,1-1 1,-1 0-1,1 0 0,-1-2 1,4-2-1,79-25 26,-91 32-26,-1 0-1,1 0 1,-1 0 0,1 0 0,0 0-1,-1 1 1,1 0 0,0 0 0,-1 0 0,1 0-1,0 0 1,-1 1 0,1 0 0,0 0 0,-1 0-1,1 0 1,-1 0 0,0 1 0,1-1 0,-1 1-1,0 0 1,0 0 0,0 0 0,0 0-1,0 1 1,0-1 0,-1 1 0,0 0 0,1 0-1,-1 0 1,0 0 0,0 0 0,0 0 0,-1 1-1,1-1 1,-1 0 0,0 1 0,1 0 0,0 8-46,0 0 0,0 0 1,-1 1-1,-1-1 1,0 0-1,0 0 0,-2 1 1,1-1-1,-2 3 46,-3 7-891</inkml:trace>
  <inkml:trace contextRef="#ctx0" brushRef="#br0" timeOffset="24506.508">3197 1172 13267,'0'0'2188,"0"0"702,0 0-1072,0 0-763,1 6 112,11 22-630,2-1 1,1-1-1,0 0 1,2-1-1,17 19-537,-7-9 91,1-2 0,2-1 0,1-1 0,2-1 0,1-2 1,0-2-1,3-1 0,0-2 0,1-1 0,27 10-91,-36-19 119,0 1 1,-1 0-1,-1 2 1,0 2 0,-1 0-1,-1 2 1,-1 0-1,18 20-119,-37-34 19,20 24 26,2-2-1,1 0 1,1-2-1,1-1 1,1-1-1,1-2 1,4 0-45,76 34 31,-55-30 37,-2 3 1,0 2-1,-2 3 0,7 8-68,-2 6 47,166 115 2,-189-143-44,18 9-5,-1 2 1,-2 3 0,-1 1 0,6 9-1,-7 0 6,-11-8-7,2-1-1,1-2 0,2-1 0,1-3 1,1-1-1,9 1 2,-16-13 4,-1 2 0,-1 1-1,0 2 1,-1 1 0,-2 2 0,0 1 0,-2 1 0,8 11-4,4 9 1,8 12 4,4-3 1,1-2 0,13 6-6,73 40-1,-89-66 2,-2 3 1,-1 2-1,19 21-1,48 66 27,-73-75-24,3-3 0,1-1 0,31 21-3,318 208-4,-285-180-3,110 71 7,133 76 60,-193-126-52,0-1 46,86 82-54,-182-141 36,4-2 1,62 36-37,-47-35-1,-2 3 0,-3 4 0,61 61 1,-49-40 8,4-5-1,3-4 1,7-1-8,-27-14-1,-3 4 1,-3 4-1,19 25 1,-24-24 7,-3-12 74,1-2 1,3-3-1,22 9-81,133 104 263,70 83-171,181 73-56,-426-288-51,309 224-22,-86-38 42,-108-124 32,-104-63-31,-1 3 0,-2 3 0,-1 1-1,4 8-5,-9-1-17,172 133 6,171 22 34,-339-160-155,-54-39-448</inkml:trace>
  <inkml:trace contextRef="#ctx0" brushRef="#br0" timeOffset="25322.671">9867 5560 22101,'20'-40'2304,"59"-181"-1492,10 3-1,11 0-811,-15 35 96,-8-4-1,-3-19-95,103-270 153,-177 476-155,0 0-6,1-1 0,0 1-1,-1 0 1,1-1 0,-1 1 0,1-1-1,-1 1 1,1-1 0,-1 1 0,1-1-1,-1 1 1,1-1 0,-1 1 0,0-1-1,1 0 1,-1 1 0,0-1 0,1 0-1,-1 1 1,0-1 0,0 0 0,0 1-1,0-1 1,0 0 0,0 1 0,0-1-1,0 0 1,0 0 0,0 1 0,0-1-1,0 0 1,0 1 0,0-1 0,-1 0-1,1 1 1,0-1 0,-1 0-1,1 1 1,0-1 0,-1 1 0,1-1-1,-1 1 1,1-1 0,-1 1 0,1-1-1,-1 1 1,1-1 0,-1 1 0,1-1-1,-1 1 1,0 0 0,1-1 0,-1 1-1,0 0 1,1 0 0,-1 0 0,0-1-1,1 1 1,-1 0 0,0 0 8,-16 19-856,-7 17-1126</inkml:trace>
  <inkml:trace contextRef="#ctx0" brushRef="#br0" timeOffset="25658.899">9700 4938 11915,'-5'17'7294,"3"0"-3354,12 40-3318,-2-15-213,1 83-277,-5 1 0,-8 24-132,4 127 36,0-258-37,0-13 2,0 0 0,0 1 1,0-1-1,1 0 1,0 1-1,0-1 1,0 0-1,1 0 1,0 0-1,0 0 0,1 0 1,0 0-1,2 2-1,-4-7 5,0 0 0,0 0 1,1 0-1,-1 0 0,1-1 0,-1 1 0,1-1 0,-1 1 0,1-1 0,-1 0 0,1 1 0,-1-1 0,1 0 0,-1 0 1,1 0-1,-1 0 0,1 0 0,-1 0 0,1-1 0,-1 1 0,1 0 0,-1-1 0,1 1 0,-1-1 0,1 0 0,-1 0 1,0 1-1,1-1 0,-1 0 0,0 0 0,0 0 0,1 0 0,-1 0 0,0 0 0,0-1 0,0 1 0,-1 0 1,1 0-1,0-1 0,0 1 0,-1-1 0,1 1 0,0-1-5,111-156 647,-57 82-399,2 4 0,4 1 1,3 4-1,2 2 0,6 2-248,-53 46 39,-11 9-30,0 1 1,0 0-1,0 1 1,1 0-1,0 0 1,0 1-1,1 0 1,-1 0-1,1 1 1,7-2-10,29 2-268</inkml:trace>
  <inkml:trace contextRef="#ctx0" brushRef="#br0" timeOffset="26437.974">11181 2766 16732,'-48'-159'8167,"54"166"-7076,95 320-489,-100-324-598,7 23 11,1 1 0,2-2 0,1 0 0,0 0 0,2-1 0,1 0 0,1-2 0,8 9-15,-24-30 1,1 0 0,-1-1 0,1 1 0,0-1 0,-1 1 0,1 0 0,0-1 0,-1 1 0,1-1 0,0 1 0,0-1 0,0 0 0,-1 1 0,1-1-1,0 0 1,0 1 0,0-1 0,0 0 0,0 0 0,-1 0 0,1 0 0,0 0 0,0 0 0,0 0 0,0 0 0,0 0 0,0 0 0,-1-1 0,1 1 0,0 0-1,0-1 1,0 1 0,0 0 0,-1-1 0,1 1 0,0-1 0,0 1 0,-1-1 0,1 1 0,-1-1 0,1 0 0,0 1 0,-1-1 0,1 0 0,-1 0 0,1 1-1,-1-1 1,0 0 0,1 0 0,-1 0 0,0 0 0,1 1 0,-1-1 0,0 0 0,0 0 0,0 0 0,0 0 0,0 0 0,0 0 0,0 1 0,0-1 0,0 0-1,0 0 1,-1 0-1,27-184 151,-21 112-80,40-401 438,-37 425-434,3 35-22,-2 37-58,70 391 10,-40-230-17,-39-185 13,0 1 0,0 0 0,1-1 1,-1 1-1,0 0 0,1 0 0,-1-1 0,0 1 0,1 0 0,-1 0 0,0-1 0,1 1 0,-1 0 0,0 0 0,1 0 1,-1 0-1,1 0 0,-1 0 0,0-1 0,1 1 0,-1 0 0,1 0 0,-1 0 0,0 0 0,1 0 0,-1 1 1,1-1-1,-1 0 0,0 0 0,1 0 0,-1 0 0,0 0 0,1 0 0,-1 1 0,0-1 0,1 0 0,-1 0 0,0 1 1,1-1-1,-1 0 0,0 0 0,1 1 0,-1-1 0,0 0 0,0 1 0,0-1 0,1 0 0,-1 1 0,0-1 0,0 1 1,0-1-1,0 0 0,0 1 0,1-1 0,-1 1 0,0-1 0,0 0 0,0 1 0,0-1 0,0 1 0,0-1 0,0 0-1,5-37-40,-4-15-451,-4-5-462</inkml:trace>
  <inkml:trace contextRef="#ctx0" brushRef="#br0" timeOffset="27167.903">11766 2388 21020,'106'-173'3987,"-87"109"-3228,-18 63-732,-1 0 1,0-1-1,0 1 1,0 0-1,0-1 1,0 1-1,0-1 1,0 1-1,0 0 1,-1-1-1,1 1 1,-1 0-1,1 0 1,-1-1-1,1 1 1,-1 0-1,0 0 1,1 0-1,-1-1 1,0 1-1,0 0 1,0 0 0,0 0-1,0 0 1,0 1-1,0-1 1,0 0-1,0 0 1,0 1-1,-1-1 1,1 0-1,0 1 1,0-1-1,-1 1 1,1 0-1,0-1 1,-1 1-1,1 0 1,0 0-1,-1 0 1,1 0-1,0 0 1,-1 0 0,1 0-1,0 1 1,-1-1-1,1 0-27,-7 4 29,-1-1 1,1 2-1,1-1 0,-1 1 1,1 0-1,0 0 0,0 1 1,0 0-1,1 0 1,0 1-1,0 0 0,1 0 1,0 0-1,0 0 0,0 1 1,1 0-1,0 0 0,1 0 1,0 1-1,0-1 0,1 1 1,0 0-1,0-1 0,0 8-29,-4 24-33,1 0 0,2 0-1,1 1 1,2-1 0,3 0-1,0 1 1,7 23 33,-8-55-4,-1-1 3,0-1-1,0 1 1,1 0-1,0-1 1,1 1-1,-1-1 1,2 0-1,-1 1 1,1-1-1,0-1 1,4 6 1,-6-11 1,0 1 0,0-1 0,1 0 1,-1 0-1,0 0 0,0-1 0,1 1 0,-1-1 0,1 1 1,-1-1-1,1 0 0,-1 0 0,1 0 0,-1 0 0,0 0 1,1 0-1,-1-1 0,1 1 0,-1-1 0,1 0 1,-1 1-1,0-1 0,0 0 0,1-1 0,-1 1 0,0 0 1,0-1-1,0 1 0,0-1 0,-1 1 0,1-1 0,0 0 1,-1 0-1,1 0 0,-1 0 0,1 0 0,-1 0 0,0 0 1,0-1-1,0 1 0,0 0 0,0-1-1,26-42-473,-2 0-1,-2-2 0,-2 0 0,-3-2 1,2-8 473,7-19-2858,0-18-2703,-2-69-101,-20 125 7112,-15 84 8136,6 31-8036,3-48-821,1-21-649,-2 6 34,2 0 0,0 0 0,0 0 0,1 0 0,1 0 0,0 0 0,1 0 0,5 12-114,-7-25 6,0 0 0,0 0-1,0 0 1,0 0 0,0-1-1,0 1 1,0 0 0,0-1-1,0 1 1,0-1 0,1 1-1,-1-1 1,0 0 0,0 0-1,1 1 1,-1-1 0,0 0-1,0 0 1,1 0 0,-1 0-1,0 0 1,1-1 0,-1 1-1,0 0 1,0 0 0,0-1-1,1 1 1,-1-1 0,0 1-1,0-1 1,0 0 0,0 1-1,0-1 1,0 0 0,0 0-1,0 0 1,0 0 0,0 0-1,0 0 1,-1 0 0,1 0-1,0 0 1,-1 0 0,1 0-1,-1 0 1,1 0 0,-1-1-1,1 1 1,-1 0 0,0 0-1,0-1 1,1 0-6,36-147 83,-36 150-82,-1-1 0,1 1 0,-1-1-1,0 1 1,1-1 0,-1 1 0,1-1 0,0 1 0,-1-1 0,1 0 0,-1 1 0,1-1-1,-1 0 1,1 1 0,0-1 0,-1 0 0,1 0 0,0 0 0,-1 0 0,1 0 0,0 0 0,-1 0-1,1 0 1,0 0 0,-1 0 0,1 0 0,0 0 0,-1 0 0,1 0 0,0 0 0,-1-1 0,1 1-1,0 0 1,-1-1 0,1 1 0,-1 0 0,1-1 0,-1 1 0,1-1 0,-1 1 0,1-1-1,-1 1 1,1-1 0,-1 1 0,0-1 0,1 1 0,-1-1 0,0 0 0,1 1 0,-1-1 0,0 1-1,0-1 1,0 0 0,1 1 0,-1-1 0,0 0 0,0 1 0,0-1-1,21 40 5,-2 1 1,-1 0-1,-2 2 1,-2 0-1,-2 1 1,-2 0-1,1 11-5,-3-19 2,115 426 1046,-117-441-903,10 78 730,-16-97-859,0-1-1,0 1 1,-1 0-1,1-1 0,0 1 1,0-1-1,-1 1 1,1 0-1,-1-1 0,1 1 1,0-1-1,-1 1 1,1-1-1,-1 1 1,1-1-1,-1 1 0,0-1 1,1 0-1,-1 1 1,1-1-1,-1 0 1,0 1-1,1-1 0,-1 0 1,0 0-1,1 0 1,-1 0-1,0 1 0,1-1 1,-1 0-1,0 0 1,1 0-1,-1-1 1,0 1-1,0 0 0,1 0 1,-1 0-1,0 0 1,1-1-1,-1 1 0,1 0 1,-1 0-1,0-1 1,1 1-1,-1-1 1,1 1-1,-1 0 0,1-1 1,-1 1-1,1-1 1,-1 1-1,1-1 1,-1 0-1,1 1 0,0-1-15,-37-33 328,34 31-305,-2-2-1,-13-11 6,1 0 0,1-1 1,0-1-1,1-1 0,1 0 1,1-1-1,1 0 0,0-1 0,2-1 1,0 1-1,2-1 0,0-1 1,-2-11-29,30-78-1525,-11 81 302,3-20-1456</inkml:trace>
  <inkml:trace contextRef="#ctx0" brushRef="#br0" timeOffset="28432.641">12378 2006 21757,'-12'-74'2365,"12"75"-2341,0-1-1,0 1 1,0-1-1,0 0 0,0 1 1,0-1-1,0 1 1,0-1-1,0 1 1,-1-1-1,1 0 0,0 1 1,0-1-1,0 1 1,0-1-1,-1 0 0,1 1 1,0-1-1,0 0 1,-1 1-1,1-1 0,0 0 1,-1 1-1,1-1 1,0 0-1,-1 0 0,1 0 1,-1 1-1,1-1 1,0 0-1,-1 0 0,1 0 1,-1 0-1,1 1 1,0-1-1,-1 0 0,1 0 1,-1 0-1,1 0 1,-1 0-1,1 0 0,0 0 1,-1 0-1,1-1 1,-1 1-1,1 0 0,-1 0 1,1 0-1,0 0 1,-1-1-1,1 1 0,0 0 1,-1 0-1,1 0 1,0-1-1,-1 1 0,1 0 1,0-1-1,-1 1 1,1 0-1,0-1 0,0 1 1,-1 0-1,1-1 1,0 1-1,0-1 0,0 1-23,-12 40 366,4 10-274,2 1 0,3-1 0,2 1 0,2 0 0,8 48-92,14-12 56,-23-87-55,1 1 0,-1-1 0,1 1-1,-1-1 1,1 1 0,-1-1 0,1 1-1,-1-1 1,1 1 0,-1-1 0,1 0 0,0 1-1,-1-1 1,1 0 0,0 0 0,-1 0-1,1 1 1,0-1 0,-1 0 0,1 0-1,0 0 1,-1 0 0,1 0 0,0 0 0,-1 0-1,1 0 1,0 0 0,-1-1 0,1 1-1,0 0 1,-1 0 0,1-1 0,0 1-1,-1 0 1,1-1 0,-1 1 0,1 0 0,0-1-1,-1 1 1,1-1 0,-1 1 0,0-1-1,1 1 1,-1-1 0,1 0 0,-1 1-1,0-1 1,1 1 0,-1-1 0,0 0-1,0 1 1,1-1 0,-1 0 0,0 1 0,0-1-1,0 0 1,0 0-1,19-47 18,-4-15 48,-3 0 1,-3-1-1,-2 0 1,-3 0-1,-3 0 1,-3-1-1,-9-57-66,7 92 55,6 59-31,6 78-31,24 178 10,-30-278-2,-2-4-1,0 0 0,1 0 1,-1 0-1,1 0 0,-1 0 1,1 0-1,0 0 0,0-1 1,0 1-1,1 0 0,-1-1 1,1 1-1,-1-1 0,1 1 0,0-1 1,0 0-1,0 0 0,0 0 1,0 0-1,1 0 0,-1 0 1,1 0-1,0 0 0,0-2 0,-1 0 0,0-1 0,0 1 0,1-1 0,-1 1 0,0-1 0,0 0 1,1 0-1,-1 0 0,0 0 0,0 0 0,0 0 0,0-1 0,-1 1 0,1 0 0,0-1 0,0 0 1,-1 1-1,1-1 0,-1 0 0,0 0 0,1 0 0,-1 0 0,0 0 0,0 0 0,0 0 0,-1 0 0,1-1 1,0 1-1,-1-1 0,3-2 1,16-41 7,-2-1 1,-2 0 0,-2-1-1,-2-1 1,-2 0-1,-3 0 1,0-35-9,-5 38 10,-3-1 0,-1 1-1,-2 0 1,-3 1 0,-1 0 0,-3 0 0,-1 1 0,-2 0 0,-3 1 0,-14-26-10,13 33 17,11 35 6,19 185-22,-5-112-14,-7-44 5,2 1 0,1-1 1,1 0-1,1 1 0,2-1 1,1-1-1,1 1 0,1-1 0,1-1 1,2 1-1,1-2 0,0 0 1,11 12 7,75 56 76,-67-40 80,-42-61-43,-4-15-88,1 0 1,1-1-1,1 0 1,1-1-1,1 0 1,-1-8-26,-20-53 24,-5-7-37,37 77-29,16 36 21,111 229 7,-124-240 15,0 2 2,0-1 0,0 0 0,1 0-1,1 0 1,-1-1 0,2 0 0,-1 0-1,1-1 1,0 0 0,3 2-3,-10-10 0,0 1 0,0-1 0,0 1 0,0-1 0,0 0 0,0 0 0,0 1 0,0-1 0,0 0 0,0 0 0,0 0 0,0 0 0,0 0 0,0 0 0,0-1 0,0 1 0,0 0 0,0 0 0,0-1 0,0 1 0,-1 0 0,1-1 0,0 1 0,0-1 0,0 1 0,0-1 0,-1 0 0,1 1 0,0-1 0,0 0 0,-1 0 0,1 1 0,-1-1 0,1 0 0,-1 0 0,1 0 0,-1 0 0,1 0 0,-1 0 0,0 1 0,1-1 0,-1 0 0,0 0 0,0 0 0,0-1 0,22-162 23,-21 134-19,2-212 110,-2 217-95,0 25-19,-1 0 0,1 0 0,0 0-1,-1 0 1,1 0 0,-1 0 0,1 0 0,0 0 0,-1 0 0,1 0 0,-1 0-1,1 0 1,-1 0 0,1 0 0,0 0 0,-1 1 0,1-1 0,-1 0 0,1 0-1,-1 1 1,1-1 0,-1 0 0,1 1 0,-1-1 0,0 0 0,1 1-1,-1-1 1,1 1 0,-1-1 0,0 1 0,1-1 0,-1 1 0,0-1 0,0 1-1,1-1 1,-1 1 0,0-1 0,0 1 0,0-1 0,0 1 0,0 0 0,0-1-1,0 1 1,0-1 0,0 1 0,0 0 0,0-1 0,0 1 0,0-1 0,0 1-1,0-1 1,-1 1 0,75 176 80,-53-123 106,-12-68-262,7-23 77,2-20 14,-18 57-14,0-1-1,0 1 1,0-1 0,0 1 0,1-1 0,-1 1 0,0-1-1,1 1 1,-1-1 0,0 1 0,1-1 0,-1 1 0,0 0 0,1-1-1,-1 1 1,1 0 0,-1-1 0,0 1 0,1 0 0,-1-1-1,1 1 1,-1 0 0,1 0 0,-1 0 0,1-1 0,0 1 0,-1 0-1,1 0 1,-1 0 0,1 0 0,-1 0 0,1 0 0,-1 0-1,1 0 1,-1 0 0,1 0 0,0 1 0,-1-1 0,1 0 0,-1 0-1,1 0 1,-1 1 0,1-1 0,-1 0 0,0 1 0,1-1 0,-1 0-1,1 1 1,-1-1 0,1 0 0,-1 1-1,0-1 2,23 24-31,-23-23 30,1 1-1,-1-1 1,1 1 0,0-1-1,0 1 1,-1-1-1,1 0 1,0 1 0,0-1-1,0 0 1,0 0 0,1 0-1,-1 0 1,0 0 0,0 0-1,1 0 1,-1 0-1,1 0 1,-1 0 0,0-1-1,1 1 1,-1-1 0,1 1-1,0-1 1,-1 0-1,1 1 1,-1-1 0,1 0-1,0 0 1,-1 0 0,1 0-1,-1 0 1,1-1 0,-1 1-1,1 0 1,0-1-1,-1 1 1,1-1 0,-1 0-1,0 1 1,1-1 0,-1 0-1,1 0 1,-1 0-1,0 0 1,0 0 0,0 0-1,1-1 0,11-13 27,-1 0 0,-1 0 0,0-2 0,-2 1-1,0-1 1,0 0 0,-2-1 0,0 0 0,-1 0-1,1-8-26,-4 17 30,0 0 0,-1-1-1,0 1 1,0-1-1,-1 1 1,-1-1 0,1 1-1,-1-1 1,-1 1-1,0-1 1,0 1 0,-1-1-1,-1 1 1,1 0 0,-3-6-31,4 14 5,0 0-1,1-1 1,-1 1-1,0 0 0,0 0 1,1 0-1,-1 0 1,0 0-1,0 0 0,0 0 1,0 0-1,0 1 1,-1-1-1,1 0 0,0 1 1,0-1-1,0 1 0,-1-1 1,1 1-1,0-1 1,-1 1-1,1 0 0,0 0 1,-1 0-1,1-1 1,0 1-1,-1 1 0,1-1 1,0 0-1,-1 0 1,1 0-1,0 1 0,0-1 1,-1 1-1,1-1 0,0 1 1,0-1-1,-1 1 1,1 0-1,0-1 0,0 1 1,0 0-1,0 0 1,0 0-1,0 0 0,0 0 1,1 0-1,-1 0 1,0 0-1,0 0 0,1 1 1,-1-1-1,1 0 0,-1 0 1,1 1-1,-1-1 1,1 0-1,0 1 0,0-1 1,0 0-1,0 2-3,-1 7 3,0 0-1,1 1 1,0-1-1,1 1 1,0-1-1,1 1 1,0-1-1,1 0 1,0 0-1,0 0 1,1 0-1,1-1 1,0 1-1,0-1 1,0 0-1,1-1 1,1 1-1,-1-1 1,1 0-1,1-1 1,-1 0-1,1 0 1,1-1-1,-1 1 1,1-2-1,0 1 1,0-2-1,1 1 1,-1-1-1,1 0 1,0-1 0,0 0-1,0-1 1,9 1-3,-17-3-25,0 0 1,1 0-1,-1 0 1,0 0 0,1 0-1,-1-1 1,0 1 0,1-1-1,-1 0 1,0 0 0,0 1-1,0-2 1,0 1 0,0 0-1,0 0 1,0-1 0,0 1-1,0-1 1,0 1-1,-1-1 1,1 0 0,-1 1-1,1-1 1,-1 0 0,0 0-1,0 0 1,1-1 0,-2 1-1,1 0 1,0 0 0,0 0-1,-1-1 1,1 1-1,-1 0 1,0-1 0,1 1-1,-1 0 1,0-1 0,0 1-1,-1 0 1,1-1 0,-1 1 24,-2-27-1379</inkml:trace>
  <inkml:trace contextRef="#ctx0" brushRef="#br0" timeOffset="28725.106">13070 1032 25397,'-11'0'881,"1"0"511,10 0-888,0 0-192,-1 0-160,-1 0 904</inkml:trace>
  <inkml:trace contextRef="#ctx0" brushRef="#br0" timeOffset="33537.027">13164 2706 21333,'1'10'283,"1"-1"0,0 0 0,0 0 1,0 0-1,1-1 0,1 1 1,-1-1-1,1 1 0,1-1 1,0 0-1,2 2-283,12 24 343,132 334 952,-141-339-1243,-5-14-28,-1 0-1,2 0 1,0-1-1,1 0 1,0 0 0,1-1-1,0 0 1,1 0-1,1-1 1,7 8-24,-16-19 1,0 0-1,0 0 1,0 1 0,0-1-1,0 0 1,0 0 0,0 0 0,0 0-1,0 0 1,1 0 0,-1 0-1,0-1 1,1 1 0,-1 0 0,1-1-1,-1 1 1,1-1 0,-1 0-1,1 1 1,-1-1 0,1 0-1,-1 0 1,1 0 0,-1 0 0,1 0-1,-1 0 1,1 0 0,-1 0-1,1-1 1,-1 1 0,1-1 0,-1 1-1,1-1 1,-1 0 0,0 1-1,1-1 1,-1 0 0,0 0-1,0 0 1,0 0 0,1 0 0,-1 0-1,0 0 1,0 0 0,0-1-1,-1 1 1,1 0 0,0 0 0,0-1-1,-1 1 1,1-1 0,-1 1-1,1-1 0,29-90 18,18-32-77,-47 123 58,-1 0 1,1 0-1,-1 0 1,1 0-1,0 0 0,0 0 1,-1 0-1,1 0 1,0 0-1,0 0 0,0 1 1,0-1-1,0 0 1,0 0-1,0 1 0,0-1 1,0 1-1,1-1 1,-1 1-1,0-1 0,0 1 1,0 0-1,1 0 1,-1-1-1,0 1 0,0 0 1,1 0-1,-1 0 1,0 0-1,0 1 0,0-1 1,1 0-1,-1 0 1,0 1-1,0-1 1,0 1-1,1-1 0,-1 1 1,0-1-1,0 1 1,0 0-1,0 0 0,0-1 1,0 1-1,0 0 1,-1 0-1,1 0 0,0 0 1,0 0-1,-1 0 1,1 0-1,0 0 0,-1 0 1,1 0-1,-1 1 1,1 0 0,5 16 110,1 1 1,-2-1-1,-1 2 0,0-1 1,-1 0-1,-1 1 1,-1-1-1,-1 1 1,-1-1-1,0 1 1,-3 11-111,1-10 172,0 0 1,-2-1 0,0 1 0,-1-1-1,-1 0 1,-1-1 0,-1 1 0,-1-2 0,-5 9-173,14-25 12,0 0 0,0 1 1,0-1-1,-1 0 0,1 1 1,-1-1-1,1 0 0,-1 0 1,0 0-1,0 0 0,0-1 0,0 1 1,0 0-1,0-1 0,-1 1 1,1-1-1,0 0 0,-1 0 1,1 0-1,-1 0 0,1 0 1,-1-1-1,1 1 0,-1-1 1,0 1-1,1-1 0,-1 0 1,0 0-1,1 0 0,-1-1 1,0 1-1,1-1 0,-1 1 1,1-1-1,-1 0 0,1 0 1,-2 0-13,-4-5 2,0-1 1,0 0-1,1 0 1,0-1-1,0 0 1,0 0-1,1-1 0,1 1 1,-1-1-1,1 0 1,1-1-1,0 0 1,0 1-1,-1-7-2,11-30-869,9 33-430</inkml:trace>
  <inkml:trace contextRef="#ctx0" brushRef="#br0" timeOffset="30427.817">15043 451 19988,'0'0'1701,"0"0"40,0 0-452,0 0-460,-1 3-278,-1 5-481,1 0 0,0 0 0,0 0 0,1 0 0,0 0 0,0 0 0,1 0 0,0 0 0,1 0 0,0-1 0,2 7-70,2 17 86,9 46 139,3-2 0,4 1 0,3-2 0,22 43-225,134 308 394,-160-333-152,-38-167 201,-12-105-388,8-1 0,8 0 1,7-49-56,6 211 0,0 0 0,1 0 0,1-1 1,1 1-1,1 0 0,0 1 1,2-1-1,0 1 0,5-11 0,-10 28 1,-1-1-1,1 1 1,0-1 0,-1 1-1,1 0 1,0 0-1,0-1 1,0 1 0,0 0-1,0 0 1,1 0-1,-1 0 1,0 0 0,0 0-1,1 0 1,-1 1-1,1-1 1,-1 0-1,0 1 1,1-1 0,-1 1-1,1-1 1,0 1-1,-1 0 1,1 0 0,-1 0-1,1 0 1,-1 0-1,1 0 1,-1 0 0,1 0-1,0 0 1,-1 1-1,1-1 1,-1 1 0,1-1-1,-1 1 1,0 0-1,1-1 1,-1 1 0,0 0-1,1 0 1,-1 0-1,0 0 1,1 1-1,45 56 19,-42-36-18,-1-1 0,-1 1 0,-1 0 0,0 0 0,-2 0 0,0 0 0,-2 0 0,-1 0 1,0 0-1,-1 0 0,-2-1 0,-4 13-1,9-33 0,-1 15 4,-2 0-1,0 0 1,-1-1 0,-1 1-1,0-1 1,-1-1 0,-1 1-1,0-1 1,-1 0 0,-1-1-1,0 0 1,-6 6-4,15-18-19,1-1 1,-1 1-1,0-1 0,0 1 1,0-1-1,0 1 0,1-1 1,-1 1-1,0-1 0,0 1 1,0-1-1,0 0 0,0 0 1,0 0-1,0 0 0,0 1 0,0-1 1,0 0-1,0 0 0,0-1 1,0 1-1,0 0 0,0 0 1,0 0-1,0-1 0,0 1 1,0-1-1,0 1 0,0 0 1,1-1-1,-1 1 0,0-1 1,0 0-1,0 1 0,1-1 1,-1 0-1,0 0 0,1 1 1,-1-1-1,1 0 0,-1 0 1,1 0-1,-1 0 0,1 1 1,-1-1-1,1 0 0,0 0 1,-1 0-1,1 0 0,0 0 1,0 0-1,0 0 0,0 0 1,0 0-1,0 0 0,0 0 1,0 0-1,0 0 0,1 0 1,-1-1 18,2-28-1463</inkml:trace>
  <inkml:trace contextRef="#ctx0" brushRef="#br0" timeOffset="30938.792">15665 540 23101,'3'7'190,"-3"-4"-108,0 1 1,0-1-1,1 0 1,0 1-1,-1-1 1,1 0-1,0 1 1,1-1-1,-1 0 1,1 0-1,-1 0 1,1 0-1,0 0 0,0-1 1,0 1-1,0 0 1,1-1-1,-1 1 1,1-1-1,-1 0 1,1 0-1,0 0 1,0 0-1,0-1 1,0 1-1,0-1 1,0 0-1,1 1 1,-1-2-1,0 1 0,1 0 1,-1-1-1,0 1 1,1-1-1,-1 0 1,1 0-1,-1 0 1,0-1-1,1 1 1,0-1-83,4-5 30,0 0 0,0-1 0,-1 0 0,0 0 0,0-1 0,-1 0 0,0 0 0,0 0 0,0-1 0,-2 0 0,1 0 0,-1-1 0,0 1 0,-1-1 0,0 1 0,0-1 0,-1 0 0,-1 0 0,0-1 0,0 1 0,-1-9-30,0 14 5,-1 1 0,1-1-1,-1 0 1,0 1-1,-1-1 1,1 0-1,-1 1 1,0 0 0,0-1-1,0 1 1,0 0-1,-1 0 1,0 0-1,0 0 1,0 1-1,0-1 1,-1 1 0,1 0-1,-1 0 1,0 0-1,0 0 1,0 1-1,0-1 1,0 1-1,0 0 1,-1 0 0,1 1-1,-1 0 1,0-1-1,1 1 1,-4 0-5,4 3 2,1 0 0,-1 1 1,1-1-1,-1 1 0,1 0 1,0 0-1,0 0 0,0 0 0,0 0 1,0 0-1,1 1 0,0 0 1,0-1-1,0 1 0,0 0 0,0 0 1,1 0-1,-1 0 0,1 0 1,0 1-1,1-1 0,-1 0 0,1 0 1,0 1-1,0-1 0,0 3-2,-1-1-2,-3 31 9,1 0 0,1 0 0,2 0 0,2 1-1,1-1 1,2 0 0,5 13-7,-10-45 15,1 0 1,0-1-1,-1 1 0,2 0 1,-1-1-1,0 1 0,1 0 0,0-1 1,0 0-1,1 0 0,-1 1 0,1-1 1,0 0-1,0-1 0,0 1 1,0-1-1,1 1 0,-1-1 0,1 0 1,0 0-1,0-1 0,0 1 0,0-1 1,0 0-1,1 0 0,-1 0 1,1 0-1,-1-1 0,1 0 0,0 0 1,2 0-16,0-1 9,-1-1 0,1-1 1,-1 1-1,0-1 0,1 0 1,-1 0-1,0-1 0,0 0 1,0 0-1,-1 0 0,1-1 0,-1 0 1,0 0-1,0 0 0,0-1 1,-1 1-1,1-1 0,-1 0 1,0-1-1,1-1-9,64-119 146,-69 125-145,110-255 244,-87 234-177,-14 60-40,13 174 206,-9-168-47,-13-43-181,0-1-1,0 1 0,0 0 0,1 0 1,-1-1-1,0 1 0,1 0 0,-1-1 1,0 1-1,1 0 0,-1-1 0,1 1 1,-1-1-1,1 1 0,-1-1 0,1 1 0,0-1 1,-1 1-1,1-1 0,0 1 0,-1-1 1,1 0-1,0 1 0,-1-1 0,1 0 1,0 0-1,-1 1 0,1-1 0,0 0 1,0 0-1,0 0 0,-1 0 0,1 0 1,0 0-1,0 0 0,-1 0 0,1-1 0,0 1 1,0 0-1,-1 0 0,1 0 0,0-1 1,-1 1-1,1-1 0,0 1 0,-1 0 1,1-1-1,0 1 0,-1-1 0,1 1 1,-1-1-6,7-7 22,0-1 0,-1 0 0,0 0 1,0-1-1,-1 1 0,0-1 0,-1 0 1,0 0-1,1-7-22,8-19 38,-6 20-26,-3 4-7,0 1 0,0-1 1,2 1-1,-1 0 0,1 1 0,1-1 1,0 1-1,0 0 0,1 1 0,0 0 1,1 0-1,6-5-5,-13 14 1,-1-1 0,1 1 0,-1 0 0,1 0 0,-1 0 0,0 0-1,1 0 1,-1 0 0,1 1 0,-1-1 0,1 0 0,-1 1 0,1-1 0,-1 1 0,0-1 0,1 1 0,-1 0 0,0 0 0,0-1 0,0 1-1,1 0 1,-1 0 0,0 0 0,0 0 0,0 1 0,0-1 0,-1 0 0,1 0 0,0 0 0,0 1 0,-1-1 0,1 0 0,-1 1 0,1-1-1,-1 1 1,0-1 0,1 1 0,-1-1 0,0 0 0,0 1 0,0-1 0,0 1 0,0-1 0,0 1 0,-1-1 0,1 2-1,8 90-239,-9-43 1128</inkml:trace>
  <inkml:trace contextRef="#ctx0" brushRef="#br0" timeOffset="31998.334">16780 343 7570,'-21'10'-386,"-11"2"139,24-9-335,7-3-2623,-2 0 1828,-3-13 3889,15-61 3871,21-8 3781,-17-2-5720,-13 83-4415,0 1-1,0 0 1,1-1 0,-1 1-1,0-1 1,0 1-1,0 0 1,0-1 0,1 1-1,-1-1 1,0 1-1,0-1 1,0 1 0,0-1-1,0 1 1,0-1-1,0 1 1,0 0 0,0-1-1,-1 1 1,1-1 0,0 1-1,0-1 1,0 1-1,0-1 1,-1 1 0,1 0-1,0-1 1,-1 1-1,1 0 1,0-1 0,0 1-1,-1 0 1,1-1 0,0 1-1,-1 0 1,1-1-1,-1 1 1,1 0 0,0 0-1,-1 0 1,1 0-1,-1-1 1,1 1 0,-1 0-1,1 0 1,-1 0-1,1 0 1,-1 0 0,1 0-1,0 0 1,-1 0 0,1 0-1,-1 0 1,1 0-1,-1 0 1,1 0 0,-1 1-1,1-1 1,0 0-1,-1 0 1,1 0 0,-1 1-1,1-1 1,0 0-1,-1 1 1,1-1 0,0 0-1,-1 1-28,-22 26 477,1 8-430,1 0 0,2 2 0,2 0 0,1 2-1,2-1 1,2 2 0,1-1 0,2 2 0,0 13-47,8 39 156,1-91-153,0 0 0,0 0 0,0-1 0,1 1 0,-1 0-1,0 0 1,1 0 0,-1 0 0,1 0 0,0-1 0,0 1-1,0 0 1,0 0 0,0-1 0,0 1 0,0-1 0,0 1-1,0-1 1,1 1 0,-1-1 0,1 0 0,-1 0 0,1 0-1,-1 0 1,1 0 0,0 0 0,0 0 0,-1 0 0,1-1 0,0 1-1,0-1 1,0 1 0,0-1 0,0 0 0,0 1 0,-1-1-1,1 0 1,0 0 0,0-1 0,0 1 0,0 0 0,0-1-1,1 1-2,4-4 4,0 0 0,0 0 0,-1-1 0,1 1 0,-1-1 0,0-1 0,0 1-1,-1-1 1,1 0 0,-1-1 0,-1 1 0,1-1 0,-1 0 0,0 0 0,-1 0 0,1-2-4,5-6-48,21-39-525,0 1-610</inkml:trace>
  <inkml:trace contextRef="#ctx0" brushRef="#br0" timeOffset="32328.805">16869 334 21941,'0'7'254,"4"26"2337,-4-33-2560,0 1 1,1-1-1,-1 1 1,1-1-1,-1 1 0,1-1 1,-1 0-1,1 1 0,-1-1 1,1 0-1,-1 1 1,1-1-1,0 0 0,-1 0 1,1 1-1,-1-1 1,1 0-1,0 0 0,-1 0 1,1 0-1,-1 0 1,1 0-1,0 0 0,-1 0 1,1 0-1,0 0 1,-1 0-1,1-1 0,-1 1 1,1 0-1,0 0 0,-1-1 1,1 1-1,-1 0 1,1-1-1,-1 1 0,1 0 1,-1-1-1,1 1 1,-1-1-1,0 1 0,1-1 1,-1 1-1,1-1 1,-1 1-1,0-1 0,0 1 1,1-1-1,-1 0 1,0 1-1,0-1-31,39-40 263,-2-2-1,-2-2 1,24-42-263,-53 79 17,0 0-1,-1 0 0,0-1 1,0 0-1,-1 0 0,0 0 1,0-1-1,-1 1 0,-1-1 1,0 0-1,1-2-16,-3 11 6,0 0-1,1 0 0,-1 0 1,0 1-1,0-1 1,0 0-1,0 0 0,0 0 1,0 0-1,0 0 1,0 1-1,0-1 1,0 0-1,0 0 0,0 0 1,-1 0-1,1 1 1,0-1-1,0 0 0,-1 0 1,1 1-1,-1-1 1,1 0-1,-1 0 0,1 1 1,-1-1-1,1 1 1,-1-1-1,0 0 1,1 1-1,-1-1 0,0 1 1,0-1-1,1 1 1,-1 0-1,0-1 0,0 1 1,1 0-1,-1 0 1,0-1-1,0 1 0,0 0 1,0 0-1,0 0 1,1 0-1,-1 0 1,0 0-1,0 0 0,0 0 1,0 0-1,1 1 1,-1-1-1,0 0 0,0 0 1,0 1-1,1-1 1,-1 1-1,0-1 0,0 1 1,1-1-1,-1 1 1,0-1-1,1 1 1,-1-1-1,1 1 0,-1 0 1,1-1-1,-1 1-5,-11 16 43,1 0 0,0 1 0,2 0 0,0 0 0,1 1 0,1 0 0,0 1 0,2 0 0,0 0-1,1 0 1,0 10-43,-2 100 506,7-128-500,1 1 0,0-1 0,0 0 0,0 0 0,0 1 0,0-1 0,0 0 0,1-1 0,-1 1 0,1 0 0,-1-1 0,1 1 0,0-1 0,-1 0 0,1 0 0,0 0 0,0 0 0,0 0 0,0-1 0,0 0 0,0 1 0,0-1 1,0 0-1,0 0 0,0 0 0,0-1 0,0 1 0,0-1 0,-1 0 0,1 0 0,1 0-6,3 0 1,128-22 80,-89 15-213</inkml:trace>
  <inkml:trace contextRef="#ctx0" brushRef="#br0" timeOffset="29367.754">14258 997 20932,'0'-3'128,"1"-1"0,-1 1-1,0 0 1,0 0 0,0-1-1,0 1 1,-1 0-1,0-1 1,1 1 0,-1 0-1,0 0 1,0 0-1,-1 0 1,1 0 0,-1 0-1,0 0 1,1 0 0,-1 0-1,0 1 1,-1-1-1,1 1 1,0-1 0,-1 1-1,1 0 1,-1 0 0,0 0-1,0 1 1,1-1-1,-1 0 1,0 1 0,-1 0-1,1 0 1,0 0-1,0 0 1,0 0 0,-1 1-1,1-1 1,0 1 0,-2 0-128,1 1 28,-1 1 1,1 0-1,0 0 1,0 0 0,0 0-1,0 0 1,0 1-1,0 0 1,1 0 0,-1 0-1,1 0 1,0 1-1,0-1 1,0 1 0,0 0-1,1-1 1,-1 1 0,1 0-1,0 1 1,0-1-1,1 0 1,-1 1 0,0 2-29,-16 107 7,17-97-13,0 0 1,1 0-1,1 0 0,1 0 1,0 0-1,1 0 1,1-1-1,0 1 0,5 9 6,-9-25 0,0 0-1,0 0 1,1 0 0,-1 0-1,0 0 1,0 0-1,0 0 1,1-1-1,-1 1 1,1 0 0,-1 0-1,0 0 1,1-1-1,-1 1 1,1 0-1,0 0 1,-1-1 0,1 1-1,0 0 1,-1-1-1,1 1 1,0-1-1,0 1 1,-1-1 0,1 1-1,0-1 1,0 0-1,0 1 1,0-1 0,-1 0-1,1 0 1,0 1-1,0-1 1,0 0-1,0 0 1,0 0 0,0 0-1,0 0 1,0 0-1,0-1 1,-1 1-1,1 0 1,0 0 0,0-1-1,0 1 1,0 0-1,0-1 1,-1 1-1,1-1 1,0 0 0,27-48-13,-5-26 86,-4-1 0,-4-1 1,-2 0-1,-2-28-73,-3 20 366,-4-1 0,-4 0 0,-5-31-366,4 117 4,1 1 1,0-1-1,0 0 1,-1 0-1,1 0 0,0 0 1,-1 0-1,1 0 1,0 0-1,0 0 1,-1 0-1,1 0 1,0 0-1,-1 0 1,1 0-1,0-1 1,0 1-1,-1 0 1,1 0-1,0 0 1,-1 0-1,1 0 1,0-1-1,0 1 1,-1 0-1,1 0 0,0 0 1,0-1-1,0 1 1,0 0-1,-1 0 1,1 0-1,0-1 1,0 1-1,0 0 1,0-1-1,0 1 1,-1 0-1,1 0 1,0-1-1,0 1 1,0-1-5,-1 123 80,21 393-140,5-380 88,-25-137-28,0 1 1,1 0-1,-1 0 1,0 0 0,1-1-1,-1 1 1,1 0 0,-1 0-1,1 0 1,0 0-1,-1 0 1,1 0 0,0 0-1,0 0 1,0 0-1,0 0 1,0 0 0,0 1-1,0-1 1,0 0-1,0 1 1,0-1 0,0 1-1,0-1 1,0 1-1,1-1 1,-1 1 0,0 0-1,0-1 1,1 1 0,-1 0-1,0 0 1,0 0-1,1 0 1,-1 0 0,0 0-1,0 1 1,1-1-1,-1 0 1,0 1 0,0-1-1,0 1 1,0-1-1,1 1 1,-1-1 0,0 1-1,0 0 1,0-1-1,0 1 1,0 0 0,-1 0-1,1 0 1,0 0-1,0 0 1,0 0 0,-1 0-1,1 0 1,0 0 0,-1 0-1,1 0 1,-1 1-1,0-1 1,1 0 0,-1 0-1,0 1 1,0-1-1,0 0 1,0 1-1,34-102-643,-24 42-282</inkml:trace>
  <inkml:trace contextRef="#ctx0" brushRef="#br0" timeOffset="29674.82">14526 752 20868,'6'12'548,"-6"-8"-409,1-1-1,0 1 1,0 0 0,0 0 0,1 0-1,-1-1 1,1 1 0,0 0 0,0-1-1,0 0 1,0 1 0,1-1 0,-1 0 0,1 0-1,0-1 1,0 1 0,0 0 0,0-1-1,1 0 1,-1 0 0,0 0 0,1 0-1,0 0 1,-1-1 0,1 1 0,0-1-1,0 0 1,0 0 0,0-1 0,0 1-1,2-1-138,2-7 42,1 0-1,-1-1 1,0 0-1,0 0 0,-1-1 1,-1 0-1,1 0 0,-1-1 1,-1 0-1,0 0 0,0 0 1,-1 0-1,0-1 0,-1 0 1,0 1-1,-1-1 0,0-1 1,0-6-42,2 4 54,-2 0 1,1 0 0,-2-1-1,0 1 1,-1 0 0,0 0-1,-1-1 1,0 1 0,-1 0-1,-4-13-54,5 25 16,-1-1 0,1 1 0,-1 0 0,1 0 0,-1 0 0,0 0 0,0 0 0,0 0 0,0 1-1,0-1 1,0 1 0,0-1 0,-1 1 0,1 0 0,0 0 0,-1 0 0,1 0 0,-1 0 0,1 0 0,-1 1-1,0-1 1,1 1 0,-1 0 0,0 0 0,1 0 0,-1 0 0,1 0 0,-1 1 0,0-1 0,1 1-1,-1-1 1,1 1 0,-1 0 0,1 0 0,-1 0 0,1 1 0,0-1 0,0 0 0,0 1 0,-1 0-1,1-1 1,1 1 0,-1 0 0,0 0 0,0 0 0,1 0 0,-1 0 0,1 1 0,0-1 0,-1 0 0,1 1-1,0-1 1,0 1 0,0 0-16,-13 24 7,2 2 0,0-1 0,2 1 0,1 1 0,1-1 0,2 2 0,0-1 0,3 1 0,0-1 0,2 10-7,0-33 2,-2 14 3,1-1 0,1 1 1,1 0-1,0-1 0,2 1 0,0 0 0,1-1 0,2 0 0,0 0 0,4 10-5,-7-26-12,1 0-1,-1 0 1,1-1-1,0 1 1,1-1-1,-1 0 1,1 0 0,-1 0-1,1 0 1,0 0-1,0-1 1,0 0-1,0 0 1,0 0 0,1 0-1,-1-1 1,1 1-1,-1-1 1,1 0-1,-1 0 1,1-1 0,0 0-1,-1 0 1,1 0-1,0 0 1,-1 0-1,1-1 1,-1 0 0,1 0-1,-1 0 1,1-1-1,-1 0 1,0 0-1,1 0 1,-1 0 0,0 0-1,0-1 1,-1 0-1,1 1 1,-1-2-1,1 1 1,-1 0 0,0-1-1,1 0 13,23-32-1101</inkml:trace>
  <inkml:trace contextRef="#ctx0" brushRef="#br0" timeOffset="36139.494">13951 3125 22837,'0'0'865,"4"-3"62,4-8-759,0-1 1,0 0-1,-1 0 0,0-1 0,-1 0 0,-1 0 0,0-1 1,-1 1-1,1-7-168,0 5 75,2-6 8,-1 0 1,0 0 0,-2-1 0,0 0 0,-2 0 0,0 0 0,-2 0-1,-1-10-83,2 31 18,-1-1-1,0 0 0,0 0 0,0 1 0,-1-1 0,1 0 0,0 0 0,-1 1 0,1-1 1,-1 0-1,0 1 0,1-1 0,-1 0 0,0 1 0,0-1 0,0 1 0,0-1 1,0 1-1,0 0 0,-1-1 0,1 1 0,0 0 0,-1 0 0,1 0 0,-1 0 1,1 0-1,-1 0 0,1 0 0,-1 1 0,0-1 0,1 1 0,-1-1 0,0 1 1,0-1-1,1 1 0,-1 0 0,0 0 0,0 0 0,0 0 0,1 0 0,-1 0 0,0 1 1,0-1-18,-5 5 15,1 1 0,0 0 1,0 0-1,1 0 0,0 0 1,0 1-1,0 0 0,1 0 1,0 1-1,0-1 0,1 1 1,0-1-1,0 1 0,1 0 1,0 0-1,1 0 0,-1 1 1,1-1-1,1 0 0,0 0 1,0 1-1,1 6-15,-1 15 7,1-1 0,1 1-1,1-1 1,2 0 0,1 0 0,1-1-1,1 1 1,2-1 0,1-1 0,1 0 0,1-1-1,10 14-6,-22-38 1,0 0 0,0 0-1,0-1 1,0 1 0,0 0-1,1-1 1,-1 1 0,0-1-1,1 1 1,-1-1 0,1 1-1,0-1 1,0 0 0,-1 0-1,1 0 1,0 0-1,0 0 1,0-1 0,0 1-1,0 0 1,0-1 0,0 1-1,0-1 1,0 0 0,0 0-1,0 0 1,0 0 0,0 0-1,0 0 1,0-1 0,0 1-1,0 0 1,0-1 0,0 0-1,0 1 1,0-1 0,0 0-1,0 0 1,0 0 0,-1 0-1,1-1 1,0 1 0,-1 0-1,1-1 1,-1 1 0,0-1-1,1 1 1,-1-1-1,0 0 1,0 0 0,0 1-1,0-1 1,0 0 0,0 0-1,-1 0 1,1 0 0,-1 0-1,1 0 1,-1 0 0,0 0-1,0 0 0,17-46-8,-3 0-1,-2-1 0,-2-1 1,2-35 8,-9 59-22,9-63-1363,-4 1 0,-4-2 0,-7-78 1385,-2 109-3946,-2 1 0,-3-1 1,-15-45 3945,18 86 3955,4 27-1118,5 36 184,-2-39-2760,23 418 4684,-21-410-4841,0 1 1,0-1-1,1 0 1,1 0 0,1 0-1,0 0 1,0 0-1,1-1 1,1 0-1,7 10-104,23 63 256,-37-85-178,0-24 15,2-14-118,2 0 0,1 1 0,2-1 0,1 1 0,2 1-1,7-15 26,20-11-20,-34 61 22,-1 1-1,0-1 1,1 1-1,-1 0 1,0 0-1,0 0 1,0 0-1,0 0 1,0 0-1,0 0 1,0 1-1,0-1 1,-1 1-1,1-1 1,0 1-1,-1 0 1,1 0-1,-1 0 1,0 0-1,0 0 1,0 0-1,1 0 1,-2 0-1,1 0 1,0 0-1,0 0 1,-1 1-1,1-1 1,-1 0-1,0 1 1,0-1-1,0 2-1,47 269 330,-47-274-330,0 1-1,-1-1 1,1 0 0,0 0-1,0 0 1,0 0 0,0 1 0,0-1-1,0 0 1,1 0 0,-1 0 0,0 0-1,0 1 1,1-1 0,-1 0 0,0 0-1,1 1 1,-1-1 0,1 0-1,-1 0 1,1 1 0,-1-1 0,1 1-1,-1-1 1,1 0 0,0 1 0,-1-1-1,1 1 1,0-1 0,-1 1 0,1 0-1,0-1 1,0 1 0,-1 0-1,1-1 1,0 1 0,0 0 0,0 0-1,-1 0 1,1 0 0,0 0 0,0 0-1,0 0 1,0 0 0,-1 0-1,1 0 1,0 0 0,0 1 0,0-1-1,-1 0 1,1 0 0,0 1 0,0-1-1,-1 1 1,1-1 0,0 1 0,0-1-1,-1 1 1,1-1 0,-1 1-1,1-1 1,-1 1 0,1 0 0,-1-1-1,1 1 1,-1 0 0,1 0 0,-1-1-1,0 1 1,1 0 0,21-59 5,-2-1 1,-3 0-1,-3-1 0,-2-1 1,-3-1-1,-2-2-5,0 21 40,9 87 12,-16-41-53,10 61-7,2-1 1,3 0-1,19 49 8,-34-110 1,0 1 0,0 0 0,0-1 0,1 1 0,0-1 0,-1 1 0,1-1 0,0 0 1,0 1-1,0-1 0,0 0 0,0 1 0,1-1 0,-1 0 0,1 0 0,-1 0 0,1 0 0,0-1 0,0 1 0,0 0 0,0-1 0,0 1 0,0-1 0,0 0 0,1 1 0,-1-1 0,0 0 0,1 0 0,-1-1 0,1 1 0,-1 0 0,1-1 1,-1 0-1,1 1 0,-1-1 0,1 0 0,-1 0 0,1-1 0,-1 1 0,1 0 0,-1-1 0,1 0 0,-1 1 0,1-1 0,-1 0 0,0 0 0,1-1 0,-1 1 0,0 0 0,1-2-1,7-12 40,-1 0-1,-1-1 1,-1-1-1,0 1 1,-1-1-1,-1-1 1,-1 1-1,0 0 1,-1-1-1,-1 0 1,0-7-40,1 5 56,11-157 461,13 393-470,-27-214-45,0 1 0,0-1 0,0 0 0,0 1 0,1-1 0,-1 0-1,1 1 1,-1-1 0,1 0 0,0 0 0,0 0 0,0 0 0,0 0 0,1 0 0,-1 0 0,0 0 0,1 0-1,-1 0 1,1-1 0,0 1 0,0 0 0,-1-1 0,1 0 0,0 1 0,0-1 0,0 0 0,1 0 0,-1 0 0,0 0-1,2 0-1,0-6 14,0 0-1,0 1 0,-1-2 0,1 1 0,-1 0 0,0-1 0,-1 1 0,1-1 0,-1 0 0,0 0 1,0 0-1,-1 0 0,0 0 0,0 0 0,0-6-13,1-1 41,3-6 4,-1 0 0,0 0 0,-2 0 0,0-1 1,-1 0-1,-1 1 0,-1-1 0,-1 1 0,0-1 0,-2 1 0,0 0 1,-1 0-1,-1 0 0,-6-12-45,-5 21 76,17 38-61,0-20-18,1-1 0,1 1 0,0-1 1,0 0-1,0 0 0,1 0 0,0 0 1,0 0-1,1 0 0,0-1 0,0 1 1,0-1-1,1 0 0,0 0 1,0-1-1,0 0 0,1 0 0,0 0 1,5 3 2,-6-9 0,0 0 0,0 0 1,0 0-1,1 0 1,-1-1-1,0 0 1,0 0-1,-1-1 1,1 1-1,0-1 0,-1 0 1,0 0-1,0 0 1,0-1-1,0 0 1,0 0-1,-1 0 1,1 0-1,-1 0 0,0 0 1,0-1-1,-1 0 1,1 0-1,-1 0 0,4-4 0,5-5 9,-1 0 0,-1 0-1,0-1 1,-1 0 0,0-1-1,-2 0 1,0 0 0,0 0-1,-2-1 1,1-5-9,-4 20 1,-1 0 0,1 0 1,-1 0-1,0 0 0,0 0 0,0-1 1,0 1-1,0 0 0,0 0 0,0 0 1,-1 0-1,1 0 0,-1 0 0,0 0 1,0 0-1,1 0 0,-1 0 0,0 0 1,-1 0-1,1 1 0,0-1 0,0 0 1,-1 1-1,1-1 0,-1 1 0,0-1 1,1 1-1,-1 0 0,0 0 0,0-1 1,1 1-1,-1 1 0,0-1 0,0 0 1,0 0-1,0 1 0,0-1 0,-1 1 1,1 0-1,0-1 0,0 1 0,0 0 1,0 0-1,0 0 0,0 1 0,-1-1 1,1 1-1,0-1 0,0 1 0,0-1 1,0 1-1,0 0 0,0 0 0,1 0 0,-1 0 1,0 0-1,0 1 0,1-1 0,-1 0 1,1 1-1,-1 0-1,-3 10-1,0 0 0,1 1 0,1-1 0,0 1 0,0 0 0,1 0 0,1 0 0,1 0 0,-1 0 0,2 0 0,0 0 0,1 1 1,-2 3-1,0-3-1,0 0 1,1 0 0,0 0 0,1-1-1,0 1 1,1 0 0,1-1 0,0 0-1,1 0 1,0 0 0,1 0 0,0-1 0,1 0-1,7 9 2,-12-19 1,0 0-1,0 1 1,0-1-1,1 0 1,-1-1-1,1 1 1,-1 0-1,1-1 1,-1 1-1,1-1 1,0 0-1,0 0 1,0 0-1,-1 0 1,1 0-1,0-1 1,0 1-1,0-1 1,0 0-1,0 0 1,0 0-1,0 0 1,0-1-1,0 1 1,0-1-1,0 0 1,0 0 0,0 0-1,0 0 1,0 0-1,-1 0 1,1-1-1,-1 0 1,1 1-1,-1-1 1,1 0-1,-1 0 1,0 0-1,0-1 0,72-97 40,-69 89-39,5-4-6,-1-1-1,-1 0 1,-1 0 0,0-1-1,-2 0 1,1 0-1,-2-1 1,0 1-1,-2-1 1,1-9 5,-2 26 1,-1 0 0,0-1 1,0 1-1,0-1 0,1 1 0,-1-1 0,0 1 0,-1-1 1,1 1-1,0-1 0,0 1 0,-1-1 0,1 1 1,-1-1-1,1 1 0,-1 0 0,0-1 0,1 1 0,-1 0 1,0-1-1,0 1 0,0 0 0,0 0 0,0 0 1,0 0-1,0 0 0,0 0 0,-1 0 0,1 0 0,0 1 1,-1-1-1,1 0 0,0 1 0,-1-1 0,1 1 1,-1-1-1,1 1 0,0 0 0,-1-1 0,1 1 0,-1 0 1,1 0-1,-1 0 0,1 0 0,-1 1 0,1-1 1,-1 0-1,1 1 0,-1-1 0,1 1 0,-1-1 1,1 1-1,-1 0-1,-4 2 0,1 1 1,0-1 0,1 1 0,-1 0 0,1 1 0,0-1-1,0 1 1,0-1 0,0 1 0,1 1 0,0-1 0,0 0-1,0 1 1,1-1 0,0 1 0,0 0 0,0 0 0,1 0-1,0 0 1,0 0 0,0 0 0,1 0 0,0 0 0,0 0-1,1 0 1,-1 0 0,1 0 0,1 0 0,-1 0-1,1 0 1,0 0 0,0-1 0,1 1 0,0-1 0,0 1-1,0-1 1,2 2-1,-3-6-3,0 1 0,0 0 0,0-1 0,0 1 0,0-1 0,0 0 0,1 0 0,-1 0 0,1 0 0,-1 0-1,1 0 1,-1-1 0,1 1 0,-1-1 0,1 0 0,-1 0 0,1 1 0,0-2 0,-1 1 0,1 0 0,-1-1 0,1 1-1,-1-1 1,1 1 0,-1-1 0,1 0 0,-1 0 0,0-1 0,1 1 0,-1 0 0,0-1 0,0 1 0,0-1 0,0 0 0,0 0-1,0 0 4,62-76 13,-61 73-4,1-2 2,-1 2-14,0 1 0,0-1 1,0 1-1,0-1 0,1 1 1,-1 0-1,1 0 0,0 0 1,0 1-1,1 0 0,-1 0 1,1 0-1,4-3 3,-7 7 1,1-1-1,-1 0 1,0 1-1,0-1 1,1 1 0,-1 0-1,0 0 1,0 0-1,0 0 1,0 0-1,0 0 1,0 0 0,0 1-1,0-1 1,-1 1-1,1 0 1,0-1 0,-1 1-1,1 0 1,-1 0-1,0 0 1,0 0 0,1 0-1,-1 0 1,-1 0-1,1 1 0,23 26-16,-20-29 15,0 0 0,-1 0 1,1-1-1,0 1 0,0-1 1,-1 1-1,1-1 0,0 0 1,-1-1-1,1 1 0,-1-1 1,1 1-1,-1-1 0,0 0 1,0 0-1,0-1 0,0 1 1,0-1-1,0 1 1,-1-1-1,1 0 0,-1 0 1,0 0-1,0 0 0,0 0 1,0-1-1,0 1 0,-1-1 1,0 1-1,1-1 0,-1 0 1,4-4 10,6-12-3,-8 14-2,0 0-1,0 0 0,1 0 0,-1 1 0,1-1 1,1 1-1,-1 0 0,1 0 0,-1 0 1,1 1-1,1 0 0,-1 0 0,1 0 0,-1 0 1,1 1-5,-2 3-1,-1 1 1,1-1 0,-1 1-1,0 0 1,1 0-1,-1 0 1,0 1 0,0-1-1,0 1 1,0-1 0,0 1-1,0 0 1,0 0-1,0 0 1,-1 1 0,1-1-1,-1 1 1,0-1-1,0 1 1,0 0 0,0 0-1,0 0 1,0 0 0,8 9-18,-7-9-153,0 0 1,0 0-1,1 0 1,-1-1-1,1 0 0,-1 0 1,1 0-1,0 0 1,0 0-1,0-1 1,0 0-1,0 0 0,0 0 1,1 0-1,-1-1 1,0 1-1,0-1 0,0 0 1,1 0-1,-1-1 1,0 1-1,0-1 1,0 0-1,1 0 0,-1 0 1,0-1-1,-1 0 1,1 1-1,0-1 0,0-1 1,-1 1-1,1 0 1,1-3 170,25-16-3006</inkml:trace>
  <inkml:trace contextRef="#ctx0" brushRef="#br0" timeOffset="36618.882">16722 1915 11322,'-2'-12'0,"-1"1"0,-1-1 0,0 1 0,0 0 0,-1 0 0,0 0 0,-1 0 0,0 1 0,-1 0 0,0 0 0,-1 1 0,0 0 0,-5-5 0,11 13 1,0 0-1,0 0 1,1 0 0,-1-1-1,0 1 1,1-1-1,-1 1 1,1-1-1,-1 0 1,1 1-1,0-1 1,0 0-1,0 0 1,0 0-1,0 0 1,0 0-1,0 0 1,1 0-1,-1 0 1,1 0-1,0 0 1,-1 0-1,1-1 1,0 1-1,0 0 1,0 0 0,1 0-1,-1 0 1,0 0-1,1-1 1,-1 1-1,1 0 1,0 0-1,0 0 1,0 0-1,0 0 1,0 1-1,0-1 1,0 0-1,1 0 1,-1 1-1,1-1 1,-1 1-1,1-1 1,0 1-1,0-1 0,16-10 163,8-13 131,-40 3 5009,-29-1 2057,-28 36-4726,58-8-2548,0 2 0,1-1 0,0 1-1,0 1 1,1 0 0,-1 1 0,2 0-1,0 1 1,0 0 0,0 0-1,2 1 1,-1 0 0,1 1 0,1 0-1,0 0 1,1 0 0,0 1-1,-1 6-85,-1 4 71,1 0-1,2 0 0,0 1 0,1 0 0,2 0 0,0 0 0,2 1 0,1-1 0,2 17-70,-3-38 6,0 0-1,0 0 0,0-1 1,1 1-1,-1 0 0,1 0 1,-1 0-1,1 0 1,0-1-1,0 1 0,0 0 1,1-1-1,-1 1 0,1-1 1,-1 1-1,1-1 1,0 0-1,0 0 0,0 0 1,0 0-1,0 0 0,1 0 1,-1 0-1,0-1 1,1 1-1,-1-1 0,1 0 1,0 1-1,-1-1 0,1-1 1,0 1-1,0 0 1,0-1-1,1 1-5,6-4-49,-1 1-1,1-2 1,0 0 0,-1 0-1,0 0 1,0-1 0,0-1-1,0 1 1,-1-2 0,0 1-1,-1-1 1,1 0-1,-1 0 1,0-1 0,4-7 49,42-52-1226,-8-9-740</inkml:trace>
  <inkml:trace contextRef="#ctx0" brushRef="#br0" timeOffset="37052.99">16776 1542 22597,'-5'23'607,"-6"23"189,2 0 1,2 1-1,2 0 0,2 0 1,3 28-797,0-75 2,-1 1 0,1-1 0,-1 1 0,1-1 0,0 1 0,-1 0 0,1-1 0,0 1 0,-1 0 0,1-1 0,0 1 0,0 0 0,0-1 1,0 1-1,-1 0 0,1 0 0,0-1 0,0 1 0,0 0 0,1-1 0,-1 1 0,0 0 0,0 0 0,0-1 0,0 1 0,1 0 0,-1-1 0,0 1 0,1-1 0,-1 1 0,0 0 0,1-1 0,-1 1 1,1-1-1,-1 1 0,1-1 0,-1 1 0,1-1 0,-1 1 0,1-1 0,0 0 0,-1 1 0,1-1 0,0 0 0,-1 1 0,1-1 0,0 0 0,-1 0 0,1 0 0,0 0 0,-1 1 0,1-1 0,0 0 1,0 0-1,-1-1 0,1 1 0,0 0 0,-1 0 0,1 0 0,0 0 0,-1 0 0,1-1 0,0 1 0,-1 0 0,1-1 0,0 1 0,-1-1-2,46-118-144,-38 87 153,-3 12 10,-3 12 6,-1-1-1,2 1 1,-1 0 0,1 0-1,0 0 1,1 0 0,0 0-1,0 1 1,0-1 0,1 1 0,0 0-1,3-2-24,-6 9 6,0 0 1,0 0-1,0 0 0,0 0 1,0 0-1,0 0 0,0 0 0,0 1 1,0-1-1,0 1 0,0-1 0,0 1 1,-1 0-1,1 0 0,0 0 0,0 0 1,-1 0-1,1 0 0,0 0 0,-1 1 1,1-1-1,-1 1 0,0-1 0,1 1 1,-1-1-1,0 1 0,0 0 0,0-1 1,0 1-1,0 0 0,-1 0 1,1 0-1,0 0 0,-1 0 0,1 0 1,-1 0-7,3 4 17,57 87 512,-58-93-518,0 1 0,0-1-1,0 0 1,0 0-1,0 0 1,0 0 0,0-1-1,0 1 1,1 0 0,-1-1-1,0 1 1,-1-1-1,1 0 1,0 0 0,0 0-1,0 0 1,0 0-1,-1 0 1,1 0 0,0-1-1,-1 1 1,1-1 0,-1 1-1,0-1 1,1 1-1,-1-1 1,0 0 0,0 0-1,0 1 1,0-1-1,0 0 1,-1 0 0,1-1-11,3-2 8,162-224 117,-165 227-123,1 0 0,-1 0 0,0 0 0,1 0 0,-1 0-1,1 0 1,0 1 0,0-1 0,0 1 0,-1-1-1,1 1 1,0 0 0,1 0 0,-1 0 0,0 0-1,0 0 1,0 0 0,1 1 0,-1-1 0,0 1-1,1-1 1,-1 1 0,0 0 0,1 0 0,-1 0 0,1 0-1,-1 0 1,0 1 0,1-1 0,-1 1 0,0-1-1,0 1 1,1 0 0,-1 0 0,0 0 0,0 0-1,0 1 1,0-1 0,0 0 0,0 1 0,-1-1-1,1 1 1,0 0 0,-1 0 0,1 0-2,26 56-11,-26-51 20,0 0 0,1 0-1,0 0 1,0-1-1,0 1 1,1-1 0,0 0-1,1 0 1,-1 0-1,1 0 1,0-1 0,1 0-1,2 3-8,-6-8 1,0 0 0,0 0 0,-1-1 0,1 1-1,0 0 1,0-1 0,-1 1 0,1-1 0,0 1 0,-1-1-1,1 0 1,-1 0 0,1 0 0,-1 0 0,1 0 0,-1 0 0,1 0-1,-1 0 1,0-1 0,0 1 0,0 0 0,0-1 0,0 1-1,0-1 1,0 0 0,0 1 0,0-1 0,-1 1 0,1-1-1,-1 0 1,1 0 0,-1 1 0,0-1 0,0 0 0,1 0-1,-1 1 1,0-1 0,-1 0-1,9-28 1120</inkml:trace>
  <inkml:trace contextRef="#ctx0" brushRef="#br0" timeOffset="37600.18">17748 1092 11803,'-24'-28'8524,"-2"1"-2772,-16 23-3433,35 9-2259,0 0 0,1 1 0,-1-1 0,1 1 1,0 0-1,0 1 0,1 0 0,0 0 0,0 0 0,1 0 0,-1 1 0,2-1 0,-1 1 0,1 0 0,0 0 0,1 1 1,0-1-1,0 0 0,1 1 0,0-1 0,0 5-60,1-10 9,-29 225 0,30-228-10,-1-1-1,1 1 1,-1 0-1,1-1 1,-1 1-1,1 0 1,-1-1 0,1 1-1,-1 0 1,1 0-1,0 0 1,-1 0-1,1 0 1,-1-1-1,1 1 1,0 0-1,-1 0 1,1 1-1,0-1 1,-1 0-1,1 0 1,-1 0-1,1 0 1,-1 0-1,1 1 1,0-1 0,-1 0-1,1 0 1,-1 1-1,1-1 1,-1 0-1,1 1 1,-1-1-1,1 1 1,-1-1-1,0 1 1,1-1-1,-1 1 2,19-58-21,-3-1-1,-3 0 1,6-54 21,-18 101 11,7-49 40,-8 56-31,-1 6-4,-7 108-47,-3 40-57,5-164-938,3-13-303</inkml:trace>
  <inkml:trace contextRef="#ctx0" brushRef="#br0" timeOffset="38169.469">16516 1231 16347,'0'-99'7498,"0"95"-6492,3 7-365,1 2-568,-1 0 0,0 0-1,0 0 1,0 1 0,0 0 0,-1-1-1,0 1 1,0 0 0,-1 0 0,0 0-1,0 1 1,0-1 0,0 4-73,3 16 126,79 355 456,-25-149 253,-58-232-834,1-1 1,-1 1-1,0 0 1,0 0-1,1-1 1,-1 1-1,0 0 1,1-1-1,-1 1 1,1 0-1,-1 0 1,0 0-1,1-1 1,-1 1-1,1 0 1,-1 0-1,0 0 1,1 0-1,-1 0 1,1 0-1,-1 0 1,1 0-1,-1 0 1,0 0-1,1 0 1,-1 0-1,1 0 1,-1 0-1,1 0 1,-1 0-1,0 1 1,1-1-1,-1 0 1,1 0-1,-1 0 1,0 1 0,1-1-1,-1 0 1,0 1-1,1-1 1,-1 0-1,0 1 1,0-1-1,1 0 1,-1 1-1,0-1 1,0 0-1,1 1 1,-1-1-1,0 1 1,0-1-1,0 0 1,0 1-1,0-1 1,0 1-1,0-1 1,0 1-1,0-1 1,0 1-1,0-1 1,0 0-1,0 1-1,11-44 3,-11 40-2,44-282 230,-44 285-228,0 1 1,0-1 0,0 0 0,0 0-1,0 1 1,0-1 0,0 0 0,0 0 0,0 0-1,1 1 1,-1-1 0,0 0 0,0 0-1,0 0 1,0 1 0,1-1 0,-1 0-1,0 0 1,0 0 0,0 0 0,1 0-1,-1 1 1,0-1 0,0 0 0,1 0-1,-1 0 1,0 0 0,0 0 0,1 0-1,-1 0 1,0 0 0,0 0 0,1 0-1,-1 0 1,0 0 0,0 0 0,1 0-1,-1 0 1,0 0 0,0 0 0,0 0-1,1 0 1,-1-1 0,0 1 0,0 0-1,1 0 1,-1 0 0,0 0 0,0 0-1,0-1 1,0 1 0,1 0 0,-1 0-1,0 0-3,28 178 171,0-47-156,-18-115-187,0-24 269</inkml:trace>
  <inkml:trace contextRef="#ctx0" brushRef="#br0" timeOffset="40133.699">17179 1461 18940,'-4'-7'351,"0"0"0,0 0-1,-1 0 1,0 1 0,0-1 0,0 1 0,-1 0-1,0 1 1,0-1 0,-1 1 0,0 1 0,0-1-1,0 1 1,0 0 0,0 1 0,-1-1 0,0 1-1,1 1 1,-1 0 0,0 0 0,0 0 0,0 1-1,-1 0 1,-2 1-351,5 3 37,0 1 1,0 0-1,0 0 0,1 0 1,0 1-1,0 0 0,0 0 1,0 0-1,1 0 0,0 1 1,0 0-1,0 0 0,1 0 0,0 0 1,0 0-1,0 1 0,1-1 1,0 1-1,0 0 0,1 0 1,0-1-1,0 1 0,0 6-37,1-12 2,-9 39 1,2 0-1,1 0 0,2 0 1,2 1-1,2 0 0,2-1 0,4 31-2,11-21 4,-16-49-5,-1 0 0,0 0 1,1-1-1,-1 1 0,1 0 0,0 0 0,-1-1 0,1 1 0,-1 0 1,1-1-1,0 1 0,0 0 0,-1-1 0,1 1 0,0-1 0,0 1 1,0-1-1,0 0 0,-1 1 0,1-1 0,0 0 0,0 1 0,0-1 1,0 0-1,0 0 0,0 0 0,0 0 0,0 0 0,0 0 0,0 0 1,0 0-1,0-1 0,-1 1 0,1 0 0,0 0 0,0-1 0,0 1 1,0-1-1,0 1 0,-1 0 0,1-1 0,0 0 0,0 1 0,-1-1 1,1 1-1,0-1 0,-1 0 0,1 0 1,55-90-56,0-18 292,-5-3 0,18-62-236,-31 74 268,-37 99-267,0 0-1,0 1 1,0-1 0,0 0-1,0 1 1,0-1-1,0 1 1,0-1 0,0 1-1,0-1 1,0 1-1,0 0 1,1 0 0,-1 0-1,0 0 1,0-1-1,0 2 1,0-1 0,1 0-1,-1 0 1,0 0-1,0 0 1,0 1 0,0-1-1,0 0 1,0 1-1,0-1 1,1 1 0,-1 0-1,-1-1 1,1 1-1,0 0 1,0-1 0,0 1-1,0 0 1,0 0-1,-1 0 1,1 0 0,0 0-1,-1 0 1,1 0-1,0 0 1,-1 0 0,0 0-1,1 0 1,-1 0-1,0 0 1,1 0 0,-1 0-1,0 1 1,0-1-1,0 0 1,0 0 0,0 0-1,0 0 1,0 1-1,0-1 1,-1 0 0,1 0-1,-1 1 0,2-1 2,26 139 36,-25-115 3,2 0 0,0-1 0,2 1-1,1-1 1,0 0 0,2-1 0,4 7-41,-13-28 4,1-1 0,-1 0 0,0 0 0,1 1 0,-1-1 0,0 0 0,1 0 0,0 1 0,-1-1 0,1 0 0,0 0 0,0 0 0,-1 0 0,1 0 0,0 0 0,0 0 0,0 0 0,0-1 0,0 1 0,0 0 0,1 0 0,-1-1 0,0 1 0,0-1 0,0 1 0,1-1 0,-1 1 0,0-1 0,0 0 0,1 0 0,-1 0 0,0 0 0,1 0 0,-1 0 0,0 0 1,1 0-1,-1 0 0,0 0 0,1-1 0,-1 1 0,0 0 0,0-1 0,0 0 0,1 1 0,-1-1 0,0 1 0,0-1 0,0 0 0,0 0 0,0 0 0,0 0 0,0 0 0,0 0 0,0 0 0,-1 0 0,2-1-4,10-21 29,-1-2 0,-2 1 0,0-1 0,-1-1 0,-1 1 0,-2-1 0,1-9-29,0 1 21,32-173 200,-32 177-159,3 45-12,-2 33-38,28 89 27,-34-136-39,0-1 0,1 1 0,-1 0 1,0-1-1,1 1 0,-1-1 0,0 1 0,1-1 0,-1 1 0,1-1 1,-1 0-1,1 0 0,-1 0 0,1 0 0,-1 0 0,1 0 0,-1 0 0,1 0 1,-1-1-1,1 1 0,-1-1 0,0 1 0,1-1 0,-1 1 0,0-1 0,1 0 1,-1 0-1,0 1 0,0-1 0,1 0 0,-1 0 0,0 0 0,0-1 1,0 1-1,0 0 0,-1 0 0,1 0 0,0-1 0,0 1 0,-1 0 0,1-1 1,-1 1-1,1-1 0,-1 1 0,0 0 0,1-1 0,-1 1 0,0-1 1,0 1-1,0-1 0,0 0 0,121-257 2,-68 125 2,-41 153 19,18 176-4,-24-152-20,2 0 0,2-1 0,2 0 0,2-1 0,1-1 0,2 0 0,2-1 0,5 5 1,-8-22 3,-1 2 1,-1-1-1,-1 2 1,-1 0-1,-1 0 1,-2 1-1,0 0 1,1 15-4,-6-23 8,-1 1 1,0 0-1,-2 0 1,0 0-1,-2 1 1,0-1-1,-1 0 1,-1 4-9,3-22 1,0 0 0,0-1 1,0 1-1,0 0 0,0 0 0,0 0 1,0 0-1,0 0 0,0-1 0,0 1 1,-1 0-1,1 0 0,0 0 0,-1 0 1,1-1-1,0 1 0,-1 0 0,1 0 0,-1-1 1,1 1-1,-1 0 0,0-1 0,1 1 1,-1-1-1,0 1 0,1 0 0,-1-1 1,0 0-1,0 1 0,1-1 0,-1 1 1,0-1-1,0 0 0,0 0 0,1 1 1,-1-1-1,0 0 0,0 0 0,0 0 1,0 0-1,0 0 0,0 0 0,1 0 1,-1 0-1,0 0 0,0 0 0,0-1 1,0 1-1,1 0 0,-1-1 0,0 1 1,0 0-1,0-1 0,1 1 0,-1-1 1,0 1-1,1-1 0,-1 0 0,0 1 1,1-1-1,-1 0 0,1 1-1,-63-107 66,51 81-63,2 9-4,1 1 0,1-1-1,0-1 1,2 1-1,0-1 1,0-1-1,2 1 1,0-1-1,1 1 1,1-1-1,1 0 1,1 0-1,0 0 1,1 0-1,1 0 1,1 1-1,1-1 1,1 1-1,2-6 2,127-252 14,-120 238-10,-1-1-1,-3 0 1,0-1 0,-3 0-1,-2-1 1,-1 1 0,-2-1-1,-1 0 1,-4-13-4,-14 10 21,17 43-20,-1 1 0,1-1-1,-1 0 1,0 1 0,1-1 0,-1 1-1,0-1 1,1 1 0,-1-1 0,0 1-1,1 0 1,-1-1 0,0 1 0,0 0 0,1-1-1,-1 1 1,0 0 0,0 0 0,0 0-1,1 0 1,-1 0 0,0 0 0,0 0-1,0 0 1,0 0 0,1 0 0,-1 0-1,0 0 1,0 1 0,0-1 0,1 0-1,-1 1 1,0-1 0,1 0 0,-1 1 0,0-1-1,0 1 1,1-1 0,-1 1 0,1-1-1,-1 1 1,1 0 0,-1-1 0,1 1-1,-1 0 1,1-1 0,-1 1 0,1 0-1,0 0 1,-1-1 0,1 1 0,0 0 0,0 0-1,-8 16 1,1 0 0,1 0 1,0 1-1,1 0 0,1 0 1,1 0-1,1 1 0,0-1 0,1 7 0,-1-5-6,0-1 1,1 1 0,1-1-1,1 0 1,1 1 0,0-1-1,2 0 1,0 0 0,1 0-1,1 0 1,1-1-1,7 15 5,-13-32 0,0 1 0,0-1-1,0 1 1,0-1-1,1 0 1,-1 0-1,1 0 1,-1 0 0,0 0-1,1 0 1,0 0-1,-1 0 1,1 0-1,-1-1 1,1 1 0,0-1-1,0 1 1,-1-1-1,1 0 1,0 1-1,0-1 1,-1 0 0,1 0-1,0 0 1,0-1-1,0 1 1,-1 0-1,1-1 1,0 1 0,-1-1-1,1 1 1,0-1-1,-1 0 1,1 0-1,-1 0 1,1 0 0,-1 0-1,1 0 1,-1 0-1,1-1 1,54-56-113,-51 51 81,36-66-3306,-41 73 3298,21-23-2045,93-27-1566,402-124-7354,-378 122 8444,-116-10 2546,-22 61 15,0 0 0,0 0 0,-1 0-1,1 0 1,-1-1 0,1 1 0,-1 0 0,1 0 0,-1 0-1,0 0 1,1 0 0,-1 0 0,0 0 0,0 1 0,0-1-1,0 0 1,0 0 0,0 1 0,0-1 0,0 0 0,0 1-1,0-1 1,0 1 0,0-1 0,0 1 0,0 0 0,0 0-1,-1-1 1,1 1 0,0 0 0,0 0 0,0 0 0,-1 0-1,1 0 1,0 0 0,0 1 0,0-1 0,-1 0 0,1 0-1,0 1 1,0-1 0,0 1 0,0-1 0,0 1 0,0 0-1,0-1 1,0 1 0,0 0 0,0 0 0,0 0 0,0-1-1,1 1 1,-1 1 0,-52 36 14,47-32-15,0-1 0,0 0 0,0 0 0,0 0 0,-1-1 0,0 0 0,0 0 0,0-1 0,-1 0 0,1 0 0,-7 1 1,12-4-1,0-1 0,0 0 1,0 1-1,0-1 0,0 0 0,0-1 1,0 1-1,0 0 0,1 0 0,-1-1 1,0 1-1,1-1 0,-1 1 0,1-1 1,0 0-1,-1 1 0,1-1 0,0 0 1,0 0-1,0 0 0,0 0 0,1 0 1,-1 0-1,0 0 0,1 0 0,0-1 0,-1 1 1,1 0-1,0 0 0,0 0 0,0-2 1,-2-5-4,-35-165 2650,29 114 2236,5 2 3989,3 91-6783,-1 12-1466,1-1 1,3 0-1,1 0 0,2 0 0,9 28-622,-15-70 7,0 0 0,0 0 1,1 0-1,-1-1 0,0 1 0,1 0 1,-1 0-1,1 0 0,0 0 0,-1-1 1,1 1-1,0 0 0,0-1 0,0 1 0,0-1 1,0 1-1,1-1 0,-1 1 0,0-1 1,1 0-1,-1 0 0,1 0 0,-1 0 1,1 0-1,0 0 0,-1 0 0,1 0 1,0 0-1,0-1 0,0 1 0,-1-1 1,1 0-1,0 1 0,0-1 0,0 0 1,0 0-1,0 0 0,0 0 0,0 0 0,-1-1 1,1 1-1,1-1-7,60-81-29,91-204-39,-116 243 129,-37 43-60,-1-1 0,1 1 0,0-1 1,0 1-1,0 0 0,0-1 0,0 1 1,0 0-1,0 0 0,0-1 0,0 1 1,0 0-1,0 0 0,0 0 1,0 0-1,0 1 0,0-1 0,0 0 1,0 0-1,0 0 0,0 1 0,0-1 1,0 1-1,0-1 0,0 1 0,0-1 1,-1 1-1,1-1 0,0 1 0,0 0 1,0-1-1,-1 1 0,1 0 0,0 0 1,-1 0-1,1-1 0,-1 1 0,1 0 1,-1 0-1,0 0 0,1 0 0,-1 0 1,0 0-1,1 0 0,-1 0 1,0 0-1,0 0 0,0 0 0,0 0-1,53 244 138,-53-244-137,-1 0 1,1 0 0,0 0 0,0 1-1,0-1 1,0 0 0,0 0-1,1 0 1,-1 0 0,0 1 0,0-1-1,1 0 1,-1 0 0,1 0-1,-1 0 1,1 0 0,-1 0 0,1 0-1,0 0 1,0 0 0,-1 0 0,1 0-1,0 0 1,0-1 0,0 1-1,0 0 1,0 0 0,0-1 0,0 1-1,0-1 1,0 1 0,0-1-1,0 1 1,0-1 0,1 0 0,-1 0-1,0 1 1,0-1 0,0 0 0,0 0-1,1 0 1,-1 0 0,0 0-1,0-1 1,0 1 0,1 0 0,-1 0-1,0-1 1,0 1 0,0-1 0,0 1-1,0-1 1,0 1 0,0-1-1,0 0 1,0 0 0,0 1 0,0-1-1,0 0 1,-1 0 0,1 0-1,0 0 1,-1 0 0,1 0 0,0 0-2,111-336 146,-112 336-145,0 0-1,0 0 1,0 0-1,0 0 1,0 0-1,0 0 1,0 0-1,1 0 0,-1 0 1,0 0-1,1 0 1,-1 0-1,1 0 1,-1 0-1,1 0 1,-1 1-1,1-1 0,0 0 1,-1 0-1,1 1 1,0-1-1,0 0 1,0 1-1,-1-1 1,1 1-1,0-1 1,0 1-1,0-1 0,0 1 1,0 0-1,0-1 1,0 1-1,0 0 1,0 0-1,0 0 1,0 0-1,0 0 0,0 0 1,0 0-1,0 0 1,0 0-1,0 0 1,0 0-1,0 1 1,0-1-1,0 0 0,0 1 1,0-1-1,0 1 1,0-1-1,-1 1 1,1-1-1,0 1 1,0 0-1,0-1 1,-1 1-1,1 0 0,0 0 0,18 57 36,-13 83-608,-10-166-9460,-7-16 3779,-10-19 2587,-18-22 3082,-88-109 1,122 182 385,-20-34-61,3 19 3243,21 23-2609,0 0-1,0 0 1,0 0-1,0 0 1,0 1-1,-1-1 1,1 0-1,0 1 1,-1-1-1,1 1 1,-1-1-1,1 1 1,0 0 0,-1-1-1,1 1 1,-1 0-1,1 0 1,-1 0-1,1 0 1,-1 0-1,1 1 1,-1-1-1,1 0 1,0 1 0,-1-1-1,1 1 1,0-1-1,-1 1 1,1-1-1,0 1 1,-1 0-1,1 0 1,0 0-1,-1 0-374,-37 46 4908,16-18-5113,8-14 1613</inkml:trace>
  <inkml:trace contextRef="#ctx0" brushRef="#br0" timeOffset="41043.423">15618 3733 20172,'-2'-4'285,"3"3"-200,-1 0 1,0 0-1,0 1 1,0-1-1,0 0 1,0 0-1,0 0 1,0 0-1,0 0 1,0 0-1,0 1 1,0-1-1,-1 0 1,1 0-1,0 0 1,-1 0-1,1 1 1,0-1-1,-1 0 1,1 0-1,-1 1 1,1-1-1,-1 0 1,0 1-1,1-1 1,-1 1-1,0-1 1,1 0-1,-1 1 1,0-1-1,0 1 1,1 0-1,-1-1 1,0 1-1,0 0 1,0-1-1,1 1 1,-1 0-1,0 0 1,0 0-1,0 0 1,0 0 0,0 0-1,0 0 1,1 0-1,-1 0 1,0 0-1,0 1 1,0-1-1,0 0 1,0 0-1,1 1 1,-1-1-1,0 1 1,0-1-1,1 0 1,-1 1-1,0 0-85,-2 15 156,2-1 0,0 1 1,1-1-1,1 1 0,0-1 0,1 1 0,1-1 0,0 0 1,3 9-157,-1-3 116,-2-4-53,1 6 14,1 0 0,0 0 0,2-1 0,0 0 1,2 0-1,0-1 0,1 0 0,10 13-77,-19-32 1,0-1-1,0 1 1,0 0 0,1-1 0,-1 1-1,1-1 1,-1 1 0,1-1 0,-1 0 0,1 0-1,0 0 1,0 0 0,-1 0 0,1 0-1,0 0 1,0 0 0,0-1 0,0 1-1,0-1 1,0 0 0,0 1 0,0-1-1,0 0 1,0 0 0,0 0 0,0 0-1,0-1 1,0 1 0,0-1 0,0 1-1,0-1 1,0 0 0,0 1 0,0-1-1,0 0 1,-1 0 0,2-1-1,53-60-64,-46 42 82,0 0 1,-1-1 0,-1 0-1,-1-1 1,0 0-1,-2 0 1,-1-1 0,-1 1-1,0-1 1,-2 1-1,-1-1 1,0 0 0,-2 0-1,-1 1 1,0-1-1,-2 1 1,-6-17-19,90 233 132,0-27-80,-79-165-51,0-1 0,1 1 0,-1-1 0,1 0-1,-1 1 1,1-1 0,0 1 0,-1-1 0,1 0 0,0 1 0,0-1 0,0 0-1,0 0 1,0 0 0,0 0 0,0 1 0,0-2 0,1 1 0,-1 0 0,0 0-1,1 0 1,-1-1 0,1 1 0,-1 0 0,0-1 0,1 1 0,-1-1 0,1 0 0,0 0-1,-1 1 1,1-1 0,-1 0 0,1 0 0,-1 0 0,1-1 0,-1 1 0,1 0-1,-1-1 1,1 1 0,-1 0 0,1-1 0,-1 0 0,1 1 0,-1-1 0,0 0 0,1 0-1,-1 0 1,0 0 0,0 0 0,0 0 0,0 0 0,0 0 0,0 0 0,0-1-1,0 1 1,0 0-1,7-16 32,-2 0-1,1-1 0,-2 0 1,-1 0-1,0 0 0,-1 0 0,-1 0 1,0-19-32,2 2 60,19-191 488,-17 195-424,-5 30-120,1 1 0,-1 0 0,0 0 0,0 0 0,0 0 0,0 0 1,0 0-1,0 0 0,0 0 0,0 1 0,0-1 0,0 0 0,0 1 0,0-1 0,0 1 0,0-1 0,0 1 0,0-1 0,0 1 0,0 0 0,0-1 0,0 1 0,-1 0 0,1 0 0,0 0 0,0-1 0,-1 1 0,1 0 0,-1 0 0,1 0 0,-1 0 1,1 0-1,-1 0 0,0 0 0,1 0 0,-1 0 0,0 1 0,0-1 0,0 0 0,0 0 0,0 0 0,0 0 0,0 1-4,0-2 2,72 240 66,-54-207-76,-4-39 8,7-60-12,35-191 44,-31 213-43,-24 43 12,0 1 0,0-1 0,0 1 1,0-1-1,0 1 0,0 0 0,0-1 1,0 1-1,0 0 0,0 0 0,0-1 1,0 1-1,0 0 0,0 0 0,0 0 1,1 1-1,-1-1 0,0 0 1,0 0-1,0 0 0,0 1 0,0-1 1,0 1-1,0-1 0,0 1 0,0-1 1,0 1-1,0-1 0,-1 1 0,1 0 1,0 0-1,0-1 0,0 1 0,-1 0 1,1 0-1,0 0 0,-1 0 0,1 0 1,-1 0-1,1 0 0,-1 0-1,66 133 48,-28-46-664,-27-73 924</inkml:trace>
  <inkml:trace contextRef="#ctx0" brushRef="#br0" timeOffset="42037.566">16738 3470 21405,'-12'33'5474,"27"-52"-5118,-8-2-328,-1-1 1,0 0-1,-2-1 0,-1 1 0,-1-1 0,0 0 1,-3-14-29,2 21 10,-1 2-2,2 0 6,-1 1-1,-1 0 1,-1 0 0,0 0 0,0 0-1,-1 0 1,-1 0 0,0 0 0,-1 0 0,-4-9-14,8 21 4,-1 0 1,0-1 0,1 1 0,-1 0 0,0 0 0,1-1-1,-1 1 1,0 0 0,0 0 0,0 0 0,0 0 0,0 0-1,0 0 1,0 0 0,0 1 0,-1-1 0,1 0 0,0 1 0,-1-1-1,1 0 1,0 1 0,-1 0 0,1-1 0,0 1 0,-1 0-1,1 0 1,-1-1 0,1 1 0,0 0 0,-1 0 0,1 1-1,-1-1 1,1 0 0,0 0 0,-1 1 0,1-1 0,0 1-1,-1-1 1,1 1 0,0 0 0,-1-1 0,1 1 0,0 0 0,0 0-1,0 0 1,0 0 0,0 0 0,0 0 0,0 0 0,0 0-1,0 0 1,1 1 0,-1-1 0,0 0 0,1 0 0,-1 1-1,1-1 1,-1 0 0,1 1 0,0-1 0,-1 1 0,1 0-5,-7 22 8,0 0 1,2 0 0,0 0 0,2 1 0,0-1-1,2 1 1,1 0 0,1-1 0,1 1 0,3 13-9,-3-15-2,1 0 1,1 0-1,1 0 1,1-1-1,0 0 1,2 0-1,1 0 1,1-1-1,10 16 2,-20-35-1,1-1-1,-1 0 0,1 1 0,0-1 1,0 0-1,0 1 0,0-1 0,0 0 1,0 0-1,0 0 0,0 0 0,0 0 1,0 0-1,1 0 0,-1-1 0,0 1 1,1 0-1,-1-1 0,1 1 1,-1 0-1,0-1 0,1 0 0,-1 1 1,1-1-1,-1 0 0,1 0 0,-1 0 1,1 0-1,-1 0 0,1 0 0,-1 0 1,1-1-1,-1 1 0,1-1 0,-1 1 1,1-1-1,-1 1 0,0-1 0,1 0 1,-1 1-1,0-1 0,1-1 2,37-56 5,-19 2 188,-1-2-1,-4 1 0,6-41-192,34-117 430,-55 214-428,0 0 0,0 0 0,-1 0 0,1 0 0,0 0 0,0 0 0,0 0 0,0 0 0,0 0 0,0 0 0,0 1 0,1-1 0,-1 0 0,0 0 0,0 0 0,1 0 0,-1 0 0,1 0 0,-1 0 0,1 0 0,-1 1 0,1-1 0,-1 0 0,1 0 0,-1 1 0,1-1 0,0 0 0,0 1 0,-1-1 0,1 1 0,0-1 0,0 1 0,0-1 0,0 1 0,0 0 0,-1-1 0,1 1 0,0 0 0,0 0 0,0-1 0,0 1 0,0 0 0,0 0 0,0 0 0,0 0 0,0 0 0,0 1 0,0-1 0,0 0 0,0 0 0,0 0 0,-1 1 0,1-1 0,0 1 1,1-1-3,21 52 21,-12-19-5,-1 0-3,1 0 0,2 0 0,1-2-1,2 0 1,19 29-13,-35-58 0,1 0 0,0-1 0,0 1 0,-1 0 1,1-1-1,0 1 0,0-1 0,0 1 0,1-1 0,-1 1 0,0-1 0,0 0 0,1 0 0,-1 1 0,1-1 0,-1 0 0,1 0 0,0-1 0,-1 1 0,1 0 0,0 0 1,-1-1-1,1 1 0,0-1 0,0 0 0,0 1 0,-1-1 0,1 0 0,0 0 0,0 0 0,0 0 0,0 0 0,-1-1 0,1 1 0,0-1 0,0 1 0,0-1 0,-1 1 1,1-1-1,0 0 0,-1 0 0,1 0 0,-1 0 0,1 0 0,-1 0 0,6-10 8,0-1-1,-2 1 1,1-1 0,-1 0-1,-1-1 1,0 1 0,-1-1-1,2-11-7,3-9 6,45-148 87,-53 180-92,0 0 0,0 0 0,0 0 0,0 0 0,0 0 0,0 0 0,0 0 0,0 1 0,1-1 0,-1 0 0,0 0 1,1 0-1,-1 0 0,0 0 0,1 1 0,-1-1 0,1 0 0,-1 0 0,1 1 0,0-1 0,-1 0 0,1 1 0,0-1 0,-1 1 0,1-1 0,0 1 0,0-1 0,0 1 0,-1-1 0,1 1 0,0 0 0,0-1 1,0 1-1,0 0 0,0 0 0,0 0 0,0 0 0,-1 0 0,1 0 0,0 0 0,0 0 0,0 0 0,0 0 0,0 0 0,0 0 0,0 1 0,0-1 0,-1 0 0,1 1 0,0-1 0,0 1-1,24 45 47,26 184 14,-51-230-61,1 0 0,-1-1 0,0 1 0,0 0 0,0 0 0,1-1 0,-1 1 0,0 0 0,0 0 0,0-1 0,1 1-1,-1 0 1,0 0 0,0 0 0,1-1 0,-1 1 0,0 0 0,1 0 0,-1 0 0,0 0 0,1 0 0,-1 0 0,0 0 0,1-1 0,-1 1-1,0 0 1,1 0 0,-1 0 0,0 0 0,1 0 0,-1 1 0,0-1 0,0 0 0,1 0 0,-1 0 0,0 0 0,1 0 0,-1 0 0,0 0-1,1 1 1,-1-1 0,0 0 0,0 0 0,1 0 0,-1 1 0,0-1 0,0 0 0,0 0 0,1 1 0,-1-1 0,0 0 0,0 1 0,0-1-1,0 0 1,1 0 0,-1 1 0,0-1 0,0 0 0,0 1 0,0-1 0,0 0 0,0 1 0,0-1 0,0 0 0,0 1 0,0-1 0,9-31-9,32-251 5,-41 279-55,0 1-54,0 0-1,0-1 0,1 1 1,-1 0-1,0 0 0,1-1 1,0 1-1,-1 0 0,1 0 1,0 0-1,0 0 0,0 0 1,0 0-1,1 0 1,-1 0-1,0 0 0,1 0 1,0 1-1,-1-1 0,1 1 1,0-1-1,0 1 0,1-1 114,4 12-2455</inkml:trace>
  <inkml:trace contextRef="#ctx0" brushRef="#br0" timeOffset="42528.564">17601 2826 12179,'-5'-10'7643,"2"18"-3568,2 20-2471,53 176 529,-20-82-1627,-15-53-94,2 0 1,4-1-1,2-1 0,18 31-412,23 31 115,-97-198-126,2-2 1,3-1-1,4-1 1,3 0-1,3-2 1,3 0-1,3-1 1,4 0-1,3-27 11,4 84 2,1 0 0,0 1-1,2-1 1,0 0 0,1 1 0,0 0-1,2 0 1,0 1 0,1 0 0,1 0-1,1 1 1,0 0 0,1 1 0,0 0-1,2 0 1,0 1-2,-11 12 1,0 0-1,1 1 1,-1-1-1,0 1 1,1 0-1,0 0 1,-1 0-1,1 0 1,0 0 0,-1 0-1,1 1 1,0-1-1,0 1 1,0 0-1,0 0 1,-1 0 0,1 0-1,0 0 1,0 1-1,0-1 1,-1 1-1,1 0 1,0 0-1,0 0 1,-1 0 0,1 0-1,-1 0 1,1 1-1,-1-1 1,0 1-1,1 0 1,-1 0-1,0 0 1,0 0 0,0 0-1,-1 0 1,1 0-1,0 1 1,-1-1-1,0 1 1,1-1-1,-1 1 1,0-1 0,0 1-1,0 0 1,-1 0-1,1-1 1,-1 1-1,1 0 1,-1 0-1,0 0 1,0 0 0,0-1-1,-1 1 1,1 0-1,-1 0 1,1 0-1,-1-1 1,0 1-1,0 0 0,-4 23 3,-1-1-1,-2 1 0,0-1 0,-2-1 0,0 0 1,-4 4-3,-16 41 2,19-43 4,0 2-1,2-1 1,1 1-1,2 1 1,0-1 0,2 1-1,0 12-5,15-21-150,5-53-436,16-95-2265,-16 45 630</inkml:trace>
  <inkml:trace contextRef="#ctx0" brushRef="#br0" timeOffset="42799.04">17964 2058 20972,'5'39'3721,"-8"172"870,19 146-4591,-16-339 54,1-1 0,1 0 0,0 0 1,2 0-1,-1-1 0,2 1 0,1-1 0,0 0 1,0 0-1,2-1 0,0 1 0,2 0-54,-10-15-3,0-1-1,1 1 0,-1 0 1,0 0-1,1 0 0,-1-1 1,1 1-1,-1 0 0,1 0 1,-1-1-1,1 1 0,0 0 1,-1-1-1,1 1 0,0-1 1,-1 1-1,1-1 0,0 1 1,0-1-1,-1 0 0,1 1 1,0-1-1,0 0 0,0 0 1,0 1-1,0-1 0,0 0 1,-1 0-1,1 0 0,0 0 1,0 0-1,0 0 0,0 0 1,0 0-1,0-1 0,-1 1 1,1 0-1,0-1 0,0 1 1,0 0-1,0-1 0,-1 1 1,1-1-1,0 1 0,-1-1 1,1 1-1,0-1 0,-1 0 1,1 1-1,0-1 0,-1 0 1,1 1-1,-1-1 0,1 0 4,13-48-1395,-13 46 1209,6-41-1849,2-10-1088</inkml:trace>
  <inkml:trace contextRef="#ctx0" brushRef="#br0" timeOffset="43070.472">18176 2454 19332,'1'44'4885,"-7"10"-3863,3-33-772,0 0 0,1 1 0,1 0 0,1 0 0,1-1 0,1 1 0,1-1 0,4 15-250,-6-32 16,-1 0 0,1-1 0,-1 1 0,1-1 0,1 1 1,-1-1-1,0 0 0,1 1 0,-1-1 0,1 0 0,0 0 0,0 0 0,0 0 0,1 0 0,-1-1 0,1 1 0,-1-1 0,1 1 0,0-1 0,0 0 0,0 0 1,0 0-1,0 0 0,1-1 0,-1 0 0,0 1 0,1-1 0,-1 0 0,1-1 0,-1 1 0,1 0 0,0-1 0,-1 0 0,1 0 0,-1 0 0,1 0 1,0-1-1,-1 1 0,1-1 0,-1 0 0,1 0 0,-1-1 0,0 1 0,2-1-16,3-6 49,-1 0 1,1-1-1,-1 0 1,-1-1-1,0 1 1,0-1-1,-1 0 1,0-1-1,-1 1 0,0-1 1,0 0-1,-1 0 1,-1 0-1,0 0 1,-1 0-1,0-1 1,0 1-1,-1-1 1,-1 1-1,0 0 0,0-1 1,-1 1-1,-1 0 1,0 0-1,-1-3-49,3 11 17,0 0-1,1 0 0,-2 1 0,1-1 1,0 0-1,0 0 0,-1 1 1,0-1-1,1 1 0,-1-1 1,0 1-1,0 0 0,0 0 1,-1 0-1,1 0 0,0 0 0,-1 0 1,1 1-1,-1-1 0,0 1 1,1 0-1,-1 0 0,0 0 1,0 0-1,0 0 0,0 0 1,0 1-1,0-1 0,0 1 0,0 0 1,0 0-1,0 0 0,0 0 1,0 1-1,0-1 0,0 1 1,0 0-1,1 0 0,-1 0 0,0 0 1,0 0-1,1 1 0,-1-1 1,0 1-1,1 0 0,0 0 1,-1 0-1,1 0 0,0 0 1,0 0-1,0 0 0,0 1 0,0-1-16,0 3 0,-1-1 0,1 0 0,0 1 0,0 0 0,0-1 0,1 1 0,-1 0 0,1 0 0,1 0 0,-1 0 0,1 0 0,-1 0 0,1 0 0,1 0 0,-1 0-1,1 0 1,0 0 0,0 0 0,0 0 0,1 0 0,-1-1 0,1 1 0,1 0 0,-1-4 0,0 1 0,1-1-1,-1 0 1,1 0 0,-1 0 0,1-1 0,-1 1-1,1 0 1,-1-1 0,1 0 0,0 0-1,-1 0 1,1 0 0,-1 0 0,1 0 0,0-1-1,-1 1 1,1-1 0,-1 1 0,1-1-1,-1 0 1,1 0 0,-1-1 0,0 1 0,0 0-1,1-1 1,-1 1 0,0-1 0,0 0-1,0 1 1,-1-1 0,1 0 0,0 0 0,-1 0-1,1-1 1,-1 1 0,1-1 0,-2 3 0,108-108-324,-75 69 1066</inkml:trace>
  <inkml:trace contextRef="#ctx0" brushRef="#br0" timeOffset="44151.568">18538 2306 15059,'-21'-58'9824,"44"100"-7413,87 202-1482,-110-243-928,0 1 0,1-1 0,-1 0 0,0 1 0,0-1-1,1 0 1,-1 1 0,1-1 0,-1 0 0,1 0 0,0 1 0,-1-1-1,1 0 1,0 0 0,0 0 0,0 0 0,0 0 0,0 0 0,0 0-1,0 0 1,0 0 0,0 0 0,0-1 0,1 1 0,-1 0 0,0-1-1,0 1 1,1-1 0,-1 1 0,0-1 0,1 0 0,-1 0 0,1 1-1,-1-1 1,0 0 0,1 0 0,-1-1 0,1 1 0,-1 0 0,0 0-1,1-1 1,-1 1 0,0 0 0,1-1 0,-1 1 0,0-1-1,0 0 1,1 1 0,-1-1 0,0 0 0,0 0 0,0 0 0,0 0-1,0 0 1,0 0 0,0 0 0,0 0 0,-1 0 0,1-1 0,0 1-1,0-1 0,59-202 24,-49 159-20,-2-1 0,-2 0 0,-2 0 0,-1-36-4,-8 46-4,4 36 5,0 1 0,0-1 0,0 0 0,0 0 0,-1 0 0,1 0 0,0 0 0,0 0 0,0 0 0,0 0 0,-1 1 0,1-1 0,0 0 0,0 0 0,0 0 0,-1 0 0,1 0 0,0 0 0,0 0 0,0 0 0,-1 0 0,1 0 0,0 0 0,0 0 0,0 0 0,0-1 0,-1 1 0,1 0 0,0 0 0,0 0-1,0 0 1,-1 0 0,1 0 0,0 0 0,0 0 0,0-1 0,0 1 0,0 0 0,0 0 0,-1 0 0,1 0 0,0 0 0,0-1-1,-4 26 21,-7 467 767,9-444-580,0-16-109,0 0 0,3 1 0,0-1 1,2 0-1,2 0 0,5 21-99,66 102 76,-49-53-357,-25-95-513,1-2-462</inkml:trace>
  <inkml:trace contextRef="#ctx0" brushRef="#br0" timeOffset="44693.64">19110 2206 17212,'0'0'2700,"0"0"-199,0 0-1140,6 0 193,1-4-1453,0 1-1,0-1 1,0 0-1,-1 0 0,0-1 1,1 1-1,-2-2 1,1 1-1,-1-1 1,0 1-1,0-1 1,0-1-1,-1 1 1,0-1-1,0 0 1,0 0-1,-1 0 1,0 0-1,-1 0 1,0-1-1,0 1 1,0-1-1,-1 1 1,0-1-1,-1 0 1,0 0-101,-14-74 172,13 81-165,0-1 0,0 0 0,-1 1 0,1-1 0,0 1 1,-1-1-1,0 1 0,1 0 0,-1 0 0,0-1 0,1 1 0,-1 0 1,0 1-1,0-1 0,0 0 0,0 0 0,0 1 0,0-1 0,0 1 1,0 0-1,0 0 0,0-1 0,0 1 0,0 1 0,0-1 0,0 0 1,0 0-1,0 1 0,0-1 0,0 1 0,0-1 0,0 1 1,0 0-1,1 0 0,-1 0 0,0 0 0,0 0 0,1 1 0,-2-1-7,-11 11 18,0 0-1,1 1 1,0 0-1,0 1 1,2 0-1,0 1 0,0 0 1,2 1-1,0 0 1,0 1-1,2 0 1,0 0-1,1 0 1,1 1-1,0 0 0,1 0 1,1 0-1,1 1 1,1-1-1,0 1 1,2-1-1,0 1 0,1-1 1,0 1-1,2-1 1,0 0-18,29 60 182,-32-76-179,1-1 0,-1 1 0,0-1 0,1 1 0,0-1 1,-1 0-1,1 0 0,0 1 0,-1-1 0,1 0 0,0-1 0,0 1 1,0 0-1,0 0 0,0-1 0,0 1 0,0-1 0,0 0 0,0 0 1,0 0-1,0 0 0,0 0 0,0 0 0,0 0 0,0 0 1,0-1-1,0 1 0,0-1 0,0 0 0,0 0 0,0 1 0,0-1 1,0 0-1,0-1 0,-1 1 0,1 0 0,0 0 0,0-1-3,19-19-109,-1 0-1,-1-1 1,-1-1-1,-2-1 1,0 0-1,-1-1 1,-1-1-1,-1 0 1,0-6 109,-11 28-55,34-76-1515,-4-4-577</inkml:trace>
  <inkml:trace contextRef="#ctx0" brushRef="#br0" timeOffset="45020.592">19421 1725 11787,'-12'72'10500,"3"-37"-9499,-37 252 1845,46-286-2840,-1 2 39,1 0 0,-1 0 0,0 0-1,1 0 1,0 1 0,0-1 0,0 0-1,0 0 1,0 0 0,0 1 0,1-1-1,0 0 1,0 0 0,-1 0 0,2 0-1,-1 0 1,0 0 0,1 0 0,-1-1-1,1 1 1,0 0 0,0-1 0,0 1-1,0-1 1,1 1-45,-2-4-1,1 1 1,-1-1-1,1 1 0,-1-1 1,1 1-1,-1-1 0,1 0 0,-1 0 1,0 0-1,1 0 0,-1 0 1,0 0-1,0 0 0,1 0 0,-1 0 1,0-1-1,0 1 0,0 0 0,-1-1 1,1 1-1,0 0 0,0-1 1,-1 1-1,1-1 0,-1 0 0,1 0 1,1-3-5,19-49 64,-3-1-1,-1 0 1,-4-2-1,-2 0 1,2-36-59,-12 87 6,7-34 105,-3 0 0,-1 0 0,-2 0 0,-2 0-1,-2 0 1,-2-12-111,3 53 8,1-1-1,-1 1 0,1-1 1,0 1-1,-1-1 1,0 1-1,1-1 0,-1 1 1,1-1-1,-1 0 0,1 1 1,-1-1-1,0 0 0,1 0 1,-1 1-1,0-1 1,1 0-1,-1 0 0,0 0 1,1 0-1,-1 0 0,0 0 1,0 0-1,1 0 0,-1 0 1,0 0-1,1 0 1,-1 0-1,0-1 0,1 1 1,-1 0-1,0 0 0,1-1 1,-1 1-1,1-1 0,-1 1 1,0 0-1,1-1 1,-1 1-1,1-1 0,-1 1 1,1-1-1,0 1 0,-1-1 1,1 0-1,-1 0-7,-6 46 57,1 0 1,3 0-1,1 0 0,3 0 1,4 35-58,-4-57 37,0-9 2,-1 0-1,1 0 1,1 1-1,1-1 1,0 0-1,1-1 1,0 1-1,1 0 1,5 8-39,-9-20-2,0 0 0,0 0 0,0 0 0,0 0 0,0-1 0,1 1 0,-1 0 0,1-1 0,0 1 0,-1-1 0,1 1 0,0-1 0,0 0 0,0 0 0,0 0 0,0 0 0,0 0 0,0 0 0,0-1 0,0 1 0,0-1 0,0 1 0,0-1 0,1 0 0,-1 0 0,0 0 0,0 0 0,0 0 0,1 0 0,-1-1 0,0 1 0,0-1 0,0 1 1,0-1-1,1 0 2,19-15-854</inkml:trace>
  <inkml:trace contextRef="#ctx0" brushRef="#br0" timeOffset="46949.58">19135 2010 21885,'1'-6'-105,"2"12"5501,12 75-4722,3 0-1,4-2 1,13 26-674,-35-103 10,0-1-1,0 0-1,0 0 1,0 1-1,0-1 1,0 0-1,0 0 1,0 1-1,1-1 0,-1 0 1,0 0-1,1 1 1,-1-1-1,1 0 1,-1 0-1,1 0 0,0 0 1,-1 0-1,1 1 1,0-2-1,0 1 1,0 0-1,0 0 1,0 0-1,0 0 0,0 0 1,0-1-1,0 1 1,0 0-1,0-1 1,0 1-1,1-1 0,-1 0 1,0 1-1,0-1 1,1 0-1,-1 1 1,0-1-1,0 0 1,1 0-1,0 0-8,23-86 93,52-338 139,-69 374-118,-8 50-110,1 0 0,-1 0 1,0 1-1,1-1 0,-1 0 1,0 0-1,1 0 0,-1 0 1,0 0-1,1 0 0,-1 0 1,1 0-1,-1 0 0,0 0 0,1 0 1,-1-1-1,0 1 0,0 0 1,1 0-1,-1 0 0,0 0 1,1 0-1,-1-1 0,0 1 1,1 0-1,-1 0 0,0 0 1,0-1-1,1 1 0,-1 0 0,0-1 1,0 1-1,0 0 0,1-1-4,4 162 110,-6-124-92,1 0-1,2 0 0,1 0 0,2-1 0,6 18-17,-11-54 1,1-1-1,-1 0 0,1 1 1,-1-1-1,1 1 0,-1-1 0,1 1 1,-1-1-1,1 1 0,-1-1 1,1 1-1,0-1 0,-1 1 0,1 0 1,0-1-1,-1 1 0,1 0 0,0 0 1,0 0-1,-1-1 0,1 1 1,0 0-1,0 0 0,-1 0 0,1 0 1,0 0-1,-1 0 0,1 1 0,0-1 1,0 0-1,-1 0 0,1 0 1,0 1-1,-1-1 0,1 0 0,0 1 1,-1-1-1,1 1 0,0-1 0,-1 0 1,1 1-1,-1 0 0,1-1 1,-1 1-1,1-1 0,-1 1 0,1-1 1,-1 1-1,0 0 0,1-1 1,-1 1-1,0 0 0,0 0 0,1-1 1,-1 1-1,0 0 0,0-1 0,0 2 0,18-64 14,-3-1 0,-3-1 0,-2 0 0,-3-7-14,-1 23 10,12-60 45,-5 91 4,-3 46-1,37 296 61,-32-252-97,-14-72-23,-1 0 1,1-1-1,-1 1 0,1-1 0,-1 1 0,1-1 1,0 1-1,0-1 0,-1 1 0,1-1 0,0 0 0,-1 1 1,1-1-1,0 0 0,0 0 0,0 1 0,-1-1 1,1 0-1,0 0 0,0 0 0,0 0 0,-1 0 0,1 0 1,0 0-1,0-1 0,0 1 0,-1 0 0,1 0 1,0-1-1,0 1 0,0 0 0,-1-1 0,1 1 0,0 0 1,-1-1-1,1 1 0,0-1 0,-1 0 0,1 1 1,-1-1-1,1 1 0,-1-1 0,1 0 0,-1 1 0,1-1 1,-1 0-1,0 0 0,1 1 0,-1-1 0,0 0 1,0 0-1,0 1 0,1-1 0,-1 0 0,0 0 1,0 0-1,0 1 0,0-1 0,0 0 0,-1 0 1,2 0-1,63-135-2463,-44 77-1242</inkml:trace>
  <inkml:trace contextRef="#ctx0" brushRef="#br0" timeOffset="47760.866">19907 1701 19044,'5'-34'7239,"-4"-18"-5925,-2 51-1298,1 0 1,-1 1 0,1-1-1,-1 1 1,1-1 0,-1 0-1,0 1 1,1-1 0,-1 1 0,0-1-1,1 1 1,-1 0 0,0-1-1,0 1 1,1 0 0,-1 0-1,0-1 1,0 1 0,0 0 0,1 0-1,-1 0 1,0 0 0,0 0-1,0 0 1,1 0 0,-1 0 0,0 0-1,0 0 1,0 1 0,1-1-1,-1 0 1,0 0 0,0 1-1,1-1 1,-1 1 0,0-1 0,0 0-1,1 1 1,-1-1 0,1 1-1,-1 0 1,0-1 0,1 1-1,-1 0 1,1-1 0,0 1 0,-1 0-1,1-1 1,-1 1 0,1 0-1,0 0 1,0-1 0,-1 1-1,1 0 1,0 0 0,0 0 0,0-1-1,0 1 1,0 0 0,0 0-1,0 0-16,-10 74 550,10-71-526,-2 24 103,1-1 1,2 1-1,1-1 1,1 1-1,1-1 1,1 0-1,2 0-127,-7-25 4,0-1 0,0 0 0,0 0 1,0 0-1,0 1 0,0-1 0,1 0 0,-1 0 0,0 0 0,1 0 0,-1 0 1,1 1-1,-1-1 0,1 0 0,0 0 0,-1 0 0,1-1 0,0 1 0,0 0 1,-1 0-1,1 0 0,0 0 0,0-1 0,0 1 0,0 0 0,0-1 0,0 1 1,1-1-1,-1 1 0,0-1 0,0 0 0,0 1 0,0-1 0,0 0 0,1 0 1,-1 0-1,0 0 0,0 0 0,0 0 0,1 0 0,-1 0 0,0 0 0,0-1 1,0 1-1,0 0 0,0-1 0,1 1 0,-1-1 0,0 1 0,0-1 0,0 0 1,0 1-1,0-1 0,0 0 0,-1 0 0,1 0 0,0 0 0,0 1 0,-1-1 1,1 0-1,0 0 0,0-1-4,41-71 32,-8-4-29,-3-1-1,-4-2 1,-3-1 0,3-33-3,-22 91 6,-1 0-1,-1 0 1,-1-1 0,-1 1 0,-2-1-1,0 1 1,-1-1 0,-1 1 0,-2 0-1,0 0 1,-1 0 0,-1 1-1,-6-12-4,13 35-1,0-1 1,0 1-1,-1-1 1,1 0 0,0 1-1,0-1 1,0 1 0,0-1-1,0 1 1,-1-1-1,1 0 1,0 1 0,0-1-1,-1 1 1,1-1 0,0 0-1,-1 1 1,1-1-1,0 0 1,-1 0 0,1 1-1,-1-1 1,1 0 0,0 0-1,-1 1 1,1-1-1,-1 0 1,1 0 0,-1 0-1,1 0 1,-1 0 0,1 0-1,0 0 1,-1 0 0,1 0-1,-1 0 1,1 0-1,-1 0 1,1 0 0,-1 0-1,1 0 1,-1 0 0,1 0-1,0-1 1,-1 1-1,1 0 1,-1 0 0,1 0-1,0-1 1,-1 1 0,1 0-1,0-1 1,-1 1-1,1 0 1,0-1 0,-1 1-1,1 0 1,0-1-1,-4 42-2,30 104 29,0 10-46,-22-119 56,1 0 0,2-1 0,1 1 0,2-2 1,11 27-38,17-2 51,-37-57-50,1-1-1,-1 0 0,0 1 0,0-1 1,1 0-1,-1 0 0,1 0 0,-1 0 0,1 0 1,0-1-1,-1 1 0,1 0 0,0-1 1,-1 1-1,1-1 0,0 1 0,0-1 1,-1 0-1,1 0 0,0 0 0,0 0 0,-1 0 1,1 0-1,0 0 0,0-1 0,0 1 1,-1-1-1,1 1 0,0-1 0,-1 1 0,1-1 1,-1 0-1,1 0 0,-1 0 0,1 0 1,0-1-1,3-2 1,-1 0 1,0 0-1,0 0 1,-1-1 0,1 1-1,-1-1 1,0 0-1,0 0 1,0 0-1,-1 0 1,0-1 0,0 1-1,0-1 1,-1 1-1,0-1 1,0 1 0,0-1-1,-1 0 1,1 0-1,-2 1 1,1-1 0,0 0-1,-1 1 1,0-1-1,-1 0 1,1 1 0,-1-1-1,0 1 1,0 0-1,-1-1 1,-2-3-2,-4-2 7,-1 1 0,-1 0 0,1 1 0,-1 0-1,-1 1 1,0 0 0,0 1 0,0 0 0,-1 1 0,0 0 0,-14-4-7,25 9-1,-1 0 0,0 0 0,1 1 0,-1-1-1,0 1 1,0-1 0,0 1 0,1 0 0,-1 0 0,0 0 0,0 0 0,0 1 0,1-1 0,-1 1 0,0-1 0,0 1-1,1 0 1,-1 0 0,0 1 0,1-1 0,0 0 0,-1 1 0,1-1 0,0 1 0,-1 0 0,1 0 0,0 0-1,0 0 1,1 0 0,-1 0 0,0 1 0,1-1 0,-1 1 0,1-1 0,0 1 0,0-1 0,0 1 0,-1 2 1,10-15-8,0 0 0,1 0 0,0 1 1,1 1-1,0-1 0,0 1 0,1 1 1,0 0-1,0 1 0,0 0 0,1 0 1,0 1-1,0 1 0,0 0 0,1 1 1,8-2 7,11 5-206,-4 0 388</inkml:trace>
  <inkml:trace contextRef="#ctx0" brushRef="#br0" timeOffset="48457.462">20109 1428 16828,'-9'-76'9436,"3"86"-7357,11 124-1064,35 100-387,-39-232-614,-2-1-7,1 0 0,0 0 0,0 1 0,0-1 0,-1 0 0,1 0 0,0 0 0,0 0 0,1 0-1,-1 0 1,0 0 0,0 1 0,0-1 0,1 0 0,-1 0 0,1 0 0,-1 0 0,1 0 0,-1 0 0,1 0 0,-1 0 0,1 0 0,0-1 0,0 1 0,-1 0-1,1 0 1,0 0 0,0-1 0,0 1 0,0 0 0,0-1 0,0 1 0,0-1 0,0 1 0,0-1 0,0 0 0,0 1 0,0-1 0,0 0 0,0 0 0,1 0 0,-1 0-1,0 0 1,0 0 0,0 0 0,0 0 0,0 0 0,1-1-7,63-141 87,-63 138-87,13-27 4,-2-1 0,-1 0 1,-1-1-1,-2 0 0,4-26-4,-12 35 27,-7 33 6,5 15-23,0 1-1,2-1 1,1 1-1,1-1 0,0 0 1,2 0-1,1 0 1,1-1-1,1 0 1,1 0-1,4 5-9,-13-28 1,0 2 1,0 0-1,1 0 1,-1-1-1,0 1 1,1 0-1,-1-1 1,1 1-1,0 0 1,-1-1-1,1 1 1,0-1-1,0 1 1,0-1-1,0 0 1,0 1-1,0-1 1,1 0-1,-1 0 1,0 0 0,1 0-1,-1 0 1,1 0-1,-1 0 1,1 0-1,-1 0 1,1-1-1,-1 1 1,1-1-1,0 1 1,0-1-1,-1 0 1,1 1-1,0-1 1,-1 0-1,1 0 1,0 0-1,0 0 1,-1-1-1,2 1-1,3-6 2,0 0 0,0 0 0,-1 0 1,1-1-1,-1 1 0,-1-1 0,1-1 0,-1 1 0,-1-1 0,1 1 0,-1-1 0,0-2-2,1 0-1,11-30-461,-2-1 0,-2-1 0,-2 0 0,-1 0 1,-3-1-1,-1 0 0,-2 0 0,-2-3 462,0-40-1461</inkml:trace>
  <inkml:trace contextRef="#ctx0" brushRef="#br0" timeOffset="48841.799">20523 836 12163,'0'-16'3344,"-1"-1"4919,-10 25-6681,14 93-104,12-30-662,4-1 0,3-1 0,12 23-816,-17-44 279,-10-29-190,0 5-22,1-2 1,1 1-1,1-1 0,1 0 1,1-1-1,0 0 0,2-1 0,0 0 1,5 2-68,-19-23 1,0 1 0,0-1 0,0 1 1,0-1-1,0 1 0,0-1 0,0 0 0,1 1 0,-1-1 1,0 1-1,0 0 0,1-1 0,-1 1 0,0-1 1,1 1-1,-1-1 0,0 1 0,1 0 0,-1-1 1,1 1-1,-1 0 0,1-1 0,-1 1 0,1 0 0,-1 0 1,1-1-1,-1 1 0,1 0 0,-1 0 0,1 0 1,-1 0-1,1 0 0,-1 0 0,1-1 0,-1 1 1,1 1-1,-1-1 0,1 0 0,0 0 0,-1 0 0,1 0 1,-1 0-1,1 0 0,-1 1 0,1-1 0,-1 0 1,1 0-1,-1 1 0,1-1 0,-1 0 0,0 1 1,1-1-1,-1 0 0,1 1 0,-1-1 0,0 1 0,1-1 1,-1 0-1,0 1 0,0-1 0,1 1 0,-1-1 1,0 1-1,0-1 0,0 1 0,0 0 0,1-1 1,-1 1-1,0 0-1,-9-45 46,-3 16-72,-2 0 1,0 2-1,-2 0 0,-1 0 1,-1 1-1,-1 2 0,-1 0 1,-1 1-1,-11-9 26,-22-4-89,85 42 102,84-63-141,-78 33-699,1 1-573</inkml:trace>
  <inkml:trace contextRef="#ctx0" brushRef="#br0" timeOffset="51131.885">18129 4105 11386,'-8'65'10783,"8"-61"-10543,-1 0-1,1 0 0,0 0 1,0 0-1,1 0 1,-1 0-1,1 0 0,0 0 1,0 0-1,0 0 1,1 0-1,-1-1 0,1 1 1,0 0-1,0-1 1,0 1-1,0-1 0,1 0 1,0 0-1,-1 0 0,1 0 1,0 0-1,1 0-239,0-3 49,0 0 0,1 0-1,-1-1 1,0 1-1,0-1 1,0 0 0,0 0-1,0-1 1,0 1 0,0-1-1,0 0 1,0 0-1,-1 0 1,1 0 0,-1-1-1,0 0 1,1 1 0,-1-1-1,0 0 1,-1-1 0,1 1-1,-1 0 1,1-1-1,-1 1 1,0-1 0,0 0-1,0 0 1,-1 0 0,1-1-49,2-1 48,16-24 15,0 0 0,-2-2 0,-2 0 0,0-1-1,-3-1 1,-1 0 0,-1 0 0,-2-2 0,0-6-63,-25-35 98,15 76-96,1-1 0,-1 1-1,0 0 1,0-1 0,0 1 0,0 0 0,-1 0 0,1 0 0,0 0 0,0 0 0,-1 0 0,1 0 0,0 1 0,-1-1 0,1 0 0,-1 1 0,1-1 0,-1 1 0,1-1 0,-1 1-1,1 0 1,-1 0 0,1 0 0,-1 0 0,0 0 0,1 0 0,-1 0 0,1 0 0,-1 0 0,1 1 0,-1-1 0,1 1 0,-1-1 0,1 1 0,-1 0 0,1-1 0,0 1 0,-1 0-1,1 0 1,0 0 0,0 0 0,-1 0 0,1 0 0,0 0 0,0 1 0,0-1 0,0 1-2,-12 16 4,0 0-1,1 1 1,1 0-1,1 1 1,1 0 0,1 0-1,0 1 1,2 1-1,0-1 1,-1 11-4,-3 3 0,2 0 1,1 1-1,1-1 0,2 1 0,2 0 1,1 1-1,2-1 0,1 0 0,2 0 0,2 0 1,2 2-1,-8-36 0,0 0 0,0 0 1,0 0-1,0 0 0,1 0 0,-1 0 1,1 0-1,-1 0 0,1-1 0,0 1 1,0 0-1,-1 0 0,1-1 1,1 1-1,-1 0 0,0-1 0,0 1 1,1-1-1,-1 0 0,0 1 0,1-1 1,0 0-1,-1 0 0,1 0 1,0 0-1,-1 0 0,1 0 0,0 0 1,0-1-1,0 1 0,0-1 0,0 1 1,-1-1-1,1 0 0,0 0 0,0 0 1,0 0-1,0 0 0,0 0 1,0 0-1,0-1 0,0 1 0,0-1 1,0 1-1,0-1 0,-1 0 0,1 0 1,0 0-1,0 0 0,173-134-1799,-106 81-1306</inkml:trace>
  <inkml:trace contextRef="#ctx0" brushRef="#br0" timeOffset="51418.184">18893 3550 22533,'-53'23'4596,"5"53"-3268,37-47-1178,1 1 0,1 0 0,1 0 0,2 1 1,1 0-1,2 0 0,1 0 0,1 1 0,2-1 0,3 22-150,-5-50 2,1-1-1,-1 1 0,1-1 0,0 1 0,0 0 1,0-1-1,0 1 0,1-1 0,-1 1 0,1-1 1,-1 1-1,1-1 0,0 1 0,0-1 1,0 0-1,0 1 0,0-1 0,1 0 0,-1 0 1,1 0-1,-1 0 0,1 0 0,0 0 0,0-1 1,0 1-1,0 0 0,0-1 0,0 1 0,0-1 1,0 0-1,1 0 0,-1 0 0,0 0 0,1 0 1,-1-1-1,1 1 0,-1 0 0,1-1 0,-1 0 1,1 0-1,0 0 0,0 0-1,58-54-1049,-28 8-329</inkml:trace>
  <inkml:trace contextRef="#ctx0" brushRef="#br0" timeOffset="49540.277">21367 812 14435,'-14'-29'9430,"-11"26"-6218,-32 32-1922,42-18-1160,0 1-1,1 1 0,1 1 1,0 0-1,0 1 1,2 0-1,0 1 0,0 0 1,2 0-1,0 1 0,1 1 1,1-1-1,0 1 0,1 1 1,1-1-1,1 1 1,0 5-130,14 56 180,-8-78-181,-1-1 1,1 0-1,-1 0 1,1 0 0,0 0-1,-1 0 1,1 0 0,0-1-1,0 1 1,0 0-1,-1-1 1,1 0 0,0 1-1,0-1 1,0 0 0,0 0-1,0 0 1,0 0-1,0 0 1,0-1 0,0 1-1,0 0 1,-1-1 0,1 0-1,0 1 1,0-1-1,0 0 1,-1 0 0,1 0-1,-1 0 1,1 0 0,0 0-1,-1-1 1,0 1-1,1 0 1,-1-1 0,0 1-1,0-1 1,0 1-1,0-1 1,0 0 0,0 0-1,0 1 1,0-1 0,-1 0-1,1 0 1,19-27 5,0-1 1,-3-1-1,0 0 0,-2-1 0,-1-1 0,-2 0 1,-1-1-1,-2 0 0,-1-1 0,3-32-5,-11 37-32,-2 36 26,-5 34-3,1 0 0,3 1 1,1-1-1,3 20 9,-1-49 4,5 28 77,-5-38-79,0 0 0,1-1 0,-1 1 0,0-1 0,0 1 0,1-1-1,-1 1 1,1-1 0,-1 1 0,0-1 0,1 0 0,-1 1 0,1-1 0,-1 1 0,1-1 0,-1 0 0,1 0 0,-1 1 0,1-1 0,-1 0 0,1 0 0,0 1 0,-1-1 0,1 0 0,-1 0 0,1 0 0,0 0-1,-1 0 1,1 0 0,-1 0 0,1 0 0,0 0 0,-1 0 0,1-1 0,-1 1 0,1 0 0,0 0 0,-1 0 0,1-1 0,-1 1 0,1 0 0,-1-1 0,1 1 0,-1-1 0,1 1 0,-1 0 0,0-1 0,1 1-1,-1-1 1,1 1 0,-1-1 0,0 1 0,0-1 0,1 1 0,-1-1 0,0 1 0,0-1 0,0 0 0,1 1 0,-1-1 0,0 1-2,115-198 36,-46 107-11,-68 91-26,0 1 0,1-1 0,-1 1 0,0-1 0,1 1 0,-1 0 0,0 0 0,0 0 0,0 0-1,0 0 1,0 0 0,0 0 0,0 0 0,0 0 0,0 1 0,0-1 0,0 0 0,-1 1 0,1-1 0,-1 0 0,1 1-1,-1-1 1,1 1 0,-1-1 0,0 0 0,0 1 0,1-1 0,-1 1 0,0-1 0,0 1 0,-1-1 0,1 1 0,0-1 0,-1 2 0,2 1-3,1 16-14,-2-14 19,0 1 0,0-1-1,0 1 1,1-1-1,0 0 1,1 1-1,0-1 1,-1 0-1,2 0 1,-1 0-1,1 0 1,0-1-1,0 1 1,1-1-1,-1 1 1,1-1-1,0 0 1,5 4-1,-4-9 4,-1 0 0,1 0 0,-1-1 1,1 1-1,-1-1 0,1 0 0,-1-1 0,0 1 0,1-1 0,-1 1 1,0-1-1,0 0 0,0-1 0,0 1 0,-1-1 0,1 0 0,-1 0 1,1 0-1,-1 0 0,0 0 0,0-1 0,0 1 0,-1-1 0,1 0 1,-1 0-1,1-3-4,0 3 5,147-228 43,-137 242-92,-7 132 24,9-87 12,2-71 59,-16 2 460</inkml:trace>
  <inkml:trace contextRef="#ctx0" brushRef="#br0" timeOffset="50145.492">22126 397 18068,'-3'-2'441,"0"1"1,-1-1 0,1 1-1,0 0 1,-1 0-1,0 0 1,1 1-1,-1-1 1,1 1-1,-1 0 1,0 0-1,1 0 1,-1 0 0,0 0-1,1 1 1,-1 0-1,-1 0-441,-44 46 2445,42-34-2323,2 1 0,-1 0 0,2 0 0,0 0 0,0 0 0,2 1 0,0-1 0,0 1 0,1 0 0,1-1 0,1 1 0,0 0 0,1-1 0,0 1 0,1 0-122,-3-13 3,0-1 1,0 1-1,0-1 0,0 1 1,0-1-1,0 1 0,0-1 1,1 0-1,-1 1 1,0-1-1,1 1 0,-1-1 1,1 0-1,0 1 0,-1-1 1,1 0-1,0 1 0,0-1 1,0 0-1,0 0 0,0 0 1,0 0-1,0 0 0,0 0 1,1 0-1,-1 0 0,0-1 1,0 1-1,1 0 0,-1-1 1,0 1-1,1-1 1,-1 1-1,1-1 0,-1 0 1,1 1-1,-1-1 0,1 0 1,-1 0-1,1 0 0,-1 0 1,1 0-1,-1-1 0,0 1 1,1 0-1,-1-1 0,1 1 1,-1-1-1,0 1 0,1-1 1,0 0-4,67-96 58,-23 29-35,-12 19-5,-3 0 0,-1-3 1,19-47-19,-44 87 1,-1-1 0,0 1 0,0-1 0,-1 0 0,-1 0 1,0 0-1,-1 0 0,-1-1 0,0 1 0,0 0 0,-2 0 0,1 0 0,-2 0 1,0 0-1,0 0 0,-1 0 0,-1 1 0,0 0 0,-2-3-1,6 13 1,0 0 0,0 0 0,0 0 0,-1 1 0,1-1 0,0 0 0,-1 1 0,0-1 0,1 1-1,-1-1 1,0 1 0,0 0 0,0 0 0,0 0 0,0 0 0,0 0 0,0 0 0,0 1 0,0-1 0,0 0 0,0 1 0,-1 0 0,1 0 0,0-1-1,0 1 1,-1 1 0,1-1 0,0 0 0,0 0 0,0 1 0,0-1 0,-1 1 0,1 0 0,0 0 0,0 0 0,0 0 0,0 0 0,0 0 0,1 0 0,-1 1-1,0-1 1,0 1 0,1-1 0,-1 1 0,1-1 0,0 1 0,-1 1-1,-4 9 9,0 0 1,1 0-1,0 1 0,2 0 1,-1-1-1,1 1 0,1 1 1,0-1-1,1 0 0,1 0 1,0 1-1,1-1 0,0 0 1,1 0-1,0 0 0,1 0 1,1 0-1,4 12-9,-3-14 3,0-1 0,1 0 0,1 0 0,-1 0 0,2-1 0,-1 0 0,1 0 0,1 0 0,-1-1 0,1-1 0,1 0 0,-1 0-1,1-1 1,1 0 0,-1 0 0,1-1 0,0-1 0,0 1 0,0-2 0,0 0 0,1 0 0,0-1 0,-1-1 0,4 1-3,16-1 499</inkml:trace>
  <inkml:trace contextRef="#ctx0" brushRef="#br0" timeOffset="52056.898">19221 3369 21725,'-14'15'657,"1"0"0,1 1 0,0 0 0,1 1 0,1 0 0,0 1 0,1 0 0,-6 20-657,8-16 245,0 0-1,2 1 0,0 0 0,2 0 0,0 0 1,2 1-1,0-1 0,2 0 0,0 1 0,2-1 1,4 19-245,24 29 310,-30-70-306,0 0 0,0 1-1,0-1 1,1 0 0,-1 0-1,1 0 1,-1 0 0,1 0-1,-1 0 1,1 0 0,-1 0-1,1 0 1,0-1 0,-1 1-1,1-1 1,0 1 0,0-1-1,-1 0 1,1 0 0,0 0-1,0 0 1,-1 0 0,1 0-1,0 0 1,0 0 0,0-1-1,-1 1 1,1-1 0,0 1-1,-1-1 1,1 0 0,-1 0-1,1 1 1,0-1-1,-1 0 1,0-1 0,1 1-1,-1 0 1,1-1-4,9-9 2,-1 0 0,-1-1 0,0 0 0,0-1 0,-2 0 0,1 0-1,-2 0 1,0-1 0,0 0 0,-1 0 0,2-11-2,-7 23 0,15-49 23,-2-1 0,-3 0-1,-2-1 1,-2 0 0,-2-14-23,-4 63 14,-4 14 2,12 75-6,-6-85-10,0-1 0,0 1 0,0 0 0,0-1 0,0 1 0,0-1 0,0 0 0,0 1-1,0-1 1,0 0 0,-1 0 0,1 0 0,0 0 0,-1-1 0,1 1 0,-1 0 0,1-1 0,-1 1 0,0-1 0,1 0 0,-1 1 0,0-1 0,0 0 0,0 1 0,-1-1 0,1 0 0,0 0 0,-1 0 0,1 0 0,-1 0 0,1-2 0,0 2-1,11-22 3,-9 16 0,1 0 0,0 0-1,0 0 1,0 1 0,1 0 0,0 0 0,1 0-1,0 0 1,0 1 0,0 0 0,3-2-2,-7 7 0,-1 0 0,0 1 0,0-1 0,0 1 0,1-1 0,-1 1-1,0-1 1,1 1 0,-1 0 0,1 0 0,-1 0 0,0-1 0,1 1 0,-1 1 0,0-1 0,1 0 0,-1 0 0,0 0 0,1 1 0,-1-1 0,0 1 0,1-1 0,-1 1 0,0-1 0,0 1 0,1 0 0,-1 0 0,0-1 0,0 1-1,0 0 1,0 0 0,0 0 0,0 0 0,-1 0 0,1 0 0,0 1 0,0-1 0,-1 0 0,1 0 0,-1 1 0,1-1 0,-1 0 0,1 1 0,-1-1 0,0 0 0,0 1 0,14 67-1,-2 49 4,2-124-6,124-290 40,-106 258-41,-32 38 4,1-1 0,0 1 0,-1 0 0,1 0 0,0-1 0,0 1 0,0 0 0,-1 0 0,1 0 0,0 0 0,0 0 0,-1 0 0,1 0-1,0 0 1,0 1 0,-1-1 0,1 0 0,0 0 0,0 1 0,-1-1 0,1 0 0,0 1 0,-1-1 0,1 1 0,-1-1 0,1 1-1,0-1 1,-1 1 0,1-1 0,-1 1 0,1-1 0,-1 1 0,1 0 0,-1-1 0,0 1 0,1 0 0,-1 0 0,0-1 0,0 1 0,1 0-1,-1-1 1,0 1 0,0 0 0,0 0 0,0 0 0,0-1 0,0 1 0,0 0 0,0 0 0,0-1 0,-1 1 0,1 0 0,0 0-1,0 0 1,35 230-62,-34-231 50,-1 1 1,0-1-1,0 0 0,0 1 1,1-1-1,-1 0 1,0 1-1,0-1 1,1 0-1,-1 0 0,0 1 1,0-1-1,1 0 1,-1 0-1,0 0 1,1 0-1,-1 1 0,0-1 1,1 0-1,-1 0 1,1 0-1,-1 0 1,0 0-1,1 0 0,-1 0 1,0 0-1,1 0 1,-1 0-1,0 0 0,1 0 1,-1 0-1,1 0 1,-1 0-1,0 0 1,1-1-1,-1 1 0,0 0 1,1 0-1,-1 0 1,0-1-1,1 1 1,-1 0-1,0 0 0,0 0 1,1-1-1,-1 1 1,0 0-1,0-1 0,0 1 1,1 0-1,-1-1 1,0 1-1,0 0 1,0-1-1,0 1 0,0 0 1,1-1-1,-1 1 1,0 0-1,0-1 1,0 1-1,0-1 0,0 1 1,0 0-1,0-1 1,0 1-1,-1 0 1,1-1-1,0 1 12,11-23 677</inkml:trace>
  <inkml:trace contextRef="#ctx0" brushRef="#br0" timeOffset="52862.688">20034 2998 16708,'-7'-25'6590,"-13"36"-4196,12 5-2132,2 1-1,0-1 1,1 1-1,1 0 1,0 1-1,2-1 1,0 1-1,0-1 1,2 2-262,-2 0 164,3 136 1196,-1-154-1355,0 0 1,0-1-1,1 1 0,-1 0 0,0 0 0,1 0 0,-1-1 0,1 1 1,-1 0-1,1 0 0,-1-1 0,1 1 0,0 0 0,-1-1 0,1 1 1,0-1-1,-1 1 0,1-1 0,0 1 0,0-1 0,0 0 0,-1 1 1,1-1-1,0 0 0,0 1 0,0-1 0,0 0 0,0 0 0,-1 0 1,1 0-1,0 0 0,0 0 0,0 0 0,0 0 0,0 0 0,0-1 1,0 1-1,-1 0 0,1 0 0,0-1 0,0 1 0,0-1 0,-1 1 0,1 0 1,0-1-1,0 0 0,-1 1 0,1-1 0,0 1 0,-1-1 0,1 0 1,-1 1-1,1-1 0,-1 0 0,1 0 0,-1 0 0,0 1 0,1-1 1,-1 0-1,0 0 0,1 0 0,-1 0 0,0 0 0,0 1 0,0-1 1,0 0-1,0 0 0,0 0 0,0-1-5,115-272 93,-31 98-47,-50 144-53,-32 32 7,-1 0 0,0 1 0,0-1 0,0 0-1,0 0 1,1 0 0,-1 1 0,0-1-1,0 1 1,0-1 0,0 1 0,0-1-1,0 1 1,0-1 0,0 1 0,0 0 0,-1 0-1,1 0 1,0-1 0,0 1 0,0 0-1,-1 0 1,1 0 0,-1 0 0,1 0-1,-1 0 1,1 0 0,-1 0 0,1 0 0,-1 1-1,0-1 1,0 0 0,1 0 0,-1 0-1,0 0 1,0 1 0,34 170 232,-34-171-224,0 0-1,0 0 0,1 1 1,-1-1-1,0 0 1,1 0-1,-1 0 1,1 0-1,0 0 1,-1 0-1,1 0 0,0 0 1,-1 0-1,1 0 1,0-1-1,0 1 1,0 0-1,0 0 1,0-1-1,0 1 0,0 0 1,0-1-1,0 1 1,0-1-1,0 0 1,0 1-1,1-1 0,-1 0 1,0 0-1,0 0 1,0 1-1,1-1 1,-1 0-1,0-1 1,0 1-1,0 0 0,0 0 1,1 0-1,-1-1 1,0 1-1,0-1 1,0 1-1,0-1 1,0 1-1,0-1 0,0 1 1,0-1-1,0 0 1,0 0-1,0 1 1,0-1-1,-1 0 1,1 0-1,0 0 0,-1 0 1,1 0-1,0 0-7,124-172 128,-38 69-120,-65 98-10,-18 38 15,-4-32-13,-1 25 4,0-15-3,1 0 0,0 0 0,0 0 0,1 0 0,0 0 0,1 0 0,0 0 0,0-1 1,1 1-1,1 1-1,-3-10 0,0-1 0,0 1 0,0-1 0,0 0 0,0 1 0,0-1 0,0 0 0,0 1 0,0-1 0,0 0 1,0 0-1,0 0 0,0 0 0,0 0 0,0 0 0,0 0 0,0-1 0,0 1 0,0 0 0,0 0 0,0-1 0,0 1 1,0-1-1,0 1 0,-1-1 0,1 1 0,0-1 0,0 1 0,0-1 0,-1 0 0,1 0 0,0 1 0,-1-1 0,1 0 1,0 0-1,-1 0 0,1 0 0,-1 1 0,1-1 0,-1 0 0,0 0 0,1 0 0,-1 0 0,0 0 0,0 0 0,0 0 1,0 0-1,0 0 0,0 0 0,160-338-72,-149 341-31,-8 56 95,-3-35 16,15 95 0,-14-116-6,0-1 0,-1 1 0,1-1 0,0 0 0,0 1 0,0-1 0,0 0 0,0 0 0,0 0 0,0 0 1,0 0-1,1 0 0,-1 0 0,0 0 0,1 0 0,-1 0 0,1-1 0,-1 1 0,0 0 0,1-1 0,0 0 0,-1 1 0,1-1 0,-1 0 0,1 0 0,-1 0 1,1 0-1,0 0 0,-1 0 0,1 0 0,-1 0 0,1-1 0,-1 1 0,1 0 0,-1-1 0,1 0 0,-1 1 0,1-1 0,-1 0 0,0 0 0,1 0 0,-1 0 0,0 0 1,0 0-1,0 0 0,1 0-2,58-55 44,-40 31-41,-1 0 1,0-2 0,-3 0 0,0-1-1,-1-1 1,-2 0 0,-1-1-1,-2 0 1,0-1 0,0-12-4,-10 3-59,-4 32 2,-4 25 14,3 9 45,1 0-1,1 0 0,1 1 1,1-1-1,2 1 0,1-1 1,2 11-2,14 24 83,-18-60-84,1 0 1,-1 1 0,1-1 0,-1 0 0,1 0 0,0 0-1,-1 0 1,1 0 0,0 0 0,0 0 0,-1 0 0,1 0 0,0 0-1,0 0 1,0 0 0,0-1 0,0 1 0,1 0 0,-1-1 0,0 1-1,0-1 1,0 1 0,0-1 0,1 0 0,-1 1 0,0-1-1,0 0 1,1 0 0,-1 0 0,0 0 0,1 0 0,-1 0 0,0 0-1,0 0 1,1-1 0,-1 1 0,0 0 0,0-1 0,1 1 0,-1-1-1,0 0 1,0 1 0,0-1 0,0 0 0,0 1 0,0-2 0,17-35-498,-13 6 1012</inkml:trace>
  <inkml:trace contextRef="#ctx0" brushRef="#br0" timeOffset="53113.036">21115 2153 24413,'0'0'1232,"0"0"1065,0 2-1305,0-1-640,1 1-88,1-1-200,-1 0-176,2 1 1177</inkml:trace>
  <inkml:trace contextRef="#ctx0" brushRef="#br0" timeOffset="53359.96">21437 2123 20612,'0'0'149,"0"-1"0,-1 1 0,1 0-1,0 0 1,0 0 0,-1 0 0,1 0-1,0 0 1,0 0 0,-1 0 0,1 0-1,0-1 1,0 1 0,0 0 0,-1 0 0,1 0-1,0-1 1,0 1 0,0 0 0,-1 0-1,1 0 1,0-1 0,0 1 0,0 0-1,0 0 1,0-1 0,0 1 0,0 0-1,0 0 1,-1-1 0,1 1 0,0 0-1,0 0 1,0-1 0,0 1 0,0 0-1,0-1 1,1 1 0,-1 0 0,0 0-1,0-1 1,0 1 0,0 0 0,0 0-1,0-1 1,0 1 0,0 0 0,1 0 0,-1-1-1,0 1 1,0 0 0,0 0 0,0 0-1,1-1 1,-1 1 0,0 0 0,0 0-149,-14 6 406,8-1-377,1 0-1,0 1 0,0 0 0,0 0 1,1 0-1,0 0 0,0 0 1,1 1-1,0 0 0,0 0 1,0 0-1,1 0-28,-3 4 28,-5 14 79,0 1-1,2 0 1,1 0 0,1 1-1,2 0 1,0-1-1,2 2 1,1-1-1,1 13-106,0-38 4,-1-1 0,1 1-1,0-1 1,-1 0 0,1 1-1,0-1 1,0 1 0,0-1-1,0 1 1,0-1 0,1 1-1,-1-1 1,0 1 0,1-1-1,-1 0 1,1 1 0,-1-1-1,1 1 1,0-1 0,0 0-1,-1 0 1,1 0 0,0 1-1,0-1 1,0 0 0,0 0-1,0 0 1,1 0 0,-1 0-1,0-1 1,0 1 0,1 0-1,-1-1 1,0 1 0,1 0 0,-1-1-1,0 0 1,1 1 0,-1-1-1,1 0 1,-1 0 0,1 1-1,-1-1 1,1-1 0,-1 1-1,1 0 1,-1 0 0,1 0-1,-1-1-3,78-86-43,-62 63-34,20-28-217</inkml:trace>
  <inkml:trace contextRef="#ctx0" brushRef="#br0" timeOffset="54318.434">22331 1689 21917,'0'-1'79,"0"0"1,0 0 0,0-1-1,0 1 1,0 0-1,0 0 1,0 0 0,-1 0-1,1 0 1,0 0 0,-1 0-1,1 0 1,0 0-1,-1 0 1,1 0 0,-1 0-1,0 0 1,1 0 0,-1 0-1,0 0 1,0 0 0,1 0-1,-1 1 1,0-1-1,0 0 1,0 1 0,0-1-1,0 1 1,0-1 0,0 1-1,0-1 1,0 1-1,0 0 1,0-1 0,0 1-1,-1 0 1,1 0 0,0 0-1,0 0 1,0 0-1,0 0 1,0 0 0,0 0-1,-1 0 1,1 1 0,0-1-1,0 0 1,-1 1-80,-9 9 151,-1 0 0,1 0 0,0 1-1,1 1 1,1-1 0,0 2 0,0-1 0,1 1 0,1 1 0,0 0 0,1 0 0,0 0 0,-1 7-151,-1 2 72,1 1 1,1 1-1,1-1 1,1 1 0,1-1-1,1 1 1,2 12-73,-1-37 1,1 1 0,0-1-1,-1 1 1,1-1 0,0 1 0,0-1 0,0 1 0,-1-1 0,1 1 0,0-1 0,0 1 0,0-1 0,0 1 0,0-1 0,0 1 0,0 0 0,0-1 0,0 1-1,0-1 1,0 1 0,0-1 0,1 1 0,-1-1 0,0 1 0,0-1 0,0 1 0,1-1 0,-1 1 0,0-1 0,1 0 0,-1 1 0,0-1 0,1 1-1,-1-1 1,1 0 0,-1 1 0,0-1 0,1 0 0,-1 1 0,1-1 0,-1 0 0,1 0 0,-1 0 0,1 1 0,-1-1 0,1 0 0,0 0 0,-1 0-1,1 0 1,-1 0 0,1 0 0,-1 0 0,1 0 0,-1 0 0,1 0 0,-1 0 0,1 0 0,-1-1 0,1 1 0,0 0-1,22-26-12,-21 22 14,7-8-5,-7 8 6,-1-1-1,1 1 1,1 0 0,-1 0-1,1 0 1,-1 0 0,1 0 0,0 1-1,0-1 1,1 1 0,-1 0 0,1 0-1,0 0 1,0 0 0,0 1 0,0 0-1,0-1 1,0 1 0,0 1 0,1-1-1,-1 1 1,1 0 0,-1 0-1,1 0 1,0 0 0,-1 1 0,1 0-1,0 0 1,0 0 0,-1 0 0,1 1-1,-1 0 1,2 0-3,10 9 8,-1 1 0,0 0-1,0 1 1,-1 0 0,-1 1-1,0 1 1,-1 0 0,-1 1 0,0 0-1,-1 0 1,0 1 0,-1 1 0,-1 0-1,-1 0 1,4 12-8,-5-13 83,-1 1 0,-1 0 0,0 1 0,-1-1 0,-1 1 0,0-1 0,-1 1 0,-1 0 0,-1-1 0,-1 1 0,0-1 0,-1 1 0,-1-1 0,-1 0 0,0 0 0,-1-1 0,-1 1 0,-1-1 0,0-1 0,-1 1 0,0-1 0,-2-1 0,1 0 0,-2-1 0,0 0 0,-12 11-83,22-22 6,0 0 0,1-1 0,-1 1 1,0 0-1,0-1 0,0 1 0,0-1 0,0 0 0,0 1 1,-1-1-1,1 0 0,0-1 0,0 1 0,-1 0 0,1-1 0,-1 1 1,1-1-1,-1 1 0,1-1 0,-1 0 0,1 0 0,0-1 1,-1 1-1,1 0 0,-1-1 0,1 1 0,0-1 0,-1 0 1,1 0-1,0 0 0,-1 0 0,1 0 0,0 0 0,0-1 1,0 1-1,0-1 0,0 1 0,1-1 0,-1 0 0,0 0 1,1 0-1,-1 0 0,1 0 0,0 0 0,-1-1-6,-2-9 6,1 0-1,0 0 1,0 0-1,1-1 1,1 1-1,0-1 1,1 1-1,0-1 1,3-10-6,7-48-16,4 0 1,3 1 0,3 1 0,2 1 0,4 1 0,3 2-1,2 0 1,9-8 15,49-75-29,-89 147 29,0 1 1,0-1-1,1 0 0,-1 0 1,0 1-1,1-1 1,-1 0-1,1 1 0,-1-1 1,0 0-1,1 1 0,0-1 1,-1 1-1,1-1 1,-1 1-1,1-1 0,0 1 1,-1-1-1,1 1 0,0 0 1,0-1-1,-1 1 1,1 0-1,0 0 0,0-1 1,-1 1-1,1 0 0,0 0 1,0 0-1,0 0 1,-1 0-1,1 0 0,0 0 1,0 0-1,-1 0 0,1 1 1,0-1-1,0 0 1,-1 0-1,1 1 0,0-1 1,0 1-1,-1-1 0,1 0 1,0 1-1,-1-1 1,1 1-1,-1-1 0,1 1 1,-1 0-1,1-1 0,-1 1 1,1 0-1,-1-1 0,9 46 47,-8-36-46,24 158 0,-25-169-1,0 1 0,1 0-1,-1-1 1,0 1 0,0 0-1,1-1 1,-1 1 0,0 0-1,0-1 1,1 1 0,-1 0-1,0-1 1,1 1 0,-1 0-1,1 0 1,-1 0 0,0-1-1,1 1 1,-1 0 0,1 0-1,-1 0 1,0 0 0,1 0-1,-1 0 1,1 0 0,-1 0-1,1 0 1,-1 0 0,0 0-1,1 0 1,-1 0 0,1 0-1,-1 0 1,0 0 0,1 0-1,-1 1 1,1-1 0,-1 0-1,0 0 1,1 1 0,-1-1-1,0 0 1,1 0 0,-1 1-1,0-1 1,1 0 0,-1 1-1,0-1 1,0 0 0,1 1-1,-1-1 1,0 0 0,0 1-1,0-1 1,0 1 0,1-1-1,-1 1 1,0-1 0,0 0-1,0 1 1,0-1 0,0 1-1,0-1 1,0 1 0,0-1 0,14-37 23,-13 36-22,6-18 14,-1-1 0,0 1 1,-1-1-1,-1 0 0,-1 0 0,-1 0 1,0 0-1,-2-1 0,0 1 0,-2 0 1,0-1-1,-1 1 0,-1 0 0,-1 0 1,-1 1-1,-4-9-15,10 26 2,0 0 1,-1 0-1,1 0 0,-1 1 1,0-1-1,0 0 1,1 1-1,-1-1 0,0 1 1,0-1-1,-1 1 0,1-1 1,0 1-1,0 0 0,-1-1 1,1 1-1,-1 0 1,1 0-1,-1 0 0,1 0 1,-1 0-1,0 1 0,1-1 1,-1 0-1,0 1 1,0-1-1,1 1 0,-1 0 1,0-1-1,0 1 0,0 0 1,0 0-1,1 0 0,-1 1 1,0-1-1,0 0 1,0 1-1,1-1 0,-1 1 1,0-1-1,0 1 0,1 0 1,-1 0-1,0 0 1,1 0-1,-1 0 0,1 0 1,0 0-1,-1 1-2,1-1-4,0 0 0,1 0 0,-1 0 0,0 0 0,1 0 0,-1 1 0,1-1 0,0 0 0,-1 0 0,1 1 0,0-1 0,0 0 0,0 0 0,0 1 0,0-1 0,0 0 0,0 0 0,0 1 0,0-1 0,1 0 0,-1 0 0,0 1 0,1-1-1,-1 0 1,1 0 0,-1 0 0,1 0 0,0 0 0,0 0 0,-1 0 0,1 0 0,0 0 0,0 0 0,0 0 0,0 0 0,0 0 0,0-1 0,0 1 0,0 0 0,0-1 0,1 1 0,-1-1 0,0 1 0,0-1 0,0 0 0,1 0 0,-1 1 0,0-1 0,0 0 0,1 0 0,-1 0 0,0 0 0,1 0 0,-1-1 0,0 1 0,0 0 0,0 0 0,1-1 0,-1 1 0,0-1 0,0 1 0,0-1 0,0 0 0,0 1 0,0-1 0,0 0 0,0 0 0,1 0 4,12-14-697,3-3-559</inkml:trace>
  <inkml:trace contextRef="#ctx0" brushRef="#br0" timeOffset="58660.97">19423 4797 20380,'0'-5'202,"0"0"0,0 0 0,0 0-1,-1 0 1,0 0 0,0 1 0,0-1-1,0 0 1,-1 0 0,0 1 0,0-1 0,0 1-1,-1 0 1,1-1 0,-1 1 0,0 0-1,0 0 1,0 1 0,-1-1 0,1 1-1,-1 0 1,0 0 0,0 0 0,-3-2-202,5 6 18,0-1 0,-1 0-1,1 1 1,0-1 0,0 1 0,0 0 0,-1 0 0,1 0 0,0 0 0,0 0 0,0 1 0,1-1 0,-1 0-1,0 1 1,0 0 0,1-1 0,-1 1 0,1 0 0,-1 0 0,1 0 0,0-1 0,0 2 0,0-1 0,0 0-1,0 0 1,0 0 0,0 0 0,1 1 0,-1-1 0,1 0 0,0 0 0,0 1 0,0-1 0,0 0-1,0 1-16,-6 49 137,3 0 0,2 0 0,2 1 1,8 46-139,-8-88 41,19 128 657,-1-103-392,2-46-174,12-63-105,2-63 105,-5-2 0,3-70-132,-26 120 243,-13 196-132,10-27-110,3-1 0,4 1 1,8 16-2,4-26-623,-9-82-583,1-22-1237</inkml:trace>
  <inkml:trace contextRef="#ctx0" brushRef="#br0" timeOffset="58972.851">19874 4298 18812,'-42'240'5771,"12"-84"-3812,31-157-1951,-1 1 0,0-1 1,0 1-1,1-1 1,-1 1-1,1-1 0,-1 1 1,1-1-1,-1 1 0,0-1 1,1 1-1,-1-1 1,1 1-1,0 0 0,-1-1 1,1 1-1,-1 0 1,1 0-1,0-1 0,-1 1 1,1 0-1,-1 0 0,1 0 1,0 0-1,-1 0 1,1 0-1,0 0 0,-1 0 1,1 0-1,0 0 1,-1 0-1,1 0 0,0 0 1,-1 1-1,1-1 0,-1 0 1,1 0-1,-1 1 1,1-1-1,0 0 0,-1 1 1,1-1-1,-1 1 1,1-1-1,-1 1 0,0-1 1,1 1-1,-1-1 0,1 1 1,-1-1-1,0 1 1,1-1-1,-1 1 0,0-1 1,0 1-1,1 0-8,53-98 57,-46 80-52,0 1 0,0 0 1,2 0-1,0 1 0,1 0 0,0 1 1,1 0-1,6-5-5,-17 18 0,1 0 0,-1-1 0,1 1 0,0 0 0,0 0 0,-1 0 1,1 0-1,0 0 0,0 0 0,0 0 0,0 1 0,0-1 0,0 1 0,0 0 0,0-1 1,0 1-1,1 0 0,-1 0 0,0 0 0,0 1 0,0-1 0,0 0 0,0 1 0,0-1 0,0 1 1,0 0-1,0 0 0,0 0 0,0 0 0,-1 0 0,1 0 0,0 0 0,0 0 0,-1 1 1,1-1-1,-1 1 0,1-1 0,-1 1 0,0 0 0,0-1 0,1 1 0,35 83 16,-37-71 44,0 1 0,0 0 1,-2 0-1,0-1 0,0 1 1,-2-1-1,1 1 0,-2-1 1,0 0-1,-1-1 0,0 1 1,-1-1-1,0 0 0,-1-1 0,-1 0 1,0 0-1,-1-1 0,-3 4-60,13-14 3,-1 1 0,1-1 0,-1 0 0,1 1 0,-1-1 0,0 0 0,1 1 0,-1-1-1,0 0 1,0 0 0,0 1 0,0-1 0,0 0 0,0 0 0,0 0 0,0 0 0,0 0 0,-1-1 0,1 1-1,0 0 1,-1-1 0,1 1 0,0 0 0,-1-1 0,1 0 0,-1 1 0,1-1 0,-1 0 0,1 0-1,-1 0 1,1 0 0,-1 0 0,1 0 0,0 0 0,-1 0 0,1 0 0,-1-1 0,1 1 0,-1-1-1,1 1 1,0-1 0,-1 0 0,1 1 0,0-1 0,-1 0 0,1 0 0,0 0 0,0 0 0,0 0-1,0 0 1,0 0-3,-1-23 1379</inkml:trace>
  <inkml:trace contextRef="#ctx0" brushRef="#br0" timeOffset="59396.278">20675 4057 18572,'0'0'2208,"0"0"465,-1 25-1105,5 10-607,2 7-89,1 10-368,1 2-152,-3 0-176,1-4-32,2-15-24,-1-10-72,-1-25-72,1-19-312,-4-25-1000,-2-14-849</inkml:trace>
  <inkml:trace contextRef="#ctx0" brushRef="#br0" timeOffset="59657.165">20626 3698 17380,'-2'17'2288,"-1"8"737,2 9-1929,-4 5-520,2 3-48,3-14-280,2-13-352,10-20 144,1-11-1896</inkml:trace>
  <inkml:trace contextRef="#ctx0" brushRef="#br0" timeOffset="59909.479">20919 3749 11498,'-12'37'8147,"-23"15"-5173,3-4-1791,8 33 383,24-80-1560,1 0-1,-1 0 1,1 0-1,0 0 1,-1 0-1,1 0 1,0 0-1,-1 0 1,1-1-1,0 1 1,0 0-1,0-1 1,0 1 0,0 0-1,0-1 1,0 1-1,0-1 1,0 1-1,0-1 1,0 0-1,0 0 1,0 1-1,0-1 1,0 0-1,1 0 1,-1 0-1,0 0 1,0 0-1,0 0 1,0 0 0,0-1-1,0 1 1,0 0-1,1-1 1,-1 1-1,0 0 1,0-1-1,0 1 1,0-1-1,-1 0 1,1 1-1,0-1 1,0 0-1,0 0 1,0 1 0,-1-1-1,1 0 1,0 0-1,-1 0 1,1 0-1,0 0 1,-1 0-1,0 0 1,1 0-6,30-23 4,-24 16-1,1 1 1,0-1 0,0 1-1,1 0 1,0 1-1,0 0 1,1 1 0,0 0-1,0 0 1,0 1-1,0 0 1,1 1 0,-1 0-1,1 0 1,0 1 0,0 1-1,0 0 1,0 1-1,0 0 1,0 0 0,0 1-1,0 0 1,-1 1 0,3 1-4,-5 1 51,-1 1 0,0 0 0,0 0 0,0 0 0,-1 1 0,1-1 0,-1 2 1,-1-1-1,1 1 0,-1 0 0,0 0 0,-1 0 0,0 1 0,0-1 0,0 1 1,-1 0-1,-1 0 0,1 0 0,-1 1 0,0-1 0,-1 1 0,0-1 1,0 1-1,-1-1 0,0 1 0,-1-1 0,0 1 0,0-1 0,-1 1 0,0-1 1,0 0-1,-1 0 0,0 0 0,0 0 0,-1 0 0,0 0 0,-1-1 0,1 0 1,-1 0-1,-1 0 0,1-1 0,-1 0 0,0 0 0,-1 0 0,1-1 1,-1 1-1,-5 1-51,5-3 2,0-1-1,0 0 1,-1 0 0,1-1 0,-1 0 0,0 0 0,0-1 0,0 0 0,0 0 0,0-1-1,0 0 1,-2 0-2,-11-9-349,10-8 1609</inkml:trace>
  <inkml:trace contextRef="#ctx0" brushRef="#br0" timeOffset="60280.889">21356 3200 19188,'6'69'5334,"-2"33"-3096,1 15-1036,-6-90-1149,2 0 0,1 0 0,1 0 0,1 0 0,1 0 0,2-1 0,1 0 0,1 0 0,0-1 0,2 0 0,2-1 0,0 0-1,1-1 1,11 13-53,-25-36-130,0 0-1,0 0 0,0 0 0,0-1 0,1 1 0,-1 0 1,0 0-1,0 0 0,0 0 0,1 0 0,-1-1 0,0 1 1,0 0-1,0 0 0,1 0 0,-1 0 0,0 0 0,0 0 1,0 0-1,1 0 0,-1 0 0,0 0 0,0 0 0,1 0 1,-1 0-1,0 0 0,0 0 0,1 0 131,-16-25-3170,-29-31-7223,-5 3 5547,-7-9 5912,6-4 6894,36 28-1597,31 2-3478,105-43-1071,-80 52 409</inkml:trace>
  <inkml:trace contextRef="#ctx0" brushRef="#br0" timeOffset="61145.803">21985 3270 16708,'-1'1'3038,"-7"19"631,6 18-3207,1-21-95,-2 25-180,2 1 1,1-1-1,3 0 0,1 0 1,2 0-1,3 4-187,-9-45 9,-1 0 0,1 0 0,0-1 0,0 1 0,0 0-1,0 0 1,0 0 0,0 0 0,0-1 0,0 1 0,0 0 0,0 0 0,0 0 0,0 0 0,1-1 0,-1 1-1,0 0 1,0 0 0,1 0 0,-1-1 0,1 1 0,-1 0 0,1 0 0,-1-1 0,1 1 0,-1-1-1,1 1 1,0 0 0,-1-1 0,1 1 0,0-1 0,-1 1 0,1-1 0,0 0 0,0 1 0,0-1-1,-1 0 1,1 0 0,0 1 0,0-1 0,0 0 0,0 0 0,-1 0 0,1 0 0,0 0 0,0 0-1,0 0 1,0 0 0,0 0 0,-1-1 0,1 1 0,0 0 0,0 0 0,0-1 0,-1 1 0,1-1-9,27-48 220,23-88 394,-5-1 0,21-120-614,-62 248 240,-5 39-249,0-28 14,0 44 7,2 0-1,2 0 1,1-1-1,3 0 1,2 0-1,1 0 1,3-1-1,10 20-11,31 15 124,-53-77-113,0 0 1,1-1-1,-1 1 0,1-1 0,-1 1 0,1-1 0,-1 0 1,0 0-1,1 0 0,-1 0 0,1-1 0,-1 1 0,1-1 0,-1 1 1,0-1-1,1 0 0,-1 0 0,0 0 0,0 0 0,1 0 1,-1-1-1,0 1 0,0 0 0,0-1 0,-1 0 0,1 1 1,0-1-1,-1 0 0,1 0 0,-1 0 0,1 0 0,-1 0 0,0 0 1,0-1-1,0 1 0,0 0 0,0-1 0,-1 1 0,1 0 1,-1-1-1,1 0-11,20-47 180,-2-1 1,-2-1-1,-2 0 1,-3-1-1,-2-1 1,-2 0-1,-3 0 1,-2-12-181,-2-35 96,20 280-49,-19-159-207,-2-16-566</inkml:trace>
  <inkml:trace contextRef="#ctx0" brushRef="#br0" timeOffset="62446.964">23031 2908 18780,'0'-4'177,"-1"0"1,0 0-1,-1 1 1,1-1-1,-1 1 1,1-1-1,-1 1 1,0-1-1,0 1 0,-1 0 1,1 0-1,-1 0 1,1 0-1,-1 0 1,0 1-1,0-1 1,0 1-1,-1 0 0,1 0 1,0 0-1,-1 0 1,0 0-1,1 1 1,-1 0-1,0 0 1,1 0-1,-1 0 0,0 0 1,0 1-1,0 0 1,0-1-1,0 2 1,0-1-1,0 0 1,0 1-1,1 0 0,-2 0-177,-3 5 80,0 0 1,0 0-1,1 1 0,0 0 0,1 0 0,0 0 0,0 1 0,0 0 0,1 1 0,0-1 0,1 1 0,0 0 0,0 0 1,1 0-1,0 0 0,0 1 0,1-1 0,1 1 0,-1 0 0,2 0 0,-1-1 0,1 5-80,-4 24 218,1 1-1,2 0 0,1-1 1,6 38-218,-7-74 7,1 0 0,0 1 1,0-1-1,0 0 1,0 0-1,0 0 0,1 1 1,-1-1-1,1 0 1,-1 0-1,1 0 0,0 0 1,0 0-1,0 0 1,0 0-1,0 0 0,0 0 1,0-1-1,1 1 1,-1 0-1,1-1 0,-1 1 1,1-1-1,0 0 1,-1 1-1,1-1 0,0 0 1,0 0-1,0 0 1,0 0-1,0 0 0,0-1 1,0 1-1,0 0 1,0-1-1,1 0 0,-1 1 1,0-1-1,0 0 1,0 0-1,0 0 0,1-1 1,-1 1-1,0 0 1,0-1-1,0 0 0,0 1 1,0-1-1,0 0 1,0 0-1,2-1-7,6-6 11,0-1 1,-1 0-1,0 0 0,0-1 0,-1 0 1,-1-1-1,1 1 0,-2-2 0,5-8-11,17-33 32,-2-2 0,-2 0 0,-3-2 0,-3 0 0,-1-1 0,0-22-32,-11 16 67,-13 67-46,2 8-17,0-1-1,1 1 1,0 0-1,1 1 0,0-1 1,1 1-1,0-1 1,0 1-1,1 1-3,-1 7 15,-7 50-10,4 0 0,3 1 1,4 21-6,8-34-393,-10-57 368,0-1 0,0 1 0,0 0-1,1-1 1,-1 1 0,0-1-1,1 1 1,-1-1 0,0 1-1,1 0 1,-1-1 0,1 1 0,-1-1-1,1 0 1,-1 1 0,1-1-1,-1 1 1,1-1 0,-1 0 0,1 1-1,0-1 1,-1 0 0,1 0-1,0 0 1,-1 1 0,1-1-1,0 0 1,-1 0 0,1 0 0,0 0-1,-1 0 1,1 0 0,0 0-1,-1 0 1,1 0 0,0-1-1,-1 1 1,1 0 0,-1 0 0,1 0-1,0-1 1,-1 1 0,1 0-1,-1-1 1,1 1 0,-1-1 0,1 1-1,-1 0 1,1-1 0,-1 1-1,1-1 1,-1 0 0,0 1-1,1-1 1,-1 1 0,0-1 0,1 1-1,-1-1 1,0 0 0,0 1-1,1-1 1,-1 0 0,0 1-1,0-1 1,0 0 0,0 1 0,0-1-1,0 0 1,0 0 25,21-43-1294</inkml:trace>
  <inkml:trace contextRef="#ctx0" brushRef="#br0" timeOffset="62759.615">23380 2333 18188,'-29'149'5705,"-24"71"-3691,21-92-532,15-30-392,16-97-1085,1-1 0,0 0 0,0 1 0,0-1 0,-1 1 0,1-1 0,0 0 0,0 1 0,0-1 0,0 1 0,0-1 0,0 1 0,0-1 0,0 0 0,0 1 0,0-1 0,0 1 0,0-1 0,0 1 0,0-1 0,0 1 0,0-1 0,0 0 0,0 1 0,1-1 0,-1 1 0,0-1 0,0 0 0,1 1-1,-1-1 1,0 0 0,0 1 0,1-1 0,-1 0 0,0 1 0,1-1 0,-1 0 0,0 0 0,1 1 0,-1-1 0,1 0 0,-1 0 0,0 0 0,1 0 0,-1 1 0,1-1 0,-1 0 0,1 0 0,-1 0 0,1 0 0,-1 0 0,0 0 0,1 0 0,-1 0 0,1 0 0,-1-1 0,1 1 0,-1 0 0,0 0 0,1 0 0,-1 0-1,1 0 1,-1-1 0,1 1-5,20-27 65,13-43-7,-31 59-58,1 0 0,1 0-1,0 0 1,0 0-1,1 1 1,0 0 0,1 0-1,0 1 1,0 0 0,1 0-1,0 0 1,1 1-1,0 1 1,0-1 0,1 1-1,2 0 1,-10 5-1,0 1 0,1 0 0,-1 0 0,1 0 0,0 0-1,-1 1 1,1-1 0,0 1 0,-1-1 0,1 1 0,0 0 0,0 0 0,-1 0 0,1 0-1,0 1 1,-1-1 0,1 1 0,0 0 0,-1 0 0,1-1 0,-1 2 0,1-1-1,-1 0 1,1 0 0,-1 1 0,0 0 0,0-1 0,1 1 0,-1 0 0,-1 0 0,1 0-1,0 0 1,0 0 0,-1 0 0,1 1 0,0 1 1,1 3 28,0-1 0,-1 1-1,0-1 1,0 1 0,-1 0 0,0 0 0,0 0 0,0 0-1,-1 0 1,0 0 0,0 0 0,-1-1 0,0 1 0,-1 3-28,-5 11 87,-2 0 1,0-1 0,-1 0 0,-1-1 0,-1 0 0,-1 0 0,-1-2 0,0 1 0,-1-2-1,-12 11-87,-34 23-86,35-44-300</inkml:trace>
  <inkml:trace contextRef="#ctx0" brushRef="#br0" timeOffset="63340.103">24005 1813 11290,'-1'4'3018,"-7"63"5155,31 101-5175,-4-103-2259,2 0 0,4-1 1,2-1-1,3-2 0,17 26-739,48 99 565,-79-152-486,-2 0 0,-1 1 0,-1 0-1,-2 1 1,4 33-79,-13-65 24,-3-8 2,-67-188 50,-154-279-107,220 465 18,7 6 2,112 36-1144,-70-29-148,3-4-454</inkml:trace>
  <inkml:trace contextRef="#ctx0" brushRef="#br0" timeOffset="64099.009">24554 1873 21020,'-4'2'204,"0"1"0,0-1 0,0 1 0,1 0 0,-1 1 0,1-1 0,0 0 0,0 1 0,0 0 0,0-1 0,1 1 0,-1 0 0,1 1 0,0-1 0,0 0 0,1 1 0,-1-1 0,1 1 0,0-1 0,0 1 0,0 0-1,1 4-202,-4 5 350,-8 30 369,1 1 1,3 0-1,2 0 1,1 1-1,3 1-720,2-42 40,-1 0-5,1 0 1,0 0-1,0 0 0,0 0 1,0 0-1,1 0 1,0 0-1,0 0 1,1-1-1,-1 1 1,1 0-1,0 0 1,0-1-1,3 4-35,-4-7 3,1 0 0,0 0 0,0 0 0,0-1 0,-1 1 0,1-1 0,0 1 0,0-1 0,0 0 0,0 1 0,0-1 0,0 0 0,0 0 0,0-1 0,0 1 0,0 0 0,0-1 0,0 1 0,0-1-1,0 1 1,-1-1 0,1 0 0,0 0 0,0 0 0,-1 0 0,1 0 0,-1 0 0,1 0 0,-1-1 0,1 1 0,-1-1 0,0 1 0,1-1 0,-1 1 0,0-1 0,0 0 0,0 1 0,0-1 0,-1 0 0,1 0 0,0 0 0,-1 0 0,1 1 0,-1-3-3,19-30 6,-1-1 1,-2-1-1,-1 0 1,-3-1 0,0-1-1,-3 0 1,-1 0-1,-1-1 1,-3 0-1,-1 0 1,-2-1-7,-17-85 21,16 125-21,0 1 1,0 0-1,-1 0 0,1 0 0,0-1 1,-1 1-1,1 0 0,-1 0 0,1-1 1,-1 1-1,1 0 0,-1-1 0,1 1 1,-1-1-1,0 1 0,1-1 0,-1 1 1,0-1-1,0 1 0,1-1 0,-1 1 1,0-1-1,0 0 0,0 0 0,1 1 1,-1-1-1,0 0 0,0 0 0,0 0 1,0 0-1,0 0 0,1 0 0,-1 0 1,0 0-1,0 0 0,0 0 0,0-1 1,1 1-1,-1 0 0,0-1 0,0 1 1,0 0-1,1-1 0,-1 1 0,0-1 1,1 1-1,-1-1 0,0 1 0,1-1 1,-1 0-1,1 1 0,-1-1 0,1 0 1,-1 0-1,1 1 0,-1-1 0,1 0 1,0 0-1,-1 0 0,-14 230-11,16-193 8,4 16 12,-5-51-9,0 0 1,0-1-1,0 1 0,0 0 0,0-1 1,0 1-1,1 0 0,-1-1 0,0 1 1,0 0-1,1-1 0,-1 1 0,0-1 1,1 1-1,-1-1 0,1 1 0,-1 0 1,1-1-1,-1 0 0,1 1 0,-1-1 1,1 1-1,-1-1 0,1 0 0,0 1 1,-1-1-1,1 0 0,0 1 0,-1-1 1,1 0-1,0 0 0,-1 0 0,1 0 0,0 0 1,-1 0-1,1 0 0,0 0 0,-1 0 1,1 0-1,0 0 0,-1 0 0,1 0 1,0-1-1,-1 1 0,1 0 0,0 0 1,-1-1-1,1 1 0,-1 0 0,1-1 1,0 1-1,-1-1 0,1 1 0,-1-1 1,1 1-1,-1-1 0,0 1 0,1-1 1,-1 1-1,1-1 0,-1 0 0,0 1 1,0-1-1,1 0 0,-1 1 0,0-1 1,0 0-1,0 0 0,15-22 8,-1 0 0,-1-1 1,-1-1-1,-1 0 1,6-25-9,1 3 4,64-179 11,-78 235-19,-7 83-6,1-56 12,1 1 1,1-1 0,3 0-1,0 1 1,4 9-3,-7-44 0,0 0 1,0 1-1,1-1 1,-1 0-1,0 0 0,1 0 1,-1 1-1,1-1 1,0 0-1,-1 0 1,1 0-1,0 0 0,0 0 1,1 0-1,-1-1 1,0 1-1,1 0 1,-1 0-1,1-1 0,-1 1 1,1-1-1,0 0 1,-1 1-1,1-1 1,0 0-1,0 0 1,0 0-1,0 0 0,0 0 1,0-1-1,0 1 1,1 0-1,-1-1 1,0 0-1,0 0 0,0 1 1,1-1-1,-1 0 1,0-1-1,0 1 1,0 0-1,1-1 0,-1 1 0,11-10 3,-1-1 0,0 0-1,-1-1 1,0 0-1,0 0 1,-2-1-1,0-1 1,0 0 0,-1 0-1,-1 0 1,0-1-1,-1 0 1,3-13-3,5-4 4,-2-1 1,-1-1-1,-2 0 1,-1-1-1,-1 0 0,-2-3-4,-11 35-6,-4 110-16,8 82 36,2-189-14,0 1 1,0-1-1,0 1 1,0-1-1,-1 1 0,1-1 1,0 1-1,0-1 1,0 1-1,0-1 1,0 1-1,1-1 1,-1 1-1,0-1 0,0 1 1,0-1-1,0 1 1,0-1-1,1 1 1,-1-1-1,0 0 1,0 1-1,1-1 1,-1 1-1,0-1 0,1 0 1,-1 1-1,1-1 1,-1 0-1,0 1 1,1-1-1,-1 0 1,1 0-1,-1 1 0,1-1 1,-1 0-1,0 0 1,1 0-1,-1 0 1,1 0-1,-1 1 1,1-1-1,-1 0 0,1 0 1,-1 0-1,1 0 1,-1-1-1,1 1 1,-1 0-1,1 0 1,-1 0-1,1 0 0,-1 0 1,1-1-1,-1 1 1,1 0-1,-1 0 1,1-1-1,-1 1 1,0 0-1,1 0 0,-1-1 1,0 1-1,1-1 1,-1 1-1,0 0 0,70-133 31,-64 121-30,8-19 2,1 0 0,2 1 0,0 1 0,3 0 0,0 2-1,13-14-1,-32 41-2,0 0 1,0-1-1,0 1 1,0 0-1,-1-1 1,1 1-1,0 0 1,0 0 0,0 0-1,0 0 1,0-1-1,0 1 1,0 1-1,0-1 1,0 0-1,-1 0 1,1 0 0,0 0-1,0 1 1,0-1-1,0 0 1,0 1-1,0-1 1,-1 1 0,1-1-1,0 1 1,0-1-1,-1 1 1,1-1-1,0 1 1,-1 0-1,1 0 1,-1-1 0,1 1-1,-1 0 1,1 0-1,-1-1 1,1 1-1,-1 0 1,0 0-1,1 0 1,-1 0 0,0 0-1,0 0 1,0 0-1,0-1 1,0 1-1,0 0 1,0 0 0,0 0-1,0 0 1,0 0-1,0 0 1,0 0-1,-1 0 1,1 0-1,0-1 1,-1 1 0,1 0-1,-1 0 1,1 0-1,-1 0 1,2 9 8,1 6 0,-2-10-8,0 0-1,1-1 1,-1 1-1,1 0 1,1-1-1,-1 1 1,1-1-1,0 0 1,0 1 0,0-1-1,1 0 1,0 0-1,2 3 1,33-18-273,41-49-814,-29 22 1684</inkml:trace>
  <inkml:trace contextRef="#ctx0" brushRef="#br0" timeOffset="64424.617">25755 1166 21965,'-110'297'6689,"102"-236"-5756,8-60-926,0 0 0,0 0 0,0 0 1,0 0-1,1 0 0,-1 0 0,0 0 0,1 0 1,-1 0-1,0 0 0,1 0 0,-1 0 0,1 0 1,-1 0-1,1-1 0,0 1 0,-1 0 0,1 0 1,0-1-1,0 1 0,-1 0 0,1-1 0,0 1 1,0-1-1,0 1 0,0-1 0,0 0 0,0 1 1,0-1-1,0 0 0,0 1 0,0-1 0,0 0 1,0 0-1,0 0 0,0 0 0,0 0 0,0 0 1,0 0-1,0 0 0,0-1 0,0 1 1,0 0-1,0-1 0,-1 1 0,1 0 0,0-1 1,0 1-1,0-1 0,0 1 0,0-1 0,-1 0 1,1 1-1,0-1-7,8-6 4,0 0-1,-1 0 1,0-1 0,0 0 0,-1-1-1,0 1 1,0-1 0,-1 0 0,0-1 0,-1 0-1,0 0 1,0-2-4,31-66-134,-3-2 0,-4-1 1,0-12 133,-19 61-217,-1 0 1,-2 0-1,-1-1 1,-2 1-1,0-1 1,-2-17 216,-22-5-614,19 55 612,0-1 0,0 1 0,0-1 0,0 1 0,0 0 0,0 0 1,0-1-1,0 1 0,0 0 0,0 0 0,0 0 0,0 0 0,0 0 0,0 0 0,0 1 0,0-1 0,0 0 0,1 0 0,-1 1 0,0-1 0,0 0 0,0 1 0,0-1 0,0 1 0,0-1 0,0 1 0,1 0 0,-1-1 0,0 1 0,1 0 0,-1 0 0,0-1 0,1 1 0,-1 0 0,1 0 0,-1 0 0,1 0 0,-1 0 0,1 0 0,0-1 0,-1 1 0,1 0 0,0 0 0,0 0 0,0 0 0,0 0 1,0 0-1,0 0 0,0 0 0,0 1 2,-9 31 267,1 0 1,2 0 0,1 1 0,2 0 0,1 0 0,2 0 0,1 0 0,4 13-268,-6-38 26,1 0 1,0 0-1,1 0 0,0 0 1,0 0-1,1 0 1,0-1-1,1 1 0,0 0 1,0-1-1,1 0 1,0 0-1,0 0 0,1 0 1,0-1-1,0 0 1,1 0-1,0 0 0,0-1 1,5 4-27,15-5-244,2-12-482</inkml:trace>
  <inkml:trace contextRef="#ctx0" brushRef="#br0" timeOffset="65225.309">20652 5254 20004,'0'-28'3526,"18"104"-1209,47 283-455,-62-350-1833,-3-4-10,1 0 0,0 1 0,1-1 0,-1 0 0,1 0 0,0-1 0,0 1 0,1 0 0,-1-1 0,1 1-1,0-1 1,0 0 0,1 0 0,1 3-19,-3-7 5,-1 1 0,1 0-1,0-1 1,-1 0 0,1 1-1,0-1 1,-1 0 0,1 1-1,0-1 1,-1 0 0,1 0-1,0-1 1,-1 1 0,1 0-1,0 0 1,-1-1 0,1 1-1,0-1 1,-1 0 0,1 1-1,-1-1 1,1 0 0,-1 0-1,1 0 1,-1 0 0,0 0-1,1 0 1,-1 0 0,0 0-1,0-1 1,0 1 0,0 0-1,0-1 1,0 1 0,0-1-1,-1 1 1,1-1 0,0 0-5,66-97 117,-58 81-100,2 1 1,0 0-1,0 0 0,2 1 0,0 1 0,0 0 0,2 1 0,0 0 0,0 1 0,1 1 0,13-8-17,-26 18 0,1 0 0,-1 1 0,0-1 0,1 1 0,-1 0 0,1 0 1,-1 0-1,1 0 0,0 0 0,-1 1 0,1 0 0,0-1 0,0 2 0,-1-1 0,1 0 0,0 1 0,-1-1 0,1 1 0,-1 0 0,1 0 0,-1 1 0,1-1 0,-1 1 1,0 0-1,0 0 0,1 0 0,-1 0 0,-1 0 0,1 0 0,0 1 0,0 0 0,-1-1 0,0 1 0,1 0 0,-1 0 0,0 0 0,-1 1 0,1-1 0,0 0 1,0 4-1,5 11 18,-1 0 1,-1 0 0,0 0 0,-2 1 0,0-1 0,-1 1 0,-1 6-19,1-4 161,-2 0 0,0-1 0,-1 1 0,-2-1 0,0 1 1,-1-1-1,-4 14-161,6-28 46,0-1 1,-1 1-1,1 0 1,-1-1 0,0 1-1,0-1 1,-1 0-1,0 0 1,0 0 0,0 0-1,0-1 1,-1 0-1,1 0 1,-1 0 0,0 0-1,-1-1 1,1 0-1,-1 0 1,1 0-1,-1-1 1,0 0 0,0 0-1,0 0 1,0-1-1,0 1 1,0-2 0,-1 1-47,-6 0-2,0-1 1,1-1 0,-1 0 0,0-1-1,1 0 1,-1-1 0,1 0 0,0-1-1,0 0 1,0-1 0,1 0 0,0-1-1,0 0 1,0-1 0,0-1 0,1 1-1,-6-7 2,4-3-1144,12 16-347</inkml:trace>
  <inkml:trace contextRef="#ctx0" brushRef="#br0" timeOffset="66002.909">21411 5392 10026,'1'1'112,"1"0"1,-1 0-1,1 0 0,0-1 0,-1 1 0,1 0 1,0-1-1,-1 0 0,1 1 0,0-1 0,-1 0 1,1 0-1,0 0 0,0 0 0,-1 0 0,1 0 1,0-1-1,-1 1 0,1 0 0,0-1 0,-1 1 1,1-1-1,-1 0 0,1 0 0,-1 1 0,1-1 1,-1 0-1,1 0 0,-1-1 0,0 1 0,1 0 1,-1 0-1,0 0 0,0-1 0,0 1 1,0-1-1,0 1 0,-1-1 0,1 1 0,0-1 1,-1 1-1,1-1 0,-1 0 0,1 1 0,-1-1 1,0 0-1,1 0 0,-1 1 0,0-1 0,0 0 1,-1 1-1,1-1 0,0 0 0,0 0 0,-1 1 1,1-1-1,-1 1 0,0-1 0,0-1-112,-21-43 8138,22 44-7043,0 2-143,0 0-172,0 0-269,-4-12 584,-30-72-486,27 92-353,6 4-233,0 1 0,1-1 0,1 1 0,0-1 0,1 1 0,1-1 0,0 0 0,0 0 0,1 0-23,-2-3 13,1 2 0,1 7 30,0 0 0,2 0 0,0-1 0,1 1 0,0-2 0,2 1 0,0-1 0,0 0 1,4 2-44,-12-16 3,1 0 0,0-1 0,-1 1 1,1-1-1,0 0 0,0 0 1,0 0-1,0 0 0,0 0 1,0 0-1,0 0 0,0 0 0,0-1 1,1 1-1,-1-1 0,0 0 1,0 0-1,0 1 0,1-1 1,-1-1-1,0 1 0,0 0 1,1-1-1,-1 1 0,0-1 0,0 1 1,0-1-1,0 0 0,0 0 1,0 0-1,0 0 0,0 0 1,0-1-1,0 1 0,-1-1 0,1 1 1,0-1-1,-1 1 0,0-1 1,1 0-1,-1 0 0,0 0-3,57-83 83,-20 0-69,-3-1 1,-3-1-1,-5-2 0,4-35-14,-17 103-7,-5 60 10,23 240 65,-25-179-68,4-1-1,5 0 1,4-1 0,7 6 0,65 120 119,-67-152-105,-24-70-13,-1 0-1,1 0 1,-1-1-1,1 1 1,-1 0-1,0 0 1,0 0-1,0 0 1,0 0-1,-1 0 1,1 0-1,0 0 1,-1 0-1,1 0 1,-1 0-1,0 0 1,0 0-1,1-1 1,-1 1-1,0 0 1,-1-1-1,1 1 1,0 0-1,0-1 1,-1 0-1,1 1 1,-1-1-1,1 0 1,-1 1-1,0-1 1,1 0-1,-1 0 1,0-1-1,0 1 1,-1 0-1,-3-1 3,1 0 1,-1-1 0,1 0 0,-1 0 0,1-1 0,0 1-1,0-1 1,-1-1 0,1 1 0,0-1 0,1 1 0,-1-1-1,0-1 1,1 1 0,0-1 0,0 1 0,0-1 0,0 0-1,1-1 1,-1 1 0,1-1 0,0 1 0,-1-4-4,-10-10-125,1-1 0,1-1 1,0 0-1,2 0 0,0-1 1,1 0-1,2-1 0,0 0 0,1 0 1,1-1-1,1 0 0,2 1 1,0-1-1,1-21 125,8-6-2923</inkml:trace>
  <inkml:trace contextRef="#ctx0" brushRef="#br0" timeOffset="66477.155">22573 4782 13195,'-5'-14'6837,"2"-2"-4049,-11-26-481,12 42-2227,0-1 0,1 1 0,-1 0 0,0-1 1,0 1-1,1 0 0,-1 0 0,0 0 0,0 0 0,0 1 0,1-1 1,-1 0-1,0 1 0,0-1 0,1 1 0,-1 0 0,0-1 1,1 1-1,-1 0 0,1 0 0,-1 0 0,1 0 0,-1 0 0,1 0 1,0 1-1,0-1 0,-1 0 0,1 1 0,0-1 0,0 1 1,0-1-1,1 1 0,-1 0 0,0-1 0,0 1 0,1 0 1,-1-1-1,1 2-80,-7 8 37,1 1 0,0 1 0,1-1 0,0 1 0,1-1 0,0 1-1,1 0 1,1 1 0,0-1 0,1 1 0,0-1 0,1 0 0,0 1 0,1-1 0,1 1 0,0-1 0,1 0 0,2 7-37,-5-19 2,0 0 0,0 0 0,0 0 0,0 0 0,0 0-1,1 0 1,-1 0 0,0 0 0,0 0 0,1 0 0,-1 0 0,0 0 0,1 0-1,-1-1 1,1 1 0,-1 0 0,1 0 0,0 0 0,-1 0 0,1-1 0,0 1-1,0 0 1,-1-1 0,1 1 0,0-1 0,0 1 0,0-1 0,0 1 0,0-1-1,0 1 1,0-1 0,0 0 0,0 0 0,0 1 0,0-1 0,0 0 0,0 0-1,0 0 1,0 0 0,0 0 0,0 0 0,0-1 0,0 1 0,0 0 0,0 0-1,0-1 1,-1 1 0,1 0 0,0-1 0,0 1 0,0-1 0,0 1 0,0-1-1,-1 0 1,2 0-2,29-54 61,50-238 158,-78 279-210,5-13-6,-2-1-1,-1 1 1,-1-1 0,-1-1 0,-1 1-1,-2-16-2,-1 44 1,1 1 1,0-1-1,0 0 0,0 0 1,-1 0-1,1 0 0,0 0 0,0 1 1,-1-1-1,1 0 0,0 0 0,0 0 1,-1 0-1,1 0 0,0 0 0,0 0 1,-1 0-1,1 0 0,0 0 0,-1 0 1,1 0-1,0 0 0,0 0 0,-1 0 1,1 0-1,0 0 0,0 0 0,-1-1 1,1 1-1,0 0 0,0 0 0,0 0 1,-1 0-1,1 0 0,0-1 0,0 1 1,0 0-1,-1 0 0,1 0 0,0-1 1,0 1-1,0 0 0,0 0 0,0-1 1,-1 1-1,1 0 0,0 0 1,0-1-1,0 1 0,0 0 0,0-1-1,-4 20 9,1 0 0,1 0 0,1 1 0,1-1 0,0 0 0,1 0 0,1 0 0,5 19-9,8-5-433,-8-31-214</inkml:trace>
  <inkml:trace contextRef="#ctx0" brushRef="#br0" timeOffset="67373.126">22817 3858 16011,'0'-3'497,"6"-32"3532,-6 35-3953,0 0 1,0 0-1,1 1 0,-1-1 1,0 0-1,0 0 0,1 0 1,-1 0-1,0 0 0,0 0 1,1 0-1,-1 0 0,0 0 0,0 0 1,1 0-1,-1 0 0,0 0 1,1 0-1,-1 0 0,0 0 1,0 0-1,1 0 0,-1 0 0,0 0 1,0 0-1,1 0 0,-1-1 1,0 1-1,0 0 0,1 0 1,-1 0-1,0 0 0,0-1 1,0 1-1,0 0 0,1 0 0,-1 0 1,0-1-1,0 1 0,0 0 1,0 0-1,0-1 0,1 1 1,-1 0-1,0 0 0,0-1 1,0 1-1,0 0-76,45 244 3466,15 261-1594,-35-415-1604,-25-89-266,1-1 0,-1 1 0,1 0-1,-1-1 1,1 1 0,-1-1 0,1 1-1,0-1 1,-1 1 0,1-1 0,-1 1 0,1-1-1,0 1 1,0-1 0,-1 0 0,1 1-1,0-1 1,0 0 0,-1 0 0,1 0-1,0 0 1,0 0 0,-1 0 0,1 0-1,0 0 1,0 0 0,0 0 0,-1 0-1,1 0 1,0 0 0,0 0 0,-1-1 0,1 1-1,0 0 1,0-1 0,-1 1 0,1 0-1,0-1 1,-1 1 0,1-1 0,-1 1-1,1-1 1,0 0 0,-1 1 0,1-1-1,-1 1 1,0-1 0,1 0 0,-1 1-1,1-1 1,-1 0 0,0 0 0,0 0-2,14-22 14,-1-1 1,-1 0 0,-1-1-1,-2-1 1,0 1 0,4-26-15,-5 22 2,143-628 85,-158 707-639,-5 3-527</inkml:trace>
  <inkml:trace contextRef="#ctx0" brushRef="#br0" timeOffset="67538.516">23169 4176 16107,'20'28'3425,"1"10"744,2 7-2769,-1 11-471,-2 1-105,-5-8-336,-1-5-144,-5-15-464,-3-7-664</inkml:trace>
  <inkml:trace contextRef="#ctx0" brushRef="#br0" timeOffset="67993.797">22575 4019 19388,'-30'40'3674,"29"-38"-3602,-33 107 280,5 1 0,5 1 1,1 31-353,21-130 19,-5 23 204,1 0-1,2 0 0,2 0 1,1 0-1,1 1 0,2-1 1,6 29-223,26 3 578,-33-66-558,1 0 0,-1 0-1,0 0 1,1 0 0,-1 0-1,1 0 1,-1 0 0,1 0-1,-1-1 1,1 1 0,0 0-1,-1-1 1,1 0 0,0 1-1,0-1 1,-1 0 0,1 0-1,0 0 1,0 0 0,-1 0 0,1 0-1,0 0 1,-1-1 0,1 1-1,0-1 1,-1 1 0,1-1-1,0 0 1,-1 0 0,1 1-1,-1-1 1,1 0 0,-1 0-1,0 0 1,1-1 0,-1 1-1,0 0 1,0 0 0,0-1-1,1 0-19,11-15 201,-1 0-1,-1 0 0,-1-1 0,0 0 0,-1-1 0,-1 0 0,2-11-200,-1 7 149,8-19-35,-1-1 0,-2-1 0,-3-1 1,-1 0-1,-2 0 0,-2-1 0,-2 0 0,-3 0 0,-1-19-114,0 60-36,-1 0-1,1-1 1,-1 1-1,0 0 1,0 0 0,-1 0-1,1 0 1,-1 0-1,0 0 1,0 0 0,-1 0-1,0 1 1,1 0-1,-1-1 1,-1 1 0,1 0-1,-1 0 1,1 1-1,-1-1 1,0 1-1,-1 0 1,1 0 0,0 0-1,-1 0 1,0 1-1,0 0 1,1 0 0,-1 0-1,0 0 1,-1 1-1,1 0 1,0 0 0,0 0-1,0 1 1,-1 0-1,1 0 1,0 0 0,0 1-1,-1-1 1,-1 2 36,-31 9 993</inkml:trace>
  <inkml:trace contextRef="#ctx0" brushRef="#br0" timeOffset="68823.159">23501 4009 21365,'-3'4'167,"-1"0"0,1 1 1,-1 0-1,1 0 1,0 0-1,1 0 1,-1 0-1,1 1 1,0-1-1,1 1 1,-1 0-1,1-1 1,0 1-1,1 0 1,-1 0-1,1-1 0,0 1 1,0 0-1,1 0 1,0-1-1,0 1 1,0 0-1,1-1 1,0 1-1,0-1 1,0 1-1,1-1 1,0 1-168,8 27 290,1 0 0,2 0 0,1-1 1,2-1-1,1-1 0,13 17-290,-29-44 12,-1 0-1,0-1 1,1 1-1,0-1 1,-1 0-1,1 1 1,0-1 0,0 0-1,0 0 1,1 0-1,-1 0 1,0-1-1,1 1 1,-1-1-1,1 1 1,0-1-1,-1 0 1,1 0-1,0 0 1,0 0 0,-1 0-1,1-1 1,0 1-1,0-1 1,0 0-1,0 0 1,0 0-1,0 0 1,0-1-1,0 1 1,-1-1-1,1 0 1,0 1 0,0-1-1,0 0 1,-1-1-1,1 1 1,-1 0-1,1-1 1,0 0-12,7-12 13,0 1 0,-1-2 0,0 1 0,-2-1 0,1-1 0,-2 1 0,0-1 0,-1 0 1,-1 0-1,3-16-13,-5 23 6,56-327 155,-57 329-125,-3 90 219,0-50-70,1 0-1,2 0 0,1-1 0,1 1 1,2-1-1,7 22-184,-12-55 6,0 0 1,1 1-1,-1-1 1,0 0-1,1 0 1,-1 1-1,1-1 1,-1 0-1,1 0 1,0 1-1,-1-1 1,1 1-1,0-1 1,-1 0-1,1 1 0,0-1 1,0 1-1,-1 0 1,1-1-1,0 1 1,0 0-1,0-1 1,-1 1-1,1 0 1,0 0-1,0 0 1,0 0-1,0-1 1,0 1-1,0 1 1,0-1-1,-1 0 1,1 0-1,0 0 1,0 0-1,0 1 1,0-1-1,0 0 1,-1 1-1,1-1 1,0 0-1,0 1 1,-1-1-1,1 1 1,0 0-1,-1-1 0,1 1 1,0-1-1,-1 1 1,1 0-1,-1 0 1,1-1-1,-1 1 1,1 0-1,-1 0 1,0-1-1,1 1 1,-1 0-1,0 0 1,0 0-1,0 0 1,1 0-1,-1 0 1,0-1-1,0 1-6,68-162 104,-56 126-96,1 1 0,1 1 0,2 0 0,1 1 0,19-25-8,-35 54 0,1 0 0,-1 0 0,1 0 0,-1 1 1,1-1-1,0 1 0,0-1 0,0 1 0,0-1 0,0 1 0,0 0 0,1 0 0,-1 0 0,1 1 0,-1-1 0,1 1 0,0-1 0,0 1 1,0 0-1,0 0 0,0 0 0,0 0 0,0 0 0,0 1 0,0 0 0,0-1 0,0 1 0,0 0 0,0 0 0,0 1 0,0-1 0,1 1 1,-1 0-1,0-1 0,0 1 0,-1 1 0,1-1 0,3 1 0,34 95 12,-30-63-4,37 73 15,-47-106-23,0 0 0,0-1 0,0 1 0,1-1 0,-1 1 0,0 0 0,0-1 0,1 1 1,-1-1-1,0 1 0,1-1 0,-1 1 0,1-1 0,-1 1 0,1-1 0,-1 1 1,1-1-1,-1 0 0,1 1 0,-1-1 0,1 0 0,-1 1 0,1-1 0,-1 0 1,1 0-1,0 1 0,-1-1 0,1 0 0,0 0 0,-1 0 0,1 0 0,0 0 0,-1 0 1,1 0-1,-1 0 0,1 0 0,0 0 0,-1-1 0,1 1 0,0 0 0,-1 0 1,1 0-1,-1-1 0,1 1 0,-1 0 0,1-1 0,-1 1 0,1-1 0,-1 1 0,1 0 1,-1-1-1,16-34 0,-13 26 0,65-166 3,-53 147-30,-15 29 22,0-1-1,-1 0 1,1 1-1,0-1 1,0 0-1,0 1 1,0-1 0,0 1-1,0-1 1,0 0-1,0 1 1,0-1-1,0 0 1,1 1-1,-1-1 1,0 1 0,0-1-1,0 0 1,0 1-1,0-1 1,1 0-1,-1 1 1,0-1-1,0 0 1,1 0-1,-1 1 1,0-1 0,0 0-1,1 0 1,-1 1-1,0-1 1,1 0-1,-1 0 1,0 0-1,1 1 1,-1-1 0,0 0-1,1 0 1,-1 0-1,1 0 1,-1 0-1,0 0 1,1 0-1,-1 0 1,0 0-1,1 0 1,-1 0 0,1 0-1,-1 0 1,0 0-1,1 0 1,-1 0-1,0-1 1,1 1-1,-1 0 1,0 0-1,1 0 1,-1-1 0,0 1-1,1 0 1,-1 0-1,0-1 1,0 1-1,1 0 1,-1 0-1,0-1 1,0 1 0,1 0-1,-1-1 6,-8 104-2543,0-71 915</inkml:trace>
  <inkml:trace contextRef="#ctx0" brushRef="#br0" timeOffset="69598.163">24875 3339 21957,'0'0'1144,"3"2"272,43 91 1777,-33-57-2649,-3-11-226,-5-10-167,1 0 1,0 0-1,1 0 1,1-1-1,0 0 1,1-1-1,0 0 1,5 4-152,-14-16 3,1 0 0,0 0 1,0 0-1,0-1 0,0 1 0,1 0 1,-1 0-1,0-1 0,0 1 0,0-1 1,0 1-1,1-1 0,-1 0 1,0 1-1,1-1 0,-1 0 0,0 0 1,0 0-1,1 0 0,-1 0 0,0 0 1,1 0-1,-1 0 0,0-1 0,1 1 1,-1-1-1,0 1 0,0-1 1,0 1-1,1-1 0,-1 1 0,0-1 1,0 0-1,0 0 0,0 1 0,0-1 1,0 0-1,0 0 0,-1 0 1,1 0-1,0 0 0,0-1 0,-1 1 1,1 0-4,31-60 15,-29 54-6,149-392 95,-151 399-104,-1 1 0,0-1 0,0 0 0,1 0 0,-1 0 1,0 0-1,1 1 0,-1-1 0,0 0 0,1 0 0,-1 0 1,0 0-1,1 0 0,-1 0 0,0 0 0,1 0 0,-1 0 0,0 0 1,1 0-1,-1 0 0,0 0 0,1 0 0,-1 0 0,0 0 0,1 0 1,-1-1-1,0 1 0,0 0 0,1 0 0,-1 0 0,0 0 0,1-1 1,-1 1-1,0 0 0,0 0 0,0-1 0,1 1 0,-1 0 0,0-1 1,0 1-1,0 0 0,1 0 0,-1-1 0,0 1 0,0 0 0,0-1 1,0 1-1,0 0 0,0-1 0,0 1 0,0 0 0,2 38 20,-1-32-11,-2 55 95,11 106 284,-10-167-387,0 1 1,0 0 0,0 0-1,1 0 1,-1 0-1,0-1 1,0 1-1,1 0 1,-1 0-1,0 0 1,1-1-1,-1 1 1,1 0 0,-1-1-1,1 1 1,-1 0-1,1-1 1,-1 1-1,1-1 1,0 1-1,-1-1 1,1 1-1,0-1 1,0 1 0,-1-1-1,1 0 1,0 1-1,0-1 1,0 0-1,-1 0 1,1 1-1,0-1 1,0 0 0,0 0-1,0 0 1,0 0-1,-1 0 1,1 0-1,0 0 1,0-1-1,0 1 1,-1 0-1,1 0 1,0-1 0,0 1-1,0 0 1,-1-1-1,1 1 1,0-1-1,-1 1 1,1-1-1,0 1 1,-1-1-1,1 0 1,0 1-2,39-43 27,-35 37-30,218-319 55,-171 267-57,-51 58 5,0 0-1,0 0 1,0 0-1,0 1 1,0-1 0,0 0-1,0 1 1,-1-1 0,1 1-1,0-1 1,0 1 0,0-1-1,-1 1 1,1-1-1,0 1 1,0 0 0,-1-1-1,1 1 1,0 0 0,-1 0-1,1-1 1,-1 1 0,1 0-1,-1 0 1,0 0-1,1 0 1,-1 0 0,0 0-1,0 0 1,1-1 0,-1 1-1,0 0 1,0 0 0,0 0-1,0 0 1,0 0-1,0 1 1,0 0 1,31 223 44,-31-220-121,0-9-212,-2-19-626,-2-13-422</inkml:trace>
  <inkml:trace contextRef="#ctx0" brushRef="#br0" timeOffset="69878.935">25433 2560 24853,'-3'11'929,"-3"5"655,5 11-1224,-4 3-136,1-6-440,1-2-608</inkml:trace>
  <inkml:trace contextRef="#ctx0" brushRef="#br0" timeOffset="70766.348">22516 5952 16540,'28'13'6675,"1"31"-5072,-26-38-1209,16 36 204,-3 1 1,-1 1-1,-2 1 1,-2 0-1,-3 1 1,3 32-599,-7-50 139,58 297 976,-55-312-1014,-7-43-47,-75-513 51,48 402-112,34 174 2,-2 2-1,2 0 0,2 0 0,1-1 0,2-1 0,1 1 0,2-2-1,8 12 7,-21-40 1,0-1-1,1 1 0,0-1 0,0 0 0,0 0 0,0-1 0,0 1 1,0-1-1,1 1 0,-1-1 0,1 0 0,0 0 0,0 0 0,-1-1 1,1 0-1,0 1 0,0-1 0,0-1 0,1 1 0,-1 0 0,0-1 1,0 0-1,0 0 0,0 0 0,0-1 0,1 1 0,-1-1 0,0 0 1,0 0-1,0-1 0,0 1 0,-1-1 0,1 0 0,0 0 0,-1 0 1,1 0-1,-1 0 0,0-1 0,1 0 0,-1 0 0,0 0 0,-1 0 1,1 0-1,-1 0 0,1-1 0,-1 1 0,1-4 0,22-27 6,-2-2 1,-2-1-1,-1 0 0,-2-2 0,-2 0 1,-1-1-1,-2 0 0,-2-1 1,-2-1-1,-2 0-6,-2 18 13,-2 0 0,-1 0 0,-1 0 0,-1 0 0,-1 0 0,-1 0 0,-3-7-13,-3 4 14,-1 28-6,4 16-5,2 0 0,0 0 0,1 0 1,0 0-1,2 0 0,0 1 0,2 10-3,-2 12-6,5 72 4,4 0-1,12 40 3,12-16 47,-33-134-47,0-1 1,1 0-1,-1 1 1,1-1-1,-1 0 1,1 1 0,-1-1-1,1 0 1,0 0-1,0 0 1,0 1 0,0-1-1,0 0 1,0 0-1,0 0 1,0 0 0,0-1-1,0 1 1,0 0-1,0 0 1,1-1 0,-1 1-1,0-1 1,1 1-1,-1-1 1,0 1 0,1-1-1,-1 0 1,1 0-1,-1 0 1,1 0 0,-1 0-1,0 0 1,1 0-1,35-41 13,34-175 44,-61 176-46,-3 13-7,71-342 167,-82 361-142,-19 156 16,20-128-38,-7 47 2,4 1 0,2 0 0,4 49-9,-1-115-28,0 1 0,1-1 1,0 0-1,-1 0 0,1 0 1,0 1-1,0-1 0,0 0 1,1 0-1,-1 0 0,0 1 1,1-1-1,-1 0 0,1 0 1,0 0-1,0 0 0,0 0 1,0 0-1,0 0 0,0 0 1,1 0-1,-1 0 1,0-1-1,1 1 0,0-1 1,-1 1-1,1-1 0,0 1 1,0-1-1,-1 0 0,1 0 1,0 0-1,0 0 0,1 0 1,-1 0-1,0-1 0,0 1 1,0-1 27,18-14-1334</inkml:trace>
  <inkml:trace contextRef="#ctx0" brushRef="#br0" timeOffset="71899.541">24034 5817 10426,'1'5'2290,"6"-2"8576,0-9-11562,40-82 2125,126-299 201,-156 339-1389,-2-1 0,-2-1 0,-2 0 0,-3 0 0,-1-1 0,-3 0 1,-2-11-242,-4 39 66,-2 28-33,-4 33-8,-3 378 359,12-365-169,2 0 0,3-1 0,1 1 1,3-1-1,2 0-215,7-15 124,-18-35-134,-1 1 0,1-1 0,0 0-1,-1 0 1,1 0 0,0 0 0,0 0 0,-1 0 0,1 0 0,0 0-1,-1 0 1,1 0 0,0 0 0,-1-1 0,1 1 0,0 0 0,-1 0 0,1-1-1,0 1 1,-1 0 0,1-1 0,-1 1 0,1 0 0,-1-1 0,1 1-1,-1-1 1,1 1 0,-1-1 0,1 0 0,-1 1 0,0-1 0,1 1-1,-1-1 1,0 0 0,1 1 0,-1-1 0,0 0 0,0 1 0,0-1 0,0 0-1,1 1 1,-1-1 0,0 0 0,0 1 0,0-2 10,11-34-879</inkml:trace>
  <inkml:trace contextRef="#ctx0" brushRef="#br0" timeOffset="72494.807">24626 4792 10314,'0'-6'2199,"3"-31"5936,-16 8-4218,10 30-3784,0 0 1,0 0-1,0 1 0,0-1 0,0 1 1,0-1-1,0 1 0,0 0 0,0 0 1,1 0-1,-1 1 0,1-1 0,0 1 1,0-1-1,0 1 0,0 0 0,0-1 0,0 1 1,1 0-1,-1 0 0,1 1-133,-11 23 240,1 1-1,1 0 0,2 1 1,1 0-1,1 1 0,2-1 1,0 10-240,3-28 49,-3 14 57,-1 7 30,1-1 0,2 1 0,1 0 0,1 0 0,2 4-136,-2-34 4,-1-1 1,1 1-1,0 0 0,0-1 0,-1 1 0,1 0 0,0-1 0,0 1 0,0 0 0,1-1 1,-1 1-1,0 0 0,1-1 0,-1 1 0,1-1 0,-1 1 0,1 0 0,0-1 0,0 0 1,0 1-1,-1-1 0,1 1 0,1-1 0,-1 0 0,0 0 0,0 0 0,0 1 0,1-1 0,-1 0 1,0-1-1,1 1 0,-1 0 0,1 0 0,-1 0 0,1-1 0,0 1 0,-1-1 0,1 0 1,-1 1-1,1-1 0,0 0 0,-1 0 0,1 0 0,0 0 0,-1 0 0,1 0 0,0 0 1,-1-1-1,1 1 0,1-1-4,63-98-4,133-373 112,-167 381-95,-27 79-15,-5 19 1,-7 25 0,-14 47 17,4 2 0,3-1 0,4 2 0,1 43-16,8-117 7,1 0 0,-1 0 0,2 0 0,-1-1 0,1 1 0,0 0 0,1 0 0,0 0-1,0-1 1,1 1 0,0-1 0,0 1 0,0-1 0,1 0 0,0-1 0,1 1 0,0-1 0,0 1 0,0-1 0,0-1 0,1 1-1,0-1 1,0 0 0,1 0 0,-1-1 0,1 0 0,0 0 0,0-1 0,1 1 0,-1-2 0,3 2-7,129-1 4,-137-2-2,-1 0 1,0 0-1,1 0 0,-1 1 1,0-1-1,0 0 0,0 1 1,0-1-1,-1 1 0,1-1 1,0 1-1,0-1 0,-1 1 1,1-1-1,-1 1 0,0 0 1,1-1-1,-1 1 0,0 0 1,0-1-1,0 1 0,0 0 1,0-1-1,0 1 0,-1 0 1,1-1-1,-1 1 0,1 0 1,-1-1-1,1 1 0,-1-1 1,0 1-1,0-1 0,0 1 1,0-1-1,0 0 0,0 1 1,0-1-1,0 0 1,0 0-1,-2 1-2,-6 8 32,-1 0 0,0-1 0,-1 0 0,0-1-1,0 0 1,0 0 0,-1-2 0,-1 1 0,1-2 0,-1 1 0,0-2 0,0 0 0,0 0 0,0-1 0,-1-1 0,-9 1-32,-57-3 89,79-2-117,0 1 1,1 0-1,-1 0 0,0-1 1,1 1-1,-1 0 0,1-1 1,0 1-1,-1 0 0,1-1 1,0 1-1,0 0 1,0-1-1,0 1 0,0-1 1,0 1-1,0-1 0,0 1 1,0 0-1,1-1 0,-1 1 1,1 0-1,-1-1 0,1 1 1,-1 0-1,1-1 0,0 1 1,0 0-1,0 0 0,0-1 28,15-18 369</inkml:trace>
  <inkml:trace contextRef="#ctx0" brushRef="#br0" timeOffset="73873.229">25557 4271 11554,'-2'-33'7638,"-11"31"-3104,-2 15-4411,-12 21 294,2 0-1,1 1 0,2 2 1,2 0-1,1 1 1,2 1-1,2 1 0,-2 11-416,4-10 353,2 0 0,1 0 0,3 1 0,1 1 0,2-1 0,1 1-1,4 24-352,-2-61 14,1 1 0,-1-1 0,1 0-1,1 0 1,-1 0 0,1 0 0,0 0-1,0-1 1,1 1 0,0 0 0,0 0-1,0-1 1,1 1 0,-1-1 0,1 0 0,1 0-1,-1 0 1,1 0 0,0 0 0,0-1-1,0 1 1,0-1 0,1-1 0,0 1-1,3 2-13,2-6 3,0 0 0,-1-1 0,1 0 0,0-1 0,-1 1 0,1-2-1,-1 0 1,1 0 0,-1 0 0,0-1 0,-1-1 0,1 1-1,-1-1 1,1-1 0,-2 0 0,1 0 0,-1 0 0,0-1 0,0 0-1,0 0 1,-1-1 0,2-3-3,3-2 16,1-1 0,-2 0 0,0-1 1,-1 0-1,0-1 0,-1 0 0,-1 0 0,-1 0 0,0-1 0,-1 0 0,3-17-16,-8 31 6,0 0 0,1 0 0,-1-1 0,-1 1-1,1 0 1,0 0 0,-1 0 0,0-1-1,1 1 1,-1 0 0,-1 0 0,1 0 0,0 0-1,-1 0 1,1 1 0,-1-1 0,0 0 0,0 1-1,0-1 1,0 1 0,0 0 0,-1-1-1,1 1 1,-1 0 0,1 1 0,-1-1 0,0 0-1,0 1 1,0-1 0,0 1 0,0 0-1,0 0 1,0 0 0,-3 0-6,-4-1 10,-1 0-1,0 1 1,1 1 0,-1-1-1,1 2 1,-1-1 0,0 1-1,1 1 1,-1 0 0,0 1-10,5-2-24,-1 1-1,1 0 1,-1 1 0,1-1-1,0 1 1,0 0 0,0 0-1,1 1 1,-1 0 0,1 0-1,0 0 1,0 1 0,0 0-1,1 0 1,-1 0 0,1 0-1,0 0 1,1 1 0,-1 0-1,1 0 1,0 2 24,9 8-759,12-10-565</inkml:trace>
  <inkml:trace contextRef="#ctx0" brushRef="#br0" timeOffset="74202.025">25983 4041 22493,'-16'21'544,"1"2"1,1 0 0,0 1-1,2 0 1,1 1 0,1 0 0,1 1-1,2 0 1,0 0 0,-2 24-545,0-15 345,-47 260 1422,67-214-1391,-10-79-373,-1 0 1,1-1-1,0 1 0,0 0 1,0 0-1,1-1 0,-1 1 0,0-1 1,1 1-1,-1-1 0,1 1 0,-1-1 1,1 0-1,0 0 0,-1 0 0,1 0 1,0 0-1,0 0 0,0 0 1,0-1-1,0 1 0,0 0 0,0-1 1,0 0-1,0 0 0,0 1 0,0-1 1,0 0-1,0-1 0,0 1 0,0 0 1,0 0-1,0-1 0,0 0 1,1 0-4,9-4 4,0-1 0,-1-1 0,0 0 0,0 0 0,-1-1 0,1-1 0,-2 1 0,1-2 1,-1 1-1,-1-1 0,3-5-4,13-13 4,-1-2-1,-2-1 1,-1 0 0,-1-2 0,-2 0 0,-1-1-1,-1 0 1,-3-2 0,0 1 0,-3-2 0,0 1-1,-3-1 1,1-18-4,-6 50 2,0 1-1,-1 0 0,1-1 0,-1 1 1,0-1-1,0 1 0,-1 0 1,1-1-1,-1 1 0,0 0 0,0-1 1,0 1-1,-1 0 0,1 0 1,-1 0-1,0 0 0,0 0 1,-1 0-1,1 1 0,-1-1 0,0 1 1,0 0-1,0 0 0,0 0 1,0 0-1,-1 0 0,1 0 0,-1 1 1,0 0-1,0 0 0,0 0 1,0 0-1,0 1 0,-4-2-1,0 3-63,-1 0-1,0 0 1,1 1-1,-1 0 1,1 0-1,-1 1 0,1 0 1,0 0-1,0 1 1,0 1-1,0-1 1,0 1-1,1 0 1,-1 1-1,1 0 1,0 0-1,1 0 0,-1 1 1,1 0-1,0 0 1,1 1-1,-1 0 1,1 0-1,0 0 1,1 0-1,0 1 1,0 0-1,1 0 1,0 0-1,0 0 0,-1 7 64,-7 32-1473</inkml:trace>
  <inkml:trace contextRef="#ctx0" brushRef="#br0" timeOffset="75513.487">26466 3699 22741,'0'0'783,"-1"4"48,-14 158 1958,11-90-2210,2 1 0,4 0-1,3-1 1,3 0-1,3 0 1,3-1-579,9-20 95,-22-51-94,0 0 0,0 0 1,0 0-1,0 0 1,0-1-1,0 1 0,0 0 1,0 0-1,0-1 1,0 1-1,0-1 0,0 1 1,-1-1-1,1 1 1,0-1-1,0 1 0,0-1 1,-1 0-1,1 0 1,0 1-1,-1-1 0,1 0 1,-1 0-1,1 0 1,-1 1-1,1-1 0,-1 0 1,1 0-1,-1 0 1,0 0-1,0 0 0,1 0 1,-1 0-1,0 0 1,0 0-1,0 0-1,1-3 4,8-19 8,-1 0 0,-1-1 0,-1 0 0,-1 0 0,-1 0 0,-1-1 0,-1 1 0,-2-1 0,0 0 0,-1 1 0,-2-1 0,-1 0 0,0 1 0,-2 0 0,-8-22-12,-14 12-7,27 34 7,0 0 1,0 0-1,0 0 0,0 1 1,0-1-1,0 0 1,0 1-1,0-1 0,0 1 1,0-1-1,0 1 1,0-1-1,0 1 0,1 0 1,-1-1-1,0 1 0,0 0 1,1 0-1,-1 0 1,0 0-1,1-1 0,-1 1 1,1 0-1,-1 0 1,1 0-1,-1 0 0,1 0 1,0 0-1,0 0 1,-1 0-1,1 1 0,0-1 1,0 0-1,0 0 1,0 0-1,0 1 0,-2 11-3,0 0 1,1 0 0,0 0-1,0 0 1,2 0-1,0 0 1,0 0-1,1 0 1,1 0-1,0-1 1,0 1-1,2-1 1,-1 1-1,2-1 3,-5-10 0,-1 0 0,1-1 0,0 1 0,0 0 0,1 0 0,-1-1 0,0 1 0,0-1 0,1 1 0,-1-1 0,1 0 0,-1 1 0,1-1 0,0 0 0,-1 0 0,1 0 0,0 0 0,0 0 0,0-1 0,0 1 0,0 0 0,0-1 0,0 0 0,0 1 0,0-1 0,0 0 0,0 0 0,0 0-1,0 0 1,0 0 0,0-1 0,0 1 0,0-1 0,0 1 0,0-1 0,-1 0 0,1 1 0,0-1 0,0 0 0,0 0 0,-1 0 0,1-1 0,-1 1 0,1 0 0,-1-1 0,1 1 0,-1-1 0,0 1 0,1-1 0,0-1 0,30-28 18,-2-1 1,-1-1-1,-1-1 1,-2-2-1,18-31-18,-40 58-2,1 0 0,-1 0 0,0 0 0,-1 0 1,0-1-1,0 1 0,-1-1 0,-1 0 0,1 1 0,-2-1 0,1 0 0,-1-1 2,0 12 0,0-1-1,0 0 1,-1 0 0,1 1-1,0-1 1,0 0-1,0 0 1,0 1 0,0-1-1,0 0 1,-1 0-1,1 0 1,0 1 0,0-1-1,0 0 1,0 0-1,-1 0 1,1 0-1,0 1 1,0-1 0,0 0-1,-1 0 1,1 0-1,0 0 1,0 0 0,-1 0-1,1 0 1,0 0-1,0 0 1,-1 0 0,1 0-1,0 0 1,0 0-1,-1 0 1,1 0 0,0 0-1,0 0 1,-1 0-1,1 0 1,0 0-1,0 0 1,-1 0 0,1 0-1,0 0 1,0-1-1,0 1 1,-1 0 0,-9 34-1,9-30-3,-10 38 12,4-25 8,2 2 1,0-1-1,1 1 1,1-1 0,1 1-1,0 0 1,2 0-1,1 12-16,-2-30 7,1 1-1,0 0 1,1 0-1,-1 0 1,0 0-1,0 0 1,1 0-1,-1 0 1,1 0-1,0 0 1,0 0-1,-1 0 1,1-1-1,0 1 1,0 0-1,1-1 1,-1 1-1,0-1 0,0 1 1,1-1-1,-1 1 1,1-1-1,0 0 1,-1 0-1,1 0 1,0 0-1,-1 0 1,1 0-1,0 0 1,0-1-1,0 1 1,0-1-1,0 1 1,0-1-1,0 0 1,0 0-7,8-4 4,-1 0 1,0-1-1,0 0 0,0-1 1,0 0-1,-1 0 1,0-1-1,0 0 0,-1 0 1,0-1-1,1-1-4,-1 1 2,15-19 3,-1-1 0,-2-1-1,0-1 1,-3-1-1,0 0 1,-2-2 0,-1 1-1,-2-1 1,-1-1 0,-2 0-1,-1 0 1,-1-1-1,-1-13-4,-7 33-7,-7 41 5,-6 38 48,4 2 0,2 0-1,0 64-45,9-129 2,-1 4 10,0 1 0,1-1 0,-1 1 0,1 0 0,1-1 1,-1 1-1,1 0 0,0-1 0,0 1 0,1-1 0,-1 0 0,1 1 1,0-1-1,1 0 0,-1 0 0,1 0 0,0 0 0,1-1 0,-1 1 0,1-1-12,0-3-18,-1-1 0,1 0 0,0 0 0,-1 0 0,1-1 0,0 0-1,-1 1 1,1-1 0,-1 0 0,1-1 0,-1 1 0,1-1-1,-1 1 1,0-1 0,0 0 0,0 0 0,0 0 0,0-1 0,0 1-1,-1-1 1,1 0 0,-1 1 0,0-1 0,1 0 0,-1 0-1,-1-1 1,1 1 0,0 0 0,-1-1 0,0 1 0,1-4 18,3-20-1033</inkml:trace>
  <inkml:trace contextRef="#ctx0" brushRef="#br0" timeOffset="76008.097">27043 3525 29214,'11'2'-201,"0"-1"-1,0-1 1,0 0-1,0-1 1,0 0-1,0 0 1,0-1-1,0-1 1,-1 0-1,1 0 1,-1-1-1,0 0 1,2-2 201,44-14-2443,-29 13 1339,88-31-10832,-80 18 11378,-5-4 4907,-27 21 1418,-9 3-1570,-8 6-2849,-8 8-895,2 0 0,0 1 0,1 2 0,0 0-1,1 0 1,2 2 0,-1 0 0,2 1 0,1 1 0,-10 17-453,24-37 12,-2 1-2,0 1 1,0 0-1,1-1 1,-1 1-1,1 0 0,-1 0 1,1 0-1,0 0 1,0 0-1,1 0 0,-1 0 1,0 0-1,1 0 0,0 0 1,0 0-1,0 1 1,0-1-1,0 0 0,1 0 1,-1 0-1,1 0 1,0 0-1,0 0 0,1 1-10,35-13 15,31-28-330,-33 16-361,0 2 1,1 2 0,1 1-1,32-8 676,-66 22 0,-1 1 0,0 0-1,1 0 1,-1 0 0,1 0-1,0 1 1,-1-1 0,1 1-1,-1 0 1,1-1 0,0 1-1,-1 0 1,1 1 0,0-1-1,-1 0 1,1 1 0,-1-1-1,1 1 1,-1 0 0,1 0-1,-1 0 1,1 0 0,-1 0-1,0 1 1,1-1 0,-1 1-1,0 0 1,0-1 0,0 1-1,0 0 1,-1 0 0,1 0-1,0 0 1,-1 0 0,0 1-1,1-1 1,-1 0 0,0 1-1,0-1 1,0 1 0,0 13 126,-1-1 0,0 1-1,-1-1 1,0 1 0,-1-1 0,-1 0 0,-1 0-1,0 0 1,-1 0 0,0 0 0,-2-1 0,1 0-1,-2-1 1,0 1 0,0-1 0,-1-1 0,-1 1-1,0-2 1,-1 1 0,0-1 0,0-1 0,-1 0-1,-1-1 1,-9 6-126,19-12-19,0-1 0,0 1 0,0 0-1,0-1 1,-1 1 0,0-1-1,1 0 1,-1 0 0,0 0 0,0-1-1,0 0 1,0 1 0,0-1 0,0-1-1,0 1 1,0 0 0,-1-1 0,1 0-1,0 0 1,0 0 0,0-1 0,0 1-1,-1-1 1,1 0 0,-3-2 19,-20-18 391</inkml:trace>
  <inkml:trace contextRef="#ctx0" brushRef="#br0" timeOffset="76289.525">27726 2685 30390,'-7'19'329,"4"5"-145,3 6-8,4 9-112,4 6-32,2 9 0,0 3-24,2 9-80,0 0-144,-4-4-593,2-3-791</inkml:trace>
  <inkml:trace contextRef="#ctx0" brushRef="#br0" timeOffset="76535.327">27900 3641 30847,'7'-2'200,"-2"-5"-448,-4 1-537</inkml:trace>
  <inkml:trace contextRef="#ctx0" brushRef="#br0" timeOffset="77017.288">23373 7398 23989,'79'-64'1075,"4"3"1,40-21-1076,54-39 388,530-354 196,-508 336-508,-6-9 0,-7-7 0,-7-9-1,20-36-75,229-224 579,-2-10-62,-209 260-394,-134 112-61,2 3 0,2 4-1,9 1-61,126-56 97,-74 51-275,-78 39-394</inkml:trace>
  <inkml:trace contextRef="#ctx0" brushRef="#br0" timeOffset="85019.582">7080 4536 21565,'-5'6'762,"-11"11"3998,57-23-3097,217-127-603,-176 103-1012,1 1-13,-1-4 0,-2-3 1,67-43-36,-84 48 104,-62 32-97,0 0 0,-1 0 0,1 0 1,0 0-1,-1 0 0,1 0 0,-1 0 1,0 0-1,1 1 0,-1-1 0,0 0 0,0 0 1,1 0-1,-1 0 0,0 1 0,0-1 1,0 0-1,-1 0 0,1 0 0,0 1 1,0-1-1,-1 0 0,1 0 0,0 0 0,-1 0 1,1 0-1,-1 0 0,0 0 0,1 0 1,-1 0-1,0 1-7,-11 17 9,0-1 0,-1 0 0,-1-1 0,0-1 0,-2 0 0,0-1 0,0 0 0,-1-2 0,-1 0 0,-3 1-9,-39 21 5,-1-3 0,-1-3 1,-1-3-1,-2-2 0,-34 6-5,-35 14 4,117-39-4,1 1 0,0 0 0,0 2 1,0-1-1,1 2 0,0 0 0,1 1 1,0 0-1,0 1 0,1 0 0,1 2 1,-1 1-2,12-14 2,0 0-1,1 1 1,-1-1-1,0 0 1,1 1-1,-1-1 1,1 1-1,-1-1 1,1 1-1,-1-1 1,1 1-1,0-1 0,-1 1 1,1 0-1,-1-1 1,1 1-1,0-1 1,0 1-1,-1 0 1,1-1-1,0 1 1,0 0-1,0-1 0,0 1 1,0 0-1,0 0 1,0-1-1,0 1 1,0 0-1,0-1 1,0 1-1,0 0 1,0-1-1,1 1 0,-1 0 1,0-1-1,1 1 1,-1 0-1,0-1 1,1 1-1,-1-1 1,1 1-1,-1-1 1,0 1-1,1-1 1,0 1-1,-1-1 0,1 1 1,-1-1-1,1 0 1,-1 1-1,1-1 1,0 0-1,-1 1 1,1-1-1,0 0 1,-1 0-1,1 0 0,0 0 1,-1 0-1,1 0 1,0 0-1,0 0 1,-1 0-1,1 0 1,0 0-1,-1 0 1,1 0-1,0 0 0,0-1 1,54-11 63,-24-4-9,-2-1 0,1-2 0,-2 0 1,-1-2-1,12-12-55,40-30 26,222-129-36,-214 156 12,-85 37-2,-1-1 0,1 1 0,0-1 0,-1 1 0,1 0 0,-1-1 0,1 1 0,-1 0 0,0 0 0,1 0 1,-1 0-1,0 0 0,1 1 0,-1-1 0,0 0 0,0 1 0,0-1 0,0 0 0,0 1 0,-1-1 0,1 1 0,0-1 0,-1 1 0,1 0 0,-1-1 0,1 1 0,-1 0 0,0-1 0,0 1 0,0 0 0,0-1 0,0 1 0,0 0 0,0-1 0,0 1 0,-1 0 0,1-1 0,-1 1 0,1 0 0,-1-1 0,0 1 0,1-1 0,-1 1 0,0-1 0,0 1 0,0-1 0,0 0 0,0 0 0,-1 1 1,1-1-1,-1 0 0,-9 13 3,0 0 1,-1-1-1,-1 0 1,0-1-1,0 0 1,-2-2-1,1 1 1,-1-2-1,-1 0 1,1 0-1,-9 1-3,-31 19-2,-1-2-1,-1-3 0,-2-2 1,0-3-1,-1-3 0,-46 7 3,37-20-17,69-3 17,0 0 1,1 0-1,-1 0 0,1 0 1,-1-1-1,0 1 0,1 0 1,-1 0-1,0 0 0,1 0 1,-1-1-1,0 1 0,1 0 1,-1 0-1,0-1 1,0 1-1,1 0 0,-1-1 1,0 1-1,0 0 0,1-1 1,-1 1-1,0 0 0,0-1 1,0 1-1,0-1 0,0 1 1,1 0-1,-1-1 0,0 1 1,0 0-1,0-1 1,0 1-1,0-1 0,0 1 1,0 0-1,0-1 0,-1 1 1,1-1-1,0 1 0,0 0 1,0-1-1,0 1 0,0 0 1,-1-1-1,1 1 0,0 0 1,0-1-1,-1 1 0,1 0 1,0-1-1,0 1 1,-1 0-1,1 0 0,0-1 1,-1 1-1,1 0 0,0 0 1,-1 0-1,1-1 0,0 1 1,-1 0-1,43-23 21,-36 20-19,324-175-54,60 11 76,-389 166-25,-1 1 0,1-1 0,-1 0 0,1 1 0,0-1 0,0 0-1,-1 1 1,1-1 0,0 1 0,0-1 0,0 1 0,-1 0 0,1-1 0,0 1-1,0 0 1,0 0 0,0-1 0,0 1 0,0 0 0,0 0 0,0 0 0,0 0-1,-1 0 1,1 0 0,0 0 0,0 1 0,0-1 0,0 0 0,0 0 0,0 1-1,0-1 1,-1 1 0,1-1 0,0 1 0,0-1 0,0 1 0,-1-1 0,1 1-1,0 0 1,-1-1 0,1 1 0,-1 0 0,1-1 0,-1 1 0,1 0 0,-1 0-1,1 0 1,-1-1 0,0 1 0,1 0 0,-1 0 0,0 0 0,0 0 0,0 0-1,1 0 1,-1 0 0,0 0 0,0 0 0,0 0 0,-1-1 0,1 1 0,0 0-1,0 0 1,-1 0 1,-8 14-12,-1 0 0,-1-2 1,-1 1-1,0-1 0,0-1 0,-1 0 0,-1-1 0,0 0 0,0-1 0,-1-1 0,-1 0 1,-4 1 11,-22 12-230,-1-2 1,0-2 0,-1-2 0,-1-1 0,-4-2 229,-32 5-1183</inkml:trace>
  <inkml:trace contextRef="#ctx0" brushRef="#br0" timeOffset="85713.588">7684 3950 12811,'-11'5'2396,"-5"3"1363,5-6 1707,11-6-4522,28-64 382,247-501 865,-125 280-2119,11-23-28,16-73-44,-119 236 13,-32 70 29,4 1 0,3 2 0,3 1 0,3 1 0,4 3-1,3 1 1,2 2 0,33-31-42,-33 61 91,-47 39-94,-1 0 0,1-1 1,0 1-1,-1 0 0,1 0 1,-1 0-1,1 0 0,-1 0 1,1 0-1,-1 0 0,0 0 1,1 0-1,-1 0 0,0 0 1,0 0-1,0 0 1,0 0-1,0 1 0,0-1 1,0 0-1,0 0 0,0 0 1,0 0-1,-1 0 0,1 0 1,0 0-1,-1 0 0,1 0 1,-1 0-1,1 0 0,-1 0 1,0 0-1,1 0 0,-1-1 1,0 1-1,1 0 0,-2 0 3,1 1-11,-6 17-331,-2 0-1,-1-1 0,0 0 0,-1 0 1,-1-1-1,0-1 0,-4 3 343,-21 22-365</inkml:trace>
  <inkml:trace contextRef="#ctx0" brushRef="#br0" timeOffset="86102.027">7477 3280 18020,'26'-61'4651,"30"-15"-2306,-56 75-2324,1 0-1,-1-1 1,0 1 0,1 0 0,-1 0-1,1 0 1,0 0 0,-1 0 0,1 0-1,0 0 1,0 0 0,-1 0-1,1 1 1,0-1 0,0 0 0,0 0-1,0 1 1,0-1 0,0 0 0,0 1-1,0-1 1,0 1 0,1 0-1,-1-1 1,0 1 0,0 0 0,0 0-1,0-1 1,1 1 0,-1 0 0,0 0-1,0 0 1,0 1 0,1-1-1,-1 0 1,0 0 0,0 1 0,0-1-1,0 1 1,1-1 0,-1 1 0,0-1-1,0 1 1,0-1 0,0 1-1,0 0 1,-1 0 0,1 0 0,0-1-1,0 1 1,0 0 0,-1 0-21,10 70 224,-19 14-99,-4-1 1,-3-1 0,-5-1 0,-2 0 0,-32 69-126,-22 82 846,73-219-791,-1 1 32,0 0-1,1 1 1,1 0 0,0 0-1,1 0 1,1 0-1,1 0 1,1 16-87,-1-30 13,0 1 0,0-1 1,1 1-1,0-1 0,-1 1 1,1-1-1,0 0 0,0 1 0,0-1 1,0 0-1,0 0 0,1 0 1,-1 0-1,1 0 0,0 0 1,-1 0-1,1-1 0,0 1 0,0 0 1,0-1-1,0 0 0,0 1 1,0-1-1,0 0 0,1 0 1,-1 0-1,0 0 0,1-1 0,-1 1 1,1 0-14,83-18 284,-48-4-231,-2-1 0,0-3 0,-2 0 0,0-3 0,-2 0 0,-1-2 0,-2-2 0,20-27-53,149-137-44,-130 153-604,-5 12-502</inkml:trace>
  <inkml:trace contextRef="#ctx0" brushRef="#br0" timeOffset="87591.574">9274 961 16804,'4'-20'1574,"0"-59"5453,-6 78-6907,0 0 0,-1 0 0,1 0-1,0 0 1,-1 0 0,1 0-1,0 1 1,-1-1 0,1 1 0,-1 0-1,1 0 1,-1 0 0,1 0-1,-1 0 1,1 0 0,-1 1 0,1-1-1,0 1 1,-1 0 0,1-1-1,0 1 1,-1 0 0,1 0 0,0 1-1,0-1 1,0 0 0,0 1-1,0 0 1,0-1 0,0 1-120,-4 3 10,1 0 1,-1 0-1,1 0 1,0 1-1,0 0 1,1 0 0,0 0-1,0 1 1,0-1-1,1 1 1,0 0-1,0 0 1,1 0-1,0 0 1,0 0-1,0 1 1,1-1-1,0 1 1,1-1-1,0 1 1,0-1-1,0 1 1,1-1 0,0 1-1,1-1 1,0 0-1,0 1 1,0-1-11,-2-5 1,0-1 1,0 0-1,1 0 1,-1 0 0,0 1-1,0-1 1,1 0 0,-1 0-1,0 0 1,1 0-1,-1 0 1,1 0 0,0 0-1,-1 0 1,1 0 0,0 0-1,0 0 1,-1 0-1,1 0 1,0-1 0,0 1-1,0 0 1,0 0 0,0-1-1,0 1 1,0-1-1,0 1 1,1-1 0,-1 1-1,0-1 1,0 0 0,0 0-1,0 1 1,1-1-1,-1 0 1,0 0 0,0 0-1,0 0 1,1-1 0,-1 1-1,0 0 1,0 0-1,0-1 1,0 1 0,0 0-1,1-1 1,-1 0-1,0 1 1,0-1 0,0 1-1,0-1 1,0 0 0,-1 0-1,1 0 1,0 1-1,0-1 1,0 0 0,-1 0-1,1 0 1,0 0-2,32-94 198,-12 23-23,-20 71-173,0 1-1,0-1 1,1 1-1,-1 0 1,0-1-1,1 1 1,-1 0 0,1 0-1,-1 0 1,0 0-1,1 0 1,-1 0-1,0 1 1,1-1-1,-1 0 1,0 1-1,1-1 1,-1 1-1,0-1 1,0 1-1,1-1 1,-1 1-1,0 0 1,0 0-1,0 0 1,0 0 0,0 0-1,0 0 1,0 0-1,0 0 1,-1 0-1,1 0 1,0 0-1,-1 0 1,1 1-1,0-1 1,-1 0-1,0 1 1,1-1-1,-1 0 1,0 1-1,1-1 1,-1 0-1,0 2-1,1-1 3,148 336 65,-134-302-15,-1 0 0,-1 1 0,-2 1 0,-2 0 0,-2 0 0,-1 1-1,-1 8-52,-5-46 14,0 1 0,1 0-1,-1-1 1,0 1-1,0-1 1,0 1-1,0 0 1,0-1-1,0 1 1,0-1-1,0 1 1,-1 0-1,1-1 1,-1 1-1,1-1 1,-1 1 0,1-1-1,-1 1 1,0-1-1,0 0 1,0 1-1,0-1 1,0 0-1,0 0 1,0 1-1,0-1 1,-1 0-1,1 0 1,0 0 0,-1-1-1,1 1 1,0 0-1,-1 0 1,1-1-1,-1 1 1,0-1-1,1 1 1,-1-1-1,1 0 1,-1 1-1,1-1 1,-1 0-1,0 0 1,1 0 0,-1-1-1,0 1 1,0 0-14,-12-4 17,0-1 1,0-1 0,1 0 0,-1-1-1,2 0 1,-1-1 0,1 0 0,0-1-1,0 0 1,1-1 0,1-1 0,-1 1-1,2-2 1,-1 1 0,2-1 0,0-1 0,0 1-1,1-2 1,0 0-18,1 1 0,0 0 0,0-1 0,1 0-1,1 0 1,0-1 0,1 1 0,1-1 0,0 0 0,1 0 0,1 0 0,0 14-1,0 0 1,0 0-1,0 0 1,0 0 0,0 0-1,1 0 1,-1 0-1,0 0 1,1 0 0,-1 0-1,1 0 1,-1 0-1,1 0 1,-1 0 0,1 0-1,0 0 1,-1 0-1,1 1 1,0-1 0,0 0-1,0 1 1,0-1-1,-1 0 1,1 1 0,0-1-1,0 1 1,0-1-1,0 1 1,0 0 0,0-1-1,1 1 1,-1 0-1,0 0 1,0 0 0,0 0-1,0 0 1,0 0-1,0 0 1,0 0 0,0 0-1,0 0 1,0 1-1,0-1 1,0 0 0,0 1-1,0-1 1,0 1-1,0-1 1,0 1 0,0-1-1,0 1 1,0 0 0,16 3-82,-12-4-16,1 0 0,0-1 0,-1 0 0,1 0 0,-1 0 0,1 0 1,-1-1-1,0 0 0,0 0 0,1 0 0,-1-1 0,-1 0 0,1 0 0,0 0 0,-1 0 0,1-1 0,-1 1 1,0-1-1,1-2 98,37-37-1610</inkml:trace>
  <inkml:trace contextRef="#ctx0" brushRef="#br0" timeOffset="88033.937">9670 765 23981,'-2'0'148,"1"0"0,0 0 0,0 0-1,0 0 1,0 0 0,0 1 0,0-1 0,0 0 0,0 1 0,0-1-1,0 1 1,0-1 0,0 1 0,0-1 0,0 1 0,0 0-1,0-1 1,1 1 0,-1 0 0,0 0 0,0 0 0,1-1-1,-1 1 1,0 0 0,1 0 0,-1 0 0,1 0 0,0 0-1,-1 0 1,1 0 0,0 0 0,-1 0 0,1 1 0,0-1-1,0 0 1,0 0 0,0 0 0,0 0 0,0 0 0,0 1-148,-1 56-24,1-48 350,0 5-269,0-6-40,-1 0-1,1 0 0,1 0 0,0 0 0,0 0 0,1 0 0,0 0 0,0 0 0,1-1 0,0 1 0,1-1 0,0 1-16,-3-8-1,1-1 1,-1 1 0,1 0-1,-1-1 1,1 0 0,-1 1-1,1-1 1,0 0 0,-1 0 0,1 0-1,-1 0 1,1 0 0,0 0-1,-1-1 1,1 1 0,-1 0 0,1-1-1,-1 1 1,1-1 0,-1 1-1,1-1 1,-1 0 0,0 0-1,1 0 1,-1 0 0,0 0 0,0 0-1,0 0 1,0 0 0,0 0-1,0 0 1,0-1 0,0 1 0,0 0-1,0-1 1,-1 1 0,1-1-1,0 1 1,-1-1 0,1 1-1,-1-1 1,0 1 0,0-1 0,1 1-1,-1-1 1,0 0 0,0 1-1,0-1 1,-1 1 0,1-1 0,15-62-679,-2-1 0,-4 0-1,-2 0 1,-3-39 679,-1 80-971,-1 46 834,6 178 1629,-7-102-672,4-1 0,5 0 0,22 94-820,-4-123 133,-27-67-147,0-1 1,0 0 0,-1 0-1,1 0 1,0 0-1,0 0 1,0 0 0,0 0-1,0 0 1,0 0-1,-1 0 1,1-1 0,0 1-1,0 0 1,0-1-1,0 1 1,-1 0-1,1-1 1,0 1 0,0-1-1,-1 1 1,1-1-1,0 1 1,-1-1 0,1 0-1,-1 1 1,1-1-1,-1 0 1,1 0-1,-1 1 1,1-1 0,-1 0-1,0 0 1,1 0-1,-1 1 1,0-1 0,0 0-1,0 0 1,1 0-1,-1 0 1,0 0 0,0 1-1,0-1 1,0 0-1,-1 0 1,1 0-1,0 0 1,0 0 0,0 1-1,-1-1 1,1 0-1,-1 0 14,2-29-956</inkml:trace>
  <inkml:trace contextRef="#ctx0" brushRef="#br0" timeOffset="88907.879">9950 112 23597,'3'-95'3821,"-50"678"-1382,42-570-2208,0-50-114,5 35-122,-25-206 73,7 187-165,9 53 15,11-22 81,0 0 0,0 0-1,1 0 1,1 0 0,0-1 0,0 1 0,1-1-1,0 0 1,1-1 0,-1 1 0,2-1-1,-1 0 1,1-1 0,0 0 0,1 0 0,0 0-1,0-1 1,0 0 0,1 0 0,0-1 0,0-1-1,0 1 1,5 0 1,-6-1 9,0-1 0,0 0 0,0 0 0,0-1 1,1 0-1,-1-1 0,1 0 0,-1 0 0,1-1 0,0 0 0,-1 0 0,1-1 0,-1 0 0,1-1 1,-1 0-1,1 0 0,1-2-9,-8 3 3,-1-1 0,0 0 1,0 1-1,0-1 0,0 0 0,-1 0 1,1 0-1,-1 0 0,1 0 0,-1 0 1,1 0-1,-1 0 0,0 0 1,0 0-1,0 0 0,0 0 0,0 0 1,-1 0-1,1 0 0,0 0 0,-1 0 1,0 0-1,1 0 0,-1 0 0,0 1 1,0-1-1,0 0 0,0 0 1,0 1-1,-1-1 0,1 1 0,0-1 1,-1 1-1,1-1 0,-1 1 0,0 0 1,1 0-1,-1 0 0,0 0 0,0 0-3,-14-8-3,0 2-1,-1 0 0,0 2 0,0-1 0,0 2 0,0 0 0,-13 0 4,1-2-26,19 5 20,-19-6-66,-1 1 1,0 2-1,0 2 1,0 0-1,-10 2 72,40 0 0,0 0-1,-1 0 1,1-1-1,-1 1 1,1 0-1,0 0 1,-1 0-1,1 0 1,-1 0 0,1 0-1,-1 0 1,1 0-1,-1 0 1,1 0-1,-1 0 1,1 0-1,0 0 1,-1 0 0,1 0-1,-1 0 1,1 0-1,-1 1 1,1-1-1,0 0 1,-1 0-1,1 1 1,-1-1-1,1 0 1,0 0 0,-1 1-1,1-1 1,0 0-1,0 1 1,-1-1-1,1 1 1,0-1-1,0 0 1,-1 1 0,1-1-1,0 1 1,0-1-1,0 0 1,0 1-1,0-1 1,-1 1-1,1-1 1,0 1 0,0-1-1,0 1 1,0-1-1,0 1 1,1-1-1,-1 0 1,0 1-1,0-1 1,0 1-1,0-1 1,0 1 0,1-1-1,-1 0 1,0 1-1,0-1 1,1 1 0,27 18 23,-16-17-8,1 0 0,0-1 0,0-1 0,-1 0 0,1-1 1,0 0-1,0-1 0,-1 0 0,1-1 0,-1-1 0,0 0 1,0 0-1,0-1 0,0-1 0,-1 0 0,0 0 0,2-3-15,-9 7 4,113-65-800,-74 33-1411</inkml:trace>
  <inkml:trace contextRef="#ctx0" brushRef="#br0" timeOffset="94140.224">3833 1759 16371,'-8'-13'4877,"-5"-5"-1454,12 17-2721,1 1-88,0 0-118,0 0-65,0 0-121,0 0-57,2 10 443,24 189 544,-7-53-960,-6 1 0,-6 57-280,-4-133 11,-3 1 0,-3 0 0,-3 0 0,-4-1 0,-2 0 0,-4-1 0,-5 9-11,16-67 22,4-10 8,1-2 10,0 0 27,0 0-7,0 0 16,0 0-16,10 1 27,63 13-28,-49-14-10,0-1 1,0 0-1,0-2 1,0-1-1,-1-1 1,1-1-1,10-4-49,24-7 146,-25 4-108,1 2-1,0 2 1,1 1 0,0 2-1,0 1 1,1 1 0,-1 3-1,1 0 1,-1 3 0,1 0-1,3 3-37,2 4 12,1-2 0,0-2 0,1-1 0,-1-3-1,0-1 1,16-4-12,-6 1-5,1 1 0,-1 3 1,1 2-1,-1 3 0,9 3 5,-53-7 1,0 0 0,0-1 0,0 0 0,0 0 0,1-1 0,-1-1 0,0 1 0,0-1 0,0 0-1,0-1 1,0 0 0,0 0 0,-1-1 0,1 0 0,-1 0 0,1-1 0,3-2-1,-9 5-1,3-4 2,0 1 0,0 0-1,0 1 1,0-1 0,1 1 0,0 0 0,-1 0 0,1 1-1,0 0 1,0 0 0,0 0 0,1 1 0,-1 0-1,0 0 1,1 0 0,-1 1 0,0 0 0,1 0 0,-1 1-1,0-1 1,1 2 0,-1-1 0,0 1 0,4 1-1,1 2-32,-1 1 0,0 0 0,0 1 0,-1 0 0,0 0 0,0 1 0,0 0 0,-1 0 0,-1 1 0,3 4 32,-9 7-1539,-12-9 129</inkml:trace>
  <inkml:trace contextRef="#ctx0" brushRef="#br0" timeOffset="97106.822">2896 2006 11666,'29'-130'14270,"-29"128"-13008,-18 23 297,-36 116-832,6 0-610,-100 327-80,118-333 22,29-127-62,11-27-353,100-334-7368,-107 348 7545,70-158-3721,-8 69 7594,-65 98-3607,0 1 0,-1 0 0,1 0 0,0-1 0,-1 1 0,1 0 0,0 0 1,0-1-1,0 1 0,-1 0 0,1 0 0,0-1 0,0 1 0,0 0 1,0 0-1,0 0 0,1-1 0,-1 1 0,0 0 0,0 0 0,0-1 0,1 1 1,-1 0-1,0 0 0,1-1 0,-1 1 0,1 0 0,-1-1 0,1 1 1,-1-1-1,1 1 0,-1 0 0,1-1 0,-1 1 0,1-1 0,0 0 0,-1 1 1,1-1-1,0 1 0,0-1 0,-1 0 0,1 0 0,0 1 0,0-1 1,-1 0-1,1 0 0,0 0 0,0 0 0,0 0 0,-1 0 0,1 0 1,0 0-1,0 0 0,0 0 0,-1 0 0,1-1 0,0 1 0,0 0 0,-1-1 1,1 1-1,0 0 0,-1-1 0,1 1 0,0-1 0,-1 1 0,1-1 1,-1 1-88,2 13 324,6 33 115,2 0 0,2-1-1,2 0 1,2-1 0,13 27-439,-22-60-184,-2 0 0,1 1 0,-2 0 0,1 0 0,-2 0 1,1 0-1,-2 1 0,0 0 0,0-1 0,-1 13 184,-5-8-2261</inkml:trace>
  <inkml:trace contextRef="#ctx0" brushRef="#br0" timeOffset="97401.663">2711 2771 21597,'0'4'1064,"4"-2"648,6-4-496,9-13-23,4-4-33,7-8-360,-1-5-216,4-2-328,2 5-152,1 4-104,1 3-136,-3 10-912,1 4 1328</inkml:trace>
  <inkml:trace contextRef="#ctx0" brushRef="#br0" timeOffset="97853.089">3179 2181 22869,'4'7'3339,"63"105"537,-66-111-3874,1 0 1,-1 0 0,1 0 0,-1 0-1,1-1 1,-1 1 0,1 0-1,-1-1 1,1 1 0,0-1 0,-1 1-1,1-1 1,0 0 0,0 0-1,-1 0 1,1 0 0,0 0 0,-1 0-1,1 0 1,0-1 0,0 1-1,-1-1 1,1 1 0,-1-1 0,1 1-1,0-1 1,-1 0 0,1 0-1,-1 0 1,0 0 0,1 0 0,-1 0-1,0 0 1,0-1 0,1 1-1,-1 0 1,0-1-3,38-58-492,24-132-3684,-81 304 5398,5 1-1,5 1 1,5 0-1,6 24-1221,-3-130 3,20 57-155,-14-65-1264,-2-8-2448</inkml:trace>
  <inkml:trace contextRef="#ctx0" brushRef="#br0" timeOffset="98417.471">4423 3337 19260,'0'0'2641,"0"0"823,-12 6-2151,4 13-209,-11 13-504,4 6-152,-7 9-272,0 4-56,0 3-112,0 6 8,0-2 32,3-4-32,3-15 0,0-12-112,5-27-552,-1-12-584,8-29 464</inkml:trace>
  <inkml:trace contextRef="#ctx0" brushRef="#br0" timeOffset="98688.803">4350 3376 21629,'38'88'3979,"-37"-80"-3881,0-1-1,1 0 0,0 0 1,0 0-1,1 0 0,0 0 0,0-1 1,1 1-1,-1-1 0,1 0 1,1 0-1,-1 0 0,1 0 0,0-1 1,1 0-1,-1 0 0,1 0 1,0-1-1,0 0 0,0 0 1,1 0-1,-1-1 0,1 0 0,0 0 1,0-1-1,1 1-97,10-1 27,-15-2-37,-1 0 1,1 0-1,-1 0 1,1 0-1,-1 0 1,0 1-1,1-1 1,-1 1-1,1-1 1,-1 1-1,0 0 1,0 0-1,1 0 1,-1 0-1,0 1 1,0-1-1,0 0 1,0 1-1,0 0 1,0-1-1,-1 1 1,1 0-1,-1 0 1,1 0-1,-1 0 1,1 0-1,-1 0 1,0 0-1,0 1 1,0-1-1,-1 0 1,1 1-1,0 0 10,8 59-1511,-6-25 961</inkml:trace>
  <inkml:trace contextRef="#ctx0" brushRef="#br0" timeOffset="98945.759">4351 3917 22269,'0'0'1120,"0"-2"352,12-26-247,14 1 71,6-8-296,2-3-208,1 4-256,-7 8-360,-3 8-88,-5 10-128,2 3-248,-2 7-1112,1 3-376</inkml:trace>
  <inkml:trace contextRef="#ctx0" brushRef="#br0" timeOffset="99194.532">4864 3359 15939,'0'0'4483,"1"2"-193,-17 76-948,4 4-3167,2 0 0,4 1 0,5 59-175,-2-146-598,-105-174-8146,95 151 10505,29 32 1145,93 11 253,0-40-3922,-63 6-1844</inkml:trace>
  <inkml:trace contextRef="#ctx0" brushRef="#br0" timeOffset="99728.502">3455 3590 12363,'-36'7'8415,"-5"37"-6406,36-37-1678,-170 291 1886,41-104-1738,34-52 557,-60 117-1036,-202 480 1104,355-726-1099,-39 77 54,3 1-1,4 2 0,4 2 1,5 1-1,-15 82-58,44-142 98,5-45-90,23-72-11,-15 16 1423</inkml:trace>
  <inkml:trace contextRef="#ctx0" brushRef="#br0" timeOffset="100111.176">2433 4273 21365,'0'0'993,"4"-1"223,20-10-842,-1-1 1,-1 0-1,0-2 0,-1-1 0,0 0 0,-1-2 0,-1 0 0,-1-1 0,0-1 0,-1 0 0,-1-2 1,3-5-375,-12 16 66,414-455 345,-271 290-373,-100 130-58,-48 44 19,0 1 1,-1-1-1,1 1 1,0-1 0,-1 1-1,1 0 1,0 0-1,0 0 1,-1 0-1,1 0 1,0 0-1,-1 0 1,1 1-1,0-1 1,0 0 0,-1 1-1,1 0 1,-1-1-1,1 1 1,0 0-1,-1 0 1,0 0-1,1 0 1,-1 0-1,1 0 1,-1 0 0,0 0-1,0 1 1,0-1-1,0 0 1,0 1-1,0-1 1,0 1-1,0-1 1,0 1 0,-1 0-1,1-1 1,13 34-113,-1 1 1,-1-1-1,-2 2 0,-2-1 0,-1 2 1,-2-1-1,-2 0 0,-1 29 113,0-48-174,2 67-2415</inkml:trace>
  <inkml:trace contextRef="#ctx0" brushRef="#br0" timeOffset="101052.685">251 7430 22301,'-1'-1'59,"1"-2"126,0-1 0,-1 1 0,1 0 0,-1 0 0,0 0 0,0 0 0,0 0 0,-1 0 0,1 0 0,-1 0 0,1 0 0,-1 0 0,0 1 0,0-1 0,0 1 0,0-1 0,-1 1 0,1 0 0,-1 0 0,1 0 0,-1 0 0,0 0 0,0 1 1,0-1-1,0 1 0,0 0 0,0 0 0,0 0 0,0 0 0,0 0 0,0 1 0,-1 0 0,1-1 0,0 1 0,0 0 0,-3 1-185,-1 5 86,1 0 1,0 0 0,0 1-1,1 0 1,0 0 0,0 0-1,0 1 1,1-1-1,0 1 1,1 0 0,0 1-1,0-1 1,0 4-87,-3 4 54,-13 29-10,2 2 1,2 0-1,3 0 0,1 1 0,3 1 1,1 5-45,5-51 0,1 1 1,0-1-1,1 0 1,-1 1 0,0-1-1,1 0 1,0 1 0,0-1-1,0 0 1,0 1-1,0-1 1,1 0 0,0 1-1,-1-1 1,1 0 0,0 0-1,1 1 1,-1-1 0,0 0-1,1 0 1,0 0-1,0-1 1,0 1 0,0 0-1,0-1 1,0 1 0,1-1-1,-1 0 1,1 0 0,0 0-1,-1 0 1,1 0-1,0 0 1,0-1 0,0 1-1,0-1 1,1 0 0,-1 0-1,0 0 1,0-1 0,1 1-1,2-1 0,51-9 0,-48 7 1,0-1-1,1 1 0,-1 1 0,1 0 0,0 0 0,-1 1 0,1 0 0,0 0 0,-1 1 0,1 1 0,0 0 0,-1 0 0,0 1 0,1 0 0,7 4 1,-13-4-1,1 0 0,-1 0 0,0 1 0,0-1 0,0 1 0,0 0 0,-1 0 0,0 1 0,0-1 0,0 1 0,0-1 0,-1 1 0,0 0 1,0 0-1,0 0 0,0 0 0,-1 1 0,0-1 0,0 0 0,0 1 0,-1-1 0,0 0 0,0 1 0,0-1 0,0 0 0,-1 1 0,0-1 1,-1 2-1,-50 148 146,37-120-65,-2 0 1,-1-2 0,-2 0 0,-2-1 0,-9 10-82,31-41-12,0 1 0,-1-1 0,1 0 0,-1 1 0,0-1 0,1 0 0,-1 0 0,0 1-1,1-1 1,-1 0 0,0 0 0,0 0 0,0 0 0,0 0 0,0 0 0,0 0 0,-1-1 0,1 1 0,0 0 0,0 0 0,-1-1 0,1 1 0,0-1 0,-1 1 0,1-1 0,0 0 0,-1 1-1,1-1 1,-1 0 0,1 0 0,0 0 0,-1 0 0,1 0 0,-1 0 0,1-1 0,0 1 0,-1 0 0,1-1 0,0 1 0,-1-1 0,1 1 0,0-1 0,-1 0 0,1 0 0,0 1-1,0-1 1,0 0 0,0 0 0,0 0 0,0 0 0,0 0 0,0-1 12,3-69-2843,6 5 178</inkml:trace>
  <inkml:trace contextRef="#ctx0" brushRef="#br0" timeOffset="101323.894">350 7080 22573,'12'-2'1408,"2"13"449,-1 28-473,3 15-256,3 25-408,3 13-168,0 19-272,-7 1-72,2-8-72,-3-15-40,10-29-56,4-15 9,1-25-49,5-9-73,-15-20-351,-2-10-464,-8-10-456</inkml:trace>
  <inkml:trace contextRef="#ctx0" brushRef="#br0" timeOffset="101604.358">730 7508 12619,'1'-1'7132,"0"5"-3315,4 41-2029,-6-27-1577,2 1-1,0-1 1,1 1-1,1-1 1,0 0-1,1 0 1,2 0-1,-1-1 1,2 0-1,0 0 1,1 0-1,1-1 1,1 0 0,0-1-1,2 1-210,-11-14 25,1 0 0,0 0 0,0 0 0,0 0 0,0-1 0,0 1 0,0-1 1,1 1-1,-1-1 0,0 0 0,1 0 0,-1 0 0,1 0 0,-1-1 0,1 1 0,-1 0 0,1-1 0,-1 0 0,1 0 0,0 0 0,-1 0 0,1 0 0,0 0 0,-1-1 0,1 1 1,-1-1-1,1 0 0,-1 1 0,1-1 0,-1 0 0,0-1 0,1 1 0,-1 0 0,0-1 0,0 1 0,0-1 0,0 0 0,0 0 0,0 1 0,0-1 0,-1-1 0,1 1 0,-1 0 1,1 0-1,-1 0 0,0-1 0,0 0-25,6-16 111,-1 1 1,-1-2-1,0 1 1,-2-1 0,0 1-1,-1-1 1,-1 0-1,-1 0 1,-1 0-1,-1 1 1,0-1 0,-1 0-1,-2 1 1,0 0-1,-4-10-111,7 22 15,1 0-1,-2 0 0,1 0 0,-1 1 1,0-1-1,0 1 0,-1-1 0,0 1 1,0 0-1,0 1 0,-1-1 0,0 1 1,0 0-1,0 0 0,-1 0 1,0 1-1,0-1 0,0 2 0,0-1 1,0 1-1,-1 0 0,0 0 0,0 0 1,1 1-1,-1 0 0,-2 0-14,6 2-5,1 1 0,0-1-1,-1 1 1,1-1 0,0 1-1,-1 0 1,1-1 0,0 1 0,0 0-1,0 1 1,0-1 0,0 0-1,0 1 1,0-1 0,0 1 0,1-1-1,-1 1 1,1 0 0,-1 0-1,1-1 1,-1 1 0,1 0 0,0 1-1,0-1 1,0 0 0,0 0 0,0 0-1,1 1 1,-1-1 0,1 0-1,-1 1 6,-4 77-277,5-74 228,-1 3-77,1 0 0,0 0 1,1 1-1,0-1 0,0 0 1,1 0-1,0 0 0,1 0 1,0 0-1,0 0 0,1-1 1,0 0-1,0 0 0,2 1 126,15 7-1616</inkml:trace>
  <inkml:trace contextRef="#ctx0" brushRef="#br0" timeOffset="102078.704">1027 7150 21829,'132'379'5157,"-128"-366"-5043,2 12 115,0-1 0,2-1-1,1 1 1,0-1 0,2-1-1,0 1 1,2-2 0,0 0-1,2-1 1,0 0 0,12 12-229,18 7 197,-43-37-153,-2-2-21,0 0-2,0 0-1,-5-2 9,-4-4-27,-1-1-1,1 0 0,1 0 1,-1-1-1,2 0 0,-1-1 1,1 0-1,0 0 0,0 0 1,1-1-1,1 0 0,0 0 1,0-1-1,1 1 0,0-1 1,1 0-1,0 0 0,1 0 1,-1-8-2,-6-27-20,2-1 0,2 1 0,2-1 0,2 0 1,3 0-1,1 0 0,2 1 0,8-29 20,-12 68 3,0 0 0,1 0 0,0-1 0,0 1 0,1 0 0,-1 1 0,2-1 0,-1 0 0,1 1 0,0 0 0,0 0 0,1 0-3,-3 5 2,1 0 0,-1 1 0,1-1 0,-1 1 0,1 0 0,-1-1-1,1 1 1,-1 0 0,1 1 0,0-1 0,-1 0 0,1 1 0,-1 0 0,1-1 0,-1 1 0,0 0 0,1 0 0,-1 0 0,0 1-1,1-1 1,-1 0 0,0 1 0,0 0 0,0-1 0,0 1 0,-1 0 0,1 0 0,0 0-2,6 5 2,-2-4 18,0 2 1,-1-1-1,1 1 0,-1 0 1,0 0-1,0 0 0,-1 1 1,0-1-1,0 1 0,0 0 1,-1 1-1,1-1 0,-2 0 1,1 1-1,-1 0 0,0 0 1,0 0-1,0 0 0,-1 0 1,-1 0-1,1 0 0,-1 0 1,0 0-1,0 1-20,0 3 17,0 1-1,-1 0 1,0-1-1,-1 1 1,0-1-1,0 1 1,-1-1-1,-1 0 1,0 0-1,-1 0 1,0-1-1,0 0 1,-1 0-1,-1 0 1,1 0-1,-3 1-16,7-10-3,0 1-1,0 0 1,0-1-1,-1 1 1,1-1-1,0 0 0,-1 0 1,1 0-1,-1 0 1,1 0-1,-1-1 1,0 1-1,1-1 1,-1 1-1,0-1 1,1 0-1,-1 0 1,0 0-1,1-1 1,-1 1-1,0-1 1,1 1-1,-1-1 0,1 0 1,-1 0-1,1 0 1,-1 0-1,1 0 1,0-1-1,0 1 1,-1-1-1,1 1 1,0-1-1,0 0 1,1 0-1,-1 0 1,-1-1 3,-1-1-119,1-1 0,0 1 0,-1-1 0,1 1 0,1-1 0,-1 0 1,1 0-1,0 0 0,0-1 0,0 1 0,1 0 0,-1-1 1,1 1-1,1-1 0,-1 1 0,1-1 0,0-2 119,13-28-968</inkml:trace>
  <inkml:trace contextRef="#ctx0" brushRef="#br0" timeOffset="102401.218">1592 7057 25093,'35'-5'2897,"-31"5"-2756,0 0 1,0 0-1,1-1 0,-1 1 0,0-1 0,0 0 1,0 0-1,0 0 0,0-1 0,0 1 0,-1-1 1,1 0-1,0 0 0,-1-1 0,1 1 1,-1-1-1,0 1 0,0-1 0,1-1-141,5-11 15,0 0 0,-2-1 0,1 1 0,-2-1 0,0-1 0,-1 1 0,-1-1 0,-1 0 0,0 0 0,-1 0 0,0-1 0,-2 1 0,0-2-15,0 16 0,0-1 1,0 1-1,0 0 1,-1 0-1,1 0 0,-1 0 1,1 0-1,-1 0 1,0 0-1,0 0 0,-1 0 1,1 0-1,0 0 1,-1 1-1,0-1 1,0 1-1,0-1 0,0 1 1,0-1-1,0 1 1,0 0-1,-1 0 0,1 0 1,-1 1-1,0-1 1,1 0-1,-1 1 0,0 0 1,0 0-1,0 0 1,0 0-1,0 0 1,0 0-1,0 1 0,0-1 1,-1 1-1,1 0 1,0 0-1,0 0 0,0 1 1,0-1-1,0 1 1,0 0-1,0-1 0,0 1 1,0 1-1,0-1 1,0 0-1,0 1 1,1-1-1,-1 1 0,0 0 1,1 0-1,0 0 1,-1 0-1,-3 4 0,0-1 1,1 1 0,-1 1-1,1-1 1,0 1 0,1 0-1,0 0 1,0 0 0,0 0-1,1 1 1,0 0 0,0-1-1,1 1 1,0 0 0,1 0 0,0 1-1,0 2 0,2 140-27,-2-143 28,1 0 0,1 0 1,-1 0-1,2 0 1,-1 0-1,1 0 0,0-1 1,0 1-1,1-1 0,0 1 1,0-1-1,1 0 1,0 0-1,0 0 0,1-1 1,0 0-1,0 1 1,0-2-1,1 1 0,0-1 1,0 1-1,0-2 0,1 1 1,0-1-1,0 0 1,5 3-2,77-1-254,-46-16 772</inkml:trace>
  <inkml:trace contextRef="#ctx0" brushRef="#br0" timeOffset="103351.306">782 9081 22245,'-30'-37'3345,"30"36"-3285,-1 1 1,0-1-1,0 1 0,1 0 0,-1-1 0,0 1 0,0 0 0,1-1 0,-1 1 0,0 0 0,0 0 1,0 0-1,0 0 0,1 0 0,-1 0 0,0 0 0,0 0 0,0 0 0,0 0 0,1 0 0,-1 1 0,0-1 1,0 0-1,0 0 0,1 1 0,-1-1 0,0 1 0,0-1 0,1 1 0,-1-1 0,0 1 0,1-1 0,-1 1 1,1-1-1,-1 1 0,1 0 0,-1-1 0,1 1 0,-1 0 0,1 0 0,0-1 0,-1 1 0,1 0 1,0 0-1,0 0 0,-1-1 0,1 1 0,0 0 0,0 0 0,0 0 0,0 0 0,0 0 0,0-1 0,0 1 1,1 1-61,-4 19 128,2 1 0,1 0 1,1 0-1,1 0 0,0-1 1,2 1-1,1-1 1,0 1-1,2-1 0,0-1 1,2 3-129,12 17 178,-20-40-175,-1 0 0,1 0 0,0 0 0,0 0 0,-1 1 0,1-1 0,0 0 0,-1-1 0,1 1-1,0 0 1,0 0 0,-1 0 0,1 0 0,0 0 0,-1-1 0,1 1 0,0 0 0,-1-1 0,1 1 0,0-1 0,-1 1 0,1 0 0,-1-1 0,1 1 0,-1-1 0,1 1 0,-1-1 0,1 0 0,-1 1 0,1-1-1,-1 0 1,0 1 0,1-1 0,-1 0 0,0 1 0,0-1 0,0 0 0,1 1 0,-1-1 0,0 0 0,0 0 0,0 1 0,0-1 0,0 0 0,0 0 0,0 1 0,-1-1 0,1 0 0,0 1 0,0-1 0,0 0-1,-1 1 1,1-1 0,0 0 0,-1 1 0,1-1 0,-1 0 0,1 1-3,5-75 153,-4 0 0,-3 0 0,-3 0 0,-4 1-1,-17-73-152,47 188-65,-17-32 58,5 15 5,1-1 1,1-1-1,1 0 0,1-1 1,1 0-1,1-1 1,1 0-1,1-1 2,-16-17 3,0-1 0,0 0-1,0 0 1,0 0 0,1 0 0,-1 0 0,0 0-1,1 0 1,-1 0 0,1-1 0,-1 1 0,1 0 0,-1-1-1,1 1 1,0-1 0,-1 0 0,1 0 0,-1 1-1,1-1 1,0 0 0,-1 0 0,1 0 0,0-1-1,-1 1 1,1 0 0,-1-1 0,1 1 0,-1-1-1,1 1 1,-1-1 0,1 0 0,-1 0 0,1 1 0,-1-1-1,0 0 1,1 0 0,-1 0 0,0-1 0,0 1-1,0 0 1,0 0 0,0-1 0,1 0-3,28-73 91,-22 34-70,-1 0 0,-3 0 0,-1 0 0,-2 0 0,-2 0 0,-2 0 0,-1 0 0,-3 0 0,-1 0 0,-1 1 0,-3 1 0,-1 0 0,-18-37-21,13 46 20,14 45-48,22 52 3,4-1-1,2-2 1,4 0-1,8 10 26,-14-27-8,3 8 14,4-1 0,1-2 0,3-1 0,1-1 0,40 42-6,47 44 23,-120-135-22,0 0-1,0-1 1,-1 1-1,1 0 1,0-1-1,-1 1 1,1 0-1,0 0 1,-1 0-1,1 0 1,-1-1-1,1 1 1,-1 0-1,0 0 1,1 0-1,-1 0 1,0 0-1,0 0 1,0 0-1,1 0 0,-1 0 1,0 0-1,0 0 1,-1 0-1,1 0 1,0 0-1,0 0 1,0 0-1,-1 0 1,1 0-1,0 0 1,-1 0-1,1 0 1,-1 0-1,1 0 1,-1 0-1,1-1 1,-1 1-1,0 0 1,0 0-1,1-1 1,-1 1-1,0 0 1,0-1-1,0 1 1,1-1-1,-1 1 1,0-1-1,0 1 1,0-1-1,0 0 1,-1 1-1,-54-3 34,44-2-34,1-1 0,-1-1-1,1 0 1,1-1 0,-1 0 0,1 0-1,0-1 1,1 0 0,0-1 0,0 0-1,1-1 1,0 0 0,1 0 0,0 0-1,0-1 1,-1-4 0,5 8-1,-1 1 0,1-1-1,0 0 1,1 1 0,0-1 0,0 0-1,0-1 1,1 1 0,0 0 0,1 0-1,-1-1 1,1 1 0,1 0 0,-1-1 0,1 1-1,1 0 1,-1 0 0,1 0 0,0 0-1,1 0 1,0 0 0,0 1 0,0-1-1,1 1 1,0 0 0,0 0 0,1 0-1,1-1 2,91-68-485,-70 46 752</inkml:trace>
  <inkml:trace contextRef="#ctx0" brushRef="#br0" timeOffset="105040.446">1492 8058 11018,'-17'-37'11409,"16"36"-9691,0 3-416,1 5-1093,0 1 1,1 0-1,-1-1 0,2 0 1,-1 1-1,1-1 0,0 0 1,0 1-1,1-1 1,0-1-1,0 1 0,1 0 1,3 4-210,0 3 213,22 40 148,1-2 0,4-2 0,1-1 1,3-1-1,11 8-361,53 85 415,-100-138-365,-6-26 94,-9-5-117,0 0 0,-2 1 0,-1 1 0,-1 0 0,-1 1 0,-2 1-1,0 1 1,-7-5-27,-52-66 51,148 171-102,-55-65 45,2 0 1,-1-1 0,2 0-1,-1-2 1,2 0-1,-1 0 1,1-2-1,0 0 1,12 2 5,-27-9 1,1 1 0,-1-1 0,0 0 0,1 0 0,-1 0 0,1 0 0,-1 0 0,0-1 0,1 0 0,-1 1 0,0-1 0,0-1 0,1 1 0,-1 0 0,0-1 0,0 1 0,0-1 0,0 0 0,-1 0 0,1 0 0,-1-1 0,1 1 0,-1 0 0,0-1 0,1 0 0,-1 1 0,-1-1 0,1 0 0,0 0 0,-1 0 0,1 0 0,-1-1 1,0 1-1,0-2-1,21-119-11,-18 56 23,-3-1 0,-2 0 0,-4 0 0,-4-11-12,7 65 7,-2 0 0,1 0 0,-2 1 0,0 0 1,-1 0-1,0 0 0,-1 0 0,0 1 0,-1 0 1,-8-9-8,2 22-6,22 62 13,99 325-68,-105-380 60,1 7 4,1-1 0,1 1 0,0-1 0,1 0 0,0 0 0,1-1 0,0 1 0,1-2 0,0 1 0,1-1 0,7 6-3,-14-15 0,0 0 1,0 0 0,1 0 0,-1-1 0,0 1 0,1-1 0,0 1-1,-1-1 1,1 0 0,0 0 0,0-1 0,-1 1 0,1 0 0,0-1-1,0 0 1,0 1 0,0-1 0,0-1 0,0 1 0,0 0 0,0-1-1,-1 1 1,1-1 0,0 0 0,0 0 0,0 0 0,-1 0-1,1 0 1,-1-1 0,1 1 0,-1-1 0,1 0 0,0-1-1,62-79 122,-52 54-85,-1-1 0,-1-1 0,-2 0 0,-1 0 0,-1 0 0,-1-1 0,-2 0 0,-2 0-1,0-1 1,-2 1 0,-2 0 0,-1-10-37,3 39 1,0-1-1,0 1 1,1 0 0,-1-1-1,-1 1 1,1 0-1,0-1 1,-1 1 0,1 0-1,-1-1 1,1 1 0,-1 0-1,0 0 1,0 0-1,0 0 1,0 0 0,-1 0-1,1 0 1,-1 0 0,1 0-1,-1 0 1,1 1-1,-1-1 1,0 1 0,0-1-1,0 1 1,0 0-1,0 0 1,0 0 0,0 0-1,0 0 1,0 0 0,0 0-1,-1 1 1,1-1-1,0 1 1,-1 0 0,1-1-1,0 1 1,-1 0 0,1 0-1,0 1 1,-2-1-1,-1 6-1,0 1 1,0-1-1,1 1 1,0 0-1,0 0 1,1 0-1,0 1 1,0-1-1,1 1 0,0 0 1,0-1-1,1 1 1,0 0-1,0 0 1,1 0-1,0 0 1,0 0-1,1 0 1,0 0-1,1 3 1,27 112 2,-27-119-9,0 0 0,0 0-1,0 0 1,1 0 0,0 0 0,0 0 0,0-1 0,0 0 0,0 1 0,1-1 0,-1 0 0,1-1 0,0 1-1,0-1 1,0 1 0,0-1 0,1 0 0,-1-1 0,0 1 0,1-1 0,0 0 0,-1 0 0,1 0 0,-1-1-1,1 0 1,0 1 7,93-24-905,-53-1 1176</inkml:trace>
  <inkml:trace contextRef="#ctx0" brushRef="#br0" timeOffset="106045.273">1081 9791 19508,'-29'-41'3422,"26"38"-2091,3 6-1209,-1 1 0,1-1 1,0 1-1,0-1 0,0 0 0,0 1 0,1-1 0,-1 1 1,1-1-1,0 0 0,0 0 0,0 1 0,0-1 0,1 0 0,-1 0 1,1 0-1,0 0 0,0 0 0,0-1 0,0 1 0,3 2-122,3 8 286,216 346 2208,-194-304-2247,66 94 277,-96-148-522,1 0 0,-1 0 0,1 1 0,0-1 0,0 0 0,-1 0 0,1 0 0,0 0 0,0 0 0,0 0 0,0 0-1,0 0 1,0-1 0,0 1 0,0 0 0,1-1 0,-1 1 0,0 0 0,0-1 0,1 0 0,-1 1 0,0-1 0,0 0 0,1 1 0,-1-1 0,0 0 0,1 0 0,-1 0-1,0 0 1,1-1 0,-1 1 0,0 0 0,1 0 0,-1-1 0,0 1 0,1-1 0,-1 1 0,0-1 0,0 0 0,0 1 0,0-1 0,0 0 0,0 0 0,0 0 0,0 1-1,0-1 0,3-12 17,-1-1 1,-1 1 0,0 0 0,-1-1-1,-1 1 1,0-1 0,-1 1 0,0-1 0,-1 1-1,-2-10-18,3 19 5,-16-94 117,18 97-121,0 1 0,0 0 0,0 0 0,0 0 0,0 0 0,0 0 0,0 0 0,0 0-1,0 0 1,0 0 0,0 0 0,0 0 0,0 0 0,0 1 0,0-1 0,-1 0 0,1 1 0,0-1-1,0 1 1,0-1 0,0 1 0,-1-1 0,1 1 0,0 0 0,0-1 0,-1 1 0,1 0 0,-1 0 0,1 0-1,0-1 1,-1 1 0,0 0 0,1 0 0,-1 0 0,1 0 0,-1 0 0,0 0 0,0 0 0,0 0 0,1 0-1,1 1 1,132 152 24,-133-153-21,0 0-1,0 0 1,0 0 0,0 0 0,0 0 0,0 0-1,0 0 1,1 0 0,-1 0 0,0-1 0,1 1-1,-1-1 1,0 1 0,1-1 0,-1 1 0,1-1-1,-1 0 1,1 1 0,-1-1 0,1 0-1,-1 0 1,1 0 0,-1 0 0,1-1 0,-1 1-1,0 0 1,1-1 0,-1 1 0,1-1 0,-1 1-1,0-1 1,1 1 0,-1-1 0,0 0-1,1 0 1,-1 0 0,0 0 0,0 0 0,0 0-1,0 0 1,0 0 0,0 0 0,0 0 0,-1-1-1,1 1 1,0 0 0,0-1 0,-1 1-1,1 0 1,-1-2-4,5-18 54,-1 0 0,-1-1 0,-1 1 0,0-1 0,-2 0-1,-1 0 1,-2-12-54,0-22 77,9-64 37,-6 118-113,1 1-1,-1-1 1,0 1-1,0-1 0,1 1 1,-1 0-1,1-1 1,-1 1-1,1 0 0,0-1 1,0 1-1,-1 0 1,1 0-1,0-1 1,0 1-1,0 0 0,0 0 1,0 0-1,0 0 1,1 1-1,-1-1 0,0 0 1,0 0-1,1 1 1,-1-1-1,0 0 0,1 1 1,-1 0-1,1-1 1,-1 1-1,1 0 0,-1 0 1,0-1-1,1 1 1,-1 0-1,1 1 0,-1-1 1,1 0-1,-1 0 1,1 1-1,-1-1 0,0 0 1,1 1-1,-1 0 1,1-1-1,-1 1 1,0 0-1,0 0 0,58 45 4,74 124 0,-133-169-4,0 0 1,0 0-1,0 0 0,1 0 0,-1 0 0,0 0 0,1 0 0,-1 0 0,1 0 0,-1 0 0,1 0 0,-1 0 0,1-1 0,-1 1 0,1 0 0,0 0 0,0 0 0,-1-1 0,1 1 0,0 0 0,0-1 0,0 1 0,0-1 1,0 1-1,0-1 0,0 1 0,0-1 0,0 0 0,0 1 0,0-1 0,0 0 0,0 0 0,0 0 0,0 0 0,0 0 0,0 0 0,0 0 0,0 0 0,0 0 0,0 0 0,0-1 0,0 1 0,0 0 0,0-1 0,0 1 0,0-1 1,0 1-1,0-1 0,0 0 0,0 1 0,-1-1 0,1 0 0,0 1 0,0-1 0,-1 0 0,1 0 0,0 0 0,-1 0 0,1 0 0,3-24 12,-2 1 0,0-1 0,-2 0 0,-1 0 0,0 0 0,-3-4-12,1-7 5,-5-72 15,20 124-37,2 16-318,-2 1 1,-1 1-1,-1 0 0,-2 0 0,1 19 335,-8-41 449</inkml:trace>
  <inkml:trace contextRef="#ctx0" brushRef="#br0" timeOffset="106312.428">1598 9525 24061,'5'10'552,"-1"3"-56,3 2-304,-2 0 1809</inkml:trace>
  <inkml:trace contextRef="#ctx0" brushRef="#br0" timeOffset="106890.992">2259 9716 13811,'21'27'8427,"6"-11"-3685,-22-15-4626,0 0 1,1 0-1,-1-1 0,0 0 0,1 0 1,-1 0-1,1 0 0,-1-1 0,0 0 1,0 0-1,1 0 0,-1-1 0,0 0 0,0 0 1,0 0-1,0 0 0,-1-1 0,1 0 1,-1 0-1,0 0 0,1 0 0,-1-1 1,-1 0-1,1 0 0,0 0 0,-1 0 0,1-2-116,6-16 51,0-1 0,-1 0 0,-2-1 0,-1 0-1,0 0 1,-2-1 0,-1 1 0,0-1 0,-2 0-1,-1 0 1,-1 0 0,-3-13-51,4 34 3,-18-122 97,17 122-96,1 1 0,-1-1 0,0 1 0,-1-1-1,1 1 1,-1 0 0,1 0 0,-1-1 0,0 1 0,0 0 0,0 1 0,-1-1 0,1 0 0,-1 1-1,1-1 1,-1 1 0,0 0 0,0 0 0,0 0 0,0 0 0,0 0 0,0 1 0,-1-1 0,1 1 0,0 0-1,-1 0 1,1 0 0,-1 1 0,0-1 0,1 1 0,-1 0 0,-3 0-4,2 2 0,-1 1 0,1-1 0,0 2 0,0-1 0,0 0 0,0 1 1,0 0-1,1 0 0,0 0 0,-1 1 0,2-1 0,-1 1 0,0 0 0,1 0 0,0 0 0,0 1 0,1-1 0,0 1 1,0 0-1,0-1 0,0 1 0,1 0 0,0 0 0,0 0 0,1 0 0,-1 0 0,1 0 0,1 0 0,-1 0 1,1 0-1,1 6 0,-1 20 4,1-1 1,1 1 0,2-1 0,1 0-1,2 0 1,0 0 0,2-1 0,2-1-1,1 0 1,1 0 0,1-1 0,1-1-1,2-1 1,0 0 0,2-1 0,1-1-5,-19-21 0,1 0 0,-1 0 1,0 0-1,1 0 0,0 0 1,-1-1-1,1 1 0,1-1 1,-1 0-1,0 0 1,0 0-1,1 0 0,-1 0 1,1-1-1,-1 0 0,1 1 1,0-1-1,-1-1 0,1 1 1,0 0-1,0-1 0,0 0 1,0 0-1,-1 0 1,1-1-1,0 1 0,0-1 1,0 0-1,-1 0 0,4-1 0,1-6 3,0 0 1,-1-1-1,1 0 0,-2 0 0,1-1 0,-2 0 0,1 0 1,-1 0-1,3-10-3,4-4-1,42-71-1334,-30 57-1541</inkml:trace>
  <inkml:trace contextRef="#ctx0" brushRef="#br0" timeOffset="108126.655">2645 10680 11106,'0'-13'3012,"-1"-42"4825,-20-21-2621,18 74-5118,0 0-1,1 0 0,-1 1 1,0-1-1,0 1 0,0-1 1,0 1-1,-1 0 0,1 0 1,0 1-1,0-1 0,-1 1 1,1-1-1,0 1 0,-1 0 1,1 0-1,0 1 1,0-1-1,-1 1 0,1-1 1,0 1-1,0 0 0,0 0 1,0 0-1,-1 1 0,2-1 1,-1 1-1,0 0 0,0 0 1,1 0-1,-1 0 0,0 1-97,-5 2 17,0-1-1,0 1 0,1 1 0,0 0 0,1 0 0,-1 0 0,1 1 1,0 0-1,0 0 0,1 0 0,0 1 0,1 0 0,-1 0 1,2 0-1,-1 0 0,1 1 0,0-1 0,1 1 0,0 0 0,0 0 1,1 0-1,0 0 0,0 0 0,1 0 0,1 0 0,-1 0 0,1 0 1,2 3-17,8 27 11,3 0 0,1-1 0,2 0 0,1-2 0,2 0 0,16 21-11,44 46 95,-79-102-94,0 1 1,1-1-1,-1 0 1,0 1-1,1-1 1,-1 0-1,1 0 1,-1 0-1,1 0 1,0 0-1,0 0 0,-1 0 1,1-1-1,0 1 1,0-1-1,0 1 1,-1-1-1,1 0 1,0 1-1,0-1 1,0 0-1,0 0 1,0 0-1,0-1 1,0 1-1,-1 0 0,1-1 1,0 1-1,0-1 1,0 0-1,-1 0 1,1 1-1,0-1 1,-1 0-1,1 0 1,-1-1-1,1 1 1,-1 0-1,1 0 0,-1-1 1,0 1-1,0-1 1,1 0-2,31-81 121,-23 28 13,-1 1 0,-4-2 0,-1 1-1,-3 0 1,-3-1 0,-2 1 0,-2 0 0,-12-43-134,-6 9 79,22 83-83,26 87-47,93 225 46,-64-217 13,-51-86-6,0 0 0,0 0 0,1 0 0,-1 0 0,1-1 0,0 1 0,0-1 0,0 1 0,0-1 0,0 0 0,0-1 0,0 1 0,1 0-1,-1-1 1,0 0 0,1 0 0,0 0 0,-1 0 0,1 0 0,-1-1 0,1 0 0,0 1 0,-1-1 0,1-1 0,0 1-2,-1-2-5,-1 0 0,0 0 1,0 0-1,0 0 0,0 0 0,0 0 1,0-1-1,-1 1 0,1-1 1,-1 1-1,1-1 0,-1 0 0,0 1 1,0-1-1,0 0 0,-1 0 0,1 0 1,-1 0-1,0 1 0,1-1 0,-1 0 1,0 0-1,-1 0 0,1 0 0,0 0 1,-1 0-1,0 0 0,0 0 0,0 1 1,0-1-1,0 0 0,0 1 1,-1-1-1,1 1 0,-1-1 0,1 1 1,-1-1-1,-1 0 5,-16-23 180</inkml:trace>
  <inkml:trace contextRef="#ctx0" brushRef="#br0" timeOffset="109762.491">2705 10014 10242,'-1'-2'306,"-1"-1"0,1 1 0,0 0 0,-1 0 0,1 0 0,-1-1 0,0 2 0,0-1 0,1 0 0,-1 0 0,0 0 0,-1 1 0,1 0 0,0-1 0,0 1 0,-1 0 0,1 0 0,-1 0 0,1 0 0,-1 0 0,1 1 0,-1-1 0,1 1 0,-1 0 0,0-1 0,1 1 0,-1 0 0,0 1 0,1-1 0,-1 0 0,1 1 0,-1 0 0,1-1 0,-1 1 0,1 0 0,-2 1-306,-185 96 3422,160-86-3280,1 2 1,1 1 0,0 1-1,1 1 1,0 1-1,2 1 1,0 2-1,1 0 1,1 2-1,1 0 1,2 1-1,0 1 1,1 1-1,2 1 1,1 0-1,-4 11-142,3 20 48,3 1-1,3 0 0,2 1 0,2 1 0,4-1 0,2 0 1,2 1-1,3-1 0,3 0 0,3-1 0,12 39-47,-17-62 11,3 0 0,0-1 0,3 0-1,1-1 1,1 0 0,2-1 0,1-1-1,1 0 1,2-2 0,2 0 0,0-1 0,5 2-11,-9-14 12,1-1 0,0-1 0,2-1 0,-1-1 0,2 0 0,-1-2 0,2-1 0,-1 0 0,1-2 0,1 0 0,0-2 0,0 0 0,0-2 0,0-1 0,1-1 0,-1 0 1,1-2-1,-1-1 0,1-2 0,-1 0 0,1-1 0,-1-1 0,-1-1 0,11-5-12,-6-1 15,1 0-1,-2-2 1,1-1 0,-2-1-1,0-2 1,-1 0 0,-1-2-1,-1 0 1,-1-2 0,0 0-1,-2-2 1,-1 0 0,-1-1-1,0-1 1,7-18-15,0-20 50,-4 0-1,-2-2 0,-3 0 1,-3-1-1,-3 0 1,-3-1-1,-2 0 1,-4 0-1,-4-12-49,5-13 89,-4 0 0,-5 0-1,-3 0 1,-5 1-1,-7-16-88,16 85 9,0-1-1,-2 2 0,0-1 1,-1 1-1,-2 0 0,0 1 1,-1 0-1,-2 1 0,1 0 1,-2 1-1,-1 1 0,0 0 1,-2 1-1,1 1 0,-2 1 1,0 0-1,-1 2 0,-1 0 1,0 1-1,0 1 1,-1 1-1,0 1 0,-7-1-8,20 7 2,-1 1-1,1 0 0,0 0 0,-1 1 1,0 0-1,1 1 0,-1 0 0,1 0 1,-1 1-1,0 0 0,1 1 1,0 0-1,-1 1 0,1 0 0,0 0 1,0 1-1,0 0 0,1 0 1,0 1-1,-1 1 0,2-1 0,-1 1 1,1 0-1,0 1 0,0 0 1,-4 5-2,-12 22-111,3 2 1,0 0-1,2 0 0,2 2 1,2 0-1,1 1 1,2 0-1,-5 33 111,-1 12 1211</inkml:trace>
  <inkml:trace contextRef="#ctx0" brushRef="#br0" timeOffset="111233.959">3512 10046 18972,'-4'15'2056,"1"-5"409,3-10-937,0 0-471,14-3 47,5-25-296,6-15-128,7-29-120,5-11-168,7-6-296,-2 1-40,2 12-64,-1 8 24,-12 14-64,-3 10-80,-14 22-664,-2 12-456,-12 17-2177</inkml:trace>
  <inkml:trace contextRef="#ctx0" brushRef="#br0" timeOffset="111604.932">3379 9547 13907,'0'-1'8879,"0"-2"-4238,3-2-3353,-4 214-830,-34 232-183,34-423-253,8 73 152,-5-90-170,0 0 0,0 0 0,1 0 0,-1 0 0,0 0 0,1 0 0,-1-1 1,0 1-1,1-1 0,-1 1 0,1-1 0,-1 0 0,1 0 0,-1 0 0,0-1 1,1 1-1,-1 0 0,1-1 0,-1 0 0,0 1 0,1-1 0,-1 0 0,0 0 0,0 0 1,0-1-1,1 1 0,-1 0 0,-1-1 0,1 0 0,0 1 0,0-1 0,-1 0 1,1 0-1,0 0 0,-1 0 0,0 0 0,1-1-4,2 0 8,170-120 136,-116 89-328,-5-3-78</inkml:trace>
  <inkml:trace contextRef="#ctx0" brushRef="#br0" timeOffset="113244.854">4016 8508 21373,'0'-2'100,"0"0"0,0 0 0,0 0 0,0 0 1,0 0-1,-1 0 0,1 0 0,-1 0 1,1 0-1,-1 0 0,0 0 0,1 1 1,-1-1-1,0 0 0,0 1 0,0-1 0,-1 0 1,1 1-1,0-1 0,0 1 0,-1 0 1,1-1-1,-1 1 0,0 0 0,1 0 0,-1 0 1,0 0-1,1 0 0,-1 0 0,0 1 1,0-1-1,0 0 0,0 1 0,0 0 1,0-1-1,0 1 0,1 0 0,-1 0 0,0 0 1,0 0-1,0 0 0,0 1 0,0-1 1,0 1-1,0-1 0,0 1 0,0 0 0,1-1 1,-1 1-1,0 0 0,0 0 0,0 1-100,-4 8 69,0 0 0,1 0 0,0 0 0,0 1 0,1 0 0,0 0 0,1 0 0,1 1 0,-1-1 1,2 1-1,0-1 0,0 1 0,1 0 0,0-1 0,1 1 0,1-1 0,0 1 0,0-1 0,1 1 0,1 0-69,33 140 661,-36-153-658,-1 1 0,0-1 0,0 1 0,1 0 0,-1-1 0,0 1 0,1-1 0,-1 1 0,0 0 0,1 0 0,-1-1 0,1 1 0,-1 0 0,0 0 0,1-1 0,-1 1 0,1 0 0,-1 0 0,1 0 0,-1 0 0,0 0 1,1-1-1,-1 1 0,1 0 0,-1 0 0,1 0 0,-1 0 0,1 0 0,-1 1 0,1-1 0,-1 0 0,1 0 0,-1 0 0,0 0 0,1 0 0,-1 1 0,1-1 0,-1 0 0,1 0 0,-1 1 0,0-1 0,1 0 0,-1 1 0,0-1 0,1 0 0,-1 1 0,0-1 0,0 0 0,1 1 0,-1-1 0,0 1 0,0-1 0,1 1 0,-1-1 0,0 0 0,0 1 0,0-1 0,0 1 0,0-1 0,0 1 0,0-1 0,0 1 0,0-1 0,0 1 0,0-1 0,0 1 0,0-1 0,0 1 0,-1-1 0,1 1-3,13-45 137,-1-39 135,-4-1 0,-3 1-1,-4-1 1,-5-24-272,-6 12 281,2 93-164,18 94-129,99 399 5,-107-478 10,6 28 25,2 0 0,1-1 0,2 0 1,2-1-1,1 0 0,17 27-28,-11-40 37,-22-26-36,0 1 0,0 0-1,0 0 1,0-1 0,0 1 0,0 0 0,-1-1 0,1 1 0,0 0 0,0-1 0,0 1-1,0 0 1,0-1 0,0 1 0,0 0 0,1-1 0,-1 1 0,0 0 0,0 0 0,0-1-1,0 1 1,0 0 0,0-1 0,0 1 0,1 0 0,-1 0 0,0-1 0,0 1 0,0 0-1,1 0 1,-1-1 0,0 1 0,0 0 0,1 0 0,-1 0 0,0-1 0,1 1 0,-1 0-1,0 0 1,0 0 0,1 0 0,-1 0 0,0 0 0,1 0 0,-1 0 0,0 0 0,1 0-1,-1 0 1,0 0 0,1 0 0,-1 0 0,0 0 0,1 0 0,-1 0 0,0 0 0,0 0-1,1 0 1,-1 0 0,0 1 0,1-1 0,-1 0 0,0 0 0,0 0 0,1 1 0,-1-1-1,-47-114-193,19 62-495,10 8-45,2-6 1430</inkml:trace>
  <inkml:trace contextRef="#ctx0" brushRef="#br0" timeOffset="113638.066">4127 8038 21285,'1'44'607,"3"0"0,2 0 1,2 0-1,1-1 1,2 0-1,3 0 1,1-1-1,6 9-607,-16-38 132,1 0 0,0 0 0,1 0 0,0-1 0,1 0 0,1-1 0,0 1-1,0-2 1,1 1 0,8 6-132,-18-16 14,1-1 0,0 1 0,0 0 0,0 0 0,0 0 0,0 0 0,0-1 0,0 1 0,0 0 0,0-1 0,0 1 0,0-1 0,0 1 0,1-1 0,-1 1 0,0-1 0,0 0-1,0 0 1,1 0 0,-1 0 0,0 0 0,0 0 0,1 0 0,-1 0 0,0 0 0,0 0 0,1-1 0,-1 1 0,0-1 0,0 1 0,0-1 0,0 1 0,0-1 0,0 1 0,0-1 0,0 0 0,0 0 0,0 1 0,0-1 0,0 0 0,0 0 0,0 0 0,-1 0-1,1 0 1,0 0 0,-1 0 0,1-1 0,-1 1 0,1 0 0,-1-1-14,12-67 509,-10 18-352,-3 1 0,-2-1 1,-2 0-1,-3 1 0,-1 0 0,-14-38-157,-20-2 79,43 90-79,0 1 1,0-1 0,0 0-1,0 0 1,0 0 0,0 0 0,0 0-1,0 1 1,0-1 0,0 0-1,-1 0 1,1 0 0,0 0 0,0 0-1,0 1 1,0-1 0,0 0-1,0 0 1,-1 0 0,1 0-1,0 0 1,0 0 0,0 0 0,0 0-1,-1 0 1,1 0 0,0 0-1,0 0 1,0 0 0,0 0 0,-1 0-1,1 0 1,0 0 0,0 0-1,66 146-20,55 194 452,-96-302-274,-24-37-159,-1-1 0,0 1 1,1-1-1,-1 1 0,0-1 0,1 1 1,-1-1-1,1 1 0,-1-1 0,0 0 1,1 1-1,-1-1 0,1 0 0,-1 1 1,1-1-1,0 0 0,-1 0 0,1 0 1,-1 1-1,1-1 0,-1 0 1,1 0-1,0 0 0,-1 0 0,1 0 1,-1 0-1,1 0 0,0 0 0,-1 0 1,1 0-1,-1 0 0,1-1 0,-1 1 1,1 0-1,-1 0 0,1-1 0,-1 1 1,1 0-1,-1-1 0,1 1 1,-1 0-1,1-1 0,-1 1 0,1-1 1,-1 1-1,0 0 0,1-1 0,-1 1 1,0-1-1,1 1 0,-1-1 0,0 0 1,0 1-1,0-1 0,1 1 0,-1-1 1,0 1-1,0-1 0,0 0 1,0 1-1,0-1 0,0 1 0,0-1 1,0 1-1,0-1 0,0 0 1,7-123-2490,-6 65 557</inkml:trace>
  <inkml:trace contextRef="#ctx0" brushRef="#br0" timeOffset="114861.828">4550 7919 19388,'-2'101'4008,"0"-44"-3042,2 0-1,2 0 0,3 0 1,4 4-966,1-46 235,-3-42-51,10-159 746,-16 186-926,0-1-1,0 1 0,0-1 0,0 1 1,0 0-1,0-1 0,0 1 0,0 0 0,0 0 1,0-1-1,0 1 0,0 0 0,0 0 1,0 0-1,0 0 0,0 1 0,0-1 0,0 0 1,0 0-1,0 1 0,0-1 0,0 0 1,0 1-1,0-1 0,0 1 0,0-1 0,-1 1 1,1-1-1,0 1 0,0 0 0,0 0 1,-1-1-1,1 1 0,0 0 0,-1 0 0,1 0 1,-1 0-1,1-1 0,-1 1 0,1 0 1,-1 0-1,0 0 0,1 0 0,-1 0 0,0 0 1,0 0-1,0 0 0,0 1-3,99 187 419,-99-188-409,1 0 1,-1 0-1,0 0 0,1 0 0,-1-1 1,1 1-1,-1 0 0,1 0 1,-1-1-1,1 1 0,-1 0 1,1-1-1,0 1 0,0 0 1,-1-1-1,1 1 0,0-1 1,0 0-1,-1 1 0,1-1 1,0 1-1,0-1 0,0 0 0,0 0 1,0 0-1,0 1 0,-1-1 1,1 0-1,0 0 0,0 0 1,0 0-1,0-1 0,0 1 1,0 0-1,0 0 0,0 0 1,-1-1-1,1 1 0,0 0 1,0-1-1,0 1 0,-1-1 0,1 1 1,0-1-1,0 1 0,-1-1 1,1 0-1,0 1 0,-1-1 1,1 0-1,-1 1 0,1-1 1,-1 0-1,1 0 0,-1 0 1,0 1-1,1-2-10,14-55 203,-15 55-199,5-30-49,-1 0-1,-2 0 1,-2 0 0,0 0 0,-2 0 0,-2 0-1,-1 0 1,-1 0 0,-8-20 45,14 35-3319,5-13 3246,-1-1-1,-1 1 1,-2-1 0,-1 1 0,-1-1 0,-2 1 0,-1-1 0,-1 1 0,-1 0 0,-10-25 73,-1 36 251,17 52-94,71 256 1058,-68-277-1098,1 12 52,0 0 1,2-1-1,1 1 0,0-1 0,2-1 1,1 0-1,0 0 0,2 0 0,0-2 1,2 1-1,0-2 0,11 11-169,-25-28 7,1-1 1,0 0-1,0 0 0,0 0 0,0 0 1,0 0-1,0 0 0,1 0 0,-1 0 0,0 0 1,0 0-1,1-1 0,-1 1 0,0 0 0,1-1 1,-1 1-1,1-1 0,-1 0 0,1 1 0,-1-1 1,1 0-1,-1 0 0,1 0 0,-1 0 0,1 0 1,-1 0-1,1-1 0,-1 1 0,0 0 0,1-1 1,-1 1-1,1-1 0,-1 1 0,0-1 0,1 0 1,-1 0-1,0 1 0,0-1 0,1 0 1,-1 0-1,0 0 0,0 0 0,0-1 0,0 1 1,0 0-1,-1 0 0,1-1 0,0 1 0,-1 0 1,1-1-1,0 1 0,-1 0 0,0-1 0,1 1 1,-1-1-1,0 1 0,0-1 0,0 1 0,0-1-7,7-91 362,-7 93-362,-1-20 31,-1 0 0,0 1 0,-2-1 0,0 1 0,-2-1 0,0 2 0,-1-1 0,-1 1 0,0 0 0,-1 0 0,-2 1 0,1 0 0,-2 1 0,-2-1-31,47 69-22,91 121 16,-122-170 9,-1-1 0,0 0 0,1 0 0,-1 0 0,1 0 0,0 0 0,-1-1 0,1 1 0,0 0 0,0-1 0,0 1 0,0-1 0,0 0 0,1 0 0,-1 0 0,0 0 0,1 0 0,-1 0 0,0 0 0,1-1 0,-1 1 0,1-1 0,-1 0 0,1 0 0,-1 0 0,1 0 0,-1 0 0,1-1 0,-1 1 0,1-1 0,-1 1 0,1-1 0,-1 0 0,0 0 0,1 0 0,-1 0 0,0 0 0,0-1 0,0 1-3,7-12 40,-1 0 1,-1-1 0,0 0-1,-1 0 1,0-1 0,-1 1-1,-1-1 1,0 0-1,-1-1 1,-1 1 0,0 0-1,-1-1 1,-1-3-41,4-36 65,-2-1 1,-2 1-1,-8-51-65,19 206-13,28 156 1,-14-217-50,-24-38 50,0-1 0,-1 0-1,1 0 1,0 0 0,0 0-1,0-1 1,0 1 0,0 0 0,0 0-1,0-1 1,0 1 0,0 0 0,0-1-1,0 1 1,0-1 0,-1 1-1,1-1 1,0 1 0,0-1 0,-1 0-1,1 1 1,0-1 0,-1 0-1,1 1 1,-1-1 0,1 0 0,-1 0-1,1 0 1,-1 0 0,1 0 0,-1 1-1,0-1 1,1 0 0,-1 0-1,0 0 1,0 0 0,0 0 0,0 0-1,0 0 1,0 0 0,0 0-1,0 0 1,0-1 12,4-32-1069,-1-1 0,-1 0-1,-2 0 1,-2 0 0,-3-17 1069,-3-22-4759,-4 1-1,-3 0 1,-18-49 4759,7 41-1246,28 87 9322,1 12-4152,13 51-1190,-4-21-1790,-7-16-481,2 0 1,2-1 0,0 0 0,2 0 0,1-1-1,2-1 1,1 0 0,1-1 0,1-1-1,14 16-463,33 29 423,-63-70-388,-2-13-22,-2 1 0,0 0 0,0 0 0,-1 0 0,0 1 0,0-1 0,-1 1 0,0 0 0,-1 0 0,0 1 0,-1-1-13,-10-17 4,-56-79-80,73 106 74,-1-1 0,0 0 0,0 0 0,1 0 1,-1 0-1,0 1 0,1-1 0,-1 0 0,0 1 1,1-1-1,-1 1 0,1-1 0,-1 0 0,1 1 1,-1-1-1,1 1 0,-1-1 0,1 1 0,-1 0 1,1-1-1,-1 1 0,1 0 0,0-1 0,0 1 0,-1 0 1,1-1-1,0 1 0,0 0 0,0-1 0,-1 1 1,1 0-1,0 0 0,0-1 0,0 1 0,0 0 1,0-1-1,1 1 0,-1 0 0,0 0 0,0-1 1,0 1-1,1 0 0,-1-1 0,0 1 0,1 0 1,-1-1-1,0 1 0,1-1 0,-1 1 0,1-1 1,-1 1-1,1-1 0,-1 1 0,1-1 2,0 6-5,-1-1 0,1 1 0,0-1 0,1 0 0,0 1 0,-1-1 0,2 0 0,-1 0 0,1 0 0,-1 0 0,1-1 0,0 1 0,1-1 0,-1 0 0,1 0 0,0 0 0,0 0 0,0-1 0,1 1 0,-1-1 0,1 0 0,0 0 0,0-1 0,0 0 0,0 1 0,0-2 0,0 1 0,0-1 0,1 1 0,-1-1 0,1-1 0,-1 1 0,1-1 0,-1 0 0,1 0 0,-1-1-1,1 0 1,4-1 5,3-6-339,0-1-1,0 0 1,0-1-1,-1-1 1,-1 0-1,0 0 1,0-1-1,-1-1 1,-1 1-1,7-12 340,10-21-2330</inkml:trace>
  <inkml:trace contextRef="#ctx0" brushRef="#br0" timeOffset="116054.259">5708 7394 18212,'0'0'2274,"0"-1"781,-4 7-1977,-4 3-698,0 1 1,1-1 0,0 1-1,0 1 1,1 0 0,0 0-1,1 0 1,1 0 0,0 1-1,0 0 1,1 0-381,1-3 70,0 1-1,1 0 0,0 0 1,1 0-1,0 1 0,0-1 1,1 0-1,1 0 0,0-1 1,0 1-1,1 0 0,0 0 1,0-1-1,1 0 0,3 4-69,-6-11 6,0 0 0,1 0 0,-1 0-1,1-1 1,0 1 0,0-1 0,0 1-1,0-1 1,0 0 0,0 0 0,0 0-1,0 0 1,0 0 0,0 0 0,0 0-1,1-1 1,-1 1 0,0-1 0,1 0-1,-1 0 1,0 0 0,1 0 0,-1 0-1,0 0 1,0 0 0,1-1 0,-1 1-1,0-1 1,0 0 0,1 0 0,-1 1-1,0-2 1,0 1 0,0 0 0,0 0 0,0 0-1,0-1 1,-1 1 0,1-1 0,0 0-1,-1 1 1,1-1 0,-1 0 0,0 0-1,1 0 1,-1 0 0,0 0 0,0 0-1,0-1 1,-1 1 0,1 0-6,11-25 37,-2 1-1,-1-2 1,-1 1 0,-1-1 0,-1 0-1,-2-1 1,-1 1 0,-1-1 0,-2-23-37,3-39 77,5 111-80,39 214-22,-24-189 11,-22-44 6,0-1 0,0 0 0,-1 0 1,1 0-1,0 0 0,0 0 0,0 1 0,0-2 0,0 1 0,-1 0 0,1 0 0,0 0 1,0 0-1,0 0 0,0-1 0,0 1 0,-1 0 0,1-1 0,0 1 0,0-1 0,-1 1 1,1-1-1,0 1 0,-1-1 0,1 1 0,0-1 0,-1 0 0,1 1 0,-1-1 0,1 0 1,-1 1-1,1-1 0,-1 0 0,0 0 0,1 0 0,-1 1 0,0-1 0,0 0 0,1 0 1,-1 0-1,0 0 0,0 0 0,0 1 0,0-1 0,0 0 0,0 0 0,0 0 0,-1 0 1,1 0-1,0 1 0,-1-2 8,7-35-921,-2-1 1,-1 0-1,-2 0 0,-3-25 921,1 29-614,-2-32 252,-4 0 1,-2 0 0,-3 0-1,-3 1 1,-20-53 361,25 90 112,10 77 1256,5-6-597,1-1 0,3 0 0,1-1 0,2 0 0,2 0 0,16 33-771,77 115 718,-105-186-687,0-7 5,1-7-16,0-1 0,-1 1 1,-1-1-1,0 0 1,0 0-1,-1 1 1,-1-1-1,0 0 0,0 0 1,-1 1-1,-3-8-20,4 10 5,-55-188 46,51 201-97,9 21 45,2 0 0,0 0 0,2-1 0,1 0-1,1 0 1,1-1 0,1 0 0,2 2 1,53 55 87,-65-78-84,0 0 0,0-1 0,-1 1-1,1-1 1,0 1 0,0-1 0,0 0 0,0 0 0,1 0 0,-1 0-1,0 0 1,0 0 0,1 0 0,-1-1 0,0 0 0,1 1 0,-1-1-1,1 0 1,-1 0 0,0 0 0,1 0 0,-1 0 0,1-1-1,-1 1 1,0-1 0,1 0 0,-1 1 0,0-1 0,0 0 0,1 0-1,-1-1 1,0 1 0,0 0 0,0-1 0,-1 1 0,1-1 0,0 0-1,0 1 1,-1-1 0,1 0 0,-1 0-3,5-10 16,0 1 0,0-1 0,-2-1-1,1 1 1,-2-1 0,1 0 0,-2 1 0,0-1 0,0-3-16,4-20 13,15-65-8,-8 109-29,7 75 39,-18-70-11,0 0 0,1 0-1,0 0 1,1-1 0,1 1-1,0-1 1,0 0 0,1 0-1,6 8-3,-11-19 1,0 1-1,0-1 1,-1 1 0,1-1-1,0 1 1,0-1-1,1 1 1,-1-1-1,0 0 1,0 1-1,1-1 1,-1 0-1,1 0 1,-1 0 0,1 0-1,-1 0 1,1-1-1,0 1 1,-1 0-1,1-1 1,0 1-1,-1-1 1,1 0 0,0 1-1,0-1 1,0 0-1,-1 0 1,1 0-1,0 0 1,0-1-1,-1 1 1,1 0-1,0-1 1,0 1 0,-1-1-1,1 0 1,0 1-1,-1-1 1,1 0-1,-1 0 1,1 0-1,-1 0 1,1 0-1,0-2 0,6-12 29,0 0 0,-2-1 0,0 0 0,0-1 0,-1 1 0,-2-1 0,1 0 0,-2 0-1,1-14-28,-9-31-8,5 59 2,1 3-6,0 4-14,0-2 27,0 0-1,0 0 0,0-1 0,0 1 0,1 0 0,-1 0 0,0 0 0,1-1 0,-1 1 0,1 0 0,-1-1 0,1 1 0,0 0 0,0-1 1,0 1-1,0-1 0,0 1 0,0-1 0,0 0 0,1 1 0,-1-1 0,0 0 0,1 0 0,-1 0 0,1 0 0,-1 0 0,1 0 0,-1 0 0,1-1 1,0 1-1,-1 0 0,1-1 0,0 1 0,0-1 0,-1 0 0,1 0 0,0 0 0,0 0 0,0 0 0,-1 0 0,1 0 0,0 0 0,0-1 1,0 1-1,-1-1 0,1 1 0,0-1 0,-1 0 0,1 1 0,-1-1 0,1 0 0,-1 0 0,1 0 0,-1-1 0,1 1 0,-1 0 0,1-1 0,8-13 8,0 0-1,-1-1 1,-1 1 0,0-2-1,-2 1 1,1-1-1,-2 0 1,0-1-1,-2 1 1,1-1-1,-2-3-7,0 11 8,2-5 1,-1 0-1,-1 0 1,0 0 0,-1 0 0,-1 0 0,0 0 0,-1-1 0,-2-6-9,2 20 0,1 1 0,0 0 0,-1 0 0,0 0 0,1 0 0,-1 0 0,1 0 0,-1 0 0,0 0 0,0 0 0,0 0 0,0 0 0,0 0-1,0 1 1,0-1 0,0 0 0,0 1 0,0-1 0,0 1 0,0-1 0,0 1 0,0-1 0,0 1 0,-1 0 0,1-1 0,0 1 0,0 0 0,-1 0 0,1 0 0,0 0 0,0 0 0,-1 0 0,1 1 0,0-1 0,0 0 0,0 0 0,0 1 0,-1-1 0,1 1 0,0-1 0,0 1 0,0 0 0,0-1 0,0 1 0,0 0 0,0 0 0,0 0 0,0 0 0,1-1 0,-1 1 0,0 0 0,0 0 0,1 1 0,-1-1 0,1 0 0,-1 0-1,1 0 1,-1 1 0,-5 11-1,1 1-1,0-1 0,1 1 0,0 0 0,1 0 0,1 1 0,0-1 0,1 1 0,1-1 1,0 1-1,1-1 0,1 4 2,24 87 8,-25-102-7,0-1-1,0 1 0,1-1 0,-1 1 0,1-1 0,-1 1 0,1-1 0,0 0 1,0 0-1,0 0 0,0 0 0,0 0 0,0 0 0,0-1 0,1 1 1,-1-1-1,0 1 0,1-1 0,0 0 0,-1 0 0,1 0 0,0-1 0,-1 1 1,1 0-1,0-1 0,0 0 0,0 0 0,-1 0 0,1 0 0,0 0 0,0 0 1,0-1-1,-1 1 0,1-1 0,0 0 0,-1 0 0,1 0 0,0 0-35,-1 0 1,1 0-1,-1-1 0,0 1 0,0-1 0,0 1 1,0-1-1,0 0 0,0 0 0,0 0 0,0 0 0,-1 0 1,1 0-1,-1-1 0,0 1 0,1 0 0,-1-1 1,0 1-1,0-1 0,0-2 35,2-15-894</inkml:trace>
  <inkml:trace contextRef="#ctx0" brushRef="#br0" timeOffset="116349.769">6362 6651 25421,'-5'7'1105,"2"3"1127,8 5-1936,2 1-272,0 1-976</inkml:trace>
  <inkml:trace contextRef="#ctx0" brushRef="#br0" timeOffset="117145.367">4559 9578 17044,'-12'-111'8347,"11"110"-8292,1 0-1,0 1 1,0-1 0,-1 0 0,1 1-1,-1-1 1,1 0 0,0 1 0,-1-1-1,1 0 1,-1 1 0,1-1 0,-1 1 0,0-1-1,1 1 1,-1-1 0,1 1 0,-1-1-1,0 1 1,0 0 0,1-1 0,-1 1 0,0 0-1,1 0 1,-1 0 0,0-1 0,0 1-1,0 0 1,1 0 0,-1 0 0,0 0 0,0 0-1,1 0 1,-1 1 0,0-1 0,0 0-1,1 0 1,-1 0 0,0 1 0,0-1-1,1 0 1,-1 1 0,0-1 0,1 1 0,-1-1-1,0 1 1,1-1 0,-1 1 0,1-1-1,-1 1 1,1-1 0,-1 1 0,1 0-55,-26 35 479,20-16-463,1 0 0,2 0 0,0 1 0,1-1 0,1 0 0,0 1 0,2-1 0,1 1 0,0-1 0,1 1 0,2-1 0,0 0 0,1-1 0,6 14-16,23 47 51,-34-80-48,-1 1 1,1-1-1,0 1 1,-1-1 0,1 1-1,0-1 1,-1 1-1,1-1 1,0 0-1,0 1 1,-1-1 0,1 0-1,0 0 1,0 1-1,0-1 1,-1 0 0,1 0-1,0 0 1,0 0-1,0 0 1,-1 0 0,1 0-1,0 0 1,0-1-1,0 1 1,-1 0 0,1 0-1,0-1 1,0 1-1,-1 0 1,1-1 0,0 1-1,0-1 1,-1 1-1,1-1 1,-1 1 0,1-1-1,0 1 1,-1-1-1,1 0 1,-1 1 0,0-1-1,1 0 1,-1 1-1,1-1 1,-1 0 0,0 0-1,0 0 1,1 1-1,-1-1 1,0 0 0,0 0-1,0 0 1,0 1-1,0-1 1,0 0-4,8-29 165,-2-1 0,0 1 1,-3-1-1,0 0 0,-2-26-165,0 20 111,0 19-62,5-59 152,-4 0 0,-3 0 0,-3 0 0,-4 0 0,-3 1 0,-9-28-201,13 85 12,13 51-54,93 398-108,-94-409 144,-3-5 7,1 1 1,1 0-1,1-1 1,0 1-1,1-1 1,1-1-1,0 1 0,1-1 1,1-1-1,3 5-1,-12-18-3,1 0-1,0 0 0,-1 0 1,1 0-1,0 0 0,0 0 1,-1 0-1,1 0 0,0 0 0,0 0 1,0-1-1,0 1 0,0 0 1,0-1-1,0 1 0,1-1 1,-1 1-1,0-1 0,0 1 1,0-1-1,1 0 0,-1 0 1,0 1-1,0-1 0,0 0 1,1 0-1,-1 0 0,0-1 0,0 1 1,1 0-1,-1 0 0,0-1 1,0 1-1,0 0 0,1-1 1,-1 1-1,0-1 0,0 0 1,0 1-1,0-1 0,0 0 1,0 0-1,0 1 0,0-1 1,-1 0 2,21-53-187,-31-149-460,-2 31 25,12 171 618,-1 0 1,1 0 0,-1 0 0,1 0 0,0 0 0,0 0-1,-1 0 1,1 0 0,0-1 0,0 1 0,0 0 0,0 0-1,0 0 1,1 0 0,-1 0 0,0 0 0,0 0-1,1 0 1,-1 0 0,0 0 0,1 0 0,-1 0 0,1 0-1,0 0 1,-1 0 0,1 0 0,0 1 0,-1-1-1,1 0 1,0 0 0,0 1 0,0-1 0,0 0 0,0 1-1,-1-1 1,1 1 0,0-1 0,0 1 0,0 0-1,1-1 1,-1 1 0,0 0 0,0 0 0,0-1 0,0 1-1,0 0 1,0 0 0,0 0 0,0 1 0,0-1 0,0 0-1,0 0 1,0 1 0,0-1 0,0 0 0,0 1-1,0-1 1,0 1 0,0-1 0,0 1 0,0-1 0,0 1-1,0 0 1,0 0 0,-1-1 0,1 1 0,0 0 4,3 2 79,-5-3-51,1 1 0,0-1 1,0 0-1,-1 0 0,1 0 1,0 1-1,0-1 0,0 0 1,-1 0-1,1 1 0,0-1 1,0 0-1,0 1 0,0-1 1,0 0-1,0 0 0,-1 1 1,1-1-1,0 0 0,0 1 1,0-1-1,0 0 0,0 1 1,0-1-1,0 0 0,0 1 1,1-1-1,-1 0 0,0 0 0,0 1 1,0-1-1,0 0-28,-41-9 61,39 9-60,1 1 0,-1 0 0,0-1 0,0 1-1,0 0 1,1 0 0,-1 0 0,0 0 0,1 0-1,-1 0 1,1 0 0,-1 1 0,1-1 0,0 0-1,-1 1 1,1-1 0,0 1 0,0 0 0,0-1-1,0 1 1,0 0 0,1 0 0,-1-1 0,0 1-1,1 0 1,0 0 0,-1 0 0,1 0-1,0 0 1,0 0 0,0 0 0,0 0 0,0 0-1,0 0 1,1-1 0,-1 1 0,1 2-1,3 26 4,0-1 0,3 1 1,0-1-1,2-1 0,0 0 0,7 11-4,-15-36-4,1 5-8,0 0 1,0 0 0,1-1 0,0 1 0,1 0 0,0-1 0,0 0 0,0 0 0,1 0 0,0-1-1,0 1 1,1-1 0,-1 0 0,1-1 0,1 1 0,-1-1 0,1 0 0,0-1 0,0 0-1,4 2 12,38-27-1196,-29-11 1864</inkml:trace>
  <inkml:trace contextRef="#ctx0" brushRef="#br0" timeOffset="117608.887">5000 9036 19892,'66'204'7124,"30"96"-5878,-93-290-1114,5 18-42,-5-15-60,0-1-1,1-1 1,0 1 0,0-1-1,2 1 1,-1-1 0,1-1-1,1 1 1,0-1-1,0 0 1,7 6-30,-14-16 3,0-1 0,1 1-1,-1-1 1,0 1 0,0-1-1,0 1 1,0-1 0,1 1-1,-1-1 1,0 1 0,0-1 0,1 1-1,-1 0 1,0-1 0,1 1-1,-1 0 1,1-1 0,-1 1-1,0 0 1,1-1 0,-1 1 0,1 0-1,-1 0 1,1-1 0,-1 1-1,1 0 1,-1 0 0,1 0-1,-1 0 1,1 0 0,-1-1 0,1 1-1,-1 0 1,1 0 0,-1 0-1,1 1 1,-1-1 0,1 0-1,-1 0 1,1 0 0,-1 0 0,1 0-1,-1 1 1,1-1 0,-1 0-1,1 0 1,-1 1 0,0-1 0,1 0-1,-1 1 1,1-1 0,-1 0-1,0 1 1,1-1 0,-1 0-1,0 1 1,0-1 0,1 1 0,-1-1-1,0 1 1,0-1 0,1 1-3,-13-42 126,-9-17-113,3 0 0,3-1 0,2-1 0,2 0 0,4 0 0,2-1 1,2-57-14,3 101 1,-1 11-1,0 0 0,1 0 0,0 0 1,0 0-1,1 0 0,-1 0 0,1 0 0,0 0 1,1 1-1,0-1 0,0 0 0,0 1 0,0-1 1,3-4-1,-2 10 5,-1 0 1,1-1 0,-1 1 0,0 0 0,1 0 0,-1 1 0,1-1 0,-1 0 0,0 1 0,1-1 0,-1 1-1,0 0 1,0 0 0,1 0 0,-1 0 0,0 0 0,0 0 0,0 1 0,0-1 0,-1 1 0,1-1-1,0 1 1,0 0 0,-1 0 0,1 0 0,-1 0 0,0 0 0,1 0 0,-1 0 0,0 0 0,0 0 0,-1 0-1,1 1 1,0 0-6,1 0-2,8 11 25,-1 0 0,0 0 0,-1 1 0,-1 0-1,0 0 1,-1 1 0,-1 0 0,0 0 0,-1 0-1,-1 1 1,-1 0 0,0-1 0,-1 1 0,-1 0-1,0 0 1,-1-1 0,-1 1 0,-1 0 0,-3 9-23,6-24-3,0 1 0,0-1 0,0 0 0,-1 0 0,1 0 1,-1 1-1,0-1 0,1 0 0,-1 0 0,0 0 0,0 0 0,-1 0 1,1 0-1,0-1 0,0 1 0,-1 0 0,0-1 0,1 1 0,-1-1 1,0 1-1,1-1 0,-1 0 0,0 1 0,0-1 0,0 0 1,0 0-1,0-1 0,0 1 0,-1 0 0,1-1 0,0 1 0,0-1 1,0 0-1,-1 0 0,1 1 0,0-2 0,0 1 0,0 0 0,-1 0 1,1-1-1,0 1 0,0-1 0,0 0 0,0 1 0,-1-1 0,1 0 1,1 0-1,-1 0 0,0-1 0,-1 0 3,-4-4-301,0-1-1,0-1 1,1 1-1,0-1 1,0 0-1,1 0 1,0-1-1,0 1 1,1-1-1,0 0 1,1-1-1,0 1 1,0-5 301,-6-30-2245</inkml:trace>
  <inkml:trace contextRef="#ctx0" brushRef="#br0" timeOffset="118824.51">5392 9140 21733,'14'-12'947,"-1"1"1,0-2-1,-1 0 1,-1 0-1,0-1 1,-1 0-1,9-15-947,-16 21 61,1 1 1,-1 0-1,0-1 0,0 1 0,-1-1 0,0 0 0,-1 0 1,0 0-1,0 0 0,0 0 0,-1 0 0,0 0 0,-1 0 1,0 0-1,0 1 0,-1-1 0,0 0 0,-1-3-61,3 9 2,0 1-1,0-1 0,-1 1 1,1-1-1,0 0 0,-1 1 1,1-1-1,-1 1 1,0-1-1,1 1 0,-1-1 1,0 1-1,0 0 0,0-1 1,0 1-1,0 0 0,0 0 1,-1 0-1,1-1 0,0 1 1,-1 0-1,1 1 1,0-1-1,-1 0 0,1 0 1,-1 1-1,1-1 0,-1 1 1,1-1-1,-1 1 0,0-1 1,1 1-1,-1 0 0,0 0 1,1 0-1,-1 0 1,0 0-1,1 0 0,-1 1 1,1-1-1,-1 0 0,0 1 1,1-1-1,-1 1 0,1 0 1,-1 0-1,1-1 0,0 1 1,-1 0-1,1 0 1,0 0-1,-1 0 0,1 0 1,0 1-1,0-1 0,-1 1-1,-1 9 1,0 1 0,0 0-1,1-1 1,0 1 0,1 0-1,1 0 1,0 0 0,0-1-1,1 1 1,1 0 0,0 0-1,0-1 1,1 1 0,3 6-1,-3-9 4,0 0 1,1 1-1,0-2 1,0 1-1,1 0 1,0-1 0,0 0-1,1 0 1,0-1-1,1 1 1,1 1-5,-5-7 13,-1 0 0,1 0 0,-1 0 0,1 0 0,-1-1 0,1 1-1,0-1 1,0 1 0,0-1 0,0 0 0,0 0 0,0 0 0,0-1 0,0 1 0,0-1 0,0 0 0,0 0 0,0 0 0,1 0 0,-1 0 0,0 0 0,0-1 0,0 0-1,0 0 1,0 0 0,0 0 0,0 0 0,0 0 0,0-1 0,-1 1 0,1-1 0,0 0 0,-1 0 0,0 0 0,1 0 0,0-1-13,6-7 58,-1-1-1,0 1 1,0-2 0,-1 1 0,0-1 0,-1 0-1,-1 0 1,0-1 0,0 0 0,-1 1 0,2-15-58,-3 12-2,2-1 0,0 1 0,1 0 0,0 0 1,1 1-1,1-1 0,0 2 0,3-5 2,-10 17-43,0 0 0,0 0-1,0 0 1,1 1 0,-1-1-1,0 0 1,0 0 0,0 1 0,1-1-1,-1 1 1,0-1 0,1 1-1,-1-1 1,0 1 0,1 0 0,-1-1-1,1 1 1,-1 0 0,1 0-1,-1 0 1,0 0 0,1 1 0,-1-1-1,1 0 1,-1 1 0,0-1-1,1 0 1,-1 1 0,0 0-1,1-1 1,-1 1 0,0 0 0,0 0-1,0-1 1,0 1 0,0 0-1,0 0 1,0 0 0,0 0 0,0 1-1,0-1 1,0 0 0,-1 0-1,1 0 1,0 1 0,-1-1 0,1 0-1,-1 1 1,1-1 0,-1 1-1,0-1 1,0 0 0,0 1-1,0 0 44,24 29-2321,-22-30 2155,0 0 0,0-1 1,-1 1-1,1-1 0,0 0 1,0 0-1,0 0 1,-1 1-1,1-2 0,0 1 1,0 0-1,0 0 0,0-1 1,-1 1-1,1-1 0,0 1 1,0-1-1,-1 0 1,1 1-1,0-1 0,-1 0 1,1 0-1,-1 0 0,0-1 1,1 1-1,-1 0 1,0 0-1,1-1 0,-1 1 1,0-1-1,0 1 0,0-1 1,0 1-1,-1-1 1,1 0-1,0 0 0,-1 1 1,1-1-1,-1 0 0,1 0 1,-1 1-1,0-1 0,0 0 1,0 0-1,0 0 1,0-1 165,16-73-6614,14-105 122,-23 138 6425,-12 44 9145,-6 41-2458,8-10-5778,2 0 0,1-1 0,1 1 0,2 0 0,1-1 0,5 16-842,-9-45 32,0-1-1,-1 1 0,1-1 1,0 1-1,0-1 0,0 0 1,0 1-1,0-1 1,1 1-1,-1-1 0,0 1 1,1-1-1,-1 0 0,1 1 1,-1-1-1,1 0 0,0 0 1,-1 1-1,1-1 1,0 0-1,0 0 0,0 0 1,0 0-1,0 0 0,0 0 1,0 0-1,0 0 0,1 0 1,-1-1-1,0 1 1,0 0-1,1-1 0,-1 1 1,0-1-1,1 1 0,-1-1 1,1 0-1,-1 0 1,0 1-1,1-1 0,-1 0 1,1 0-1,-1-1 0,1 1 1,-1 0-1,0 0 0,1-1 1,-1 1-1,1 0 1,-1-1-32,5-9 104,0 1 0,0-1 1,-1 0-1,-1-1 0,0 1 1,0-1-1,-1 0 0,0 0 1,-1 0-1,0-1 0,-1 0-104,1 1 77,7-40 91,-2-2 1,-2 1-1,-3-1 0,-2 1 1,-2-1-1,-3 1 1,-4-12-169,2 66 14,21 138-52,-13-131 35,2 22 17,2 0 1,1 0-1,1-1 0,2 1 0,1-2 1,1 1-1,4 3-14,-14-30 6,1 0 0,-1 0 0,1 0 0,0 0 0,0 0 0,0 0 0,0 0 0,1-1 0,-1 1 0,1-1 0,-1 0 0,1 1-1,0-1 1,0 0 0,0-1 0,0 1 0,0-1 0,0 1 0,0-1 0,1 0 0,-1 0 0,1 0 0,-1-1 0,0 1 0,1-1 0,-1 0 0,1 0 0,-1 0 0,1 0 0,-1 0 0,1-1 0,-1 0 0,1 0 0,-1 0 0,0 0-1,0 0 1,1-1 0,-1 1 0,0-1 0,0 0 0,-1 0 0,1 0 0,1 0-6,8-11 39,-1 0 0,0-1-1,-1 0 1,0 0 0,-1-1 0,0 0 0,-2-1-1,0 1 1,0-2 0,-2 1 0,0-1 0,3-16-39,-7 28 0,1-1 0,-1 0 0,-1 0 0,1 0 0,-1 1 0,0-1 0,0 0 0,-1 0 0,0 0 0,0 0 0,0 1 0,0-1 0,-2-2 0,3 8-1,0 1 1,0-1-1,-1 0 1,1 1-1,0-1 1,0 1-1,0-1 1,0 0 0,-1 1-1,1-1 1,0 0-1,0 1 1,-1-1-1,1 0 1,0 1-1,-1-1 1,1 0-1,0 1 1,-1-1 0,1 0-1,0 0 1,-1 1-1,1-1 1,-1 0-1,1 0 1,-1 0-1,1 0 1,0 0-1,-1 0 1,1 0 0,-1 0-1,1 0 1,-1 0-1,1 0 1,0 0-1,-1 0 1,1 0-1,-1 0 1,1 0 0,-1 0-1,1 0 1,0 0-1,-1-1 1,1 1-1,-1 0 1,1 0-1,0-1 1,-1 1-1,1 0 1,0 0 0,-1-1-1,1 1 1,0 0-1,0-1 1,-1 1-1,1-1 1,0 1-1,0 0 1,-1-1 0,1 1-1,0-1 1,0 1-1,0 0 1,0-1-1,0 1 1,0-1-1,0 1 1,0-1-1,0 1 1,0-1 0,-10 36-20,9-23 20,0 1 0,1 0 0,0 0 0,1 0 0,1 0 0,0 0 0,1 0 1,0-1-1,1 1 0,0-1 0,5 9 0,-9-20 2,1 0-1,-1 0 1,1 0 0,0 0-1,-1 0 1,1 0 0,0 0-1,-1-1 1,1 1 0,0 0-1,0 0 1,0-1 0,0 1-1,0-1 1,0 1 0,0-1 0,0 1-1,0-1 1,0 0 0,0 1-1,0-1 1,0 0 0,0 0-1,0 0 1,0 0 0,0 0-1,0 0 1,1 0 0,-1 0-1,0 0 1,0 0 0,0 0-1,0-1 1,0 1 0,0-1 0,0 1-1,0-1 1,0 1 0,0-1-1,0 1 1,0-1 0,-1 0-1,1 1 1,0-1 0,0 0-1,-1 0 1,1 0 0,0 0-1,-1 1 1,1-1 0,-1 0-1,1 0 1,-1 0 0,1-1-2,27-55 46,-18 28-21,-6 16-26,-1 0 0,2 0 0,0 1 1,0 0-1,1 0 0,1 0 0,0 1 0,1 0 0,0 0 0,3-2 1,-9 12-6,0 1 0,0-1 1,0 1-1,0-1 0,0 1 0,0 0 0,0 0 0,0 0 0,0 0 0,0 0 0,0 0 1,0 1-1,0-1 0,0 1 0,0-1 0,0 1 0,0 0 0,0 0 0,-1 0 0,1 0 1,0 0-1,0 0 0,-1 0 0,1 0 0,-1 1 0,1-1 0,-1 1 0,1-1 0,-1 1 1,0 0-1,0-1 0,0 1 0,0 0 0,0 0 0,0 0 0,-1 0 0,1 0 0,0 0 1,-1 1 5,13 16-251,-12-19 213,-1 1 0,1 0 0,-1 0 0,1-1 0,-1 1 0,1 0 0,0-1 0,-1 1 0,1 0 0,0-1 0,-1 1 1,1-1-1,0 1 0,0-1 0,0 0 0,0 1 0,-1-1 0,1 0 0,0 1 0,0-1 0,0 0 0,0 0 0,0 0 0,0 0 0,-1 0 0,1 0 0,0 0 0,0 0 0,0 0 0,0-1 0,0 1 0,0 0 0,0 0 0,-1-1 0,1 1 0,0-1 0,0 1 0,0-1 0,-1 1 0,1-1 0,0 1 0,-1-1 0,1 1 0,0-1 1,-1 0-1,1 0 0,-1 1 0,1-1 0,-1 0 0,1 0 0,-1 1 0,0-2 38,19-53-2368,-16 41 1813,61-190-4270,-39 168 5941,-23 35 234,-2 1 49,-9 43 1846,2-11-2885,9 49 402,-2-79-767,1 0 0,-1 0 0,1 0 0,0 0 0,0 0 0,0 0 0,0-1 0,0 1 0,1 0 0,-1-1 0,0 1 0,1-1 0,-1 1 0,1-1 1,-1 1-1,1-1 0,0 0 0,0 0 0,-1 0 0,1 0 0,0 0 0,0-1 0,0 1 0,0 0 0,0-1 0,0 1 0,0-1 0,0 0 0,0 0 0,0 0 0,0 0 0,1 0 0,-1 0 0,0-1 0,0 1 0,0 0 0,0-1 5,4-2-351,0 1 0,0-1 0,0 0-1,-1 0 1,0-1 0,0 0-1,0 0 1,0 0 0,0-1-1,-1 1 1,0-1 0,0 0-1,0 0 1,0-1 351,5-5-835,17-21-2711</inkml:trace>
  <inkml:trace contextRef="#ctx0" brushRef="#br0" timeOffset="119165.093">6924 8103 22557,'4'8'1069,"-4"-6"-915,1 0 0,0-1 0,0 1 0,0 0 0,-1 0 0,2-1 0,-1 1 0,0 0 0,0-1 0,0 1 0,1-1 0,-1 1-1,1-1 1,-1 0 0,1 0 0,0 0 0,-1 0 0,1 0 0,0 0 0,0 0 0,0 0 0,-1-1 0,1 1 0,0-1 0,0 1 0,0-1 0,0 0-1,0 0 1,0 0 0,0 0 0,0 0 0,0 0 0,1-1-154,1 1 36,0-1 0,-1-1 0,1 1 0,0 0 0,-1-1 0,1 0 0,-1 0 0,0 0 0,1 0 0,-1 0 0,0-1 0,0 1 0,-1-1 0,1 0 0,0 0 0,-1 0 0,0 0 0,0-1 0,0 1 0,0 0 0,0-1 0,-1 0 0,1 1 0,-1-1 0,0 0 0,0-1-36,15-107 445,-15 104-407,-1 6-31,-2-54 253,2 54-255,0 1 1,0 0-1,0 0 1,-1 0-1,1 0 0,0 0 1,-1 0-1,1 0 0,-1 0 1,1 0-1,-1 0 1,1 0-1,-1 0 0,0 0 1,1 0-1,-1 0 1,0 1-1,0-1 0,0 0 1,0 0-1,1 1 1,-1-1-1,0 1 0,0-1 1,0 1-1,-1-1 1,1 1-1,0-1 0,0 1 1,0 0-1,0 0 0,0 0 1,0 0-1,0-1 1,0 2-1,-1-1 0,1 0 1,0 0-1,0 0 1,0 0-1,0 1 0,0-1 1,0 0-1,-1 1-5,-3 3 3,0 1-1,-1 0 1,1 0 0,1 0-1,-1 0 1,1 1 0,0 0-1,0 0 1,1 0-1,0 0 1,0 1 0,0-1-1,1 1 1,0 0-1,0-1 1,1 1 0,0 0-1,0 0 1,0 0 0,1 0-1,0 0 1,0 0-1,1 0 1,0 0 0,1 2-3,-2 5 35,0 0 1,1 0-1,1 0 1,0 0 0,1 0-1,1-1 1,0 1-1,0-1 1,2 0 0,-1 0-1,2-1 1,0 0-1,3 5-35,-8-15 3,1 1 0,0-1 1,-1 0-1,1 0 0,0 0 0,0 0 0,1 0 0,-1 0 0,0-1 0,1 0 0,-1 0 0,0 0 0,1 0 0,-1 0 0,1-1 0,0 1 1,-1-1-1,1 0 0,-1 0 0,1 0 0,0-1 0,-1 1 0,1-1 0,-1 0 0,1 0 0,-1 0 0,0 0 0,1-1 0,-1 1 0,0-1 1,0 0-1,0 0 0,0 0 0,0 0 0,-1-1 0,1 1 0,-1-1 0,1 0 0,-1 1 0,0-1 0,0 0 0,0 0 0,0-2-3,11-16-706</inkml:trace>
  <inkml:trace contextRef="#ctx0" brushRef="#br0" timeOffset="121251.923">4429 10399 22589,'-37'-33'3154,"36"34"-3077,0 0 0,1 0 0,-1 1 0,0-1 1,0 0-1,1 1 0,-1-1 0,1 0 0,-1 1 0,1-1 0,-1 1 1,1-1-1,0 1 0,0-1 0,0 0 0,0 1 0,0-1 0,0 1 1,0-1-1,0 1 0,1-1 0,-1 1 0,0-1 0,1 1 0,-1-1 1,1 0-1,0 1 0,-1-1 0,1 0 0,0 0 0,0 1 0,0-1-77,91 215 439,-39-31-432,-43-188 29,-9-63 0,9-67 68,-10 132-103,0 0 1,0 0 0,0 0-1,0-1 1,0 1-1,1 0 1,-1 0 0,0 0-1,1 0 1,-1-1-1,1 1 1,-1 0 0,1 0-1,-1 0 1,1 0-1,0 0 1,-1 0 0,1 0-1,0 0 1,0 1-1,0-1 1,0 0-1,0 0 1,0 1 0,0-1-1,0 1 1,0-1-1,0 1 1,0-1 0,0 1-1,0-1 1,1 1-1,-1 0 1,0 0 0,0 0-1,0 0 1,1 0-1,-1 0 1,0 0 0,0 0-1,0 0 1,1 0-1,-1 0 1,0 1 0,0-1-1,0 1 1,0-1-1,0 1 1,0-1 0,0 1-1,0 0 1,0-1-1,0 1 1,0 0-1,0 0 1,0 0 0,0-1-1,0 2-1,43 55-28,-36-46 88,-1 1 0,0 0 0,-1 0 1,0 0-1,-1 1 0,0 0 0,-1 0 0,-1 0 0,0 0 1,0 1-1,-2-1 0,0 1 0,0-1 0,-1 1 0,-1-1 0,0 1 1,-1-1-1,0 1 0,-1-1 0,-1 0 0,0 0 0,0 0 1,-2 0-1,0-1 0,0 0 0,-2 3-60,5-12 9,-1-1 0,1 1 0,0 0-1,-1-1 1,1 0 0,-1 0 0,0 0-1,0 0 1,1 0 0,-1-1 0,0 0 0,-1 0-1,1 0 1,0 0 0,0-1 0,0 1-1,0-1 1,-1 0 0,1 0 0,0-1 0,0 1-1,0-1 1,0 0 0,-1 0 0,1 0-1,1-1 1,-1 0 0,0 1 0,0-1 0,0-1-1,1 1 1,-1 0 0,1-1 0,0 0-1,0 1 1,-1-2-9,4 4-26,-1-1 0,1 1 0,-1 0 0,1-1 0,-1 1 0,1 0 0,0-1 0,-1 1 1,1-1-1,-1 1 0,1-1 0,0 1 0,-1-1 0,1 1 0,0-1 0,0 1 0,0-1 0,-1 1 0,1-1 0,0 0 0,0 1 0,0-1 0,0 1 0,0-1 0,0 0 0,0 1 0,0-1 0,0 1 0,0-1 0,0 0 0,0 1 0,1-1 0,-1 1 0,0-1 0,0 1 0,1-1 0,-1 1 0,0-1 0,0 1 0,1-1 0,-1 1 1,1-1-1,-1 1 0,0-1 0,1 1 0,-1 0 0,1-1 0,-1 1 0,1 0 0,-1 0 0,1-1 0,0 1 0,-1 0 0,1 0 0,0-1 26,14-6-1503</inkml:trace>
  <inkml:trace contextRef="#ctx0" brushRef="#br0" timeOffset="121657.652">4795 10651 21861,'3'2'165,"-1"1"1,1 0 0,-1-1 0,1 1-1,0-1 1,0 0 0,0 0-1,0 0 1,1-1 0,-1 1 0,0-1-1,1 1 1,-1-1 0,1 0-1,0 0 1,-1-1 0,1 1 0,-1-1-1,1 0 1,0 0 0,0 0-1,-1 0 1,1-1 0,-1 1 0,1-1-1,0 0 1,-1 0 0,1-1-1,-1 1 1,0-1 0,1 1 0,-1-1-1,0 0 1,0 0 0,0 0-1,0-1 1,-1 1 0,1-1 0,-1 0-1,1 1 1,-1-1 0,0 0-1,0 0 1,0-1 0,0 1 0,0-2-166,0-6 49,0 0 0,-1 1 1,0-1-1,-1 0 0,0 0 1,-1 0-1,0 1 0,-1-1 1,0 0-1,-1 1 0,0 0 1,0-1-1,-1 1 0,-1 1 1,0-1-1,0 0 0,0 1 1,-5-4-50,-53-35 325,61 47-321,1 0-1,-1 1 1,0-1-1,1 1 1,-1-1-1,0 1 1,1 0-1,-1 0 1,0 0-1,0 0 1,0 0 0,1 0-1,-1 0 1,0 0-1,0 1 1,1-1-1,-1 1 1,0-1-1,1 1 1,-1 0-1,0-1 1,1 1-1,-1 0 1,1 0-1,-1 0 1,1 0-1,0 1 1,0-1-1,-1 0 1,1 1 0,0-1-1,0 0 1,0 1-1,0-1 1,0 1-1,1 0 1,-1-1-1,0 1 1,1 0-1,-1-1 1,1 1-1,0 0-3,-2 15 1,0 0 1,2 0-1,0 0 0,1 0 0,1-1 1,1 1-1,0 0 0,1-1 0,1 2-1,0 4 7,-2-3-9,0-1 1,1 1-1,1-1 1,0 0-1,2 0 1,0-1 0,1 1-1,0-2 1,2 1-1,0-1 1,1-1-1,0 1 1,14 12 1,-23-27-32,1 1 0,-1-1 1,1 0-1,0 0 0,0 0 0,0 0 0,0 0 1,0 0-1,0-1 0,0 1 0,0-1 0,0 0 1,0 0-1,0 0 0,0-1 0,0 1 0,0-1 1,0 1-1,0-1 0,0 0 0,0 0 0,-1 0 1,1-1-1,0 1 0,-1-1 0,1 1 0,-1-1 1,1 0-1,-1 0 0,0 0 0,0 0 0,0 0 1,0-1-1,0 1 0,0-1 0,-1 1 0,1-1 1,0-2 31,19-31 578</inkml:trace>
  <inkml:trace contextRef="#ctx0" brushRef="#br0" timeOffset="122625.916">4858 9978 22013,'4'38'6065,"19"8"-5589,2-1 0,3-1 0,1-2 0,2-1-1,4 2-475,87 123 188,-38-26-97,-83-138-66,-2-6 14,-8-16-29,-2 2 1,0-1-1,-1 2 1,-1-1-1,0 2 0,-2 0 1,0 0-1,0 2 1,-1-1-1,-1 2 1,-1 1-1,0 0 0,0 1 1,-18-8-11,-17-15 31,101 43-77,-42-8 45,1 0 1,0 0 0,-1-1 0,1 0 0,0 0 0,0 0-1,-1-1 1,1 0 0,0-1 0,-1 0 0,1 1-1,-1-2 1,0 1 0,0-1 0,0 0 0,0 0 0,0-1-1,-1 0 1,1 0 0,-1 0 0,0-1 0,0 0 0,-1 1-1,1-2 1,-1 1 0,0 0 0,0-1 0,-1 0-1,0 0 1,0-1 0,39-77 63,-42 83-64,1 0 1,-1 0-1,1 1 1,-1-1-1,1 0 1,0 1-1,-1-1 1,1 1-1,0-1 1,-1 1-1,1-1 1,0 1-1,0-1 1,-1 1-1,1 0 1,0-1-1,0 1 0,0 0 1,-1 0-1,1-1 1,0 1-1,0 0 1,0 0-1,0 0 1,0 0-1,0 0 1,-1 0-1,1 1 1,0-1-1,0 0 1,0 0-1,0 0 1,-1 1-1,1-1 0,0 1 1,0-1-1,-1 0 1,1 1-1,0-1 1,0 1-1,-1 0 1,1-1-1,-1 1 1,1-1-1,-1 1 1,1 0-1,-1 0 1,1-1-1,-1 1 1,1 0-1,-1 0 1,0 0-1,1-1 0,-1 2 1,25 48-55,-24-49 56,89 232 19,-90-232-20,0 1 0,0-1 0,0 0 0,1 0 0,-1 0 0,0 0 0,0 0 0,1 1 0,-1-1 0,0 0 0,1 0 0,-1 0 0,1 0-1,0 0 1,-1 0 0,1 0 0,0 0 0,0 0 0,-1-1 0,1 1 0,0 0 0,0 0 0,0-1 0,0 1 0,0 0 0,0-1 0,0 1 0,0-1 0,0 0 0,0 1 0,1-1-1,-1 0 1,0 1 0,0-1 0,0 0 0,0 0 0,1 0 0,-1 0 0,0 0 0,0 0 0,0-1 0,0 1 0,0 0 0,1-1 0,-1 1 0,0 0 0,0-1 0,0 1-1,0-1 1,0 0 0,0 1 0,0-1 0,0 0 0,0 0 0,-1 1 0,1-1 0,0 0 0,0 0 0,-1 0 0,1 0 0,0 0 0,-1 0 0,1 0 0,-1 0 0,0 0 0,1 0-1,-1 0 1,0-1 0,1 1 0,-1-1 0,7-29 9,-2 0-1,-1 0 1,-1-1-1,-2 1 0,-1-1 1,-3-20-9,2 49 0,-15-123-28,9 122 31,40 119-18,-25-95 22,0 0 0,1 0 0,1-2 0,1 1 0,1-1 0,0-1 0,1 0 0,1 0 0,1-2 0,0 0 0,16 12-7,-28-25 9,0 0 1,0 0-1,0-1 0,0 1 0,0-1 0,0 0 0,0 0 0,1 0 0,-1 0 1,0 0-1,1-1 0,-1 1 0,0-1 0,1 0 0,-1 0 0,1-1 0,-1 1 1,1-1-1,-1 1 0,0-1 0,0 0 0,1 0 0,-1-1 0,0 1 0,0-1 1,0 1-1,0-1 0,0 0 0,-1 0 0,1 0 0,0 0 0,-1-1 0,0 1 1,1-1-1,1-2-9,3-5 48,-1 1 1,0-2 0,0 1-1,-1 0 1,0-1 0,-1 0-1,0 0 1,-1-1 0,2-9-49,-3 4 11,0 0 1,-1 0 0,-1 0 0,-1 0-1,0 0 1,-1 0 0,-1 0-1,0 1 1,-2-1 0,0 1-1,0 0 1,-2 0 0,-5-11-12,8 23 1,1 1 0,0-1 0,-1 1-1,0-1 1,0 1 0,0 1 0,0-1 0,0 0 0,-1 1 0,1 0 0,-1 0 0,0 0 0,1 1-1,-1-1 1,0 1 0,0 0 0,0 1 0,0-1 0,0 1 0,0 0 0,0 0 0,0 0 0,0 1-1,0 0 1,0 0 0,1 0 0,-1 1 0,0-1 0,0 1 0,1 0 0,0 1 0,-1-1 0,1 1-1,0 0 1,0 0 0,0 0 0,0 0 0,1 1 0,-1-1 0,1 1 0,0 0 0,0 0 0,-2 4-2,4-7 1,0-1 0,0 1 0,0-1 0,1 1 0,-1-1 0,0 1 0,0 0 0,0 0 0,1 0 0,-1-1 0,0 1-1,1 0 1,-1 0 0,0 0 0,1 0 0,-1 0 0,1 0 0,0 0 0,-1 0 0,1 0 0,0 0 0,0 0-1,-1 0 1,1 0 0,0 1 0,0-1 0,0 0 0,0 0 0,1 0 0,-1 0 0,0 0 0,0 0 0,1 0 0,-1 0-1,0 0 1,1 0 0,-1 0 0,1 0 0,0 0 0,-1 0 0,1 0 0,0 0 0,-1-1 0,1 1 0,0 0-1,0 0 1,0-1 0,0 1 0,-1 0 0,1-1 0,0 1 0,0-1 0,0 1 0,0-1 0,1 0 0,-1 1-1,0-1 1,0 0 0,0 0 0,0 0 0,0 0 0,111-65-181,-92 58-191</inkml:trace>
  <inkml:trace contextRef="#ctx0" brushRef="#br0" timeOffset="123715.106">5880 10094 21309,'2'1'166,"0"0"1,-1 0 0,1-1 0,0 1 0,0-1 0,0 1 0,0-1-1,0 0 1,0 0 0,0 0 0,0 0 0,0 0 0,0 0-1,0-1 1,0 1 0,0-1 0,0 1 0,0-1 0,0 0 0,-1 1-1,1-1 1,0 0 0,0 0 0,-1-1 0,1 1 0,-1 0 0,1 0-1,-1-1 1,1 1 0,-1-1 0,0 1 0,0-1 0,0 0-1,0 1 1,0-1 0,0 0-167,6-12 140,-1 1 1,-1-1-1,0 0 0,-1 0 0,-1 0 1,0-1-1,-1 0 0,0 1 1,-1-1-1,-1 0 0,-1 1 0,0-1 1,0 0-1,-2 1 0,0-1 0,0 1 1,-5-12-141,7 24 6,1 0 0,-1 0 0,1 0 0,-1 0 0,0 0 0,1 0 0,-1 0 0,0 0 0,0 0 0,-1 1 0,1-1 1,0 0-1,-1 1 0,1-1 0,0 1 0,-1-1 0,0 1 0,1 0 0,-1 0 0,0 0 0,0 0 0,0 0 0,1 0 0,-1 0 0,0 0 1,0 1-1,0-1 0,-1 1 0,1 0 0,0-1 0,0 1 0,0 0 0,0 0 0,0 0 0,0 1 0,0-1 0,0 0 0,0 1 0,0 0 1,0-1-1,0 1 0,0 0 0,0 0 0,0 0 0,0 0 0,1 0 0,-2 1-6,-1 6-1,1-1 1,0 1-1,0 1 0,1-1 1,0 0-1,0 1 0,1-1 1,0 1-1,0-1 0,1 1 1,0 0-1,1-1 0,0 1 1,0-1-1,1 1 1,0-1-1,-1-1 1,3 27 1,2 0 0,1 0-1,2 0 1,1-1 0,2-1-1,2 3 0,-14-32 2,0-1 0,1 0 0,-1 0 0,1 1 0,-1-1 0,1 0 0,0 0 0,0 0 0,0 0 0,0 0 0,0 0 0,1 0 0,-1 0 0,0-1 0,1 1 0,0 0 0,-1-1 0,1 1 0,0-1 0,0 0 0,-1 1 0,1-1 0,0 0 0,0 0 0,0 0 0,1-1 0,-1 1 0,0 0 0,0-1 0,0 1 0,1-1 0,-1 0 0,0 0 0,0 0 0,1 0 0,-1 0 0,0 0 0,0 0 0,1-1 0,-1 0 0,0 1 0,0-1 0,0 0 0,0 0 0,0 0 0,0 0 0,0 0 0,0 0 0,0-1 0,0 1 0,-1-1 0,1 1 0,0-2-2,10-21 56,-2 0 1,-1-1-1,-1 0 1,-1 0-1,-1-1 1,-1 0-1,-1-1 1,-2 1-1,0-5-56,0 14 29,-1-1-5,4-8 3,-2 0-1,-1 0 0,-1-1 0,-1 1 1,-1-1-1,-2 1 0,0 0 0,-2 0 1,-1 0-1,-2-4-26,7 28 0,1 1 1,0-1-1,0 1 0,-1-1 0,1 1 1,-1-1-1,0 1 0,1 0 1,-1-1-1,0 1 0,0 0 0,1-1 1,-1 1-1,0 0 0,0 0 1,-1 0-1,1 0 0,0 0 1,0 0-1,0 0 0,-1 0 0,1 1 1,0-1-1,-1 0 0,1 1 1,-1-1-1,1 1 0,-1-1 1,1 1-1,-1 0 0,1 0 0,-1 0 1,1 0-1,-1 0 0,1 0 1,-1 0-1,0 8-2,1 0 1,-1 0 0,1 0-1,1 1 1,-1-1 0,1 0-1,1 0 1,0 1-1,0-1 1,0 0 0,1 0-1,1 1 2,-1 5-6,3 16-11,0 4 16,2 1 0,0-1 0,3 0 0,1-1 1,12 28 0,-22-59 0,-1 0 1,1 0 0,-1 0-1,1 1 1,0-1 0,0 0-1,0 0 1,0 0 0,0 0 0,1 0-1,-1-1 1,0 1 0,1 0-1,0 0 1,-1-1 0,1 1-1,0-1 1,0 0 0,0 1 0,0-1-1,0 0 1,0 0 0,0 0-1,0-1 1,0 1 0,0 0-1,0-1 1,1 1 0,-1-1 0,0 0-1,1 0 1,-1 0 0,0 0-1,0 0 1,1 0 0,-1 0-1,0-1 1,0 0 0,0 1 0,2-1-1,1-7 2,0-1 0,-1 1 0,0-1 0,0 1 0,-1-1 0,0 0 0,0-1 1,-1 1-1,-1 0 0,1-1 0,-1 1 0,-1-1 0,0-5-2,0 13 2,17-170 49,-17 171-52,0 0 0,0 1 0,0-1 0,0 0 1,0 1-1,0-1 0,0 0 0,0 1 1,0-1-1,1 1 0,-1-1 0,0 0 0,1 1 1,-1-1-1,0 1 0,1-1 0,-1 1 0,0-1 1,1 1-1,-1-1 0,1 1 0,-1-1 1,1 1-1,-1 0 0,1-1 0,0 1 0,-1 0 1,1-1-1,-1 1 0,1 0 0,0 0 0,-1 0 1,1-1-1,-1 1 0,1 0 0,0 0 0,-1 0 1,1 0-1,0 0 0,-1 0 0,1 0 1,0 1-1,-1-1 0,1 0 0,0 0 0,-1 0 1,1 1-1,-1-1 0,1 0 0,-1 0 0,1 1 1,0-1-1,-1 1 1,29 29-18,-23-23 28,87 96-18,-92-103 10,-1 1-1,1-1 1,0 1-1,0-1 1,-1 1 0,1-1-1,0 0 1,-1 0-1,1 1 1,0-1-1,0 0 1,0 0-1,-1 0 1,1 0-1,0 0 1,0 0-1,0 0 1,-1 0 0,1 0-1,0 0 1,0 0-1,0 0 1,-1-1-1,1 1 1,0 0-1,0 0 1,-1-1-1,1 1 1,0-1-1,-1 1 1,1-1 0,0 1-1,-1-1 1,1 1-1,-1-1 1,1 0-1,-1 1 1,1-1-1,-1 0 1,1 1-1,-1-1 1,0 0-1,1 1 1,-1-1 0,0 0-1,0 0 1,1 0-1,-1 1 1,0-2-2,4-47 108,-4 38-68,0-17 31,0 17-47,-1-1 0,2 1-1,-1-1 1,2 1 0,-1-1-1,2 1 1,-1 0 0,2-1-1,2-5-23,-5 17-1,1-1 0,-1 0 0,0 0 0,1 1 0,0-1 0,-1 0 0,1 1 0,-1 0-1,1-1 1,-1 1 0,1 0 0,0 0 0,-1 0 0,1 0 0,0 0 0,-1 0 0,1 1-1,-1-1 1,1 0 0,0 1 0,-1-1 0,1 1 0,-1 0 0,1-1 0,-1 1 0,0 0-1,1 0 1,-1 0 0,0 0 0,1 0 0,-1 0 0,0 0 0,0 1 0,0-1 0,0 0 0,0 1-1,0-1 1,-1 0 0,1 1 0,0-1 0,-1 1 0,1-1 0,-1 1 0,1 0 0,-1-1-1,0 1 1,0 0 1,49 102-971,-42-95-281</inkml:trace>
  <inkml:trace contextRef="#ctx0" brushRef="#br0" timeOffset="125929.11">7159 9061 22317,'-2'-2'151,"-1"0"-1,1 1 1,0-1 0,-1 1 0,1-1 0,-1 1 0,1 0-1,-1 0 1,0 0 0,1 0 0,-1 1 0,0-1-1,0 1 1,1 0 0,-1 0 0,0-1 0,0 2 0,0-1-1,0 0 1,1 1 0,-1-1 0,0 1 0,1 0-1,-1 0 1,0 0 0,1 0 0,-1 0 0,1 1 0,-1-1-1,1 1 1,0-1 0,0 1 0,0 0 0,0 0-1,0 0 1,0 0 0,0 0 0,0 1 0,1-1 0,0 0-1,-1 1 1,1-1 0,0 1 0,-1 2-151,-2 10 65,1 0-1,0 1 1,1 0 0,1-1 0,0 1 0,2 0-1,-1 0 1,2-1 0,0 1 0,1 0-1,0-1 1,2 0 0,-1 0 0,3 3-65,25 61 120,-32-78-118,1-1 0,-1 1 0,1 0 1,0-1-1,-1 1 0,1-1 0,0 1 1,0-1-1,-1 1 0,1-1 0,0 1 1,0-1-1,0 0 0,0 0 0,-1 1 1,1-1-1,0 0 0,0 0 0,0 0 1,0 0-1,0 0 0,0 0 0,0 0 1,-1 0-1,1 0 0,0 0 0,0-1 1,0 1-1,0 0 0,0-1 0,-1 1 0,1 0 1,0-1-1,0 1 0,-1-1 0,1 1 1,0-1-1,0 0 0,-1 1 0,1-1 1,-1 0-1,1 1 0,-1-1 0,1 0 1,-1 0-1,1 1 0,-1-1 0,0 0 1,1 0-1,-1 0 0,0 0 0,0 0 1,1 1-1,-1-1 0,0 0 0,0 0 1,0 0-1,0 0 0,0 0 0,0 0 1,-1 0-1,1 1 0,0-1 0,0 0 0,-1 0 1,1 0-3,5-36 71,-1 0 1,-2 0-1,-1 0 1,-2 0 0,-2 0-1,-6-30-71,16 74 90,73 175 591,52 184-681,-132-365 4,7 17 36,0 1-1,-2-1 1,0 1 0,-2 0-1,0 1 1,-1-1 0,-1 0-1,0 9-39,-1-26 4,0 0 0,0-1-1,-1 1 1,1 0 0,0 0-1,0 0 1,-1 0 0,0-1-1,1 1 1,-1 0 0,0 0-1,0-1 1,1 1-1,-1-1 1,-1 1 0,1-1-1,0 1 1,0-1 0,0 0-1,-1 1 1,1-1 0,-1 0-1,1 0 1,-1 0 0,1 0-1,-1 0 1,0 0-1,1-1 1,-1 1 0,0 0-1,0-1 1,0 0 0,1 1-1,-1-1 1,0 0 0,0 0-1,0 0 1,0 0-1,0 0 1,1 0 0,-1-1-1,0 1 1,0 0 0,0-1-1,1 0 1,-1 1 0,0-1-1,1 0 1,-1 0 0,0 0-1,1 0 1,-2-1-4,-11-6 4,0 1 0,1-2 0,-1 0 1,2-1-1,-1 0 0,2-1 0,-1 0 1,2 0-1,-1-2 0,1 1 0,1-1 0,0-2-4,7 8 1,0 0 0,1 0 0,0-1 0,1 1-1,-1 0 1,1-1 0,1 1 0,-1 0-1,1 0 1,0-1 0,1 1 0,0 0-1,0 0 1,1 0 0,0 0 0,0 1-1,0-1 1,1 1 0,0 0 0,4-6-1,16-34-56,12-80-1301,-30 75 1408</inkml:trace>
  <inkml:trace contextRef="#ctx0" brushRef="#br0" timeOffset="126428.424">7381 9135 22717,'5'1'3179,"107"37"1888,-109-39-5063,-1 0 1,1 0-1,-1 0 1,1 0-1,-1 0 1,0-1-1,0 1 1,1-1-1,-1 0 1,0 1-1,0-1 1,-1 0-1,1 0 1,0-1 0,-1 1-1,1 0 1,-1 0-1,0-1 1,1 1-1,-1-1 1,0 1-1,-1-1 1,1 1-1,0-1 1,-1 0-1,1 1 1,-1-1-1,0 0 1,0 0-1,0 1 1,0-1-1,-1 0 1,1 1-5,1-6 8,2-88 57,-9 77-62,46 90-54,-21-27 64,-2 1 1,-2 0-1,-1 2 0,-3-1 0,-2 1 0,1 29-13,-11-56 84,-4-25-53,-6-27-209,4-1-383,-1-5-329</inkml:trace>
  <inkml:trace contextRef="#ctx0" brushRef="#br0" timeOffset="129096.89">7962 8449 22461,'-3'-1'238,"-1"-1"0,1 1 0,0 0 1,0 0-1,-1 0 0,1 0 0,0 1 1,-1-1-1,1 1 0,-1 0 0,1 0 1,-1 0-1,1 0 0,-1 1 0,1-1 1,0 1-1,-1 0 0,1 0 0,0 0 0,0 1 1,0-1-1,0 1 0,0 0 0,0-1 1,0 2-239,-3 2 65,0 1 0,1-1 1,0 1-1,0 1 0,1-1 1,0 1-1,0 0 0,0 0 1,1 0-1,0 0 1,0 1-1,1-1 0,0 1 1,0 0-1,1 0 0,0 1-65,-2 21 32,1-1 1,2 1-1,1 0 0,1-1 0,1 1 0,2-1 1,1 0-1,9 24-32,6-10 57,-21-42-55,0 0-1,1 0 1,-1-1-1,0 1 1,1 0-1,-1-1 1,0 1-1,1 0 1,-1-1-1,1 1 1,-1-1-1,1 1 1,-1-1-1,1 1 1,0-1-1,-1 1 1,1-1-1,0 0 1,-1 1-1,1-1 1,0 0-1,-1 1 1,1-1-1,0 0 1,0 0-1,-1 0 1,1 0-1,0 1 1,0-1-1,-1 0 1,1 0-1,0-1 1,0 1-1,-1 0 1,1 0-1,0 0 1,0 0-1,-1-1 1,1 1-1,0 0 1,-1-1-1,1 1 1,0 0-1,-1-1 1,1 1-1,0-1 1,-1 1-1,1-1 0,-1 1 1,1-1-1,-1 0 1,1 1-1,-1-1 1,0 0-1,1 1 1,-1-1-1,0 0-1,5-12 44,0-1 0,-1 0 0,-1 0 0,-1 0-1,0-1 1,0 1 0,-2-1 0,0 1-1,0-1 1,-2-2-44,2-2 64,0 4-5,0-1 1,-2 0-1,0 1 1,0 0-1,-1-1 1,-1 1-1,-1 0 1,0 0-60,3 12 25,2 7-26,3 16-3,0 0 0,2 0 0,0 0 0,1-1 0,1 0 0,7 14 4,-5-12-1,21 45 18,-10-55 21,-10-40 15,-3-296 659,-7 324-711,0 0 0,-1 1 0,1-1 0,0 0 0,0 0 0,-1 1 0,1-1 0,0 0 0,0 0 0,0 1 0,0-1 0,0 0-1,0 0 1,0 0 0,0 1 0,1-1 0,-1 0 0,0 0 0,0 1 0,0-1 0,1 0 0,-1 1 0,0-1 0,1 0 0,-1 1 0,1-1 0,-1 0 0,1 1 0,-1-1 0,1 1 0,-1-1 0,1 1 0,0-1 0,-1 1 0,1 0 0,0-1 0,-1 1 0,1-1 0,0 1 0,0 0 0,-1 0 0,1 0 0,0-1 0,0 1 0,-1 0 0,1 0 0,0 0 0,0 0 0,-1 0 0,1 0 0,0 0 0,0 1 0,-1-1 0,1 0 0,0 0 0,0 1 0,-1-1 0,1 0-1,36 36-27,-26-24 17,114 133-30,-124-144 41,0-1 0,0 0-1,0 0 1,-1 0 0,1 0 0,0 0 0,0 0 0,0 0 0,-1 0 0,1 0-1,0 0 1,0 0 0,0 0 0,-1 0 0,1-1 0,0 1 0,0 0 0,-1-1-1,1 1 1,0-1 0,-1 1 0,1-1 0,0 1 0,-1-1 0,1 1 0,-1-1-1,1 1 1,-1-1 0,1 0 0,-1 1 0,1-1 0,-1 0 0,0 1 0,1-1-1,-1 0 1,0 0 0,0 0 0,1 1 0,-1-1 0,0 0 0,0 0 0,0 1-1,0-1 1,0 0 0,0 0 0,0 0 0,0 1 0,-1-1 0,1 0 0,0 0-1,0 0 1,-1 1 0,1-1 0,0 0 0,-1 1 0,1-1 0,-1 0-1,1-1 4,-6-203 273,5 205-277,1-1 1,0 1-1,0-1 1,-1 1-1,1-1 1,0 1-1,0-1 1,0 0 0,0 1-1,-1-1 1,1 1-1,0-1 1,0 0-1,0 1 1,0-1-1,0 0 1,1 1 0,-1-1-1,0 1 1,0-1-1,0 1 1,0-1-1,1 0 1,-1 1-1,0-1 1,1 1 0,-1-1-1,0 1 1,1-1-1,-1 1 1,1-1-1,-1 1 1,0 0-1,1-1 1,-1 1 0,1-1-1,-1 1 1,1 0-1,0 0 1,-1-1-1,1 1 1,-1 0 0,1 0-1,-1 0 1,1 0-1,0-1 1,-1 1-1,1 0 1,0 0-1,-1 0 1,1 0 0,-1 0-1,1 1 1,0-1-1,-1 0 1,1 0-1,-1 0 1,1 0-1,-1 1 1,1-1 0,0 0-1,-1 1 1,1-1-1,-1 0 1,1 1-1,-1-1 0,27 36-36,-25-31 34,63 110-10,-64-112 36,4-15-6,-11-58-192,6 68-10,0 2 423</inkml:trace>
  <inkml:trace contextRef="#ctx0" brushRef="#br0" timeOffset="129919.198">8573 8132 11202,'-3'-3'805,"1"-1"-1,-1 1 1,-1 0-1,1 0 0,0 0 1,-1 0-1,0 1 1,0 0-1,1-1 0,-1 1 1,-1 0-1,1 1 1,0-1-1,0 1 1,-1 0-1,0 0-804,3 1 73,1 0 0,-1 0 1,0 0-1,0 1 0,0-1 1,1 1-1,-1 0 0,0-1 0,1 1 1,-1 0-1,1 0 0,-1 0 0,1 0 1,-1 0-1,1 0 0,-1 0 0,1 1 1,0-1-1,0 0 0,0 1 0,0-1 1,0 1-1,0-1 0,0 1 0,0 0 1,0-1-1,1 1 0,-1 0-73,-4 19 127,1 0 0,0 0-1,2 0 1,0 0 0,2 1-1,0-1 1,1 1 0,2-1-1,0 0 1,1 0 0,2 5-127,-4-13 58,31 80 625,-33-92-667,1 0 0,0-1 0,0 1-1,0-1 1,0 1 0,0-1 0,-1 0 0,1 1-1,0-1 1,0 0 0,0 0 0,0 1-1,0-1 1,0 0 0,0 0 0,0 0 0,0 0-1,0 0 1,0-1 0,0 1 0,0 0-1,0 0 1,0-1 0,0 1 0,0 0 0,0-1-1,0 1 1,-1-1 0,1 1 0,0-1-1,0 1 1,0-1 0,-1 0 0,1 0 0,0 1-1,-1-1 1,1 0 0,-1 0 0,1 1-1,-1-1 1,1 0 0,-1 0 0,1 0 0,-1 0-1,0 0 1,0 0 0,1 0 0,-1 0-1,0 0 1,0 0 0,0 0 0,0 0 0,0 0-1,0 0 1,0 0 0,0 0 0,-1 0-1,1 0 1,-1 0-16,9-44 230,-2 0 0,-3-1-1,-1 1 1,-2-1-1,-3-3-229,2 13 111,-2 0-1,-2 0 1,-1 0-1,-2 1 1,-1 0-1,-6-13-110,0 27 22,24 66-16,105 356-72,-113-399 38,-1 2-32,1-1-1,0 0 1,0 1 0,0-1 0,0 1-1,0-1 1,1 0 0,0 0 0,-1 0-1,1 0 1,0 0 0,1 0-1,-1 0 1,0-1 0,1 1 0,0-1-1,-1 0 1,1 0 0,0 0 0,0 0-1,0 0 1,3 1 60,8-9-1723</inkml:trace>
  <inkml:trace contextRef="#ctx0" brushRef="#br0" timeOffset="130183.535">8944 7651 21773,'0'0'1000,"-6"16"264,16 9-240,2 17-191,1 8-33,-1 12 40,-3 4-96,-5 10-104,3 4-88,-4-1-280,0-5-104,0-21-96,-1-12-40,-2-24-16,-3-11-112,-3-28-560,0-13-640,-6-32-744</inkml:trace>
  <inkml:trace contextRef="#ctx0" brushRef="#br0" timeOffset="130438.673">8946 7550 12347,'11'-3'8319,"-1"8"-4154,8 33-2709,-14-28-325,13 25-786,1-2 1,2 0 0,2-2-1,0 0 1,2-1 0,2-1-1,0-2 1,2-1 0,24 18-346,6 10 108,5 19-1376,-62-62 9</inkml:trace>
  <inkml:trace contextRef="#ctx0" brushRef="#br0" timeOffset="130712.663">9089 8211 23341,'11'3'1120,"5"-4"609,3-10-137,5-7-424,2-7-288,3-7-488,0-2-103,1-4-209,-3 2-80,-2-2-281,-2 1-327,-8-1 1417</inkml:trace>
  <inkml:trace contextRef="#ctx0" brushRef="#br0" timeOffset="130986.797">9305 7354 23133,'24'149'5419,"-13"-113"-5113,1-1 0,1 0 0,2-1 0,2 0 0,2 0-306,-17-27 38,1 0-1,1-1 1,-1 1-1,1-1 1,0 0 0,1 0-1,-1 0 1,1 0-1,1-1 1,-1 0-1,1 0 1,-1 0-1,2-1 1,-1 0-1,0 0 1,1 0-1,-1-1 1,1 0-1,0 0 1,0-1-1,0 0 1,1 0-1,3 0-37,-5-6 17,0 0 0,0-1 0,-1 1-1,1-1 1,-1-1 0,0 1 0,0-1-1,-1 1 1,0-1 0,0-1 0,0 1 0,-1-1-1,0 1 1,0-1 0,0 0 0,-1 0-1,0 0 1,-1 0 0,1 0 0,-2-1-1,1 1 1,-1 0 0,0-1 0,0-3-17,0 10 1,5-28 14,-2 1 0,0-1 0,-2 1 0,-1-1 0,-2 0 0,0 1 0,-2-1 0,-1 1 0,-2 0 0,0 0 0,-2 1 0,-1 0 0,-1 1 0,-12-20-15,3 27 24,14 33-35,13 44-29,79 211-73,-81-252 105,-1-2 7,0-1 1,1 0 0,1 0 0,0 0 0,1-1 0,0 1 0,1-2-1,7 10 1,-14-20-14,1-1 0,-1 1 0,1-1 0,0 0 0,-1 0 0,1 1 0,0-1 0,0 0 0,0-1 0,0 1 0,-1 0 0,1 0 0,0-1 0,0 1 0,1-1 0,-1 0 0,0 0 0,0 0 0,0 0-1,0 0 1,0 0 0,0 0 0,0 0 0,0-1 0,0 1 0,0-1 0,0 0 0,0 1 0,0-1 0,0 0 0,-1 0 0,2-1 14,15-10-714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4T07:43:28.169"/>
    </inkml:context>
    <inkml:brush xml:id="br0">
      <inkml:brushProperty name="width" value="0.025" units="cm"/>
      <inkml:brushProperty name="height" value="0.025" units="cm"/>
    </inkml:brush>
  </inkml:definitions>
  <inkml:trace contextRef="#ctx0" brushRef="#br0">1 370 22893,'723'-5'980,"-22"-43"-807,-489 29-178,124-12 61,114-10 403,104 17-459,388 42 272,-776-13-192,472-1 315,587-78-242,-378-3-100,-529 50-1,1 13-1,12 14-51,313 9 195,-559-15-124,-84 6-81,-1 0 1,1-1 0,-1 1 0,1 0 0,0 0 0,-1 0 0,1 0 0,-1-1 0,1 1 0,0 0 0,-1 0 0,1-1 0,-1 1 0,1 0 0,-1-1 0,1 1 0,-1-1 0,1 1 0,-1-1 0,0 1 0,1-1 0,-1 1 0,1-1-1,-1 1 1,0-1 0,0 1 0,1-1 0,-1 0 0,0 1 0,0-1 0,0 1 0,0-1 0,0 0 0,0 1 0,0-1 0,0 0 0,0 1 0,0-1 0,0 0 0,0 1 0,0-1 0,0 1 0,0-1 0,-1 0 0,1 1-1,0-1 1,-1 1 0,1-1 0,0 1 0,-1-1 0,1 1 0,0-1 0,-1 1 0,1-1 0,-1 1 9,-13-13-1479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1.427"/>
    </inkml:context>
    <inkml:brush xml:id="br0">
      <inkml:brushProperty name="width" value="0.025" units="cm"/>
      <inkml:brushProperty name="height" value="0.025" units="cm"/>
    </inkml:brush>
  </inkml:definitions>
  <inkml:trace contextRef="#ctx0" brushRef="#br0">1 60 4132,'0'0'22971,"0"10"-22763,5 231 1031,4-273 452,-1 11-1509,-3-8-222,-1 0 0,-1-1 0,-1-31 0,-1 63 39,-1 1-1,1-1 1,0 0-1,0 0 0,1 0 1,-1 0-1,0 0 1,1-1-1,-1 1 0,1 0 1,-1 0-1,1-1 1,0 1-1,0-1 1,0 0-1,0 0 0,0 1 1,0-1-1,0 0 1,0-1-1,0 1 0,0 0 1,0-1-1,1 1 1,-1-1-1,0 1 1,1-1-1,-1 0 0,0 0 1,0 0-1,1-1 1,-1 1-1,0 0 0,1-1 1,-1 1-1,0-1 1,0 0-1,0 0 1,3-1-1,2-2 18,0 0 1,0 0-1,0-1 1,-1 1-1,1-2 1,-1 1-1,0-1 1,-1 0-1,10-12 1,-15 18-14,4-5 46,0 0 1,0-1-1,-1 1 1,0-1-1,0 0 1,0 0 0,-1 0-1,0 0 1,0 0-1,0 0 1,0-8 0,-2 14 78,-14 21-320,7-11 206,2 0 0,-1-1 0,1 2 1,1-1-1,0 0 0,0 1 0,1 0 0,0 0 1,1 0-1,0 0 0,0 23 0,3-33-53,-1 0 0,1 0-1,0 0 1,-1 0 0,1 0-1,0 0 1,-1 0 0,1 0-1,0 0 1,0 0 0,0-1-1,0 1 1,0 0-1,0-1 1,0 1 0,0 0-1,0-1 1,0 1 0,0-1-1,1 0 1,-1 1 0,0-1-1,0 0 1,0 0 0,1 0-1,1 0 1,39 2-2320,-34-3 1552,38-1-6465,-40 2 5576,-1-1-1,1-1 0,-1 1 1,0-1-1,1 0 0,5-3 1,5-5-5228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7:10:12"/>
    </inkml:context>
    <inkml:brush xml:id="br0">
      <inkml:brushProperty name="width" value="0.025" units="cm"/>
      <inkml:brushProperty name="height" value="0.025" units="cm"/>
    </inkml:brush>
  </inkml:definitions>
  <inkml:trace contextRef="#ctx0" brushRef="#br0">42 287 1089,'4'-12'4086,"2"-18"5914,-9 11-2101,3 19-7815,0 0 1,-1-1-1,1 1 0,-1 0 1,1 0-1,-1-1 1,0 1-1,1 0 1,-1 0-1,1 0 0,-1 0 1,1 0-1,-1 0 1,1 0-1,-1 0 1,1 0-1,-1 0 1,1 0-1,-1 0 0,0 1 1,1-1-1,-1 0 1,1 0-1,-1 1 1,1-1-1,0 0 0,-1 0 1,1 1-1,-1-1 1,1 0-1,-1 1 1,1-1-1,-1 1 1,-2 3-39,0 0 1,0 0 0,0 0 0,0 0 0,1 0 0,-1 1 0,1-1 0,0 1 0,1-1 0,-1 1 0,1 0 0,0 0 0,0 0-1,0-1 1,1 1 0,0 0 0,0 0 0,1 7 0,-1-11-36,1-1 0,-1 1 0,1-1 0,-1 0 0,1 1 0,-1-1 0,1 0 1,0 0-1,-1 1 0,1-1 0,-1 0 0,1 0 0,0 0 0,-1 0 0,1 0 0,0 0 0,-1 0 0,1 0 0,0 0 0,-1 0 0,1 0 0,-1 0 0,1 0 0,0 0 0,-1-1 1,1 1-1,-1 0 0,2-1 0,17-8 399,-6-1-299,-2-1-1,1 0 1,-2-1-1,1 0 1,-2-1-1,0 0 1,0 0-1,-1-1 1,6-14-1,-20 80-307,2-37 226,-1 2-35,0 0 0,2 0 0,-3 34 0,6-51 8,1 1-1,-1-1 0,0 1 1,0-1-1,1 1 0,-1-1 1,0 0-1,1 1 1,-1-1-1,0 1 0,1-1 1,-1 0-1,1 1 0,-1-1 1,1 0-1,-1 1 0,1-1 1,-1 0-1,1 0 1,-1 0-1,1 1 0,-1-1 1,1 0-1,-1 0 0,1 0 1,-1 0-1,1 0 0,-1 0 1,1 0-1,-1 0 0,1 0 1,-1 0-1,1 0 1,0 0-1,-1-1 0,1 1 1,-1 0-1,1 0 0,-1 0 1,1-1-1,-1 1 0,0 0 1,1-1-1,0 0 1,25-12 155,11-27-979,-1-1 0,-2-1 0,53-91 0,-84 128 1063,0-1-1,0 0 1,-1 0 0,0 0 0,0 0 0,1-7-1,-2 12-201,-1 0-1,1 0 0,-1 0 1,0 0-1,0 0 0,0 0 1,1 0-1,-1 0 0,0 0 1,0 0-1,0 0 0,-1 0 1,1 0-1,0 0 1,0 0-1,0 0 0,-1 0 1,1 0-1,-1 0 0,1 0 1,-1 0-1,1 0 0,-1 0 1,1 0-1,-1 1 0,0-1 1,0 0-1,1 0 0,-1 1 1,0-1-1,0 0 0,0 1 1,0-1-1,1 1 0,-1-1 1,0 1-1,0-1 0,0 1 1,0 0-1,0 0 1,0-1-1,-1 1 0,1 0 1,-1 0-1,0 1-41,1-1 1,-1 1 0,1 0-1,0 0 1,-1-1-1,1 1 1,0 0-1,-1 1 1,1-1 0,0 0-1,0 0 1,0 0-1,0 1 1,0-1-1,0 0 1,0 1-1,1-1 1,-1 1 0,0-1-1,0 3 1,-15 39 94,13-34-5,-4 13 263,2 0 0,0 0 0,1 1 0,1-1 0,1 1 0,2 39 0,0-60-350,1 0-1,-1 0 0,0 0 0,1 0 0,-1 0 0,1 0 1,0 0-1,0-1 0,0 1 0,0 0 0,0 0 0,0-1 1,0 1-1,0-1 0,1 1 0,-1-1 0,0 1 0,1-1 1,0 0-1,-1 0 0,1 1 0,0-1 0,-1 0 0,1-1 1,0 1-1,0 0 0,0 0 0,0-1 0,0 1 0,0-1 1,0 0-1,0 0 0,0 0 0,0 1 0,4-2 0,35-5-2555,-7-9-4552,-5-6-4380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14.10.2024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2966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59074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5567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5153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0042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8785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0843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0113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502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0935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165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0090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959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18118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75890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44480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202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5845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5642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09675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816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64631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32118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14.10.2024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14.10.2024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117" Type="http://schemas.openxmlformats.org/officeDocument/2006/relationships/customXml" Target="../ink/ink154.xml"/><Relationship Id="rId299" Type="http://schemas.openxmlformats.org/officeDocument/2006/relationships/customXml" Target="../ink/ink244.xml"/><Relationship Id="rId21" Type="http://schemas.openxmlformats.org/officeDocument/2006/relationships/customXml" Target="../ink/ink106.xml"/><Relationship Id="rId63" Type="http://schemas.openxmlformats.org/officeDocument/2006/relationships/customXml" Target="../ink/ink127.xml"/><Relationship Id="rId159" Type="http://schemas.openxmlformats.org/officeDocument/2006/relationships/customXml" Target="../ink/ink175.xml"/><Relationship Id="rId324" Type="http://schemas.openxmlformats.org/officeDocument/2006/relationships/image" Target="../media/image252.png"/><Relationship Id="rId366" Type="http://schemas.openxmlformats.org/officeDocument/2006/relationships/image" Target="../media/image273.png"/><Relationship Id="rId170" Type="http://schemas.openxmlformats.org/officeDocument/2006/relationships/image" Target="../media/image176.png"/><Relationship Id="rId226" Type="http://schemas.openxmlformats.org/officeDocument/2006/relationships/image" Target="../media/image204.png"/><Relationship Id="rId433" Type="http://schemas.openxmlformats.org/officeDocument/2006/relationships/customXml" Target="../ink/ink311.xml"/><Relationship Id="rId268" Type="http://schemas.openxmlformats.org/officeDocument/2006/relationships/image" Target="../media/image225.png"/><Relationship Id="rId32" Type="http://schemas.openxmlformats.org/officeDocument/2006/relationships/image" Target="../media/image107.png"/><Relationship Id="rId74" Type="http://schemas.openxmlformats.org/officeDocument/2006/relationships/image" Target="../media/image128.png"/><Relationship Id="rId128" Type="http://schemas.openxmlformats.org/officeDocument/2006/relationships/image" Target="../media/image155.png"/><Relationship Id="rId335" Type="http://schemas.openxmlformats.org/officeDocument/2006/relationships/customXml" Target="../ink/ink262.xml"/><Relationship Id="rId377" Type="http://schemas.openxmlformats.org/officeDocument/2006/relationships/customXml" Target="../ink/ink283.xml"/><Relationship Id="rId5" Type="http://schemas.openxmlformats.org/officeDocument/2006/relationships/customXml" Target="../ink/ink98.xml"/><Relationship Id="rId181" Type="http://schemas.openxmlformats.org/officeDocument/2006/relationships/customXml" Target="../ink/ink186.xml"/><Relationship Id="rId237" Type="http://schemas.openxmlformats.org/officeDocument/2006/relationships/customXml" Target="../ink/ink214.xml"/><Relationship Id="rId402" Type="http://schemas.openxmlformats.org/officeDocument/2006/relationships/image" Target="../media/image291.png"/><Relationship Id="rId279" Type="http://schemas.openxmlformats.org/officeDocument/2006/relationships/customXml" Target="../ink/ink235.xml"/><Relationship Id="rId444" Type="http://schemas.openxmlformats.org/officeDocument/2006/relationships/customXml" Target="../ink/ink317.xml"/><Relationship Id="rId43" Type="http://schemas.openxmlformats.org/officeDocument/2006/relationships/customXml" Target="../ink/ink117.xml"/><Relationship Id="rId139" Type="http://schemas.openxmlformats.org/officeDocument/2006/relationships/customXml" Target="../ink/ink165.xml"/><Relationship Id="rId290" Type="http://schemas.openxmlformats.org/officeDocument/2006/relationships/image" Target="../media/image236.png"/><Relationship Id="rId304" Type="http://schemas.openxmlformats.org/officeDocument/2006/relationships/image" Target="../media/image242.png"/><Relationship Id="rId346" Type="http://schemas.openxmlformats.org/officeDocument/2006/relationships/image" Target="../media/image263.png"/><Relationship Id="rId388" Type="http://schemas.openxmlformats.org/officeDocument/2006/relationships/image" Target="../media/image284.png"/><Relationship Id="rId85" Type="http://schemas.openxmlformats.org/officeDocument/2006/relationships/customXml" Target="../ink/ink138.xml"/><Relationship Id="rId150" Type="http://schemas.openxmlformats.org/officeDocument/2006/relationships/image" Target="../media/image166.png"/><Relationship Id="rId192" Type="http://schemas.openxmlformats.org/officeDocument/2006/relationships/image" Target="../media/image187.png"/><Relationship Id="rId206" Type="http://schemas.openxmlformats.org/officeDocument/2006/relationships/image" Target="../media/image194.png"/><Relationship Id="rId413" Type="http://schemas.openxmlformats.org/officeDocument/2006/relationships/customXml" Target="../ink/ink301.xml"/><Relationship Id="rId248" Type="http://schemas.openxmlformats.org/officeDocument/2006/relationships/image" Target="../media/image215.png"/><Relationship Id="rId12" Type="http://schemas.openxmlformats.org/officeDocument/2006/relationships/image" Target="../media/image97.png"/><Relationship Id="rId108" Type="http://schemas.openxmlformats.org/officeDocument/2006/relationships/image" Target="../media/image145.png"/><Relationship Id="rId315" Type="http://schemas.openxmlformats.org/officeDocument/2006/relationships/customXml" Target="../ink/ink252.xml"/><Relationship Id="rId357" Type="http://schemas.openxmlformats.org/officeDocument/2006/relationships/customXml" Target="../ink/ink273.xml"/><Relationship Id="rId54" Type="http://schemas.openxmlformats.org/officeDocument/2006/relationships/image" Target="../media/image118.png"/><Relationship Id="rId96" Type="http://schemas.openxmlformats.org/officeDocument/2006/relationships/image" Target="../media/image139.png"/><Relationship Id="rId161" Type="http://schemas.openxmlformats.org/officeDocument/2006/relationships/customXml" Target="../ink/ink176.xml"/><Relationship Id="rId217" Type="http://schemas.openxmlformats.org/officeDocument/2006/relationships/customXml" Target="../ink/ink204.xml"/><Relationship Id="rId399" Type="http://schemas.openxmlformats.org/officeDocument/2006/relationships/customXml" Target="../ink/ink294.xml"/><Relationship Id="rId259" Type="http://schemas.openxmlformats.org/officeDocument/2006/relationships/customXml" Target="../ink/ink225.xml"/><Relationship Id="rId424" Type="http://schemas.openxmlformats.org/officeDocument/2006/relationships/image" Target="../media/image301.png"/><Relationship Id="rId23" Type="http://schemas.openxmlformats.org/officeDocument/2006/relationships/customXml" Target="../ink/ink107.xml"/><Relationship Id="rId119" Type="http://schemas.openxmlformats.org/officeDocument/2006/relationships/customXml" Target="../ink/ink155.xml"/><Relationship Id="rId270" Type="http://schemas.openxmlformats.org/officeDocument/2006/relationships/image" Target="../media/image226.png"/><Relationship Id="rId326" Type="http://schemas.openxmlformats.org/officeDocument/2006/relationships/image" Target="../media/image253.png"/><Relationship Id="rId65" Type="http://schemas.openxmlformats.org/officeDocument/2006/relationships/customXml" Target="../ink/ink128.xml"/><Relationship Id="rId130" Type="http://schemas.openxmlformats.org/officeDocument/2006/relationships/image" Target="../media/image156.png"/><Relationship Id="rId368" Type="http://schemas.openxmlformats.org/officeDocument/2006/relationships/image" Target="../media/image274.png"/><Relationship Id="rId172" Type="http://schemas.openxmlformats.org/officeDocument/2006/relationships/image" Target="../media/image177.png"/><Relationship Id="rId228" Type="http://schemas.openxmlformats.org/officeDocument/2006/relationships/image" Target="../media/image205.png"/><Relationship Id="rId435" Type="http://schemas.openxmlformats.org/officeDocument/2006/relationships/customXml" Target="../ink/ink312.xml"/><Relationship Id="rId281" Type="http://schemas.openxmlformats.org/officeDocument/2006/relationships/customXml" Target="../ink/ink236.xml"/><Relationship Id="rId337" Type="http://schemas.openxmlformats.org/officeDocument/2006/relationships/customXml" Target="../ink/ink263.xml"/><Relationship Id="rId34" Type="http://schemas.openxmlformats.org/officeDocument/2006/relationships/image" Target="../media/image108.png"/><Relationship Id="rId76" Type="http://schemas.openxmlformats.org/officeDocument/2006/relationships/image" Target="../media/image129.png"/><Relationship Id="rId141" Type="http://schemas.openxmlformats.org/officeDocument/2006/relationships/customXml" Target="../ink/ink166.xml"/><Relationship Id="rId379" Type="http://schemas.openxmlformats.org/officeDocument/2006/relationships/customXml" Target="../ink/ink284.xml"/><Relationship Id="rId7" Type="http://schemas.openxmlformats.org/officeDocument/2006/relationships/customXml" Target="../ink/ink99.xml"/><Relationship Id="rId183" Type="http://schemas.openxmlformats.org/officeDocument/2006/relationships/customXml" Target="../ink/ink187.xml"/><Relationship Id="rId239" Type="http://schemas.openxmlformats.org/officeDocument/2006/relationships/customXml" Target="../ink/ink215.xml"/><Relationship Id="rId390" Type="http://schemas.openxmlformats.org/officeDocument/2006/relationships/image" Target="../media/image285.png"/><Relationship Id="rId404" Type="http://schemas.openxmlformats.org/officeDocument/2006/relationships/image" Target="../media/image292.png"/><Relationship Id="rId446" Type="http://schemas.openxmlformats.org/officeDocument/2006/relationships/customXml" Target="../ink/ink318.xml"/><Relationship Id="rId250" Type="http://schemas.openxmlformats.org/officeDocument/2006/relationships/image" Target="../media/image216.png"/><Relationship Id="rId292" Type="http://schemas.openxmlformats.org/officeDocument/2006/relationships/image" Target="../media/image237.png"/><Relationship Id="rId306" Type="http://schemas.openxmlformats.org/officeDocument/2006/relationships/image" Target="../media/image243.png"/><Relationship Id="rId45" Type="http://schemas.openxmlformats.org/officeDocument/2006/relationships/customXml" Target="../ink/ink118.xml"/><Relationship Id="rId87" Type="http://schemas.openxmlformats.org/officeDocument/2006/relationships/customXml" Target="../ink/ink139.xml"/><Relationship Id="rId110" Type="http://schemas.openxmlformats.org/officeDocument/2006/relationships/image" Target="../media/image146.png"/><Relationship Id="rId348" Type="http://schemas.openxmlformats.org/officeDocument/2006/relationships/image" Target="../media/image264.png"/><Relationship Id="rId152" Type="http://schemas.openxmlformats.org/officeDocument/2006/relationships/image" Target="../media/image167.png"/><Relationship Id="rId194" Type="http://schemas.openxmlformats.org/officeDocument/2006/relationships/image" Target="../media/image188.png"/><Relationship Id="rId208" Type="http://schemas.openxmlformats.org/officeDocument/2006/relationships/image" Target="../media/image195.png"/><Relationship Id="rId415" Type="http://schemas.openxmlformats.org/officeDocument/2006/relationships/customXml" Target="../ink/ink302.xml"/><Relationship Id="rId261" Type="http://schemas.openxmlformats.org/officeDocument/2006/relationships/customXml" Target="../ink/ink226.xml"/><Relationship Id="rId14" Type="http://schemas.openxmlformats.org/officeDocument/2006/relationships/image" Target="../media/image98.png"/><Relationship Id="rId56" Type="http://schemas.openxmlformats.org/officeDocument/2006/relationships/image" Target="../media/image119.png"/><Relationship Id="rId317" Type="http://schemas.openxmlformats.org/officeDocument/2006/relationships/customXml" Target="../ink/ink253.xml"/><Relationship Id="rId359" Type="http://schemas.openxmlformats.org/officeDocument/2006/relationships/customXml" Target="../ink/ink274.xml"/><Relationship Id="rId98" Type="http://schemas.openxmlformats.org/officeDocument/2006/relationships/image" Target="../media/image140.png"/><Relationship Id="rId121" Type="http://schemas.openxmlformats.org/officeDocument/2006/relationships/customXml" Target="../ink/ink156.xml"/><Relationship Id="rId163" Type="http://schemas.openxmlformats.org/officeDocument/2006/relationships/customXml" Target="../ink/ink177.xml"/><Relationship Id="rId219" Type="http://schemas.openxmlformats.org/officeDocument/2006/relationships/customXml" Target="../ink/ink205.xml"/><Relationship Id="rId370" Type="http://schemas.openxmlformats.org/officeDocument/2006/relationships/image" Target="../media/image275.png"/><Relationship Id="rId426" Type="http://schemas.openxmlformats.org/officeDocument/2006/relationships/image" Target="../media/image302.png"/><Relationship Id="rId230" Type="http://schemas.openxmlformats.org/officeDocument/2006/relationships/image" Target="../media/image206.png"/><Relationship Id="rId25" Type="http://schemas.openxmlformats.org/officeDocument/2006/relationships/customXml" Target="../ink/ink108.xml"/><Relationship Id="rId67" Type="http://schemas.openxmlformats.org/officeDocument/2006/relationships/customXml" Target="../ink/ink129.xml"/><Relationship Id="rId272" Type="http://schemas.openxmlformats.org/officeDocument/2006/relationships/image" Target="../media/image227.png"/><Relationship Id="rId328" Type="http://schemas.openxmlformats.org/officeDocument/2006/relationships/image" Target="../media/image254.png"/><Relationship Id="rId132" Type="http://schemas.openxmlformats.org/officeDocument/2006/relationships/image" Target="../media/image157.png"/><Relationship Id="rId174" Type="http://schemas.openxmlformats.org/officeDocument/2006/relationships/image" Target="../media/image178.png"/><Relationship Id="rId381" Type="http://schemas.openxmlformats.org/officeDocument/2006/relationships/customXml" Target="../ink/ink285.xml"/><Relationship Id="rId241" Type="http://schemas.openxmlformats.org/officeDocument/2006/relationships/customXml" Target="../ink/ink216.xml"/><Relationship Id="rId437" Type="http://schemas.openxmlformats.org/officeDocument/2006/relationships/customXml" Target="../ink/ink313.xml"/><Relationship Id="rId36" Type="http://schemas.openxmlformats.org/officeDocument/2006/relationships/image" Target="../media/image109.png"/><Relationship Id="rId283" Type="http://schemas.openxmlformats.org/officeDocument/2006/relationships/customXml" Target="../ink/ink237.xml"/><Relationship Id="rId339" Type="http://schemas.openxmlformats.org/officeDocument/2006/relationships/customXml" Target="../ink/ink264.xml"/><Relationship Id="rId78" Type="http://schemas.openxmlformats.org/officeDocument/2006/relationships/image" Target="../media/image130.png"/><Relationship Id="rId101" Type="http://schemas.openxmlformats.org/officeDocument/2006/relationships/customXml" Target="../ink/ink146.xml"/><Relationship Id="rId143" Type="http://schemas.openxmlformats.org/officeDocument/2006/relationships/customXml" Target="../ink/ink167.xml"/><Relationship Id="rId185" Type="http://schemas.openxmlformats.org/officeDocument/2006/relationships/customXml" Target="../ink/ink188.xml"/><Relationship Id="rId350" Type="http://schemas.openxmlformats.org/officeDocument/2006/relationships/image" Target="../media/image265.png"/><Relationship Id="rId406" Type="http://schemas.openxmlformats.org/officeDocument/2006/relationships/image" Target="../media/image293.png"/><Relationship Id="rId9" Type="http://schemas.openxmlformats.org/officeDocument/2006/relationships/customXml" Target="../ink/ink100.xml"/><Relationship Id="rId210" Type="http://schemas.openxmlformats.org/officeDocument/2006/relationships/image" Target="../media/image196.png"/><Relationship Id="rId392" Type="http://schemas.openxmlformats.org/officeDocument/2006/relationships/image" Target="../media/image286.png"/><Relationship Id="rId448" Type="http://schemas.openxmlformats.org/officeDocument/2006/relationships/customXml" Target="../ink/ink319.xml"/><Relationship Id="rId252" Type="http://schemas.openxmlformats.org/officeDocument/2006/relationships/image" Target="../media/image217.png"/><Relationship Id="rId294" Type="http://schemas.openxmlformats.org/officeDocument/2006/relationships/image" Target="../media/image238.png"/><Relationship Id="rId308" Type="http://schemas.openxmlformats.org/officeDocument/2006/relationships/image" Target="../media/image244.png"/><Relationship Id="rId47" Type="http://schemas.openxmlformats.org/officeDocument/2006/relationships/customXml" Target="../ink/ink119.xml"/><Relationship Id="rId89" Type="http://schemas.openxmlformats.org/officeDocument/2006/relationships/customXml" Target="../ink/ink140.xml"/><Relationship Id="rId112" Type="http://schemas.openxmlformats.org/officeDocument/2006/relationships/image" Target="../media/image147.png"/><Relationship Id="rId154" Type="http://schemas.openxmlformats.org/officeDocument/2006/relationships/image" Target="../media/image168.png"/><Relationship Id="rId361" Type="http://schemas.openxmlformats.org/officeDocument/2006/relationships/customXml" Target="../ink/ink275.xml"/><Relationship Id="rId196" Type="http://schemas.openxmlformats.org/officeDocument/2006/relationships/image" Target="../media/image189.png"/><Relationship Id="rId417" Type="http://schemas.openxmlformats.org/officeDocument/2006/relationships/customXml" Target="../ink/ink303.xml"/><Relationship Id="rId16" Type="http://schemas.openxmlformats.org/officeDocument/2006/relationships/image" Target="../media/image99.png"/><Relationship Id="rId221" Type="http://schemas.openxmlformats.org/officeDocument/2006/relationships/customXml" Target="../ink/ink206.xml"/><Relationship Id="rId263" Type="http://schemas.openxmlformats.org/officeDocument/2006/relationships/customXml" Target="../ink/ink227.xml"/><Relationship Id="rId319" Type="http://schemas.openxmlformats.org/officeDocument/2006/relationships/customXml" Target="../ink/ink254.xml"/><Relationship Id="rId58" Type="http://schemas.openxmlformats.org/officeDocument/2006/relationships/image" Target="../media/image120.png"/><Relationship Id="rId123" Type="http://schemas.openxmlformats.org/officeDocument/2006/relationships/customXml" Target="../ink/ink157.xml"/><Relationship Id="rId330" Type="http://schemas.openxmlformats.org/officeDocument/2006/relationships/image" Target="../media/image255.png"/><Relationship Id="rId165" Type="http://schemas.openxmlformats.org/officeDocument/2006/relationships/customXml" Target="../ink/ink178.xml"/><Relationship Id="rId372" Type="http://schemas.openxmlformats.org/officeDocument/2006/relationships/image" Target="../media/image276.png"/><Relationship Id="rId428" Type="http://schemas.openxmlformats.org/officeDocument/2006/relationships/image" Target="../media/image303.png"/><Relationship Id="rId232" Type="http://schemas.openxmlformats.org/officeDocument/2006/relationships/image" Target="../media/image207.png"/><Relationship Id="rId274" Type="http://schemas.openxmlformats.org/officeDocument/2006/relationships/image" Target="../media/image228.png"/><Relationship Id="rId27" Type="http://schemas.openxmlformats.org/officeDocument/2006/relationships/customXml" Target="../ink/ink109.xml"/><Relationship Id="rId69" Type="http://schemas.openxmlformats.org/officeDocument/2006/relationships/customXml" Target="../ink/ink130.xml"/><Relationship Id="rId134" Type="http://schemas.openxmlformats.org/officeDocument/2006/relationships/image" Target="../media/image158.png"/><Relationship Id="rId80" Type="http://schemas.openxmlformats.org/officeDocument/2006/relationships/image" Target="../media/image131.png"/><Relationship Id="rId176" Type="http://schemas.openxmlformats.org/officeDocument/2006/relationships/image" Target="../media/image179.png"/><Relationship Id="rId341" Type="http://schemas.openxmlformats.org/officeDocument/2006/relationships/customXml" Target="../ink/ink265.xml"/><Relationship Id="rId383" Type="http://schemas.openxmlformats.org/officeDocument/2006/relationships/customXml" Target="../ink/ink286.xml"/><Relationship Id="rId439" Type="http://schemas.openxmlformats.org/officeDocument/2006/relationships/customXml" Target="../ink/ink314.xml"/><Relationship Id="rId201" Type="http://schemas.openxmlformats.org/officeDocument/2006/relationships/customXml" Target="../ink/ink196.xml"/><Relationship Id="rId243" Type="http://schemas.openxmlformats.org/officeDocument/2006/relationships/customXml" Target="../ink/ink217.xml"/><Relationship Id="rId285" Type="http://schemas.openxmlformats.org/officeDocument/2006/relationships/customXml" Target="../ink/ink238.xml"/><Relationship Id="rId38" Type="http://schemas.openxmlformats.org/officeDocument/2006/relationships/image" Target="../media/image110.png"/><Relationship Id="rId103" Type="http://schemas.openxmlformats.org/officeDocument/2006/relationships/customXml" Target="../ink/ink147.xml"/><Relationship Id="rId310" Type="http://schemas.openxmlformats.org/officeDocument/2006/relationships/image" Target="../media/image245.png"/><Relationship Id="rId91" Type="http://schemas.openxmlformats.org/officeDocument/2006/relationships/customXml" Target="../ink/ink141.xml"/><Relationship Id="rId145" Type="http://schemas.openxmlformats.org/officeDocument/2006/relationships/customXml" Target="../ink/ink168.xml"/><Relationship Id="rId187" Type="http://schemas.openxmlformats.org/officeDocument/2006/relationships/customXml" Target="../ink/ink189.xml"/><Relationship Id="rId352" Type="http://schemas.openxmlformats.org/officeDocument/2006/relationships/image" Target="../media/image266.png"/><Relationship Id="rId394" Type="http://schemas.openxmlformats.org/officeDocument/2006/relationships/image" Target="../media/image287.png"/><Relationship Id="rId408" Type="http://schemas.openxmlformats.org/officeDocument/2006/relationships/image" Target="../media/image294.png"/><Relationship Id="rId212" Type="http://schemas.openxmlformats.org/officeDocument/2006/relationships/image" Target="../media/image197.png"/><Relationship Id="rId254" Type="http://schemas.openxmlformats.org/officeDocument/2006/relationships/image" Target="../media/image218.png"/><Relationship Id="rId49" Type="http://schemas.openxmlformats.org/officeDocument/2006/relationships/customXml" Target="../ink/ink120.xml"/><Relationship Id="rId114" Type="http://schemas.openxmlformats.org/officeDocument/2006/relationships/image" Target="../media/image148.png"/><Relationship Id="rId296" Type="http://schemas.openxmlformats.org/officeDocument/2006/relationships/image" Target="../media/image239.png"/><Relationship Id="rId60" Type="http://schemas.openxmlformats.org/officeDocument/2006/relationships/image" Target="../media/image121.png"/><Relationship Id="rId156" Type="http://schemas.openxmlformats.org/officeDocument/2006/relationships/image" Target="../media/image169.png"/><Relationship Id="rId198" Type="http://schemas.openxmlformats.org/officeDocument/2006/relationships/image" Target="../media/image190.png"/><Relationship Id="rId321" Type="http://schemas.openxmlformats.org/officeDocument/2006/relationships/customXml" Target="../ink/ink255.xml"/><Relationship Id="rId363" Type="http://schemas.openxmlformats.org/officeDocument/2006/relationships/customXml" Target="../ink/ink276.xml"/><Relationship Id="rId419" Type="http://schemas.openxmlformats.org/officeDocument/2006/relationships/customXml" Target="../ink/ink304.xml"/><Relationship Id="rId223" Type="http://schemas.openxmlformats.org/officeDocument/2006/relationships/customXml" Target="../ink/ink207.xml"/><Relationship Id="rId430" Type="http://schemas.openxmlformats.org/officeDocument/2006/relationships/image" Target="../media/image304.png"/><Relationship Id="rId18" Type="http://schemas.openxmlformats.org/officeDocument/2006/relationships/image" Target="../media/image100.png"/><Relationship Id="rId265" Type="http://schemas.openxmlformats.org/officeDocument/2006/relationships/customXml" Target="../ink/ink228.xml"/><Relationship Id="rId50" Type="http://schemas.openxmlformats.org/officeDocument/2006/relationships/image" Target="../media/image116.png"/><Relationship Id="rId104" Type="http://schemas.openxmlformats.org/officeDocument/2006/relationships/image" Target="../media/image143.png"/><Relationship Id="rId125" Type="http://schemas.openxmlformats.org/officeDocument/2006/relationships/customXml" Target="../ink/ink158.xml"/><Relationship Id="rId146" Type="http://schemas.openxmlformats.org/officeDocument/2006/relationships/image" Target="../media/image164.png"/><Relationship Id="rId167" Type="http://schemas.openxmlformats.org/officeDocument/2006/relationships/customXml" Target="../ink/ink179.xml"/><Relationship Id="rId188" Type="http://schemas.openxmlformats.org/officeDocument/2006/relationships/image" Target="../media/image185.png"/><Relationship Id="rId311" Type="http://schemas.openxmlformats.org/officeDocument/2006/relationships/customXml" Target="../ink/ink250.xml"/><Relationship Id="rId332" Type="http://schemas.openxmlformats.org/officeDocument/2006/relationships/image" Target="../media/image256.png"/><Relationship Id="rId353" Type="http://schemas.openxmlformats.org/officeDocument/2006/relationships/customXml" Target="../ink/ink271.xml"/><Relationship Id="rId374" Type="http://schemas.openxmlformats.org/officeDocument/2006/relationships/image" Target="../media/image277.png"/><Relationship Id="rId395" Type="http://schemas.openxmlformats.org/officeDocument/2006/relationships/customXml" Target="../ink/ink292.xml"/><Relationship Id="rId409" Type="http://schemas.openxmlformats.org/officeDocument/2006/relationships/customXml" Target="../ink/ink299.xml"/><Relationship Id="rId71" Type="http://schemas.openxmlformats.org/officeDocument/2006/relationships/customXml" Target="../ink/ink131.xml"/><Relationship Id="rId92" Type="http://schemas.openxmlformats.org/officeDocument/2006/relationships/image" Target="../media/image137.png"/><Relationship Id="rId213" Type="http://schemas.openxmlformats.org/officeDocument/2006/relationships/customXml" Target="../ink/ink202.xml"/><Relationship Id="rId234" Type="http://schemas.openxmlformats.org/officeDocument/2006/relationships/image" Target="../media/image208.png"/><Relationship Id="rId420" Type="http://schemas.openxmlformats.org/officeDocument/2006/relationships/image" Target="../media/image299.png"/><Relationship Id="rId2" Type="http://schemas.openxmlformats.org/officeDocument/2006/relationships/slideLayout" Target="../slideLayouts/slideLayout7.xml"/><Relationship Id="rId29" Type="http://schemas.openxmlformats.org/officeDocument/2006/relationships/customXml" Target="../ink/ink110.xml"/><Relationship Id="rId255" Type="http://schemas.openxmlformats.org/officeDocument/2006/relationships/customXml" Target="../ink/ink223.xml"/><Relationship Id="rId276" Type="http://schemas.openxmlformats.org/officeDocument/2006/relationships/image" Target="../media/image229.png"/><Relationship Id="rId297" Type="http://schemas.openxmlformats.org/officeDocument/2006/relationships/package" Target="../embeddings/Microsoft_Excel_Worksheet.xlsx"/><Relationship Id="rId441" Type="http://schemas.openxmlformats.org/officeDocument/2006/relationships/image" Target="../media/image309.png"/><Relationship Id="rId40" Type="http://schemas.openxmlformats.org/officeDocument/2006/relationships/image" Target="../media/image111.png"/><Relationship Id="rId115" Type="http://schemas.openxmlformats.org/officeDocument/2006/relationships/customXml" Target="../ink/ink153.xml"/><Relationship Id="rId136" Type="http://schemas.openxmlformats.org/officeDocument/2006/relationships/image" Target="../media/image159.png"/><Relationship Id="rId157" Type="http://schemas.openxmlformats.org/officeDocument/2006/relationships/customXml" Target="../ink/ink174.xml"/><Relationship Id="rId178" Type="http://schemas.openxmlformats.org/officeDocument/2006/relationships/image" Target="../media/image180.png"/><Relationship Id="rId301" Type="http://schemas.openxmlformats.org/officeDocument/2006/relationships/customXml" Target="../ink/ink245.xml"/><Relationship Id="rId322" Type="http://schemas.openxmlformats.org/officeDocument/2006/relationships/image" Target="../media/image251.png"/><Relationship Id="rId343" Type="http://schemas.openxmlformats.org/officeDocument/2006/relationships/customXml" Target="../ink/ink266.xml"/><Relationship Id="rId364" Type="http://schemas.openxmlformats.org/officeDocument/2006/relationships/image" Target="../media/image272.png"/><Relationship Id="rId61" Type="http://schemas.openxmlformats.org/officeDocument/2006/relationships/customXml" Target="../ink/ink126.xml"/><Relationship Id="rId82" Type="http://schemas.openxmlformats.org/officeDocument/2006/relationships/image" Target="../media/image132.png"/><Relationship Id="rId199" Type="http://schemas.openxmlformats.org/officeDocument/2006/relationships/customXml" Target="../ink/ink195.xml"/><Relationship Id="rId203" Type="http://schemas.openxmlformats.org/officeDocument/2006/relationships/customXml" Target="../ink/ink197.xml"/><Relationship Id="rId385" Type="http://schemas.openxmlformats.org/officeDocument/2006/relationships/customXml" Target="../ink/ink287.xml"/><Relationship Id="rId19" Type="http://schemas.openxmlformats.org/officeDocument/2006/relationships/customXml" Target="../ink/ink105.xml"/><Relationship Id="rId224" Type="http://schemas.openxmlformats.org/officeDocument/2006/relationships/image" Target="../media/image203.png"/><Relationship Id="rId245" Type="http://schemas.openxmlformats.org/officeDocument/2006/relationships/customXml" Target="../ink/ink218.xml"/><Relationship Id="rId266" Type="http://schemas.openxmlformats.org/officeDocument/2006/relationships/image" Target="../media/image224.png"/><Relationship Id="rId287" Type="http://schemas.openxmlformats.org/officeDocument/2006/relationships/customXml" Target="../ink/ink239.xml"/><Relationship Id="rId410" Type="http://schemas.openxmlformats.org/officeDocument/2006/relationships/image" Target="../media/image295.png"/><Relationship Id="rId431" Type="http://schemas.openxmlformats.org/officeDocument/2006/relationships/customXml" Target="../ink/ink310.xml"/><Relationship Id="rId30" Type="http://schemas.openxmlformats.org/officeDocument/2006/relationships/image" Target="../media/image106.png"/><Relationship Id="rId105" Type="http://schemas.openxmlformats.org/officeDocument/2006/relationships/customXml" Target="../ink/ink148.xml"/><Relationship Id="rId126" Type="http://schemas.openxmlformats.org/officeDocument/2006/relationships/image" Target="../media/image154.png"/><Relationship Id="rId147" Type="http://schemas.openxmlformats.org/officeDocument/2006/relationships/customXml" Target="../ink/ink169.xml"/><Relationship Id="rId168" Type="http://schemas.openxmlformats.org/officeDocument/2006/relationships/image" Target="../media/image175.png"/><Relationship Id="rId312" Type="http://schemas.openxmlformats.org/officeDocument/2006/relationships/image" Target="../media/image246.png"/><Relationship Id="rId333" Type="http://schemas.openxmlformats.org/officeDocument/2006/relationships/customXml" Target="../ink/ink261.xml"/><Relationship Id="rId354" Type="http://schemas.openxmlformats.org/officeDocument/2006/relationships/image" Target="../media/image267.png"/><Relationship Id="rId51" Type="http://schemas.openxmlformats.org/officeDocument/2006/relationships/customXml" Target="../ink/ink121.xml"/><Relationship Id="rId72" Type="http://schemas.openxmlformats.org/officeDocument/2006/relationships/image" Target="../media/image127.png"/><Relationship Id="rId93" Type="http://schemas.openxmlformats.org/officeDocument/2006/relationships/customXml" Target="../ink/ink142.xml"/><Relationship Id="rId189" Type="http://schemas.openxmlformats.org/officeDocument/2006/relationships/customXml" Target="../ink/ink190.xml"/><Relationship Id="rId375" Type="http://schemas.openxmlformats.org/officeDocument/2006/relationships/customXml" Target="../ink/ink282.xml"/><Relationship Id="rId396" Type="http://schemas.openxmlformats.org/officeDocument/2006/relationships/image" Target="../media/image288.png"/><Relationship Id="rId3" Type="http://schemas.openxmlformats.org/officeDocument/2006/relationships/notesSlide" Target="../notesSlides/notesSlide5.xml"/><Relationship Id="rId214" Type="http://schemas.openxmlformats.org/officeDocument/2006/relationships/image" Target="../media/image198.png"/><Relationship Id="rId235" Type="http://schemas.openxmlformats.org/officeDocument/2006/relationships/customXml" Target="../ink/ink213.xml"/><Relationship Id="rId256" Type="http://schemas.openxmlformats.org/officeDocument/2006/relationships/image" Target="../media/image219.png"/><Relationship Id="rId277" Type="http://schemas.openxmlformats.org/officeDocument/2006/relationships/customXml" Target="../ink/ink234.xml"/><Relationship Id="rId298" Type="http://schemas.openxmlformats.org/officeDocument/2006/relationships/image" Target="../media/image62.emf"/><Relationship Id="rId400" Type="http://schemas.openxmlformats.org/officeDocument/2006/relationships/image" Target="../media/image290.png"/><Relationship Id="rId421" Type="http://schemas.openxmlformats.org/officeDocument/2006/relationships/customXml" Target="../ink/ink305.xml"/><Relationship Id="rId442" Type="http://schemas.openxmlformats.org/officeDocument/2006/relationships/customXml" Target="../ink/ink316.xml"/><Relationship Id="rId116" Type="http://schemas.openxmlformats.org/officeDocument/2006/relationships/image" Target="../media/image149.png"/><Relationship Id="rId137" Type="http://schemas.openxmlformats.org/officeDocument/2006/relationships/customXml" Target="../ink/ink164.xml"/><Relationship Id="rId158" Type="http://schemas.openxmlformats.org/officeDocument/2006/relationships/image" Target="../media/image170.png"/><Relationship Id="rId302" Type="http://schemas.openxmlformats.org/officeDocument/2006/relationships/image" Target="../media/image241.png"/><Relationship Id="rId323" Type="http://schemas.openxmlformats.org/officeDocument/2006/relationships/customXml" Target="../ink/ink256.xml"/><Relationship Id="rId344" Type="http://schemas.openxmlformats.org/officeDocument/2006/relationships/image" Target="../media/image262.png"/><Relationship Id="rId20" Type="http://schemas.openxmlformats.org/officeDocument/2006/relationships/image" Target="../media/image101.png"/><Relationship Id="rId41" Type="http://schemas.openxmlformats.org/officeDocument/2006/relationships/customXml" Target="../ink/ink116.xml"/><Relationship Id="rId62" Type="http://schemas.openxmlformats.org/officeDocument/2006/relationships/image" Target="../media/image122.png"/><Relationship Id="rId83" Type="http://schemas.openxmlformats.org/officeDocument/2006/relationships/customXml" Target="../ink/ink137.xml"/><Relationship Id="rId179" Type="http://schemas.openxmlformats.org/officeDocument/2006/relationships/customXml" Target="../ink/ink185.xml"/><Relationship Id="rId365" Type="http://schemas.openxmlformats.org/officeDocument/2006/relationships/customXml" Target="../ink/ink277.xml"/><Relationship Id="rId386" Type="http://schemas.openxmlformats.org/officeDocument/2006/relationships/image" Target="../media/image283.png"/><Relationship Id="rId190" Type="http://schemas.openxmlformats.org/officeDocument/2006/relationships/image" Target="../media/image186.png"/><Relationship Id="rId204" Type="http://schemas.openxmlformats.org/officeDocument/2006/relationships/image" Target="../media/image193.png"/><Relationship Id="rId225" Type="http://schemas.openxmlformats.org/officeDocument/2006/relationships/customXml" Target="../ink/ink208.xml"/><Relationship Id="rId246" Type="http://schemas.openxmlformats.org/officeDocument/2006/relationships/image" Target="../media/image214.png"/><Relationship Id="rId267" Type="http://schemas.openxmlformats.org/officeDocument/2006/relationships/customXml" Target="../ink/ink229.xml"/><Relationship Id="rId288" Type="http://schemas.openxmlformats.org/officeDocument/2006/relationships/image" Target="../media/image235.png"/><Relationship Id="rId411" Type="http://schemas.openxmlformats.org/officeDocument/2006/relationships/customXml" Target="../ink/ink300.xml"/><Relationship Id="rId432" Type="http://schemas.openxmlformats.org/officeDocument/2006/relationships/image" Target="../media/image305.png"/><Relationship Id="rId106" Type="http://schemas.openxmlformats.org/officeDocument/2006/relationships/image" Target="../media/image144.png"/><Relationship Id="rId127" Type="http://schemas.openxmlformats.org/officeDocument/2006/relationships/customXml" Target="../ink/ink159.xml"/><Relationship Id="rId313" Type="http://schemas.openxmlformats.org/officeDocument/2006/relationships/customXml" Target="../ink/ink251.xml"/><Relationship Id="rId10" Type="http://schemas.openxmlformats.org/officeDocument/2006/relationships/image" Target="../media/image96.png"/><Relationship Id="rId31" Type="http://schemas.openxmlformats.org/officeDocument/2006/relationships/customXml" Target="../ink/ink111.xml"/><Relationship Id="rId52" Type="http://schemas.openxmlformats.org/officeDocument/2006/relationships/image" Target="../media/image117.png"/><Relationship Id="rId73" Type="http://schemas.openxmlformats.org/officeDocument/2006/relationships/customXml" Target="../ink/ink132.xml"/><Relationship Id="rId94" Type="http://schemas.openxmlformats.org/officeDocument/2006/relationships/image" Target="../media/image138.png"/><Relationship Id="rId148" Type="http://schemas.openxmlformats.org/officeDocument/2006/relationships/image" Target="../media/image165.png"/><Relationship Id="rId169" Type="http://schemas.openxmlformats.org/officeDocument/2006/relationships/customXml" Target="../ink/ink180.xml"/><Relationship Id="rId334" Type="http://schemas.openxmlformats.org/officeDocument/2006/relationships/image" Target="../media/image257.png"/><Relationship Id="rId355" Type="http://schemas.openxmlformats.org/officeDocument/2006/relationships/customXml" Target="../ink/ink272.xml"/><Relationship Id="rId376" Type="http://schemas.openxmlformats.org/officeDocument/2006/relationships/image" Target="../media/image278.png"/><Relationship Id="rId397" Type="http://schemas.openxmlformats.org/officeDocument/2006/relationships/customXml" Target="../ink/ink293.xml"/><Relationship Id="rId4" Type="http://schemas.openxmlformats.org/officeDocument/2006/relationships/image" Target="../media/image92.png"/><Relationship Id="rId180" Type="http://schemas.openxmlformats.org/officeDocument/2006/relationships/image" Target="../media/image181.png"/><Relationship Id="rId215" Type="http://schemas.openxmlformats.org/officeDocument/2006/relationships/customXml" Target="../ink/ink203.xml"/><Relationship Id="rId236" Type="http://schemas.openxmlformats.org/officeDocument/2006/relationships/image" Target="../media/image209.png"/><Relationship Id="rId257" Type="http://schemas.openxmlformats.org/officeDocument/2006/relationships/customXml" Target="../ink/ink224.xml"/><Relationship Id="rId278" Type="http://schemas.openxmlformats.org/officeDocument/2006/relationships/image" Target="../media/image230.png"/><Relationship Id="rId401" Type="http://schemas.openxmlformats.org/officeDocument/2006/relationships/customXml" Target="../ink/ink295.xml"/><Relationship Id="rId422" Type="http://schemas.openxmlformats.org/officeDocument/2006/relationships/image" Target="../media/image300.png"/><Relationship Id="rId443" Type="http://schemas.openxmlformats.org/officeDocument/2006/relationships/image" Target="../media/image310.png"/><Relationship Id="rId303" Type="http://schemas.openxmlformats.org/officeDocument/2006/relationships/customXml" Target="../ink/ink246.xml"/><Relationship Id="rId42" Type="http://schemas.openxmlformats.org/officeDocument/2006/relationships/image" Target="../media/image112.png"/><Relationship Id="rId84" Type="http://schemas.openxmlformats.org/officeDocument/2006/relationships/image" Target="../media/image133.png"/><Relationship Id="rId138" Type="http://schemas.openxmlformats.org/officeDocument/2006/relationships/image" Target="../media/image160.png"/><Relationship Id="rId345" Type="http://schemas.openxmlformats.org/officeDocument/2006/relationships/customXml" Target="../ink/ink267.xml"/><Relationship Id="rId387" Type="http://schemas.openxmlformats.org/officeDocument/2006/relationships/customXml" Target="../ink/ink288.xml"/><Relationship Id="rId191" Type="http://schemas.openxmlformats.org/officeDocument/2006/relationships/customXml" Target="../ink/ink191.xml"/><Relationship Id="rId205" Type="http://schemas.openxmlformats.org/officeDocument/2006/relationships/customXml" Target="../ink/ink198.xml"/><Relationship Id="rId247" Type="http://schemas.openxmlformats.org/officeDocument/2006/relationships/customXml" Target="../ink/ink219.xml"/><Relationship Id="rId412" Type="http://schemas.openxmlformats.org/officeDocument/2006/relationships/image" Target="../media/image296.png"/><Relationship Id="rId107" Type="http://schemas.openxmlformats.org/officeDocument/2006/relationships/customXml" Target="../ink/ink149.xml"/><Relationship Id="rId289" Type="http://schemas.openxmlformats.org/officeDocument/2006/relationships/customXml" Target="../ink/ink240.xml"/><Relationship Id="rId11" Type="http://schemas.openxmlformats.org/officeDocument/2006/relationships/customXml" Target="../ink/ink101.xml"/><Relationship Id="rId53" Type="http://schemas.openxmlformats.org/officeDocument/2006/relationships/customXml" Target="../ink/ink122.xml"/><Relationship Id="rId149" Type="http://schemas.openxmlformats.org/officeDocument/2006/relationships/customXml" Target="../ink/ink170.xml"/><Relationship Id="rId314" Type="http://schemas.openxmlformats.org/officeDocument/2006/relationships/image" Target="../media/image247.png"/><Relationship Id="rId356" Type="http://schemas.openxmlformats.org/officeDocument/2006/relationships/image" Target="../media/image268.png"/><Relationship Id="rId398" Type="http://schemas.openxmlformats.org/officeDocument/2006/relationships/image" Target="../media/image289.png"/><Relationship Id="rId95" Type="http://schemas.openxmlformats.org/officeDocument/2006/relationships/customXml" Target="../ink/ink143.xml"/><Relationship Id="rId160" Type="http://schemas.openxmlformats.org/officeDocument/2006/relationships/image" Target="../media/image171.png"/><Relationship Id="rId216" Type="http://schemas.openxmlformats.org/officeDocument/2006/relationships/image" Target="../media/image199.png"/><Relationship Id="rId423" Type="http://schemas.openxmlformats.org/officeDocument/2006/relationships/customXml" Target="../ink/ink306.xml"/><Relationship Id="rId258" Type="http://schemas.openxmlformats.org/officeDocument/2006/relationships/image" Target="../media/image220.png"/><Relationship Id="rId22" Type="http://schemas.openxmlformats.org/officeDocument/2006/relationships/image" Target="../media/image102.png"/><Relationship Id="rId64" Type="http://schemas.openxmlformats.org/officeDocument/2006/relationships/image" Target="../media/image123.png"/><Relationship Id="rId118" Type="http://schemas.openxmlformats.org/officeDocument/2006/relationships/image" Target="../media/image150.png"/><Relationship Id="rId325" Type="http://schemas.openxmlformats.org/officeDocument/2006/relationships/customXml" Target="../ink/ink257.xml"/><Relationship Id="rId367" Type="http://schemas.openxmlformats.org/officeDocument/2006/relationships/customXml" Target="../ink/ink278.xml"/><Relationship Id="rId171" Type="http://schemas.openxmlformats.org/officeDocument/2006/relationships/customXml" Target="../ink/ink181.xml"/><Relationship Id="rId227" Type="http://schemas.openxmlformats.org/officeDocument/2006/relationships/customXml" Target="../ink/ink209.xml"/><Relationship Id="rId269" Type="http://schemas.openxmlformats.org/officeDocument/2006/relationships/customXml" Target="../ink/ink230.xml"/><Relationship Id="rId434" Type="http://schemas.openxmlformats.org/officeDocument/2006/relationships/image" Target="../media/image306.png"/><Relationship Id="rId33" Type="http://schemas.openxmlformats.org/officeDocument/2006/relationships/customXml" Target="../ink/ink112.xml"/><Relationship Id="rId129" Type="http://schemas.openxmlformats.org/officeDocument/2006/relationships/customXml" Target="../ink/ink160.xml"/><Relationship Id="rId280" Type="http://schemas.openxmlformats.org/officeDocument/2006/relationships/image" Target="../media/image231.png"/><Relationship Id="rId336" Type="http://schemas.openxmlformats.org/officeDocument/2006/relationships/image" Target="../media/image258.png"/><Relationship Id="rId75" Type="http://schemas.openxmlformats.org/officeDocument/2006/relationships/customXml" Target="../ink/ink133.xml"/><Relationship Id="rId140" Type="http://schemas.openxmlformats.org/officeDocument/2006/relationships/image" Target="../media/image161.png"/><Relationship Id="rId182" Type="http://schemas.openxmlformats.org/officeDocument/2006/relationships/image" Target="../media/image182.png"/><Relationship Id="rId378" Type="http://schemas.openxmlformats.org/officeDocument/2006/relationships/image" Target="../media/image279.png"/><Relationship Id="rId403" Type="http://schemas.openxmlformats.org/officeDocument/2006/relationships/customXml" Target="../ink/ink296.xml"/><Relationship Id="rId6" Type="http://schemas.openxmlformats.org/officeDocument/2006/relationships/image" Target="../media/image94.png"/><Relationship Id="rId238" Type="http://schemas.openxmlformats.org/officeDocument/2006/relationships/image" Target="../media/image210.png"/><Relationship Id="rId445" Type="http://schemas.openxmlformats.org/officeDocument/2006/relationships/image" Target="../media/image311.png"/><Relationship Id="rId291" Type="http://schemas.openxmlformats.org/officeDocument/2006/relationships/customXml" Target="../ink/ink241.xml"/><Relationship Id="rId305" Type="http://schemas.openxmlformats.org/officeDocument/2006/relationships/customXml" Target="../ink/ink247.xml"/><Relationship Id="rId347" Type="http://schemas.openxmlformats.org/officeDocument/2006/relationships/customXml" Target="../ink/ink268.xml"/><Relationship Id="rId44" Type="http://schemas.openxmlformats.org/officeDocument/2006/relationships/image" Target="../media/image113.png"/><Relationship Id="rId86" Type="http://schemas.openxmlformats.org/officeDocument/2006/relationships/image" Target="../media/image134.png"/><Relationship Id="rId151" Type="http://schemas.openxmlformats.org/officeDocument/2006/relationships/customXml" Target="../ink/ink171.xml"/><Relationship Id="rId389" Type="http://schemas.openxmlformats.org/officeDocument/2006/relationships/customXml" Target="../ink/ink289.xml"/><Relationship Id="rId193" Type="http://schemas.openxmlformats.org/officeDocument/2006/relationships/customXml" Target="../ink/ink192.xml"/><Relationship Id="rId207" Type="http://schemas.openxmlformats.org/officeDocument/2006/relationships/customXml" Target="../ink/ink199.xml"/><Relationship Id="rId249" Type="http://schemas.openxmlformats.org/officeDocument/2006/relationships/customXml" Target="../ink/ink220.xml"/><Relationship Id="rId414" Type="http://schemas.openxmlformats.org/officeDocument/2006/relationships/image" Target="../media/image297.png"/><Relationship Id="rId13" Type="http://schemas.openxmlformats.org/officeDocument/2006/relationships/customXml" Target="../ink/ink102.xml"/><Relationship Id="rId109" Type="http://schemas.openxmlformats.org/officeDocument/2006/relationships/customXml" Target="../ink/ink150.xml"/><Relationship Id="rId260" Type="http://schemas.openxmlformats.org/officeDocument/2006/relationships/image" Target="../media/image221.png"/><Relationship Id="rId316" Type="http://schemas.openxmlformats.org/officeDocument/2006/relationships/image" Target="../media/image248.png"/><Relationship Id="rId55" Type="http://schemas.openxmlformats.org/officeDocument/2006/relationships/customXml" Target="../ink/ink123.xml"/><Relationship Id="rId97" Type="http://schemas.openxmlformats.org/officeDocument/2006/relationships/customXml" Target="../ink/ink144.xml"/><Relationship Id="rId120" Type="http://schemas.openxmlformats.org/officeDocument/2006/relationships/image" Target="../media/image151.png"/><Relationship Id="rId358" Type="http://schemas.openxmlformats.org/officeDocument/2006/relationships/image" Target="../media/image269.png"/><Relationship Id="rId162" Type="http://schemas.openxmlformats.org/officeDocument/2006/relationships/image" Target="../media/image172.png"/><Relationship Id="rId218" Type="http://schemas.openxmlformats.org/officeDocument/2006/relationships/image" Target="../media/image200.png"/><Relationship Id="rId425" Type="http://schemas.openxmlformats.org/officeDocument/2006/relationships/customXml" Target="../ink/ink307.xml"/><Relationship Id="rId271" Type="http://schemas.openxmlformats.org/officeDocument/2006/relationships/customXml" Target="../ink/ink231.xml"/><Relationship Id="rId24" Type="http://schemas.openxmlformats.org/officeDocument/2006/relationships/image" Target="../media/image103.png"/><Relationship Id="rId66" Type="http://schemas.openxmlformats.org/officeDocument/2006/relationships/image" Target="../media/image124.png"/><Relationship Id="rId131" Type="http://schemas.openxmlformats.org/officeDocument/2006/relationships/customXml" Target="../ink/ink161.xml"/><Relationship Id="rId327" Type="http://schemas.openxmlformats.org/officeDocument/2006/relationships/customXml" Target="../ink/ink258.xml"/><Relationship Id="rId369" Type="http://schemas.openxmlformats.org/officeDocument/2006/relationships/customXml" Target="../ink/ink279.xml"/><Relationship Id="rId173" Type="http://schemas.openxmlformats.org/officeDocument/2006/relationships/customXml" Target="../ink/ink182.xml"/><Relationship Id="rId229" Type="http://schemas.openxmlformats.org/officeDocument/2006/relationships/customXml" Target="../ink/ink210.xml"/><Relationship Id="rId380" Type="http://schemas.openxmlformats.org/officeDocument/2006/relationships/image" Target="../media/image280.png"/><Relationship Id="rId436" Type="http://schemas.openxmlformats.org/officeDocument/2006/relationships/image" Target="../media/image307.png"/><Relationship Id="rId240" Type="http://schemas.openxmlformats.org/officeDocument/2006/relationships/image" Target="../media/image211.png"/><Relationship Id="rId35" Type="http://schemas.openxmlformats.org/officeDocument/2006/relationships/customXml" Target="../ink/ink113.xml"/><Relationship Id="rId77" Type="http://schemas.openxmlformats.org/officeDocument/2006/relationships/customXml" Target="../ink/ink134.xml"/><Relationship Id="rId100" Type="http://schemas.openxmlformats.org/officeDocument/2006/relationships/image" Target="../media/image141.png"/><Relationship Id="rId282" Type="http://schemas.openxmlformats.org/officeDocument/2006/relationships/image" Target="../media/image232.png"/><Relationship Id="rId338" Type="http://schemas.openxmlformats.org/officeDocument/2006/relationships/image" Target="../media/image259.png"/><Relationship Id="rId8" Type="http://schemas.openxmlformats.org/officeDocument/2006/relationships/image" Target="../media/image95.png"/><Relationship Id="rId142" Type="http://schemas.openxmlformats.org/officeDocument/2006/relationships/image" Target="../media/image162.png"/><Relationship Id="rId184" Type="http://schemas.openxmlformats.org/officeDocument/2006/relationships/image" Target="../media/image183.png"/><Relationship Id="rId391" Type="http://schemas.openxmlformats.org/officeDocument/2006/relationships/customXml" Target="../ink/ink290.xml"/><Relationship Id="rId405" Type="http://schemas.openxmlformats.org/officeDocument/2006/relationships/customXml" Target="../ink/ink297.xml"/><Relationship Id="rId447" Type="http://schemas.openxmlformats.org/officeDocument/2006/relationships/image" Target="../media/image312.png"/><Relationship Id="rId251" Type="http://schemas.openxmlformats.org/officeDocument/2006/relationships/customXml" Target="../ink/ink221.xml"/><Relationship Id="rId46" Type="http://schemas.openxmlformats.org/officeDocument/2006/relationships/image" Target="../media/image114.png"/><Relationship Id="rId293" Type="http://schemas.openxmlformats.org/officeDocument/2006/relationships/customXml" Target="../ink/ink242.xml"/><Relationship Id="rId307" Type="http://schemas.openxmlformats.org/officeDocument/2006/relationships/customXml" Target="../ink/ink248.xml"/><Relationship Id="rId349" Type="http://schemas.openxmlformats.org/officeDocument/2006/relationships/customXml" Target="../ink/ink269.xml"/><Relationship Id="rId88" Type="http://schemas.openxmlformats.org/officeDocument/2006/relationships/image" Target="../media/image135.png"/><Relationship Id="rId111" Type="http://schemas.openxmlformats.org/officeDocument/2006/relationships/customXml" Target="../ink/ink151.xml"/><Relationship Id="rId153" Type="http://schemas.openxmlformats.org/officeDocument/2006/relationships/customXml" Target="../ink/ink172.xml"/><Relationship Id="rId195" Type="http://schemas.openxmlformats.org/officeDocument/2006/relationships/customXml" Target="../ink/ink193.xml"/><Relationship Id="rId209" Type="http://schemas.openxmlformats.org/officeDocument/2006/relationships/customXml" Target="../ink/ink200.xml"/><Relationship Id="rId360" Type="http://schemas.openxmlformats.org/officeDocument/2006/relationships/image" Target="../media/image270.png"/><Relationship Id="rId416" Type="http://schemas.openxmlformats.org/officeDocument/2006/relationships/image" Target="../media/image7100.png"/><Relationship Id="rId220" Type="http://schemas.openxmlformats.org/officeDocument/2006/relationships/image" Target="../media/image201.png"/><Relationship Id="rId15" Type="http://schemas.openxmlformats.org/officeDocument/2006/relationships/customXml" Target="../ink/ink103.xml"/><Relationship Id="rId57" Type="http://schemas.openxmlformats.org/officeDocument/2006/relationships/customXml" Target="../ink/ink124.xml"/><Relationship Id="rId262" Type="http://schemas.openxmlformats.org/officeDocument/2006/relationships/image" Target="../media/image222.png"/><Relationship Id="rId318" Type="http://schemas.openxmlformats.org/officeDocument/2006/relationships/image" Target="../media/image249.png"/><Relationship Id="rId99" Type="http://schemas.openxmlformats.org/officeDocument/2006/relationships/customXml" Target="../ink/ink145.xml"/><Relationship Id="rId122" Type="http://schemas.openxmlformats.org/officeDocument/2006/relationships/image" Target="../media/image152.png"/><Relationship Id="rId164" Type="http://schemas.openxmlformats.org/officeDocument/2006/relationships/image" Target="../media/image173.png"/><Relationship Id="rId371" Type="http://schemas.openxmlformats.org/officeDocument/2006/relationships/customXml" Target="../ink/ink280.xml"/><Relationship Id="rId427" Type="http://schemas.openxmlformats.org/officeDocument/2006/relationships/customXml" Target="../ink/ink308.xml"/><Relationship Id="rId26" Type="http://schemas.openxmlformats.org/officeDocument/2006/relationships/image" Target="../media/image104.png"/><Relationship Id="rId231" Type="http://schemas.openxmlformats.org/officeDocument/2006/relationships/customXml" Target="../ink/ink211.xml"/><Relationship Id="rId273" Type="http://schemas.openxmlformats.org/officeDocument/2006/relationships/customXml" Target="../ink/ink232.xml"/><Relationship Id="rId329" Type="http://schemas.openxmlformats.org/officeDocument/2006/relationships/customXml" Target="../ink/ink259.xml"/><Relationship Id="rId68" Type="http://schemas.openxmlformats.org/officeDocument/2006/relationships/image" Target="../media/image125.png"/><Relationship Id="rId133" Type="http://schemas.openxmlformats.org/officeDocument/2006/relationships/customXml" Target="../ink/ink162.xml"/><Relationship Id="rId175" Type="http://schemas.openxmlformats.org/officeDocument/2006/relationships/customXml" Target="../ink/ink183.xml"/><Relationship Id="rId340" Type="http://schemas.openxmlformats.org/officeDocument/2006/relationships/image" Target="../media/image260.png"/><Relationship Id="rId200" Type="http://schemas.openxmlformats.org/officeDocument/2006/relationships/image" Target="../media/image191.png"/><Relationship Id="rId382" Type="http://schemas.openxmlformats.org/officeDocument/2006/relationships/image" Target="../media/image281.png"/><Relationship Id="rId438" Type="http://schemas.openxmlformats.org/officeDocument/2006/relationships/image" Target="../media/image308.png"/><Relationship Id="rId242" Type="http://schemas.openxmlformats.org/officeDocument/2006/relationships/image" Target="../media/image212.png"/><Relationship Id="rId284" Type="http://schemas.openxmlformats.org/officeDocument/2006/relationships/image" Target="../media/image233.png"/><Relationship Id="rId37" Type="http://schemas.openxmlformats.org/officeDocument/2006/relationships/customXml" Target="../ink/ink114.xml"/><Relationship Id="rId79" Type="http://schemas.openxmlformats.org/officeDocument/2006/relationships/customXml" Target="../ink/ink135.xml"/><Relationship Id="rId102" Type="http://schemas.openxmlformats.org/officeDocument/2006/relationships/image" Target="../media/image142.png"/><Relationship Id="rId144" Type="http://schemas.openxmlformats.org/officeDocument/2006/relationships/image" Target="../media/image163.png"/><Relationship Id="rId90" Type="http://schemas.openxmlformats.org/officeDocument/2006/relationships/image" Target="../media/image136.png"/><Relationship Id="rId186" Type="http://schemas.openxmlformats.org/officeDocument/2006/relationships/image" Target="../media/image184.png"/><Relationship Id="rId351" Type="http://schemas.openxmlformats.org/officeDocument/2006/relationships/customXml" Target="../ink/ink270.xml"/><Relationship Id="rId393" Type="http://schemas.openxmlformats.org/officeDocument/2006/relationships/customXml" Target="../ink/ink291.xml"/><Relationship Id="rId407" Type="http://schemas.openxmlformats.org/officeDocument/2006/relationships/customXml" Target="../ink/ink298.xml"/><Relationship Id="rId449" Type="http://schemas.openxmlformats.org/officeDocument/2006/relationships/image" Target="../media/image93.png"/><Relationship Id="rId211" Type="http://schemas.openxmlformats.org/officeDocument/2006/relationships/customXml" Target="../ink/ink201.xml"/><Relationship Id="rId253" Type="http://schemas.openxmlformats.org/officeDocument/2006/relationships/customXml" Target="../ink/ink222.xml"/><Relationship Id="rId295" Type="http://schemas.openxmlformats.org/officeDocument/2006/relationships/customXml" Target="../ink/ink243.xml"/><Relationship Id="rId309" Type="http://schemas.openxmlformats.org/officeDocument/2006/relationships/customXml" Target="../ink/ink249.xml"/><Relationship Id="rId48" Type="http://schemas.openxmlformats.org/officeDocument/2006/relationships/image" Target="../media/image115.png"/><Relationship Id="rId113" Type="http://schemas.openxmlformats.org/officeDocument/2006/relationships/customXml" Target="../ink/ink152.xml"/><Relationship Id="rId320" Type="http://schemas.openxmlformats.org/officeDocument/2006/relationships/image" Target="../media/image250.png"/><Relationship Id="rId155" Type="http://schemas.openxmlformats.org/officeDocument/2006/relationships/customXml" Target="../ink/ink173.xml"/><Relationship Id="rId197" Type="http://schemas.openxmlformats.org/officeDocument/2006/relationships/customXml" Target="../ink/ink194.xml"/><Relationship Id="rId362" Type="http://schemas.openxmlformats.org/officeDocument/2006/relationships/image" Target="../media/image271.png"/><Relationship Id="rId418" Type="http://schemas.openxmlformats.org/officeDocument/2006/relationships/image" Target="../media/image298.png"/><Relationship Id="rId222" Type="http://schemas.openxmlformats.org/officeDocument/2006/relationships/image" Target="../media/image202.png"/><Relationship Id="rId264" Type="http://schemas.openxmlformats.org/officeDocument/2006/relationships/image" Target="../media/image223.png"/><Relationship Id="rId17" Type="http://schemas.openxmlformats.org/officeDocument/2006/relationships/customXml" Target="../ink/ink104.xml"/><Relationship Id="rId59" Type="http://schemas.openxmlformats.org/officeDocument/2006/relationships/customXml" Target="../ink/ink125.xml"/><Relationship Id="rId124" Type="http://schemas.openxmlformats.org/officeDocument/2006/relationships/image" Target="../media/image153.png"/><Relationship Id="rId70" Type="http://schemas.openxmlformats.org/officeDocument/2006/relationships/image" Target="../media/image126.png"/><Relationship Id="rId166" Type="http://schemas.openxmlformats.org/officeDocument/2006/relationships/image" Target="../media/image174.png"/><Relationship Id="rId331" Type="http://schemas.openxmlformats.org/officeDocument/2006/relationships/customXml" Target="../ink/ink260.xml"/><Relationship Id="rId373" Type="http://schemas.openxmlformats.org/officeDocument/2006/relationships/customXml" Target="../ink/ink281.xml"/><Relationship Id="rId429" Type="http://schemas.openxmlformats.org/officeDocument/2006/relationships/customXml" Target="../ink/ink309.xml"/><Relationship Id="rId1" Type="http://schemas.openxmlformats.org/officeDocument/2006/relationships/vmlDrawing" Target="../drawings/vmlDrawing1.vml"/><Relationship Id="rId233" Type="http://schemas.openxmlformats.org/officeDocument/2006/relationships/customXml" Target="../ink/ink212.xml"/><Relationship Id="rId440" Type="http://schemas.openxmlformats.org/officeDocument/2006/relationships/customXml" Target="../ink/ink315.xml"/><Relationship Id="rId28" Type="http://schemas.openxmlformats.org/officeDocument/2006/relationships/image" Target="../media/image105.png"/><Relationship Id="rId275" Type="http://schemas.openxmlformats.org/officeDocument/2006/relationships/customXml" Target="../ink/ink233.xml"/><Relationship Id="rId300" Type="http://schemas.openxmlformats.org/officeDocument/2006/relationships/image" Target="../media/image240.png"/><Relationship Id="rId81" Type="http://schemas.openxmlformats.org/officeDocument/2006/relationships/customXml" Target="../ink/ink136.xml"/><Relationship Id="rId135" Type="http://schemas.openxmlformats.org/officeDocument/2006/relationships/customXml" Target="../ink/ink163.xml"/><Relationship Id="rId177" Type="http://schemas.openxmlformats.org/officeDocument/2006/relationships/customXml" Target="../ink/ink184.xml"/><Relationship Id="rId342" Type="http://schemas.openxmlformats.org/officeDocument/2006/relationships/image" Target="../media/image261.png"/><Relationship Id="rId384" Type="http://schemas.openxmlformats.org/officeDocument/2006/relationships/image" Target="../media/image282.png"/><Relationship Id="rId202" Type="http://schemas.openxmlformats.org/officeDocument/2006/relationships/image" Target="../media/image192.png"/><Relationship Id="rId244" Type="http://schemas.openxmlformats.org/officeDocument/2006/relationships/image" Target="../media/image213.png"/><Relationship Id="rId39" Type="http://schemas.openxmlformats.org/officeDocument/2006/relationships/customXml" Target="../ink/ink115.xml"/><Relationship Id="rId286" Type="http://schemas.openxmlformats.org/officeDocument/2006/relationships/image" Target="../media/image234.png"/></Relationships>
</file>

<file path=ppt/slides/_rels/slide11.xml.rels><?xml version="1.0" encoding="UTF-8" standalone="yes"?>
<Relationships xmlns="http://schemas.openxmlformats.org/package/2006/relationships"><Relationship Id="rId117" Type="http://schemas.openxmlformats.org/officeDocument/2006/relationships/customXml" Target="../ink/ink376.xml"/><Relationship Id="rId21" Type="http://schemas.openxmlformats.org/officeDocument/2006/relationships/customXml" Target="../ink/ink328.xml"/><Relationship Id="rId42" Type="http://schemas.openxmlformats.org/officeDocument/2006/relationships/image" Target="../media/image332.png"/><Relationship Id="rId63" Type="http://schemas.openxmlformats.org/officeDocument/2006/relationships/customXml" Target="../ink/ink349.xml"/><Relationship Id="rId84" Type="http://schemas.openxmlformats.org/officeDocument/2006/relationships/image" Target="../media/image353.png"/><Relationship Id="rId138" Type="http://schemas.openxmlformats.org/officeDocument/2006/relationships/customXml" Target="../ink/ink387.xml"/><Relationship Id="rId159" Type="http://schemas.openxmlformats.org/officeDocument/2006/relationships/image" Target="../media/image390.png"/><Relationship Id="rId170" Type="http://schemas.openxmlformats.org/officeDocument/2006/relationships/customXml" Target="../ink/ink403.xml"/><Relationship Id="rId107" Type="http://schemas.openxmlformats.org/officeDocument/2006/relationships/customXml" Target="../ink/ink371.xml"/><Relationship Id="rId11" Type="http://schemas.openxmlformats.org/officeDocument/2006/relationships/customXml" Target="../ink/ink323.xml"/><Relationship Id="rId32" Type="http://schemas.openxmlformats.org/officeDocument/2006/relationships/image" Target="../media/image327.png"/><Relationship Id="rId53" Type="http://schemas.openxmlformats.org/officeDocument/2006/relationships/customXml" Target="../ink/ink344.xml"/><Relationship Id="rId74" Type="http://schemas.openxmlformats.org/officeDocument/2006/relationships/image" Target="../media/image348.png"/><Relationship Id="rId128" Type="http://schemas.openxmlformats.org/officeDocument/2006/relationships/customXml" Target="../ink/ink382.xml"/><Relationship Id="rId149" Type="http://schemas.openxmlformats.org/officeDocument/2006/relationships/image" Target="../media/image385.png"/><Relationship Id="rId5" Type="http://schemas.openxmlformats.org/officeDocument/2006/relationships/customXml" Target="../ink/ink320.xml"/><Relationship Id="rId95" Type="http://schemas.openxmlformats.org/officeDocument/2006/relationships/customXml" Target="../ink/ink365.xml"/><Relationship Id="rId160" Type="http://schemas.openxmlformats.org/officeDocument/2006/relationships/customXml" Target="../ink/ink398.xml"/><Relationship Id="rId22" Type="http://schemas.openxmlformats.org/officeDocument/2006/relationships/image" Target="../media/image322.png"/><Relationship Id="rId43" Type="http://schemas.openxmlformats.org/officeDocument/2006/relationships/customXml" Target="../ink/ink339.xml"/><Relationship Id="rId64" Type="http://schemas.openxmlformats.org/officeDocument/2006/relationships/image" Target="../media/image343.png"/><Relationship Id="rId118" Type="http://schemas.openxmlformats.org/officeDocument/2006/relationships/image" Target="../media/image370.png"/><Relationship Id="rId139" Type="http://schemas.openxmlformats.org/officeDocument/2006/relationships/image" Target="../media/image380.png"/><Relationship Id="rId85" Type="http://schemas.openxmlformats.org/officeDocument/2006/relationships/customXml" Target="../ink/ink360.xml"/><Relationship Id="rId150" Type="http://schemas.openxmlformats.org/officeDocument/2006/relationships/customXml" Target="../ink/ink393.xml"/><Relationship Id="rId171" Type="http://schemas.openxmlformats.org/officeDocument/2006/relationships/image" Target="../media/image396.png"/><Relationship Id="rId12" Type="http://schemas.openxmlformats.org/officeDocument/2006/relationships/image" Target="../media/image317.png"/><Relationship Id="rId33" Type="http://schemas.openxmlformats.org/officeDocument/2006/relationships/customXml" Target="../ink/ink334.xml"/><Relationship Id="rId108" Type="http://schemas.openxmlformats.org/officeDocument/2006/relationships/image" Target="../media/image365.png"/><Relationship Id="rId129" Type="http://schemas.openxmlformats.org/officeDocument/2006/relationships/image" Target="../media/image375.png"/><Relationship Id="rId54" Type="http://schemas.openxmlformats.org/officeDocument/2006/relationships/image" Target="../media/image338.png"/><Relationship Id="rId75" Type="http://schemas.openxmlformats.org/officeDocument/2006/relationships/customXml" Target="../ink/ink355.xml"/><Relationship Id="rId96" Type="http://schemas.openxmlformats.org/officeDocument/2006/relationships/image" Target="../media/image359.png"/><Relationship Id="rId140" Type="http://schemas.openxmlformats.org/officeDocument/2006/relationships/customXml" Target="../ink/ink388.xml"/><Relationship Id="rId161" Type="http://schemas.openxmlformats.org/officeDocument/2006/relationships/image" Target="../media/image391.png"/><Relationship Id="rId6" Type="http://schemas.openxmlformats.org/officeDocument/2006/relationships/image" Target="../media/image315.png"/><Relationship Id="rId23" Type="http://schemas.openxmlformats.org/officeDocument/2006/relationships/customXml" Target="../ink/ink329.xml"/><Relationship Id="rId28" Type="http://schemas.openxmlformats.org/officeDocument/2006/relationships/image" Target="../media/image325.png"/><Relationship Id="rId49" Type="http://schemas.openxmlformats.org/officeDocument/2006/relationships/customXml" Target="../ink/ink342.xml"/><Relationship Id="rId114" Type="http://schemas.openxmlformats.org/officeDocument/2006/relationships/image" Target="../media/image368.png"/><Relationship Id="rId119" Type="http://schemas.openxmlformats.org/officeDocument/2006/relationships/customXml" Target="../ink/ink377.xml"/><Relationship Id="rId44" Type="http://schemas.openxmlformats.org/officeDocument/2006/relationships/image" Target="../media/image333.png"/><Relationship Id="rId60" Type="http://schemas.openxmlformats.org/officeDocument/2006/relationships/image" Target="../media/image341.png"/><Relationship Id="rId65" Type="http://schemas.openxmlformats.org/officeDocument/2006/relationships/customXml" Target="../ink/ink350.xml"/><Relationship Id="rId81" Type="http://schemas.openxmlformats.org/officeDocument/2006/relationships/customXml" Target="../ink/ink358.xml"/><Relationship Id="rId86" Type="http://schemas.openxmlformats.org/officeDocument/2006/relationships/image" Target="../media/image354.png"/><Relationship Id="rId130" Type="http://schemas.openxmlformats.org/officeDocument/2006/relationships/customXml" Target="../ink/ink383.xml"/><Relationship Id="rId135" Type="http://schemas.openxmlformats.org/officeDocument/2006/relationships/image" Target="../media/image378.png"/><Relationship Id="rId151" Type="http://schemas.openxmlformats.org/officeDocument/2006/relationships/image" Target="../media/image386.png"/><Relationship Id="rId156" Type="http://schemas.openxmlformats.org/officeDocument/2006/relationships/customXml" Target="../ink/ink396.xml"/><Relationship Id="rId177" Type="http://schemas.openxmlformats.org/officeDocument/2006/relationships/customXml" Target="../ink/ink407.xml"/><Relationship Id="rId172" Type="http://schemas.openxmlformats.org/officeDocument/2006/relationships/customXml" Target="../ink/ink404.xml"/><Relationship Id="rId13" Type="http://schemas.openxmlformats.org/officeDocument/2006/relationships/customXml" Target="../ink/ink324.xml"/><Relationship Id="rId18" Type="http://schemas.openxmlformats.org/officeDocument/2006/relationships/image" Target="../media/image320.png"/><Relationship Id="rId39" Type="http://schemas.openxmlformats.org/officeDocument/2006/relationships/customXml" Target="../ink/ink337.xml"/><Relationship Id="rId109" Type="http://schemas.openxmlformats.org/officeDocument/2006/relationships/customXml" Target="../ink/ink372.xml"/><Relationship Id="rId34" Type="http://schemas.openxmlformats.org/officeDocument/2006/relationships/image" Target="../media/image328.png"/><Relationship Id="rId50" Type="http://schemas.openxmlformats.org/officeDocument/2006/relationships/image" Target="../media/image336.png"/><Relationship Id="rId55" Type="http://schemas.openxmlformats.org/officeDocument/2006/relationships/customXml" Target="../ink/ink345.xml"/><Relationship Id="rId76" Type="http://schemas.openxmlformats.org/officeDocument/2006/relationships/image" Target="../media/image349.png"/><Relationship Id="rId97" Type="http://schemas.openxmlformats.org/officeDocument/2006/relationships/customXml" Target="../ink/ink366.xml"/><Relationship Id="rId104" Type="http://schemas.openxmlformats.org/officeDocument/2006/relationships/image" Target="../media/image363.png"/><Relationship Id="rId120" Type="http://schemas.openxmlformats.org/officeDocument/2006/relationships/image" Target="../media/image371.png"/><Relationship Id="rId125" Type="http://schemas.openxmlformats.org/officeDocument/2006/relationships/customXml" Target="../ink/ink380.xml"/><Relationship Id="rId141" Type="http://schemas.openxmlformats.org/officeDocument/2006/relationships/image" Target="../media/image381.png"/><Relationship Id="rId146" Type="http://schemas.openxmlformats.org/officeDocument/2006/relationships/customXml" Target="../ink/ink391.xml"/><Relationship Id="rId167" Type="http://schemas.openxmlformats.org/officeDocument/2006/relationships/image" Target="../media/image394.png"/><Relationship Id="rId7" Type="http://schemas.openxmlformats.org/officeDocument/2006/relationships/customXml" Target="../ink/ink321.xml"/><Relationship Id="rId71" Type="http://schemas.openxmlformats.org/officeDocument/2006/relationships/customXml" Target="../ink/ink353.xml"/><Relationship Id="rId92" Type="http://schemas.openxmlformats.org/officeDocument/2006/relationships/image" Target="../media/image357.png"/><Relationship Id="rId162" Type="http://schemas.openxmlformats.org/officeDocument/2006/relationships/customXml" Target="../ink/ink399.xml"/><Relationship Id="rId2" Type="http://schemas.openxmlformats.org/officeDocument/2006/relationships/notesSlide" Target="../notesSlides/notesSlide6.xml"/><Relationship Id="rId29" Type="http://schemas.openxmlformats.org/officeDocument/2006/relationships/customXml" Target="../ink/ink332.xml"/><Relationship Id="rId24" Type="http://schemas.openxmlformats.org/officeDocument/2006/relationships/image" Target="../media/image323.png"/><Relationship Id="rId40" Type="http://schemas.openxmlformats.org/officeDocument/2006/relationships/image" Target="../media/image331.png"/><Relationship Id="rId45" Type="http://schemas.openxmlformats.org/officeDocument/2006/relationships/customXml" Target="../ink/ink340.xml"/><Relationship Id="rId66" Type="http://schemas.openxmlformats.org/officeDocument/2006/relationships/image" Target="../media/image344.png"/><Relationship Id="rId87" Type="http://schemas.openxmlformats.org/officeDocument/2006/relationships/customXml" Target="../ink/ink361.xml"/><Relationship Id="rId110" Type="http://schemas.openxmlformats.org/officeDocument/2006/relationships/image" Target="../media/image366.png"/><Relationship Id="rId115" Type="http://schemas.openxmlformats.org/officeDocument/2006/relationships/customXml" Target="../ink/ink375.xml"/><Relationship Id="rId131" Type="http://schemas.openxmlformats.org/officeDocument/2006/relationships/image" Target="../media/image376.png"/><Relationship Id="rId136" Type="http://schemas.openxmlformats.org/officeDocument/2006/relationships/customXml" Target="../ink/ink386.xml"/><Relationship Id="rId157" Type="http://schemas.openxmlformats.org/officeDocument/2006/relationships/image" Target="../media/image389.png"/><Relationship Id="rId178" Type="http://schemas.openxmlformats.org/officeDocument/2006/relationships/image" Target="../media/image399.png"/><Relationship Id="rId61" Type="http://schemas.openxmlformats.org/officeDocument/2006/relationships/customXml" Target="../ink/ink348.xml"/><Relationship Id="rId82" Type="http://schemas.openxmlformats.org/officeDocument/2006/relationships/image" Target="../media/image352.png"/><Relationship Id="rId152" Type="http://schemas.openxmlformats.org/officeDocument/2006/relationships/customXml" Target="../ink/ink394.xml"/><Relationship Id="rId173" Type="http://schemas.openxmlformats.org/officeDocument/2006/relationships/customXml" Target="../ink/ink405.xml"/><Relationship Id="rId19" Type="http://schemas.openxmlformats.org/officeDocument/2006/relationships/customXml" Target="../ink/ink327.xml"/><Relationship Id="rId14" Type="http://schemas.openxmlformats.org/officeDocument/2006/relationships/image" Target="../media/image318.png"/><Relationship Id="rId30" Type="http://schemas.openxmlformats.org/officeDocument/2006/relationships/image" Target="../media/image326.png"/><Relationship Id="rId35" Type="http://schemas.openxmlformats.org/officeDocument/2006/relationships/customXml" Target="../ink/ink335.xml"/><Relationship Id="rId56" Type="http://schemas.openxmlformats.org/officeDocument/2006/relationships/image" Target="../media/image339.png"/><Relationship Id="rId77" Type="http://schemas.openxmlformats.org/officeDocument/2006/relationships/customXml" Target="../ink/ink356.xml"/><Relationship Id="rId100" Type="http://schemas.openxmlformats.org/officeDocument/2006/relationships/image" Target="../media/image361.png"/><Relationship Id="rId105" Type="http://schemas.openxmlformats.org/officeDocument/2006/relationships/customXml" Target="../ink/ink370.xml"/><Relationship Id="rId126" Type="http://schemas.openxmlformats.org/officeDocument/2006/relationships/image" Target="../media/image374.png"/><Relationship Id="rId147" Type="http://schemas.openxmlformats.org/officeDocument/2006/relationships/image" Target="../media/image384.png"/><Relationship Id="rId168" Type="http://schemas.openxmlformats.org/officeDocument/2006/relationships/customXml" Target="../ink/ink402.xml"/><Relationship Id="rId8" Type="http://schemas.openxmlformats.org/officeDocument/2006/relationships/image" Target="../media/image3140.png"/><Relationship Id="rId51" Type="http://schemas.openxmlformats.org/officeDocument/2006/relationships/customXml" Target="../ink/ink343.xml"/><Relationship Id="rId72" Type="http://schemas.openxmlformats.org/officeDocument/2006/relationships/image" Target="../media/image347.png"/><Relationship Id="rId93" Type="http://schemas.openxmlformats.org/officeDocument/2006/relationships/customXml" Target="../ink/ink364.xml"/><Relationship Id="rId98" Type="http://schemas.openxmlformats.org/officeDocument/2006/relationships/image" Target="../media/image360.png"/><Relationship Id="rId121" Type="http://schemas.openxmlformats.org/officeDocument/2006/relationships/customXml" Target="../ink/ink378.xml"/><Relationship Id="rId142" Type="http://schemas.openxmlformats.org/officeDocument/2006/relationships/customXml" Target="../ink/ink389.xml"/><Relationship Id="rId163" Type="http://schemas.openxmlformats.org/officeDocument/2006/relationships/image" Target="../media/image392.png"/><Relationship Id="rId3" Type="http://schemas.openxmlformats.org/officeDocument/2006/relationships/image" Target="../media/image313.png"/><Relationship Id="rId25" Type="http://schemas.openxmlformats.org/officeDocument/2006/relationships/customXml" Target="../ink/ink330.xml"/><Relationship Id="rId46" Type="http://schemas.openxmlformats.org/officeDocument/2006/relationships/image" Target="../media/image334.png"/><Relationship Id="rId67" Type="http://schemas.openxmlformats.org/officeDocument/2006/relationships/customXml" Target="../ink/ink351.xml"/><Relationship Id="rId116" Type="http://schemas.openxmlformats.org/officeDocument/2006/relationships/image" Target="../media/image369.png"/><Relationship Id="rId137" Type="http://schemas.openxmlformats.org/officeDocument/2006/relationships/image" Target="../media/image379.png"/><Relationship Id="rId158" Type="http://schemas.openxmlformats.org/officeDocument/2006/relationships/customXml" Target="../ink/ink397.xml"/><Relationship Id="rId20" Type="http://schemas.openxmlformats.org/officeDocument/2006/relationships/image" Target="../media/image321.png"/><Relationship Id="rId41" Type="http://schemas.openxmlformats.org/officeDocument/2006/relationships/customXml" Target="../ink/ink338.xml"/><Relationship Id="rId62" Type="http://schemas.openxmlformats.org/officeDocument/2006/relationships/image" Target="../media/image342.png"/><Relationship Id="rId83" Type="http://schemas.openxmlformats.org/officeDocument/2006/relationships/customXml" Target="../ink/ink359.xml"/><Relationship Id="rId88" Type="http://schemas.openxmlformats.org/officeDocument/2006/relationships/image" Target="../media/image355.png"/><Relationship Id="rId111" Type="http://schemas.openxmlformats.org/officeDocument/2006/relationships/customXml" Target="../ink/ink373.xml"/><Relationship Id="rId132" Type="http://schemas.openxmlformats.org/officeDocument/2006/relationships/customXml" Target="../ink/ink384.xml"/><Relationship Id="rId153" Type="http://schemas.openxmlformats.org/officeDocument/2006/relationships/image" Target="../media/image387.png"/><Relationship Id="rId174" Type="http://schemas.openxmlformats.org/officeDocument/2006/relationships/image" Target="../media/image397.png"/><Relationship Id="rId179" Type="http://schemas.openxmlformats.org/officeDocument/2006/relationships/customXml" Target="../ink/ink408.xml"/><Relationship Id="rId15" Type="http://schemas.openxmlformats.org/officeDocument/2006/relationships/customXml" Target="../ink/ink325.xml"/><Relationship Id="rId36" Type="http://schemas.openxmlformats.org/officeDocument/2006/relationships/image" Target="../media/image329.png"/><Relationship Id="rId57" Type="http://schemas.openxmlformats.org/officeDocument/2006/relationships/customXml" Target="../ink/ink346.xml"/><Relationship Id="rId106" Type="http://schemas.openxmlformats.org/officeDocument/2006/relationships/image" Target="../media/image364.png"/><Relationship Id="rId127" Type="http://schemas.openxmlformats.org/officeDocument/2006/relationships/customXml" Target="../ink/ink381.xml"/><Relationship Id="rId10" Type="http://schemas.openxmlformats.org/officeDocument/2006/relationships/image" Target="../media/image316.png"/><Relationship Id="rId31" Type="http://schemas.openxmlformats.org/officeDocument/2006/relationships/customXml" Target="../ink/ink333.xml"/><Relationship Id="rId52" Type="http://schemas.openxmlformats.org/officeDocument/2006/relationships/image" Target="../media/image337.png"/><Relationship Id="rId73" Type="http://schemas.openxmlformats.org/officeDocument/2006/relationships/customXml" Target="../ink/ink354.xml"/><Relationship Id="rId78" Type="http://schemas.openxmlformats.org/officeDocument/2006/relationships/image" Target="../media/image350.png"/><Relationship Id="rId94" Type="http://schemas.openxmlformats.org/officeDocument/2006/relationships/image" Target="../media/image358.png"/><Relationship Id="rId99" Type="http://schemas.openxmlformats.org/officeDocument/2006/relationships/customXml" Target="../ink/ink367.xml"/><Relationship Id="rId101" Type="http://schemas.openxmlformats.org/officeDocument/2006/relationships/customXml" Target="../ink/ink368.xml"/><Relationship Id="rId122" Type="http://schemas.openxmlformats.org/officeDocument/2006/relationships/image" Target="../media/image372.png"/><Relationship Id="rId143" Type="http://schemas.openxmlformats.org/officeDocument/2006/relationships/image" Target="../media/image382.png"/><Relationship Id="rId148" Type="http://schemas.openxmlformats.org/officeDocument/2006/relationships/customXml" Target="../ink/ink392.xml"/><Relationship Id="rId164" Type="http://schemas.openxmlformats.org/officeDocument/2006/relationships/customXml" Target="../ink/ink400.xml"/><Relationship Id="rId169" Type="http://schemas.openxmlformats.org/officeDocument/2006/relationships/image" Target="../media/image395.png"/><Relationship Id="rId4" Type="http://schemas.openxmlformats.org/officeDocument/2006/relationships/image" Target="../media/image314.png"/><Relationship Id="rId9" Type="http://schemas.openxmlformats.org/officeDocument/2006/relationships/customXml" Target="../ink/ink322.xml"/><Relationship Id="rId180" Type="http://schemas.openxmlformats.org/officeDocument/2006/relationships/image" Target="../media/image400.png"/><Relationship Id="rId26" Type="http://schemas.openxmlformats.org/officeDocument/2006/relationships/image" Target="../media/image324.png"/><Relationship Id="rId47" Type="http://schemas.openxmlformats.org/officeDocument/2006/relationships/customXml" Target="../ink/ink341.xml"/><Relationship Id="rId68" Type="http://schemas.openxmlformats.org/officeDocument/2006/relationships/image" Target="../media/image345.png"/><Relationship Id="rId89" Type="http://schemas.openxmlformats.org/officeDocument/2006/relationships/customXml" Target="../ink/ink362.xml"/><Relationship Id="rId112" Type="http://schemas.openxmlformats.org/officeDocument/2006/relationships/image" Target="../media/image367.png"/><Relationship Id="rId133" Type="http://schemas.openxmlformats.org/officeDocument/2006/relationships/image" Target="../media/image377.png"/><Relationship Id="rId154" Type="http://schemas.openxmlformats.org/officeDocument/2006/relationships/customXml" Target="../ink/ink395.xml"/><Relationship Id="rId175" Type="http://schemas.openxmlformats.org/officeDocument/2006/relationships/customXml" Target="../ink/ink406.xml"/><Relationship Id="rId16" Type="http://schemas.openxmlformats.org/officeDocument/2006/relationships/image" Target="../media/image319.png"/><Relationship Id="rId37" Type="http://schemas.openxmlformats.org/officeDocument/2006/relationships/customXml" Target="../ink/ink336.xml"/><Relationship Id="rId58" Type="http://schemas.openxmlformats.org/officeDocument/2006/relationships/image" Target="../media/image340.png"/><Relationship Id="rId79" Type="http://schemas.openxmlformats.org/officeDocument/2006/relationships/customXml" Target="../ink/ink357.xml"/><Relationship Id="rId102" Type="http://schemas.openxmlformats.org/officeDocument/2006/relationships/image" Target="../media/image362.png"/><Relationship Id="rId123" Type="http://schemas.openxmlformats.org/officeDocument/2006/relationships/customXml" Target="../ink/ink379.xml"/><Relationship Id="rId144" Type="http://schemas.openxmlformats.org/officeDocument/2006/relationships/customXml" Target="../ink/ink390.xml"/><Relationship Id="rId90" Type="http://schemas.openxmlformats.org/officeDocument/2006/relationships/image" Target="../media/image356.png"/><Relationship Id="rId165" Type="http://schemas.openxmlformats.org/officeDocument/2006/relationships/image" Target="../media/image393.png"/><Relationship Id="rId27" Type="http://schemas.openxmlformats.org/officeDocument/2006/relationships/customXml" Target="../ink/ink331.xml"/><Relationship Id="rId48" Type="http://schemas.openxmlformats.org/officeDocument/2006/relationships/image" Target="../media/image335.png"/><Relationship Id="rId69" Type="http://schemas.openxmlformats.org/officeDocument/2006/relationships/customXml" Target="../ink/ink352.xml"/><Relationship Id="rId113" Type="http://schemas.openxmlformats.org/officeDocument/2006/relationships/customXml" Target="../ink/ink374.xml"/><Relationship Id="rId134" Type="http://schemas.openxmlformats.org/officeDocument/2006/relationships/customXml" Target="../ink/ink385.xml"/><Relationship Id="rId80" Type="http://schemas.openxmlformats.org/officeDocument/2006/relationships/image" Target="../media/image351.png"/><Relationship Id="rId155" Type="http://schemas.openxmlformats.org/officeDocument/2006/relationships/image" Target="../media/image388.png"/><Relationship Id="rId176" Type="http://schemas.openxmlformats.org/officeDocument/2006/relationships/image" Target="../media/image398.png"/><Relationship Id="rId17" Type="http://schemas.openxmlformats.org/officeDocument/2006/relationships/customXml" Target="../ink/ink326.xml"/><Relationship Id="rId38" Type="http://schemas.openxmlformats.org/officeDocument/2006/relationships/image" Target="../media/image330.png"/><Relationship Id="rId59" Type="http://schemas.openxmlformats.org/officeDocument/2006/relationships/customXml" Target="../ink/ink347.xml"/><Relationship Id="rId103" Type="http://schemas.openxmlformats.org/officeDocument/2006/relationships/customXml" Target="../ink/ink369.xml"/><Relationship Id="rId124" Type="http://schemas.openxmlformats.org/officeDocument/2006/relationships/image" Target="../media/image373.png"/><Relationship Id="rId70" Type="http://schemas.openxmlformats.org/officeDocument/2006/relationships/image" Target="../media/image346.png"/><Relationship Id="rId91" Type="http://schemas.openxmlformats.org/officeDocument/2006/relationships/customXml" Target="../ink/ink363.xml"/><Relationship Id="rId145" Type="http://schemas.openxmlformats.org/officeDocument/2006/relationships/image" Target="../media/image383.png"/><Relationship Id="rId166" Type="http://schemas.openxmlformats.org/officeDocument/2006/relationships/customXml" Target="../ink/ink40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destatis.de/DE/Service/Bibliothek/_publikationen-fachserienliste-18.html?nn=206136"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14.png"/></Relationships>
</file>

<file path=ppt/slides/_rels/slide13.xml.rels><?xml version="1.0" encoding="UTF-8" standalone="yes"?>
<Relationships xmlns="http://schemas.openxmlformats.org/package/2006/relationships"><Relationship Id="rId117" Type="http://schemas.openxmlformats.org/officeDocument/2006/relationships/customXml" Target="../ink/ink465.xml"/><Relationship Id="rId299" Type="http://schemas.openxmlformats.org/officeDocument/2006/relationships/customXml" Target="../ink/ink556.xml"/><Relationship Id="rId21" Type="http://schemas.openxmlformats.org/officeDocument/2006/relationships/customXml" Target="../ink/ink417.xml"/><Relationship Id="rId63" Type="http://schemas.openxmlformats.org/officeDocument/2006/relationships/customXml" Target="../ink/ink438.xml"/><Relationship Id="rId159" Type="http://schemas.openxmlformats.org/officeDocument/2006/relationships/customXml" Target="../ink/ink486.xml"/><Relationship Id="rId324" Type="http://schemas.openxmlformats.org/officeDocument/2006/relationships/image" Target="../media/image561.png"/><Relationship Id="rId366" Type="http://schemas.openxmlformats.org/officeDocument/2006/relationships/image" Target="../media/image581.png"/><Relationship Id="rId170" Type="http://schemas.openxmlformats.org/officeDocument/2006/relationships/image" Target="../media/image484.png"/><Relationship Id="rId226" Type="http://schemas.openxmlformats.org/officeDocument/2006/relationships/image" Target="../media/image512.png"/><Relationship Id="rId268" Type="http://schemas.openxmlformats.org/officeDocument/2006/relationships/image" Target="../media/image533.png"/><Relationship Id="rId32" Type="http://schemas.openxmlformats.org/officeDocument/2006/relationships/image" Target="../media/image415.png"/><Relationship Id="rId74" Type="http://schemas.openxmlformats.org/officeDocument/2006/relationships/image" Target="../media/image436.png"/><Relationship Id="rId128" Type="http://schemas.openxmlformats.org/officeDocument/2006/relationships/image" Target="../media/image463.png"/><Relationship Id="rId335" Type="http://schemas.openxmlformats.org/officeDocument/2006/relationships/customXml" Target="../ink/ink574.xml"/><Relationship Id="rId377" Type="http://schemas.openxmlformats.org/officeDocument/2006/relationships/customXml" Target="../ink/ink595.xml"/><Relationship Id="rId5" Type="http://schemas.openxmlformats.org/officeDocument/2006/relationships/customXml" Target="../ink/ink409.xml"/><Relationship Id="rId181" Type="http://schemas.openxmlformats.org/officeDocument/2006/relationships/customXml" Target="../ink/ink497.xml"/><Relationship Id="rId237" Type="http://schemas.openxmlformats.org/officeDocument/2006/relationships/customXml" Target="../ink/ink525.xml"/><Relationship Id="rId402" Type="http://schemas.openxmlformats.org/officeDocument/2006/relationships/image" Target="../media/image598.png"/><Relationship Id="rId279" Type="http://schemas.openxmlformats.org/officeDocument/2006/relationships/customXml" Target="../ink/ink546.xml"/><Relationship Id="rId43" Type="http://schemas.openxmlformats.org/officeDocument/2006/relationships/customXml" Target="../ink/ink428.xml"/><Relationship Id="rId139" Type="http://schemas.openxmlformats.org/officeDocument/2006/relationships/customXml" Target="../ink/ink476.xml"/><Relationship Id="rId290" Type="http://schemas.openxmlformats.org/officeDocument/2006/relationships/image" Target="../media/image544.png"/><Relationship Id="rId304" Type="http://schemas.openxmlformats.org/officeDocument/2006/relationships/image" Target="../media/image551.png"/><Relationship Id="rId346" Type="http://schemas.openxmlformats.org/officeDocument/2006/relationships/image" Target="../media/image572.png"/><Relationship Id="rId388" Type="http://schemas.openxmlformats.org/officeDocument/2006/relationships/image" Target="../media/image361.png"/><Relationship Id="rId85" Type="http://schemas.openxmlformats.org/officeDocument/2006/relationships/customXml" Target="../ink/ink449.xml"/><Relationship Id="rId150" Type="http://schemas.openxmlformats.org/officeDocument/2006/relationships/image" Target="../media/image474.png"/><Relationship Id="rId192" Type="http://schemas.openxmlformats.org/officeDocument/2006/relationships/image" Target="../media/image495.png"/><Relationship Id="rId206" Type="http://schemas.openxmlformats.org/officeDocument/2006/relationships/image" Target="../media/image502.png"/><Relationship Id="rId248" Type="http://schemas.openxmlformats.org/officeDocument/2006/relationships/image" Target="../media/image523.png"/><Relationship Id="rId12" Type="http://schemas.openxmlformats.org/officeDocument/2006/relationships/image" Target="../media/image405.png"/><Relationship Id="rId108" Type="http://schemas.openxmlformats.org/officeDocument/2006/relationships/image" Target="../media/image453.png"/><Relationship Id="rId315" Type="http://schemas.openxmlformats.org/officeDocument/2006/relationships/customXml" Target="../ink/ink564.xml"/><Relationship Id="rId357" Type="http://schemas.openxmlformats.org/officeDocument/2006/relationships/customXml" Target="../ink/ink585.xml"/><Relationship Id="rId54" Type="http://schemas.openxmlformats.org/officeDocument/2006/relationships/image" Target="../media/image426.png"/><Relationship Id="rId96" Type="http://schemas.openxmlformats.org/officeDocument/2006/relationships/image" Target="../media/image447.png"/><Relationship Id="rId161" Type="http://schemas.openxmlformats.org/officeDocument/2006/relationships/customXml" Target="../ink/ink487.xml"/><Relationship Id="rId217" Type="http://schemas.openxmlformats.org/officeDocument/2006/relationships/customXml" Target="../ink/ink515.xml"/><Relationship Id="rId399" Type="http://schemas.openxmlformats.org/officeDocument/2006/relationships/customXml" Target="../ink/ink606.xml"/><Relationship Id="rId259" Type="http://schemas.openxmlformats.org/officeDocument/2006/relationships/customXml" Target="../ink/ink536.xml"/><Relationship Id="rId23" Type="http://schemas.openxmlformats.org/officeDocument/2006/relationships/customXml" Target="../ink/ink418.xml"/><Relationship Id="rId119" Type="http://schemas.openxmlformats.org/officeDocument/2006/relationships/customXml" Target="../ink/ink466.xml"/><Relationship Id="rId270" Type="http://schemas.openxmlformats.org/officeDocument/2006/relationships/image" Target="../media/image534.png"/><Relationship Id="rId326" Type="http://schemas.openxmlformats.org/officeDocument/2006/relationships/image" Target="../media/image562.png"/><Relationship Id="rId65" Type="http://schemas.openxmlformats.org/officeDocument/2006/relationships/customXml" Target="../ink/ink439.xml"/><Relationship Id="rId130" Type="http://schemas.openxmlformats.org/officeDocument/2006/relationships/image" Target="../media/image464.png"/><Relationship Id="rId368" Type="http://schemas.openxmlformats.org/officeDocument/2006/relationships/image" Target="../media/image582.png"/><Relationship Id="rId172" Type="http://schemas.openxmlformats.org/officeDocument/2006/relationships/image" Target="../media/image485.png"/><Relationship Id="rId228" Type="http://schemas.openxmlformats.org/officeDocument/2006/relationships/image" Target="../media/image513.png"/><Relationship Id="rId281" Type="http://schemas.openxmlformats.org/officeDocument/2006/relationships/customXml" Target="../ink/ink547.xml"/><Relationship Id="rId337" Type="http://schemas.openxmlformats.org/officeDocument/2006/relationships/customXml" Target="../ink/ink575.xml"/><Relationship Id="rId34" Type="http://schemas.openxmlformats.org/officeDocument/2006/relationships/image" Target="../media/image416.png"/><Relationship Id="rId76" Type="http://schemas.openxmlformats.org/officeDocument/2006/relationships/image" Target="../media/image437.png"/><Relationship Id="rId141" Type="http://schemas.openxmlformats.org/officeDocument/2006/relationships/customXml" Target="../ink/ink477.xml"/><Relationship Id="rId379" Type="http://schemas.openxmlformats.org/officeDocument/2006/relationships/customXml" Target="../ink/ink596.xml"/><Relationship Id="rId7" Type="http://schemas.openxmlformats.org/officeDocument/2006/relationships/customXml" Target="../ink/ink410.xml"/><Relationship Id="rId183" Type="http://schemas.openxmlformats.org/officeDocument/2006/relationships/customXml" Target="../ink/ink498.xml"/><Relationship Id="rId239" Type="http://schemas.openxmlformats.org/officeDocument/2006/relationships/customXml" Target="../ink/ink526.xml"/><Relationship Id="rId390" Type="http://schemas.openxmlformats.org/officeDocument/2006/relationships/image" Target="../media/image592.png"/><Relationship Id="rId404" Type="http://schemas.openxmlformats.org/officeDocument/2006/relationships/image" Target="../media/image599.png"/><Relationship Id="rId250" Type="http://schemas.openxmlformats.org/officeDocument/2006/relationships/image" Target="../media/image524.png"/><Relationship Id="rId292" Type="http://schemas.openxmlformats.org/officeDocument/2006/relationships/image" Target="../media/image545.png"/><Relationship Id="rId306" Type="http://schemas.openxmlformats.org/officeDocument/2006/relationships/image" Target="../media/image552.png"/><Relationship Id="rId45" Type="http://schemas.openxmlformats.org/officeDocument/2006/relationships/customXml" Target="../ink/ink429.xml"/><Relationship Id="rId87" Type="http://schemas.openxmlformats.org/officeDocument/2006/relationships/customXml" Target="../ink/ink450.xml"/><Relationship Id="rId110" Type="http://schemas.openxmlformats.org/officeDocument/2006/relationships/image" Target="../media/image454.png"/><Relationship Id="rId348" Type="http://schemas.openxmlformats.org/officeDocument/2006/relationships/image" Target="../media/image573.png"/><Relationship Id="rId152" Type="http://schemas.openxmlformats.org/officeDocument/2006/relationships/image" Target="../media/image475.png"/><Relationship Id="rId194" Type="http://schemas.openxmlformats.org/officeDocument/2006/relationships/image" Target="../media/image496.png"/><Relationship Id="rId208" Type="http://schemas.openxmlformats.org/officeDocument/2006/relationships/image" Target="../media/image503.png"/><Relationship Id="rId261" Type="http://schemas.openxmlformats.org/officeDocument/2006/relationships/customXml" Target="../ink/ink537.xml"/><Relationship Id="rId14" Type="http://schemas.openxmlformats.org/officeDocument/2006/relationships/image" Target="../media/image406.png"/><Relationship Id="rId56" Type="http://schemas.openxmlformats.org/officeDocument/2006/relationships/image" Target="../media/image427.png"/><Relationship Id="rId317" Type="http://schemas.openxmlformats.org/officeDocument/2006/relationships/customXml" Target="../ink/ink565.xml"/><Relationship Id="rId359" Type="http://schemas.openxmlformats.org/officeDocument/2006/relationships/customXml" Target="../ink/ink586.xml"/><Relationship Id="rId98" Type="http://schemas.openxmlformats.org/officeDocument/2006/relationships/image" Target="../media/image448.png"/><Relationship Id="rId121" Type="http://schemas.openxmlformats.org/officeDocument/2006/relationships/customXml" Target="../ink/ink467.xml"/><Relationship Id="rId163" Type="http://schemas.openxmlformats.org/officeDocument/2006/relationships/customXml" Target="../ink/ink488.xml"/><Relationship Id="rId219" Type="http://schemas.openxmlformats.org/officeDocument/2006/relationships/customXml" Target="../ink/ink516.xml"/><Relationship Id="rId370" Type="http://schemas.openxmlformats.org/officeDocument/2006/relationships/image" Target="../media/image583.png"/><Relationship Id="rId230" Type="http://schemas.openxmlformats.org/officeDocument/2006/relationships/image" Target="../media/image514.png"/><Relationship Id="rId25" Type="http://schemas.openxmlformats.org/officeDocument/2006/relationships/customXml" Target="../ink/ink419.xml"/><Relationship Id="rId67" Type="http://schemas.openxmlformats.org/officeDocument/2006/relationships/customXml" Target="../ink/ink440.xml"/><Relationship Id="rId272" Type="http://schemas.openxmlformats.org/officeDocument/2006/relationships/image" Target="../media/image535.png"/><Relationship Id="rId328" Type="http://schemas.openxmlformats.org/officeDocument/2006/relationships/image" Target="../media/image563.png"/><Relationship Id="rId132" Type="http://schemas.openxmlformats.org/officeDocument/2006/relationships/image" Target="../media/image465.png"/><Relationship Id="rId174" Type="http://schemas.openxmlformats.org/officeDocument/2006/relationships/image" Target="../media/image486.png"/><Relationship Id="rId381" Type="http://schemas.openxmlformats.org/officeDocument/2006/relationships/customXml" Target="../ink/ink597.xml"/><Relationship Id="rId241" Type="http://schemas.openxmlformats.org/officeDocument/2006/relationships/customXml" Target="../ink/ink527.xml"/><Relationship Id="rId36" Type="http://schemas.openxmlformats.org/officeDocument/2006/relationships/image" Target="../media/image417.png"/><Relationship Id="rId283" Type="http://schemas.openxmlformats.org/officeDocument/2006/relationships/customXml" Target="../ink/ink548.xml"/><Relationship Id="rId339" Type="http://schemas.openxmlformats.org/officeDocument/2006/relationships/customXml" Target="../ink/ink576.xml"/><Relationship Id="rId78" Type="http://schemas.openxmlformats.org/officeDocument/2006/relationships/image" Target="../media/image438.png"/><Relationship Id="rId101" Type="http://schemas.openxmlformats.org/officeDocument/2006/relationships/customXml" Target="../ink/ink457.xml"/><Relationship Id="rId143" Type="http://schemas.openxmlformats.org/officeDocument/2006/relationships/customXml" Target="../ink/ink478.xml"/><Relationship Id="rId185" Type="http://schemas.openxmlformats.org/officeDocument/2006/relationships/customXml" Target="../ink/ink499.xml"/><Relationship Id="rId350" Type="http://schemas.openxmlformats.org/officeDocument/2006/relationships/image" Target="../media/image574.png"/><Relationship Id="rId406" Type="http://schemas.openxmlformats.org/officeDocument/2006/relationships/image" Target="../media/image600.png"/><Relationship Id="rId9" Type="http://schemas.openxmlformats.org/officeDocument/2006/relationships/customXml" Target="../ink/ink411.xml"/><Relationship Id="rId210" Type="http://schemas.openxmlformats.org/officeDocument/2006/relationships/image" Target="../media/image504.png"/><Relationship Id="rId392" Type="http://schemas.openxmlformats.org/officeDocument/2006/relationships/image" Target="../media/image593.png"/><Relationship Id="rId252" Type="http://schemas.openxmlformats.org/officeDocument/2006/relationships/image" Target="../media/image525.png"/><Relationship Id="rId294" Type="http://schemas.openxmlformats.org/officeDocument/2006/relationships/image" Target="../media/image546.png"/><Relationship Id="rId308" Type="http://schemas.openxmlformats.org/officeDocument/2006/relationships/image" Target="../media/image553.png"/><Relationship Id="rId47" Type="http://schemas.openxmlformats.org/officeDocument/2006/relationships/customXml" Target="../ink/ink430.xml"/><Relationship Id="rId89" Type="http://schemas.openxmlformats.org/officeDocument/2006/relationships/customXml" Target="../ink/ink451.xml"/><Relationship Id="rId112" Type="http://schemas.openxmlformats.org/officeDocument/2006/relationships/image" Target="../media/image455.png"/><Relationship Id="rId154" Type="http://schemas.openxmlformats.org/officeDocument/2006/relationships/image" Target="../media/image476.png"/><Relationship Id="rId361" Type="http://schemas.openxmlformats.org/officeDocument/2006/relationships/customXml" Target="../ink/ink587.xml"/><Relationship Id="rId196" Type="http://schemas.openxmlformats.org/officeDocument/2006/relationships/image" Target="../media/image497.png"/><Relationship Id="rId16" Type="http://schemas.openxmlformats.org/officeDocument/2006/relationships/image" Target="../media/image407.png"/><Relationship Id="rId221" Type="http://schemas.openxmlformats.org/officeDocument/2006/relationships/customXml" Target="../ink/ink517.xml"/><Relationship Id="rId263" Type="http://schemas.openxmlformats.org/officeDocument/2006/relationships/customXml" Target="../ink/ink538.xml"/><Relationship Id="rId319" Type="http://schemas.openxmlformats.org/officeDocument/2006/relationships/customXml" Target="../ink/ink566.xml"/><Relationship Id="rId58" Type="http://schemas.openxmlformats.org/officeDocument/2006/relationships/image" Target="../media/image428.png"/><Relationship Id="rId123" Type="http://schemas.openxmlformats.org/officeDocument/2006/relationships/customXml" Target="../ink/ink468.xml"/><Relationship Id="rId330" Type="http://schemas.openxmlformats.org/officeDocument/2006/relationships/image" Target="../media/image564.png"/><Relationship Id="rId165" Type="http://schemas.openxmlformats.org/officeDocument/2006/relationships/customXml" Target="../ink/ink489.xml"/><Relationship Id="rId372" Type="http://schemas.openxmlformats.org/officeDocument/2006/relationships/image" Target="../media/image584.png"/><Relationship Id="rId232" Type="http://schemas.openxmlformats.org/officeDocument/2006/relationships/image" Target="../media/image515.png"/><Relationship Id="rId274" Type="http://schemas.openxmlformats.org/officeDocument/2006/relationships/image" Target="../media/image536.png"/><Relationship Id="rId27" Type="http://schemas.openxmlformats.org/officeDocument/2006/relationships/customXml" Target="../ink/ink420.xml"/><Relationship Id="rId48" Type="http://schemas.openxmlformats.org/officeDocument/2006/relationships/image" Target="../media/image423.png"/><Relationship Id="rId69" Type="http://schemas.openxmlformats.org/officeDocument/2006/relationships/customXml" Target="../ink/ink441.xml"/><Relationship Id="rId113" Type="http://schemas.openxmlformats.org/officeDocument/2006/relationships/customXml" Target="../ink/ink463.xml"/><Relationship Id="rId134" Type="http://schemas.openxmlformats.org/officeDocument/2006/relationships/image" Target="../media/image466.png"/><Relationship Id="rId320" Type="http://schemas.openxmlformats.org/officeDocument/2006/relationships/image" Target="../media/image559.png"/><Relationship Id="rId80" Type="http://schemas.openxmlformats.org/officeDocument/2006/relationships/image" Target="../media/image439.png"/><Relationship Id="rId155" Type="http://schemas.openxmlformats.org/officeDocument/2006/relationships/customXml" Target="../ink/ink484.xml"/><Relationship Id="rId176" Type="http://schemas.openxmlformats.org/officeDocument/2006/relationships/image" Target="../media/image487.png"/><Relationship Id="rId197" Type="http://schemas.openxmlformats.org/officeDocument/2006/relationships/customXml" Target="../ink/ink505.xml"/><Relationship Id="rId341" Type="http://schemas.openxmlformats.org/officeDocument/2006/relationships/customXml" Target="../ink/ink577.xml"/><Relationship Id="rId362" Type="http://schemas.openxmlformats.org/officeDocument/2006/relationships/image" Target="../media/image579.png"/><Relationship Id="rId383" Type="http://schemas.openxmlformats.org/officeDocument/2006/relationships/customXml" Target="../ink/ink598.xml"/><Relationship Id="rId201" Type="http://schemas.openxmlformats.org/officeDocument/2006/relationships/customXml" Target="../ink/ink507.xml"/><Relationship Id="rId222" Type="http://schemas.openxmlformats.org/officeDocument/2006/relationships/image" Target="../media/image510.png"/><Relationship Id="rId243" Type="http://schemas.openxmlformats.org/officeDocument/2006/relationships/customXml" Target="../ink/ink528.xml"/><Relationship Id="rId264" Type="http://schemas.openxmlformats.org/officeDocument/2006/relationships/image" Target="../media/image531.png"/><Relationship Id="rId285" Type="http://schemas.openxmlformats.org/officeDocument/2006/relationships/customXml" Target="../ink/ink549.xml"/><Relationship Id="rId17" Type="http://schemas.openxmlformats.org/officeDocument/2006/relationships/customXml" Target="../ink/ink415.xml"/><Relationship Id="rId38" Type="http://schemas.openxmlformats.org/officeDocument/2006/relationships/image" Target="../media/image418.png"/><Relationship Id="rId59" Type="http://schemas.openxmlformats.org/officeDocument/2006/relationships/customXml" Target="../ink/ink436.xml"/><Relationship Id="rId103" Type="http://schemas.openxmlformats.org/officeDocument/2006/relationships/customXml" Target="../ink/ink458.xml"/><Relationship Id="rId124" Type="http://schemas.openxmlformats.org/officeDocument/2006/relationships/image" Target="../media/image461.png"/><Relationship Id="rId310" Type="http://schemas.openxmlformats.org/officeDocument/2006/relationships/image" Target="../media/image554.png"/><Relationship Id="rId70" Type="http://schemas.openxmlformats.org/officeDocument/2006/relationships/image" Target="../media/image434.png"/><Relationship Id="rId91" Type="http://schemas.openxmlformats.org/officeDocument/2006/relationships/customXml" Target="../ink/ink452.xml"/><Relationship Id="rId145" Type="http://schemas.openxmlformats.org/officeDocument/2006/relationships/customXml" Target="../ink/ink479.xml"/><Relationship Id="rId166" Type="http://schemas.openxmlformats.org/officeDocument/2006/relationships/image" Target="../media/image482.png"/><Relationship Id="rId187" Type="http://schemas.openxmlformats.org/officeDocument/2006/relationships/customXml" Target="../ink/ink500.xml"/><Relationship Id="rId331" Type="http://schemas.openxmlformats.org/officeDocument/2006/relationships/customXml" Target="../ink/ink572.xml"/><Relationship Id="rId352" Type="http://schemas.openxmlformats.org/officeDocument/2006/relationships/image" Target="../media/image575.png"/><Relationship Id="rId373" Type="http://schemas.openxmlformats.org/officeDocument/2006/relationships/customXml" Target="../ink/ink593.xml"/><Relationship Id="rId394" Type="http://schemas.openxmlformats.org/officeDocument/2006/relationships/image" Target="../media/image594.png"/><Relationship Id="rId408" Type="http://schemas.openxmlformats.org/officeDocument/2006/relationships/image" Target="../media/image601.png"/><Relationship Id="rId1" Type="http://schemas.openxmlformats.org/officeDocument/2006/relationships/slideLayout" Target="../slideLayouts/slideLayout7.xml"/><Relationship Id="rId212" Type="http://schemas.openxmlformats.org/officeDocument/2006/relationships/image" Target="../media/image505.png"/><Relationship Id="rId233" Type="http://schemas.openxmlformats.org/officeDocument/2006/relationships/customXml" Target="../ink/ink523.xml"/><Relationship Id="rId254" Type="http://schemas.openxmlformats.org/officeDocument/2006/relationships/image" Target="../media/image526.png"/><Relationship Id="rId28" Type="http://schemas.openxmlformats.org/officeDocument/2006/relationships/image" Target="../media/image413.png"/><Relationship Id="rId49" Type="http://schemas.openxmlformats.org/officeDocument/2006/relationships/customXml" Target="../ink/ink431.xml"/><Relationship Id="rId114" Type="http://schemas.openxmlformats.org/officeDocument/2006/relationships/image" Target="../media/image456.png"/><Relationship Id="rId275" Type="http://schemas.openxmlformats.org/officeDocument/2006/relationships/customXml" Target="../ink/ink544.xml"/><Relationship Id="rId296" Type="http://schemas.openxmlformats.org/officeDocument/2006/relationships/image" Target="../media/image547.png"/><Relationship Id="rId300" Type="http://schemas.openxmlformats.org/officeDocument/2006/relationships/image" Target="../media/image549.png"/><Relationship Id="rId60" Type="http://schemas.openxmlformats.org/officeDocument/2006/relationships/image" Target="../media/image429.png"/><Relationship Id="rId81" Type="http://schemas.openxmlformats.org/officeDocument/2006/relationships/customXml" Target="../ink/ink447.xml"/><Relationship Id="rId135" Type="http://schemas.openxmlformats.org/officeDocument/2006/relationships/customXml" Target="../ink/ink474.xml"/><Relationship Id="rId156" Type="http://schemas.openxmlformats.org/officeDocument/2006/relationships/image" Target="../media/image477.png"/><Relationship Id="rId177" Type="http://schemas.openxmlformats.org/officeDocument/2006/relationships/customXml" Target="../ink/ink495.xml"/><Relationship Id="rId198" Type="http://schemas.openxmlformats.org/officeDocument/2006/relationships/image" Target="../media/image498.png"/><Relationship Id="rId321" Type="http://schemas.openxmlformats.org/officeDocument/2006/relationships/customXml" Target="../ink/ink567.xml"/><Relationship Id="rId342" Type="http://schemas.openxmlformats.org/officeDocument/2006/relationships/image" Target="../media/image570.png"/><Relationship Id="rId363" Type="http://schemas.openxmlformats.org/officeDocument/2006/relationships/customXml" Target="../ink/ink588.xml"/><Relationship Id="rId384" Type="http://schemas.openxmlformats.org/officeDocument/2006/relationships/image" Target="../media/image590.png"/><Relationship Id="rId202" Type="http://schemas.openxmlformats.org/officeDocument/2006/relationships/image" Target="../media/image500.png"/><Relationship Id="rId223" Type="http://schemas.openxmlformats.org/officeDocument/2006/relationships/customXml" Target="../ink/ink518.xml"/><Relationship Id="rId244" Type="http://schemas.openxmlformats.org/officeDocument/2006/relationships/image" Target="../media/image521.png"/><Relationship Id="rId18" Type="http://schemas.openxmlformats.org/officeDocument/2006/relationships/image" Target="../media/image408.png"/><Relationship Id="rId39" Type="http://schemas.openxmlformats.org/officeDocument/2006/relationships/customXml" Target="../ink/ink426.xml"/><Relationship Id="rId265" Type="http://schemas.openxmlformats.org/officeDocument/2006/relationships/customXml" Target="../ink/ink539.xml"/><Relationship Id="rId286" Type="http://schemas.openxmlformats.org/officeDocument/2006/relationships/image" Target="../media/image542.png"/><Relationship Id="rId50" Type="http://schemas.openxmlformats.org/officeDocument/2006/relationships/image" Target="../media/image424.png"/><Relationship Id="rId104" Type="http://schemas.openxmlformats.org/officeDocument/2006/relationships/image" Target="../media/image451.png"/><Relationship Id="rId125" Type="http://schemas.openxmlformats.org/officeDocument/2006/relationships/customXml" Target="../ink/ink469.xml"/><Relationship Id="rId146" Type="http://schemas.openxmlformats.org/officeDocument/2006/relationships/image" Target="../media/image472.png"/><Relationship Id="rId167" Type="http://schemas.openxmlformats.org/officeDocument/2006/relationships/customXml" Target="../ink/ink490.xml"/><Relationship Id="rId188" Type="http://schemas.openxmlformats.org/officeDocument/2006/relationships/image" Target="../media/image493.png"/><Relationship Id="rId311" Type="http://schemas.openxmlformats.org/officeDocument/2006/relationships/customXml" Target="../ink/ink562.xml"/><Relationship Id="rId332" Type="http://schemas.openxmlformats.org/officeDocument/2006/relationships/image" Target="../media/image565.png"/><Relationship Id="rId353" Type="http://schemas.openxmlformats.org/officeDocument/2006/relationships/customXml" Target="../ink/ink583.xml"/><Relationship Id="rId374" Type="http://schemas.openxmlformats.org/officeDocument/2006/relationships/image" Target="../media/image585.png"/><Relationship Id="rId395" Type="http://schemas.openxmlformats.org/officeDocument/2006/relationships/customXml" Target="../ink/ink604.xml"/><Relationship Id="rId409" Type="http://schemas.openxmlformats.org/officeDocument/2006/relationships/customXml" Target="../ink/ink611.xml"/><Relationship Id="rId71" Type="http://schemas.openxmlformats.org/officeDocument/2006/relationships/customXml" Target="../ink/ink442.xml"/><Relationship Id="rId92" Type="http://schemas.openxmlformats.org/officeDocument/2006/relationships/image" Target="../media/image445.png"/><Relationship Id="rId213" Type="http://schemas.openxmlformats.org/officeDocument/2006/relationships/customXml" Target="../ink/ink513.xml"/><Relationship Id="rId234" Type="http://schemas.openxmlformats.org/officeDocument/2006/relationships/image" Target="../media/image516.png"/><Relationship Id="rId2" Type="http://schemas.openxmlformats.org/officeDocument/2006/relationships/notesSlide" Target="../notesSlides/notesSlide8.xml"/><Relationship Id="rId29" Type="http://schemas.openxmlformats.org/officeDocument/2006/relationships/customXml" Target="../ink/ink421.xml"/><Relationship Id="rId255" Type="http://schemas.openxmlformats.org/officeDocument/2006/relationships/customXml" Target="../ink/ink534.xml"/><Relationship Id="rId276" Type="http://schemas.openxmlformats.org/officeDocument/2006/relationships/image" Target="../media/image537.png"/><Relationship Id="rId297" Type="http://schemas.openxmlformats.org/officeDocument/2006/relationships/customXml" Target="../ink/ink555.xml"/><Relationship Id="rId40" Type="http://schemas.openxmlformats.org/officeDocument/2006/relationships/image" Target="../media/image419.png"/><Relationship Id="rId115" Type="http://schemas.openxmlformats.org/officeDocument/2006/relationships/customXml" Target="../ink/ink464.xml"/><Relationship Id="rId136" Type="http://schemas.openxmlformats.org/officeDocument/2006/relationships/image" Target="../media/image467.png"/><Relationship Id="rId157" Type="http://schemas.openxmlformats.org/officeDocument/2006/relationships/customXml" Target="../ink/ink485.xml"/><Relationship Id="rId178" Type="http://schemas.openxmlformats.org/officeDocument/2006/relationships/image" Target="../media/image488.png"/><Relationship Id="rId301" Type="http://schemas.openxmlformats.org/officeDocument/2006/relationships/customXml" Target="../ink/ink557.xml"/><Relationship Id="rId322" Type="http://schemas.openxmlformats.org/officeDocument/2006/relationships/image" Target="../media/image560.png"/><Relationship Id="rId343" Type="http://schemas.openxmlformats.org/officeDocument/2006/relationships/customXml" Target="../ink/ink578.xml"/><Relationship Id="rId364" Type="http://schemas.openxmlformats.org/officeDocument/2006/relationships/image" Target="../media/image580.png"/><Relationship Id="rId61" Type="http://schemas.openxmlformats.org/officeDocument/2006/relationships/customXml" Target="../ink/ink437.xml"/><Relationship Id="rId82" Type="http://schemas.openxmlformats.org/officeDocument/2006/relationships/image" Target="../media/image440.png"/><Relationship Id="rId199" Type="http://schemas.openxmlformats.org/officeDocument/2006/relationships/customXml" Target="../ink/ink506.xml"/><Relationship Id="rId203" Type="http://schemas.openxmlformats.org/officeDocument/2006/relationships/customXml" Target="../ink/ink508.xml"/><Relationship Id="rId385" Type="http://schemas.openxmlformats.org/officeDocument/2006/relationships/customXml" Target="../ink/ink599.xml"/><Relationship Id="rId19" Type="http://schemas.openxmlformats.org/officeDocument/2006/relationships/customXml" Target="../ink/ink416.xml"/><Relationship Id="rId224" Type="http://schemas.openxmlformats.org/officeDocument/2006/relationships/image" Target="../media/image511.png"/><Relationship Id="rId245" Type="http://schemas.openxmlformats.org/officeDocument/2006/relationships/customXml" Target="../ink/ink529.xml"/><Relationship Id="rId266" Type="http://schemas.openxmlformats.org/officeDocument/2006/relationships/image" Target="../media/image532.png"/><Relationship Id="rId287" Type="http://schemas.openxmlformats.org/officeDocument/2006/relationships/customXml" Target="../ink/ink550.xml"/><Relationship Id="rId410" Type="http://schemas.openxmlformats.org/officeDocument/2006/relationships/image" Target="../media/image602.png"/><Relationship Id="rId30" Type="http://schemas.openxmlformats.org/officeDocument/2006/relationships/image" Target="../media/image414.png"/><Relationship Id="rId105" Type="http://schemas.openxmlformats.org/officeDocument/2006/relationships/customXml" Target="../ink/ink459.xml"/><Relationship Id="rId126" Type="http://schemas.openxmlformats.org/officeDocument/2006/relationships/image" Target="../media/image462.png"/><Relationship Id="rId147" Type="http://schemas.openxmlformats.org/officeDocument/2006/relationships/customXml" Target="../ink/ink480.xml"/><Relationship Id="rId168" Type="http://schemas.openxmlformats.org/officeDocument/2006/relationships/image" Target="../media/image483.png"/><Relationship Id="rId312" Type="http://schemas.openxmlformats.org/officeDocument/2006/relationships/image" Target="../media/image555.png"/><Relationship Id="rId333" Type="http://schemas.openxmlformats.org/officeDocument/2006/relationships/customXml" Target="../ink/ink573.xml"/><Relationship Id="rId354" Type="http://schemas.openxmlformats.org/officeDocument/2006/relationships/image" Target="../media/image576.png"/><Relationship Id="rId51" Type="http://schemas.openxmlformats.org/officeDocument/2006/relationships/customXml" Target="../ink/ink432.xml"/><Relationship Id="rId72" Type="http://schemas.openxmlformats.org/officeDocument/2006/relationships/image" Target="../media/image435.png"/><Relationship Id="rId93" Type="http://schemas.openxmlformats.org/officeDocument/2006/relationships/customXml" Target="../ink/ink453.xml"/><Relationship Id="rId189" Type="http://schemas.openxmlformats.org/officeDocument/2006/relationships/customXml" Target="../ink/ink501.xml"/><Relationship Id="rId375" Type="http://schemas.openxmlformats.org/officeDocument/2006/relationships/customXml" Target="../ink/ink594.xml"/><Relationship Id="rId396" Type="http://schemas.openxmlformats.org/officeDocument/2006/relationships/image" Target="../media/image595.png"/><Relationship Id="rId3" Type="http://schemas.openxmlformats.org/officeDocument/2006/relationships/hyperlink" Target="https://www.bundesbank.de/dynamic/action/de/statistiken/zeitreihen-datenbanken/zeitreihen-datenbank/759778/759778?listId=www_siws_mb09_07a" TargetMode="External"/><Relationship Id="rId214" Type="http://schemas.openxmlformats.org/officeDocument/2006/relationships/image" Target="../media/image506.png"/><Relationship Id="rId235" Type="http://schemas.openxmlformats.org/officeDocument/2006/relationships/customXml" Target="../ink/ink524.xml"/><Relationship Id="rId256" Type="http://schemas.openxmlformats.org/officeDocument/2006/relationships/image" Target="../media/image527.png"/><Relationship Id="rId277" Type="http://schemas.openxmlformats.org/officeDocument/2006/relationships/customXml" Target="../ink/ink545.xml"/><Relationship Id="rId298" Type="http://schemas.openxmlformats.org/officeDocument/2006/relationships/image" Target="../media/image548.png"/><Relationship Id="rId400" Type="http://schemas.openxmlformats.org/officeDocument/2006/relationships/image" Target="../media/image597.png"/><Relationship Id="rId116" Type="http://schemas.openxmlformats.org/officeDocument/2006/relationships/image" Target="../media/image457.png"/><Relationship Id="rId137" Type="http://schemas.openxmlformats.org/officeDocument/2006/relationships/customXml" Target="../ink/ink475.xml"/><Relationship Id="rId158" Type="http://schemas.openxmlformats.org/officeDocument/2006/relationships/image" Target="../media/image478.png"/><Relationship Id="rId302" Type="http://schemas.openxmlformats.org/officeDocument/2006/relationships/image" Target="../media/image550.png"/><Relationship Id="rId323" Type="http://schemas.openxmlformats.org/officeDocument/2006/relationships/customXml" Target="../ink/ink568.xml"/><Relationship Id="rId344" Type="http://schemas.openxmlformats.org/officeDocument/2006/relationships/image" Target="../media/image571.png"/><Relationship Id="rId20" Type="http://schemas.openxmlformats.org/officeDocument/2006/relationships/image" Target="../media/image409.png"/><Relationship Id="rId41" Type="http://schemas.openxmlformats.org/officeDocument/2006/relationships/customXml" Target="../ink/ink427.xml"/><Relationship Id="rId62" Type="http://schemas.openxmlformats.org/officeDocument/2006/relationships/image" Target="../media/image430.png"/><Relationship Id="rId83" Type="http://schemas.openxmlformats.org/officeDocument/2006/relationships/customXml" Target="../ink/ink448.xml"/><Relationship Id="rId179" Type="http://schemas.openxmlformats.org/officeDocument/2006/relationships/customXml" Target="../ink/ink496.xml"/><Relationship Id="rId365" Type="http://schemas.openxmlformats.org/officeDocument/2006/relationships/customXml" Target="../ink/ink589.xml"/><Relationship Id="rId386" Type="http://schemas.openxmlformats.org/officeDocument/2006/relationships/image" Target="../media/image591.png"/><Relationship Id="rId190" Type="http://schemas.openxmlformats.org/officeDocument/2006/relationships/image" Target="../media/image494.png"/><Relationship Id="rId204" Type="http://schemas.openxmlformats.org/officeDocument/2006/relationships/image" Target="../media/image501.png"/><Relationship Id="rId225" Type="http://schemas.openxmlformats.org/officeDocument/2006/relationships/customXml" Target="../ink/ink519.xml"/><Relationship Id="rId246" Type="http://schemas.openxmlformats.org/officeDocument/2006/relationships/image" Target="../media/image522.png"/><Relationship Id="rId267" Type="http://schemas.openxmlformats.org/officeDocument/2006/relationships/customXml" Target="../ink/ink540.xml"/><Relationship Id="rId288" Type="http://schemas.openxmlformats.org/officeDocument/2006/relationships/image" Target="../media/image543.png"/><Relationship Id="rId106" Type="http://schemas.openxmlformats.org/officeDocument/2006/relationships/image" Target="../media/image452.png"/><Relationship Id="rId127" Type="http://schemas.openxmlformats.org/officeDocument/2006/relationships/customXml" Target="../ink/ink470.xml"/><Relationship Id="rId313" Type="http://schemas.openxmlformats.org/officeDocument/2006/relationships/customXml" Target="../ink/ink563.xml"/><Relationship Id="rId10" Type="http://schemas.openxmlformats.org/officeDocument/2006/relationships/image" Target="../media/image404.png"/><Relationship Id="rId31" Type="http://schemas.openxmlformats.org/officeDocument/2006/relationships/customXml" Target="../ink/ink422.xml"/><Relationship Id="rId52" Type="http://schemas.openxmlformats.org/officeDocument/2006/relationships/image" Target="../media/image425.png"/><Relationship Id="rId73" Type="http://schemas.openxmlformats.org/officeDocument/2006/relationships/customXml" Target="../ink/ink443.xml"/><Relationship Id="rId94" Type="http://schemas.openxmlformats.org/officeDocument/2006/relationships/image" Target="../media/image446.png"/><Relationship Id="rId148" Type="http://schemas.openxmlformats.org/officeDocument/2006/relationships/image" Target="../media/image473.png"/><Relationship Id="rId169" Type="http://schemas.openxmlformats.org/officeDocument/2006/relationships/customXml" Target="../ink/ink491.xml"/><Relationship Id="rId334" Type="http://schemas.openxmlformats.org/officeDocument/2006/relationships/image" Target="../media/image566.png"/><Relationship Id="rId355" Type="http://schemas.openxmlformats.org/officeDocument/2006/relationships/customXml" Target="../ink/ink584.xml"/><Relationship Id="rId376" Type="http://schemas.openxmlformats.org/officeDocument/2006/relationships/image" Target="../media/image586.png"/><Relationship Id="rId397" Type="http://schemas.openxmlformats.org/officeDocument/2006/relationships/customXml" Target="../ink/ink605.xml"/><Relationship Id="rId4" Type="http://schemas.openxmlformats.org/officeDocument/2006/relationships/image" Target="../media/image401.png"/><Relationship Id="rId180" Type="http://schemas.openxmlformats.org/officeDocument/2006/relationships/image" Target="../media/image489.png"/><Relationship Id="rId215" Type="http://schemas.openxmlformats.org/officeDocument/2006/relationships/customXml" Target="../ink/ink514.xml"/><Relationship Id="rId236" Type="http://schemas.openxmlformats.org/officeDocument/2006/relationships/image" Target="../media/image517.png"/><Relationship Id="rId257" Type="http://schemas.openxmlformats.org/officeDocument/2006/relationships/customXml" Target="../ink/ink535.xml"/><Relationship Id="rId278" Type="http://schemas.openxmlformats.org/officeDocument/2006/relationships/image" Target="../media/image538.png"/><Relationship Id="rId401" Type="http://schemas.openxmlformats.org/officeDocument/2006/relationships/customXml" Target="../ink/ink607.xml"/><Relationship Id="rId303" Type="http://schemas.openxmlformats.org/officeDocument/2006/relationships/customXml" Target="../ink/ink558.xml"/><Relationship Id="rId42" Type="http://schemas.openxmlformats.org/officeDocument/2006/relationships/image" Target="../media/image420.png"/><Relationship Id="rId84" Type="http://schemas.openxmlformats.org/officeDocument/2006/relationships/image" Target="../media/image441.png"/><Relationship Id="rId138" Type="http://schemas.openxmlformats.org/officeDocument/2006/relationships/image" Target="../media/image468.png"/><Relationship Id="rId345" Type="http://schemas.openxmlformats.org/officeDocument/2006/relationships/customXml" Target="../ink/ink579.xml"/><Relationship Id="rId387" Type="http://schemas.openxmlformats.org/officeDocument/2006/relationships/customXml" Target="../ink/ink600.xml"/><Relationship Id="rId191" Type="http://schemas.openxmlformats.org/officeDocument/2006/relationships/customXml" Target="../ink/ink502.xml"/><Relationship Id="rId205" Type="http://schemas.openxmlformats.org/officeDocument/2006/relationships/customXml" Target="../ink/ink509.xml"/><Relationship Id="rId247" Type="http://schemas.openxmlformats.org/officeDocument/2006/relationships/customXml" Target="../ink/ink530.xml"/><Relationship Id="rId107" Type="http://schemas.openxmlformats.org/officeDocument/2006/relationships/customXml" Target="../ink/ink460.xml"/><Relationship Id="rId289" Type="http://schemas.openxmlformats.org/officeDocument/2006/relationships/customXml" Target="../ink/ink551.xml"/><Relationship Id="rId11" Type="http://schemas.openxmlformats.org/officeDocument/2006/relationships/customXml" Target="../ink/ink412.xml"/><Relationship Id="rId53" Type="http://schemas.openxmlformats.org/officeDocument/2006/relationships/customXml" Target="../ink/ink433.xml"/><Relationship Id="rId149" Type="http://schemas.openxmlformats.org/officeDocument/2006/relationships/customXml" Target="../ink/ink481.xml"/><Relationship Id="rId314" Type="http://schemas.openxmlformats.org/officeDocument/2006/relationships/image" Target="../media/image556.png"/><Relationship Id="rId356" Type="http://schemas.openxmlformats.org/officeDocument/2006/relationships/image" Target="../media/image324.png"/><Relationship Id="rId398" Type="http://schemas.openxmlformats.org/officeDocument/2006/relationships/image" Target="../media/image596.png"/><Relationship Id="rId95" Type="http://schemas.openxmlformats.org/officeDocument/2006/relationships/customXml" Target="../ink/ink454.xml"/><Relationship Id="rId160" Type="http://schemas.openxmlformats.org/officeDocument/2006/relationships/image" Target="../media/image479.png"/><Relationship Id="rId216" Type="http://schemas.openxmlformats.org/officeDocument/2006/relationships/image" Target="../media/image507.png"/><Relationship Id="rId258" Type="http://schemas.openxmlformats.org/officeDocument/2006/relationships/image" Target="../media/image528.png"/><Relationship Id="rId22" Type="http://schemas.openxmlformats.org/officeDocument/2006/relationships/image" Target="../media/image410.png"/><Relationship Id="rId64" Type="http://schemas.openxmlformats.org/officeDocument/2006/relationships/image" Target="../media/image431.png"/><Relationship Id="rId118" Type="http://schemas.openxmlformats.org/officeDocument/2006/relationships/image" Target="../media/image458.png"/><Relationship Id="rId325" Type="http://schemas.openxmlformats.org/officeDocument/2006/relationships/customXml" Target="../ink/ink569.xml"/><Relationship Id="rId367" Type="http://schemas.openxmlformats.org/officeDocument/2006/relationships/customXml" Target="../ink/ink590.xml"/><Relationship Id="rId171" Type="http://schemas.openxmlformats.org/officeDocument/2006/relationships/customXml" Target="../ink/ink492.xml"/><Relationship Id="rId227" Type="http://schemas.openxmlformats.org/officeDocument/2006/relationships/customXml" Target="../ink/ink520.xml"/><Relationship Id="rId269" Type="http://schemas.openxmlformats.org/officeDocument/2006/relationships/customXml" Target="../ink/ink541.xml"/><Relationship Id="rId33" Type="http://schemas.openxmlformats.org/officeDocument/2006/relationships/customXml" Target="../ink/ink423.xml"/><Relationship Id="rId129" Type="http://schemas.openxmlformats.org/officeDocument/2006/relationships/customXml" Target="../ink/ink471.xml"/><Relationship Id="rId280" Type="http://schemas.openxmlformats.org/officeDocument/2006/relationships/image" Target="../media/image539.png"/><Relationship Id="rId336" Type="http://schemas.openxmlformats.org/officeDocument/2006/relationships/image" Target="../media/image567.png"/><Relationship Id="rId75" Type="http://schemas.openxmlformats.org/officeDocument/2006/relationships/customXml" Target="../ink/ink444.xml"/><Relationship Id="rId140" Type="http://schemas.openxmlformats.org/officeDocument/2006/relationships/image" Target="../media/image469.png"/><Relationship Id="rId182" Type="http://schemas.openxmlformats.org/officeDocument/2006/relationships/image" Target="../media/image490.png"/><Relationship Id="rId378" Type="http://schemas.openxmlformats.org/officeDocument/2006/relationships/image" Target="../media/image587.png"/><Relationship Id="rId403" Type="http://schemas.openxmlformats.org/officeDocument/2006/relationships/customXml" Target="../ink/ink608.xml"/><Relationship Id="rId6" Type="http://schemas.openxmlformats.org/officeDocument/2006/relationships/image" Target="../media/image402.png"/><Relationship Id="rId238" Type="http://schemas.openxmlformats.org/officeDocument/2006/relationships/image" Target="../media/image518.png"/><Relationship Id="rId291" Type="http://schemas.openxmlformats.org/officeDocument/2006/relationships/customXml" Target="../ink/ink552.xml"/><Relationship Id="rId305" Type="http://schemas.openxmlformats.org/officeDocument/2006/relationships/customXml" Target="../ink/ink559.xml"/><Relationship Id="rId347" Type="http://schemas.openxmlformats.org/officeDocument/2006/relationships/customXml" Target="../ink/ink580.xml"/><Relationship Id="rId44" Type="http://schemas.openxmlformats.org/officeDocument/2006/relationships/image" Target="../media/image421.png"/><Relationship Id="rId86" Type="http://schemas.openxmlformats.org/officeDocument/2006/relationships/image" Target="../media/image442.png"/><Relationship Id="rId151" Type="http://schemas.openxmlformats.org/officeDocument/2006/relationships/customXml" Target="../ink/ink482.xml"/><Relationship Id="rId389" Type="http://schemas.openxmlformats.org/officeDocument/2006/relationships/customXml" Target="../ink/ink601.xml"/><Relationship Id="rId193" Type="http://schemas.openxmlformats.org/officeDocument/2006/relationships/customXml" Target="../ink/ink503.xml"/><Relationship Id="rId207" Type="http://schemas.openxmlformats.org/officeDocument/2006/relationships/customXml" Target="../ink/ink510.xml"/><Relationship Id="rId249" Type="http://schemas.openxmlformats.org/officeDocument/2006/relationships/customXml" Target="../ink/ink531.xml"/><Relationship Id="rId13" Type="http://schemas.openxmlformats.org/officeDocument/2006/relationships/customXml" Target="../ink/ink413.xml"/><Relationship Id="rId109" Type="http://schemas.openxmlformats.org/officeDocument/2006/relationships/customXml" Target="../ink/ink461.xml"/><Relationship Id="rId260" Type="http://schemas.openxmlformats.org/officeDocument/2006/relationships/image" Target="../media/image529.png"/><Relationship Id="rId316" Type="http://schemas.openxmlformats.org/officeDocument/2006/relationships/image" Target="../media/image557.png"/><Relationship Id="rId55" Type="http://schemas.openxmlformats.org/officeDocument/2006/relationships/customXml" Target="../ink/ink434.xml"/><Relationship Id="rId97" Type="http://schemas.openxmlformats.org/officeDocument/2006/relationships/customXml" Target="../ink/ink455.xml"/><Relationship Id="rId120" Type="http://schemas.openxmlformats.org/officeDocument/2006/relationships/image" Target="../media/image459.png"/><Relationship Id="rId358" Type="http://schemas.openxmlformats.org/officeDocument/2006/relationships/image" Target="../media/image577.png"/><Relationship Id="rId162" Type="http://schemas.openxmlformats.org/officeDocument/2006/relationships/image" Target="../media/image480.png"/><Relationship Id="rId218" Type="http://schemas.openxmlformats.org/officeDocument/2006/relationships/image" Target="../media/image508.png"/><Relationship Id="rId271" Type="http://schemas.openxmlformats.org/officeDocument/2006/relationships/customXml" Target="../ink/ink542.xml"/><Relationship Id="rId24" Type="http://schemas.openxmlformats.org/officeDocument/2006/relationships/image" Target="../media/image411.png"/><Relationship Id="rId66" Type="http://schemas.openxmlformats.org/officeDocument/2006/relationships/image" Target="../media/image432.png"/><Relationship Id="rId131" Type="http://schemas.openxmlformats.org/officeDocument/2006/relationships/customXml" Target="../ink/ink472.xml"/><Relationship Id="rId327" Type="http://schemas.openxmlformats.org/officeDocument/2006/relationships/customXml" Target="../ink/ink570.xml"/><Relationship Id="rId369" Type="http://schemas.openxmlformats.org/officeDocument/2006/relationships/customXml" Target="../ink/ink591.xml"/><Relationship Id="rId173" Type="http://schemas.openxmlformats.org/officeDocument/2006/relationships/customXml" Target="../ink/ink493.xml"/><Relationship Id="rId229" Type="http://schemas.openxmlformats.org/officeDocument/2006/relationships/customXml" Target="../ink/ink521.xml"/><Relationship Id="rId380" Type="http://schemas.openxmlformats.org/officeDocument/2006/relationships/image" Target="../media/image588.png"/><Relationship Id="rId240" Type="http://schemas.openxmlformats.org/officeDocument/2006/relationships/image" Target="../media/image519.png"/><Relationship Id="rId35" Type="http://schemas.openxmlformats.org/officeDocument/2006/relationships/customXml" Target="../ink/ink424.xml"/><Relationship Id="rId77" Type="http://schemas.openxmlformats.org/officeDocument/2006/relationships/customXml" Target="../ink/ink445.xml"/><Relationship Id="rId100" Type="http://schemas.openxmlformats.org/officeDocument/2006/relationships/image" Target="../media/image449.png"/><Relationship Id="rId282" Type="http://schemas.openxmlformats.org/officeDocument/2006/relationships/image" Target="../media/image540.png"/><Relationship Id="rId338" Type="http://schemas.openxmlformats.org/officeDocument/2006/relationships/image" Target="../media/image568.png"/><Relationship Id="rId8" Type="http://schemas.openxmlformats.org/officeDocument/2006/relationships/image" Target="../media/image403.png"/><Relationship Id="rId142" Type="http://schemas.openxmlformats.org/officeDocument/2006/relationships/image" Target="../media/image470.png"/><Relationship Id="rId184" Type="http://schemas.openxmlformats.org/officeDocument/2006/relationships/image" Target="../media/image491.png"/><Relationship Id="rId391" Type="http://schemas.openxmlformats.org/officeDocument/2006/relationships/customXml" Target="../ink/ink602.xml"/><Relationship Id="rId405" Type="http://schemas.openxmlformats.org/officeDocument/2006/relationships/customXml" Target="../ink/ink609.xml"/><Relationship Id="rId251" Type="http://schemas.openxmlformats.org/officeDocument/2006/relationships/customXml" Target="../ink/ink532.xml"/><Relationship Id="rId46" Type="http://schemas.openxmlformats.org/officeDocument/2006/relationships/image" Target="../media/image422.png"/><Relationship Id="rId293" Type="http://schemas.openxmlformats.org/officeDocument/2006/relationships/customXml" Target="../ink/ink553.xml"/><Relationship Id="rId307" Type="http://schemas.openxmlformats.org/officeDocument/2006/relationships/customXml" Target="../ink/ink560.xml"/><Relationship Id="rId349" Type="http://schemas.openxmlformats.org/officeDocument/2006/relationships/customXml" Target="../ink/ink581.xml"/><Relationship Id="rId88" Type="http://schemas.openxmlformats.org/officeDocument/2006/relationships/image" Target="../media/image443.png"/><Relationship Id="rId111" Type="http://schemas.openxmlformats.org/officeDocument/2006/relationships/customXml" Target="../ink/ink462.xml"/><Relationship Id="rId153" Type="http://schemas.openxmlformats.org/officeDocument/2006/relationships/customXml" Target="../ink/ink483.xml"/><Relationship Id="rId195" Type="http://schemas.openxmlformats.org/officeDocument/2006/relationships/customXml" Target="../ink/ink504.xml"/><Relationship Id="rId209" Type="http://schemas.openxmlformats.org/officeDocument/2006/relationships/customXml" Target="../ink/ink511.xml"/><Relationship Id="rId360" Type="http://schemas.openxmlformats.org/officeDocument/2006/relationships/image" Target="../media/image578.png"/><Relationship Id="rId220" Type="http://schemas.openxmlformats.org/officeDocument/2006/relationships/image" Target="../media/image509.png"/><Relationship Id="rId15" Type="http://schemas.openxmlformats.org/officeDocument/2006/relationships/customXml" Target="../ink/ink414.xml"/><Relationship Id="rId57" Type="http://schemas.openxmlformats.org/officeDocument/2006/relationships/customXml" Target="../ink/ink435.xml"/><Relationship Id="rId262" Type="http://schemas.openxmlformats.org/officeDocument/2006/relationships/image" Target="../media/image530.png"/><Relationship Id="rId318" Type="http://schemas.openxmlformats.org/officeDocument/2006/relationships/image" Target="../media/image558.png"/><Relationship Id="rId99" Type="http://schemas.openxmlformats.org/officeDocument/2006/relationships/customXml" Target="../ink/ink456.xml"/><Relationship Id="rId122" Type="http://schemas.openxmlformats.org/officeDocument/2006/relationships/image" Target="../media/image460.png"/><Relationship Id="rId164" Type="http://schemas.openxmlformats.org/officeDocument/2006/relationships/image" Target="../media/image481.png"/><Relationship Id="rId371" Type="http://schemas.openxmlformats.org/officeDocument/2006/relationships/customXml" Target="../ink/ink592.xml"/><Relationship Id="rId26" Type="http://schemas.openxmlformats.org/officeDocument/2006/relationships/image" Target="../media/image412.png"/><Relationship Id="rId231" Type="http://schemas.openxmlformats.org/officeDocument/2006/relationships/customXml" Target="../ink/ink522.xml"/><Relationship Id="rId273" Type="http://schemas.openxmlformats.org/officeDocument/2006/relationships/customXml" Target="../ink/ink543.xml"/><Relationship Id="rId329" Type="http://schemas.openxmlformats.org/officeDocument/2006/relationships/customXml" Target="../ink/ink571.xml"/><Relationship Id="rId68" Type="http://schemas.openxmlformats.org/officeDocument/2006/relationships/image" Target="../media/image433.png"/><Relationship Id="rId133" Type="http://schemas.openxmlformats.org/officeDocument/2006/relationships/customXml" Target="../ink/ink473.xml"/><Relationship Id="rId175" Type="http://schemas.openxmlformats.org/officeDocument/2006/relationships/customXml" Target="../ink/ink494.xml"/><Relationship Id="rId340" Type="http://schemas.openxmlformats.org/officeDocument/2006/relationships/image" Target="../media/image569.png"/><Relationship Id="rId200" Type="http://schemas.openxmlformats.org/officeDocument/2006/relationships/image" Target="../media/image499.png"/><Relationship Id="rId382" Type="http://schemas.openxmlformats.org/officeDocument/2006/relationships/image" Target="../media/image589.png"/><Relationship Id="rId242" Type="http://schemas.openxmlformats.org/officeDocument/2006/relationships/image" Target="../media/image520.png"/><Relationship Id="rId284" Type="http://schemas.openxmlformats.org/officeDocument/2006/relationships/image" Target="../media/image541.png"/><Relationship Id="rId37" Type="http://schemas.openxmlformats.org/officeDocument/2006/relationships/customXml" Target="../ink/ink425.xml"/><Relationship Id="rId79" Type="http://schemas.openxmlformats.org/officeDocument/2006/relationships/customXml" Target="../ink/ink446.xml"/><Relationship Id="rId102" Type="http://schemas.openxmlformats.org/officeDocument/2006/relationships/image" Target="../media/image450.png"/><Relationship Id="rId144" Type="http://schemas.openxmlformats.org/officeDocument/2006/relationships/image" Target="../media/image471.png"/><Relationship Id="rId90" Type="http://schemas.openxmlformats.org/officeDocument/2006/relationships/image" Target="../media/image444.png"/><Relationship Id="rId186" Type="http://schemas.openxmlformats.org/officeDocument/2006/relationships/image" Target="../media/image492.png"/><Relationship Id="rId351" Type="http://schemas.openxmlformats.org/officeDocument/2006/relationships/customXml" Target="../ink/ink582.xml"/><Relationship Id="rId393" Type="http://schemas.openxmlformats.org/officeDocument/2006/relationships/customXml" Target="../ink/ink603.xml"/><Relationship Id="rId407" Type="http://schemas.openxmlformats.org/officeDocument/2006/relationships/customXml" Target="../ink/ink610.xml"/><Relationship Id="rId211" Type="http://schemas.openxmlformats.org/officeDocument/2006/relationships/customXml" Target="../ink/ink512.xml"/><Relationship Id="rId253" Type="http://schemas.openxmlformats.org/officeDocument/2006/relationships/customXml" Target="../ink/ink533.xml"/><Relationship Id="rId295" Type="http://schemas.openxmlformats.org/officeDocument/2006/relationships/customXml" Target="../ink/ink554.xml"/><Relationship Id="rId309" Type="http://schemas.openxmlformats.org/officeDocument/2006/relationships/customXml" Target="../ink/ink561.xml"/></Relationships>
</file>

<file path=ppt/slides/_rels/slide14.xml.rels><?xml version="1.0" encoding="UTF-8" standalone="yes"?>
<Relationships xmlns="http://schemas.openxmlformats.org/package/2006/relationships"><Relationship Id="rId117" Type="http://schemas.openxmlformats.org/officeDocument/2006/relationships/customXml" Target="../ink/ink668.xml"/><Relationship Id="rId21" Type="http://schemas.openxmlformats.org/officeDocument/2006/relationships/customXml" Target="../ink/ink620.xml"/><Relationship Id="rId42" Type="http://schemas.openxmlformats.org/officeDocument/2006/relationships/image" Target="../media/image621.png"/><Relationship Id="rId63" Type="http://schemas.openxmlformats.org/officeDocument/2006/relationships/customXml" Target="../ink/ink641.xml"/><Relationship Id="rId84" Type="http://schemas.openxmlformats.org/officeDocument/2006/relationships/image" Target="../media/image642.png"/><Relationship Id="rId138" Type="http://schemas.openxmlformats.org/officeDocument/2006/relationships/image" Target="../media/image669.png"/><Relationship Id="rId159" Type="http://schemas.openxmlformats.org/officeDocument/2006/relationships/customXml" Target="../ink/ink689.xml"/><Relationship Id="rId170" Type="http://schemas.openxmlformats.org/officeDocument/2006/relationships/image" Target="../media/image685.png"/><Relationship Id="rId107" Type="http://schemas.openxmlformats.org/officeDocument/2006/relationships/customXml" Target="../ink/ink663.xml"/><Relationship Id="rId11" Type="http://schemas.openxmlformats.org/officeDocument/2006/relationships/customXml" Target="../ink/ink615.xml"/><Relationship Id="rId32" Type="http://schemas.openxmlformats.org/officeDocument/2006/relationships/image" Target="../media/image616.png"/><Relationship Id="rId53" Type="http://schemas.openxmlformats.org/officeDocument/2006/relationships/customXml" Target="../ink/ink636.xml"/><Relationship Id="rId74" Type="http://schemas.openxmlformats.org/officeDocument/2006/relationships/image" Target="../media/image637.png"/><Relationship Id="rId128" Type="http://schemas.openxmlformats.org/officeDocument/2006/relationships/image" Target="../media/image664.png"/><Relationship Id="rId149" Type="http://schemas.openxmlformats.org/officeDocument/2006/relationships/customXml" Target="../ink/ink684.xml"/><Relationship Id="rId5" Type="http://schemas.openxmlformats.org/officeDocument/2006/relationships/customXml" Target="../ink/ink612.xml"/><Relationship Id="rId95" Type="http://schemas.openxmlformats.org/officeDocument/2006/relationships/customXml" Target="../ink/ink657.xml"/><Relationship Id="rId160" Type="http://schemas.openxmlformats.org/officeDocument/2006/relationships/image" Target="../media/image680.png"/><Relationship Id="rId181" Type="http://schemas.openxmlformats.org/officeDocument/2006/relationships/customXml" Target="../ink/ink700.xml"/><Relationship Id="rId22" Type="http://schemas.openxmlformats.org/officeDocument/2006/relationships/image" Target="../media/image611.png"/><Relationship Id="rId43" Type="http://schemas.openxmlformats.org/officeDocument/2006/relationships/customXml" Target="../ink/ink631.xml"/><Relationship Id="rId64" Type="http://schemas.openxmlformats.org/officeDocument/2006/relationships/image" Target="../media/image632.png"/><Relationship Id="rId118" Type="http://schemas.openxmlformats.org/officeDocument/2006/relationships/image" Target="../media/image659.png"/><Relationship Id="rId139" Type="http://schemas.openxmlformats.org/officeDocument/2006/relationships/customXml" Target="../ink/ink679.xml"/><Relationship Id="rId85" Type="http://schemas.openxmlformats.org/officeDocument/2006/relationships/customXml" Target="../ink/ink652.xml"/><Relationship Id="rId150" Type="http://schemas.openxmlformats.org/officeDocument/2006/relationships/image" Target="../media/image675.png"/><Relationship Id="rId171" Type="http://schemas.openxmlformats.org/officeDocument/2006/relationships/customXml" Target="../ink/ink695.xml"/><Relationship Id="rId12" Type="http://schemas.openxmlformats.org/officeDocument/2006/relationships/image" Target="../media/image606.png"/><Relationship Id="rId33" Type="http://schemas.openxmlformats.org/officeDocument/2006/relationships/customXml" Target="../ink/ink626.xml"/><Relationship Id="rId108" Type="http://schemas.openxmlformats.org/officeDocument/2006/relationships/image" Target="../media/image654.png"/><Relationship Id="rId129" Type="http://schemas.openxmlformats.org/officeDocument/2006/relationships/customXml" Target="../ink/ink674.xml"/><Relationship Id="rId54" Type="http://schemas.openxmlformats.org/officeDocument/2006/relationships/image" Target="../media/image627.png"/><Relationship Id="rId75" Type="http://schemas.openxmlformats.org/officeDocument/2006/relationships/customXml" Target="../ink/ink647.xml"/><Relationship Id="rId96" Type="http://schemas.openxmlformats.org/officeDocument/2006/relationships/image" Target="../media/image648.png"/><Relationship Id="rId140" Type="http://schemas.openxmlformats.org/officeDocument/2006/relationships/image" Target="../media/image670.png"/><Relationship Id="rId161" Type="http://schemas.openxmlformats.org/officeDocument/2006/relationships/customXml" Target="../ink/ink690.xml"/><Relationship Id="rId182" Type="http://schemas.openxmlformats.org/officeDocument/2006/relationships/image" Target="../media/image690.png"/><Relationship Id="rId6" Type="http://schemas.openxmlformats.org/officeDocument/2006/relationships/image" Target="../media/image6030.png"/><Relationship Id="rId23" Type="http://schemas.openxmlformats.org/officeDocument/2006/relationships/customXml" Target="../ink/ink621.xml"/><Relationship Id="rId119" Type="http://schemas.openxmlformats.org/officeDocument/2006/relationships/customXml" Target="../ink/ink669.xml"/><Relationship Id="rId44" Type="http://schemas.openxmlformats.org/officeDocument/2006/relationships/image" Target="../media/image622.png"/><Relationship Id="rId65" Type="http://schemas.openxmlformats.org/officeDocument/2006/relationships/customXml" Target="../ink/ink642.xml"/><Relationship Id="rId86" Type="http://schemas.openxmlformats.org/officeDocument/2006/relationships/image" Target="../media/image643.png"/><Relationship Id="rId130" Type="http://schemas.openxmlformats.org/officeDocument/2006/relationships/image" Target="../media/image665.png"/><Relationship Id="rId151" Type="http://schemas.openxmlformats.org/officeDocument/2006/relationships/customXml" Target="../ink/ink685.xml"/><Relationship Id="rId172" Type="http://schemas.openxmlformats.org/officeDocument/2006/relationships/image" Target="../media/image686.png"/><Relationship Id="rId13" Type="http://schemas.openxmlformats.org/officeDocument/2006/relationships/customXml" Target="../ink/ink616.xml"/><Relationship Id="rId18" Type="http://schemas.openxmlformats.org/officeDocument/2006/relationships/image" Target="../media/image609.png"/><Relationship Id="rId39" Type="http://schemas.openxmlformats.org/officeDocument/2006/relationships/customXml" Target="../ink/ink629.xml"/><Relationship Id="rId109" Type="http://schemas.openxmlformats.org/officeDocument/2006/relationships/customXml" Target="../ink/ink664.xml"/><Relationship Id="rId34" Type="http://schemas.openxmlformats.org/officeDocument/2006/relationships/image" Target="../media/image617.png"/><Relationship Id="rId50" Type="http://schemas.openxmlformats.org/officeDocument/2006/relationships/image" Target="../media/image625.png"/><Relationship Id="rId55" Type="http://schemas.openxmlformats.org/officeDocument/2006/relationships/customXml" Target="../ink/ink637.xml"/><Relationship Id="rId76" Type="http://schemas.openxmlformats.org/officeDocument/2006/relationships/image" Target="../media/image638.png"/><Relationship Id="rId97" Type="http://schemas.openxmlformats.org/officeDocument/2006/relationships/customXml" Target="../ink/ink658.xml"/><Relationship Id="rId104" Type="http://schemas.openxmlformats.org/officeDocument/2006/relationships/image" Target="../media/image652.png"/><Relationship Id="rId120" Type="http://schemas.openxmlformats.org/officeDocument/2006/relationships/image" Target="../media/image660.png"/><Relationship Id="rId125" Type="http://schemas.openxmlformats.org/officeDocument/2006/relationships/customXml" Target="../ink/ink672.xml"/><Relationship Id="rId141" Type="http://schemas.openxmlformats.org/officeDocument/2006/relationships/customXml" Target="../ink/ink680.xml"/><Relationship Id="rId146" Type="http://schemas.openxmlformats.org/officeDocument/2006/relationships/image" Target="../media/image673.png"/><Relationship Id="rId167" Type="http://schemas.openxmlformats.org/officeDocument/2006/relationships/customXml" Target="../ink/ink693.xml"/><Relationship Id="rId188" Type="http://schemas.openxmlformats.org/officeDocument/2006/relationships/image" Target="../media/image693.png"/><Relationship Id="rId7" Type="http://schemas.openxmlformats.org/officeDocument/2006/relationships/customXml" Target="../ink/ink613.xml"/><Relationship Id="rId71" Type="http://schemas.openxmlformats.org/officeDocument/2006/relationships/customXml" Target="../ink/ink645.xml"/><Relationship Id="rId92" Type="http://schemas.openxmlformats.org/officeDocument/2006/relationships/image" Target="../media/image646.png"/><Relationship Id="rId162" Type="http://schemas.openxmlformats.org/officeDocument/2006/relationships/image" Target="../media/image681.png"/><Relationship Id="rId183" Type="http://schemas.openxmlformats.org/officeDocument/2006/relationships/customXml" Target="../ink/ink701.xml"/><Relationship Id="rId2" Type="http://schemas.openxmlformats.org/officeDocument/2006/relationships/notesSlide" Target="../notesSlides/notesSlide9.xml"/><Relationship Id="rId29" Type="http://schemas.openxmlformats.org/officeDocument/2006/relationships/customXml" Target="../ink/ink624.xml"/><Relationship Id="rId24" Type="http://schemas.openxmlformats.org/officeDocument/2006/relationships/image" Target="../media/image612.png"/><Relationship Id="rId40" Type="http://schemas.openxmlformats.org/officeDocument/2006/relationships/image" Target="../media/image620.png"/><Relationship Id="rId45" Type="http://schemas.openxmlformats.org/officeDocument/2006/relationships/customXml" Target="../ink/ink632.xml"/><Relationship Id="rId66" Type="http://schemas.openxmlformats.org/officeDocument/2006/relationships/image" Target="../media/image633.png"/><Relationship Id="rId87" Type="http://schemas.openxmlformats.org/officeDocument/2006/relationships/customXml" Target="../ink/ink653.xml"/><Relationship Id="rId110" Type="http://schemas.openxmlformats.org/officeDocument/2006/relationships/image" Target="../media/image655.png"/><Relationship Id="rId115" Type="http://schemas.openxmlformats.org/officeDocument/2006/relationships/customXml" Target="../ink/ink667.xml"/><Relationship Id="rId131" Type="http://schemas.openxmlformats.org/officeDocument/2006/relationships/customXml" Target="../ink/ink675.xml"/><Relationship Id="rId136" Type="http://schemas.openxmlformats.org/officeDocument/2006/relationships/image" Target="../media/image668.png"/><Relationship Id="rId157" Type="http://schemas.openxmlformats.org/officeDocument/2006/relationships/customXml" Target="../ink/ink688.xml"/><Relationship Id="rId178" Type="http://schemas.openxmlformats.org/officeDocument/2006/relationships/image" Target="../media/image324.png"/><Relationship Id="rId61" Type="http://schemas.openxmlformats.org/officeDocument/2006/relationships/customXml" Target="../ink/ink640.xml"/><Relationship Id="rId82" Type="http://schemas.openxmlformats.org/officeDocument/2006/relationships/image" Target="../media/image641.png"/><Relationship Id="rId152" Type="http://schemas.openxmlformats.org/officeDocument/2006/relationships/image" Target="../media/image676.png"/><Relationship Id="rId173" Type="http://schemas.openxmlformats.org/officeDocument/2006/relationships/customXml" Target="../ink/ink696.xml"/><Relationship Id="rId19" Type="http://schemas.openxmlformats.org/officeDocument/2006/relationships/customXml" Target="../ink/ink619.xml"/><Relationship Id="rId14" Type="http://schemas.openxmlformats.org/officeDocument/2006/relationships/image" Target="../media/image607.png"/><Relationship Id="rId30" Type="http://schemas.openxmlformats.org/officeDocument/2006/relationships/image" Target="../media/image615.png"/><Relationship Id="rId35" Type="http://schemas.openxmlformats.org/officeDocument/2006/relationships/customXml" Target="../ink/ink627.xml"/><Relationship Id="rId56" Type="http://schemas.openxmlformats.org/officeDocument/2006/relationships/image" Target="../media/image628.png"/><Relationship Id="rId77" Type="http://schemas.openxmlformats.org/officeDocument/2006/relationships/customXml" Target="../ink/ink648.xml"/><Relationship Id="rId100" Type="http://schemas.openxmlformats.org/officeDocument/2006/relationships/image" Target="../media/image650.png"/><Relationship Id="rId105" Type="http://schemas.openxmlformats.org/officeDocument/2006/relationships/customXml" Target="../ink/ink662.xml"/><Relationship Id="rId126" Type="http://schemas.openxmlformats.org/officeDocument/2006/relationships/image" Target="../media/image663.png"/><Relationship Id="rId147" Type="http://schemas.openxmlformats.org/officeDocument/2006/relationships/customXml" Target="../ink/ink683.xml"/><Relationship Id="rId168" Type="http://schemas.openxmlformats.org/officeDocument/2006/relationships/image" Target="../media/image684.png"/><Relationship Id="rId8" Type="http://schemas.openxmlformats.org/officeDocument/2006/relationships/image" Target="../media/image604.png"/><Relationship Id="rId51" Type="http://schemas.openxmlformats.org/officeDocument/2006/relationships/customXml" Target="../ink/ink635.xml"/><Relationship Id="rId72" Type="http://schemas.openxmlformats.org/officeDocument/2006/relationships/image" Target="../media/image636.png"/><Relationship Id="rId93" Type="http://schemas.openxmlformats.org/officeDocument/2006/relationships/customXml" Target="../ink/ink656.xml"/><Relationship Id="rId98" Type="http://schemas.openxmlformats.org/officeDocument/2006/relationships/image" Target="../media/image649.png"/><Relationship Id="rId121" Type="http://schemas.openxmlformats.org/officeDocument/2006/relationships/customXml" Target="../ink/ink670.xml"/><Relationship Id="rId142" Type="http://schemas.openxmlformats.org/officeDocument/2006/relationships/image" Target="../media/image671.png"/><Relationship Id="rId163" Type="http://schemas.openxmlformats.org/officeDocument/2006/relationships/customXml" Target="../ink/ink691.xml"/><Relationship Id="rId184" Type="http://schemas.openxmlformats.org/officeDocument/2006/relationships/image" Target="../media/image691.png"/><Relationship Id="rId3" Type="http://schemas.openxmlformats.org/officeDocument/2006/relationships/hyperlink" Target="https://www.bundesbank.de/dynamic/action/de/statistiken/zeitreihen-datenbanken/zeitreihen-datenbank/759778/759778?listId=www_siws_mb09_06c" TargetMode="External"/><Relationship Id="rId25" Type="http://schemas.openxmlformats.org/officeDocument/2006/relationships/customXml" Target="../ink/ink622.xml"/><Relationship Id="rId46" Type="http://schemas.openxmlformats.org/officeDocument/2006/relationships/image" Target="../media/image623.png"/><Relationship Id="rId67" Type="http://schemas.openxmlformats.org/officeDocument/2006/relationships/customXml" Target="../ink/ink643.xml"/><Relationship Id="rId116" Type="http://schemas.openxmlformats.org/officeDocument/2006/relationships/image" Target="../media/image658.png"/><Relationship Id="rId137" Type="http://schemas.openxmlformats.org/officeDocument/2006/relationships/customXml" Target="../ink/ink678.xml"/><Relationship Id="rId158" Type="http://schemas.openxmlformats.org/officeDocument/2006/relationships/image" Target="../media/image679.png"/><Relationship Id="rId20" Type="http://schemas.openxmlformats.org/officeDocument/2006/relationships/image" Target="../media/image610.png"/><Relationship Id="rId41" Type="http://schemas.openxmlformats.org/officeDocument/2006/relationships/customXml" Target="../ink/ink630.xml"/><Relationship Id="rId62" Type="http://schemas.openxmlformats.org/officeDocument/2006/relationships/image" Target="../media/image631.png"/><Relationship Id="rId83" Type="http://schemas.openxmlformats.org/officeDocument/2006/relationships/customXml" Target="../ink/ink651.xml"/><Relationship Id="rId88" Type="http://schemas.openxmlformats.org/officeDocument/2006/relationships/image" Target="../media/image644.png"/><Relationship Id="rId111" Type="http://schemas.openxmlformats.org/officeDocument/2006/relationships/customXml" Target="../ink/ink665.xml"/><Relationship Id="rId132" Type="http://schemas.openxmlformats.org/officeDocument/2006/relationships/image" Target="../media/image666.png"/><Relationship Id="rId153" Type="http://schemas.openxmlformats.org/officeDocument/2006/relationships/customXml" Target="../ink/ink686.xml"/><Relationship Id="rId174" Type="http://schemas.openxmlformats.org/officeDocument/2006/relationships/image" Target="../media/image687.png"/><Relationship Id="rId179" Type="http://schemas.openxmlformats.org/officeDocument/2006/relationships/customXml" Target="../ink/ink699.xml"/><Relationship Id="rId15" Type="http://schemas.openxmlformats.org/officeDocument/2006/relationships/customXml" Target="../ink/ink617.xml"/><Relationship Id="rId36" Type="http://schemas.openxmlformats.org/officeDocument/2006/relationships/image" Target="../media/image618.png"/><Relationship Id="rId57" Type="http://schemas.openxmlformats.org/officeDocument/2006/relationships/customXml" Target="../ink/ink638.xml"/><Relationship Id="rId106" Type="http://schemas.openxmlformats.org/officeDocument/2006/relationships/image" Target="../media/image653.png"/><Relationship Id="rId127" Type="http://schemas.openxmlformats.org/officeDocument/2006/relationships/customXml" Target="../ink/ink673.xml"/><Relationship Id="rId10" Type="http://schemas.openxmlformats.org/officeDocument/2006/relationships/image" Target="../media/image605.png"/><Relationship Id="rId31" Type="http://schemas.openxmlformats.org/officeDocument/2006/relationships/customXml" Target="../ink/ink625.xml"/><Relationship Id="rId52" Type="http://schemas.openxmlformats.org/officeDocument/2006/relationships/image" Target="../media/image626.png"/><Relationship Id="rId73" Type="http://schemas.openxmlformats.org/officeDocument/2006/relationships/customXml" Target="../ink/ink646.xml"/><Relationship Id="rId78" Type="http://schemas.openxmlformats.org/officeDocument/2006/relationships/image" Target="../media/image639.png"/><Relationship Id="rId94" Type="http://schemas.openxmlformats.org/officeDocument/2006/relationships/image" Target="../media/image647.png"/><Relationship Id="rId99" Type="http://schemas.openxmlformats.org/officeDocument/2006/relationships/customXml" Target="../ink/ink659.xml"/><Relationship Id="rId101" Type="http://schemas.openxmlformats.org/officeDocument/2006/relationships/customXml" Target="../ink/ink660.xml"/><Relationship Id="rId122" Type="http://schemas.openxmlformats.org/officeDocument/2006/relationships/image" Target="../media/image661.png"/><Relationship Id="rId143" Type="http://schemas.openxmlformats.org/officeDocument/2006/relationships/customXml" Target="../ink/ink681.xml"/><Relationship Id="rId148" Type="http://schemas.openxmlformats.org/officeDocument/2006/relationships/image" Target="../media/image674.png"/><Relationship Id="rId164" Type="http://schemas.openxmlformats.org/officeDocument/2006/relationships/image" Target="../media/image682.png"/><Relationship Id="rId169" Type="http://schemas.openxmlformats.org/officeDocument/2006/relationships/customXml" Target="../ink/ink694.xml"/><Relationship Id="rId185" Type="http://schemas.openxmlformats.org/officeDocument/2006/relationships/customXml" Target="../ink/ink702.xml"/><Relationship Id="rId4" Type="http://schemas.openxmlformats.org/officeDocument/2006/relationships/image" Target="../media/image603.png"/><Relationship Id="rId9" Type="http://schemas.openxmlformats.org/officeDocument/2006/relationships/customXml" Target="../ink/ink614.xml"/><Relationship Id="rId180" Type="http://schemas.openxmlformats.org/officeDocument/2006/relationships/image" Target="../media/image689.png"/><Relationship Id="rId26" Type="http://schemas.openxmlformats.org/officeDocument/2006/relationships/image" Target="../media/image613.png"/><Relationship Id="rId47" Type="http://schemas.openxmlformats.org/officeDocument/2006/relationships/customXml" Target="../ink/ink633.xml"/><Relationship Id="rId68" Type="http://schemas.openxmlformats.org/officeDocument/2006/relationships/image" Target="../media/image634.png"/><Relationship Id="rId89" Type="http://schemas.openxmlformats.org/officeDocument/2006/relationships/customXml" Target="../ink/ink654.xml"/><Relationship Id="rId112" Type="http://schemas.openxmlformats.org/officeDocument/2006/relationships/image" Target="../media/image656.png"/><Relationship Id="rId133" Type="http://schemas.openxmlformats.org/officeDocument/2006/relationships/customXml" Target="../ink/ink676.xml"/><Relationship Id="rId154" Type="http://schemas.openxmlformats.org/officeDocument/2006/relationships/image" Target="../media/image677.png"/><Relationship Id="rId175" Type="http://schemas.openxmlformats.org/officeDocument/2006/relationships/customXml" Target="../ink/ink697.xml"/><Relationship Id="rId16" Type="http://schemas.openxmlformats.org/officeDocument/2006/relationships/image" Target="../media/image608.png"/><Relationship Id="rId37" Type="http://schemas.openxmlformats.org/officeDocument/2006/relationships/customXml" Target="../ink/ink628.xml"/><Relationship Id="rId58" Type="http://schemas.openxmlformats.org/officeDocument/2006/relationships/image" Target="../media/image629.png"/><Relationship Id="rId79" Type="http://schemas.openxmlformats.org/officeDocument/2006/relationships/customXml" Target="../ink/ink649.xml"/><Relationship Id="rId102" Type="http://schemas.openxmlformats.org/officeDocument/2006/relationships/image" Target="../media/image651.png"/><Relationship Id="rId123" Type="http://schemas.openxmlformats.org/officeDocument/2006/relationships/customXml" Target="../ink/ink671.xml"/><Relationship Id="rId144" Type="http://schemas.openxmlformats.org/officeDocument/2006/relationships/image" Target="../media/image672.png"/><Relationship Id="rId90" Type="http://schemas.openxmlformats.org/officeDocument/2006/relationships/image" Target="../media/image645.png"/><Relationship Id="rId165" Type="http://schemas.openxmlformats.org/officeDocument/2006/relationships/customXml" Target="../ink/ink692.xml"/><Relationship Id="rId186" Type="http://schemas.openxmlformats.org/officeDocument/2006/relationships/image" Target="../media/image692.png"/><Relationship Id="rId27" Type="http://schemas.openxmlformats.org/officeDocument/2006/relationships/customXml" Target="../ink/ink623.xml"/><Relationship Id="rId48" Type="http://schemas.openxmlformats.org/officeDocument/2006/relationships/image" Target="../media/image624.png"/><Relationship Id="rId69" Type="http://schemas.openxmlformats.org/officeDocument/2006/relationships/customXml" Target="../ink/ink644.xml"/><Relationship Id="rId113" Type="http://schemas.openxmlformats.org/officeDocument/2006/relationships/customXml" Target="../ink/ink666.xml"/><Relationship Id="rId134" Type="http://schemas.openxmlformats.org/officeDocument/2006/relationships/image" Target="../media/image667.png"/><Relationship Id="rId80" Type="http://schemas.openxmlformats.org/officeDocument/2006/relationships/image" Target="../media/image640.png"/><Relationship Id="rId155" Type="http://schemas.openxmlformats.org/officeDocument/2006/relationships/customXml" Target="../ink/ink687.xml"/><Relationship Id="rId176" Type="http://schemas.openxmlformats.org/officeDocument/2006/relationships/image" Target="../media/image688.png"/><Relationship Id="rId17" Type="http://schemas.openxmlformats.org/officeDocument/2006/relationships/customXml" Target="../ink/ink618.xml"/><Relationship Id="rId38" Type="http://schemas.openxmlformats.org/officeDocument/2006/relationships/image" Target="../media/image619.png"/><Relationship Id="rId59" Type="http://schemas.openxmlformats.org/officeDocument/2006/relationships/customXml" Target="../ink/ink639.xml"/><Relationship Id="rId103" Type="http://schemas.openxmlformats.org/officeDocument/2006/relationships/customXml" Target="../ink/ink661.xml"/><Relationship Id="rId124" Type="http://schemas.openxmlformats.org/officeDocument/2006/relationships/image" Target="../media/image662.png"/><Relationship Id="rId70" Type="http://schemas.openxmlformats.org/officeDocument/2006/relationships/image" Target="../media/image635.png"/><Relationship Id="rId91" Type="http://schemas.openxmlformats.org/officeDocument/2006/relationships/customXml" Target="../ink/ink655.xml"/><Relationship Id="rId145" Type="http://schemas.openxmlformats.org/officeDocument/2006/relationships/customXml" Target="../ink/ink682.xml"/><Relationship Id="rId166" Type="http://schemas.openxmlformats.org/officeDocument/2006/relationships/image" Target="../media/image683.png"/><Relationship Id="rId187" Type="http://schemas.openxmlformats.org/officeDocument/2006/relationships/customXml" Target="../ink/ink703.xml"/><Relationship Id="rId1" Type="http://schemas.openxmlformats.org/officeDocument/2006/relationships/slideLayout" Target="../slideLayouts/slideLayout7.xml"/><Relationship Id="rId28" Type="http://schemas.openxmlformats.org/officeDocument/2006/relationships/image" Target="../media/image614.png"/><Relationship Id="rId49" Type="http://schemas.openxmlformats.org/officeDocument/2006/relationships/customXml" Target="../ink/ink634.xml"/><Relationship Id="rId114" Type="http://schemas.openxmlformats.org/officeDocument/2006/relationships/image" Target="../media/image657.png"/><Relationship Id="rId60" Type="http://schemas.openxmlformats.org/officeDocument/2006/relationships/image" Target="../media/image630.png"/><Relationship Id="rId81" Type="http://schemas.openxmlformats.org/officeDocument/2006/relationships/customXml" Target="../ink/ink650.xml"/><Relationship Id="rId135" Type="http://schemas.openxmlformats.org/officeDocument/2006/relationships/customXml" Target="../ink/ink677.xml"/><Relationship Id="rId156" Type="http://schemas.openxmlformats.org/officeDocument/2006/relationships/image" Target="../media/image678.png"/><Relationship Id="rId177" Type="http://schemas.openxmlformats.org/officeDocument/2006/relationships/customXml" Target="../ink/ink698.xml"/></Relationships>
</file>

<file path=ppt/slides/_rels/slide15.xml.rels><?xml version="1.0" encoding="UTF-8" standalone="yes"?>
<Relationships xmlns="http://schemas.openxmlformats.org/package/2006/relationships"><Relationship Id="rId117" Type="http://schemas.openxmlformats.org/officeDocument/2006/relationships/image" Target="../media/image748.png"/><Relationship Id="rId299" Type="http://schemas.openxmlformats.org/officeDocument/2006/relationships/image" Target="../media/image838.png"/><Relationship Id="rId21" Type="http://schemas.openxmlformats.org/officeDocument/2006/relationships/image" Target="../media/image701.png"/><Relationship Id="rId63" Type="http://schemas.openxmlformats.org/officeDocument/2006/relationships/image" Target="../media/image722.png"/><Relationship Id="rId159" Type="http://schemas.openxmlformats.org/officeDocument/2006/relationships/image" Target="../media/image769.png"/><Relationship Id="rId324" Type="http://schemas.openxmlformats.org/officeDocument/2006/relationships/customXml" Target="../ink/ink864.xml"/><Relationship Id="rId170" Type="http://schemas.openxmlformats.org/officeDocument/2006/relationships/image" Target="../media/image774.png"/><Relationship Id="rId226" Type="http://schemas.openxmlformats.org/officeDocument/2006/relationships/customXml" Target="../ink/ink815.xml"/><Relationship Id="rId268" Type="http://schemas.openxmlformats.org/officeDocument/2006/relationships/customXml" Target="../ink/ink836.xml"/><Relationship Id="rId32" Type="http://schemas.openxmlformats.org/officeDocument/2006/relationships/customXml" Target="../ink/ink717.xml"/><Relationship Id="rId74" Type="http://schemas.openxmlformats.org/officeDocument/2006/relationships/customXml" Target="../ink/ink738.xml"/><Relationship Id="rId128" Type="http://schemas.openxmlformats.org/officeDocument/2006/relationships/customXml" Target="../ink/ink765.xml"/><Relationship Id="rId5" Type="http://schemas.openxmlformats.org/officeDocument/2006/relationships/image" Target="../media/image694.png"/><Relationship Id="rId181" Type="http://schemas.openxmlformats.org/officeDocument/2006/relationships/customXml" Target="../ink/ink792.xml"/><Relationship Id="rId237" Type="http://schemas.openxmlformats.org/officeDocument/2006/relationships/image" Target="../media/image807.png"/><Relationship Id="rId279" Type="http://schemas.openxmlformats.org/officeDocument/2006/relationships/image" Target="../media/image828.png"/><Relationship Id="rId43" Type="http://schemas.openxmlformats.org/officeDocument/2006/relationships/image" Target="../media/image712.png"/><Relationship Id="rId139" Type="http://schemas.openxmlformats.org/officeDocument/2006/relationships/image" Target="../media/image759.png"/><Relationship Id="rId290" Type="http://schemas.openxmlformats.org/officeDocument/2006/relationships/customXml" Target="../ink/ink847.xml"/><Relationship Id="rId304" Type="http://schemas.openxmlformats.org/officeDocument/2006/relationships/customXml" Target="../ink/ink854.xml"/><Relationship Id="rId85" Type="http://schemas.openxmlformats.org/officeDocument/2006/relationships/image" Target="../media/image732.png"/><Relationship Id="rId150" Type="http://schemas.openxmlformats.org/officeDocument/2006/relationships/customXml" Target="../ink/ink776.xml"/><Relationship Id="rId192" Type="http://schemas.openxmlformats.org/officeDocument/2006/relationships/customXml" Target="../ink/ink798.xml"/><Relationship Id="rId206" Type="http://schemas.openxmlformats.org/officeDocument/2006/relationships/customXml" Target="../ink/ink805.xml"/><Relationship Id="rId248" Type="http://schemas.openxmlformats.org/officeDocument/2006/relationships/customXml" Target="../ink/ink826.xml"/><Relationship Id="rId12" Type="http://schemas.openxmlformats.org/officeDocument/2006/relationships/customXml" Target="../ink/ink707.xml"/><Relationship Id="rId108" Type="http://schemas.openxmlformats.org/officeDocument/2006/relationships/customXml" Target="../ink/ink755.xml"/><Relationship Id="rId315" Type="http://schemas.openxmlformats.org/officeDocument/2006/relationships/image" Target="../media/image846.png"/><Relationship Id="rId54" Type="http://schemas.openxmlformats.org/officeDocument/2006/relationships/customXml" Target="../ink/ink728.xml"/><Relationship Id="rId96" Type="http://schemas.openxmlformats.org/officeDocument/2006/relationships/customXml" Target="../ink/ink749.xml"/><Relationship Id="rId161" Type="http://schemas.openxmlformats.org/officeDocument/2006/relationships/customXml" Target="../ink/ink782.xml"/><Relationship Id="rId217" Type="http://schemas.openxmlformats.org/officeDocument/2006/relationships/image" Target="../media/image797.png"/><Relationship Id="rId259" Type="http://schemas.openxmlformats.org/officeDocument/2006/relationships/image" Target="../media/image818.png"/><Relationship Id="rId23" Type="http://schemas.openxmlformats.org/officeDocument/2006/relationships/image" Target="../media/image702.png"/><Relationship Id="rId119" Type="http://schemas.openxmlformats.org/officeDocument/2006/relationships/image" Target="../media/image749.png"/><Relationship Id="rId270" Type="http://schemas.openxmlformats.org/officeDocument/2006/relationships/customXml" Target="../ink/ink837.xml"/><Relationship Id="rId326" Type="http://schemas.openxmlformats.org/officeDocument/2006/relationships/customXml" Target="../ink/ink865.xml"/><Relationship Id="rId65" Type="http://schemas.openxmlformats.org/officeDocument/2006/relationships/image" Target="../media/image723.png"/><Relationship Id="rId130" Type="http://schemas.openxmlformats.org/officeDocument/2006/relationships/customXml" Target="../ink/ink766.xml"/><Relationship Id="rId172" Type="http://schemas.openxmlformats.org/officeDocument/2006/relationships/image" Target="../media/image775.png"/><Relationship Id="rId228" Type="http://schemas.openxmlformats.org/officeDocument/2006/relationships/customXml" Target="../ink/ink816.xml"/><Relationship Id="rId281" Type="http://schemas.openxmlformats.org/officeDocument/2006/relationships/image" Target="../media/image829.png"/><Relationship Id="rId34" Type="http://schemas.openxmlformats.org/officeDocument/2006/relationships/customXml" Target="../ink/ink718.xml"/><Relationship Id="rId76" Type="http://schemas.openxmlformats.org/officeDocument/2006/relationships/customXml" Target="../ink/ink739.xml"/><Relationship Id="rId141" Type="http://schemas.openxmlformats.org/officeDocument/2006/relationships/image" Target="../media/image760.png"/><Relationship Id="rId7" Type="http://schemas.openxmlformats.org/officeDocument/2006/relationships/image" Target="../media/image6940.png"/><Relationship Id="rId183" Type="http://schemas.openxmlformats.org/officeDocument/2006/relationships/image" Target="../media/image780.png"/><Relationship Id="rId239" Type="http://schemas.openxmlformats.org/officeDocument/2006/relationships/image" Target="../media/image808.png"/><Relationship Id="rId250" Type="http://schemas.openxmlformats.org/officeDocument/2006/relationships/customXml" Target="../ink/ink827.xml"/><Relationship Id="rId292" Type="http://schemas.openxmlformats.org/officeDocument/2006/relationships/customXml" Target="../ink/ink848.xml"/><Relationship Id="rId306" Type="http://schemas.openxmlformats.org/officeDocument/2006/relationships/customXml" Target="../ink/ink855.xml"/><Relationship Id="rId24" Type="http://schemas.openxmlformats.org/officeDocument/2006/relationships/customXml" Target="../ink/ink713.xml"/><Relationship Id="rId45" Type="http://schemas.openxmlformats.org/officeDocument/2006/relationships/image" Target="../media/image713.png"/><Relationship Id="rId66" Type="http://schemas.openxmlformats.org/officeDocument/2006/relationships/customXml" Target="../ink/ink734.xml"/><Relationship Id="rId87" Type="http://schemas.openxmlformats.org/officeDocument/2006/relationships/image" Target="../media/image733.png"/><Relationship Id="rId110" Type="http://schemas.openxmlformats.org/officeDocument/2006/relationships/customXml" Target="../ink/ink756.xml"/><Relationship Id="rId131" Type="http://schemas.openxmlformats.org/officeDocument/2006/relationships/image" Target="../media/image755.png"/><Relationship Id="rId327" Type="http://schemas.openxmlformats.org/officeDocument/2006/relationships/image" Target="../media/image852.png"/><Relationship Id="rId152" Type="http://schemas.openxmlformats.org/officeDocument/2006/relationships/customXml" Target="../ink/ink777.xml"/><Relationship Id="rId173" Type="http://schemas.openxmlformats.org/officeDocument/2006/relationships/customXml" Target="../ink/ink788.xml"/><Relationship Id="rId194" Type="http://schemas.openxmlformats.org/officeDocument/2006/relationships/customXml" Target="../ink/ink799.xml"/><Relationship Id="rId208" Type="http://schemas.openxmlformats.org/officeDocument/2006/relationships/customXml" Target="../ink/ink806.xml"/><Relationship Id="rId229" Type="http://schemas.openxmlformats.org/officeDocument/2006/relationships/image" Target="../media/image803.png"/><Relationship Id="rId240" Type="http://schemas.openxmlformats.org/officeDocument/2006/relationships/customXml" Target="../ink/ink822.xml"/><Relationship Id="rId261" Type="http://schemas.openxmlformats.org/officeDocument/2006/relationships/image" Target="../media/image819.png"/><Relationship Id="rId14" Type="http://schemas.openxmlformats.org/officeDocument/2006/relationships/customXml" Target="../ink/ink708.xml"/><Relationship Id="rId35" Type="http://schemas.openxmlformats.org/officeDocument/2006/relationships/image" Target="../media/image708.png"/><Relationship Id="rId56" Type="http://schemas.openxmlformats.org/officeDocument/2006/relationships/customXml" Target="../ink/ink729.xml"/><Relationship Id="rId77" Type="http://schemas.openxmlformats.org/officeDocument/2006/relationships/image" Target="../media/image729.png"/><Relationship Id="rId100" Type="http://schemas.openxmlformats.org/officeDocument/2006/relationships/customXml" Target="../ink/ink751.xml"/><Relationship Id="rId282" Type="http://schemas.openxmlformats.org/officeDocument/2006/relationships/customXml" Target="../ink/ink843.xml"/><Relationship Id="rId317" Type="http://schemas.openxmlformats.org/officeDocument/2006/relationships/image" Target="../media/image847.png"/><Relationship Id="rId8" Type="http://schemas.openxmlformats.org/officeDocument/2006/relationships/customXml" Target="../ink/ink705.xml"/><Relationship Id="rId98" Type="http://schemas.openxmlformats.org/officeDocument/2006/relationships/customXml" Target="../ink/ink750.xml"/><Relationship Id="rId121" Type="http://schemas.openxmlformats.org/officeDocument/2006/relationships/image" Target="../media/image750.png"/><Relationship Id="rId142" Type="http://schemas.openxmlformats.org/officeDocument/2006/relationships/customXml" Target="../ink/ink772.xml"/><Relationship Id="rId163" Type="http://schemas.openxmlformats.org/officeDocument/2006/relationships/customXml" Target="../ink/ink783.xml"/><Relationship Id="rId184" Type="http://schemas.openxmlformats.org/officeDocument/2006/relationships/customXml" Target="../ink/ink794.xml"/><Relationship Id="rId219" Type="http://schemas.openxmlformats.org/officeDocument/2006/relationships/image" Target="../media/image798.png"/><Relationship Id="rId230" Type="http://schemas.openxmlformats.org/officeDocument/2006/relationships/customXml" Target="../ink/ink817.xml"/><Relationship Id="rId251" Type="http://schemas.openxmlformats.org/officeDocument/2006/relationships/image" Target="../media/image814.png"/><Relationship Id="rId25" Type="http://schemas.openxmlformats.org/officeDocument/2006/relationships/image" Target="../media/image703.png"/><Relationship Id="rId46" Type="http://schemas.openxmlformats.org/officeDocument/2006/relationships/customXml" Target="../ink/ink724.xml"/><Relationship Id="rId67" Type="http://schemas.openxmlformats.org/officeDocument/2006/relationships/image" Target="../media/image724.png"/><Relationship Id="rId272" Type="http://schemas.openxmlformats.org/officeDocument/2006/relationships/customXml" Target="../ink/ink838.xml"/><Relationship Id="rId293" Type="http://schemas.openxmlformats.org/officeDocument/2006/relationships/image" Target="../media/image835.png"/><Relationship Id="rId307" Type="http://schemas.openxmlformats.org/officeDocument/2006/relationships/image" Target="../media/image842.png"/><Relationship Id="rId328" Type="http://schemas.openxmlformats.org/officeDocument/2006/relationships/customXml" Target="../ink/ink866.xml"/><Relationship Id="rId88" Type="http://schemas.openxmlformats.org/officeDocument/2006/relationships/customXml" Target="../ink/ink745.xml"/><Relationship Id="rId111" Type="http://schemas.openxmlformats.org/officeDocument/2006/relationships/image" Target="../media/image745.png"/><Relationship Id="rId132" Type="http://schemas.openxmlformats.org/officeDocument/2006/relationships/customXml" Target="../ink/ink767.xml"/><Relationship Id="rId153" Type="http://schemas.openxmlformats.org/officeDocument/2006/relationships/image" Target="../media/image766.png"/><Relationship Id="rId174" Type="http://schemas.openxmlformats.org/officeDocument/2006/relationships/image" Target="../media/image776.png"/><Relationship Id="rId195" Type="http://schemas.openxmlformats.org/officeDocument/2006/relationships/image" Target="../media/image786.png"/><Relationship Id="rId209" Type="http://schemas.openxmlformats.org/officeDocument/2006/relationships/image" Target="../media/image793.png"/><Relationship Id="rId220" Type="http://schemas.openxmlformats.org/officeDocument/2006/relationships/customXml" Target="../ink/ink812.xml"/><Relationship Id="rId241" Type="http://schemas.openxmlformats.org/officeDocument/2006/relationships/image" Target="../media/image809.png"/><Relationship Id="rId15" Type="http://schemas.openxmlformats.org/officeDocument/2006/relationships/image" Target="../media/image698.png"/><Relationship Id="rId36" Type="http://schemas.openxmlformats.org/officeDocument/2006/relationships/customXml" Target="../ink/ink719.xml"/><Relationship Id="rId57" Type="http://schemas.openxmlformats.org/officeDocument/2006/relationships/image" Target="../media/image719.png"/><Relationship Id="rId262" Type="http://schemas.openxmlformats.org/officeDocument/2006/relationships/customXml" Target="../ink/ink833.xml"/><Relationship Id="rId283" Type="http://schemas.openxmlformats.org/officeDocument/2006/relationships/image" Target="../media/image830.png"/><Relationship Id="rId318" Type="http://schemas.openxmlformats.org/officeDocument/2006/relationships/customXml" Target="../ink/ink861.xml"/><Relationship Id="rId78" Type="http://schemas.openxmlformats.org/officeDocument/2006/relationships/customXml" Target="../ink/ink740.xml"/><Relationship Id="rId99" Type="http://schemas.openxmlformats.org/officeDocument/2006/relationships/image" Target="../media/image739.png"/><Relationship Id="rId101" Type="http://schemas.openxmlformats.org/officeDocument/2006/relationships/image" Target="../media/image740.png"/><Relationship Id="rId122" Type="http://schemas.openxmlformats.org/officeDocument/2006/relationships/customXml" Target="../ink/ink762.xml"/><Relationship Id="rId143" Type="http://schemas.openxmlformats.org/officeDocument/2006/relationships/image" Target="../media/image761.png"/><Relationship Id="rId164" Type="http://schemas.openxmlformats.org/officeDocument/2006/relationships/image" Target="../media/image771.png"/><Relationship Id="rId185" Type="http://schemas.openxmlformats.org/officeDocument/2006/relationships/image" Target="../media/image781.png"/><Relationship Id="rId9" Type="http://schemas.openxmlformats.org/officeDocument/2006/relationships/image" Target="../media/image695.png"/><Relationship Id="rId210" Type="http://schemas.openxmlformats.org/officeDocument/2006/relationships/customXml" Target="../ink/ink807.xml"/><Relationship Id="rId26" Type="http://schemas.openxmlformats.org/officeDocument/2006/relationships/customXml" Target="../ink/ink714.xml"/><Relationship Id="rId231" Type="http://schemas.openxmlformats.org/officeDocument/2006/relationships/image" Target="../media/image804.png"/><Relationship Id="rId252" Type="http://schemas.openxmlformats.org/officeDocument/2006/relationships/customXml" Target="../ink/ink828.xml"/><Relationship Id="rId273" Type="http://schemas.openxmlformats.org/officeDocument/2006/relationships/image" Target="../media/image825.png"/><Relationship Id="rId294" Type="http://schemas.openxmlformats.org/officeDocument/2006/relationships/customXml" Target="../ink/ink849.xml"/><Relationship Id="rId308" Type="http://schemas.openxmlformats.org/officeDocument/2006/relationships/customXml" Target="../ink/ink856.xml"/><Relationship Id="rId329" Type="http://schemas.openxmlformats.org/officeDocument/2006/relationships/image" Target="../media/image853.png"/><Relationship Id="rId47" Type="http://schemas.openxmlformats.org/officeDocument/2006/relationships/image" Target="../media/image714.png"/><Relationship Id="rId68" Type="http://schemas.openxmlformats.org/officeDocument/2006/relationships/customXml" Target="../ink/ink735.xml"/><Relationship Id="rId89" Type="http://schemas.openxmlformats.org/officeDocument/2006/relationships/image" Target="../media/image734.png"/><Relationship Id="rId112" Type="http://schemas.openxmlformats.org/officeDocument/2006/relationships/customXml" Target="../ink/ink757.xml"/><Relationship Id="rId133" Type="http://schemas.openxmlformats.org/officeDocument/2006/relationships/image" Target="../media/image756.png"/><Relationship Id="rId154" Type="http://schemas.openxmlformats.org/officeDocument/2006/relationships/customXml" Target="../ink/ink778.xml"/><Relationship Id="rId175" Type="http://schemas.openxmlformats.org/officeDocument/2006/relationships/customXml" Target="../ink/ink789.xml"/><Relationship Id="rId196" Type="http://schemas.openxmlformats.org/officeDocument/2006/relationships/customXml" Target="../ink/ink800.xml"/><Relationship Id="rId200" Type="http://schemas.openxmlformats.org/officeDocument/2006/relationships/customXml" Target="../ink/ink802.xml"/><Relationship Id="rId16" Type="http://schemas.openxmlformats.org/officeDocument/2006/relationships/customXml" Target="../ink/ink709.xml"/><Relationship Id="rId221" Type="http://schemas.openxmlformats.org/officeDocument/2006/relationships/image" Target="../media/image799.png"/><Relationship Id="rId242" Type="http://schemas.openxmlformats.org/officeDocument/2006/relationships/customXml" Target="../ink/ink823.xml"/><Relationship Id="rId263" Type="http://schemas.openxmlformats.org/officeDocument/2006/relationships/image" Target="../media/image820.png"/><Relationship Id="rId284" Type="http://schemas.openxmlformats.org/officeDocument/2006/relationships/customXml" Target="../ink/ink844.xml"/><Relationship Id="rId319" Type="http://schemas.openxmlformats.org/officeDocument/2006/relationships/image" Target="../media/image848.png"/><Relationship Id="rId37" Type="http://schemas.openxmlformats.org/officeDocument/2006/relationships/image" Target="../media/image709.png"/><Relationship Id="rId58" Type="http://schemas.openxmlformats.org/officeDocument/2006/relationships/customXml" Target="../ink/ink730.xml"/><Relationship Id="rId79" Type="http://schemas.openxmlformats.org/officeDocument/2006/relationships/image" Target="../media/image730.png"/><Relationship Id="rId102" Type="http://schemas.openxmlformats.org/officeDocument/2006/relationships/customXml" Target="../ink/ink752.xml"/><Relationship Id="rId123" Type="http://schemas.openxmlformats.org/officeDocument/2006/relationships/image" Target="../media/image751.png"/><Relationship Id="rId144" Type="http://schemas.openxmlformats.org/officeDocument/2006/relationships/customXml" Target="../ink/ink773.xml"/><Relationship Id="rId330" Type="http://schemas.openxmlformats.org/officeDocument/2006/relationships/customXml" Target="../ink/ink867.xml"/><Relationship Id="rId90" Type="http://schemas.openxmlformats.org/officeDocument/2006/relationships/customXml" Target="../ink/ink746.xml"/><Relationship Id="rId165" Type="http://schemas.openxmlformats.org/officeDocument/2006/relationships/customXml" Target="../ink/ink784.xml"/><Relationship Id="rId186" Type="http://schemas.openxmlformats.org/officeDocument/2006/relationships/customXml" Target="../ink/ink795.xml"/><Relationship Id="rId211" Type="http://schemas.openxmlformats.org/officeDocument/2006/relationships/image" Target="../media/image794.png"/><Relationship Id="rId232" Type="http://schemas.openxmlformats.org/officeDocument/2006/relationships/customXml" Target="../ink/ink818.xml"/><Relationship Id="rId253" Type="http://schemas.openxmlformats.org/officeDocument/2006/relationships/image" Target="../media/image815.png"/><Relationship Id="rId274" Type="http://schemas.openxmlformats.org/officeDocument/2006/relationships/customXml" Target="../ink/ink839.xml"/><Relationship Id="rId295" Type="http://schemas.openxmlformats.org/officeDocument/2006/relationships/image" Target="../media/image836.png"/><Relationship Id="rId309" Type="http://schemas.openxmlformats.org/officeDocument/2006/relationships/image" Target="../media/image843.png"/><Relationship Id="rId27" Type="http://schemas.openxmlformats.org/officeDocument/2006/relationships/image" Target="../media/image704.png"/><Relationship Id="rId48" Type="http://schemas.openxmlformats.org/officeDocument/2006/relationships/customXml" Target="../ink/ink725.xml"/><Relationship Id="rId69" Type="http://schemas.openxmlformats.org/officeDocument/2006/relationships/image" Target="../media/image725.png"/><Relationship Id="rId113" Type="http://schemas.openxmlformats.org/officeDocument/2006/relationships/image" Target="../media/image746.png"/><Relationship Id="rId134" Type="http://schemas.openxmlformats.org/officeDocument/2006/relationships/customXml" Target="../ink/ink768.xml"/><Relationship Id="rId320" Type="http://schemas.openxmlformats.org/officeDocument/2006/relationships/customXml" Target="../ink/ink862.xml"/><Relationship Id="rId80" Type="http://schemas.openxmlformats.org/officeDocument/2006/relationships/customXml" Target="../ink/ink741.xml"/><Relationship Id="rId155" Type="http://schemas.openxmlformats.org/officeDocument/2006/relationships/image" Target="../media/image767.png"/><Relationship Id="rId176" Type="http://schemas.openxmlformats.org/officeDocument/2006/relationships/image" Target="../media/image777.png"/><Relationship Id="rId197" Type="http://schemas.openxmlformats.org/officeDocument/2006/relationships/image" Target="../media/image787.png"/><Relationship Id="rId201" Type="http://schemas.openxmlformats.org/officeDocument/2006/relationships/image" Target="../media/image789.png"/><Relationship Id="rId222" Type="http://schemas.openxmlformats.org/officeDocument/2006/relationships/customXml" Target="../ink/ink813.xml"/><Relationship Id="rId243" Type="http://schemas.openxmlformats.org/officeDocument/2006/relationships/image" Target="../media/image810.png"/><Relationship Id="rId264" Type="http://schemas.openxmlformats.org/officeDocument/2006/relationships/customXml" Target="../ink/ink834.xml"/><Relationship Id="rId285" Type="http://schemas.openxmlformats.org/officeDocument/2006/relationships/image" Target="../media/image831.png"/><Relationship Id="rId17" Type="http://schemas.openxmlformats.org/officeDocument/2006/relationships/image" Target="../media/image699.png"/><Relationship Id="rId38" Type="http://schemas.openxmlformats.org/officeDocument/2006/relationships/customXml" Target="../ink/ink720.xml"/><Relationship Id="rId59" Type="http://schemas.openxmlformats.org/officeDocument/2006/relationships/image" Target="../media/image720.png"/><Relationship Id="rId103" Type="http://schemas.openxmlformats.org/officeDocument/2006/relationships/image" Target="../media/image741.png"/><Relationship Id="rId124" Type="http://schemas.openxmlformats.org/officeDocument/2006/relationships/customXml" Target="../ink/ink763.xml"/><Relationship Id="rId310" Type="http://schemas.openxmlformats.org/officeDocument/2006/relationships/customXml" Target="../ink/ink857.xml"/><Relationship Id="rId70" Type="http://schemas.openxmlformats.org/officeDocument/2006/relationships/customXml" Target="../ink/ink736.xml"/><Relationship Id="rId91" Type="http://schemas.openxmlformats.org/officeDocument/2006/relationships/image" Target="../media/image735.png"/><Relationship Id="rId145" Type="http://schemas.openxmlformats.org/officeDocument/2006/relationships/image" Target="../media/image762.png"/><Relationship Id="rId166" Type="http://schemas.openxmlformats.org/officeDocument/2006/relationships/image" Target="../media/image772.png"/><Relationship Id="rId187" Type="http://schemas.openxmlformats.org/officeDocument/2006/relationships/image" Target="../media/image782.png"/><Relationship Id="rId331" Type="http://schemas.openxmlformats.org/officeDocument/2006/relationships/image" Target="../media/image854.png"/><Relationship Id="rId1" Type="http://schemas.openxmlformats.org/officeDocument/2006/relationships/slideLayout" Target="../slideLayouts/slideLayout7.xml"/><Relationship Id="rId212" Type="http://schemas.openxmlformats.org/officeDocument/2006/relationships/customXml" Target="../ink/ink808.xml"/><Relationship Id="rId233" Type="http://schemas.openxmlformats.org/officeDocument/2006/relationships/image" Target="../media/image805.png"/><Relationship Id="rId254" Type="http://schemas.openxmlformats.org/officeDocument/2006/relationships/customXml" Target="../ink/ink829.xml"/><Relationship Id="rId28" Type="http://schemas.openxmlformats.org/officeDocument/2006/relationships/customXml" Target="../ink/ink715.xml"/><Relationship Id="rId49" Type="http://schemas.openxmlformats.org/officeDocument/2006/relationships/image" Target="../media/image715.png"/><Relationship Id="rId114" Type="http://schemas.openxmlformats.org/officeDocument/2006/relationships/customXml" Target="../ink/ink758.xml"/><Relationship Id="rId275" Type="http://schemas.openxmlformats.org/officeDocument/2006/relationships/image" Target="../media/image826.png"/><Relationship Id="rId296" Type="http://schemas.openxmlformats.org/officeDocument/2006/relationships/customXml" Target="../ink/ink850.xml"/><Relationship Id="rId300" Type="http://schemas.openxmlformats.org/officeDocument/2006/relationships/customXml" Target="../ink/ink852.xml"/><Relationship Id="rId60" Type="http://schemas.openxmlformats.org/officeDocument/2006/relationships/customXml" Target="../ink/ink731.xml"/><Relationship Id="rId81" Type="http://schemas.openxmlformats.org/officeDocument/2006/relationships/image" Target="../media/image731.png"/><Relationship Id="rId135" Type="http://schemas.openxmlformats.org/officeDocument/2006/relationships/image" Target="../media/image757.png"/><Relationship Id="rId156" Type="http://schemas.openxmlformats.org/officeDocument/2006/relationships/customXml" Target="../ink/ink779.xml"/><Relationship Id="rId177" Type="http://schemas.openxmlformats.org/officeDocument/2006/relationships/customXml" Target="../ink/ink790.xml"/><Relationship Id="rId198" Type="http://schemas.openxmlformats.org/officeDocument/2006/relationships/customXml" Target="../ink/ink801.xml"/><Relationship Id="rId321" Type="http://schemas.openxmlformats.org/officeDocument/2006/relationships/image" Target="../media/image849.png"/><Relationship Id="rId202" Type="http://schemas.openxmlformats.org/officeDocument/2006/relationships/customXml" Target="../ink/ink803.xml"/><Relationship Id="rId223" Type="http://schemas.openxmlformats.org/officeDocument/2006/relationships/image" Target="../media/image800.png"/><Relationship Id="rId244" Type="http://schemas.openxmlformats.org/officeDocument/2006/relationships/customXml" Target="../ink/ink824.xml"/><Relationship Id="rId18" Type="http://schemas.openxmlformats.org/officeDocument/2006/relationships/customXml" Target="../ink/ink710.xml"/><Relationship Id="rId39" Type="http://schemas.openxmlformats.org/officeDocument/2006/relationships/image" Target="../media/image710.png"/><Relationship Id="rId265" Type="http://schemas.openxmlformats.org/officeDocument/2006/relationships/image" Target="../media/image821.png"/><Relationship Id="rId286" Type="http://schemas.openxmlformats.org/officeDocument/2006/relationships/customXml" Target="../ink/ink845.xml"/><Relationship Id="rId50" Type="http://schemas.openxmlformats.org/officeDocument/2006/relationships/customXml" Target="../ink/ink726.xml"/><Relationship Id="rId104" Type="http://schemas.openxmlformats.org/officeDocument/2006/relationships/customXml" Target="../ink/ink753.xml"/><Relationship Id="rId125" Type="http://schemas.openxmlformats.org/officeDocument/2006/relationships/image" Target="../media/image752.png"/><Relationship Id="rId146" Type="http://schemas.openxmlformats.org/officeDocument/2006/relationships/customXml" Target="../ink/ink774.xml"/><Relationship Id="rId167" Type="http://schemas.openxmlformats.org/officeDocument/2006/relationships/customXml" Target="../ink/ink785.xml"/><Relationship Id="rId188" Type="http://schemas.openxmlformats.org/officeDocument/2006/relationships/customXml" Target="../ink/ink796.xml"/><Relationship Id="rId311" Type="http://schemas.openxmlformats.org/officeDocument/2006/relationships/image" Target="../media/image844.png"/><Relationship Id="rId332" Type="http://schemas.openxmlformats.org/officeDocument/2006/relationships/customXml" Target="../ink/ink868.xml"/><Relationship Id="rId71" Type="http://schemas.openxmlformats.org/officeDocument/2006/relationships/image" Target="../media/image726.png"/><Relationship Id="rId92" Type="http://schemas.openxmlformats.org/officeDocument/2006/relationships/customXml" Target="../ink/ink747.xml"/><Relationship Id="rId213" Type="http://schemas.openxmlformats.org/officeDocument/2006/relationships/image" Target="../media/image795.png"/><Relationship Id="rId234" Type="http://schemas.openxmlformats.org/officeDocument/2006/relationships/customXml" Target="../ink/ink819.xml"/><Relationship Id="rId2" Type="http://schemas.openxmlformats.org/officeDocument/2006/relationships/notesSlide" Target="../notesSlides/notesSlide10.xml"/><Relationship Id="rId29" Type="http://schemas.openxmlformats.org/officeDocument/2006/relationships/image" Target="../media/image705.png"/><Relationship Id="rId255" Type="http://schemas.openxmlformats.org/officeDocument/2006/relationships/image" Target="../media/image816.png"/><Relationship Id="rId276" Type="http://schemas.openxmlformats.org/officeDocument/2006/relationships/customXml" Target="../ink/ink840.xml"/><Relationship Id="rId297" Type="http://schemas.openxmlformats.org/officeDocument/2006/relationships/image" Target="../media/image837.png"/><Relationship Id="rId40" Type="http://schemas.openxmlformats.org/officeDocument/2006/relationships/customXml" Target="../ink/ink721.xml"/><Relationship Id="rId115" Type="http://schemas.openxmlformats.org/officeDocument/2006/relationships/image" Target="../media/image747.png"/><Relationship Id="rId136" Type="http://schemas.openxmlformats.org/officeDocument/2006/relationships/customXml" Target="../ink/ink769.xml"/><Relationship Id="rId157" Type="http://schemas.openxmlformats.org/officeDocument/2006/relationships/image" Target="../media/image768.png"/><Relationship Id="rId178" Type="http://schemas.openxmlformats.org/officeDocument/2006/relationships/image" Target="../media/image778.png"/><Relationship Id="rId301" Type="http://schemas.openxmlformats.org/officeDocument/2006/relationships/image" Target="../media/image839.png"/><Relationship Id="rId322" Type="http://schemas.openxmlformats.org/officeDocument/2006/relationships/customXml" Target="../ink/ink863.xml"/><Relationship Id="rId61" Type="http://schemas.openxmlformats.org/officeDocument/2006/relationships/image" Target="../media/image721.png"/><Relationship Id="rId82" Type="http://schemas.openxmlformats.org/officeDocument/2006/relationships/customXml" Target="../ink/ink742.xml"/><Relationship Id="rId199" Type="http://schemas.openxmlformats.org/officeDocument/2006/relationships/image" Target="../media/image788.png"/><Relationship Id="rId203" Type="http://schemas.openxmlformats.org/officeDocument/2006/relationships/image" Target="../media/image790.png"/><Relationship Id="rId19" Type="http://schemas.openxmlformats.org/officeDocument/2006/relationships/image" Target="../media/image700.png"/><Relationship Id="rId224" Type="http://schemas.openxmlformats.org/officeDocument/2006/relationships/customXml" Target="../ink/ink814.xml"/><Relationship Id="rId245" Type="http://schemas.openxmlformats.org/officeDocument/2006/relationships/image" Target="../media/image811.png"/><Relationship Id="rId266" Type="http://schemas.openxmlformats.org/officeDocument/2006/relationships/customXml" Target="../ink/ink835.xml"/><Relationship Id="rId287" Type="http://schemas.openxmlformats.org/officeDocument/2006/relationships/image" Target="../media/image832.png"/><Relationship Id="rId30" Type="http://schemas.openxmlformats.org/officeDocument/2006/relationships/customXml" Target="../ink/ink716.xml"/><Relationship Id="rId105" Type="http://schemas.openxmlformats.org/officeDocument/2006/relationships/image" Target="../media/image742.png"/><Relationship Id="rId126" Type="http://schemas.openxmlformats.org/officeDocument/2006/relationships/customXml" Target="../ink/ink764.xml"/><Relationship Id="rId147" Type="http://schemas.openxmlformats.org/officeDocument/2006/relationships/image" Target="../media/image763.png"/><Relationship Id="rId168" Type="http://schemas.openxmlformats.org/officeDocument/2006/relationships/image" Target="../media/image773.png"/><Relationship Id="rId312" Type="http://schemas.openxmlformats.org/officeDocument/2006/relationships/customXml" Target="../ink/ink858.xml"/><Relationship Id="rId333" Type="http://schemas.openxmlformats.org/officeDocument/2006/relationships/image" Target="../media/image855.png"/><Relationship Id="rId51" Type="http://schemas.openxmlformats.org/officeDocument/2006/relationships/image" Target="../media/image716.png"/><Relationship Id="rId72" Type="http://schemas.openxmlformats.org/officeDocument/2006/relationships/customXml" Target="../ink/ink737.xml"/><Relationship Id="rId93" Type="http://schemas.openxmlformats.org/officeDocument/2006/relationships/image" Target="../media/image736.png"/><Relationship Id="rId189" Type="http://schemas.openxmlformats.org/officeDocument/2006/relationships/image" Target="../media/image783.png"/><Relationship Id="rId3" Type="http://schemas.openxmlformats.org/officeDocument/2006/relationships/hyperlink" Target="https://www.destatis.de/DE/Service/Bibliothek/_publikationen-fachserienliste-18.html?nn=206136" TargetMode="External"/><Relationship Id="rId214" Type="http://schemas.openxmlformats.org/officeDocument/2006/relationships/customXml" Target="../ink/ink809.xml"/><Relationship Id="rId235" Type="http://schemas.openxmlformats.org/officeDocument/2006/relationships/image" Target="../media/image806.png"/><Relationship Id="rId256" Type="http://schemas.openxmlformats.org/officeDocument/2006/relationships/customXml" Target="../ink/ink830.xml"/><Relationship Id="rId277" Type="http://schemas.openxmlformats.org/officeDocument/2006/relationships/image" Target="../media/image827.png"/><Relationship Id="rId298" Type="http://schemas.openxmlformats.org/officeDocument/2006/relationships/customXml" Target="../ink/ink851.xml"/><Relationship Id="rId116" Type="http://schemas.openxmlformats.org/officeDocument/2006/relationships/customXml" Target="../ink/ink759.xml"/><Relationship Id="rId137" Type="http://schemas.openxmlformats.org/officeDocument/2006/relationships/image" Target="../media/image758.png"/><Relationship Id="rId158" Type="http://schemas.openxmlformats.org/officeDocument/2006/relationships/customXml" Target="../ink/ink780.xml"/><Relationship Id="rId302" Type="http://schemas.openxmlformats.org/officeDocument/2006/relationships/customXml" Target="../ink/ink853.xml"/><Relationship Id="rId323" Type="http://schemas.openxmlformats.org/officeDocument/2006/relationships/image" Target="../media/image850.png"/><Relationship Id="rId20" Type="http://schemas.openxmlformats.org/officeDocument/2006/relationships/customXml" Target="../ink/ink711.xml"/><Relationship Id="rId41" Type="http://schemas.openxmlformats.org/officeDocument/2006/relationships/image" Target="../media/image711.png"/><Relationship Id="rId62" Type="http://schemas.openxmlformats.org/officeDocument/2006/relationships/customXml" Target="../ink/ink732.xml"/><Relationship Id="rId83" Type="http://schemas.openxmlformats.org/officeDocument/2006/relationships/image" Target="../media/image324.png"/><Relationship Id="rId179" Type="http://schemas.openxmlformats.org/officeDocument/2006/relationships/customXml" Target="../ink/ink791.xml"/><Relationship Id="rId190" Type="http://schemas.openxmlformats.org/officeDocument/2006/relationships/customXml" Target="../ink/ink797.xml"/><Relationship Id="rId204" Type="http://schemas.openxmlformats.org/officeDocument/2006/relationships/customXml" Target="../ink/ink804.xml"/><Relationship Id="rId225" Type="http://schemas.openxmlformats.org/officeDocument/2006/relationships/image" Target="../media/image801.png"/><Relationship Id="rId246" Type="http://schemas.openxmlformats.org/officeDocument/2006/relationships/customXml" Target="../ink/ink825.xml"/><Relationship Id="rId267" Type="http://schemas.openxmlformats.org/officeDocument/2006/relationships/image" Target="../media/image822.png"/><Relationship Id="rId288" Type="http://schemas.openxmlformats.org/officeDocument/2006/relationships/customXml" Target="../ink/ink846.xml"/><Relationship Id="rId106" Type="http://schemas.openxmlformats.org/officeDocument/2006/relationships/customXml" Target="../ink/ink754.xml"/><Relationship Id="rId127" Type="http://schemas.openxmlformats.org/officeDocument/2006/relationships/image" Target="../media/image753.png"/><Relationship Id="rId313" Type="http://schemas.openxmlformats.org/officeDocument/2006/relationships/image" Target="../media/image845.png"/><Relationship Id="rId10" Type="http://schemas.openxmlformats.org/officeDocument/2006/relationships/customXml" Target="../ink/ink706.xml"/><Relationship Id="rId31" Type="http://schemas.openxmlformats.org/officeDocument/2006/relationships/image" Target="../media/image706.png"/><Relationship Id="rId52" Type="http://schemas.openxmlformats.org/officeDocument/2006/relationships/customXml" Target="../ink/ink727.xml"/><Relationship Id="rId73" Type="http://schemas.openxmlformats.org/officeDocument/2006/relationships/image" Target="../media/image727.png"/><Relationship Id="rId94" Type="http://schemas.openxmlformats.org/officeDocument/2006/relationships/customXml" Target="../ink/ink748.xml"/><Relationship Id="rId148" Type="http://schemas.openxmlformats.org/officeDocument/2006/relationships/customXml" Target="../ink/ink775.xml"/><Relationship Id="rId169" Type="http://schemas.openxmlformats.org/officeDocument/2006/relationships/customXml" Target="../ink/ink786.xml"/><Relationship Id="rId4" Type="http://schemas.openxmlformats.org/officeDocument/2006/relationships/chart" Target="../charts/chart1.xml"/><Relationship Id="rId180" Type="http://schemas.openxmlformats.org/officeDocument/2006/relationships/image" Target="../media/image779.png"/><Relationship Id="rId215" Type="http://schemas.openxmlformats.org/officeDocument/2006/relationships/image" Target="../media/image796.png"/><Relationship Id="rId236" Type="http://schemas.openxmlformats.org/officeDocument/2006/relationships/customXml" Target="../ink/ink820.xml"/><Relationship Id="rId257" Type="http://schemas.openxmlformats.org/officeDocument/2006/relationships/image" Target="../media/image817.png"/><Relationship Id="rId278" Type="http://schemas.openxmlformats.org/officeDocument/2006/relationships/customXml" Target="../ink/ink841.xml"/><Relationship Id="rId303" Type="http://schemas.openxmlformats.org/officeDocument/2006/relationships/image" Target="../media/image840.png"/><Relationship Id="rId42" Type="http://schemas.openxmlformats.org/officeDocument/2006/relationships/customXml" Target="../ink/ink722.xml"/><Relationship Id="rId84" Type="http://schemas.openxmlformats.org/officeDocument/2006/relationships/customXml" Target="../ink/ink743.xml"/><Relationship Id="rId138" Type="http://schemas.openxmlformats.org/officeDocument/2006/relationships/customXml" Target="../ink/ink770.xml"/><Relationship Id="rId191" Type="http://schemas.openxmlformats.org/officeDocument/2006/relationships/image" Target="../media/image784.png"/><Relationship Id="rId205" Type="http://schemas.openxmlformats.org/officeDocument/2006/relationships/image" Target="../media/image791.png"/><Relationship Id="rId247" Type="http://schemas.openxmlformats.org/officeDocument/2006/relationships/image" Target="../media/image812.png"/><Relationship Id="rId107" Type="http://schemas.openxmlformats.org/officeDocument/2006/relationships/image" Target="../media/image743.png"/><Relationship Id="rId289" Type="http://schemas.openxmlformats.org/officeDocument/2006/relationships/image" Target="../media/image833.png"/><Relationship Id="rId11" Type="http://schemas.openxmlformats.org/officeDocument/2006/relationships/image" Target="../media/image696.png"/><Relationship Id="rId53" Type="http://schemas.openxmlformats.org/officeDocument/2006/relationships/image" Target="../media/image717.png"/><Relationship Id="rId149" Type="http://schemas.openxmlformats.org/officeDocument/2006/relationships/image" Target="../media/image764.png"/><Relationship Id="rId314" Type="http://schemas.openxmlformats.org/officeDocument/2006/relationships/customXml" Target="../ink/ink859.xml"/><Relationship Id="rId95" Type="http://schemas.openxmlformats.org/officeDocument/2006/relationships/image" Target="../media/image737.png"/><Relationship Id="rId160" Type="http://schemas.openxmlformats.org/officeDocument/2006/relationships/customXml" Target="../ink/ink781.xml"/><Relationship Id="rId216" Type="http://schemas.openxmlformats.org/officeDocument/2006/relationships/customXml" Target="../ink/ink810.xml"/><Relationship Id="rId258" Type="http://schemas.openxmlformats.org/officeDocument/2006/relationships/customXml" Target="../ink/ink831.xml"/><Relationship Id="rId22" Type="http://schemas.openxmlformats.org/officeDocument/2006/relationships/customXml" Target="../ink/ink712.xml"/><Relationship Id="rId64" Type="http://schemas.openxmlformats.org/officeDocument/2006/relationships/customXml" Target="../ink/ink733.xml"/><Relationship Id="rId118" Type="http://schemas.openxmlformats.org/officeDocument/2006/relationships/customXml" Target="../ink/ink760.xml"/><Relationship Id="rId325" Type="http://schemas.openxmlformats.org/officeDocument/2006/relationships/image" Target="../media/image851.png"/><Relationship Id="rId171" Type="http://schemas.openxmlformats.org/officeDocument/2006/relationships/customXml" Target="../ink/ink787.xml"/><Relationship Id="rId227" Type="http://schemas.openxmlformats.org/officeDocument/2006/relationships/image" Target="../media/image802.png"/><Relationship Id="rId269" Type="http://schemas.openxmlformats.org/officeDocument/2006/relationships/image" Target="../media/image823.png"/><Relationship Id="rId33" Type="http://schemas.openxmlformats.org/officeDocument/2006/relationships/image" Target="../media/image707.png"/><Relationship Id="rId129" Type="http://schemas.openxmlformats.org/officeDocument/2006/relationships/image" Target="../media/image754.png"/><Relationship Id="rId280" Type="http://schemas.openxmlformats.org/officeDocument/2006/relationships/customXml" Target="../ink/ink842.xml"/><Relationship Id="rId75" Type="http://schemas.openxmlformats.org/officeDocument/2006/relationships/image" Target="../media/image728.png"/><Relationship Id="rId140" Type="http://schemas.openxmlformats.org/officeDocument/2006/relationships/customXml" Target="../ink/ink771.xml"/><Relationship Id="rId182" Type="http://schemas.openxmlformats.org/officeDocument/2006/relationships/customXml" Target="../ink/ink793.xml"/><Relationship Id="rId6" Type="http://schemas.openxmlformats.org/officeDocument/2006/relationships/customXml" Target="../ink/ink704.xml"/><Relationship Id="rId238" Type="http://schemas.openxmlformats.org/officeDocument/2006/relationships/customXml" Target="../ink/ink821.xml"/><Relationship Id="rId291" Type="http://schemas.openxmlformats.org/officeDocument/2006/relationships/image" Target="../media/image834.png"/><Relationship Id="rId305" Type="http://schemas.openxmlformats.org/officeDocument/2006/relationships/image" Target="../media/image841.png"/><Relationship Id="rId44" Type="http://schemas.openxmlformats.org/officeDocument/2006/relationships/customXml" Target="../ink/ink723.xml"/><Relationship Id="rId86" Type="http://schemas.openxmlformats.org/officeDocument/2006/relationships/customXml" Target="../ink/ink744.xml"/><Relationship Id="rId151" Type="http://schemas.openxmlformats.org/officeDocument/2006/relationships/image" Target="../media/image765.png"/><Relationship Id="rId193" Type="http://schemas.openxmlformats.org/officeDocument/2006/relationships/image" Target="../media/image785.png"/><Relationship Id="rId207" Type="http://schemas.openxmlformats.org/officeDocument/2006/relationships/image" Target="../media/image792.png"/><Relationship Id="rId249" Type="http://schemas.openxmlformats.org/officeDocument/2006/relationships/image" Target="../media/image813.png"/><Relationship Id="rId13" Type="http://schemas.openxmlformats.org/officeDocument/2006/relationships/image" Target="../media/image697.png"/><Relationship Id="rId109" Type="http://schemas.openxmlformats.org/officeDocument/2006/relationships/image" Target="../media/image744.png"/><Relationship Id="rId260" Type="http://schemas.openxmlformats.org/officeDocument/2006/relationships/customXml" Target="../ink/ink832.xml"/><Relationship Id="rId316" Type="http://schemas.openxmlformats.org/officeDocument/2006/relationships/customXml" Target="../ink/ink860.xml"/><Relationship Id="rId55" Type="http://schemas.openxmlformats.org/officeDocument/2006/relationships/image" Target="../media/image718.png"/><Relationship Id="rId97" Type="http://schemas.openxmlformats.org/officeDocument/2006/relationships/image" Target="../media/image738.png"/><Relationship Id="rId120" Type="http://schemas.openxmlformats.org/officeDocument/2006/relationships/customXml" Target="../ink/ink761.xml"/><Relationship Id="rId162" Type="http://schemas.openxmlformats.org/officeDocument/2006/relationships/image" Target="../media/image770.png"/><Relationship Id="rId218" Type="http://schemas.openxmlformats.org/officeDocument/2006/relationships/customXml" Target="../ink/ink811.xml"/><Relationship Id="rId271" Type="http://schemas.openxmlformats.org/officeDocument/2006/relationships/image" Target="../media/image824.png"/></Relationships>
</file>

<file path=ppt/slides/_rels/slide16.xml.rels><?xml version="1.0" encoding="UTF-8" standalone="yes"?>
<Relationships xmlns="http://schemas.openxmlformats.org/package/2006/relationships"><Relationship Id="rId117" Type="http://schemas.openxmlformats.org/officeDocument/2006/relationships/customXml" Target="../ink/ink925.xml"/><Relationship Id="rId21" Type="http://schemas.openxmlformats.org/officeDocument/2006/relationships/customXml" Target="../ink/ink877.xml"/><Relationship Id="rId42" Type="http://schemas.openxmlformats.org/officeDocument/2006/relationships/image" Target="../media/image874.png"/><Relationship Id="rId63" Type="http://schemas.openxmlformats.org/officeDocument/2006/relationships/customXml" Target="../ink/ink898.xml"/><Relationship Id="rId84" Type="http://schemas.openxmlformats.org/officeDocument/2006/relationships/image" Target="../media/image895.png"/><Relationship Id="rId138" Type="http://schemas.openxmlformats.org/officeDocument/2006/relationships/customXml" Target="../ink/ink936.xml"/><Relationship Id="rId159" Type="http://schemas.openxmlformats.org/officeDocument/2006/relationships/image" Target="../media/image931.png"/><Relationship Id="rId107" Type="http://schemas.openxmlformats.org/officeDocument/2006/relationships/customXml" Target="../ink/ink920.xml"/><Relationship Id="rId11" Type="http://schemas.openxmlformats.org/officeDocument/2006/relationships/customXml" Target="../ink/ink872.xml"/><Relationship Id="rId32" Type="http://schemas.openxmlformats.org/officeDocument/2006/relationships/image" Target="../media/image869.png"/><Relationship Id="rId53" Type="http://schemas.openxmlformats.org/officeDocument/2006/relationships/customXml" Target="../ink/ink893.xml"/><Relationship Id="rId74" Type="http://schemas.openxmlformats.org/officeDocument/2006/relationships/image" Target="../media/image890.png"/><Relationship Id="rId128" Type="http://schemas.openxmlformats.org/officeDocument/2006/relationships/customXml" Target="../ink/ink931.xml"/><Relationship Id="rId149" Type="http://schemas.openxmlformats.org/officeDocument/2006/relationships/image" Target="../media/image926.png"/><Relationship Id="rId5" Type="http://schemas.openxmlformats.org/officeDocument/2006/relationships/customXml" Target="../ink/ink869.xml"/><Relationship Id="rId95" Type="http://schemas.openxmlformats.org/officeDocument/2006/relationships/customXml" Target="../ink/ink914.xml"/><Relationship Id="rId160" Type="http://schemas.openxmlformats.org/officeDocument/2006/relationships/customXml" Target="../ink/ink947.xml"/><Relationship Id="rId22" Type="http://schemas.openxmlformats.org/officeDocument/2006/relationships/image" Target="../media/image864.png"/><Relationship Id="rId43" Type="http://schemas.openxmlformats.org/officeDocument/2006/relationships/customXml" Target="../ink/ink888.xml"/><Relationship Id="rId64" Type="http://schemas.openxmlformats.org/officeDocument/2006/relationships/image" Target="../media/image885.png"/><Relationship Id="rId118" Type="http://schemas.openxmlformats.org/officeDocument/2006/relationships/image" Target="../media/image911.png"/><Relationship Id="rId139" Type="http://schemas.openxmlformats.org/officeDocument/2006/relationships/image" Target="../media/image921.png"/><Relationship Id="rId85" Type="http://schemas.openxmlformats.org/officeDocument/2006/relationships/customXml" Target="../ink/ink909.xml"/><Relationship Id="rId150" Type="http://schemas.openxmlformats.org/officeDocument/2006/relationships/customXml" Target="../ink/ink942.xml"/><Relationship Id="rId12" Type="http://schemas.openxmlformats.org/officeDocument/2006/relationships/image" Target="../media/image859.png"/><Relationship Id="rId17" Type="http://schemas.openxmlformats.org/officeDocument/2006/relationships/customXml" Target="../ink/ink875.xml"/><Relationship Id="rId33" Type="http://schemas.openxmlformats.org/officeDocument/2006/relationships/customXml" Target="../ink/ink883.xml"/><Relationship Id="rId38" Type="http://schemas.openxmlformats.org/officeDocument/2006/relationships/image" Target="../media/image872.png"/><Relationship Id="rId59" Type="http://schemas.openxmlformats.org/officeDocument/2006/relationships/customXml" Target="../ink/ink896.xml"/><Relationship Id="rId103" Type="http://schemas.openxmlformats.org/officeDocument/2006/relationships/customXml" Target="../ink/ink918.xml"/><Relationship Id="rId108" Type="http://schemas.openxmlformats.org/officeDocument/2006/relationships/image" Target="../media/image907.png"/><Relationship Id="rId124" Type="http://schemas.openxmlformats.org/officeDocument/2006/relationships/image" Target="../media/image914.png"/><Relationship Id="rId129" Type="http://schemas.openxmlformats.org/officeDocument/2006/relationships/image" Target="../media/image916.png"/><Relationship Id="rId54" Type="http://schemas.openxmlformats.org/officeDocument/2006/relationships/image" Target="../media/image880.png"/><Relationship Id="rId70" Type="http://schemas.openxmlformats.org/officeDocument/2006/relationships/image" Target="../media/image888.png"/><Relationship Id="rId75" Type="http://schemas.openxmlformats.org/officeDocument/2006/relationships/customXml" Target="../ink/ink904.xml"/><Relationship Id="rId91" Type="http://schemas.openxmlformats.org/officeDocument/2006/relationships/customXml" Target="../ink/ink912.xml"/><Relationship Id="rId96" Type="http://schemas.openxmlformats.org/officeDocument/2006/relationships/image" Target="../media/image901.png"/><Relationship Id="rId140" Type="http://schemas.openxmlformats.org/officeDocument/2006/relationships/customXml" Target="../ink/ink937.xml"/><Relationship Id="rId145" Type="http://schemas.openxmlformats.org/officeDocument/2006/relationships/image" Target="../media/image924.png"/><Relationship Id="rId161" Type="http://schemas.openxmlformats.org/officeDocument/2006/relationships/image" Target="../media/image932.png"/><Relationship Id="rId1" Type="http://schemas.openxmlformats.org/officeDocument/2006/relationships/slideLayout" Target="../slideLayouts/slideLayout7.xml"/><Relationship Id="rId6" Type="http://schemas.openxmlformats.org/officeDocument/2006/relationships/image" Target="../media/image8560.png"/><Relationship Id="rId23" Type="http://schemas.openxmlformats.org/officeDocument/2006/relationships/customXml" Target="../ink/ink878.xml"/><Relationship Id="rId28" Type="http://schemas.openxmlformats.org/officeDocument/2006/relationships/image" Target="../media/image867.png"/><Relationship Id="rId49" Type="http://schemas.openxmlformats.org/officeDocument/2006/relationships/customXml" Target="../ink/ink891.xml"/><Relationship Id="rId114" Type="http://schemas.openxmlformats.org/officeDocument/2006/relationships/image" Target="../media/image324.png"/><Relationship Id="rId119" Type="http://schemas.openxmlformats.org/officeDocument/2006/relationships/customXml" Target="../ink/ink926.xml"/><Relationship Id="rId44" Type="http://schemas.openxmlformats.org/officeDocument/2006/relationships/image" Target="../media/image875.png"/><Relationship Id="rId60" Type="http://schemas.openxmlformats.org/officeDocument/2006/relationships/image" Target="../media/image883.png"/><Relationship Id="rId65" Type="http://schemas.openxmlformats.org/officeDocument/2006/relationships/customXml" Target="../ink/ink899.xml"/><Relationship Id="rId81" Type="http://schemas.openxmlformats.org/officeDocument/2006/relationships/customXml" Target="../ink/ink907.xml"/><Relationship Id="rId86" Type="http://schemas.openxmlformats.org/officeDocument/2006/relationships/image" Target="../media/image896.png"/><Relationship Id="rId130" Type="http://schemas.openxmlformats.org/officeDocument/2006/relationships/customXml" Target="../ink/ink932.xml"/><Relationship Id="rId135" Type="http://schemas.openxmlformats.org/officeDocument/2006/relationships/image" Target="../media/image919.png"/><Relationship Id="rId151" Type="http://schemas.openxmlformats.org/officeDocument/2006/relationships/image" Target="../media/image927.png"/><Relationship Id="rId156" Type="http://schemas.openxmlformats.org/officeDocument/2006/relationships/customXml" Target="../ink/ink945.xml"/><Relationship Id="rId13" Type="http://schemas.openxmlformats.org/officeDocument/2006/relationships/customXml" Target="../ink/ink873.xml"/><Relationship Id="rId18" Type="http://schemas.openxmlformats.org/officeDocument/2006/relationships/image" Target="../media/image862.png"/><Relationship Id="rId39" Type="http://schemas.openxmlformats.org/officeDocument/2006/relationships/customXml" Target="../ink/ink886.xml"/><Relationship Id="rId109" Type="http://schemas.openxmlformats.org/officeDocument/2006/relationships/customXml" Target="../ink/ink921.xml"/><Relationship Id="rId34" Type="http://schemas.openxmlformats.org/officeDocument/2006/relationships/image" Target="../media/image870.png"/><Relationship Id="rId50" Type="http://schemas.openxmlformats.org/officeDocument/2006/relationships/image" Target="../media/image878.png"/><Relationship Id="rId55" Type="http://schemas.openxmlformats.org/officeDocument/2006/relationships/customXml" Target="../ink/ink894.xml"/><Relationship Id="rId76" Type="http://schemas.openxmlformats.org/officeDocument/2006/relationships/image" Target="../media/image891.png"/><Relationship Id="rId97" Type="http://schemas.openxmlformats.org/officeDocument/2006/relationships/customXml" Target="../ink/ink915.xml"/><Relationship Id="rId104" Type="http://schemas.openxmlformats.org/officeDocument/2006/relationships/image" Target="../media/image905.png"/><Relationship Id="rId120" Type="http://schemas.openxmlformats.org/officeDocument/2006/relationships/image" Target="../media/image912.png"/><Relationship Id="rId125" Type="http://schemas.openxmlformats.org/officeDocument/2006/relationships/customXml" Target="../ink/ink929.xml"/><Relationship Id="rId141" Type="http://schemas.openxmlformats.org/officeDocument/2006/relationships/image" Target="../media/image922.png"/><Relationship Id="rId146" Type="http://schemas.openxmlformats.org/officeDocument/2006/relationships/customXml" Target="../ink/ink940.xml"/><Relationship Id="rId7" Type="http://schemas.openxmlformats.org/officeDocument/2006/relationships/customXml" Target="../ink/ink870.xml"/><Relationship Id="rId71" Type="http://schemas.openxmlformats.org/officeDocument/2006/relationships/customXml" Target="../ink/ink902.xml"/><Relationship Id="rId92" Type="http://schemas.openxmlformats.org/officeDocument/2006/relationships/image" Target="../media/image899.png"/><Relationship Id="rId2" Type="http://schemas.openxmlformats.org/officeDocument/2006/relationships/notesSlide" Target="../notesSlides/notesSlide11.xml"/><Relationship Id="rId29" Type="http://schemas.openxmlformats.org/officeDocument/2006/relationships/customXml" Target="../ink/ink881.xml"/><Relationship Id="rId24" Type="http://schemas.openxmlformats.org/officeDocument/2006/relationships/image" Target="../media/image865.png"/><Relationship Id="rId40" Type="http://schemas.openxmlformats.org/officeDocument/2006/relationships/image" Target="../media/image873.png"/><Relationship Id="rId45" Type="http://schemas.openxmlformats.org/officeDocument/2006/relationships/customXml" Target="../ink/ink889.xml"/><Relationship Id="rId66" Type="http://schemas.openxmlformats.org/officeDocument/2006/relationships/image" Target="../media/image886.png"/><Relationship Id="rId87" Type="http://schemas.openxmlformats.org/officeDocument/2006/relationships/customXml" Target="../ink/ink910.xml"/><Relationship Id="rId110" Type="http://schemas.openxmlformats.org/officeDocument/2006/relationships/image" Target="../media/image908.png"/><Relationship Id="rId115" Type="http://schemas.openxmlformats.org/officeDocument/2006/relationships/customXml" Target="../ink/ink924.xml"/><Relationship Id="rId131" Type="http://schemas.openxmlformats.org/officeDocument/2006/relationships/image" Target="../media/image917.png"/><Relationship Id="rId136" Type="http://schemas.openxmlformats.org/officeDocument/2006/relationships/customXml" Target="../ink/ink935.xml"/><Relationship Id="rId157" Type="http://schemas.openxmlformats.org/officeDocument/2006/relationships/image" Target="../media/image930.png"/><Relationship Id="rId61" Type="http://schemas.openxmlformats.org/officeDocument/2006/relationships/customXml" Target="../ink/ink897.xml"/><Relationship Id="rId82" Type="http://schemas.openxmlformats.org/officeDocument/2006/relationships/image" Target="../media/image894.png"/><Relationship Id="rId152" Type="http://schemas.openxmlformats.org/officeDocument/2006/relationships/customXml" Target="../ink/ink943.xml"/><Relationship Id="rId19" Type="http://schemas.openxmlformats.org/officeDocument/2006/relationships/customXml" Target="../ink/ink876.xml"/><Relationship Id="rId14" Type="http://schemas.openxmlformats.org/officeDocument/2006/relationships/image" Target="../media/image860.png"/><Relationship Id="rId30" Type="http://schemas.openxmlformats.org/officeDocument/2006/relationships/image" Target="../media/image868.png"/><Relationship Id="rId35" Type="http://schemas.openxmlformats.org/officeDocument/2006/relationships/customXml" Target="../ink/ink884.xml"/><Relationship Id="rId56" Type="http://schemas.openxmlformats.org/officeDocument/2006/relationships/image" Target="../media/image881.png"/><Relationship Id="rId77" Type="http://schemas.openxmlformats.org/officeDocument/2006/relationships/customXml" Target="../ink/ink905.xml"/><Relationship Id="rId100" Type="http://schemas.openxmlformats.org/officeDocument/2006/relationships/image" Target="../media/image903.png"/><Relationship Id="rId105" Type="http://schemas.openxmlformats.org/officeDocument/2006/relationships/customXml" Target="../ink/ink919.xml"/><Relationship Id="rId126" Type="http://schemas.openxmlformats.org/officeDocument/2006/relationships/image" Target="../media/image915.png"/><Relationship Id="rId147" Type="http://schemas.openxmlformats.org/officeDocument/2006/relationships/image" Target="../media/image925.png"/><Relationship Id="rId8" Type="http://schemas.openxmlformats.org/officeDocument/2006/relationships/image" Target="../media/image857.png"/><Relationship Id="rId51" Type="http://schemas.openxmlformats.org/officeDocument/2006/relationships/customXml" Target="../ink/ink892.xml"/><Relationship Id="rId72" Type="http://schemas.openxmlformats.org/officeDocument/2006/relationships/image" Target="../media/image889.png"/><Relationship Id="rId93" Type="http://schemas.openxmlformats.org/officeDocument/2006/relationships/customXml" Target="../ink/ink913.xml"/><Relationship Id="rId98" Type="http://schemas.openxmlformats.org/officeDocument/2006/relationships/image" Target="../media/image902.png"/><Relationship Id="rId121" Type="http://schemas.openxmlformats.org/officeDocument/2006/relationships/customXml" Target="../ink/ink927.xml"/><Relationship Id="rId142" Type="http://schemas.openxmlformats.org/officeDocument/2006/relationships/customXml" Target="../ink/ink938.xml"/><Relationship Id="rId3" Type="http://schemas.openxmlformats.org/officeDocument/2006/relationships/hyperlink" Target="https://www.bundesbank.de/dynamic/action/de/statistiken/zeitreihen-datenbanken/zeitreihen-datenbank/759778/759778?listId=www_sdks_b01012_3" TargetMode="External"/><Relationship Id="rId25" Type="http://schemas.openxmlformats.org/officeDocument/2006/relationships/customXml" Target="../ink/ink879.xml"/><Relationship Id="rId46" Type="http://schemas.openxmlformats.org/officeDocument/2006/relationships/image" Target="../media/image876.png"/><Relationship Id="rId67" Type="http://schemas.openxmlformats.org/officeDocument/2006/relationships/customXml" Target="../ink/ink900.xml"/><Relationship Id="rId116" Type="http://schemas.openxmlformats.org/officeDocument/2006/relationships/image" Target="../media/image910.png"/><Relationship Id="rId137" Type="http://schemas.openxmlformats.org/officeDocument/2006/relationships/image" Target="../media/image920.png"/><Relationship Id="rId158" Type="http://schemas.openxmlformats.org/officeDocument/2006/relationships/customXml" Target="../ink/ink946.xml"/><Relationship Id="rId20" Type="http://schemas.openxmlformats.org/officeDocument/2006/relationships/image" Target="../media/image863.png"/><Relationship Id="rId41" Type="http://schemas.openxmlformats.org/officeDocument/2006/relationships/customXml" Target="../ink/ink887.xml"/><Relationship Id="rId62" Type="http://schemas.openxmlformats.org/officeDocument/2006/relationships/image" Target="../media/image884.png"/><Relationship Id="rId83" Type="http://schemas.openxmlformats.org/officeDocument/2006/relationships/customXml" Target="../ink/ink908.xml"/><Relationship Id="rId88" Type="http://schemas.openxmlformats.org/officeDocument/2006/relationships/image" Target="../media/image897.png"/><Relationship Id="rId111" Type="http://schemas.openxmlformats.org/officeDocument/2006/relationships/customXml" Target="../ink/ink922.xml"/><Relationship Id="rId132" Type="http://schemas.openxmlformats.org/officeDocument/2006/relationships/customXml" Target="../ink/ink933.xml"/><Relationship Id="rId153" Type="http://schemas.openxmlformats.org/officeDocument/2006/relationships/image" Target="../media/image928.png"/><Relationship Id="rId15" Type="http://schemas.openxmlformats.org/officeDocument/2006/relationships/customXml" Target="../ink/ink874.xml"/><Relationship Id="rId36" Type="http://schemas.openxmlformats.org/officeDocument/2006/relationships/image" Target="../media/image871.png"/><Relationship Id="rId57" Type="http://schemas.openxmlformats.org/officeDocument/2006/relationships/customXml" Target="../ink/ink895.xml"/><Relationship Id="rId106" Type="http://schemas.openxmlformats.org/officeDocument/2006/relationships/image" Target="../media/image906.png"/><Relationship Id="rId127" Type="http://schemas.openxmlformats.org/officeDocument/2006/relationships/customXml" Target="../ink/ink930.xml"/><Relationship Id="rId10" Type="http://schemas.openxmlformats.org/officeDocument/2006/relationships/image" Target="../media/image858.png"/><Relationship Id="rId31" Type="http://schemas.openxmlformats.org/officeDocument/2006/relationships/customXml" Target="../ink/ink882.xml"/><Relationship Id="rId52" Type="http://schemas.openxmlformats.org/officeDocument/2006/relationships/image" Target="../media/image879.png"/><Relationship Id="rId73" Type="http://schemas.openxmlformats.org/officeDocument/2006/relationships/customXml" Target="../ink/ink903.xml"/><Relationship Id="rId78" Type="http://schemas.openxmlformats.org/officeDocument/2006/relationships/image" Target="../media/image892.png"/><Relationship Id="rId94" Type="http://schemas.openxmlformats.org/officeDocument/2006/relationships/image" Target="../media/image900.png"/><Relationship Id="rId99" Type="http://schemas.openxmlformats.org/officeDocument/2006/relationships/customXml" Target="../ink/ink916.xml"/><Relationship Id="rId101" Type="http://schemas.openxmlformats.org/officeDocument/2006/relationships/customXml" Target="../ink/ink917.xml"/><Relationship Id="rId122" Type="http://schemas.openxmlformats.org/officeDocument/2006/relationships/image" Target="../media/image913.png"/><Relationship Id="rId143" Type="http://schemas.openxmlformats.org/officeDocument/2006/relationships/image" Target="../media/image923.png"/><Relationship Id="rId148" Type="http://schemas.openxmlformats.org/officeDocument/2006/relationships/customXml" Target="../ink/ink941.xml"/><Relationship Id="rId4" Type="http://schemas.openxmlformats.org/officeDocument/2006/relationships/image" Target="../media/image856.png"/><Relationship Id="rId9" Type="http://schemas.openxmlformats.org/officeDocument/2006/relationships/customXml" Target="../ink/ink871.xml"/><Relationship Id="rId26" Type="http://schemas.openxmlformats.org/officeDocument/2006/relationships/image" Target="../media/image866.png"/><Relationship Id="rId47" Type="http://schemas.openxmlformats.org/officeDocument/2006/relationships/customXml" Target="../ink/ink890.xml"/><Relationship Id="rId68" Type="http://schemas.openxmlformats.org/officeDocument/2006/relationships/image" Target="../media/image887.png"/><Relationship Id="rId89" Type="http://schemas.openxmlformats.org/officeDocument/2006/relationships/customXml" Target="../ink/ink911.xml"/><Relationship Id="rId112" Type="http://schemas.openxmlformats.org/officeDocument/2006/relationships/image" Target="../media/image909.png"/><Relationship Id="rId133" Type="http://schemas.openxmlformats.org/officeDocument/2006/relationships/image" Target="../media/image918.png"/><Relationship Id="rId154" Type="http://schemas.openxmlformats.org/officeDocument/2006/relationships/customXml" Target="../ink/ink944.xml"/><Relationship Id="rId16" Type="http://schemas.openxmlformats.org/officeDocument/2006/relationships/image" Target="../media/image861.png"/><Relationship Id="rId37" Type="http://schemas.openxmlformats.org/officeDocument/2006/relationships/customXml" Target="../ink/ink885.xml"/><Relationship Id="rId58" Type="http://schemas.openxmlformats.org/officeDocument/2006/relationships/image" Target="../media/image882.png"/><Relationship Id="rId79" Type="http://schemas.openxmlformats.org/officeDocument/2006/relationships/customXml" Target="../ink/ink906.xml"/><Relationship Id="rId102" Type="http://schemas.openxmlformats.org/officeDocument/2006/relationships/image" Target="../media/image904.png"/><Relationship Id="rId123" Type="http://schemas.openxmlformats.org/officeDocument/2006/relationships/customXml" Target="../ink/ink928.xml"/><Relationship Id="rId144" Type="http://schemas.openxmlformats.org/officeDocument/2006/relationships/customXml" Target="../ink/ink939.xml"/><Relationship Id="rId90" Type="http://schemas.openxmlformats.org/officeDocument/2006/relationships/image" Target="../media/image898.png"/><Relationship Id="rId27" Type="http://schemas.openxmlformats.org/officeDocument/2006/relationships/customXml" Target="../ink/ink880.xml"/><Relationship Id="rId48" Type="http://schemas.openxmlformats.org/officeDocument/2006/relationships/image" Target="../media/image877.png"/><Relationship Id="rId69" Type="http://schemas.openxmlformats.org/officeDocument/2006/relationships/customXml" Target="../ink/ink901.xml"/><Relationship Id="rId113" Type="http://schemas.openxmlformats.org/officeDocument/2006/relationships/customXml" Target="../ink/ink923.xml"/><Relationship Id="rId134" Type="http://schemas.openxmlformats.org/officeDocument/2006/relationships/customXml" Target="../ink/ink934.xml"/><Relationship Id="rId80" Type="http://schemas.openxmlformats.org/officeDocument/2006/relationships/image" Target="../media/image893.png"/><Relationship Id="rId155" Type="http://schemas.openxmlformats.org/officeDocument/2006/relationships/image" Target="../media/image929.png"/></Relationships>
</file>

<file path=ppt/slides/_rels/slide17.xml.rels><?xml version="1.0" encoding="UTF-8" standalone="yes"?>
<Relationships xmlns="http://schemas.openxmlformats.org/package/2006/relationships"><Relationship Id="rId8" Type="http://schemas.openxmlformats.org/officeDocument/2006/relationships/image" Target="../media/image935.png"/><Relationship Id="rId3" Type="http://schemas.openxmlformats.org/officeDocument/2006/relationships/hyperlink" Target="https://www.bundesbank.de/dynamic/action/de/statistiken/zeitreihen-datenbanken/zeitreihen-datenbank/759778/759778?listId=www_skms_it03a" TargetMode="External"/><Relationship Id="rId7" Type="http://schemas.openxmlformats.org/officeDocument/2006/relationships/customXml" Target="../ink/ink949.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34.png"/><Relationship Id="rId5" Type="http://schemas.openxmlformats.org/officeDocument/2006/relationships/customXml" Target="../ink/ink948.xml"/><Relationship Id="rId10" Type="http://schemas.openxmlformats.org/officeDocument/2006/relationships/image" Target="../media/image936.png"/><Relationship Id="rId4" Type="http://schemas.openxmlformats.org/officeDocument/2006/relationships/image" Target="../media/image933.png"/><Relationship Id="rId9" Type="http://schemas.openxmlformats.org/officeDocument/2006/relationships/customXml" Target="../ink/ink950.xml"/></Relationships>
</file>

<file path=ppt/slides/_rels/slide18.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kms_it03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37.png"/><Relationship Id="rId5" Type="http://schemas.openxmlformats.org/officeDocument/2006/relationships/customXml" Target="../ink/ink951.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59778/759778?listId=www_szista_mb01" TargetMode="External"/><Relationship Id="rId7" Type="http://schemas.openxmlformats.org/officeDocument/2006/relationships/image" Target="../media/image9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ustomXml" Target="../ink/ink952.xml"/><Relationship Id="rId5" Type="http://schemas.openxmlformats.org/officeDocument/2006/relationships/chart" Target="../charts/chart3.xml"/><Relationship Id="rId4" Type="http://schemas.openxmlformats.org/officeDocument/2006/relationships/hyperlink" Target="https://www.bundesbank.de/dynamic/action/de/statistiken/zeitreihen-datenbanken/zeitreihen-datenbank/759778/759778?listId=www_skms_it03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undesbank.de/dynamic/action/de/statistiken/zeitreihen-datenbanken/zeitreihen-datenbank/723452/723452?tsId=BBK01.BJ9059&amp;statisticType=BBK_ITS&amp;tsTab=0&amp;dateSelect=2020" TargetMode="External"/><Relationship Id="rId7" Type="http://schemas.openxmlformats.org/officeDocument/2006/relationships/image" Target="../media/image93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ustomXml" Target="../ink/ink953.xml"/><Relationship Id="rId5" Type="http://schemas.openxmlformats.org/officeDocument/2006/relationships/chart" Target="../charts/chart4.xml"/><Relationship Id="rId4" Type="http://schemas.openxmlformats.org/officeDocument/2006/relationships/hyperlink" Target="https://www.bundesbank.de/dynamic/action/de/statistiken/zeitreihen-datenbanken/zeitreihen-datenbank/723452/723452?listId=www_v27_web011_11a&amp;treeAnchor=FINANZEN&amp;statisticType=BBK_ITS&amp;tsId=BBK01.BJ9069&amp;dateSelect=2023"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41.png"/><Relationship Id="rId13" Type="http://schemas.openxmlformats.org/officeDocument/2006/relationships/customXml" Target="../ink/ink959.xml"/><Relationship Id="rId3" Type="http://schemas.openxmlformats.org/officeDocument/2006/relationships/customXml" Target="../ink/ink954.xml"/><Relationship Id="rId7" Type="http://schemas.openxmlformats.org/officeDocument/2006/relationships/customXml" Target="../ink/ink956.xml"/><Relationship Id="rId12" Type="http://schemas.openxmlformats.org/officeDocument/2006/relationships/image" Target="../media/image9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40.png"/><Relationship Id="rId11" Type="http://schemas.openxmlformats.org/officeDocument/2006/relationships/customXml" Target="../ink/ink958.xml"/><Relationship Id="rId5" Type="http://schemas.openxmlformats.org/officeDocument/2006/relationships/customXml" Target="../ink/ink955.xml"/><Relationship Id="rId10" Type="http://schemas.openxmlformats.org/officeDocument/2006/relationships/image" Target="../media/image942.png"/><Relationship Id="rId4" Type="http://schemas.openxmlformats.org/officeDocument/2006/relationships/image" Target="../media/image939.png"/><Relationship Id="rId9" Type="http://schemas.openxmlformats.org/officeDocument/2006/relationships/customXml" Target="../ink/ink957.xml"/><Relationship Id="rId14" Type="http://schemas.openxmlformats.org/officeDocument/2006/relationships/image" Target="../media/image944.png"/></Relationships>
</file>

<file path=ppt/slides/_rels/slide22.xml.rels><?xml version="1.0" encoding="UTF-8" standalone="yes"?>
<Relationships xmlns="http://schemas.openxmlformats.org/package/2006/relationships"><Relationship Id="rId8" Type="http://schemas.openxmlformats.org/officeDocument/2006/relationships/image" Target="../media/image947.png"/><Relationship Id="rId13" Type="http://schemas.openxmlformats.org/officeDocument/2006/relationships/customXml" Target="../ink/ink965.xml"/><Relationship Id="rId18" Type="http://schemas.openxmlformats.org/officeDocument/2006/relationships/image" Target="../media/image952.png"/><Relationship Id="rId3" Type="http://schemas.openxmlformats.org/officeDocument/2006/relationships/customXml" Target="../ink/ink960.xml"/><Relationship Id="rId7" Type="http://schemas.openxmlformats.org/officeDocument/2006/relationships/customXml" Target="../ink/ink962.xml"/><Relationship Id="rId12" Type="http://schemas.openxmlformats.org/officeDocument/2006/relationships/image" Target="../media/image949.png"/><Relationship Id="rId17" Type="http://schemas.openxmlformats.org/officeDocument/2006/relationships/customXml" Target="../ink/ink967.xml"/><Relationship Id="rId2" Type="http://schemas.openxmlformats.org/officeDocument/2006/relationships/notesSlide" Target="../notesSlides/notesSlide17.xml"/><Relationship Id="rId16" Type="http://schemas.openxmlformats.org/officeDocument/2006/relationships/image" Target="../media/image951.png"/><Relationship Id="rId20" Type="http://schemas.openxmlformats.org/officeDocument/2006/relationships/image" Target="../media/image953.png"/><Relationship Id="rId1" Type="http://schemas.openxmlformats.org/officeDocument/2006/relationships/slideLayout" Target="../slideLayouts/slideLayout7.xml"/><Relationship Id="rId6" Type="http://schemas.openxmlformats.org/officeDocument/2006/relationships/image" Target="../media/image946.png"/><Relationship Id="rId11" Type="http://schemas.openxmlformats.org/officeDocument/2006/relationships/customXml" Target="../ink/ink964.xml"/><Relationship Id="rId5" Type="http://schemas.openxmlformats.org/officeDocument/2006/relationships/customXml" Target="../ink/ink961.xml"/><Relationship Id="rId15" Type="http://schemas.openxmlformats.org/officeDocument/2006/relationships/customXml" Target="../ink/ink966.xml"/><Relationship Id="rId10" Type="http://schemas.openxmlformats.org/officeDocument/2006/relationships/image" Target="../media/image948.png"/><Relationship Id="rId19" Type="http://schemas.openxmlformats.org/officeDocument/2006/relationships/customXml" Target="../ink/ink968.xml"/><Relationship Id="rId4" Type="http://schemas.openxmlformats.org/officeDocument/2006/relationships/image" Target="../media/image945.png"/><Relationship Id="rId9" Type="http://schemas.openxmlformats.org/officeDocument/2006/relationships/customXml" Target="../ink/ink963.xml"/><Relationship Id="rId14" Type="http://schemas.openxmlformats.org/officeDocument/2006/relationships/image" Target="../media/image950.png"/></Relationships>
</file>

<file path=ppt/slides/_rels/slide23.xml.rels><?xml version="1.0" encoding="UTF-8" standalone="yes"?>
<Relationships xmlns="http://schemas.openxmlformats.org/package/2006/relationships"><Relationship Id="rId8" Type="http://schemas.openxmlformats.org/officeDocument/2006/relationships/customXml" Target="../ink/ink971.xml"/><Relationship Id="rId3" Type="http://schemas.openxmlformats.org/officeDocument/2006/relationships/hyperlink" Target="https://milescorak.files.wordpress.com/2016/01/okun-potential-gnp-its-measurement-and-significance-p0190.pdf" TargetMode="External"/><Relationship Id="rId7" Type="http://schemas.openxmlformats.org/officeDocument/2006/relationships/image" Target="../media/image95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ustomXml" Target="../ink/ink970.xml"/><Relationship Id="rId11" Type="http://schemas.openxmlformats.org/officeDocument/2006/relationships/image" Target="../media/image957.png"/><Relationship Id="rId5" Type="http://schemas.openxmlformats.org/officeDocument/2006/relationships/image" Target="../media/image954.png"/><Relationship Id="rId10" Type="http://schemas.openxmlformats.org/officeDocument/2006/relationships/customXml" Target="../ink/ink972.xml"/><Relationship Id="rId4" Type="http://schemas.openxmlformats.org/officeDocument/2006/relationships/customXml" Target="../ink/ink969.xml"/><Relationship Id="rId9" Type="http://schemas.openxmlformats.org/officeDocument/2006/relationships/image" Target="../media/image956.png"/></Relationships>
</file>

<file path=ppt/slides/_rels/slide24.xml.rels><?xml version="1.0" encoding="UTF-8" standalone="yes"?>
<Relationships xmlns="http://schemas.openxmlformats.org/package/2006/relationships"><Relationship Id="rId3" Type="http://schemas.openxmlformats.org/officeDocument/2006/relationships/customXml" Target="../ink/ink973.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5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59.png"/><Relationship Id="rId7" Type="http://schemas.openxmlformats.org/officeDocument/2006/relationships/image" Target="../media/image96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975.xml"/><Relationship Id="rId5" Type="http://schemas.openxmlformats.org/officeDocument/2006/relationships/image" Target="../media/image960.png"/><Relationship Id="rId4" Type="http://schemas.openxmlformats.org/officeDocument/2006/relationships/customXml" Target="../ink/ink974.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63.png"/><Relationship Id="rId5" Type="http://schemas.openxmlformats.org/officeDocument/2006/relationships/customXml" Target="../ink/ink976.xml"/><Relationship Id="rId4" Type="http://schemas.openxmlformats.org/officeDocument/2006/relationships/image" Target="../media/image96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2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65.emf"/><Relationship Id="rId2" Type="http://schemas.openxmlformats.org/officeDocument/2006/relationships/image" Target="../media/image964.emf"/><Relationship Id="rId1" Type="http://schemas.openxmlformats.org/officeDocument/2006/relationships/slideLayout" Target="../slideLayouts/slideLayout1.xml"/><Relationship Id="rId5" Type="http://schemas.openxmlformats.org/officeDocument/2006/relationships/image" Target="../media/image967.emf"/><Relationship Id="rId4" Type="http://schemas.openxmlformats.org/officeDocument/2006/relationships/image" Target="../media/image966.emf"/></Relationships>
</file>

<file path=ppt/slides/_rels/slide31.xml.rels><?xml version="1.0" encoding="UTF-8" standalone="yes"?>
<Relationships xmlns="http://schemas.openxmlformats.org/package/2006/relationships"><Relationship Id="rId2" Type="http://schemas.openxmlformats.org/officeDocument/2006/relationships/image" Target="../media/image96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110.png"/><Relationship Id="rId2" Type="http://schemas.openxmlformats.org/officeDocument/2006/relationships/image" Target="../media/image969.png"/><Relationship Id="rId1" Type="http://schemas.openxmlformats.org/officeDocument/2006/relationships/slideLayout" Target="../slideLayouts/slideLayout1.xml"/><Relationship Id="rId4" Type="http://schemas.openxmlformats.org/officeDocument/2006/relationships/image" Target="../media/image72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3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7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72.emf"/><Relationship Id="rId2" Type="http://schemas.openxmlformats.org/officeDocument/2006/relationships/image" Target="../media/image971.emf"/><Relationship Id="rId1" Type="http://schemas.openxmlformats.org/officeDocument/2006/relationships/slideLayout" Target="../slideLayouts/slideLayout1.xml"/><Relationship Id="rId4" Type="http://schemas.openxmlformats.org/officeDocument/2006/relationships/image" Target="../media/image973.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8010.png"/><Relationship Id="rId3" Type="http://schemas.openxmlformats.org/officeDocument/2006/relationships/oleObject" Target="file:///C:\AAA\FH_Mainz\Statistik\Eigene_Unterlagen\Arbeitsdaten2.xlsx!Tab2!%5bArbeitsdaten2.xlsx%5dTab2%20Diagramm%206" TargetMode="External"/><Relationship Id="rId7" Type="http://schemas.openxmlformats.org/officeDocument/2006/relationships/image" Target="../media/image7910.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810.png"/><Relationship Id="rId5" Type="http://schemas.openxmlformats.org/officeDocument/2006/relationships/image" Target="../media/image975.emf"/><Relationship Id="rId10" Type="http://schemas.openxmlformats.org/officeDocument/2006/relationships/image" Target="../media/image976.png"/><Relationship Id="rId4" Type="http://schemas.openxmlformats.org/officeDocument/2006/relationships/image" Target="../media/image974.emf"/><Relationship Id="rId9" Type="http://schemas.openxmlformats.org/officeDocument/2006/relationships/image" Target="../media/image8110.png"/></Relationships>
</file>

<file path=ppt/slides/_rels/slide41.xml.rels><?xml version="1.0" encoding="UTF-8" standalone="yes"?>
<Relationships xmlns="http://schemas.openxmlformats.org/package/2006/relationships"><Relationship Id="rId2" Type="http://schemas.openxmlformats.org/officeDocument/2006/relationships/image" Target="../media/image83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imf.org/external/datamapper/NGDP_RPCH@WEO/OEMDC/ADVEC/WEOWORLD"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customXml" Target="../ink/ink14.xml"/><Relationship Id="rId42" Type="http://schemas.openxmlformats.org/officeDocument/2006/relationships/image" Target="../media/image25.png"/><Relationship Id="rId47" Type="http://schemas.openxmlformats.org/officeDocument/2006/relationships/customXml" Target="../ink/ink27.xml"/><Relationship Id="rId63" Type="http://schemas.openxmlformats.org/officeDocument/2006/relationships/customXml" Target="../ink/ink35.xml"/><Relationship Id="rId68" Type="http://schemas.openxmlformats.org/officeDocument/2006/relationships/image" Target="../media/image38.png"/><Relationship Id="rId84" Type="http://schemas.openxmlformats.org/officeDocument/2006/relationships/image" Target="../media/image46.png"/><Relationship Id="rId89" Type="http://schemas.openxmlformats.org/officeDocument/2006/relationships/customXml" Target="../ink/ink48.xml"/><Relationship Id="rId16" Type="http://schemas.openxmlformats.org/officeDocument/2006/relationships/image" Target="../media/image12.png"/><Relationship Id="rId11" Type="http://schemas.openxmlformats.org/officeDocument/2006/relationships/customXml" Target="../ink/ink9.xml"/><Relationship Id="rId32" Type="http://schemas.openxmlformats.org/officeDocument/2006/relationships/image" Target="../media/image20.png"/><Relationship Id="rId37" Type="http://schemas.openxmlformats.org/officeDocument/2006/relationships/customXml" Target="../ink/ink22.xml"/><Relationship Id="rId53" Type="http://schemas.openxmlformats.org/officeDocument/2006/relationships/customXml" Target="../ink/ink30.xml"/><Relationship Id="rId58" Type="http://schemas.openxmlformats.org/officeDocument/2006/relationships/image" Target="../media/image33.png"/><Relationship Id="rId74" Type="http://schemas.openxmlformats.org/officeDocument/2006/relationships/image" Target="../media/image41.png"/><Relationship Id="rId79" Type="http://schemas.openxmlformats.org/officeDocument/2006/relationships/customXml" Target="../ink/ink43.xml"/><Relationship Id="rId5" Type="http://schemas.openxmlformats.org/officeDocument/2006/relationships/customXml" Target="../ink/ink6.xml"/><Relationship Id="rId90" Type="http://schemas.openxmlformats.org/officeDocument/2006/relationships/image" Target="../media/image49.png"/><Relationship Id="rId95" Type="http://schemas.openxmlformats.org/officeDocument/2006/relationships/customXml" Target="../ink/ink51.xml"/><Relationship Id="rId22" Type="http://schemas.openxmlformats.org/officeDocument/2006/relationships/image" Target="../media/image15.png"/><Relationship Id="rId27" Type="http://schemas.openxmlformats.org/officeDocument/2006/relationships/customXml" Target="../ink/ink17.xml"/><Relationship Id="rId43" Type="http://schemas.openxmlformats.org/officeDocument/2006/relationships/customXml" Target="../ink/ink25.xml"/><Relationship Id="rId48" Type="http://schemas.openxmlformats.org/officeDocument/2006/relationships/image" Target="../media/image28.png"/><Relationship Id="rId64" Type="http://schemas.openxmlformats.org/officeDocument/2006/relationships/image" Target="../media/image36.png"/><Relationship Id="rId69" Type="http://schemas.openxmlformats.org/officeDocument/2006/relationships/customXml" Target="../ink/ink38.xml"/><Relationship Id="rId80" Type="http://schemas.openxmlformats.org/officeDocument/2006/relationships/image" Target="../media/image44.png"/><Relationship Id="rId85" Type="http://schemas.openxmlformats.org/officeDocument/2006/relationships/customXml" Target="../ink/ink46.xml"/><Relationship Id="rId3" Type="http://schemas.openxmlformats.org/officeDocument/2006/relationships/customXml" Target="../ink/ink5.xml"/><Relationship Id="rId12" Type="http://schemas.openxmlformats.org/officeDocument/2006/relationships/image" Target="../media/image10.png"/><Relationship Id="rId17" Type="http://schemas.openxmlformats.org/officeDocument/2006/relationships/customXml" Target="../ink/ink12.xml"/><Relationship Id="rId25" Type="http://schemas.openxmlformats.org/officeDocument/2006/relationships/customXml" Target="../ink/ink16.xml"/><Relationship Id="rId33" Type="http://schemas.openxmlformats.org/officeDocument/2006/relationships/customXml" Target="../ink/ink20.xml"/><Relationship Id="rId38" Type="http://schemas.openxmlformats.org/officeDocument/2006/relationships/image" Target="../media/image23.png"/><Relationship Id="rId46" Type="http://schemas.openxmlformats.org/officeDocument/2006/relationships/image" Target="../media/image27.png"/><Relationship Id="rId59" Type="http://schemas.openxmlformats.org/officeDocument/2006/relationships/customXml" Target="../ink/ink33.xml"/><Relationship Id="rId67" Type="http://schemas.openxmlformats.org/officeDocument/2006/relationships/customXml" Target="../ink/ink37.xml"/><Relationship Id="rId20" Type="http://schemas.openxmlformats.org/officeDocument/2006/relationships/image" Target="../media/image14.png"/><Relationship Id="rId41" Type="http://schemas.openxmlformats.org/officeDocument/2006/relationships/customXml" Target="../ink/ink24.xml"/><Relationship Id="rId54" Type="http://schemas.openxmlformats.org/officeDocument/2006/relationships/image" Target="../media/image31.png"/><Relationship Id="rId62" Type="http://schemas.openxmlformats.org/officeDocument/2006/relationships/image" Target="../media/image35.png"/><Relationship Id="rId70" Type="http://schemas.openxmlformats.org/officeDocument/2006/relationships/image" Target="../media/image39.png"/><Relationship Id="rId75" Type="http://schemas.openxmlformats.org/officeDocument/2006/relationships/customXml" Target="../ink/ink41.xml"/><Relationship Id="rId83" Type="http://schemas.openxmlformats.org/officeDocument/2006/relationships/customXml" Target="../ink/ink45.xml"/><Relationship Id="rId88" Type="http://schemas.openxmlformats.org/officeDocument/2006/relationships/image" Target="../media/image48.png"/><Relationship Id="rId91" Type="http://schemas.openxmlformats.org/officeDocument/2006/relationships/customXml" Target="../ink/ink49.xml"/><Relationship Id="rId9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7100.png"/><Relationship Id="rId15" Type="http://schemas.openxmlformats.org/officeDocument/2006/relationships/customXml" Target="../ink/ink11.xml"/><Relationship Id="rId23" Type="http://schemas.openxmlformats.org/officeDocument/2006/relationships/customXml" Target="../ink/ink15.xml"/><Relationship Id="rId28" Type="http://schemas.openxmlformats.org/officeDocument/2006/relationships/image" Target="../media/image18.png"/><Relationship Id="rId36" Type="http://schemas.openxmlformats.org/officeDocument/2006/relationships/image" Target="../media/image22.png"/><Relationship Id="rId49" Type="http://schemas.openxmlformats.org/officeDocument/2006/relationships/customXml" Target="../ink/ink28.xml"/><Relationship Id="rId57" Type="http://schemas.openxmlformats.org/officeDocument/2006/relationships/customXml" Target="../ink/ink32.xml"/><Relationship Id="rId10" Type="http://schemas.openxmlformats.org/officeDocument/2006/relationships/image" Target="../media/image9.png"/><Relationship Id="rId31" Type="http://schemas.openxmlformats.org/officeDocument/2006/relationships/customXml" Target="../ink/ink19.xml"/><Relationship Id="rId44" Type="http://schemas.openxmlformats.org/officeDocument/2006/relationships/image" Target="../media/image26.png"/><Relationship Id="rId52" Type="http://schemas.openxmlformats.org/officeDocument/2006/relationships/image" Target="../media/image30.png"/><Relationship Id="rId60" Type="http://schemas.openxmlformats.org/officeDocument/2006/relationships/image" Target="../media/image34.png"/><Relationship Id="rId65" Type="http://schemas.openxmlformats.org/officeDocument/2006/relationships/customXml" Target="../ink/ink36.xml"/><Relationship Id="rId73" Type="http://schemas.openxmlformats.org/officeDocument/2006/relationships/customXml" Target="../ink/ink40.xml"/><Relationship Id="rId78" Type="http://schemas.openxmlformats.org/officeDocument/2006/relationships/image" Target="../media/image43.png"/><Relationship Id="rId81" Type="http://schemas.openxmlformats.org/officeDocument/2006/relationships/customXml" Target="../ink/ink44.xml"/><Relationship Id="rId86" Type="http://schemas.openxmlformats.org/officeDocument/2006/relationships/image" Target="../media/image47.png"/><Relationship Id="rId94" Type="http://schemas.openxmlformats.org/officeDocument/2006/relationships/image" Target="../media/image51.png"/><Relationship Id="rId99" Type="http://schemas.openxmlformats.org/officeDocument/2006/relationships/customXml" Target="../ink/ink53.xml"/><Relationship Id="rId4" Type="http://schemas.openxmlformats.org/officeDocument/2006/relationships/image" Target="../media/image6100.png"/><Relationship Id="rId9" Type="http://schemas.openxmlformats.org/officeDocument/2006/relationships/customXml" Target="../ink/ink8.xml"/><Relationship Id="rId13" Type="http://schemas.openxmlformats.org/officeDocument/2006/relationships/customXml" Target="../ink/ink10.xml"/><Relationship Id="rId18" Type="http://schemas.openxmlformats.org/officeDocument/2006/relationships/image" Target="../media/image13.png"/><Relationship Id="rId39" Type="http://schemas.openxmlformats.org/officeDocument/2006/relationships/customXml" Target="../ink/ink23.xml"/><Relationship Id="rId34" Type="http://schemas.openxmlformats.org/officeDocument/2006/relationships/image" Target="../media/image21.png"/><Relationship Id="rId50" Type="http://schemas.openxmlformats.org/officeDocument/2006/relationships/image" Target="../media/image29.png"/><Relationship Id="rId55" Type="http://schemas.openxmlformats.org/officeDocument/2006/relationships/customXml" Target="../ink/ink31.xml"/><Relationship Id="rId76" Type="http://schemas.openxmlformats.org/officeDocument/2006/relationships/image" Target="../media/image42.png"/><Relationship Id="rId97" Type="http://schemas.openxmlformats.org/officeDocument/2006/relationships/customXml" Target="../ink/ink52.xml"/><Relationship Id="rId7" Type="http://schemas.openxmlformats.org/officeDocument/2006/relationships/customXml" Target="../ink/ink7.xml"/><Relationship Id="rId71" Type="http://schemas.openxmlformats.org/officeDocument/2006/relationships/customXml" Target="../ink/ink39.xml"/><Relationship Id="rId92" Type="http://schemas.openxmlformats.org/officeDocument/2006/relationships/image" Target="../media/image50.png"/><Relationship Id="rId2" Type="http://schemas.openxmlformats.org/officeDocument/2006/relationships/image" Target="../media/image7.png"/><Relationship Id="rId29" Type="http://schemas.openxmlformats.org/officeDocument/2006/relationships/customXml" Target="../ink/ink18.xml"/><Relationship Id="rId24" Type="http://schemas.openxmlformats.org/officeDocument/2006/relationships/image" Target="../media/image16.png"/><Relationship Id="rId40" Type="http://schemas.openxmlformats.org/officeDocument/2006/relationships/image" Target="../media/image24.png"/><Relationship Id="rId45" Type="http://schemas.openxmlformats.org/officeDocument/2006/relationships/customXml" Target="../ink/ink26.xml"/><Relationship Id="rId66" Type="http://schemas.openxmlformats.org/officeDocument/2006/relationships/image" Target="../media/image37.png"/><Relationship Id="rId87" Type="http://schemas.openxmlformats.org/officeDocument/2006/relationships/customXml" Target="../ink/ink47.xml"/><Relationship Id="rId61" Type="http://schemas.openxmlformats.org/officeDocument/2006/relationships/customXml" Target="../ink/ink34.xml"/><Relationship Id="rId82" Type="http://schemas.openxmlformats.org/officeDocument/2006/relationships/image" Target="../media/image45.png"/><Relationship Id="rId19" Type="http://schemas.openxmlformats.org/officeDocument/2006/relationships/customXml" Target="../ink/ink13.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customXml" Target="../ink/ink21.xml"/><Relationship Id="rId56" Type="http://schemas.openxmlformats.org/officeDocument/2006/relationships/image" Target="../media/image32.png"/><Relationship Id="rId77" Type="http://schemas.openxmlformats.org/officeDocument/2006/relationships/customXml" Target="../ink/ink42.xml"/><Relationship Id="rId100" Type="http://schemas.openxmlformats.org/officeDocument/2006/relationships/image" Target="../media/image54.png"/><Relationship Id="rId8" Type="http://schemas.openxmlformats.org/officeDocument/2006/relationships/image" Target="../media/image8.png"/><Relationship Id="rId51" Type="http://schemas.openxmlformats.org/officeDocument/2006/relationships/customXml" Target="../ink/ink29.xml"/><Relationship Id="rId72" Type="http://schemas.openxmlformats.org/officeDocument/2006/relationships/image" Target="../media/image40.png"/><Relationship Id="rId93" Type="http://schemas.openxmlformats.org/officeDocument/2006/relationships/customXml" Target="../ink/ink50.xml"/><Relationship Id="rId98" Type="http://schemas.openxmlformats.org/officeDocument/2006/relationships/image" Target="../media/image5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customXml" Target="../ink/ink59.xml"/><Relationship Id="rId18" Type="http://schemas.openxmlformats.org/officeDocument/2006/relationships/image" Target="../media/image61.png"/><Relationship Id="rId3" Type="http://schemas.openxmlformats.org/officeDocument/2006/relationships/customXml" Target="../ink/ink54.xml"/><Relationship Id="rId7" Type="http://schemas.openxmlformats.org/officeDocument/2006/relationships/customXml" Target="../ink/ink56.xml"/><Relationship Id="rId12" Type="http://schemas.openxmlformats.org/officeDocument/2006/relationships/image" Target="../media/image58.png"/><Relationship Id="rId17" Type="http://schemas.openxmlformats.org/officeDocument/2006/relationships/customXml" Target="../ink/ink61.xml"/><Relationship Id="rId2" Type="http://schemas.openxmlformats.org/officeDocument/2006/relationships/notesSlide" Target="../notesSlides/notesSlide2.xml"/><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customXml" Target="../ink/ink58.xml"/><Relationship Id="rId5" Type="http://schemas.openxmlformats.org/officeDocument/2006/relationships/customXml" Target="../ink/ink55.xml"/><Relationship Id="rId15" Type="http://schemas.openxmlformats.org/officeDocument/2006/relationships/customXml" Target="../ink/ink60.xml"/><Relationship Id="rId10" Type="http://schemas.openxmlformats.org/officeDocument/2006/relationships/image" Target="../media/image57.png"/><Relationship Id="rId4" Type="http://schemas.openxmlformats.org/officeDocument/2006/relationships/image" Target="../media/image5410.png"/><Relationship Id="rId9" Type="http://schemas.openxmlformats.org/officeDocument/2006/relationships/customXml" Target="../ink/ink57.xml"/><Relationship Id="rId14"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5910.png"/><Relationship Id="rId13" Type="http://schemas.openxmlformats.org/officeDocument/2006/relationships/customXml" Target="../ink/ink67.xml"/><Relationship Id="rId18" Type="http://schemas.openxmlformats.org/officeDocument/2006/relationships/image" Target="../media/image64.png"/><Relationship Id="rId26" Type="http://schemas.openxmlformats.org/officeDocument/2006/relationships/image" Target="../media/image67.png"/><Relationship Id="rId3" Type="http://schemas.openxmlformats.org/officeDocument/2006/relationships/customXml" Target="../ink/ink62.xml"/><Relationship Id="rId21" Type="http://schemas.openxmlformats.org/officeDocument/2006/relationships/customXml" Target="../ink/ink71.xml"/><Relationship Id="rId7" Type="http://schemas.openxmlformats.org/officeDocument/2006/relationships/customXml" Target="../ink/ink64.xml"/><Relationship Id="rId12" Type="http://schemas.openxmlformats.org/officeDocument/2006/relationships/image" Target="../media/image6110.png"/><Relationship Id="rId17" Type="http://schemas.openxmlformats.org/officeDocument/2006/relationships/customXml" Target="../ink/ink69.xml"/><Relationship Id="rId25" Type="http://schemas.openxmlformats.org/officeDocument/2006/relationships/customXml" Target="../ink/ink73.xml"/><Relationship Id="rId2" Type="http://schemas.openxmlformats.org/officeDocument/2006/relationships/notesSlide" Target="../notesSlides/notesSlide3.xml"/><Relationship Id="rId16" Type="http://schemas.openxmlformats.org/officeDocument/2006/relationships/image" Target="../media/image63.png"/><Relationship Id="rId20" Type="http://schemas.openxmlformats.org/officeDocument/2006/relationships/image" Target="../media/image65.png"/><Relationship Id="rId29" Type="http://schemas.openxmlformats.org/officeDocument/2006/relationships/customXml" Target="../ink/ink75.xml"/><Relationship Id="rId1" Type="http://schemas.openxmlformats.org/officeDocument/2006/relationships/slideLayout" Target="../slideLayouts/slideLayout7.xml"/><Relationship Id="rId6" Type="http://schemas.openxmlformats.org/officeDocument/2006/relationships/image" Target="../media/image5810.png"/><Relationship Id="rId11" Type="http://schemas.openxmlformats.org/officeDocument/2006/relationships/customXml" Target="../ink/ink66.xml"/><Relationship Id="rId24" Type="http://schemas.openxmlformats.org/officeDocument/2006/relationships/image" Target="../media/image7100.png"/><Relationship Id="rId5" Type="http://schemas.openxmlformats.org/officeDocument/2006/relationships/customXml" Target="../ink/ink63.xml"/><Relationship Id="rId15" Type="http://schemas.openxmlformats.org/officeDocument/2006/relationships/customXml" Target="../ink/ink68.xml"/><Relationship Id="rId23" Type="http://schemas.openxmlformats.org/officeDocument/2006/relationships/customXml" Target="../ink/ink72.xml"/><Relationship Id="rId28" Type="http://schemas.openxmlformats.org/officeDocument/2006/relationships/image" Target="../media/image68.png"/><Relationship Id="rId10" Type="http://schemas.openxmlformats.org/officeDocument/2006/relationships/image" Target="../media/image6010.png"/><Relationship Id="rId19" Type="http://schemas.openxmlformats.org/officeDocument/2006/relationships/customXml" Target="../ink/ink70.xml"/><Relationship Id="rId4" Type="http://schemas.openxmlformats.org/officeDocument/2006/relationships/image" Target="../media/image5710.png"/><Relationship Id="rId9" Type="http://schemas.openxmlformats.org/officeDocument/2006/relationships/customXml" Target="../ink/ink65.xml"/><Relationship Id="rId14" Type="http://schemas.openxmlformats.org/officeDocument/2006/relationships/image" Target="../media/image62.png"/><Relationship Id="rId22" Type="http://schemas.openxmlformats.org/officeDocument/2006/relationships/image" Target="../media/image66.png"/><Relationship Id="rId27" Type="http://schemas.openxmlformats.org/officeDocument/2006/relationships/customXml" Target="../ink/ink74.xml"/><Relationship Id="rId30" Type="http://schemas.openxmlformats.org/officeDocument/2006/relationships/image" Target="../media/image69.png"/></Relationships>
</file>

<file path=ppt/slides/_rels/slide9.xml.rels><?xml version="1.0" encoding="UTF-8" standalone="yes"?>
<Relationships xmlns="http://schemas.openxmlformats.org/package/2006/relationships"><Relationship Id="rId13" Type="http://schemas.openxmlformats.org/officeDocument/2006/relationships/customXml" Target="../ink/ink81.xml"/><Relationship Id="rId18" Type="http://schemas.openxmlformats.org/officeDocument/2006/relationships/image" Target="../media/image77.png"/><Relationship Id="rId26" Type="http://schemas.openxmlformats.org/officeDocument/2006/relationships/image" Target="../media/image81.png"/><Relationship Id="rId39" Type="http://schemas.openxmlformats.org/officeDocument/2006/relationships/customXml" Target="../ink/ink94.xml"/><Relationship Id="rId21" Type="http://schemas.openxmlformats.org/officeDocument/2006/relationships/customXml" Target="../ink/ink85.xml"/><Relationship Id="rId34" Type="http://schemas.openxmlformats.org/officeDocument/2006/relationships/image" Target="../media/image85.png"/><Relationship Id="rId42" Type="http://schemas.openxmlformats.org/officeDocument/2006/relationships/image" Target="../media/image89.png"/><Relationship Id="rId7" Type="http://schemas.openxmlformats.org/officeDocument/2006/relationships/customXml" Target="../ink/ink78.xml"/><Relationship Id="rId2" Type="http://schemas.openxmlformats.org/officeDocument/2006/relationships/notesSlide" Target="../notesSlides/notesSlide4.xml"/><Relationship Id="rId16" Type="http://schemas.openxmlformats.org/officeDocument/2006/relationships/image" Target="../media/image76.png"/><Relationship Id="rId29" Type="http://schemas.openxmlformats.org/officeDocument/2006/relationships/customXml" Target="../ink/ink89.xml"/><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customXml" Target="../ink/ink80.xml"/><Relationship Id="rId24" Type="http://schemas.openxmlformats.org/officeDocument/2006/relationships/image" Target="../media/image80.png"/><Relationship Id="rId32" Type="http://schemas.openxmlformats.org/officeDocument/2006/relationships/image" Target="../media/image84.png"/><Relationship Id="rId37" Type="http://schemas.openxmlformats.org/officeDocument/2006/relationships/customXml" Target="../ink/ink93.xml"/><Relationship Id="rId40" Type="http://schemas.openxmlformats.org/officeDocument/2006/relationships/image" Target="../media/image88.png"/><Relationship Id="rId45" Type="http://schemas.openxmlformats.org/officeDocument/2006/relationships/customXml" Target="../ink/ink97.xml"/><Relationship Id="rId5" Type="http://schemas.openxmlformats.org/officeDocument/2006/relationships/customXml" Target="../ink/ink77.xml"/><Relationship Id="rId15" Type="http://schemas.openxmlformats.org/officeDocument/2006/relationships/customXml" Target="../ink/ink82.xml"/><Relationship Id="rId23" Type="http://schemas.openxmlformats.org/officeDocument/2006/relationships/customXml" Target="../ink/ink86.xml"/><Relationship Id="rId28" Type="http://schemas.openxmlformats.org/officeDocument/2006/relationships/image" Target="../media/image82.png"/><Relationship Id="rId36" Type="http://schemas.openxmlformats.org/officeDocument/2006/relationships/image" Target="../media/image86.png"/><Relationship Id="rId10" Type="http://schemas.openxmlformats.org/officeDocument/2006/relationships/image" Target="../media/image73.png"/><Relationship Id="rId19" Type="http://schemas.openxmlformats.org/officeDocument/2006/relationships/customXml" Target="../ink/ink84.xml"/><Relationship Id="rId31" Type="http://schemas.openxmlformats.org/officeDocument/2006/relationships/customXml" Target="../ink/ink90.xml"/><Relationship Id="rId44" Type="http://schemas.openxmlformats.org/officeDocument/2006/relationships/image" Target="../media/image90.png"/><Relationship Id="rId4" Type="http://schemas.openxmlformats.org/officeDocument/2006/relationships/image" Target="../media/image70.png"/><Relationship Id="rId9" Type="http://schemas.openxmlformats.org/officeDocument/2006/relationships/customXml" Target="../ink/ink79.xml"/><Relationship Id="rId14" Type="http://schemas.openxmlformats.org/officeDocument/2006/relationships/image" Target="../media/image75.png"/><Relationship Id="rId22" Type="http://schemas.openxmlformats.org/officeDocument/2006/relationships/image" Target="../media/image79.png"/><Relationship Id="rId27" Type="http://schemas.openxmlformats.org/officeDocument/2006/relationships/customXml" Target="../ink/ink88.xml"/><Relationship Id="rId30" Type="http://schemas.openxmlformats.org/officeDocument/2006/relationships/image" Target="../media/image83.png"/><Relationship Id="rId35" Type="http://schemas.openxmlformats.org/officeDocument/2006/relationships/customXml" Target="../ink/ink92.xml"/><Relationship Id="rId43" Type="http://schemas.openxmlformats.org/officeDocument/2006/relationships/customXml" Target="../ink/ink96.xml"/><Relationship Id="rId8" Type="http://schemas.openxmlformats.org/officeDocument/2006/relationships/image" Target="../media/image72.png"/><Relationship Id="rId3" Type="http://schemas.openxmlformats.org/officeDocument/2006/relationships/customXml" Target="../ink/ink76.xml"/><Relationship Id="rId12" Type="http://schemas.openxmlformats.org/officeDocument/2006/relationships/image" Target="../media/image74.png"/><Relationship Id="rId17" Type="http://schemas.openxmlformats.org/officeDocument/2006/relationships/customXml" Target="../ink/ink83.xml"/><Relationship Id="rId25" Type="http://schemas.openxmlformats.org/officeDocument/2006/relationships/customXml" Target="../ink/ink87.xml"/><Relationship Id="rId33" Type="http://schemas.openxmlformats.org/officeDocument/2006/relationships/customXml" Target="../ink/ink91.xml"/><Relationship Id="rId38" Type="http://schemas.openxmlformats.org/officeDocument/2006/relationships/image" Target="../media/image87.png"/><Relationship Id="rId46" Type="http://schemas.openxmlformats.org/officeDocument/2006/relationships/image" Target="../media/image91.png"/><Relationship Id="rId20" Type="http://schemas.openxmlformats.org/officeDocument/2006/relationships/image" Target="../media/image78.png"/><Relationship Id="rId41" Type="http://schemas.openxmlformats.org/officeDocument/2006/relationships/customXml" Target="../ink/ink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xmlns="">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xmlns="">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223398" y="184666"/>
            <a:ext cx="1190086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Simple calculation of average growth with quaterly data for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6901788" y="3603202"/>
            <a:ext cx="1476686" cy="33855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600" dirty="0" err="1"/>
              <a:t>Source:Destatis</a:t>
            </a:r>
            <a:endParaRPr lang="de-DE" sz="1600" dirty="0"/>
          </a:p>
        </p:txBody>
      </p:sp>
      <p:sp>
        <p:nvSpPr>
          <p:cNvPr id="2" name="Text Box 2">
            <a:extLst>
              <a:ext uri="{FF2B5EF4-FFF2-40B4-BE49-F238E27FC236}">
                <a16:creationId xmlns:a16="http://schemas.microsoft.com/office/drawing/2014/main" id="{10535568-25BA-1491-4D98-AAD7D78E22D9}"/>
              </a:ext>
            </a:extLst>
          </p:cNvPr>
          <p:cNvSpPr txBox="1">
            <a:spLocks noChangeArrowheads="1"/>
          </p:cNvSpPr>
          <p:nvPr/>
        </p:nvSpPr>
        <p:spPr bwMode="auto">
          <a:xfrm>
            <a:off x="158796" y="832680"/>
            <a:ext cx="5012246" cy="430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400">
                <a:solidFill>
                  <a:srgbClr val="000000"/>
                </a:solidFill>
              </a:rPr>
              <a:t>Calculate the following average growth rates and interprete </a:t>
            </a:r>
            <a:endParaRPr lang="de-DE" sz="1400" b="1" dirty="0">
              <a:solidFill>
                <a:srgbClr val="000000"/>
              </a:solidFill>
            </a:endParaRPr>
          </a:p>
        </p:txBody>
      </p:sp>
      <p:pic>
        <p:nvPicPr>
          <p:cNvPr id="4" name="Grafik 3">
            <a:extLst>
              <a:ext uri="{FF2B5EF4-FFF2-40B4-BE49-F238E27FC236}">
                <a16:creationId xmlns:a16="http://schemas.microsoft.com/office/drawing/2014/main" id="{BB575D64-95CE-49AE-9ECA-1C652114D2FF}"/>
              </a:ext>
            </a:extLst>
          </p:cNvPr>
          <p:cNvPicPr>
            <a:picLocks noChangeAspect="1"/>
          </p:cNvPicPr>
          <p:nvPr/>
        </p:nvPicPr>
        <p:blipFill>
          <a:blip r:embed="rId4"/>
          <a:stretch>
            <a:fillRect/>
          </a:stretch>
        </p:blipFill>
        <p:spPr>
          <a:xfrm>
            <a:off x="7036282" y="832680"/>
            <a:ext cx="4584589" cy="2755631"/>
          </a:xfrm>
          <a:prstGeom prst="rect">
            <a:avLst/>
          </a:prstGeom>
        </p:spPr>
      </p:pic>
      <p:sp>
        <p:nvSpPr>
          <p:cNvPr id="9" name="Rechteck 8">
            <a:extLst>
              <a:ext uri="{FF2B5EF4-FFF2-40B4-BE49-F238E27FC236}">
                <a16:creationId xmlns:a16="http://schemas.microsoft.com/office/drawing/2014/main" id="{A2C06ACA-E29E-45FF-958B-45624AA31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D32AAC75-8080-473B-BE85-3EC061144E21}"/>
              </a:ext>
            </a:extLst>
          </p:cNvPr>
          <p:cNvGrpSpPr/>
          <p:nvPr/>
        </p:nvGrpSpPr>
        <p:grpSpPr>
          <a:xfrm>
            <a:off x="8785239" y="910446"/>
            <a:ext cx="274680" cy="165600"/>
            <a:chOff x="8785239" y="910446"/>
            <a:chExt cx="274680" cy="16560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8A92B801-5527-49C6-9181-7B8090DC30EF}"/>
                    </a:ext>
                  </a:extLst>
                </p14:cNvPr>
                <p14:cNvContentPartPr/>
                <p14:nvPr/>
              </p14:nvContentPartPr>
              <p14:xfrm>
                <a:off x="8785239" y="964086"/>
                <a:ext cx="123840" cy="111960"/>
              </p14:xfrm>
            </p:contentPart>
          </mc:Choice>
          <mc:Fallback xmlns="">
            <p:pic>
              <p:nvPicPr>
                <p:cNvPr id="5" name="Freihand 4">
                  <a:extLst>
                    <a:ext uri="{FF2B5EF4-FFF2-40B4-BE49-F238E27FC236}">
                      <a16:creationId xmlns:a16="http://schemas.microsoft.com/office/drawing/2014/main" id="{8A92B801-5527-49C6-9181-7B8090DC30EF}"/>
                    </a:ext>
                  </a:extLst>
                </p:cNvPr>
                <p:cNvPicPr/>
                <p:nvPr/>
              </p:nvPicPr>
              <p:blipFill>
                <a:blip r:embed="rId6"/>
                <a:stretch>
                  <a:fillRect/>
                </a:stretch>
              </p:blipFill>
              <p:spPr>
                <a:xfrm>
                  <a:off x="8780919" y="959766"/>
                  <a:ext cx="132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EFF8DB1-F01A-4786-9A32-7B160364BFBC}"/>
                    </a:ext>
                  </a:extLst>
                </p14:cNvPr>
                <p14:cNvContentPartPr/>
                <p14:nvPr/>
              </p14:nvContentPartPr>
              <p14:xfrm>
                <a:off x="8900799" y="910446"/>
                <a:ext cx="159120" cy="128160"/>
              </p14:xfrm>
            </p:contentPart>
          </mc:Choice>
          <mc:Fallback xmlns="">
            <p:pic>
              <p:nvPicPr>
                <p:cNvPr id="6" name="Freihand 5">
                  <a:extLst>
                    <a:ext uri="{FF2B5EF4-FFF2-40B4-BE49-F238E27FC236}">
                      <a16:creationId xmlns:a16="http://schemas.microsoft.com/office/drawing/2014/main" id="{AEFF8DB1-F01A-4786-9A32-7B160364BFBC}"/>
                    </a:ext>
                  </a:extLst>
                </p:cNvPr>
                <p:cNvPicPr/>
                <p:nvPr/>
              </p:nvPicPr>
              <p:blipFill>
                <a:blip r:embed="rId8"/>
                <a:stretch>
                  <a:fillRect/>
                </a:stretch>
              </p:blipFill>
              <p:spPr>
                <a:xfrm>
                  <a:off x="8896479" y="906126"/>
                  <a:ext cx="167760" cy="136800"/>
                </a:xfrm>
                <a:prstGeom prst="rect">
                  <a:avLst/>
                </a:prstGeom>
              </p:spPr>
            </p:pic>
          </mc:Fallback>
        </mc:AlternateContent>
      </p:grpSp>
      <p:grpSp>
        <p:nvGrpSpPr>
          <p:cNvPr id="119877" name="Gruppieren 119876">
            <a:extLst>
              <a:ext uri="{FF2B5EF4-FFF2-40B4-BE49-F238E27FC236}">
                <a16:creationId xmlns:a16="http://schemas.microsoft.com/office/drawing/2014/main" id="{9229C0B4-7120-4E08-B60A-8BFE3A41E0D9}"/>
              </a:ext>
            </a:extLst>
          </p:cNvPr>
          <p:cNvGrpSpPr/>
          <p:nvPr/>
        </p:nvGrpSpPr>
        <p:grpSpPr>
          <a:xfrm>
            <a:off x="526119" y="5475966"/>
            <a:ext cx="4501080" cy="1238760"/>
            <a:chOff x="526119" y="5475966"/>
            <a:chExt cx="4501080" cy="1238760"/>
          </a:xfrm>
        </p:grpSpPr>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4353931C-64F0-4C6C-8252-1D32559FDE73}"/>
                    </a:ext>
                  </a:extLst>
                </p14:cNvPr>
                <p14:cNvContentPartPr/>
                <p14:nvPr/>
              </p14:nvContentPartPr>
              <p14:xfrm>
                <a:off x="778839" y="5565606"/>
                <a:ext cx="268560" cy="84600"/>
              </p14:xfrm>
            </p:contentPart>
          </mc:Choice>
          <mc:Fallback xmlns="">
            <p:pic>
              <p:nvPicPr>
                <p:cNvPr id="13" name="Freihand 12">
                  <a:extLst>
                    <a:ext uri="{FF2B5EF4-FFF2-40B4-BE49-F238E27FC236}">
                      <a16:creationId xmlns:a16="http://schemas.microsoft.com/office/drawing/2014/main" id="{4353931C-64F0-4C6C-8252-1D32559FDE73}"/>
                    </a:ext>
                  </a:extLst>
                </p:cNvPr>
                <p:cNvPicPr/>
                <p:nvPr/>
              </p:nvPicPr>
              <p:blipFill>
                <a:blip r:embed="rId10"/>
                <a:stretch>
                  <a:fillRect/>
                </a:stretch>
              </p:blipFill>
              <p:spPr>
                <a:xfrm>
                  <a:off x="774519" y="5561286"/>
                  <a:ext cx="277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68DBFECF-426D-40C3-B547-FF3D7ED2975A}"/>
                    </a:ext>
                  </a:extLst>
                </p14:cNvPr>
                <p14:cNvContentPartPr/>
                <p14:nvPr/>
              </p14:nvContentPartPr>
              <p14:xfrm>
                <a:off x="1089519" y="5571726"/>
                <a:ext cx="87840" cy="63360"/>
              </p14:xfrm>
            </p:contentPart>
          </mc:Choice>
          <mc:Fallback xmlns="">
            <p:pic>
              <p:nvPicPr>
                <p:cNvPr id="14" name="Freihand 13">
                  <a:extLst>
                    <a:ext uri="{FF2B5EF4-FFF2-40B4-BE49-F238E27FC236}">
                      <a16:creationId xmlns:a16="http://schemas.microsoft.com/office/drawing/2014/main" id="{68DBFECF-426D-40C3-B547-FF3D7ED2975A}"/>
                    </a:ext>
                  </a:extLst>
                </p:cNvPr>
                <p:cNvPicPr/>
                <p:nvPr/>
              </p:nvPicPr>
              <p:blipFill>
                <a:blip r:embed="rId12"/>
                <a:stretch>
                  <a:fillRect/>
                </a:stretch>
              </p:blipFill>
              <p:spPr>
                <a:xfrm>
                  <a:off x="1085199" y="5567406"/>
                  <a:ext cx="964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72BE91DC-69C2-40A8-AFF5-1EFC64E80305}"/>
                    </a:ext>
                  </a:extLst>
                </p14:cNvPr>
                <p14:cNvContentPartPr/>
                <p14:nvPr/>
              </p14:nvContentPartPr>
              <p14:xfrm>
                <a:off x="1206159" y="5583966"/>
                <a:ext cx="69840" cy="47160"/>
              </p14:xfrm>
            </p:contentPart>
          </mc:Choice>
          <mc:Fallback xmlns="">
            <p:pic>
              <p:nvPicPr>
                <p:cNvPr id="15" name="Freihand 14">
                  <a:extLst>
                    <a:ext uri="{FF2B5EF4-FFF2-40B4-BE49-F238E27FC236}">
                      <a16:creationId xmlns:a16="http://schemas.microsoft.com/office/drawing/2014/main" id="{72BE91DC-69C2-40A8-AFF5-1EFC64E80305}"/>
                    </a:ext>
                  </a:extLst>
                </p:cNvPr>
                <p:cNvPicPr/>
                <p:nvPr/>
              </p:nvPicPr>
              <p:blipFill>
                <a:blip r:embed="rId14"/>
                <a:stretch>
                  <a:fillRect/>
                </a:stretch>
              </p:blipFill>
              <p:spPr>
                <a:xfrm>
                  <a:off x="1201839" y="5579646"/>
                  <a:ext cx="7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03E9926-F587-47E5-A007-26E8C0F6DF23}"/>
                    </a:ext>
                  </a:extLst>
                </p14:cNvPr>
                <p14:cNvContentPartPr/>
                <p14:nvPr/>
              </p14:nvContentPartPr>
              <p14:xfrm>
                <a:off x="1307679" y="5522046"/>
                <a:ext cx="219960" cy="128160"/>
              </p14:xfrm>
            </p:contentPart>
          </mc:Choice>
          <mc:Fallback xmlns="">
            <p:pic>
              <p:nvPicPr>
                <p:cNvPr id="16" name="Freihand 15">
                  <a:extLst>
                    <a:ext uri="{FF2B5EF4-FFF2-40B4-BE49-F238E27FC236}">
                      <a16:creationId xmlns:a16="http://schemas.microsoft.com/office/drawing/2014/main" id="{D03E9926-F587-47E5-A007-26E8C0F6DF23}"/>
                    </a:ext>
                  </a:extLst>
                </p:cNvPr>
                <p:cNvPicPr/>
                <p:nvPr/>
              </p:nvPicPr>
              <p:blipFill>
                <a:blip r:embed="rId16"/>
                <a:stretch>
                  <a:fillRect/>
                </a:stretch>
              </p:blipFill>
              <p:spPr>
                <a:xfrm>
                  <a:off x="1303359" y="5517726"/>
                  <a:ext cx="228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656FAB81-009E-44FA-8485-ADC8286C98A9}"/>
                    </a:ext>
                  </a:extLst>
                </p14:cNvPr>
                <p14:cNvContentPartPr/>
                <p14:nvPr/>
              </p14:nvContentPartPr>
              <p14:xfrm>
                <a:off x="1520799" y="5541846"/>
                <a:ext cx="20880" cy="2520"/>
              </p14:xfrm>
            </p:contentPart>
          </mc:Choice>
          <mc:Fallback xmlns="">
            <p:pic>
              <p:nvPicPr>
                <p:cNvPr id="17" name="Freihand 16">
                  <a:extLst>
                    <a:ext uri="{FF2B5EF4-FFF2-40B4-BE49-F238E27FC236}">
                      <a16:creationId xmlns:a16="http://schemas.microsoft.com/office/drawing/2014/main" id="{656FAB81-009E-44FA-8485-ADC8286C98A9}"/>
                    </a:ext>
                  </a:extLst>
                </p:cNvPr>
                <p:cNvPicPr/>
                <p:nvPr/>
              </p:nvPicPr>
              <p:blipFill>
                <a:blip r:embed="rId18"/>
                <a:stretch>
                  <a:fillRect/>
                </a:stretch>
              </p:blipFill>
              <p:spPr>
                <a:xfrm>
                  <a:off x="1516479" y="5537526"/>
                  <a:ext cx="295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00FFE2EE-993E-425B-9949-AB8A6EB463EA}"/>
                    </a:ext>
                  </a:extLst>
                </p14:cNvPr>
                <p14:cNvContentPartPr/>
                <p14:nvPr/>
              </p14:nvContentPartPr>
              <p14:xfrm>
                <a:off x="1539159" y="5565966"/>
                <a:ext cx="84240" cy="66240"/>
              </p14:xfrm>
            </p:contentPart>
          </mc:Choice>
          <mc:Fallback xmlns="">
            <p:pic>
              <p:nvPicPr>
                <p:cNvPr id="18" name="Freihand 17">
                  <a:extLst>
                    <a:ext uri="{FF2B5EF4-FFF2-40B4-BE49-F238E27FC236}">
                      <a16:creationId xmlns:a16="http://schemas.microsoft.com/office/drawing/2014/main" id="{00FFE2EE-993E-425B-9949-AB8A6EB463EA}"/>
                    </a:ext>
                  </a:extLst>
                </p:cNvPr>
                <p:cNvPicPr/>
                <p:nvPr/>
              </p:nvPicPr>
              <p:blipFill>
                <a:blip r:embed="rId20"/>
                <a:stretch>
                  <a:fillRect/>
                </a:stretch>
              </p:blipFill>
              <p:spPr>
                <a:xfrm>
                  <a:off x="1534839" y="5561646"/>
                  <a:ext cx="92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6E79EBEC-D5FD-49EF-8441-1C0C0CA75E6A}"/>
                    </a:ext>
                  </a:extLst>
                </p14:cNvPr>
                <p14:cNvContentPartPr/>
                <p14:nvPr/>
              </p14:nvContentPartPr>
              <p14:xfrm>
                <a:off x="1638159" y="5582166"/>
                <a:ext cx="69840" cy="54360"/>
              </p14:xfrm>
            </p:contentPart>
          </mc:Choice>
          <mc:Fallback xmlns="">
            <p:pic>
              <p:nvPicPr>
                <p:cNvPr id="19" name="Freihand 18">
                  <a:extLst>
                    <a:ext uri="{FF2B5EF4-FFF2-40B4-BE49-F238E27FC236}">
                      <a16:creationId xmlns:a16="http://schemas.microsoft.com/office/drawing/2014/main" id="{6E79EBEC-D5FD-49EF-8441-1C0C0CA75E6A}"/>
                    </a:ext>
                  </a:extLst>
                </p:cNvPr>
                <p:cNvPicPr/>
                <p:nvPr/>
              </p:nvPicPr>
              <p:blipFill>
                <a:blip r:embed="rId22"/>
                <a:stretch>
                  <a:fillRect/>
                </a:stretch>
              </p:blipFill>
              <p:spPr>
                <a:xfrm>
                  <a:off x="1633839" y="5577846"/>
                  <a:ext cx="784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4A1BA683-4842-4CEA-B072-EDF268903A32}"/>
                    </a:ext>
                  </a:extLst>
                </p14:cNvPr>
                <p14:cNvContentPartPr/>
                <p14:nvPr/>
              </p14:nvContentPartPr>
              <p14:xfrm>
                <a:off x="1744719" y="5536806"/>
                <a:ext cx="93240" cy="92880"/>
              </p14:xfrm>
            </p:contentPart>
          </mc:Choice>
          <mc:Fallback xmlns="">
            <p:pic>
              <p:nvPicPr>
                <p:cNvPr id="20" name="Freihand 19">
                  <a:extLst>
                    <a:ext uri="{FF2B5EF4-FFF2-40B4-BE49-F238E27FC236}">
                      <a16:creationId xmlns:a16="http://schemas.microsoft.com/office/drawing/2014/main" id="{4A1BA683-4842-4CEA-B072-EDF268903A32}"/>
                    </a:ext>
                  </a:extLst>
                </p:cNvPr>
                <p:cNvPicPr/>
                <p:nvPr/>
              </p:nvPicPr>
              <p:blipFill>
                <a:blip r:embed="rId24"/>
                <a:stretch>
                  <a:fillRect/>
                </a:stretch>
              </p:blipFill>
              <p:spPr>
                <a:xfrm>
                  <a:off x="1740399" y="5532486"/>
                  <a:ext cx="101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0EFD94C7-BD06-4EB3-A664-1724D22D52ED}"/>
                    </a:ext>
                  </a:extLst>
                </p14:cNvPr>
                <p14:cNvContentPartPr/>
                <p14:nvPr/>
              </p14:nvContentPartPr>
              <p14:xfrm>
                <a:off x="2077719" y="5566686"/>
                <a:ext cx="482040" cy="192240"/>
              </p14:xfrm>
            </p:contentPart>
          </mc:Choice>
          <mc:Fallback xmlns="">
            <p:pic>
              <p:nvPicPr>
                <p:cNvPr id="21" name="Freihand 20">
                  <a:extLst>
                    <a:ext uri="{FF2B5EF4-FFF2-40B4-BE49-F238E27FC236}">
                      <a16:creationId xmlns:a16="http://schemas.microsoft.com/office/drawing/2014/main" id="{0EFD94C7-BD06-4EB3-A664-1724D22D52ED}"/>
                    </a:ext>
                  </a:extLst>
                </p:cNvPr>
                <p:cNvPicPr/>
                <p:nvPr/>
              </p:nvPicPr>
              <p:blipFill>
                <a:blip r:embed="rId26"/>
                <a:stretch>
                  <a:fillRect/>
                </a:stretch>
              </p:blipFill>
              <p:spPr>
                <a:xfrm>
                  <a:off x="2073399" y="5562366"/>
                  <a:ext cx="4906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82C229FB-3A20-4B58-B647-FBE313F39200}"/>
                    </a:ext>
                  </a:extLst>
                </p14:cNvPr>
                <p14:cNvContentPartPr/>
                <p14:nvPr/>
              </p14:nvContentPartPr>
              <p14:xfrm>
                <a:off x="2604759" y="5508366"/>
                <a:ext cx="149040" cy="104760"/>
              </p14:xfrm>
            </p:contentPart>
          </mc:Choice>
          <mc:Fallback xmlns="">
            <p:pic>
              <p:nvPicPr>
                <p:cNvPr id="22" name="Freihand 21">
                  <a:extLst>
                    <a:ext uri="{FF2B5EF4-FFF2-40B4-BE49-F238E27FC236}">
                      <a16:creationId xmlns:a16="http://schemas.microsoft.com/office/drawing/2014/main" id="{82C229FB-3A20-4B58-B647-FBE313F39200}"/>
                    </a:ext>
                  </a:extLst>
                </p:cNvPr>
                <p:cNvPicPr/>
                <p:nvPr/>
              </p:nvPicPr>
              <p:blipFill>
                <a:blip r:embed="rId28"/>
                <a:stretch>
                  <a:fillRect/>
                </a:stretch>
              </p:blipFill>
              <p:spPr>
                <a:xfrm>
                  <a:off x="2600439" y="5504046"/>
                  <a:ext cx="157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6EC565FA-719D-4BD9-BE94-831AAF0B132F}"/>
                    </a:ext>
                  </a:extLst>
                </p14:cNvPr>
                <p14:cNvContentPartPr/>
                <p14:nvPr/>
              </p14:nvContentPartPr>
              <p14:xfrm>
                <a:off x="2898159" y="5549766"/>
                <a:ext cx="80280" cy="90360"/>
              </p14:xfrm>
            </p:contentPart>
          </mc:Choice>
          <mc:Fallback xmlns="">
            <p:pic>
              <p:nvPicPr>
                <p:cNvPr id="25" name="Freihand 24">
                  <a:extLst>
                    <a:ext uri="{FF2B5EF4-FFF2-40B4-BE49-F238E27FC236}">
                      <a16:creationId xmlns:a16="http://schemas.microsoft.com/office/drawing/2014/main" id="{6EC565FA-719D-4BD9-BE94-831AAF0B132F}"/>
                    </a:ext>
                  </a:extLst>
                </p:cNvPr>
                <p:cNvPicPr/>
                <p:nvPr/>
              </p:nvPicPr>
              <p:blipFill>
                <a:blip r:embed="rId30"/>
                <a:stretch>
                  <a:fillRect/>
                </a:stretch>
              </p:blipFill>
              <p:spPr>
                <a:xfrm>
                  <a:off x="2893839" y="5545446"/>
                  <a:ext cx="88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5BFAAD4C-A9AE-45DF-AA7E-C497921664F9}"/>
                    </a:ext>
                  </a:extLst>
                </p14:cNvPr>
                <p14:cNvContentPartPr/>
                <p14:nvPr/>
              </p14:nvContentPartPr>
              <p14:xfrm>
                <a:off x="2984199" y="5475966"/>
                <a:ext cx="273960" cy="130680"/>
              </p14:xfrm>
            </p:contentPart>
          </mc:Choice>
          <mc:Fallback xmlns="">
            <p:pic>
              <p:nvPicPr>
                <p:cNvPr id="26" name="Freihand 25">
                  <a:extLst>
                    <a:ext uri="{FF2B5EF4-FFF2-40B4-BE49-F238E27FC236}">
                      <a16:creationId xmlns:a16="http://schemas.microsoft.com/office/drawing/2014/main" id="{5BFAAD4C-A9AE-45DF-AA7E-C497921664F9}"/>
                    </a:ext>
                  </a:extLst>
                </p:cNvPr>
                <p:cNvPicPr/>
                <p:nvPr/>
              </p:nvPicPr>
              <p:blipFill>
                <a:blip r:embed="rId32"/>
                <a:stretch>
                  <a:fillRect/>
                </a:stretch>
              </p:blipFill>
              <p:spPr>
                <a:xfrm>
                  <a:off x="2979879" y="5471646"/>
                  <a:ext cx="282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4D9DDAE2-44FB-476B-9291-E1283D37EDC6}"/>
                    </a:ext>
                  </a:extLst>
                </p14:cNvPr>
                <p14:cNvContentPartPr/>
                <p14:nvPr/>
              </p14:nvContentPartPr>
              <p14:xfrm>
                <a:off x="526119" y="5913726"/>
                <a:ext cx="159480" cy="27720"/>
              </p14:xfrm>
            </p:contentPart>
          </mc:Choice>
          <mc:Fallback xmlns="">
            <p:pic>
              <p:nvPicPr>
                <p:cNvPr id="28" name="Freihand 27">
                  <a:extLst>
                    <a:ext uri="{FF2B5EF4-FFF2-40B4-BE49-F238E27FC236}">
                      <a16:creationId xmlns:a16="http://schemas.microsoft.com/office/drawing/2014/main" id="{4D9DDAE2-44FB-476B-9291-E1283D37EDC6}"/>
                    </a:ext>
                  </a:extLst>
                </p:cNvPr>
                <p:cNvPicPr/>
                <p:nvPr/>
              </p:nvPicPr>
              <p:blipFill>
                <a:blip r:embed="rId34"/>
                <a:stretch>
                  <a:fillRect/>
                </a:stretch>
              </p:blipFill>
              <p:spPr>
                <a:xfrm>
                  <a:off x="521799" y="5909406"/>
                  <a:ext cx="168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7E743E94-B4BD-42B4-B851-62BF78DA91D0}"/>
                    </a:ext>
                  </a:extLst>
                </p14:cNvPr>
                <p14:cNvContentPartPr/>
                <p14:nvPr/>
              </p14:nvContentPartPr>
              <p14:xfrm>
                <a:off x="651759" y="5866926"/>
                <a:ext cx="127800" cy="122040"/>
              </p14:xfrm>
            </p:contentPart>
          </mc:Choice>
          <mc:Fallback xmlns="">
            <p:pic>
              <p:nvPicPr>
                <p:cNvPr id="29" name="Freihand 28">
                  <a:extLst>
                    <a:ext uri="{FF2B5EF4-FFF2-40B4-BE49-F238E27FC236}">
                      <a16:creationId xmlns:a16="http://schemas.microsoft.com/office/drawing/2014/main" id="{7E743E94-B4BD-42B4-B851-62BF78DA91D0}"/>
                    </a:ext>
                  </a:extLst>
                </p:cNvPr>
                <p:cNvPicPr/>
                <p:nvPr/>
              </p:nvPicPr>
              <p:blipFill>
                <a:blip r:embed="rId36"/>
                <a:stretch>
                  <a:fillRect/>
                </a:stretch>
              </p:blipFill>
              <p:spPr>
                <a:xfrm>
                  <a:off x="647439" y="5862606"/>
                  <a:ext cx="1364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3" name="Freihand 52">
                  <a:extLst>
                    <a:ext uri="{FF2B5EF4-FFF2-40B4-BE49-F238E27FC236}">
                      <a16:creationId xmlns:a16="http://schemas.microsoft.com/office/drawing/2014/main" id="{0C06A2F4-17D8-42F6-843E-493C9DEDDBFF}"/>
                    </a:ext>
                  </a:extLst>
                </p14:cNvPr>
                <p14:cNvContentPartPr/>
                <p14:nvPr/>
              </p14:nvContentPartPr>
              <p14:xfrm>
                <a:off x="1773519" y="6244926"/>
                <a:ext cx="91440" cy="75600"/>
              </p14:xfrm>
            </p:contentPart>
          </mc:Choice>
          <mc:Fallback xmlns="">
            <p:pic>
              <p:nvPicPr>
                <p:cNvPr id="53" name="Freihand 52">
                  <a:extLst>
                    <a:ext uri="{FF2B5EF4-FFF2-40B4-BE49-F238E27FC236}">
                      <a16:creationId xmlns:a16="http://schemas.microsoft.com/office/drawing/2014/main" id="{0C06A2F4-17D8-42F6-843E-493C9DEDDBFF}"/>
                    </a:ext>
                  </a:extLst>
                </p:cNvPr>
                <p:cNvPicPr/>
                <p:nvPr/>
              </p:nvPicPr>
              <p:blipFill>
                <a:blip r:embed="rId38"/>
                <a:stretch>
                  <a:fillRect/>
                </a:stretch>
              </p:blipFill>
              <p:spPr>
                <a:xfrm>
                  <a:off x="1769199" y="6240606"/>
                  <a:ext cx="100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4" name="Freihand 53">
                  <a:extLst>
                    <a:ext uri="{FF2B5EF4-FFF2-40B4-BE49-F238E27FC236}">
                      <a16:creationId xmlns:a16="http://schemas.microsoft.com/office/drawing/2014/main" id="{31C81EFB-7E13-45F3-BE91-0EEA979D6FDE}"/>
                    </a:ext>
                  </a:extLst>
                </p14:cNvPr>
                <p14:cNvContentPartPr/>
                <p14:nvPr/>
              </p14:nvContentPartPr>
              <p14:xfrm>
                <a:off x="1810239" y="6285246"/>
                <a:ext cx="74160" cy="43920"/>
              </p14:xfrm>
            </p:contentPart>
          </mc:Choice>
          <mc:Fallback xmlns="">
            <p:pic>
              <p:nvPicPr>
                <p:cNvPr id="54" name="Freihand 53">
                  <a:extLst>
                    <a:ext uri="{FF2B5EF4-FFF2-40B4-BE49-F238E27FC236}">
                      <a16:creationId xmlns:a16="http://schemas.microsoft.com/office/drawing/2014/main" id="{31C81EFB-7E13-45F3-BE91-0EEA979D6FDE}"/>
                    </a:ext>
                  </a:extLst>
                </p:cNvPr>
                <p:cNvPicPr/>
                <p:nvPr/>
              </p:nvPicPr>
              <p:blipFill>
                <a:blip r:embed="rId40"/>
                <a:stretch>
                  <a:fillRect/>
                </a:stretch>
              </p:blipFill>
              <p:spPr>
                <a:xfrm>
                  <a:off x="1805919" y="6280926"/>
                  <a:ext cx="82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5" name="Freihand 54">
                  <a:extLst>
                    <a:ext uri="{FF2B5EF4-FFF2-40B4-BE49-F238E27FC236}">
                      <a16:creationId xmlns:a16="http://schemas.microsoft.com/office/drawing/2014/main" id="{D11F0E3A-7271-441D-8651-5FC174855D88}"/>
                    </a:ext>
                  </a:extLst>
                </p14:cNvPr>
                <p14:cNvContentPartPr/>
                <p14:nvPr/>
              </p14:nvContentPartPr>
              <p14:xfrm>
                <a:off x="1914639" y="6243846"/>
                <a:ext cx="81360" cy="74160"/>
              </p14:xfrm>
            </p:contentPart>
          </mc:Choice>
          <mc:Fallback xmlns="">
            <p:pic>
              <p:nvPicPr>
                <p:cNvPr id="55" name="Freihand 54">
                  <a:extLst>
                    <a:ext uri="{FF2B5EF4-FFF2-40B4-BE49-F238E27FC236}">
                      <a16:creationId xmlns:a16="http://schemas.microsoft.com/office/drawing/2014/main" id="{D11F0E3A-7271-441D-8651-5FC174855D88}"/>
                    </a:ext>
                  </a:extLst>
                </p:cNvPr>
                <p:cNvPicPr/>
                <p:nvPr/>
              </p:nvPicPr>
              <p:blipFill>
                <a:blip r:embed="rId42"/>
                <a:stretch>
                  <a:fillRect/>
                </a:stretch>
              </p:blipFill>
              <p:spPr>
                <a:xfrm>
                  <a:off x="1910319" y="6239526"/>
                  <a:ext cx="90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33F6CC03-3FE9-4B24-96DF-11FD3675F6F5}"/>
                    </a:ext>
                  </a:extLst>
                </p14:cNvPr>
                <p14:cNvContentPartPr/>
                <p14:nvPr/>
              </p14:nvContentPartPr>
              <p14:xfrm>
                <a:off x="1007439" y="5887086"/>
                <a:ext cx="122040" cy="119520"/>
              </p14:xfrm>
            </p:contentPart>
          </mc:Choice>
          <mc:Fallback xmlns="">
            <p:pic>
              <p:nvPicPr>
                <p:cNvPr id="31" name="Freihand 30">
                  <a:extLst>
                    <a:ext uri="{FF2B5EF4-FFF2-40B4-BE49-F238E27FC236}">
                      <a16:creationId xmlns:a16="http://schemas.microsoft.com/office/drawing/2014/main" id="{33F6CC03-3FE9-4B24-96DF-11FD3675F6F5}"/>
                    </a:ext>
                  </a:extLst>
                </p:cNvPr>
                <p:cNvPicPr/>
                <p:nvPr/>
              </p:nvPicPr>
              <p:blipFill>
                <a:blip r:embed="rId44"/>
                <a:stretch>
                  <a:fillRect/>
                </a:stretch>
              </p:blipFill>
              <p:spPr>
                <a:xfrm>
                  <a:off x="1003119" y="5882766"/>
                  <a:ext cx="130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ADEF7CF5-F95B-4957-8315-24274B63F516}"/>
                    </a:ext>
                  </a:extLst>
                </p14:cNvPr>
                <p14:cNvContentPartPr/>
                <p14:nvPr/>
              </p14:nvContentPartPr>
              <p14:xfrm>
                <a:off x="1175919" y="5880606"/>
                <a:ext cx="98640" cy="101160"/>
              </p14:xfrm>
            </p:contentPart>
          </mc:Choice>
          <mc:Fallback xmlns="">
            <p:pic>
              <p:nvPicPr>
                <p:cNvPr id="32" name="Freihand 31">
                  <a:extLst>
                    <a:ext uri="{FF2B5EF4-FFF2-40B4-BE49-F238E27FC236}">
                      <a16:creationId xmlns:a16="http://schemas.microsoft.com/office/drawing/2014/main" id="{ADEF7CF5-F95B-4957-8315-24274B63F516}"/>
                    </a:ext>
                  </a:extLst>
                </p:cNvPr>
                <p:cNvPicPr/>
                <p:nvPr/>
              </p:nvPicPr>
              <p:blipFill>
                <a:blip r:embed="rId46"/>
                <a:stretch>
                  <a:fillRect/>
                </a:stretch>
              </p:blipFill>
              <p:spPr>
                <a:xfrm>
                  <a:off x="1171599" y="5876286"/>
                  <a:ext cx="107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AD918E8B-AFFB-42F2-85EB-57117B405382}"/>
                    </a:ext>
                  </a:extLst>
                </p14:cNvPr>
                <p14:cNvContentPartPr/>
                <p14:nvPr/>
              </p14:nvContentPartPr>
              <p14:xfrm>
                <a:off x="1293999" y="5876646"/>
                <a:ext cx="135720" cy="108000"/>
              </p14:xfrm>
            </p:contentPart>
          </mc:Choice>
          <mc:Fallback xmlns="">
            <p:pic>
              <p:nvPicPr>
                <p:cNvPr id="33" name="Freihand 32">
                  <a:extLst>
                    <a:ext uri="{FF2B5EF4-FFF2-40B4-BE49-F238E27FC236}">
                      <a16:creationId xmlns:a16="http://schemas.microsoft.com/office/drawing/2014/main" id="{AD918E8B-AFFB-42F2-85EB-57117B405382}"/>
                    </a:ext>
                  </a:extLst>
                </p:cNvPr>
                <p:cNvPicPr/>
                <p:nvPr/>
              </p:nvPicPr>
              <p:blipFill>
                <a:blip r:embed="rId48"/>
                <a:stretch>
                  <a:fillRect/>
                </a:stretch>
              </p:blipFill>
              <p:spPr>
                <a:xfrm>
                  <a:off x="1289679" y="5872326"/>
                  <a:ext cx="144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008DEEB7-CB3F-497D-827F-6B4CFB208AD3}"/>
                    </a:ext>
                  </a:extLst>
                </p14:cNvPr>
                <p14:cNvContentPartPr/>
                <p14:nvPr/>
              </p14:nvContentPartPr>
              <p14:xfrm>
                <a:off x="1504239" y="5786646"/>
                <a:ext cx="61920" cy="198000"/>
              </p14:xfrm>
            </p:contentPart>
          </mc:Choice>
          <mc:Fallback xmlns="">
            <p:pic>
              <p:nvPicPr>
                <p:cNvPr id="35" name="Freihand 34">
                  <a:extLst>
                    <a:ext uri="{FF2B5EF4-FFF2-40B4-BE49-F238E27FC236}">
                      <a16:creationId xmlns:a16="http://schemas.microsoft.com/office/drawing/2014/main" id="{008DEEB7-CB3F-497D-827F-6B4CFB208AD3}"/>
                    </a:ext>
                  </a:extLst>
                </p:cNvPr>
                <p:cNvPicPr/>
                <p:nvPr/>
              </p:nvPicPr>
              <p:blipFill>
                <a:blip r:embed="rId50"/>
                <a:stretch>
                  <a:fillRect/>
                </a:stretch>
              </p:blipFill>
              <p:spPr>
                <a:xfrm>
                  <a:off x="1499919" y="5782326"/>
                  <a:ext cx="70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73AFB7EC-69BA-455C-A1A4-E855FDE3D444}"/>
                    </a:ext>
                  </a:extLst>
                </p14:cNvPr>
                <p14:cNvContentPartPr/>
                <p14:nvPr/>
              </p14:nvContentPartPr>
              <p14:xfrm>
                <a:off x="1611159" y="5846766"/>
                <a:ext cx="97920" cy="100800"/>
              </p14:xfrm>
            </p:contentPart>
          </mc:Choice>
          <mc:Fallback xmlns="">
            <p:pic>
              <p:nvPicPr>
                <p:cNvPr id="37" name="Freihand 36">
                  <a:extLst>
                    <a:ext uri="{FF2B5EF4-FFF2-40B4-BE49-F238E27FC236}">
                      <a16:creationId xmlns:a16="http://schemas.microsoft.com/office/drawing/2014/main" id="{73AFB7EC-69BA-455C-A1A4-E855FDE3D444}"/>
                    </a:ext>
                  </a:extLst>
                </p:cNvPr>
                <p:cNvPicPr/>
                <p:nvPr/>
              </p:nvPicPr>
              <p:blipFill>
                <a:blip r:embed="rId52"/>
                <a:stretch>
                  <a:fillRect/>
                </a:stretch>
              </p:blipFill>
              <p:spPr>
                <a:xfrm>
                  <a:off x="1606839" y="5842446"/>
                  <a:ext cx="106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BCFF8691-8526-4C5E-9DA3-456C35EC431D}"/>
                    </a:ext>
                  </a:extLst>
                </p14:cNvPr>
                <p14:cNvContentPartPr/>
                <p14:nvPr/>
              </p14:nvContentPartPr>
              <p14:xfrm>
                <a:off x="1833999" y="5866206"/>
                <a:ext cx="9720" cy="81360"/>
              </p14:xfrm>
            </p:contentPart>
          </mc:Choice>
          <mc:Fallback xmlns="">
            <p:pic>
              <p:nvPicPr>
                <p:cNvPr id="38" name="Freihand 37">
                  <a:extLst>
                    <a:ext uri="{FF2B5EF4-FFF2-40B4-BE49-F238E27FC236}">
                      <a16:creationId xmlns:a16="http://schemas.microsoft.com/office/drawing/2014/main" id="{BCFF8691-8526-4C5E-9DA3-456C35EC431D}"/>
                    </a:ext>
                  </a:extLst>
                </p:cNvPr>
                <p:cNvPicPr/>
                <p:nvPr/>
              </p:nvPicPr>
              <p:blipFill>
                <a:blip r:embed="rId54"/>
                <a:stretch>
                  <a:fillRect/>
                </a:stretch>
              </p:blipFill>
              <p:spPr>
                <a:xfrm>
                  <a:off x="1829679" y="5861886"/>
                  <a:ext cx="18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C67474B7-6BD5-4D33-A65B-1B54C5CFFECF}"/>
                    </a:ext>
                  </a:extLst>
                </p14:cNvPr>
                <p14:cNvContentPartPr/>
                <p14:nvPr/>
              </p14:nvContentPartPr>
              <p14:xfrm>
                <a:off x="1796199" y="5898606"/>
                <a:ext cx="71640" cy="3240"/>
              </p14:xfrm>
            </p:contentPart>
          </mc:Choice>
          <mc:Fallback xmlns="">
            <p:pic>
              <p:nvPicPr>
                <p:cNvPr id="39" name="Freihand 38">
                  <a:extLst>
                    <a:ext uri="{FF2B5EF4-FFF2-40B4-BE49-F238E27FC236}">
                      <a16:creationId xmlns:a16="http://schemas.microsoft.com/office/drawing/2014/main" id="{C67474B7-6BD5-4D33-A65B-1B54C5CFFECF}"/>
                    </a:ext>
                  </a:extLst>
                </p:cNvPr>
                <p:cNvPicPr/>
                <p:nvPr/>
              </p:nvPicPr>
              <p:blipFill>
                <a:blip r:embed="rId56"/>
                <a:stretch>
                  <a:fillRect/>
                </a:stretch>
              </p:blipFill>
              <p:spPr>
                <a:xfrm>
                  <a:off x="1791879" y="5894286"/>
                  <a:ext cx="802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810E7F8-BA7E-4C49-BB09-8474999C1A29}"/>
                    </a:ext>
                  </a:extLst>
                </p14:cNvPr>
                <p14:cNvContentPartPr/>
                <p14:nvPr/>
              </p14:nvContentPartPr>
              <p14:xfrm>
                <a:off x="1972239" y="5869806"/>
                <a:ext cx="83160" cy="57600"/>
              </p14:xfrm>
            </p:contentPart>
          </mc:Choice>
          <mc:Fallback xmlns="">
            <p:pic>
              <p:nvPicPr>
                <p:cNvPr id="40" name="Freihand 39">
                  <a:extLst>
                    <a:ext uri="{FF2B5EF4-FFF2-40B4-BE49-F238E27FC236}">
                      <a16:creationId xmlns:a16="http://schemas.microsoft.com/office/drawing/2014/main" id="{3810E7F8-BA7E-4C49-BB09-8474999C1A29}"/>
                    </a:ext>
                  </a:extLst>
                </p:cNvPr>
                <p:cNvPicPr/>
                <p:nvPr/>
              </p:nvPicPr>
              <p:blipFill>
                <a:blip r:embed="rId58"/>
                <a:stretch>
                  <a:fillRect/>
                </a:stretch>
              </p:blipFill>
              <p:spPr>
                <a:xfrm>
                  <a:off x="1967919" y="5865486"/>
                  <a:ext cx="91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2AF4FD79-A350-46D7-B3E5-A48A5B87B46C}"/>
                    </a:ext>
                  </a:extLst>
                </p14:cNvPr>
                <p14:cNvContentPartPr/>
                <p14:nvPr/>
              </p14:nvContentPartPr>
              <p14:xfrm>
                <a:off x="2104719" y="5909766"/>
                <a:ext cx="11880" cy="82800"/>
              </p14:xfrm>
            </p:contentPart>
          </mc:Choice>
          <mc:Fallback xmlns="">
            <p:pic>
              <p:nvPicPr>
                <p:cNvPr id="41" name="Freihand 40">
                  <a:extLst>
                    <a:ext uri="{FF2B5EF4-FFF2-40B4-BE49-F238E27FC236}">
                      <a16:creationId xmlns:a16="http://schemas.microsoft.com/office/drawing/2014/main" id="{2AF4FD79-A350-46D7-B3E5-A48A5B87B46C}"/>
                    </a:ext>
                  </a:extLst>
                </p:cNvPr>
                <p:cNvPicPr/>
                <p:nvPr/>
              </p:nvPicPr>
              <p:blipFill>
                <a:blip r:embed="rId60"/>
                <a:stretch>
                  <a:fillRect/>
                </a:stretch>
              </p:blipFill>
              <p:spPr>
                <a:xfrm>
                  <a:off x="2100399" y="5905446"/>
                  <a:ext cx="20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24395D9B-DB9C-4941-BB0D-F4BA0F54A26D}"/>
                    </a:ext>
                  </a:extLst>
                </p14:cNvPr>
                <p14:cNvContentPartPr/>
                <p14:nvPr/>
              </p14:nvContentPartPr>
              <p14:xfrm>
                <a:off x="2157999" y="5827686"/>
                <a:ext cx="92880" cy="106920"/>
              </p14:xfrm>
            </p:contentPart>
          </mc:Choice>
          <mc:Fallback xmlns="">
            <p:pic>
              <p:nvPicPr>
                <p:cNvPr id="43" name="Freihand 42">
                  <a:extLst>
                    <a:ext uri="{FF2B5EF4-FFF2-40B4-BE49-F238E27FC236}">
                      <a16:creationId xmlns:a16="http://schemas.microsoft.com/office/drawing/2014/main" id="{24395D9B-DB9C-4941-BB0D-F4BA0F54A26D}"/>
                    </a:ext>
                  </a:extLst>
                </p:cNvPr>
                <p:cNvPicPr/>
                <p:nvPr/>
              </p:nvPicPr>
              <p:blipFill>
                <a:blip r:embed="rId62"/>
                <a:stretch>
                  <a:fillRect/>
                </a:stretch>
              </p:blipFill>
              <p:spPr>
                <a:xfrm>
                  <a:off x="2153679" y="5823366"/>
                  <a:ext cx="10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47833651-10E3-4779-AE6F-77414ACBE8D9}"/>
                    </a:ext>
                  </a:extLst>
                </p14:cNvPr>
                <p14:cNvContentPartPr/>
                <p14:nvPr/>
              </p14:nvContentPartPr>
              <p14:xfrm>
                <a:off x="2266719" y="5807526"/>
                <a:ext cx="75960" cy="90360"/>
              </p14:xfrm>
            </p:contentPart>
          </mc:Choice>
          <mc:Fallback xmlns="">
            <p:pic>
              <p:nvPicPr>
                <p:cNvPr id="45" name="Freihand 44">
                  <a:extLst>
                    <a:ext uri="{FF2B5EF4-FFF2-40B4-BE49-F238E27FC236}">
                      <a16:creationId xmlns:a16="http://schemas.microsoft.com/office/drawing/2014/main" id="{47833651-10E3-4779-AE6F-77414ACBE8D9}"/>
                    </a:ext>
                  </a:extLst>
                </p:cNvPr>
                <p:cNvPicPr/>
                <p:nvPr/>
              </p:nvPicPr>
              <p:blipFill>
                <a:blip r:embed="rId64"/>
                <a:stretch>
                  <a:fillRect/>
                </a:stretch>
              </p:blipFill>
              <p:spPr>
                <a:xfrm>
                  <a:off x="2262399" y="5803206"/>
                  <a:ext cx="846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66E181F0-D816-450C-A3AB-95AA65B9BAA9}"/>
                    </a:ext>
                  </a:extLst>
                </p14:cNvPr>
                <p14:cNvContentPartPr/>
                <p14:nvPr/>
              </p14:nvContentPartPr>
              <p14:xfrm>
                <a:off x="2309199" y="5857566"/>
                <a:ext cx="16560" cy="66240"/>
              </p14:xfrm>
            </p:contentPart>
          </mc:Choice>
          <mc:Fallback xmlns="">
            <p:pic>
              <p:nvPicPr>
                <p:cNvPr id="46" name="Freihand 45">
                  <a:extLst>
                    <a:ext uri="{FF2B5EF4-FFF2-40B4-BE49-F238E27FC236}">
                      <a16:creationId xmlns:a16="http://schemas.microsoft.com/office/drawing/2014/main" id="{66E181F0-D816-450C-A3AB-95AA65B9BAA9}"/>
                    </a:ext>
                  </a:extLst>
                </p:cNvPr>
                <p:cNvPicPr/>
                <p:nvPr/>
              </p:nvPicPr>
              <p:blipFill>
                <a:blip r:embed="rId66"/>
                <a:stretch>
                  <a:fillRect/>
                </a:stretch>
              </p:blipFill>
              <p:spPr>
                <a:xfrm>
                  <a:off x="2304879" y="5853246"/>
                  <a:ext cx="25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36F42E61-710F-432B-9BDB-D5E441EB4102}"/>
                    </a:ext>
                  </a:extLst>
                </p14:cNvPr>
                <p14:cNvContentPartPr/>
                <p14:nvPr/>
              </p14:nvContentPartPr>
              <p14:xfrm>
                <a:off x="2402799" y="5843166"/>
                <a:ext cx="37440" cy="63360"/>
              </p14:xfrm>
            </p:contentPart>
          </mc:Choice>
          <mc:Fallback xmlns="">
            <p:pic>
              <p:nvPicPr>
                <p:cNvPr id="47" name="Freihand 46">
                  <a:extLst>
                    <a:ext uri="{FF2B5EF4-FFF2-40B4-BE49-F238E27FC236}">
                      <a16:creationId xmlns:a16="http://schemas.microsoft.com/office/drawing/2014/main" id="{36F42E61-710F-432B-9BDB-D5E441EB4102}"/>
                    </a:ext>
                  </a:extLst>
                </p:cNvPr>
                <p:cNvPicPr/>
                <p:nvPr/>
              </p:nvPicPr>
              <p:blipFill>
                <a:blip r:embed="rId68"/>
                <a:stretch>
                  <a:fillRect/>
                </a:stretch>
              </p:blipFill>
              <p:spPr>
                <a:xfrm>
                  <a:off x="2398479" y="5838846"/>
                  <a:ext cx="46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3D2F5BAD-91CA-40B4-9EEB-802369ED9BED}"/>
                    </a:ext>
                  </a:extLst>
                </p14:cNvPr>
                <p14:cNvContentPartPr/>
                <p14:nvPr/>
              </p14:nvContentPartPr>
              <p14:xfrm>
                <a:off x="2357799" y="5795646"/>
                <a:ext cx="41040" cy="61920"/>
              </p14:xfrm>
            </p:contentPart>
          </mc:Choice>
          <mc:Fallback xmlns="">
            <p:pic>
              <p:nvPicPr>
                <p:cNvPr id="48" name="Freihand 47">
                  <a:extLst>
                    <a:ext uri="{FF2B5EF4-FFF2-40B4-BE49-F238E27FC236}">
                      <a16:creationId xmlns:a16="http://schemas.microsoft.com/office/drawing/2014/main" id="{3D2F5BAD-91CA-40B4-9EEB-802369ED9BED}"/>
                    </a:ext>
                  </a:extLst>
                </p:cNvPr>
                <p:cNvPicPr/>
                <p:nvPr/>
              </p:nvPicPr>
              <p:blipFill>
                <a:blip r:embed="rId70"/>
                <a:stretch>
                  <a:fillRect/>
                </a:stretch>
              </p:blipFill>
              <p:spPr>
                <a:xfrm>
                  <a:off x="2353479" y="5791326"/>
                  <a:ext cx="49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D799EE54-E4F5-4AD1-8230-02BE73DB0D30}"/>
                    </a:ext>
                  </a:extLst>
                </p14:cNvPr>
                <p14:cNvContentPartPr/>
                <p14:nvPr/>
              </p14:nvContentPartPr>
              <p14:xfrm>
                <a:off x="2418279" y="5875926"/>
                <a:ext cx="53640" cy="50040"/>
              </p14:xfrm>
            </p:contentPart>
          </mc:Choice>
          <mc:Fallback xmlns="">
            <p:pic>
              <p:nvPicPr>
                <p:cNvPr id="49" name="Freihand 48">
                  <a:extLst>
                    <a:ext uri="{FF2B5EF4-FFF2-40B4-BE49-F238E27FC236}">
                      <a16:creationId xmlns:a16="http://schemas.microsoft.com/office/drawing/2014/main" id="{D799EE54-E4F5-4AD1-8230-02BE73DB0D30}"/>
                    </a:ext>
                  </a:extLst>
                </p:cNvPr>
                <p:cNvPicPr/>
                <p:nvPr/>
              </p:nvPicPr>
              <p:blipFill>
                <a:blip r:embed="rId72"/>
                <a:stretch>
                  <a:fillRect/>
                </a:stretch>
              </p:blipFill>
              <p:spPr>
                <a:xfrm>
                  <a:off x="2413959" y="5871606"/>
                  <a:ext cx="62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366A565B-4BAB-48A8-856B-DE18FC5ED1CE}"/>
                    </a:ext>
                  </a:extLst>
                </p14:cNvPr>
                <p14:cNvContentPartPr/>
                <p14:nvPr/>
              </p14:nvContentPartPr>
              <p14:xfrm>
                <a:off x="2450679" y="5787006"/>
                <a:ext cx="83160" cy="179280"/>
              </p14:xfrm>
            </p:contentPart>
          </mc:Choice>
          <mc:Fallback xmlns="">
            <p:pic>
              <p:nvPicPr>
                <p:cNvPr id="50" name="Freihand 49">
                  <a:extLst>
                    <a:ext uri="{FF2B5EF4-FFF2-40B4-BE49-F238E27FC236}">
                      <a16:creationId xmlns:a16="http://schemas.microsoft.com/office/drawing/2014/main" id="{366A565B-4BAB-48A8-856B-DE18FC5ED1CE}"/>
                    </a:ext>
                  </a:extLst>
                </p:cNvPr>
                <p:cNvPicPr/>
                <p:nvPr/>
              </p:nvPicPr>
              <p:blipFill>
                <a:blip r:embed="rId74"/>
                <a:stretch>
                  <a:fillRect/>
                </a:stretch>
              </p:blipFill>
              <p:spPr>
                <a:xfrm>
                  <a:off x="2446359" y="5782686"/>
                  <a:ext cx="91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522003FF-F35C-412B-97E3-64DE55A722A8}"/>
                    </a:ext>
                  </a:extLst>
                </p14:cNvPr>
                <p14:cNvContentPartPr/>
                <p14:nvPr/>
              </p14:nvContentPartPr>
              <p14:xfrm>
                <a:off x="1493439" y="6055206"/>
                <a:ext cx="374400" cy="83160"/>
              </p14:xfrm>
            </p:contentPart>
          </mc:Choice>
          <mc:Fallback xmlns="">
            <p:pic>
              <p:nvPicPr>
                <p:cNvPr id="51" name="Freihand 50">
                  <a:extLst>
                    <a:ext uri="{FF2B5EF4-FFF2-40B4-BE49-F238E27FC236}">
                      <a16:creationId xmlns:a16="http://schemas.microsoft.com/office/drawing/2014/main" id="{522003FF-F35C-412B-97E3-64DE55A722A8}"/>
                    </a:ext>
                  </a:extLst>
                </p:cNvPr>
                <p:cNvPicPr/>
                <p:nvPr/>
              </p:nvPicPr>
              <p:blipFill>
                <a:blip r:embed="rId76"/>
                <a:stretch>
                  <a:fillRect/>
                </a:stretch>
              </p:blipFill>
              <p:spPr>
                <a:xfrm>
                  <a:off x="1489119" y="6050886"/>
                  <a:ext cx="3830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11BB87A1-5E91-484C-856A-33FA08E20EB4}"/>
                    </a:ext>
                  </a:extLst>
                </p14:cNvPr>
                <p14:cNvContentPartPr/>
                <p14:nvPr/>
              </p14:nvContentPartPr>
              <p14:xfrm>
                <a:off x="1887279" y="6068886"/>
                <a:ext cx="481680" cy="68400"/>
              </p14:xfrm>
            </p:contentPart>
          </mc:Choice>
          <mc:Fallback xmlns="">
            <p:pic>
              <p:nvPicPr>
                <p:cNvPr id="52" name="Freihand 51">
                  <a:extLst>
                    <a:ext uri="{FF2B5EF4-FFF2-40B4-BE49-F238E27FC236}">
                      <a16:creationId xmlns:a16="http://schemas.microsoft.com/office/drawing/2014/main" id="{11BB87A1-5E91-484C-856A-33FA08E20EB4}"/>
                    </a:ext>
                  </a:extLst>
                </p:cNvPr>
                <p:cNvPicPr/>
                <p:nvPr/>
              </p:nvPicPr>
              <p:blipFill>
                <a:blip r:embed="rId78"/>
                <a:stretch>
                  <a:fillRect/>
                </a:stretch>
              </p:blipFill>
              <p:spPr>
                <a:xfrm>
                  <a:off x="1882959" y="6064566"/>
                  <a:ext cx="490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57D80DC2-E850-458A-8A22-1235AE66AF33}"/>
                    </a:ext>
                  </a:extLst>
                </p14:cNvPr>
                <p14:cNvContentPartPr/>
                <p14:nvPr/>
              </p14:nvContentPartPr>
              <p14:xfrm>
                <a:off x="2578479" y="5772606"/>
                <a:ext cx="90360" cy="168480"/>
              </p14:xfrm>
            </p:contentPart>
          </mc:Choice>
          <mc:Fallback xmlns="">
            <p:pic>
              <p:nvPicPr>
                <p:cNvPr id="58" name="Freihand 57">
                  <a:extLst>
                    <a:ext uri="{FF2B5EF4-FFF2-40B4-BE49-F238E27FC236}">
                      <a16:creationId xmlns:a16="http://schemas.microsoft.com/office/drawing/2014/main" id="{57D80DC2-E850-458A-8A22-1235AE66AF33}"/>
                    </a:ext>
                  </a:extLst>
                </p:cNvPr>
                <p:cNvPicPr/>
                <p:nvPr/>
              </p:nvPicPr>
              <p:blipFill>
                <a:blip r:embed="rId80"/>
                <a:stretch>
                  <a:fillRect/>
                </a:stretch>
              </p:blipFill>
              <p:spPr>
                <a:xfrm>
                  <a:off x="2574159" y="5768286"/>
                  <a:ext cx="99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70521608-B8C7-430A-B728-0CEAA6E06371}"/>
                    </a:ext>
                  </a:extLst>
                </p14:cNvPr>
                <p14:cNvContentPartPr/>
                <p14:nvPr/>
              </p14:nvContentPartPr>
              <p14:xfrm>
                <a:off x="2689719" y="5822286"/>
                <a:ext cx="132120" cy="95400"/>
              </p14:xfrm>
            </p:contentPart>
          </mc:Choice>
          <mc:Fallback xmlns="">
            <p:pic>
              <p:nvPicPr>
                <p:cNvPr id="60" name="Freihand 59">
                  <a:extLst>
                    <a:ext uri="{FF2B5EF4-FFF2-40B4-BE49-F238E27FC236}">
                      <a16:creationId xmlns:a16="http://schemas.microsoft.com/office/drawing/2014/main" id="{70521608-B8C7-430A-B728-0CEAA6E06371}"/>
                    </a:ext>
                  </a:extLst>
                </p:cNvPr>
                <p:cNvPicPr/>
                <p:nvPr/>
              </p:nvPicPr>
              <p:blipFill>
                <a:blip r:embed="rId82"/>
                <a:stretch>
                  <a:fillRect/>
                </a:stretch>
              </p:blipFill>
              <p:spPr>
                <a:xfrm>
                  <a:off x="2685399" y="5817966"/>
                  <a:ext cx="140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134E5BD5-32DE-4EE5-92E0-74E59B0334FF}"/>
                    </a:ext>
                  </a:extLst>
                </p14:cNvPr>
                <p14:cNvContentPartPr/>
                <p14:nvPr/>
              </p14:nvContentPartPr>
              <p14:xfrm>
                <a:off x="2852799" y="5835606"/>
                <a:ext cx="17280" cy="74520"/>
              </p14:xfrm>
            </p:contentPart>
          </mc:Choice>
          <mc:Fallback xmlns="">
            <p:pic>
              <p:nvPicPr>
                <p:cNvPr id="61" name="Freihand 60">
                  <a:extLst>
                    <a:ext uri="{FF2B5EF4-FFF2-40B4-BE49-F238E27FC236}">
                      <a16:creationId xmlns:a16="http://schemas.microsoft.com/office/drawing/2014/main" id="{134E5BD5-32DE-4EE5-92E0-74E59B0334FF}"/>
                    </a:ext>
                  </a:extLst>
                </p:cNvPr>
                <p:cNvPicPr/>
                <p:nvPr/>
              </p:nvPicPr>
              <p:blipFill>
                <a:blip r:embed="rId84"/>
                <a:stretch>
                  <a:fillRect/>
                </a:stretch>
              </p:blipFill>
              <p:spPr>
                <a:xfrm>
                  <a:off x="2848479" y="5831286"/>
                  <a:ext cx="25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344F40C3-8283-4DCE-B206-FD5EECCBAA3C}"/>
                    </a:ext>
                  </a:extLst>
                </p14:cNvPr>
                <p14:cNvContentPartPr/>
                <p14:nvPr/>
              </p14:nvContentPartPr>
              <p14:xfrm>
                <a:off x="2822199" y="5862606"/>
                <a:ext cx="113760" cy="17640"/>
              </p14:xfrm>
            </p:contentPart>
          </mc:Choice>
          <mc:Fallback xmlns="">
            <p:pic>
              <p:nvPicPr>
                <p:cNvPr id="62" name="Freihand 61">
                  <a:extLst>
                    <a:ext uri="{FF2B5EF4-FFF2-40B4-BE49-F238E27FC236}">
                      <a16:creationId xmlns:a16="http://schemas.microsoft.com/office/drawing/2014/main" id="{344F40C3-8283-4DCE-B206-FD5EECCBAA3C}"/>
                    </a:ext>
                  </a:extLst>
                </p:cNvPr>
                <p:cNvPicPr/>
                <p:nvPr/>
              </p:nvPicPr>
              <p:blipFill>
                <a:blip r:embed="rId86"/>
                <a:stretch>
                  <a:fillRect/>
                </a:stretch>
              </p:blipFill>
              <p:spPr>
                <a:xfrm>
                  <a:off x="2817879" y="5858286"/>
                  <a:ext cx="122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3D7BBA99-5F61-4730-98BD-23A7563B3A80}"/>
                    </a:ext>
                  </a:extLst>
                </p14:cNvPr>
                <p14:cNvContentPartPr/>
                <p14:nvPr/>
              </p14:nvContentPartPr>
              <p14:xfrm>
                <a:off x="2937759" y="5825166"/>
                <a:ext cx="131760" cy="120240"/>
              </p14:xfrm>
            </p:contentPart>
          </mc:Choice>
          <mc:Fallback xmlns="">
            <p:pic>
              <p:nvPicPr>
                <p:cNvPr id="63" name="Freihand 62">
                  <a:extLst>
                    <a:ext uri="{FF2B5EF4-FFF2-40B4-BE49-F238E27FC236}">
                      <a16:creationId xmlns:a16="http://schemas.microsoft.com/office/drawing/2014/main" id="{3D7BBA99-5F61-4730-98BD-23A7563B3A80}"/>
                    </a:ext>
                  </a:extLst>
                </p:cNvPr>
                <p:cNvPicPr/>
                <p:nvPr/>
              </p:nvPicPr>
              <p:blipFill>
                <a:blip r:embed="rId88"/>
                <a:stretch>
                  <a:fillRect/>
                </a:stretch>
              </p:blipFill>
              <p:spPr>
                <a:xfrm>
                  <a:off x="2933439" y="5820846"/>
                  <a:ext cx="140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9808" name="Freihand 119807">
                  <a:extLst>
                    <a:ext uri="{FF2B5EF4-FFF2-40B4-BE49-F238E27FC236}">
                      <a16:creationId xmlns:a16="http://schemas.microsoft.com/office/drawing/2014/main" id="{59576DED-5F37-4A36-8C3A-1639B3D1578A}"/>
                    </a:ext>
                  </a:extLst>
                </p14:cNvPr>
                <p14:cNvContentPartPr/>
                <p14:nvPr/>
              </p14:nvContentPartPr>
              <p14:xfrm>
                <a:off x="3085719" y="5816526"/>
                <a:ext cx="64080" cy="101520"/>
              </p14:xfrm>
            </p:contentPart>
          </mc:Choice>
          <mc:Fallback xmlns="">
            <p:pic>
              <p:nvPicPr>
                <p:cNvPr id="119808" name="Freihand 119807">
                  <a:extLst>
                    <a:ext uri="{FF2B5EF4-FFF2-40B4-BE49-F238E27FC236}">
                      <a16:creationId xmlns:a16="http://schemas.microsoft.com/office/drawing/2014/main" id="{59576DED-5F37-4A36-8C3A-1639B3D1578A}"/>
                    </a:ext>
                  </a:extLst>
                </p:cNvPr>
                <p:cNvPicPr/>
                <p:nvPr/>
              </p:nvPicPr>
              <p:blipFill>
                <a:blip r:embed="rId90"/>
                <a:stretch>
                  <a:fillRect/>
                </a:stretch>
              </p:blipFill>
              <p:spPr>
                <a:xfrm>
                  <a:off x="3081399" y="5812206"/>
                  <a:ext cx="727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9809" name="Freihand 119808">
                  <a:extLst>
                    <a:ext uri="{FF2B5EF4-FFF2-40B4-BE49-F238E27FC236}">
                      <a16:creationId xmlns:a16="http://schemas.microsoft.com/office/drawing/2014/main" id="{F21AFDAE-4BC9-4448-B5A3-648CA8FF594C}"/>
                    </a:ext>
                  </a:extLst>
                </p14:cNvPr>
                <p14:cNvContentPartPr/>
                <p14:nvPr/>
              </p14:nvContentPartPr>
              <p14:xfrm>
                <a:off x="3180399" y="5805366"/>
                <a:ext cx="46080" cy="90720"/>
              </p14:xfrm>
            </p:contentPart>
          </mc:Choice>
          <mc:Fallback xmlns="">
            <p:pic>
              <p:nvPicPr>
                <p:cNvPr id="119809" name="Freihand 119808">
                  <a:extLst>
                    <a:ext uri="{FF2B5EF4-FFF2-40B4-BE49-F238E27FC236}">
                      <a16:creationId xmlns:a16="http://schemas.microsoft.com/office/drawing/2014/main" id="{F21AFDAE-4BC9-4448-B5A3-648CA8FF594C}"/>
                    </a:ext>
                  </a:extLst>
                </p:cNvPr>
                <p:cNvPicPr/>
                <p:nvPr/>
              </p:nvPicPr>
              <p:blipFill>
                <a:blip r:embed="rId92"/>
                <a:stretch>
                  <a:fillRect/>
                </a:stretch>
              </p:blipFill>
              <p:spPr>
                <a:xfrm>
                  <a:off x="3176079" y="5801046"/>
                  <a:ext cx="54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9810" name="Freihand 119809">
                  <a:extLst>
                    <a:ext uri="{FF2B5EF4-FFF2-40B4-BE49-F238E27FC236}">
                      <a16:creationId xmlns:a16="http://schemas.microsoft.com/office/drawing/2014/main" id="{BA82522C-B9F7-4B63-BCC6-263B934CC65D}"/>
                    </a:ext>
                  </a:extLst>
                </p14:cNvPr>
                <p14:cNvContentPartPr/>
                <p14:nvPr/>
              </p14:nvContentPartPr>
              <p14:xfrm>
                <a:off x="3252399" y="5780886"/>
                <a:ext cx="51480" cy="128160"/>
              </p14:xfrm>
            </p:contentPart>
          </mc:Choice>
          <mc:Fallback xmlns="">
            <p:pic>
              <p:nvPicPr>
                <p:cNvPr id="119810" name="Freihand 119809">
                  <a:extLst>
                    <a:ext uri="{FF2B5EF4-FFF2-40B4-BE49-F238E27FC236}">
                      <a16:creationId xmlns:a16="http://schemas.microsoft.com/office/drawing/2014/main" id="{BA82522C-B9F7-4B63-BCC6-263B934CC65D}"/>
                    </a:ext>
                  </a:extLst>
                </p:cNvPr>
                <p:cNvPicPr/>
                <p:nvPr/>
              </p:nvPicPr>
              <p:blipFill>
                <a:blip r:embed="rId94"/>
                <a:stretch>
                  <a:fillRect/>
                </a:stretch>
              </p:blipFill>
              <p:spPr>
                <a:xfrm>
                  <a:off x="3248079" y="5776566"/>
                  <a:ext cx="60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19812" name="Freihand 119811">
                  <a:extLst>
                    <a:ext uri="{FF2B5EF4-FFF2-40B4-BE49-F238E27FC236}">
                      <a16:creationId xmlns:a16="http://schemas.microsoft.com/office/drawing/2014/main" id="{9F6D0643-E414-4298-A0FA-C13183F71F37}"/>
                    </a:ext>
                  </a:extLst>
                </p14:cNvPr>
                <p14:cNvContentPartPr/>
                <p14:nvPr/>
              </p14:nvContentPartPr>
              <p14:xfrm>
                <a:off x="3216039" y="5832726"/>
                <a:ext cx="18360" cy="54000"/>
              </p14:xfrm>
            </p:contentPart>
          </mc:Choice>
          <mc:Fallback xmlns="">
            <p:pic>
              <p:nvPicPr>
                <p:cNvPr id="119812" name="Freihand 119811">
                  <a:extLst>
                    <a:ext uri="{FF2B5EF4-FFF2-40B4-BE49-F238E27FC236}">
                      <a16:creationId xmlns:a16="http://schemas.microsoft.com/office/drawing/2014/main" id="{9F6D0643-E414-4298-A0FA-C13183F71F37}"/>
                    </a:ext>
                  </a:extLst>
                </p:cNvPr>
                <p:cNvPicPr/>
                <p:nvPr/>
              </p:nvPicPr>
              <p:blipFill>
                <a:blip r:embed="rId96"/>
                <a:stretch>
                  <a:fillRect/>
                </a:stretch>
              </p:blipFill>
              <p:spPr>
                <a:xfrm>
                  <a:off x="3211719" y="5828406"/>
                  <a:ext cx="27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19814" name="Freihand 119813">
                  <a:extLst>
                    <a:ext uri="{FF2B5EF4-FFF2-40B4-BE49-F238E27FC236}">
                      <a16:creationId xmlns:a16="http://schemas.microsoft.com/office/drawing/2014/main" id="{2EBD4919-0320-4D2C-BACC-468A46D3C352}"/>
                    </a:ext>
                  </a:extLst>
                </p14:cNvPr>
                <p14:cNvContentPartPr/>
                <p14:nvPr/>
              </p14:nvContentPartPr>
              <p14:xfrm>
                <a:off x="3192999" y="5803926"/>
                <a:ext cx="57960" cy="34560"/>
              </p14:xfrm>
            </p:contentPart>
          </mc:Choice>
          <mc:Fallback xmlns="">
            <p:pic>
              <p:nvPicPr>
                <p:cNvPr id="119814" name="Freihand 119813">
                  <a:extLst>
                    <a:ext uri="{FF2B5EF4-FFF2-40B4-BE49-F238E27FC236}">
                      <a16:creationId xmlns:a16="http://schemas.microsoft.com/office/drawing/2014/main" id="{2EBD4919-0320-4D2C-BACC-468A46D3C352}"/>
                    </a:ext>
                  </a:extLst>
                </p:cNvPr>
                <p:cNvPicPr/>
                <p:nvPr/>
              </p:nvPicPr>
              <p:blipFill>
                <a:blip r:embed="rId98"/>
                <a:stretch>
                  <a:fillRect/>
                </a:stretch>
              </p:blipFill>
              <p:spPr>
                <a:xfrm>
                  <a:off x="3188679" y="5799606"/>
                  <a:ext cx="666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9815" name="Freihand 119814">
                  <a:extLst>
                    <a:ext uri="{FF2B5EF4-FFF2-40B4-BE49-F238E27FC236}">
                      <a16:creationId xmlns:a16="http://schemas.microsoft.com/office/drawing/2014/main" id="{70654F67-DBF5-4FA5-95ED-2D97019FCE93}"/>
                    </a:ext>
                  </a:extLst>
                </p14:cNvPr>
                <p14:cNvContentPartPr/>
                <p14:nvPr/>
              </p14:nvContentPartPr>
              <p14:xfrm>
                <a:off x="3225759" y="5869806"/>
                <a:ext cx="46800" cy="30240"/>
              </p14:xfrm>
            </p:contentPart>
          </mc:Choice>
          <mc:Fallback xmlns="">
            <p:pic>
              <p:nvPicPr>
                <p:cNvPr id="119815" name="Freihand 119814">
                  <a:extLst>
                    <a:ext uri="{FF2B5EF4-FFF2-40B4-BE49-F238E27FC236}">
                      <a16:creationId xmlns:a16="http://schemas.microsoft.com/office/drawing/2014/main" id="{70654F67-DBF5-4FA5-95ED-2D97019FCE93}"/>
                    </a:ext>
                  </a:extLst>
                </p:cNvPr>
                <p:cNvPicPr/>
                <p:nvPr/>
              </p:nvPicPr>
              <p:blipFill>
                <a:blip r:embed="rId100"/>
                <a:stretch>
                  <a:fillRect/>
                </a:stretch>
              </p:blipFill>
              <p:spPr>
                <a:xfrm>
                  <a:off x="3221439" y="5865486"/>
                  <a:ext cx="55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9816" name="Freihand 119815">
                  <a:extLst>
                    <a:ext uri="{FF2B5EF4-FFF2-40B4-BE49-F238E27FC236}">
                      <a16:creationId xmlns:a16="http://schemas.microsoft.com/office/drawing/2014/main" id="{D74FDBF9-11A1-44E3-AFDB-E3FD58324C79}"/>
                    </a:ext>
                  </a:extLst>
                </p14:cNvPr>
                <p14:cNvContentPartPr/>
                <p14:nvPr/>
              </p14:nvContentPartPr>
              <p14:xfrm>
                <a:off x="2537799" y="6039006"/>
                <a:ext cx="624600" cy="40680"/>
              </p14:xfrm>
            </p:contentPart>
          </mc:Choice>
          <mc:Fallback xmlns="">
            <p:pic>
              <p:nvPicPr>
                <p:cNvPr id="119816" name="Freihand 119815">
                  <a:extLst>
                    <a:ext uri="{FF2B5EF4-FFF2-40B4-BE49-F238E27FC236}">
                      <a16:creationId xmlns:a16="http://schemas.microsoft.com/office/drawing/2014/main" id="{D74FDBF9-11A1-44E3-AFDB-E3FD58324C79}"/>
                    </a:ext>
                  </a:extLst>
                </p:cNvPr>
                <p:cNvPicPr/>
                <p:nvPr/>
              </p:nvPicPr>
              <p:blipFill>
                <a:blip r:embed="rId102"/>
                <a:stretch>
                  <a:fillRect/>
                </a:stretch>
              </p:blipFill>
              <p:spPr>
                <a:xfrm>
                  <a:off x="2533479" y="6034686"/>
                  <a:ext cx="633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9817" name="Freihand 119816">
                  <a:extLst>
                    <a:ext uri="{FF2B5EF4-FFF2-40B4-BE49-F238E27FC236}">
                      <a16:creationId xmlns:a16="http://schemas.microsoft.com/office/drawing/2014/main" id="{F13EC495-4FB7-4884-9C43-83980C58A547}"/>
                    </a:ext>
                  </a:extLst>
                </p14:cNvPr>
                <p14:cNvContentPartPr/>
                <p14:nvPr/>
              </p14:nvContentPartPr>
              <p14:xfrm>
                <a:off x="2790519" y="6184446"/>
                <a:ext cx="110520" cy="68040"/>
              </p14:xfrm>
            </p:contentPart>
          </mc:Choice>
          <mc:Fallback xmlns="">
            <p:pic>
              <p:nvPicPr>
                <p:cNvPr id="119817" name="Freihand 119816">
                  <a:extLst>
                    <a:ext uri="{FF2B5EF4-FFF2-40B4-BE49-F238E27FC236}">
                      <a16:creationId xmlns:a16="http://schemas.microsoft.com/office/drawing/2014/main" id="{F13EC495-4FB7-4884-9C43-83980C58A547}"/>
                    </a:ext>
                  </a:extLst>
                </p:cNvPr>
                <p:cNvPicPr/>
                <p:nvPr/>
              </p:nvPicPr>
              <p:blipFill>
                <a:blip r:embed="rId104"/>
                <a:stretch>
                  <a:fillRect/>
                </a:stretch>
              </p:blipFill>
              <p:spPr>
                <a:xfrm>
                  <a:off x="2786199" y="6180126"/>
                  <a:ext cx="119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9818" name="Freihand 119817">
                  <a:extLst>
                    <a:ext uri="{FF2B5EF4-FFF2-40B4-BE49-F238E27FC236}">
                      <a16:creationId xmlns:a16="http://schemas.microsoft.com/office/drawing/2014/main" id="{B326D533-5819-45CC-A9B8-51965487FCB4}"/>
                    </a:ext>
                  </a:extLst>
                </p14:cNvPr>
                <p14:cNvContentPartPr/>
                <p14:nvPr/>
              </p14:nvContentPartPr>
              <p14:xfrm>
                <a:off x="2802399" y="6255726"/>
                <a:ext cx="97560" cy="6120"/>
              </p14:xfrm>
            </p:contentPart>
          </mc:Choice>
          <mc:Fallback xmlns="">
            <p:pic>
              <p:nvPicPr>
                <p:cNvPr id="119818" name="Freihand 119817">
                  <a:extLst>
                    <a:ext uri="{FF2B5EF4-FFF2-40B4-BE49-F238E27FC236}">
                      <a16:creationId xmlns:a16="http://schemas.microsoft.com/office/drawing/2014/main" id="{B326D533-5819-45CC-A9B8-51965487FCB4}"/>
                    </a:ext>
                  </a:extLst>
                </p:cNvPr>
                <p:cNvPicPr/>
                <p:nvPr/>
              </p:nvPicPr>
              <p:blipFill>
                <a:blip r:embed="rId106"/>
                <a:stretch>
                  <a:fillRect/>
                </a:stretch>
              </p:blipFill>
              <p:spPr>
                <a:xfrm>
                  <a:off x="2798079" y="6251406"/>
                  <a:ext cx="106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9819" name="Freihand 119818">
                  <a:extLst>
                    <a:ext uri="{FF2B5EF4-FFF2-40B4-BE49-F238E27FC236}">
                      <a16:creationId xmlns:a16="http://schemas.microsoft.com/office/drawing/2014/main" id="{DC78FF2D-E110-40B5-B495-DD3EDDA69A26}"/>
                    </a:ext>
                  </a:extLst>
                </p14:cNvPr>
                <p14:cNvContentPartPr/>
                <p14:nvPr/>
              </p14:nvContentPartPr>
              <p14:xfrm>
                <a:off x="2941359" y="6239886"/>
                <a:ext cx="134280" cy="66600"/>
              </p14:xfrm>
            </p:contentPart>
          </mc:Choice>
          <mc:Fallback xmlns="">
            <p:pic>
              <p:nvPicPr>
                <p:cNvPr id="119819" name="Freihand 119818">
                  <a:extLst>
                    <a:ext uri="{FF2B5EF4-FFF2-40B4-BE49-F238E27FC236}">
                      <a16:creationId xmlns:a16="http://schemas.microsoft.com/office/drawing/2014/main" id="{DC78FF2D-E110-40B5-B495-DD3EDDA69A26}"/>
                    </a:ext>
                  </a:extLst>
                </p:cNvPr>
                <p:cNvPicPr/>
                <p:nvPr/>
              </p:nvPicPr>
              <p:blipFill>
                <a:blip r:embed="rId108"/>
                <a:stretch>
                  <a:fillRect/>
                </a:stretch>
              </p:blipFill>
              <p:spPr>
                <a:xfrm>
                  <a:off x="2937039" y="6235566"/>
                  <a:ext cx="142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9820" name="Freihand 119819">
                  <a:extLst>
                    <a:ext uri="{FF2B5EF4-FFF2-40B4-BE49-F238E27FC236}">
                      <a16:creationId xmlns:a16="http://schemas.microsoft.com/office/drawing/2014/main" id="{5B68A73E-7149-4D4D-AF21-AE8F80B194A6}"/>
                    </a:ext>
                  </a:extLst>
                </p14:cNvPr>
                <p14:cNvContentPartPr/>
                <p14:nvPr/>
              </p14:nvContentPartPr>
              <p14:xfrm>
                <a:off x="3336279" y="5778006"/>
                <a:ext cx="94680" cy="126000"/>
              </p14:xfrm>
            </p:contentPart>
          </mc:Choice>
          <mc:Fallback xmlns="">
            <p:pic>
              <p:nvPicPr>
                <p:cNvPr id="119820" name="Freihand 119819">
                  <a:extLst>
                    <a:ext uri="{FF2B5EF4-FFF2-40B4-BE49-F238E27FC236}">
                      <a16:creationId xmlns:a16="http://schemas.microsoft.com/office/drawing/2014/main" id="{5B68A73E-7149-4D4D-AF21-AE8F80B194A6}"/>
                    </a:ext>
                  </a:extLst>
                </p:cNvPr>
                <p:cNvPicPr/>
                <p:nvPr/>
              </p:nvPicPr>
              <p:blipFill>
                <a:blip r:embed="rId110"/>
                <a:stretch>
                  <a:fillRect/>
                </a:stretch>
              </p:blipFill>
              <p:spPr>
                <a:xfrm>
                  <a:off x="3331959" y="5773686"/>
                  <a:ext cx="103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9821" name="Freihand 119820">
                  <a:extLst>
                    <a:ext uri="{FF2B5EF4-FFF2-40B4-BE49-F238E27FC236}">
                      <a16:creationId xmlns:a16="http://schemas.microsoft.com/office/drawing/2014/main" id="{CF0C72AF-19AE-41C8-8252-17D5956F6038}"/>
                    </a:ext>
                  </a:extLst>
                </p14:cNvPr>
                <p14:cNvContentPartPr/>
                <p14:nvPr/>
              </p14:nvContentPartPr>
              <p14:xfrm>
                <a:off x="4021719" y="5744526"/>
                <a:ext cx="50040" cy="157680"/>
              </p14:xfrm>
            </p:contentPart>
          </mc:Choice>
          <mc:Fallback xmlns="">
            <p:pic>
              <p:nvPicPr>
                <p:cNvPr id="119821" name="Freihand 119820">
                  <a:extLst>
                    <a:ext uri="{FF2B5EF4-FFF2-40B4-BE49-F238E27FC236}">
                      <a16:creationId xmlns:a16="http://schemas.microsoft.com/office/drawing/2014/main" id="{CF0C72AF-19AE-41C8-8252-17D5956F6038}"/>
                    </a:ext>
                  </a:extLst>
                </p:cNvPr>
                <p:cNvPicPr/>
                <p:nvPr/>
              </p:nvPicPr>
              <p:blipFill>
                <a:blip r:embed="rId112"/>
                <a:stretch>
                  <a:fillRect/>
                </a:stretch>
              </p:blipFill>
              <p:spPr>
                <a:xfrm>
                  <a:off x="4017399" y="5740206"/>
                  <a:ext cx="58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9822" name="Freihand 119821">
                  <a:extLst>
                    <a:ext uri="{FF2B5EF4-FFF2-40B4-BE49-F238E27FC236}">
                      <a16:creationId xmlns:a16="http://schemas.microsoft.com/office/drawing/2014/main" id="{D9D10B59-BAEB-4B1B-A51D-435E597D3AD7}"/>
                    </a:ext>
                  </a:extLst>
                </p14:cNvPr>
                <p14:cNvContentPartPr/>
                <p14:nvPr/>
              </p14:nvContentPartPr>
              <p14:xfrm>
                <a:off x="3395319" y="5780166"/>
                <a:ext cx="119520" cy="102240"/>
              </p14:xfrm>
            </p:contentPart>
          </mc:Choice>
          <mc:Fallback xmlns="">
            <p:pic>
              <p:nvPicPr>
                <p:cNvPr id="119822" name="Freihand 119821">
                  <a:extLst>
                    <a:ext uri="{FF2B5EF4-FFF2-40B4-BE49-F238E27FC236}">
                      <a16:creationId xmlns:a16="http://schemas.microsoft.com/office/drawing/2014/main" id="{D9D10B59-BAEB-4B1B-A51D-435E597D3AD7}"/>
                    </a:ext>
                  </a:extLst>
                </p:cNvPr>
                <p:cNvPicPr/>
                <p:nvPr/>
              </p:nvPicPr>
              <p:blipFill>
                <a:blip r:embed="rId114"/>
                <a:stretch>
                  <a:fillRect/>
                </a:stretch>
              </p:blipFill>
              <p:spPr>
                <a:xfrm>
                  <a:off x="3390999" y="5775846"/>
                  <a:ext cx="128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9823" name="Freihand 119822">
                  <a:extLst>
                    <a:ext uri="{FF2B5EF4-FFF2-40B4-BE49-F238E27FC236}">
                      <a16:creationId xmlns:a16="http://schemas.microsoft.com/office/drawing/2014/main" id="{BFDDBB19-02CB-4F2F-B155-338E6C115E62}"/>
                    </a:ext>
                  </a:extLst>
                </p14:cNvPr>
                <p14:cNvContentPartPr/>
                <p14:nvPr/>
              </p14:nvContentPartPr>
              <p14:xfrm>
                <a:off x="3559119" y="5814726"/>
                <a:ext cx="9720" cy="68040"/>
              </p14:xfrm>
            </p:contentPart>
          </mc:Choice>
          <mc:Fallback xmlns="">
            <p:pic>
              <p:nvPicPr>
                <p:cNvPr id="119823" name="Freihand 119822">
                  <a:extLst>
                    <a:ext uri="{FF2B5EF4-FFF2-40B4-BE49-F238E27FC236}">
                      <a16:creationId xmlns:a16="http://schemas.microsoft.com/office/drawing/2014/main" id="{BFDDBB19-02CB-4F2F-B155-338E6C115E62}"/>
                    </a:ext>
                  </a:extLst>
                </p:cNvPr>
                <p:cNvPicPr/>
                <p:nvPr/>
              </p:nvPicPr>
              <p:blipFill>
                <a:blip r:embed="rId116"/>
                <a:stretch>
                  <a:fillRect/>
                </a:stretch>
              </p:blipFill>
              <p:spPr>
                <a:xfrm>
                  <a:off x="3554799" y="5810406"/>
                  <a:ext cx="18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9824" name="Freihand 119823">
                  <a:extLst>
                    <a:ext uri="{FF2B5EF4-FFF2-40B4-BE49-F238E27FC236}">
                      <a16:creationId xmlns:a16="http://schemas.microsoft.com/office/drawing/2014/main" id="{4D981C32-1CA3-4EE2-A1D5-C8182268D48E}"/>
                    </a:ext>
                  </a:extLst>
                </p14:cNvPr>
                <p14:cNvContentPartPr/>
                <p14:nvPr/>
              </p14:nvContentPartPr>
              <p14:xfrm>
                <a:off x="3531039" y="5822646"/>
                <a:ext cx="95040" cy="29520"/>
              </p14:xfrm>
            </p:contentPart>
          </mc:Choice>
          <mc:Fallback xmlns="">
            <p:pic>
              <p:nvPicPr>
                <p:cNvPr id="119824" name="Freihand 119823">
                  <a:extLst>
                    <a:ext uri="{FF2B5EF4-FFF2-40B4-BE49-F238E27FC236}">
                      <a16:creationId xmlns:a16="http://schemas.microsoft.com/office/drawing/2014/main" id="{4D981C32-1CA3-4EE2-A1D5-C8182268D48E}"/>
                    </a:ext>
                  </a:extLst>
                </p:cNvPr>
                <p:cNvPicPr/>
                <p:nvPr/>
              </p:nvPicPr>
              <p:blipFill>
                <a:blip r:embed="rId118"/>
                <a:stretch>
                  <a:fillRect/>
                </a:stretch>
              </p:blipFill>
              <p:spPr>
                <a:xfrm>
                  <a:off x="3526719" y="5818326"/>
                  <a:ext cx="10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9825" name="Freihand 119824">
                  <a:extLst>
                    <a:ext uri="{FF2B5EF4-FFF2-40B4-BE49-F238E27FC236}">
                      <a16:creationId xmlns:a16="http://schemas.microsoft.com/office/drawing/2014/main" id="{7713E15C-0B77-416C-91D1-0F56770A0956}"/>
                    </a:ext>
                  </a:extLst>
                </p14:cNvPr>
                <p14:cNvContentPartPr/>
                <p14:nvPr/>
              </p14:nvContentPartPr>
              <p14:xfrm>
                <a:off x="3623199" y="5790246"/>
                <a:ext cx="78840" cy="76320"/>
              </p14:xfrm>
            </p:contentPart>
          </mc:Choice>
          <mc:Fallback xmlns="">
            <p:pic>
              <p:nvPicPr>
                <p:cNvPr id="119825" name="Freihand 119824">
                  <a:extLst>
                    <a:ext uri="{FF2B5EF4-FFF2-40B4-BE49-F238E27FC236}">
                      <a16:creationId xmlns:a16="http://schemas.microsoft.com/office/drawing/2014/main" id="{7713E15C-0B77-416C-91D1-0F56770A0956}"/>
                    </a:ext>
                  </a:extLst>
                </p:cNvPr>
                <p:cNvPicPr/>
                <p:nvPr/>
              </p:nvPicPr>
              <p:blipFill>
                <a:blip r:embed="rId120"/>
                <a:stretch>
                  <a:fillRect/>
                </a:stretch>
              </p:blipFill>
              <p:spPr>
                <a:xfrm>
                  <a:off x="3618879" y="5785926"/>
                  <a:ext cx="87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9826" name="Freihand 119825">
                  <a:extLst>
                    <a:ext uri="{FF2B5EF4-FFF2-40B4-BE49-F238E27FC236}">
                      <a16:creationId xmlns:a16="http://schemas.microsoft.com/office/drawing/2014/main" id="{59B05094-1039-4BCA-8955-0286E2F8E0DB}"/>
                    </a:ext>
                  </a:extLst>
                </p14:cNvPr>
                <p14:cNvContentPartPr/>
                <p14:nvPr/>
              </p14:nvContentPartPr>
              <p14:xfrm>
                <a:off x="3700599" y="5876646"/>
                <a:ext cx="7560" cy="28440"/>
              </p14:xfrm>
            </p:contentPart>
          </mc:Choice>
          <mc:Fallback xmlns="">
            <p:pic>
              <p:nvPicPr>
                <p:cNvPr id="119826" name="Freihand 119825">
                  <a:extLst>
                    <a:ext uri="{FF2B5EF4-FFF2-40B4-BE49-F238E27FC236}">
                      <a16:creationId xmlns:a16="http://schemas.microsoft.com/office/drawing/2014/main" id="{59B05094-1039-4BCA-8955-0286E2F8E0DB}"/>
                    </a:ext>
                  </a:extLst>
                </p:cNvPr>
                <p:cNvPicPr/>
                <p:nvPr/>
              </p:nvPicPr>
              <p:blipFill>
                <a:blip r:embed="rId122"/>
                <a:stretch>
                  <a:fillRect/>
                </a:stretch>
              </p:blipFill>
              <p:spPr>
                <a:xfrm>
                  <a:off x="3696279" y="5872326"/>
                  <a:ext cx="16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9827" name="Freihand 119826">
                  <a:extLst>
                    <a:ext uri="{FF2B5EF4-FFF2-40B4-BE49-F238E27FC236}">
                      <a16:creationId xmlns:a16="http://schemas.microsoft.com/office/drawing/2014/main" id="{B457E308-96E7-4924-8BD2-6CBA15E851A8}"/>
                    </a:ext>
                  </a:extLst>
                </p14:cNvPr>
                <p14:cNvContentPartPr/>
                <p14:nvPr/>
              </p14:nvContentPartPr>
              <p14:xfrm>
                <a:off x="3752439" y="5804286"/>
                <a:ext cx="40680" cy="78840"/>
              </p14:xfrm>
            </p:contentPart>
          </mc:Choice>
          <mc:Fallback xmlns="">
            <p:pic>
              <p:nvPicPr>
                <p:cNvPr id="119827" name="Freihand 119826">
                  <a:extLst>
                    <a:ext uri="{FF2B5EF4-FFF2-40B4-BE49-F238E27FC236}">
                      <a16:creationId xmlns:a16="http://schemas.microsoft.com/office/drawing/2014/main" id="{B457E308-96E7-4924-8BD2-6CBA15E851A8}"/>
                    </a:ext>
                  </a:extLst>
                </p:cNvPr>
                <p:cNvPicPr/>
                <p:nvPr/>
              </p:nvPicPr>
              <p:blipFill>
                <a:blip r:embed="rId124"/>
                <a:stretch>
                  <a:fillRect/>
                </a:stretch>
              </p:blipFill>
              <p:spPr>
                <a:xfrm>
                  <a:off x="3748119" y="5799966"/>
                  <a:ext cx="49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9828" name="Freihand 119827">
                  <a:extLst>
                    <a:ext uri="{FF2B5EF4-FFF2-40B4-BE49-F238E27FC236}">
                      <a16:creationId xmlns:a16="http://schemas.microsoft.com/office/drawing/2014/main" id="{95CCE96C-8B8A-4A30-8DAD-7D736994E195}"/>
                    </a:ext>
                  </a:extLst>
                </p14:cNvPr>
                <p14:cNvContentPartPr/>
                <p14:nvPr/>
              </p14:nvContentPartPr>
              <p14:xfrm>
                <a:off x="3793839" y="5786646"/>
                <a:ext cx="51480" cy="91800"/>
              </p14:xfrm>
            </p:contentPart>
          </mc:Choice>
          <mc:Fallback xmlns="">
            <p:pic>
              <p:nvPicPr>
                <p:cNvPr id="119828" name="Freihand 119827">
                  <a:extLst>
                    <a:ext uri="{FF2B5EF4-FFF2-40B4-BE49-F238E27FC236}">
                      <a16:creationId xmlns:a16="http://schemas.microsoft.com/office/drawing/2014/main" id="{95CCE96C-8B8A-4A30-8DAD-7D736994E195}"/>
                    </a:ext>
                  </a:extLst>
                </p:cNvPr>
                <p:cNvPicPr/>
                <p:nvPr/>
              </p:nvPicPr>
              <p:blipFill>
                <a:blip r:embed="rId126"/>
                <a:stretch>
                  <a:fillRect/>
                </a:stretch>
              </p:blipFill>
              <p:spPr>
                <a:xfrm>
                  <a:off x="3789519" y="5782326"/>
                  <a:ext cx="60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9829" name="Freihand 119828">
                  <a:extLst>
                    <a:ext uri="{FF2B5EF4-FFF2-40B4-BE49-F238E27FC236}">
                      <a16:creationId xmlns:a16="http://schemas.microsoft.com/office/drawing/2014/main" id="{424404DC-4B62-4D40-9E58-405870236CC0}"/>
                    </a:ext>
                  </a:extLst>
                </p14:cNvPr>
                <p14:cNvContentPartPr/>
                <p14:nvPr/>
              </p14:nvContentPartPr>
              <p14:xfrm>
                <a:off x="3877359" y="5808606"/>
                <a:ext cx="33480" cy="50760"/>
              </p14:xfrm>
            </p:contentPart>
          </mc:Choice>
          <mc:Fallback xmlns="">
            <p:pic>
              <p:nvPicPr>
                <p:cNvPr id="119829" name="Freihand 119828">
                  <a:extLst>
                    <a:ext uri="{FF2B5EF4-FFF2-40B4-BE49-F238E27FC236}">
                      <a16:creationId xmlns:a16="http://schemas.microsoft.com/office/drawing/2014/main" id="{424404DC-4B62-4D40-9E58-405870236CC0}"/>
                    </a:ext>
                  </a:extLst>
                </p:cNvPr>
                <p:cNvPicPr/>
                <p:nvPr/>
              </p:nvPicPr>
              <p:blipFill>
                <a:blip r:embed="rId128"/>
                <a:stretch>
                  <a:fillRect/>
                </a:stretch>
              </p:blipFill>
              <p:spPr>
                <a:xfrm>
                  <a:off x="3873039" y="5804286"/>
                  <a:ext cx="42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9830" name="Freihand 119829">
                  <a:extLst>
                    <a:ext uri="{FF2B5EF4-FFF2-40B4-BE49-F238E27FC236}">
                      <a16:creationId xmlns:a16="http://schemas.microsoft.com/office/drawing/2014/main" id="{02B1D66C-DF4D-4DA4-A86B-25AED7ADEDF7}"/>
                    </a:ext>
                  </a:extLst>
                </p14:cNvPr>
                <p14:cNvContentPartPr/>
                <p14:nvPr/>
              </p14:nvContentPartPr>
              <p14:xfrm>
                <a:off x="3848559" y="5758566"/>
                <a:ext cx="46080" cy="32760"/>
              </p14:xfrm>
            </p:contentPart>
          </mc:Choice>
          <mc:Fallback xmlns="">
            <p:pic>
              <p:nvPicPr>
                <p:cNvPr id="119830" name="Freihand 119829">
                  <a:extLst>
                    <a:ext uri="{FF2B5EF4-FFF2-40B4-BE49-F238E27FC236}">
                      <a16:creationId xmlns:a16="http://schemas.microsoft.com/office/drawing/2014/main" id="{02B1D66C-DF4D-4DA4-A86B-25AED7ADEDF7}"/>
                    </a:ext>
                  </a:extLst>
                </p:cNvPr>
                <p:cNvPicPr/>
                <p:nvPr/>
              </p:nvPicPr>
              <p:blipFill>
                <a:blip r:embed="rId130"/>
                <a:stretch>
                  <a:fillRect/>
                </a:stretch>
              </p:blipFill>
              <p:spPr>
                <a:xfrm>
                  <a:off x="3844239" y="5754246"/>
                  <a:ext cx="54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9831" name="Freihand 119830">
                  <a:extLst>
                    <a:ext uri="{FF2B5EF4-FFF2-40B4-BE49-F238E27FC236}">
                      <a16:creationId xmlns:a16="http://schemas.microsoft.com/office/drawing/2014/main" id="{7CB6F4E3-86F7-49FD-81C0-75C60C3AB689}"/>
                    </a:ext>
                  </a:extLst>
                </p14:cNvPr>
                <p14:cNvContentPartPr/>
                <p14:nvPr/>
              </p14:nvContentPartPr>
              <p14:xfrm>
                <a:off x="3896439" y="5832006"/>
                <a:ext cx="63360" cy="52200"/>
              </p14:xfrm>
            </p:contentPart>
          </mc:Choice>
          <mc:Fallback xmlns="">
            <p:pic>
              <p:nvPicPr>
                <p:cNvPr id="119831" name="Freihand 119830">
                  <a:extLst>
                    <a:ext uri="{FF2B5EF4-FFF2-40B4-BE49-F238E27FC236}">
                      <a16:creationId xmlns:a16="http://schemas.microsoft.com/office/drawing/2014/main" id="{7CB6F4E3-86F7-49FD-81C0-75C60C3AB689}"/>
                    </a:ext>
                  </a:extLst>
                </p:cNvPr>
                <p:cNvPicPr/>
                <p:nvPr/>
              </p:nvPicPr>
              <p:blipFill>
                <a:blip r:embed="rId132"/>
                <a:stretch>
                  <a:fillRect/>
                </a:stretch>
              </p:blipFill>
              <p:spPr>
                <a:xfrm>
                  <a:off x="3892119" y="5827686"/>
                  <a:ext cx="72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9832" name="Freihand 119831">
                  <a:extLst>
                    <a:ext uri="{FF2B5EF4-FFF2-40B4-BE49-F238E27FC236}">
                      <a16:creationId xmlns:a16="http://schemas.microsoft.com/office/drawing/2014/main" id="{62A7C307-015D-4ADC-8DD6-7B7D60843000}"/>
                    </a:ext>
                  </a:extLst>
                </p14:cNvPr>
                <p14:cNvContentPartPr/>
                <p14:nvPr/>
              </p14:nvContentPartPr>
              <p14:xfrm>
                <a:off x="3426999" y="5978526"/>
                <a:ext cx="571320" cy="50760"/>
              </p14:xfrm>
            </p:contentPart>
          </mc:Choice>
          <mc:Fallback xmlns="">
            <p:pic>
              <p:nvPicPr>
                <p:cNvPr id="119832" name="Freihand 119831">
                  <a:extLst>
                    <a:ext uri="{FF2B5EF4-FFF2-40B4-BE49-F238E27FC236}">
                      <a16:creationId xmlns:a16="http://schemas.microsoft.com/office/drawing/2014/main" id="{62A7C307-015D-4ADC-8DD6-7B7D60843000}"/>
                    </a:ext>
                  </a:extLst>
                </p:cNvPr>
                <p:cNvPicPr/>
                <p:nvPr/>
              </p:nvPicPr>
              <p:blipFill>
                <a:blip r:embed="rId134"/>
                <a:stretch>
                  <a:fillRect/>
                </a:stretch>
              </p:blipFill>
              <p:spPr>
                <a:xfrm>
                  <a:off x="3422679" y="5974206"/>
                  <a:ext cx="579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9833" name="Freihand 119832">
                  <a:extLst>
                    <a:ext uri="{FF2B5EF4-FFF2-40B4-BE49-F238E27FC236}">
                      <a16:creationId xmlns:a16="http://schemas.microsoft.com/office/drawing/2014/main" id="{25CDA941-E9DB-4CB1-BFB0-F567A43D8BA9}"/>
                    </a:ext>
                  </a:extLst>
                </p14:cNvPr>
                <p14:cNvContentPartPr/>
                <p14:nvPr/>
              </p14:nvContentPartPr>
              <p14:xfrm>
                <a:off x="3523119" y="6153126"/>
                <a:ext cx="84240" cy="88920"/>
              </p14:xfrm>
            </p:contentPart>
          </mc:Choice>
          <mc:Fallback xmlns="">
            <p:pic>
              <p:nvPicPr>
                <p:cNvPr id="119833" name="Freihand 119832">
                  <a:extLst>
                    <a:ext uri="{FF2B5EF4-FFF2-40B4-BE49-F238E27FC236}">
                      <a16:creationId xmlns:a16="http://schemas.microsoft.com/office/drawing/2014/main" id="{25CDA941-E9DB-4CB1-BFB0-F567A43D8BA9}"/>
                    </a:ext>
                  </a:extLst>
                </p:cNvPr>
                <p:cNvPicPr/>
                <p:nvPr/>
              </p:nvPicPr>
              <p:blipFill>
                <a:blip r:embed="rId136"/>
                <a:stretch>
                  <a:fillRect/>
                </a:stretch>
              </p:blipFill>
              <p:spPr>
                <a:xfrm>
                  <a:off x="3518799" y="6148806"/>
                  <a:ext cx="92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9834" name="Freihand 119833">
                  <a:extLst>
                    <a:ext uri="{FF2B5EF4-FFF2-40B4-BE49-F238E27FC236}">
                      <a16:creationId xmlns:a16="http://schemas.microsoft.com/office/drawing/2014/main" id="{C1A05FC1-5D36-43AB-85A1-F6A51C907FB6}"/>
                    </a:ext>
                  </a:extLst>
                </p14:cNvPr>
                <p14:cNvContentPartPr/>
                <p14:nvPr/>
              </p14:nvContentPartPr>
              <p14:xfrm>
                <a:off x="3655239" y="6212526"/>
                <a:ext cx="72720" cy="108000"/>
              </p14:xfrm>
            </p:contentPart>
          </mc:Choice>
          <mc:Fallback xmlns="">
            <p:pic>
              <p:nvPicPr>
                <p:cNvPr id="119834" name="Freihand 119833">
                  <a:extLst>
                    <a:ext uri="{FF2B5EF4-FFF2-40B4-BE49-F238E27FC236}">
                      <a16:creationId xmlns:a16="http://schemas.microsoft.com/office/drawing/2014/main" id="{C1A05FC1-5D36-43AB-85A1-F6A51C907FB6}"/>
                    </a:ext>
                  </a:extLst>
                </p:cNvPr>
                <p:cNvPicPr/>
                <p:nvPr/>
              </p:nvPicPr>
              <p:blipFill>
                <a:blip r:embed="rId138"/>
                <a:stretch>
                  <a:fillRect/>
                </a:stretch>
              </p:blipFill>
              <p:spPr>
                <a:xfrm>
                  <a:off x="3650919" y="6208206"/>
                  <a:ext cx="81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9837" name="Freihand 119836">
                  <a:extLst>
                    <a:ext uri="{FF2B5EF4-FFF2-40B4-BE49-F238E27FC236}">
                      <a16:creationId xmlns:a16="http://schemas.microsoft.com/office/drawing/2014/main" id="{307C9B56-7D28-46DE-A127-CA6C84368A35}"/>
                    </a:ext>
                  </a:extLst>
                </p14:cNvPr>
                <p14:cNvContentPartPr/>
                <p14:nvPr/>
              </p14:nvContentPartPr>
              <p14:xfrm>
                <a:off x="3548679" y="6233766"/>
                <a:ext cx="44280" cy="27000"/>
              </p14:xfrm>
            </p:contentPart>
          </mc:Choice>
          <mc:Fallback xmlns="">
            <p:pic>
              <p:nvPicPr>
                <p:cNvPr id="119837" name="Freihand 119836">
                  <a:extLst>
                    <a:ext uri="{FF2B5EF4-FFF2-40B4-BE49-F238E27FC236}">
                      <a16:creationId xmlns:a16="http://schemas.microsoft.com/office/drawing/2014/main" id="{307C9B56-7D28-46DE-A127-CA6C84368A35}"/>
                    </a:ext>
                  </a:extLst>
                </p:cNvPr>
                <p:cNvPicPr/>
                <p:nvPr/>
              </p:nvPicPr>
              <p:blipFill>
                <a:blip r:embed="rId140"/>
                <a:stretch>
                  <a:fillRect/>
                </a:stretch>
              </p:blipFill>
              <p:spPr>
                <a:xfrm>
                  <a:off x="3544359" y="6229446"/>
                  <a:ext cx="529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9838" name="Freihand 119837">
                  <a:extLst>
                    <a:ext uri="{FF2B5EF4-FFF2-40B4-BE49-F238E27FC236}">
                      <a16:creationId xmlns:a16="http://schemas.microsoft.com/office/drawing/2014/main" id="{6BDA9949-B183-478D-BC37-2BE964417160}"/>
                    </a:ext>
                  </a:extLst>
                </p14:cNvPr>
                <p14:cNvContentPartPr/>
                <p14:nvPr/>
              </p14:nvContentPartPr>
              <p14:xfrm>
                <a:off x="4080399" y="5757846"/>
                <a:ext cx="81000" cy="134280"/>
              </p14:xfrm>
            </p:contentPart>
          </mc:Choice>
          <mc:Fallback xmlns="">
            <p:pic>
              <p:nvPicPr>
                <p:cNvPr id="119838" name="Freihand 119837">
                  <a:extLst>
                    <a:ext uri="{FF2B5EF4-FFF2-40B4-BE49-F238E27FC236}">
                      <a16:creationId xmlns:a16="http://schemas.microsoft.com/office/drawing/2014/main" id="{6BDA9949-B183-478D-BC37-2BE964417160}"/>
                    </a:ext>
                  </a:extLst>
                </p:cNvPr>
                <p:cNvPicPr/>
                <p:nvPr/>
              </p:nvPicPr>
              <p:blipFill>
                <a:blip r:embed="rId142"/>
                <a:stretch>
                  <a:fillRect/>
                </a:stretch>
              </p:blipFill>
              <p:spPr>
                <a:xfrm>
                  <a:off x="4076079" y="5753526"/>
                  <a:ext cx="89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9839" name="Freihand 119838">
                  <a:extLst>
                    <a:ext uri="{FF2B5EF4-FFF2-40B4-BE49-F238E27FC236}">
                      <a16:creationId xmlns:a16="http://schemas.microsoft.com/office/drawing/2014/main" id="{39A41165-F09C-4152-89FE-BC40E91DB89C}"/>
                    </a:ext>
                  </a:extLst>
                </p14:cNvPr>
                <p14:cNvContentPartPr/>
                <p14:nvPr/>
              </p14:nvContentPartPr>
              <p14:xfrm>
                <a:off x="4191279" y="5742726"/>
                <a:ext cx="111240" cy="131760"/>
              </p14:xfrm>
            </p:contentPart>
          </mc:Choice>
          <mc:Fallback xmlns="">
            <p:pic>
              <p:nvPicPr>
                <p:cNvPr id="119839" name="Freihand 119838">
                  <a:extLst>
                    <a:ext uri="{FF2B5EF4-FFF2-40B4-BE49-F238E27FC236}">
                      <a16:creationId xmlns:a16="http://schemas.microsoft.com/office/drawing/2014/main" id="{39A41165-F09C-4152-89FE-BC40E91DB89C}"/>
                    </a:ext>
                  </a:extLst>
                </p:cNvPr>
                <p:cNvPicPr/>
                <p:nvPr/>
              </p:nvPicPr>
              <p:blipFill>
                <a:blip r:embed="rId144"/>
                <a:stretch>
                  <a:fillRect/>
                </a:stretch>
              </p:blipFill>
              <p:spPr>
                <a:xfrm>
                  <a:off x="4186959" y="5738406"/>
                  <a:ext cx="11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9840" name="Freihand 119839">
                  <a:extLst>
                    <a:ext uri="{FF2B5EF4-FFF2-40B4-BE49-F238E27FC236}">
                      <a16:creationId xmlns:a16="http://schemas.microsoft.com/office/drawing/2014/main" id="{AF63114B-5E02-4C8D-BAAC-85EA21A42904}"/>
                    </a:ext>
                  </a:extLst>
                </p14:cNvPr>
                <p14:cNvContentPartPr/>
                <p14:nvPr/>
              </p14:nvContentPartPr>
              <p14:xfrm>
                <a:off x="4370559" y="5744166"/>
                <a:ext cx="29880" cy="128880"/>
              </p14:xfrm>
            </p:contentPart>
          </mc:Choice>
          <mc:Fallback xmlns="">
            <p:pic>
              <p:nvPicPr>
                <p:cNvPr id="119840" name="Freihand 119839">
                  <a:extLst>
                    <a:ext uri="{FF2B5EF4-FFF2-40B4-BE49-F238E27FC236}">
                      <a16:creationId xmlns:a16="http://schemas.microsoft.com/office/drawing/2014/main" id="{AF63114B-5E02-4C8D-BAAC-85EA21A42904}"/>
                    </a:ext>
                  </a:extLst>
                </p:cNvPr>
                <p:cNvPicPr/>
                <p:nvPr/>
              </p:nvPicPr>
              <p:blipFill>
                <a:blip r:embed="rId146"/>
                <a:stretch>
                  <a:fillRect/>
                </a:stretch>
              </p:blipFill>
              <p:spPr>
                <a:xfrm>
                  <a:off x="4366239" y="5739846"/>
                  <a:ext cx="385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9841" name="Freihand 119840">
                  <a:extLst>
                    <a:ext uri="{FF2B5EF4-FFF2-40B4-BE49-F238E27FC236}">
                      <a16:creationId xmlns:a16="http://schemas.microsoft.com/office/drawing/2014/main" id="{05697655-50A7-4843-8679-4C5DE63A30C9}"/>
                    </a:ext>
                  </a:extLst>
                </p14:cNvPr>
                <p14:cNvContentPartPr/>
                <p14:nvPr/>
              </p14:nvContentPartPr>
              <p14:xfrm>
                <a:off x="4329159" y="5798166"/>
                <a:ext cx="95760" cy="3600"/>
              </p14:xfrm>
            </p:contentPart>
          </mc:Choice>
          <mc:Fallback xmlns="">
            <p:pic>
              <p:nvPicPr>
                <p:cNvPr id="119841" name="Freihand 119840">
                  <a:extLst>
                    <a:ext uri="{FF2B5EF4-FFF2-40B4-BE49-F238E27FC236}">
                      <a16:creationId xmlns:a16="http://schemas.microsoft.com/office/drawing/2014/main" id="{05697655-50A7-4843-8679-4C5DE63A30C9}"/>
                    </a:ext>
                  </a:extLst>
                </p:cNvPr>
                <p:cNvPicPr/>
                <p:nvPr/>
              </p:nvPicPr>
              <p:blipFill>
                <a:blip r:embed="rId148"/>
                <a:stretch>
                  <a:fillRect/>
                </a:stretch>
              </p:blipFill>
              <p:spPr>
                <a:xfrm>
                  <a:off x="4324839" y="5793846"/>
                  <a:ext cx="104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9842" name="Freihand 119841">
                  <a:extLst>
                    <a:ext uri="{FF2B5EF4-FFF2-40B4-BE49-F238E27FC236}">
                      <a16:creationId xmlns:a16="http://schemas.microsoft.com/office/drawing/2014/main" id="{5981F198-BFDC-4375-8AF6-74E150DFDD36}"/>
                    </a:ext>
                  </a:extLst>
                </p14:cNvPr>
                <p14:cNvContentPartPr/>
                <p14:nvPr/>
              </p14:nvContentPartPr>
              <p14:xfrm>
                <a:off x="4456599" y="5742366"/>
                <a:ext cx="99000" cy="116640"/>
              </p14:xfrm>
            </p:contentPart>
          </mc:Choice>
          <mc:Fallback xmlns="">
            <p:pic>
              <p:nvPicPr>
                <p:cNvPr id="119842" name="Freihand 119841">
                  <a:extLst>
                    <a:ext uri="{FF2B5EF4-FFF2-40B4-BE49-F238E27FC236}">
                      <a16:creationId xmlns:a16="http://schemas.microsoft.com/office/drawing/2014/main" id="{5981F198-BFDC-4375-8AF6-74E150DFDD36}"/>
                    </a:ext>
                  </a:extLst>
                </p:cNvPr>
                <p:cNvPicPr/>
                <p:nvPr/>
              </p:nvPicPr>
              <p:blipFill>
                <a:blip r:embed="rId150"/>
                <a:stretch>
                  <a:fillRect/>
                </a:stretch>
              </p:blipFill>
              <p:spPr>
                <a:xfrm>
                  <a:off x="4452279" y="5738046"/>
                  <a:ext cx="107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9843" name="Freihand 119842">
                  <a:extLst>
                    <a:ext uri="{FF2B5EF4-FFF2-40B4-BE49-F238E27FC236}">
                      <a16:creationId xmlns:a16="http://schemas.microsoft.com/office/drawing/2014/main" id="{0A8E8A87-7F3A-486F-924F-5101463411A2}"/>
                    </a:ext>
                  </a:extLst>
                </p14:cNvPr>
                <p14:cNvContentPartPr/>
                <p14:nvPr/>
              </p14:nvContentPartPr>
              <p14:xfrm>
                <a:off x="4572159" y="5835606"/>
                <a:ext cx="11880" cy="93240"/>
              </p14:xfrm>
            </p:contentPart>
          </mc:Choice>
          <mc:Fallback xmlns="">
            <p:pic>
              <p:nvPicPr>
                <p:cNvPr id="119843" name="Freihand 119842">
                  <a:extLst>
                    <a:ext uri="{FF2B5EF4-FFF2-40B4-BE49-F238E27FC236}">
                      <a16:creationId xmlns:a16="http://schemas.microsoft.com/office/drawing/2014/main" id="{0A8E8A87-7F3A-486F-924F-5101463411A2}"/>
                    </a:ext>
                  </a:extLst>
                </p:cNvPr>
                <p:cNvPicPr/>
                <p:nvPr/>
              </p:nvPicPr>
              <p:blipFill>
                <a:blip r:embed="rId152"/>
                <a:stretch>
                  <a:fillRect/>
                </a:stretch>
              </p:blipFill>
              <p:spPr>
                <a:xfrm>
                  <a:off x="4567839" y="5831286"/>
                  <a:ext cx="2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9844" name="Freihand 119843">
                  <a:extLst>
                    <a:ext uri="{FF2B5EF4-FFF2-40B4-BE49-F238E27FC236}">
                      <a16:creationId xmlns:a16="http://schemas.microsoft.com/office/drawing/2014/main" id="{F44F8DCC-9F18-4DA8-A666-408B0C7484E2}"/>
                    </a:ext>
                  </a:extLst>
                </p14:cNvPr>
                <p14:cNvContentPartPr/>
                <p14:nvPr/>
              </p14:nvContentPartPr>
              <p14:xfrm>
                <a:off x="4639839" y="5736966"/>
                <a:ext cx="71640" cy="123480"/>
              </p14:xfrm>
            </p:contentPart>
          </mc:Choice>
          <mc:Fallback xmlns="">
            <p:pic>
              <p:nvPicPr>
                <p:cNvPr id="119844" name="Freihand 119843">
                  <a:extLst>
                    <a:ext uri="{FF2B5EF4-FFF2-40B4-BE49-F238E27FC236}">
                      <a16:creationId xmlns:a16="http://schemas.microsoft.com/office/drawing/2014/main" id="{F44F8DCC-9F18-4DA8-A666-408B0C7484E2}"/>
                    </a:ext>
                  </a:extLst>
                </p:cNvPr>
                <p:cNvPicPr/>
                <p:nvPr/>
              </p:nvPicPr>
              <p:blipFill>
                <a:blip r:embed="rId154"/>
                <a:stretch>
                  <a:fillRect/>
                </a:stretch>
              </p:blipFill>
              <p:spPr>
                <a:xfrm>
                  <a:off x="4635519" y="5732646"/>
                  <a:ext cx="80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9845" name="Freihand 119844">
                  <a:extLst>
                    <a:ext uri="{FF2B5EF4-FFF2-40B4-BE49-F238E27FC236}">
                      <a16:creationId xmlns:a16="http://schemas.microsoft.com/office/drawing/2014/main" id="{F32FAD2A-72C1-420F-86BB-EA3FF620220D}"/>
                    </a:ext>
                  </a:extLst>
                </p14:cNvPr>
                <p14:cNvContentPartPr/>
                <p14:nvPr/>
              </p14:nvContentPartPr>
              <p14:xfrm>
                <a:off x="4724439" y="5717526"/>
                <a:ext cx="55440" cy="81720"/>
              </p14:xfrm>
            </p:contentPart>
          </mc:Choice>
          <mc:Fallback xmlns="">
            <p:pic>
              <p:nvPicPr>
                <p:cNvPr id="119845" name="Freihand 119844">
                  <a:extLst>
                    <a:ext uri="{FF2B5EF4-FFF2-40B4-BE49-F238E27FC236}">
                      <a16:creationId xmlns:a16="http://schemas.microsoft.com/office/drawing/2014/main" id="{F32FAD2A-72C1-420F-86BB-EA3FF620220D}"/>
                    </a:ext>
                  </a:extLst>
                </p:cNvPr>
                <p:cNvPicPr/>
                <p:nvPr/>
              </p:nvPicPr>
              <p:blipFill>
                <a:blip r:embed="rId156"/>
                <a:stretch>
                  <a:fillRect/>
                </a:stretch>
              </p:blipFill>
              <p:spPr>
                <a:xfrm>
                  <a:off x="4720119" y="5713206"/>
                  <a:ext cx="640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846" name="Freihand 119845">
                  <a:extLst>
                    <a:ext uri="{FF2B5EF4-FFF2-40B4-BE49-F238E27FC236}">
                      <a16:creationId xmlns:a16="http://schemas.microsoft.com/office/drawing/2014/main" id="{186EB96D-4BEB-4B07-B22E-46D13D303455}"/>
                    </a:ext>
                  </a:extLst>
                </p14:cNvPr>
                <p14:cNvContentPartPr/>
                <p14:nvPr/>
              </p14:nvContentPartPr>
              <p14:xfrm>
                <a:off x="4771239" y="5761086"/>
                <a:ext cx="24840" cy="66960"/>
              </p14:xfrm>
            </p:contentPart>
          </mc:Choice>
          <mc:Fallback xmlns="">
            <p:pic>
              <p:nvPicPr>
                <p:cNvPr id="119846" name="Freihand 119845">
                  <a:extLst>
                    <a:ext uri="{FF2B5EF4-FFF2-40B4-BE49-F238E27FC236}">
                      <a16:creationId xmlns:a16="http://schemas.microsoft.com/office/drawing/2014/main" id="{186EB96D-4BEB-4B07-B22E-46D13D303455}"/>
                    </a:ext>
                  </a:extLst>
                </p:cNvPr>
                <p:cNvPicPr/>
                <p:nvPr/>
              </p:nvPicPr>
              <p:blipFill>
                <a:blip r:embed="rId158"/>
                <a:stretch>
                  <a:fillRect/>
                </a:stretch>
              </p:blipFill>
              <p:spPr>
                <a:xfrm>
                  <a:off x="4766919" y="5756766"/>
                  <a:ext cx="33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9847" name="Freihand 119846">
                  <a:extLst>
                    <a:ext uri="{FF2B5EF4-FFF2-40B4-BE49-F238E27FC236}">
                      <a16:creationId xmlns:a16="http://schemas.microsoft.com/office/drawing/2014/main" id="{560A504F-700A-4AEC-8661-4F450D6FB176}"/>
                    </a:ext>
                  </a:extLst>
                </p14:cNvPr>
                <p14:cNvContentPartPr/>
                <p14:nvPr/>
              </p14:nvContentPartPr>
              <p14:xfrm>
                <a:off x="4854039" y="5745246"/>
                <a:ext cx="60840" cy="90720"/>
              </p14:xfrm>
            </p:contentPart>
          </mc:Choice>
          <mc:Fallback xmlns="">
            <p:pic>
              <p:nvPicPr>
                <p:cNvPr id="119847" name="Freihand 119846">
                  <a:extLst>
                    <a:ext uri="{FF2B5EF4-FFF2-40B4-BE49-F238E27FC236}">
                      <a16:creationId xmlns:a16="http://schemas.microsoft.com/office/drawing/2014/main" id="{560A504F-700A-4AEC-8661-4F450D6FB176}"/>
                    </a:ext>
                  </a:extLst>
                </p:cNvPr>
                <p:cNvPicPr/>
                <p:nvPr/>
              </p:nvPicPr>
              <p:blipFill>
                <a:blip r:embed="rId160"/>
                <a:stretch>
                  <a:fillRect/>
                </a:stretch>
              </p:blipFill>
              <p:spPr>
                <a:xfrm>
                  <a:off x="4849719" y="5740926"/>
                  <a:ext cx="69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9848" name="Freihand 119847">
                  <a:extLst>
                    <a:ext uri="{FF2B5EF4-FFF2-40B4-BE49-F238E27FC236}">
                      <a16:creationId xmlns:a16="http://schemas.microsoft.com/office/drawing/2014/main" id="{5BA9017E-2A86-41C1-A047-AA59BCE727D2}"/>
                    </a:ext>
                  </a:extLst>
                </p14:cNvPr>
                <p14:cNvContentPartPr/>
                <p14:nvPr/>
              </p14:nvContentPartPr>
              <p14:xfrm>
                <a:off x="4822359" y="5699886"/>
                <a:ext cx="47160" cy="47520"/>
              </p14:xfrm>
            </p:contentPart>
          </mc:Choice>
          <mc:Fallback xmlns="">
            <p:pic>
              <p:nvPicPr>
                <p:cNvPr id="119848" name="Freihand 119847">
                  <a:extLst>
                    <a:ext uri="{FF2B5EF4-FFF2-40B4-BE49-F238E27FC236}">
                      <a16:creationId xmlns:a16="http://schemas.microsoft.com/office/drawing/2014/main" id="{5BA9017E-2A86-41C1-A047-AA59BCE727D2}"/>
                    </a:ext>
                  </a:extLst>
                </p:cNvPr>
                <p:cNvPicPr/>
                <p:nvPr/>
              </p:nvPicPr>
              <p:blipFill>
                <a:blip r:embed="rId162"/>
                <a:stretch>
                  <a:fillRect/>
                </a:stretch>
              </p:blipFill>
              <p:spPr>
                <a:xfrm>
                  <a:off x="4818039" y="5695566"/>
                  <a:ext cx="558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9849" name="Freihand 119848">
                  <a:extLst>
                    <a:ext uri="{FF2B5EF4-FFF2-40B4-BE49-F238E27FC236}">
                      <a16:creationId xmlns:a16="http://schemas.microsoft.com/office/drawing/2014/main" id="{D751E4AA-034F-4967-A0DC-2ED8DD2F0912}"/>
                    </a:ext>
                  </a:extLst>
                </p14:cNvPr>
                <p14:cNvContentPartPr/>
                <p14:nvPr/>
              </p14:nvContentPartPr>
              <p14:xfrm>
                <a:off x="4902639" y="5793486"/>
                <a:ext cx="52560" cy="52200"/>
              </p14:xfrm>
            </p:contentPart>
          </mc:Choice>
          <mc:Fallback xmlns="">
            <p:pic>
              <p:nvPicPr>
                <p:cNvPr id="119849" name="Freihand 119848">
                  <a:extLst>
                    <a:ext uri="{FF2B5EF4-FFF2-40B4-BE49-F238E27FC236}">
                      <a16:creationId xmlns:a16="http://schemas.microsoft.com/office/drawing/2014/main" id="{D751E4AA-034F-4967-A0DC-2ED8DD2F0912}"/>
                    </a:ext>
                  </a:extLst>
                </p:cNvPr>
                <p:cNvPicPr/>
                <p:nvPr/>
              </p:nvPicPr>
              <p:blipFill>
                <a:blip r:embed="rId164"/>
                <a:stretch>
                  <a:fillRect/>
                </a:stretch>
              </p:blipFill>
              <p:spPr>
                <a:xfrm>
                  <a:off x="4898319" y="5789166"/>
                  <a:ext cx="61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9850" name="Freihand 119849">
                  <a:extLst>
                    <a:ext uri="{FF2B5EF4-FFF2-40B4-BE49-F238E27FC236}">
                      <a16:creationId xmlns:a16="http://schemas.microsoft.com/office/drawing/2014/main" id="{2616ADA1-BDFD-4FC4-83EB-5B78D1AD76F6}"/>
                    </a:ext>
                  </a:extLst>
                </p14:cNvPr>
                <p14:cNvContentPartPr/>
                <p14:nvPr/>
              </p14:nvContentPartPr>
              <p14:xfrm>
                <a:off x="4965999" y="5685486"/>
                <a:ext cx="61200" cy="190440"/>
              </p14:xfrm>
            </p:contentPart>
          </mc:Choice>
          <mc:Fallback xmlns="">
            <p:pic>
              <p:nvPicPr>
                <p:cNvPr id="119850" name="Freihand 119849">
                  <a:extLst>
                    <a:ext uri="{FF2B5EF4-FFF2-40B4-BE49-F238E27FC236}">
                      <a16:creationId xmlns:a16="http://schemas.microsoft.com/office/drawing/2014/main" id="{2616ADA1-BDFD-4FC4-83EB-5B78D1AD76F6}"/>
                    </a:ext>
                  </a:extLst>
                </p:cNvPr>
                <p:cNvPicPr/>
                <p:nvPr/>
              </p:nvPicPr>
              <p:blipFill>
                <a:blip r:embed="rId166"/>
                <a:stretch>
                  <a:fillRect/>
                </a:stretch>
              </p:blipFill>
              <p:spPr>
                <a:xfrm>
                  <a:off x="4961679" y="5681166"/>
                  <a:ext cx="69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9851" name="Freihand 119850">
                  <a:extLst>
                    <a:ext uri="{FF2B5EF4-FFF2-40B4-BE49-F238E27FC236}">
                      <a16:creationId xmlns:a16="http://schemas.microsoft.com/office/drawing/2014/main" id="{AFC12B23-5C2E-4185-AC6F-066D6E7E8D7D}"/>
                    </a:ext>
                  </a:extLst>
                </p14:cNvPr>
                <p14:cNvContentPartPr/>
                <p14:nvPr/>
              </p14:nvContentPartPr>
              <p14:xfrm>
                <a:off x="4213239" y="5944686"/>
                <a:ext cx="700560" cy="41400"/>
              </p14:xfrm>
            </p:contentPart>
          </mc:Choice>
          <mc:Fallback xmlns="">
            <p:pic>
              <p:nvPicPr>
                <p:cNvPr id="119851" name="Freihand 119850">
                  <a:extLst>
                    <a:ext uri="{FF2B5EF4-FFF2-40B4-BE49-F238E27FC236}">
                      <a16:creationId xmlns:a16="http://schemas.microsoft.com/office/drawing/2014/main" id="{AFC12B23-5C2E-4185-AC6F-066D6E7E8D7D}"/>
                    </a:ext>
                  </a:extLst>
                </p:cNvPr>
                <p:cNvPicPr/>
                <p:nvPr/>
              </p:nvPicPr>
              <p:blipFill>
                <a:blip r:embed="rId168"/>
                <a:stretch>
                  <a:fillRect/>
                </a:stretch>
              </p:blipFill>
              <p:spPr>
                <a:xfrm>
                  <a:off x="4208919" y="5940366"/>
                  <a:ext cx="709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852" name="Freihand 119851">
                  <a:extLst>
                    <a:ext uri="{FF2B5EF4-FFF2-40B4-BE49-F238E27FC236}">
                      <a16:creationId xmlns:a16="http://schemas.microsoft.com/office/drawing/2014/main" id="{AEA3FF30-3D81-4A27-AAF8-013237547924}"/>
                    </a:ext>
                  </a:extLst>
                </p14:cNvPr>
                <p14:cNvContentPartPr/>
                <p14:nvPr/>
              </p14:nvContentPartPr>
              <p14:xfrm>
                <a:off x="4439679" y="6087246"/>
                <a:ext cx="115200" cy="120960"/>
              </p14:xfrm>
            </p:contentPart>
          </mc:Choice>
          <mc:Fallback xmlns="">
            <p:pic>
              <p:nvPicPr>
                <p:cNvPr id="119852" name="Freihand 119851">
                  <a:extLst>
                    <a:ext uri="{FF2B5EF4-FFF2-40B4-BE49-F238E27FC236}">
                      <a16:creationId xmlns:a16="http://schemas.microsoft.com/office/drawing/2014/main" id="{AEA3FF30-3D81-4A27-AAF8-013237547924}"/>
                    </a:ext>
                  </a:extLst>
                </p:cNvPr>
                <p:cNvPicPr/>
                <p:nvPr/>
              </p:nvPicPr>
              <p:blipFill>
                <a:blip r:embed="rId170"/>
                <a:stretch>
                  <a:fillRect/>
                </a:stretch>
              </p:blipFill>
              <p:spPr>
                <a:xfrm>
                  <a:off x="4435359" y="6082926"/>
                  <a:ext cx="123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853" name="Freihand 119852">
                  <a:extLst>
                    <a:ext uri="{FF2B5EF4-FFF2-40B4-BE49-F238E27FC236}">
                      <a16:creationId xmlns:a16="http://schemas.microsoft.com/office/drawing/2014/main" id="{746EA3A8-5CDE-495D-ACEE-6633E4DB4C8D}"/>
                    </a:ext>
                  </a:extLst>
                </p14:cNvPr>
                <p14:cNvContentPartPr/>
                <p14:nvPr/>
              </p14:nvContentPartPr>
              <p14:xfrm>
                <a:off x="4490799" y="6132966"/>
                <a:ext cx="70200" cy="65880"/>
              </p14:xfrm>
            </p:contentPart>
          </mc:Choice>
          <mc:Fallback xmlns="">
            <p:pic>
              <p:nvPicPr>
                <p:cNvPr id="119853" name="Freihand 119852">
                  <a:extLst>
                    <a:ext uri="{FF2B5EF4-FFF2-40B4-BE49-F238E27FC236}">
                      <a16:creationId xmlns:a16="http://schemas.microsoft.com/office/drawing/2014/main" id="{746EA3A8-5CDE-495D-ACEE-6633E4DB4C8D}"/>
                    </a:ext>
                  </a:extLst>
                </p:cNvPr>
                <p:cNvPicPr/>
                <p:nvPr/>
              </p:nvPicPr>
              <p:blipFill>
                <a:blip r:embed="rId172"/>
                <a:stretch>
                  <a:fillRect/>
                </a:stretch>
              </p:blipFill>
              <p:spPr>
                <a:xfrm>
                  <a:off x="4486479" y="6128646"/>
                  <a:ext cx="78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9854" name="Freihand 119853">
                  <a:extLst>
                    <a:ext uri="{FF2B5EF4-FFF2-40B4-BE49-F238E27FC236}">
                      <a16:creationId xmlns:a16="http://schemas.microsoft.com/office/drawing/2014/main" id="{FCF2DBE8-2B1B-41E6-91D9-2BE3835D8BE7}"/>
                    </a:ext>
                  </a:extLst>
                </p14:cNvPr>
                <p14:cNvContentPartPr/>
                <p14:nvPr/>
              </p14:nvContentPartPr>
              <p14:xfrm>
                <a:off x="4585119" y="6182646"/>
                <a:ext cx="86760" cy="51480"/>
              </p14:xfrm>
            </p:contentPart>
          </mc:Choice>
          <mc:Fallback xmlns="">
            <p:pic>
              <p:nvPicPr>
                <p:cNvPr id="119854" name="Freihand 119853">
                  <a:extLst>
                    <a:ext uri="{FF2B5EF4-FFF2-40B4-BE49-F238E27FC236}">
                      <a16:creationId xmlns:a16="http://schemas.microsoft.com/office/drawing/2014/main" id="{FCF2DBE8-2B1B-41E6-91D9-2BE3835D8BE7}"/>
                    </a:ext>
                  </a:extLst>
                </p:cNvPr>
                <p:cNvPicPr/>
                <p:nvPr/>
              </p:nvPicPr>
              <p:blipFill>
                <a:blip r:embed="rId174"/>
                <a:stretch>
                  <a:fillRect/>
                </a:stretch>
              </p:blipFill>
              <p:spPr>
                <a:xfrm>
                  <a:off x="4580799" y="6178326"/>
                  <a:ext cx="95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9855" name="Freihand 119854">
                  <a:extLst>
                    <a:ext uri="{FF2B5EF4-FFF2-40B4-BE49-F238E27FC236}">
                      <a16:creationId xmlns:a16="http://schemas.microsoft.com/office/drawing/2014/main" id="{1FC8AF5D-BA5A-4750-A9B3-1EF5C05D5808}"/>
                    </a:ext>
                  </a:extLst>
                </p14:cNvPr>
                <p14:cNvContentPartPr/>
                <p14:nvPr/>
              </p14:nvContentPartPr>
              <p14:xfrm>
                <a:off x="4631199" y="6188046"/>
                <a:ext cx="20520" cy="86040"/>
              </p14:xfrm>
            </p:contentPart>
          </mc:Choice>
          <mc:Fallback xmlns="">
            <p:pic>
              <p:nvPicPr>
                <p:cNvPr id="119855" name="Freihand 119854">
                  <a:extLst>
                    <a:ext uri="{FF2B5EF4-FFF2-40B4-BE49-F238E27FC236}">
                      <a16:creationId xmlns:a16="http://schemas.microsoft.com/office/drawing/2014/main" id="{1FC8AF5D-BA5A-4750-A9B3-1EF5C05D5808}"/>
                    </a:ext>
                  </a:extLst>
                </p:cNvPr>
                <p:cNvPicPr/>
                <p:nvPr/>
              </p:nvPicPr>
              <p:blipFill>
                <a:blip r:embed="rId176"/>
                <a:stretch>
                  <a:fillRect/>
                </a:stretch>
              </p:blipFill>
              <p:spPr>
                <a:xfrm>
                  <a:off x="4626879" y="6183726"/>
                  <a:ext cx="291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9858" name="Freihand 119857">
                  <a:extLst>
                    <a:ext uri="{FF2B5EF4-FFF2-40B4-BE49-F238E27FC236}">
                      <a16:creationId xmlns:a16="http://schemas.microsoft.com/office/drawing/2014/main" id="{46378C7C-CAE2-4880-97BD-7D289F386242}"/>
                    </a:ext>
                  </a:extLst>
                </p14:cNvPr>
                <p14:cNvContentPartPr/>
                <p14:nvPr/>
              </p14:nvContentPartPr>
              <p14:xfrm>
                <a:off x="1634559" y="6367686"/>
                <a:ext cx="2271600" cy="72720"/>
              </p14:xfrm>
            </p:contentPart>
          </mc:Choice>
          <mc:Fallback xmlns="">
            <p:pic>
              <p:nvPicPr>
                <p:cNvPr id="119858" name="Freihand 119857">
                  <a:extLst>
                    <a:ext uri="{FF2B5EF4-FFF2-40B4-BE49-F238E27FC236}">
                      <a16:creationId xmlns:a16="http://schemas.microsoft.com/office/drawing/2014/main" id="{46378C7C-CAE2-4880-97BD-7D289F386242}"/>
                    </a:ext>
                  </a:extLst>
                </p:cNvPr>
                <p:cNvPicPr/>
                <p:nvPr/>
              </p:nvPicPr>
              <p:blipFill>
                <a:blip r:embed="rId178"/>
                <a:stretch>
                  <a:fillRect/>
                </a:stretch>
              </p:blipFill>
              <p:spPr>
                <a:xfrm>
                  <a:off x="1630239" y="6363366"/>
                  <a:ext cx="2280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9859" name="Freihand 119858">
                  <a:extLst>
                    <a:ext uri="{FF2B5EF4-FFF2-40B4-BE49-F238E27FC236}">
                      <a16:creationId xmlns:a16="http://schemas.microsoft.com/office/drawing/2014/main" id="{E5B8BB61-8A7C-4F77-A19B-A47EAC8D7824}"/>
                    </a:ext>
                  </a:extLst>
                </p14:cNvPr>
                <p14:cNvContentPartPr/>
                <p14:nvPr/>
              </p14:nvContentPartPr>
              <p14:xfrm>
                <a:off x="3832359" y="6260406"/>
                <a:ext cx="967680" cy="199440"/>
              </p14:xfrm>
            </p:contentPart>
          </mc:Choice>
          <mc:Fallback xmlns="">
            <p:pic>
              <p:nvPicPr>
                <p:cNvPr id="119859" name="Freihand 119858">
                  <a:extLst>
                    <a:ext uri="{FF2B5EF4-FFF2-40B4-BE49-F238E27FC236}">
                      <a16:creationId xmlns:a16="http://schemas.microsoft.com/office/drawing/2014/main" id="{E5B8BB61-8A7C-4F77-A19B-A47EAC8D7824}"/>
                    </a:ext>
                  </a:extLst>
                </p:cNvPr>
                <p:cNvPicPr/>
                <p:nvPr/>
              </p:nvPicPr>
              <p:blipFill>
                <a:blip r:embed="rId180"/>
                <a:stretch>
                  <a:fillRect/>
                </a:stretch>
              </p:blipFill>
              <p:spPr>
                <a:xfrm>
                  <a:off x="3828039" y="6256086"/>
                  <a:ext cx="976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861" name="Freihand 119860">
                  <a:extLst>
                    <a:ext uri="{FF2B5EF4-FFF2-40B4-BE49-F238E27FC236}">
                      <a16:creationId xmlns:a16="http://schemas.microsoft.com/office/drawing/2014/main" id="{58BFC52D-AF2F-42BB-BD63-D4F2B0768DFC}"/>
                    </a:ext>
                  </a:extLst>
                </p14:cNvPr>
                <p14:cNvContentPartPr/>
                <p14:nvPr/>
              </p14:nvContentPartPr>
              <p14:xfrm>
                <a:off x="2847399" y="6559206"/>
                <a:ext cx="149400" cy="98280"/>
              </p14:xfrm>
            </p:contentPart>
          </mc:Choice>
          <mc:Fallback xmlns="">
            <p:pic>
              <p:nvPicPr>
                <p:cNvPr id="119861" name="Freihand 119860">
                  <a:extLst>
                    <a:ext uri="{FF2B5EF4-FFF2-40B4-BE49-F238E27FC236}">
                      <a16:creationId xmlns:a16="http://schemas.microsoft.com/office/drawing/2014/main" id="{58BFC52D-AF2F-42BB-BD63-D4F2B0768DFC}"/>
                    </a:ext>
                  </a:extLst>
                </p:cNvPr>
                <p:cNvPicPr/>
                <p:nvPr/>
              </p:nvPicPr>
              <p:blipFill>
                <a:blip r:embed="rId182"/>
                <a:stretch>
                  <a:fillRect/>
                </a:stretch>
              </p:blipFill>
              <p:spPr>
                <a:xfrm>
                  <a:off x="2843079" y="6554886"/>
                  <a:ext cx="158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862" name="Freihand 119861">
                  <a:extLst>
                    <a:ext uri="{FF2B5EF4-FFF2-40B4-BE49-F238E27FC236}">
                      <a16:creationId xmlns:a16="http://schemas.microsoft.com/office/drawing/2014/main" id="{E961FC8D-4FE9-414E-8FA2-67A7762CF5F0}"/>
                    </a:ext>
                  </a:extLst>
                </p14:cNvPr>
                <p14:cNvContentPartPr/>
                <p14:nvPr/>
              </p14:nvContentPartPr>
              <p14:xfrm>
                <a:off x="3136839" y="6559566"/>
                <a:ext cx="12600" cy="71280"/>
              </p14:xfrm>
            </p:contentPart>
          </mc:Choice>
          <mc:Fallback xmlns="">
            <p:pic>
              <p:nvPicPr>
                <p:cNvPr id="119862" name="Freihand 119861">
                  <a:extLst>
                    <a:ext uri="{FF2B5EF4-FFF2-40B4-BE49-F238E27FC236}">
                      <a16:creationId xmlns:a16="http://schemas.microsoft.com/office/drawing/2014/main" id="{E961FC8D-4FE9-414E-8FA2-67A7762CF5F0}"/>
                    </a:ext>
                  </a:extLst>
                </p:cNvPr>
                <p:cNvPicPr/>
                <p:nvPr/>
              </p:nvPicPr>
              <p:blipFill>
                <a:blip r:embed="rId184"/>
                <a:stretch>
                  <a:fillRect/>
                </a:stretch>
              </p:blipFill>
              <p:spPr>
                <a:xfrm>
                  <a:off x="3132519" y="6555246"/>
                  <a:ext cx="212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9863" name="Freihand 119862">
                  <a:extLst>
                    <a:ext uri="{FF2B5EF4-FFF2-40B4-BE49-F238E27FC236}">
                      <a16:creationId xmlns:a16="http://schemas.microsoft.com/office/drawing/2014/main" id="{65A95B58-AFB4-461D-8BB3-8BE44319225A}"/>
                    </a:ext>
                  </a:extLst>
                </p14:cNvPr>
                <p14:cNvContentPartPr/>
                <p14:nvPr/>
              </p14:nvContentPartPr>
              <p14:xfrm>
                <a:off x="3110559" y="6578286"/>
                <a:ext cx="83160" cy="8640"/>
              </p14:xfrm>
            </p:contentPart>
          </mc:Choice>
          <mc:Fallback xmlns="">
            <p:pic>
              <p:nvPicPr>
                <p:cNvPr id="119863" name="Freihand 119862">
                  <a:extLst>
                    <a:ext uri="{FF2B5EF4-FFF2-40B4-BE49-F238E27FC236}">
                      <a16:creationId xmlns:a16="http://schemas.microsoft.com/office/drawing/2014/main" id="{65A95B58-AFB4-461D-8BB3-8BE44319225A}"/>
                    </a:ext>
                  </a:extLst>
                </p:cNvPr>
                <p:cNvPicPr/>
                <p:nvPr/>
              </p:nvPicPr>
              <p:blipFill>
                <a:blip r:embed="rId186"/>
                <a:stretch>
                  <a:fillRect/>
                </a:stretch>
              </p:blipFill>
              <p:spPr>
                <a:xfrm>
                  <a:off x="3106239" y="6573966"/>
                  <a:ext cx="918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864" name="Freihand 119863">
                  <a:extLst>
                    <a:ext uri="{FF2B5EF4-FFF2-40B4-BE49-F238E27FC236}">
                      <a16:creationId xmlns:a16="http://schemas.microsoft.com/office/drawing/2014/main" id="{60725EC1-B066-4E57-91FA-47F31B39284D}"/>
                    </a:ext>
                  </a:extLst>
                </p14:cNvPr>
                <p14:cNvContentPartPr/>
                <p14:nvPr/>
              </p14:nvContentPartPr>
              <p14:xfrm>
                <a:off x="3245199" y="6539046"/>
                <a:ext cx="66600" cy="68040"/>
              </p14:xfrm>
            </p:contentPart>
          </mc:Choice>
          <mc:Fallback xmlns="">
            <p:pic>
              <p:nvPicPr>
                <p:cNvPr id="119864" name="Freihand 119863">
                  <a:extLst>
                    <a:ext uri="{FF2B5EF4-FFF2-40B4-BE49-F238E27FC236}">
                      <a16:creationId xmlns:a16="http://schemas.microsoft.com/office/drawing/2014/main" id="{60725EC1-B066-4E57-91FA-47F31B39284D}"/>
                    </a:ext>
                  </a:extLst>
                </p:cNvPr>
                <p:cNvPicPr/>
                <p:nvPr/>
              </p:nvPicPr>
              <p:blipFill>
                <a:blip r:embed="rId188"/>
                <a:stretch>
                  <a:fillRect/>
                </a:stretch>
              </p:blipFill>
              <p:spPr>
                <a:xfrm>
                  <a:off x="3240879" y="6534726"/>
                  <a:ext cx="75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9865" name="Freihand 119864">
                  <a:extLst>
                    <a:ext uri="{FF2B5EF4-FFF2-40B4-BE49-F238E27FC236}">
                      <a16:creationId xmlns:a16="http://schemas.microsoft.com/office/drawing/2014/main" id="{186BF2A6-1A92-461B-AD6D-EA9FF4FB8D43}"/>
                    </a:ext>
                  </a:extLst>
                </p14:cNvPr>
                <p14:cNvContentPartPr/>
                <p14:nvPr/>
              </p14:nvContentPartPr>
              <p14:xfrm>
                <a:off x="3341679" y="6607086"/>
                <a:ext cx="6480" cy="51120"/>
              </p14:xfrm>
            </p:contentPart>
          </mc:Choice>
          <mc:Fallback xmlns="">
            <p:pic>
              <p:nvPicPr>
                <p:cNvPr id="119865" name="Freihand 119864">
                  <a:extLst>
                    <a:ext uri="{FF2B5EF4-FFF2-40B4-BE49-F238E27FC236}">
                      <a16:creationId xmlns:a16="http://schemas.microsoft.com/office/drawing/2014/main" id="{186BF2A6-1A92-461B-AD6D-EA9FF4FB8D43}"/>
                    </a:ext>
                  </a:extLst>
                </p:cNvPr>
                <p:cNvPicPr/>
                <p:nvPr/>
              </p:nvPicPr>
              <p:blipFill>
                <a:blip r:embed="rId190"/>
                <a:stretch>
                  <a:fillRect/>
                </a:stretch>
              </p:blipFill>
              <p:spPr>
                <a:xfrm>
                  <a:off x="3337359" y="6602766"/>
                  <a:ext cx="15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866" name="Freihand 119865">
                  <a:extLst>
                    <a:ext uri="{FF2B5EF4-FFF2-40B4-BE49-F238E27FC236}">
                      <a16:creationId xmlns:a16="http://schemas.microsoft.com/office/drawing/2014/main" id="{5AA3A69F-2E41-4488-9E5C-F1BB7DF15C65}"/>
                    </a:ext>
                  </a:extLst>
                </p14:cNvPr>
                <p14:cNvContentPartPr/>
                <p14:nvPr/>
              </p14:nvContentPartPr>
              <p14:xfrm>
                <a:off x="3378759" y="6529326"/>
                <a:ext cx="48240" cy="92520"/>
              </p14:xfrm>
            </p:contentPart>
          </mc:Choice>
          <mc:Fallback xmlns="">
            <p:pic>
              <p:nvPicPr>
                <p:cNvPr id="119866" name="Freihand 119865">
                  <a:extLst>
                    <a:ext uri="{FF2B5EF4-FFF2-40B4-BE49-F238E27FC236}">
                      <a16:creationId xmlns:a16="http://schemas.microsoft.com/office/drawing/2014/main" id="{5AA3A69F-2E41-4488-9E5C-F1BB7DF15C65}"/>
                    </a:ext>
                  </a:extLst>
                </p:cNvPr>
                <p:cNvPicPr/>
                <p:nvPr/>
              </p:nvPicPr>
              <p:blipFill>
                <a:blip r:embed="rId192"/>
                <a:stretch>
                  <a:fillRect/>
                </a:stretch>
              </p:blipFill>
              <p:spPr>
                <a:xfrm>
                  <a:off x="3374439" y="6525006"/>
                  <a:ext cx="56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867" name="Freihand 119866">
                  <a:extLst>
                    <a:ext uri="{FF2B5EF4-FFF2-40B4-BE49-F238E27FC236}">
                      <a16:creationId xmlns:a16="http://schemas.microsoft.com/office/drawing/2014/main" id="{214AB95B-BD84-4A21-B7B8-D0878C56FD3F}"/>
                    </a:ext>
                  </a:extLst>
                </p14:cNvPr>
                <p14:cNvContentPartPr/>
                <p14:nvPr/>
              </p14:nvContentPartPr>
              <p14:xfrm>
                <a:off x="3462999" y="6536526"/>
                <a:ext cx="43560" cy="56520"/>
              </p14:xfrm>
            </p:contentPart>
          </mc:Choice>
          <mc:Fallback xmlns="">
            <p:pic>
              <p:nvPicPr>
                <p:cNvPr id="119867" name="Freihand 119866">
                  <a:extLst>
                    <a:ext uri="{FF2B5EF4-FFF2-40B4-BE49-F238E27FC236}">
                      <a16:creationId xmlns:a16="http://schemas.microsoft.com/office/drawing/2014/main" id="{214AB95B-BD84-4A21-B7B8-D0878C56FD3F}"/>
                    </a:ext>
                  </a:extLst>
                </p:cNvPr>
                <p:cNvPicPr/>
                <p:nvPr/>
              </p:nvPicPr>
              <p:blipFill>
                <a:blip r:embed="rId194"/>
                <a:stretch>
                  <a:fillRect/>
                </a:stretch>
              </p:blipFill>
              <p:spPr>
                <a:xfrm>
                  <a:off x="3458679" y="6532206"/>
                  <a:ext cx="52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9868" name="Freihand 119867">
                  <a:extLst>
                    <a:ext uri="{FF2B5EF4-FFF2-40B4-BE49-F238E27FC236}">
                      <a16:creationId xmlns:a16="http://schemas.microsoft.com/office/drawing/2014/main" id="{18455378-73E2-4943-B475-125D993BC0C3}"/>
                    </a:ext>
                  </a:extLst>
                </p14:cNvPr>
                <p14:cNvContentPartPr/>
                <p14:nvPr/>
              </p14:nvContentPartPr>
              <p14:xfrm>
                <a:off x="3490719" y="6559566"/>
                <a:ext cx="18000" cy="50040"/>
              </p14:xfrm>
            </p:contentPart>
          </mc:Choice>
          <mc:Fallback xmlns="">
            <p:pic>
              <p:nvPicPr>
                <p:cNvPr id="119868" name="Freihand 119867">
                  <a:extLst>
                    <a:ext uri="{FF2B5EF4-FFF2-40B4-BE49-F238E27FC236}">
                      <a16:creationId xmlns:a16="http://schemas.microsoft.com/office/drawing/2014/main" id="{18455378-73E2-4943-B475-125D993BC0C3}"/>
                    </a:ext>
                  </a:extLst>
                </p:cNvPr>
                <p:cNvPicPr/>
                <p:nvPr/>
              </p:nvPicPr>
              <p:blipFill>
                <a:blip r:embed="rId196"/>
                <a:stretch>
                  <a:fillRect/>
                </a:stretch>
              </p:blipFill>
              <p:spPr>
                <a:xfrm>
                  <a:off x="3486399" y="6555246"/>
                  <a:ext cx="26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869" name="Freihand 119868">
                  <a:extLst>
                    <a:ext uri="{FF2B5EF4-FFF2-40B4-BE49-F238E27FC236}">
                      <a16:creationId xmlns:a16="http://schemas.microsoft.com/office/drawing/2014/main" id="{48002FD0-431C-4858-AC52-07EA53187F4B}"/>
                    </a:ext>
                  </a:extLst>
                </p14:cNvPr>
                <p14:cNvContentPartPr/>
                <p14:nvPr/>
              </p14:nvContentPartPr>
              <p14:xfrm>
                <a:off x="3573879" y="6534006"/>
                <a:ext cx="49320" cy="62280"/>
              </p14:xfrm>
            </p:contentPart>
          </mc:Choice>
          <mc:Fallback xmlns="">
            <p:pic>
              <p:nvPicPr>
                <p:cNvPr id="119869" name="Freihand 119868">
                  <a:extLst>
                    <a:ext uri="{FF2B5EF4-FFF2-40B4-BE49-F238E27FC236}">
                      <a16:creationId xmlns:a16="http://schemas.microsoft.com/office/drawing/2014/main" id="{48002FD0-431C-4858-AC52-07EA53187F4B}"/>
                    </a:ext>
                  </a:extLst>
                </p:cNvPr>
                <p:cNvPicPr/>
                <p:nvPr/>
              </p:nvPicPr>
              <p:blipFill>
                <a:blip r:embed="rId198"/>
                <a:stretch>
                  <a:fillRect/>
                </a:stretch>
              </p:blipFill>
              <p:spPr>
                <a:xfrm>
                  <a:off x="3569559" y="6529686"/>
                  <a:ext cx="57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9870" name="Freihand 119869">
                  <a:extLst>
                    <a:ext uri="{FF2B5EF4-FFF2-40B4-BE49-F238E27FC236}">
                      <a16:creationId xmlns:a16="http://schemas.microsoft.com/office/drawing/2014/main" id="{F52F9704-7548-4082-8399-F973B7853418}"/>
                    </a:ext>
                  </a:extLst>
                </p14:cNvPr>
                <p14:cNvContentPartPr/>
                <p14:nvPr/>
              </p14:nvContentPartPr>
              <p14:xfrm>
                <a:off x="3528159" y="6499806"/>
                <a:ext cx="46080" cy="51480"/>
              </p14:xfrm>
            </p:contentPart>
          </mc:Choice>
          <mc:Fallback xmlns="">
            <p:pic>
              <p:nvPicPr>
                <p:cNvPr id="119870" name="Freihand 119869">
                  <a:extLst>
                    <a:ext uri="{FF2B5EF4-FFF2-40B4-BE49-F238E27FC236}">
                      <a16:creationId xmlns:a16="http://schemas.microsoft.com/office/drawing/2014/main" id="{F52F9704-7548-4082-8399-F973B7853418}"/>
                    </a:ext>
                  </a:extLst>
                </p:cNvPr>
                <p:cNvPicPr/>
                <p:nvPr/>
              </p:nvPicPr>
              <p:blipFill>
                <a:blip r:embed="rId200"/>
                <a:stretch>
                  <a:fillRect/>
                </a:stretch>
              </p:blipFill>
              <p:spPr>
                <a:xfrm>
                  <a:off x="3523839" y="6495486"/>
                  <a:ext cx="54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871" name="Freihand 119870">
                  <a:extLst>
                    <a:ext uri="{FF2B5EF4-FFF2-40B4-BE49-F238E27FC236}">
                      <a16:creationId xmlns:a16="http://schemas.microsoft.com/office/drawing/2014/main" id="{548D8C8C-74D8-4830-AE3A-47F008806363}"/>
                    </a:ext>
                  </a:extLst>
                </p14:cNvPr>
                <p14:cNvContentPartPr/>
                <p14:nvPr/>
              </p14:nvContentPartPr>
              <p14:xfrm>
                <a:off x="3603039" y="6576846"/>
                <a:ext cx="34920" cy="25200"/>
              </p14:xfrm>
            </p:contentPart>
          </mc:Choice>
          <mc:Fallback xmlns="">
            <p:pic>
              <p:nvPicPr>
                <p:cNvPr id="119871" name="Freihand 119870">
                  <a:extLst>
                    <a:ext uri="{FF2B5EF4-FFF2-40B4-BE49-F238E27FC236}">
                      <a16:creationId xmlns:a16="http://schemas.microsoft.com/office/drawing/2014/main" id="{548D8C8C-74D8-4830-AE3A-47F008806363}"/>
                    </a:ext>
                  </a:extLst>
                </p:cNvPr>
                <p:cNvPicPr/>
                <p:nvPr/>
              </p:nvPicPr>
              <p:blipFill>
                <a:blip r:embed="rId202"/>
                <a:stretch>
                  <a:fillRect/>
                </a:stretch>
              </p:blipFill>
              <p:spPr>
                <a:xfrm>
                  <a:off x="3598719" y="6572526"/>
                  <a:ext cx="43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9872" name="Freihand 119871">
                  <a:extLst>
                    <a:ext uri="{FF2B5EF4-FFF2-40B4-BE49-F238E27FC236}">
                      <a16:creationId xmlns:a16="http://schemas.microsoft.com/office/drawing/2014/main" id="{50366F73-1D55-4EF7-9738-A8B98F2CE61A}"/>
                    </a:ext>
                  </a:extLst>
                </p14:cNvPr>
                <p14:cNvContentPartPr/>
                <p14:nvPr/>
              </p14:nvContentPartPr>
              <p14:xfrm>
                <a:off x="3613119" y="6495126"/>
                <a:ext cx="82080" cy="139680"/>
              </p14:xfrm>
            </p:contentPart>
          </mc:Choice>
          <mc:Fallback xmlns="">
            <p:pic>
              <p:nvPicPr>
                <p:cNvPr id="119872" name="Freihand 119871">
                  <a:extLst>
                    <a:ext uri="{FF2B5EF4-FFF2-40B4-BE49-F238E27FC236}">
                      <a16:creationId xmlns:a16="http://schemas.microsoft.com/office/drawing/2014/main" id="{50366F73-1D55-4EF7-9738-A8B98F2CE61A}"/>
                    </a:ext>
                  </a:extLst>
                </p:cNvPr>
                <p:cNvPicPr/>
                <p:nvPr/>
              </p:nvPicPr>
              <p:blipFill>
                <a:blip r:embed="rId204"/>
                <a:stretch>
                  <a:fillRect/>
                </a:stretch>
              </p:blipFill>
              <p:spPr>
                <a:xfrm>
                  <a:off x="3608799" y="6490806"/>
                  <a:ext cx="90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9873" name="Freihand 119872">
                  <a:extLst>
                    <a:ext uri="{FF2B5EF4-FFF2-40B4-BE49-F238E27FC236}">
                      <a16:creationId xmlns:a16="http://schemas.microsoft.com/office/drawing/2014/main" id="{240EBA11-8EE1-48ED-8752-6B999771F08D}"/>
                    </a:ext>
                  </a:extLst>
                </p14:cNvPr>
                <p14:cNvContentPartPr/>
                <p14:nvPr/>
              </p14:nvContentPartPr>
              <p14:xfrm>
                <a:off x="2775399" y="6474606"/>
                <a:ext cx="83880" cy="240120"/>
              </p14:xfrm>
            </p:contentPart>
          </mc:Choice>
          <mc:Fallback xmlns="">
            <p:pic>
              <p:nvPicPr>
                <p:cNvPr id="119873" name="Freihand 119872">
                  <a:extLst>
                    <a:ext uri="{FF2B5EF4-FFF2-40B4-BE49-F238E27FC236}">
                      <a16:creationId xmlns:a16="http://schemas.microsoft.com/office/drawing/2014/main" id="{240EBA11-8EE1-48ED-8752-6B999771F08D}"/>
                    </a:ext>
                  </a:extLst>
                </p:cNvPr>
                <p:cNvPicPr/>
                <p:nvPr/>
              </p:nvPicPr>
              <p:blipFill>
                <a:blip r:embed="rId206"/>
                <a:stretch>
                  <a:fillRect/>
                </a:stretch>
              </p:blipFill>
              <p:spPr>
                <a:xfrm>
                  <a:off x="2771079" y="6470286"/>
                  <a:ext cx="92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9875" name="Freihand 119874">
                  <a:extLst>
                    <a:ext uri="{FF2B5EF4-FFF2-40B4-BE49-F238E27FC236}">
                      <a16:creationId xmlns:a16="http://schemas.microsoft.com/office/drawing/2014/main" id="{B2C8725C-886A-4BF1-8556-62646BE4B4B2}"/>
                    </a:ext>
                  </a:extLst>
                </p14:cNvPr>
                <p14:cNvContentPartPr/>
                <p14:nvPr/>
              </p14:nvContentPartPr>
              <p14:xfrm>
                <a:off x="3720759" y="6383526"/>
                <a:ext cx="86040" cy="77760"/>
              </p14:xfrm>
            </p:contentPart>
          </mc:Choice>
          <mc:Fallback xmlns="">
            <p:pic>
              <p:nvPicPr>
                <p:cNvPr id="119875" name="Freihand 119874">
                  <a:extLst>
                    <a:ext uri="{FF2B5EF4-FFF2-40B4-BE49-F238E27FC236}">
                      <a16:creationId xmlns:a16="http://schemas.microsoft.com/office/drawing/2014/main" id="{B2C8725C-886A-4BF1-8556-62646BE4B4B2}"/>
                    </a:ext>
                  </a:extLst>
                </p:cNvPr>
                <p:cNvPicPr/>
                <p:nvPr/>
              </p:nvPicPr>
              <p:blipFill>
                <a:blip r:embed="rId208"/>
                <a:stretch>
                  <a:fillRect/>
                </a:stretch>
              </p:blipFill>
              <p:spPr>
                <a:xfrm>
                  <a:off x="3716439" y="6379206"/>
                  <a:ext cx="94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9876" name="Freihand 119875">
                  <a:extLst>
                    <a:ext uri="{FF2B5EF4-FFF2-40B4-BE49-F238E27FC236}">
                      <a16:creationId xmlns:a16="http://schemas.microsoft.com/office/drawing/2014/main" id="{6390F428-C054-4957-8498-24B3ED5E3688}"/>
                    </a:ext>
                  </a:extLst>
                </p14:cNvPr>
                <p14:cNvContentPartPr/>
                <p14:nvPr/>
              </p14:nvContentPartPr>
              <p14:xfrm>
                <a:off x="3779079" y="6407646"/>
                <a:ext cx="28080" cy="81360"/>
              </p14:xfrm>
            </p:contentPart>
          </mc:Choice>
          <mc:Fallback xmlns="">
            <p:pic>
              <p:nvPicPr>
                <p:cNvPr id="119876" name="Freihand 119875">
                  <a:extLst>
                    <a:ext uri="{FF2B5EF4-FFF2-40B4-BE49-F238E27FC236}">
                      <a16:creationId xmlns:a16="http://schemas.microsoft.com/office/drawing/2014/main" id="{6390F428-C054-4957-8498-24B3ED5E3688}"/>
                    </a:ext>
                  </a:extLst>
                </p:cNvPr>
                <p:cNvPicPr/>
                <p:nvPr/>
              </p:nvPicPr>
              <p:blipFill>
                <a:blip r:embed="rId210"/>
                <a:stretch>
                  <a:fillRect/>
                </a:stretch>
              </p:blipFill>
              <p:spPr>
                <a:xfrm>
                  <a:off x="3774759" y="6403326"/>
                  <a:ext cx="36720" cy="90000"/>
                </a:xfrm>
                <a:prstGeom prst="rect">
                  <a:avLst/>
                </a:prstGeom>
              </p:spPr>
            </p:pic>
          </mc:Fallback>
        </mc:AlternateContent>
      </p:grpSp>
      <p:grpSp>
        <p:nvGrpSpPr>
          <p:cNvPr id="119883" name="Gruppieren 119882">
            <a:extLst>
              <a:ext uri="{FF2B5EF4-FFF2-40B4-BE49-F238E27FC236}">
                <a16:creationId xmlns:a16="http://schemas.microsoft.com/office/drawing/2014/main" id="{C465621A-6643-4969-8832-9B86DBD8B3B6}"/>
              </a:ext>
            </a:extLst>
          </p:cNvPr>
          <p:cNvGrpSpPr/>
          <p:nvPr/>
        </p:nvGrpSpPr>
        <p:grpSpPr>
          <a:xfrm>
            <a:off x="4263279" y="6510606"/>
            <a:ext cx="302400" cy="100440"/>
            <a:chOff x="4263279" y="6510606"/>
            <a:chExt cx="302400" cy="100440"/>
          </a:xfrm>
        </p:grpSpPr>
        <mc:AlternateContent xmlns:mc="http://schemas.openxmlformats.org/markup-compatibility/2006" xmlns:p14="http://schemas.microsoft.com/office/powerpoint/2010/main">
          <mc:Choice Requires="p14">
            <p:contentPart p14:bwMode="auto" r:id="rId211">
              <p14:nvContentPartPr>
                <p14:cNvPr id="119878" name="Freihand 119877">
                  <a:extLst>
                    <a:ext uri="{FF2B5EF4-FFF2-40B4-BE49-F238E27FC236}">
                      <a16:creationId xmlns:a16="http://schemas.microsoft.com/office/drawing/2014/main" id="{80CF94AE-FE48-4294-BADE-93EB7C10B973}"/>
                    </a:ext>
                  </a:extLst>
                </p14:cNvPr>
                <p14:cNvContentPartPr/>
                <p14:nvPr/>
              </p14:nvContentPartPr>
              <p14:xfrm>
                <a:off x="4263279" y="6547326"/>
                <a:ext cx="196920" cy="28440"/>
              </p14:xfrm>
            </p:contentPart>
          </mc:Choice>
          <mc:Fallback xmlns="">
            <p:pic>
              <p:nvPicPr>
                <p:cNvPr id="119878" name="Freihand 119877">
                  <a:extLst>
                    <a:ext uri="{FF2B5EF4-FFF2-40B4-BE49-F238E27FC236}">
                      <a16:creationId xmlns:a16="http://schemas.microsoft.com/office/drawing/2014/main" id="{80CF94AE-FE48-4294-BADE-93EB7C10B973}"/>
                    </a:ext>
                  </a:extLst>
                </p:cNvPr>
                <p:cNvPicPr/>
                <p:nvPr/>
              </p:nvPicPr>
              <p:blipFill>
                <a:blip r:embed="rId212"/>
                <a:stretch>
                  <a:fillRect/>
                </a:stretch>
              </p:blipFill>
              <p:spPr>
                <a:xfrm>
                  <a:off x="4258959" y="6543006"/>
                  <a:ext cx="205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9879" name="Freihand 119878">
                  <a:extLst>
                    <a:ext uri="{FF2B5EF4-FFF2-40B4-BE49-F238E27FC236}">
                      <a16:creationId xmlns:a16="http://schemas.microsoft.com/office/drawing/2014/main" id="{2785D548-9B05-42C7-8F0C-86F68D66B025}"/>
                    </a:ext>
                  </a:extLst>
                </p14:cNvPr>
                <p14:cNvContentPartPr/>
                <p14:nvPr/>
              </p14:nvContentPartPr>
              <p14:xfrm>
                <a:off x="4451559" y="6510606"/>
                <a:ext cx="114120" cy="100440"/>
              </p14:xfrm>
            </p:contentPart>
          </mc:Choice>
          <mc:Fallback xmlns="">
            <p:pic>
              <p:nvPicPr>
                <p:cNvPr id="119879" name="Freihand 119878">
                  <a:extLst>
                    <a:ext uri="{FF2B5EF4-FFF2-40B4-BE49-F238E27FC236}">
                      <a16:creationId xmlns:a16="http://schemas.microsoft.com/office/drawing/2014/main" id="{2785D548-9B05-42C7-8F0C-86F68D66B025}"/>
                    </a:ext>
                  </a:extLst>
                </p:cNvPr>
                <p:cNvPicPr/>
                <p:nvPr/>
              </p:nvPicPr>
              <p:blipFill>
                <a:blip r:embed="rId214"/>
                <a:stretch>
                  <a:fillRect/>
                </a:stretch>
              </p:blipFill>
              <p:spPr>
                <a:xfrm>
                  <a:off x="4447239" y="6506286"/>
                  <a:ext cx="122760" cy="109080"/>
                </a:xfrm>
                <a:prstGeom prst="rect">
                  <a:avLst/>
                </a:prstGeom>
              </p:spPr>
            </p:pic>
          </mc:Fallback>
        </mc:AlternateContent>
      </p:grpSp>
      <p:grpSp>
        <p:nvGrpSpPr>
          <p:cNvPr id="119929" name="Gruppieren 119928">
            <a:extLst>
              <a:ext uri="{FF2B5EF4-FFF2-40B4-BE49-F238E27FC236}">
                <a16:creationId xmlns:a16="http://schemas.microsoft.com/office/drawing/2014/main" id="{629B4727-D3D6-4706-BE45-4C4071F7E077}"/>
              </a:ext>
            </a:extLst>
          </p:cNvPr>
          <p:cNvGrpSpPr/>
          <p:nvPr/>
        </p:nvGrpSpPr>
        <p:grpSpPr>
          <a:xfrm>
            <a:off x="4764759" y="6351126"/>
            <a:ext cx="3657240" cy="394920"/>
            <a:chOff x="4764759" y="6351126"/>
            <a:chExt cx="3657240" cy="394920"/>
          </a:xfrm>
        </p:grpSpPr>
        <mc:AlternateContent xmlns:mc="http://schemas.openxmlformats.org/markup-compatibility/2006" xmlns:p14="http://schemas.microsoft.com/office/powerpoint/2010/main">
          <mc:Choice Requires="p14">
            <p:contentPart p14:bwMode="auto" r:id="rId215">
              <p14:nvContentPartPr>
                <p14:cNvPr id="119880" name="Freihand 119879">
                  <a:extLst>
                    <a:ext uri="{FF2B5EF4-FFF2-40B4-BE49-F238E27FC236}">
                      <a16:creationId xmlns:a16="http://schemas.microsoft.com/office/drawing/2014/main" id="{80A782C7-C1AA-47AA-B8CB-EC21D3224BF6}"/>
                    </a:ext>
                  </a:extLst>
                </p14:cNvPr>
                <p14:cNvContentPartPr/>
                <p14:nvPr/>
              </p14:nvContentPartPr>
              <p14:xfrm>
                <a:off x="4768359" y="6489006"/>
                <a:ext cx="81720" cy="72720"/>
              </p14:xfrm>
            </p:contentPart>
          </mc:Choice>
          <mc:Fallback xmlns="">
            <p:pic>
              <p:nvPicPr>
                <p:cNvPr id="119880" name="Freihand 119879">
                  <a:extLst>
                    <a:ext uri="{FF2B5EF4-FFF2-40B4-BE49-F238E27FC236}">
                      <a16:creationId xmlns:a16="http://schemas.microsoft.com/office/drawing/2014/main" id="{80A782C7-C1AA-47AA-B8CB-EC21D3224BF6}"/>
                    </a:ext>
                  </a:extLst>
                </p:cNvPr>
                <p:cNvPicPr/>
                <p:nvPr/>
              </p:nvPicPr>
              <p:blipFill>
                <a:blip r:embed="rId216"/>
                <a:stretch>
                  <a:fillRect/>
                </a:stretch>
              </p:blipFill>
              <p:spPr>
                <a:xfrm>
                  <a:off x="4764039" y="6484686"/>
                  <a:ext cx="90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9881" name="Freihand 119880">
                  <a:extLst>
                    <a:ext uri="{FF2B5EF4-FFF2-40B4-BE49-F238E27FC236}">
                      <a16:creationId xmlns:a16="http://schemas.microsoft.com/office/drawing/2014/main" id="{657EE342-9F4E-4053-9C53-2E0A8A6DDFB9}"/>
                    </a:ext>
                  </a:extLst>
                </p14:cNvPr>
                <p14:cNvContentPartPr/>
                <p14:nvPr/>
              </p14:nvContentPartPr>
              <p14:xfrm>
                <a:off x="4764759" y="6414846"/>
                <a:ext cx="118080" cy="222840"/>
              </p14:xfrm>
            </p:contentPart>
          </mc:Choice>
          <mc:Fallback xmlns="">
            <p:pic>
              <p:nvPicPr>
                <p:cNvPr id="119881" name="Freihand 119880">
                  <a:extLst>
                    <a:ext uri="{FF2B5EF4-FFF2-40B4-BE49-F238E27FC236}">
                      <a16:creationId xmlns:a16="http://schemas.microsoft.com/office/drawing/2014/main" id="{657EE342-9F4E-4053-9C53-2E0A8A6DDFB9}"/>
                    </a:ext>
                  </a:extLst>
                </p:cNvPr>
                <p:cNvPicPr/>
                <p:nvPr/>
              </p:nvPicPr>
              <p:blipFill>
                <a:blip r:embed="rId218"/>
                <a:stretch>
                  <a:fillRect/>
                </a:stretch>
              </p:blipFill>
              <p:spPr>
                <a:xfrm>
                  <a:off x="4760439" y="6410526"/>
                  <a:ext cx="126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9884" name="Freihand 119883">
                  <a:extLst>
                    <a:ext uri="{FF2B5EF4-FFF2-40B4-BE49-F238E27FC236}">
                      <a16:creationId xmlns:a16="http://schemas.microsoft.com/office/drawing/2014/main" id="{5AD4C4E7-D76E-4D84-847C-9F747F65CA18}"/>
                    </a:ext>
                  </a:extLst>
                </p14:cNvPr>
                <p14:cNvContentPartPr/>
                <p14:nvPr/>
              </p14:nvContentPartPr>
              <p14:xfrm>
                <a:off x="4926759" y="6507726"/>
                <a:ext cx="245160" cy="76320"/>
              </p14:xfrm>
            </p:contentPart>
          </mc:Choice>
          <mc:Fallback xmlns="">
            <p:pic>
              <p:nvPicPr>
                <p:cNvPr id="119884" name="Freihand 119883">
                  <a:extLst>
                    <a:ext uri="{FF2B5EF4-FFF2-40B4-BE49-F238E27FC236}">
                      <a16:creationId xmlns:a16="http://schemas.microsoft.com/office/drawing/2014/main" id="{5AD4C4E7-D76E-4D84-847C-9F747F65CA18}"/>
                    </a:ext>
                  </a:extLst>
                </p:cNvPr>
                <p:cNvPicPr/>
                <p:nvPr/>
              </p:nvPicPr>
              <p:blipFill>
                <a:blip r:embed="rId220"/>
                <a:stretch>
                  <a:fillRect/>
                </a:stretch>
              </p:blipFill>
              <p:spPr>
                <a:xfrm>
                  <a:off x="4922439" y="6503406"/>
                  <a:ext cx="253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9885" name="Freihand 119884">
                  <a:extLst>
                    <a:ext uri="{FF2B5EF4-FFF2-40B4-BE49-F238E27FC236}">
                      <a16:creationId xmlns:a16="http://schemas.microsoft.com/office/drawing/2014/main" id="{6DA1E0C9-8527-43E6-A5C0-1432D226E658}"/>
                    </a:ext>
                  </a:extLst>
                </p14:cNvPr>
                <p14:cNvContentPartPr/>
                <p14:nvPr/>
              </p14:nvContentPartPr>
              <p14:xfrm>
                <a:off x="5208279" y="6504486"/>
                <a:ext cx="94320" cy="65160"/>
              </p14:xfrm>
            </p:contentPart>
          </mc:Choice>
          <mc:Fallback xmlns="">
            <p:pic>
              <p:nvPicPr>
                <p:cNvPr id="119885" name="Freihand 119884">
                  <a:extLst>
                    <a:ext uri="{FF2B5EF4-FFF2-40B4-BE49-F238E27FC236}">
                      <a16:creationId xmlns:a16="http://schemas.microsoft.com/office/drawing/2014/main" id="{6DA1E0C9-8527-43E6-A5C0-1432D226E658}"/>
                    </a:ext>
                  </a:extLst>
                </p:cNvPr>
                <p:cNvPicPr/>
                <p:nvPr/>
              </p:nvPicPr>
              <p:blipFill>
                <a:blip r:embed="rId222"/>
                <a:stretch>
                  <a:fillRect/>
                </a:stretch>
              </p:blipFill>
              <p:spPr>
                <a:xfrm>
                  <a:off x="5203959" y="6500166"/>
                  <a:ext cx="1029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9886" name="Freihand 119885">
                  <a:extLst>
                    <a:ext uri="{FF2B5EF4-FFF2-40B4-BE49-F238E27FC236}">
                      <a16:creationId xmlns:a16="http://schemas.microsoft.com/office/drawing/2014/main" id="{928658B2-E0C4-4088-8E50-8B7FE0FDFE1A}"/>
                    </a:ext>
                  </a:extLst>
                </p14:cNvPr>
                <p14:cNvContentPartPr/>
                <p14:nvPr/>
              </p14:nvContentPartPr>
              <p14:xfrm>
                <a:off x="5307999" y="6520686"/>
                <a:ext cx="76680" cy="43200"/>
              </p14:xfrm>
            </p:contentPart>
          </mc:Choice>
          <mc:Fallback xmlns="">
            <p:pic>
              <p:nvPicPr>
                <p:cNvPr id="119886" name="Freihand 119885">
                  <a:extLst>
                    <a:ext uri="{FF2B5EF4-FFF2-40B4-BE49-F238E27FC236}">
                      <a16:creationId xmlns:a16="http://schemas.microsoft.com/office/drawing/2014/main" id="{928658B2-E0C4-4088-8E50-8B7FE0FDFE1A}"/>
                    </a:ext>
                  </a:extLst>
                </p:cNvPr>
                <p:cNvPicPr/>
                <p:nvPr/>
              </p:nvPicPr>
              <p:blipFill>
                <a:blip r:embed="rId224"/>
                <a:stretch>
                  <a:fillRect/>
                </a:stretch>
              </p:blipFill>
              <p:spPr>
                <a:xfrm>
                  <a:off x="5303679" y="6516366"/>
                  <a:ext cx="853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9887" name="Freihand 119886">
                  <a:extLst>
                    <a:ext uri="{FF2B5EF4-FFF2-40B4-BE49-F238E27FC236}">
                      <a16:creationId xmlns:a16="http://schemas.microsoft.com/office/drawing/2014/main" id="{D2C5CCE8-42A2-4105-9B6D-4549D101354B}"/>
                    </a:ext>
                  </a:extLst>
                </p14:cNvPr>
                <p14:cNvContentPartPr/>
                <p14:nvPr/>
              </p14:nvContentPartPr>
              <p14:xfrm>
                <a:off x="5389719" y="6454086"/>
                <a:ext cx="189720" cy="114480"/>
              </p14:xfrm>
            </p:contentPart>
          </mc:Choice>
          <mc:Fallback xmlns="">
            <p:pic>
              <p:nvPicPr>
                <p:cNvPr id="119887" name="Freihand 119886">
                  <a:extLst>
                    <a:ext uri="{FF2B5EF4-FFF2-40B4-BE49-F238E27FC236}">
                      <a16:creationId xmlns:a16="http://schemas.microsoft.com/office/drawing/2014/main" id="{D2C5CCE8-42A2-4105-9B6D-4549D101354B}"/>
                    </a:ext>
                  </a:extLst>
                </p:cNvPr>
                <p:cNvPicPr/>
                <p:nvPr/>
              </p:nvPicPr>
              <p:blipFill>
                <a:blip r:embed="rId226"/>
                <a:stretch>
                  <a:fillRect/>
                </a:stretch>
              </p:blipFill>
              <p:spPr>
                <a:xfrm>
                  <a:off x="5385399" y="6449766"/>
                  <a:ext cx="198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9888" name="Freihand 119887">
                  <a:extLst>
                    <a:ext uri="{FF2B5EF4-FFF2-40B4-BE49-F238E27FC236}">
                      <a16:creationId xmlns:a16="http://schemas.microsoft.com/office/drawing/2014/main" id="{717C4820-8A59-4A50-83B9-0708852260CC}"/>
                    </a:ext>
                  </a:extLst>
                </p14:cNvPr>
                <p14:cNvContentPartPr/>
                <p14:nvPr/>
              </p14:nvContentPartPr>
              <p14:xfrm>
                <a:off x="5574039" y="6449406"/>
                <a:ext cx="77400" cy="83880"/>
              </p14:xfrm>
            </p:contentPart>
          </mc:Choice>
          <mc:Fallback xmlns="">
            <p:pic>
              <p:nvPicPr>
                <p:cNvPr id="119888" name="Freihand 119887">
                  <a:extLst>
                    <a:ext uri="{FF2B5EF4-FFF2-40B4-BE49-F238E27FC236}">
                      <a16:creationId xmlns:a16="http://schemas.microsoft.com/office/drawing/2014/main" id="{717C4820-8A59-4A50-83B9-0708852260CC}"/>
                    </a:ext>
                  </a:extLst>
                </p:cNvPr>
                <p:cNvPicPr/>
                <p:nvPr/>
              </p:nvPicPr>
              <p:blipFill>
                <a:blip r:embed="rId228"/>
                <a:stretch>
                  <a:fillRect/>
                </a:stretch>
              </p:blipFill>
              <p:spPr>
                <a:xfrm>
                  <a:off x="5569719" y="6445086"/>
                  <a:ext cx="86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9889" name="Freihand 119888">
                  <a:extLst>
                    <a:ext uri="{FF2B5EF4-FFF2-40B4-BE49-F238E27FC236}">
                      <a16:creationId xmlns:a16="http://schemas.microsoft.com/office/drawing/2014/main" id="{56B82694-6DE5-41B0-92FC-DB1F35B59107}"/>
                    </a:ext>
                  </a:extLst>
                </p14:cNvPr>
                <p14:cNvContentPartPr/>
                <p14:nvPr/>
              </p14:nvContentPartPr>
              <p14:xfrm>
                <a:off x="5598519" y="6508446"/>
                <a:ext cx="79920" cy="360"/>
              </p14:xfrm>
            </p:contentPart>
          </mc:Choice>
          <mc:Fallback xmlns="">
            <p:pic>
              <p:nvPicPr>
                <p:cNvPr id="119889" name="Freihand 119888">
                  <a:extLst>
                    <a:ext uri="{FF2B5EF4-FFF2-40B4-BE49-F238E27FC236}">
                      <a16:creationId xmlns:a16="http://schemas.microsoft.com/office/drawing/2014/main" id="{56B82694-6DE5-41B0-92FC-DB1F35B59107}"/>
                    </a:ext>
                  </a:extLst>
                </p:cNvPr>
                <p:cNvPicPr/>
                <p:nvPr/>
              </p:nvPicPr>
              <p:blipFill>
                <a:blip r:embed="rId230"/>
                <a:stretch>
                  <a:fillRect/>
                </a:stretch>
              </p:blipFill>
              <p:spPr>
                <a:xfrm>
                  <a:off x="5594199" y="6504126"/>
                  <a:ext cx="88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9890" name="Freihand 119889">
                  <a:extLst>
                    <a:ext uri="{FF2B5EF4-FFF2-40B4-BE49-F238E27FC236}">
                      <a16:creationId xmlns:a16="http://schemas.microsoft.com/office/drawing/2014/main" id="{4A04320E-753D-4098-8DFA-212B71317EF3}"/>
                    </a:ext>
                  </a:extLst>
                </p14:cNvPr>
                <p14:cNvContentPartPr/>
                <p14:nvPr/>
              </p14:nvContentPartPr>
              <p14:xfrm>
                <a:off x="5665839" y="6471726"/>
                <a:ext cx="82080" cy="66960"/>
              </p14:xfrm>
            </p:contentPart>
          </mc:Choice>
          <mc:Fallback xmlns="">
            <p:pic>
              <p:nvPicPr>
                <p:cNvPr id="119890" name="Freihand 119889">
                  <a:extLst>
                    <a:ext uri="{FF2B5EF4-FFF2-40B4-BE49-F238E27FC236}">
                      <a16:creationId xmlns:a16="http://schemas.microsoft.com/office/drawing/2014/main" id="{4A04320E-753D-4098-8DFA-212B71317EF3}"/>
                    </a:ext>
                  </a:extLst>
                </p:cNvPr>
                <p:cNvPicPr/>
                <p:nvPr/>
              </p:nvPicPr>
              <p:blipFill>
                <a:blip r:embed="rId232"/>
                <a:stretch>
                  <a:fillRect/>
                </a:stretch>
              </p:blipFill>
              <p:spPr>
                <a:xfrm>
                  <a:off x="5661519" y="6467406"/>
                  <a:ext cx="90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9891" name="Freihand 119890">
                  <a:extLst>
                    <a:ext uri="{FF2B5EF4-FFF2-40B4-BE49-F238E27FC236}">
                      <a16:creationId xmlns:a16="http://schemas.microsoft.com/office/drawing/2014/main" id="{ACE09227-4B89-45BD-BEE7-B07830FEA0EB}"/>
                    </a:ext>
                  </a:extLst>
                </p14:cNvPr>
                <p14:cNvContentPartPr/>
                <p14:nvPr/>
              </p14:nvContentPartPr>
              <p14:xfrm>
                <a:off x="5763039" y="6445806"/>
                <a:ext cx="121680" cy="95400"/>
              </p14:xfrm>
            </p:contentPart>
          </mc:Choice>
          <mc:Fallback xmlns="">
            <p:pic>
              <p:nvPicPr>
                <p:cNvPr id="119891" name="Freihand 119890">
                  <a:extLst>
                    <a:ext uri="{FF2B5EF4-FFF2-40B4-BE49-F238E27FC236}">
                      <a16:creationId xmlns:a16="http://schemas.microsoft.com/office/drawing/2014/main" id="{ACE09227-4B89-45BD-BEE7-B07830FEA0EB}"/>
                    </a:ext>
                  </a:extLst>
                </p:cNvPr>
                <p:cNvPicPr/>
                <p:nvPr/>
              </p:nvPicPr>
              <p:blipFill>
                <a:blip r:embed="rId234"/>
                <a:stretch>
                  <a:fillRect/>
                </a:stretch>
              </p:blipFill>
              <p:spPr>
                <a:xfrm>
                  <a:off x="5758719" y="6441486"/>
                  <a:ext cx="1303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9892" name="Freihand 119891">
                  <a:extLst>
                    <a:ext uri="{FF2B5EF4-FFF2-40B4-BE49-F238E27FC236}">
                      <a16:creationId xmlns:a16="http://schemas.microsoft.com/office/drawing/2014/main" id="{60442B67-0079-495A-A979-74AD60E8AD9E}"/>
                    </a:ext>
                  </a:extLst>
                </p14:cNvPr>
                <p14:cNvContentPartPr/>
                <p14:nvPr/>
              </p14:nvContentPartPr>
              <p14:xfrm>
                <a:off x="6001719" y="6450486"/>
                <a:ext cx="180360" cy="169920"/>
              </p14:xfrm>
            </p:contentPart>
          </mc:Choice>
          <mc:Fallback xmlns="">
            <p:pic>
              <p:nvPicPr>
                <p:cNvPr id="119892" name="Freihand 119891">
                  <a:extLst>
                    <a:ext uri="{FF2B5EF4-FFF2-40B4-BE49-F238E27FC236}">
                      <a16:creationId xmlns:a16="http://schemas.microsoft.com/office/drawing/2014/main" id="{60442B67-0079-495A-A979-74AD60E8AD9E}"/>
                    </a:ext>
                  </a:extLst>
                </p:cNvPr>
                <p:cNvPicPr/>
                <p:nvPr/>
              </p:nvPicPr>
              <p:blipFill>
                <a:blip r:embed="rId236"/>
                <a:stretch>
                  <a:fillRect/>
                </a:stretch>
              </p:blipFill>
              <p:spPr>
                <a:xfrm>
                  <a:off x="5997399" y="6446166"/>
                  <a:ext cx="189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9893" name="Freihand 119892">
                  <a:extLst>
                    <a:ext uri="{FF2B5EF4-FFF2-40B4-BE49-F238E27FC236}">
                      <a16:creationId xmlns:a16="http://schemas.microsoft.com/office/drawing/2014/main" id="{AE5CF518-89D8-4EF3-93AF-79A906DC4E66}"/>
                    </a:ext>
                  </a:extLst>
                </p14:cNvPr>
                <p14:cNvContentPartPr/>
                <p14:nvPr/>
              </p14:nvContentPartPr>
              <p14:xfrm>
                <a:off x="6195039" y="6459486"/>
                <a:ext cx="235800" cy="66240"/>
              </p14:xfrm>
            </p:contentPart>
          </mc:Choice>
          <mc:Fallback xmlns="">
            <p:pic>
              <p:nvPicPr>
                <p:cNvPr id="119893" name="Freihand 119892">
                  <a:extLst>
                    <a:ext uri="{FF2B5EF4-FFF2-40B4-BE49-F238E27FC236}">
                      <a16:creationId xmlns:a16="http://schemas.microsoft.com/office/drawing/2014/main" id="{AE5CF518-89D8-4EF3-93AF-79A906DC4E66}"/>
                    </a:ext>
                  </a:extLst>
                </p:cNvPr>
                <p:cNvPicPr/>
                <p:nvPr/>
              </p:nvPicPr>
              <p:blipFill>
                <a:blip r:embed="rId238"/>
                <a:stretch>
                  <a:fillRect/>
                </a:stretch>
              </p:blipFill>
              <p:spPr>
                <a:xfrm>
                  <a:off x="6190719" y="6455166"/>
                  <a:ext cx="244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9894" name="Freihand 119893">
                  <a:extLst>
                    <a:ext uri="{FF2B5EF4-FFF2-40B4-BE49-F238E27FC236}">
                      <a16:creationId xmlns:a16="http://schemas.microsoft.com/office/drawing/2014/main" id="{0AF89AE5-FB69-46DF-B356-DCEF30BCDA7B}"/>
                    </a:ext>
                  </a:extLst>
                </p14:cNvPr>
                <p14:cNvContentPartPr/>
                <p14:nvPr/>
              </p14:nvContentPartPr>
              <p14:xfrm>
                <a:off x="6472599" y="6381006"/>
                <a:ext cx="121320" cy="121320"/>
              </p14:xfrm>
            </p:contentPart>
          </mc:Choice>
          <mc:Fallback xmlns="">
            <p:pic>
              <p:nvPicPr>
                <p:cNvPr id="119894" name="Freihand 119893">
                  <a:extLst>
                    <a:ext uri="{FF2B5EF4-FFF2-40B4-BE49-F238E27FC236}">
                      <a16:creationId xmlns:a16="http://schemas.microsoft.com/office/drawing/2014/main" id="{0AF89AE5-FB69-46DF-B356-DCEF30BCDA7B}"/>
                    </a:ext>
                  </a:extLst>
                </p:cNvPr>
                <p:cNvPicPr/>
                <p:nvPr/>
              </p:nvPicPr>
              <p:blipFill>
                <a:blip r:embed="rId240"/>
                <a:stretch>
                  <a:fillRect/>
                </a:stretch>
              </p:blipFill>
              <p:spPr>
                <a:xfrm>
                  <a:off x="6468279" y="6376686"/>
                  <a:ext cx="1299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9895" name="Freihand 119894">
                  <a:extLst>
                    <a:ext uri="{FF2B5EF4-FFF2-40B4-BE49-F238E27FC236}">
                      <a16:creationId xmlns:a16="http://schemas.microsoft.com/office/drawing/2014/main" id="{48DD4842-CCEE-4B9D-BE16-DB894B0B0BE0}"/>
                    </a:ext>
                  </a:extLst>
                </p14:cNvPr>
                <p14:cNvContentPartPr/>
                <p14:nvPr/>
              </p14:nvContentPartPr>
              <p14:xfrm>
                <a:off x="6627759" y="6449406"/>
                <a:ext cx="115560" cy="17280"/>
              </p14:xfrm>
            </p:contentPart>
          </mc:Choice>
          <mc:Fallback xmlns="">
            <p:pic>
              <p:nvPicPr>
                <p:cNvPr id="119895" name="Freihand 119894">
                  <a:extLst>
                    <a:ext uri="{FF2B5EF4-FFF2-40B4-BE49-F238E27FC236}">
                      <a16:creationId xmlns:a16="http://schemas.microsoft.com/office/drawing/2014/main" id="{48DD4842-CCEE-4B9D-BE16-DB894B0B0BE0}"/>
                    </a:ext>
                  </a:extLst>
                </p:cNvPr>
                <p:cNvPicPr/>
                <p:nvPr/>
              </p:nvPicPr>
              <p:blipFill>
                <a:blip r:embed="rId242"/>
                <a:stretch>
                  <a:fillRect/>
                </a:stretch>
              </p:blipFill>
              <p:spPr>
                <a:xfrm>
                  <a:off x="6623439" y="6445086"/>
                  <a:ext cx="124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9896" name="Freihand 119895">
                  <a:extLst>
                    <a:ext uri="{FF2B5EF4-FFF2-40B4-BE49-F238E27FC236}">
                      <a16:creationId xmlns:a16="http://schemas.microsoft.com/office/drawing/2014/main" id="{FA46A688-37B7-4C0E-8B9C-0505CFB088EC}"/>
                    </a:ext>
                  </a:extLst>
                </p14:cNvPr>
                <p14:cNvContentPartPr/>
                <p14:nvPr/>
              </p14:nvContentPartPr>
              <p14:xfrm>
                <a:off x="6734319" y="6415206"/>
                <a:ext cx="50760" cy="70560"/>
              </p14:xfrm>
            </p:contentPart>
          </mc:Choice>
          <mc:Fallback xmlns="">
            <p:pic>
              <p:nvPicPr>
                <p:cNvPr id="119896" name="Freihand 119895">
                  <a:extLst>
                    <a:ext uri="{FF2B5EF4-FFF2-40B4-BE49-F238E27FC236}">
                      <a16:creationId xmlns:a16="http://schemas.microsoft.com/office/drawing/2014/main" id="{FA46A688-37B7-4C0E-8B9C-0505CFB088EC}"/>
                    </a:ext>
                  </a:extLst>
                </p:cNvPr>
                <p:cNvPicPr/>
                <p:nvPr/>
              </p:nvPicPr>
              <p:blipFill>
                <a:blip r:embed="rId244"/>
                <a:stretch>
                  <a:fillRect/>
                </a:stretch>
              </p:blipFill>
              <p:spPr>
                <a:xfrm>
                  <a:off x="6729999" y="6410886"/>
                  <a:ext cx="59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9897" name="Freihand 119896">
                  <a:extLst>
                    <a:ext uri="{FF2B5EF4-FFF2-40B4-BE49-F238E27FC236}">
                      <a16:creationId xmlns:a16="http://schemas.microsoft.com/office/drawing/2014/main" id="{391C88C3-6BB1-4A7E-90F1-9670A8DAC85E}"/>
                    </a:ext>
                  </a:extLst>
                </p14:cNvPr>
                <p14:cNvContentPartPr/>
                <p14:nvPr/>
              </p14:nvContentPartPr>
              <p14:xfrm>
                <a:off x="6795159" y="6351126"/>
                <a:ext cx="213840" cy="135720"/>
              </p14:xfrm>
            </p:contentPart>
          </mc:Choice>
          <mc:Fallback xmlns="">
            <p:pic>
              <p:nvPicPr>
                <p:cNvPr id="119897" name="Freihand 119896">
                  <a:extLst>
                    <a:ext uri="{FF2B5EF4-FFF2-40B4-BE49-F238E27FC236}">
                      <a16:creationId xmlns:a16="http://schemas.microsoft.com/office/drawing/2014/main" id="{391C88C3-6BB1-4A7E-90F1-9670A8DAC85E}"/>
                    </a:ext>
                  </a:extLst>
                </p:cNvPr>
                <p:cNvPicPr/>
                <p:nvPr/>
              </p:nvPicPr>
              <p:blipFill>
                <a:blip r:embed="rId246"/>
                <a:stretch>
                  <a:fillRect/>
                </a:stretch>
              </p:blipFill>
              <p:spPr>
                <a:xfrm>
                  <a:off x="6790839" y="6346806"/>
                  <a:ext cx="222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9899" name="Freihand 119898">
                  <a:extLst>
                    <a:ext uri="{FF2B5EF4-FFF2-40B4-BE49-F238E27FC236}">
                      <a16:creationId xmlns:a16="http://schemas.microsoft.com/office/drawing/2014/main" id="{15658EC5-8068-4409-B4E6-A1015B1CE151}"/>
                    </a:ext>
                  </a:extLst>
                </p14:cNvPr>
                <p14:cNvContentPartPr/>
                <p14:nvPr/>
              </p14:nvContentPartPr>
              <p14:xfrm>
                <a:off x="6507879" y="6669726"/>
                <a:ext cx="130680" cy="23400"/>
              </p14:xfrm>
            </p:contentPart>
          </mc:Choice>
          <mc:Fallback xmlns="">
            <p:pic>
              <p:nvPicPr>
                <p:cNvPr id="119899" name="Freihand 119898">
                  <a:extLst>
                    <a:ext uri="{FF2B5EF4-FFF2-40B4-BE49-F238E27FC236}">
                      <a16:creationId xmlns:a16="http://schemas.microsoft.com/office/drawing/2014/main" id="{15658EC5-8068-4409-B4E6-A1015B1CE151}"/>
                    </a:ext>
                  </a:extLst>
                </p:cNvPr>
                <p:cNvPicPr/>
                <p:nvPr/>
              </p:nvPicPr>
              <p:blipFill>
                <a:blip r:embed="rId248"/>
                <a:stretch>
                  <a:fillRect/>
                </a:stretch>
              </p:blipFill>
              <p:spPr>
                <a:xfrm>
                  <a:off x="6503559" y="6665406"/>
                  <a:ext cx="139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9900" name="Freihand 119899">
                  <a:extLst>
                    <a:ext uri="{FF2B5EF4-FFF2-40B4-BE49-F238E27FC236}">
                      <a16:creationId xmlns:a16="http://schemas.microsoft.com/office/drawing/2014/main" id="{4FE6FC48-A892-44AC-93F2-1FF2C892A756}"/>
                    </a:ext>
                  </a:extLst>
                </p14:cNvPr>
                <p14:cNvContentPartPr/>
                <p14:nvPr/>
              </p14:nvContentPartPr>
              <p14:xfrm>
                <a:off x="6626319" y="6623646"/>
                <a:ext cx="101880" cy="122400"/>
              </p14:xfrm>
            </p:contentPart>
          </mc:Choice>
          <mc:Fallback xmlns="">
            <p:pic>
              <p:nvPicPr>
                <p:cNvPr id="119900" name="Freihand 119899">
                  <a:extLst>
                    <a:ext uri="{FF2B5EF4-FFF2-40B4-BE49-F238E27FC236}">
                      <a16:creationId xmlns:a16="http://schemas.microsoft.com/office/drawing/2014/main" id="{4FE6FC48-A892-44AC-93F2-1FF2C892A756}"/>
                    </a:ext>
                  </a:extLst>
                </p:cNvPr>
                <p:cNvPicPr/>
                <p:nvPr/>
              </p:nvPicPr>
              <p:blipFill>
                <a:blip r:embed="rId250"/>
                <a:stretch>
                  <a:fillRect/>
                </a:stretch>
              </p:blipFill>
              <p:spPr>
                <a:xfrm>
                  <a:off x="6621999" y="6619326"/>
                  <a:ext cx="110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9902" name="Freihand 119901">
                  <a:extLst>
                    <a:ext uri="{FF2B5EF4-FFF2-40B4-BE49-F238E27FC236}">
                      <a16:creationId xmlns:a16="http://schemas.microsoft.com/office/drawing/2014/main" id="{312FD28C-262C-49B4-91F1-C05B8FE40148}"/>
                    </a:ext>
                  </a:extLst>
                </p14:cNvPr>
                <p14:cNvContentPartPr/>
                <p14:nvPr/>
              </p14:nvContentPartPr>
              <p14:xfrm>
                <a:off x="6822879" y="6590886"/>
                <a:ext cx="128520" cy="88200"/>
              </p14:xfrm>
            </p:contentPart>
          </mc:Choice>
          <mc:Fallback xmlns="">
            <p:pic>
              <p:nvPicPr>
                <p:cNvPr id="119902" name="Freihand 119901">
                  <a:extLst>
                    <a:ext uri="{FF2B5EF4-FFF2-40B4-BE49-F238E27FC236}">
                      <a16:creationId xmlns:a16="http://schemas.microsoft.com/office/drawing/2014/main" id="{312FD28C-262C-49B4-91F1-C05B8FE40148}"/>
                    </a:ext>
                  </a:extLst>
                </p:cNvPr>
                <p:cNvPicPr/>
                <p:nvPr/>
              </p:nvPicPr>
              <p:blipFill>
                <a:blip r:embed="rId252"/>
                <a:stretch>
                  <a:fillRect/>
                </a:stretch>
              </p:blipFill>
              <p:spPr>
                <a:xfrm>
                  <a:off x="6818559" y="6586566"/>
                  <a:ext cx="137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9903" name="Freihand 119902">
                  <a:extLst>
                    <a:ext uri="{FF2B5EF4-FFF2-40B4-BE49-F238E27FC236}">
                      <a16:creationId xmlns:a16="http://schemas.microsoft.com/office/drawing/2014/main" id="{97548FF5-32E1-41D8-8AA2-FF5D64D44479}"/>
                    </a:ext>
                  </a:extLst>
                </p14:cNvPr>
                <p14:cNvContentPartPr/>
                <p14:nvPr/>
              </p14:nvContentPartPr>
              <p14:xfrm>
                <a:off x="7050399" y="6589086"/>
                <a:ext cx="16200" cy="107280"/>
              </p14:xfrm>
            </p:contentPart>
          </mc:Choice>
          <mc:Fallback xmlns="">
            <p:pic>
              <p:nvPicPr>
                <p:cNvPr id="119903" name="Freihand 119902">
                  <a:extLst>
                    <a:ext uri="{FF2B5EF4-FFF2-40B4-BE49-F238E27FC236}">
                      <a16:creationId xmlns:a16="http://schemas.microsoft.com/office/drawing/2014/main" id="{97548FF5-32E1-41D8-8AA2-FF5D64D44479}"/>
                    </a:ext>
                  </a:extLst>
                </p:cNvPr>
                <p:cNvPicPr/>
                <p:nvPr/>
              </p:nvPicPr>
              <p:blipFill>
                <a:blip r:embed="rId254"/>
                <a:stretch>
                  <a:fillRect/>
                </a:stretch>
              </p:blipFill>
              <p:spPr>
                <a:xfrm>
                  <a:off x="7046079" y="6584766"/>
                  <a:ext cx="24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9904" name="Freihand 119903">
                  <a:extLst>
                    <a:ext uri="{FF2B5EF4-FFF2-40B4-BE49-F238E27FC236}">
                      <a16:creationId xmlns:a16="http://schemas.microsoft.com/office/drawing/2014/main" id="{B2880056-267C-4E8B-871A-EEA9804910B2}"/>
                    </a:ext>
                  </a:extLst>
                </p14:cNvPr>
                <p14:cNvContentPartPr/>
                <p14:nvPr/>
              </p14:nvContentPartPr>
              <p14:xfrm>
                <a:off x="7014399" y="6630846"/>
                <a:ext cx="86760" cy="17280"/>
              </p14:xfrm>
            </p:contentPart>
          </mc:Choice>
          <mc:Fallback xmlns="">
            <p:pic>
              <p:nvPicPr>
                <p:cNvPr id="119904" name="Freihand 119903">
                  <a:extLst>
                    <a:ext uri="{FF2B5EF4-FFF2-40B4-BE49-F238E27FC236}">
                      <a16:creationId xmlns:a16="http://schemas.microsoft.com/office/drawing/2014/main" id="{B2880056-267C-4E8B-871A-EEA9804910B2}"/>
                    </a:ext>
                  </a:extLst>
                </p:cNvPr>
                <p:cNvPicPr/>
                <p:nvPr/>
              </p:nvPicPr>
              <p:blipFill>
                <a:blip r:embed="rId256"/>
                <a:stretch>
                  <a:fillRect/>
                </a:stretch>
              </p:blipFill>
              <p:spPr>
                <a:xfrm>
                  <a:off x="7010079" y="6626526"/>
                  <a:ext cx="95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9905" name="Freihand 119904">
                  <a:extLst>
                    <a:ext uri="{FF2B5EF4-FFF2-40B4-BE49-F238E27FC236}">
                      <a16:creationId xmlns:a16="http://schemas.microsoft.com/office/drawing/2014/main" id="{091E4096-1E78-4A13-AC9A-CB1A39D4F5D6}"/>
                    </a:ext>
                  </a:extLst>
                </p14:cNvPr>
                <p14:cNvContentPartPr/>
                <p14:nvPr/>
              </p14:nvContentPartPr>
              <p14:xfrm>
                <a:off x="7141839" y="6590886"/>
                <a:ext cx="117000" cy="110520"/>
              </p14:xfrm>
            </p:contentPart>
          </mc:Choice>
          <mc:Fallback xmlns="">
            <p:pic>
              <p:nvPicPr>
                <p:cNvPr id="119905" name="Freihand 119904">
                  <a:extLst>
                    <a:ext uri="{FF2B5EF4-FFF2-40B4-BE49-F238E27FC236}">
                      <a16:creationId xmlns:a16="http://schemas.microsoft.com/office/drawing/2014/main" id="{091E4096-1E78-4A13-AC9A-CB1A39D4F5D6}"/>
                    </a:ext>
                  </a:extLst>
                </p:cNvPr>
                <p:cNvPicPr/>
                <p:nvPr/>
              </p:nvPicPr>
              <p:blipFill>
                <a:blip r:embed="rId258"/>
                <a:stretch>
                  <a:fillRect/>
                </a:stretch>
              </p:blipFill>
              <p:spPr>
                <a:xfrm>
                  <a:off x="7137519" y="6586566"/>
                  <a:ext cx="125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9906" name="Freihand 119905">
                  <a:extLst>
                    <a:ext uri="{FF2B5EF4-FFF2-40B4-BE49-F238E27FC236}">
                      <a16:creationId xmlns:a16="http://schemas.microsoft.com/office/drawing/2014/main" id="{ABBFD97F-EFD4-453D-AFC3-FBD72A3E534C}"/>
                    </a:ext>
                  </a:extLst>
                </p14:cNvPr>
                <p14:cNvContentPartPr/>
                <p14:nvPr/>
              </p14:nvContentPartPr>
              <p14:xfrm>
                <a:off x="7293759" y="6564246"/>
                <a:ext cx="50400" cy="91800"/>
              </p14:xfrm>
            </p:contentPart>
          </mc:Choice>
          <mc:Fallback xmlns="">
            <p:pic>
              <p:nvPicPr>
                <p:cNvPr id="119906" name="Freihand 119905">
                  <a:extLst>
                    <a:ext uri="{FF2B5EF4-FFF2-40B4-BE49-F238E27FC236}">
                      <a16:creationId xmlns:a16="http://schemas.microsoft.com/office/drawing/2014/main" id="{ABBFD97F-EFD4-453D-AFC3-FBD72A3E534C}"/>
                    </a:ext>
                  </a:extLst>
                </p:cNvPr>
                <p:cNvPicPr/>
                <p:nvPr/>
              </p:nvPicPr>
              <p:blipFill>
                <a:blip r:embed="rId260"/>
                <a:stretch>
                  <a:fillRect/>
                </a:stretch>
              </p:blipFill>
              <p:spPr>
                <a:xfrm>
                  <a:off x="7289439" y="6559926"/>
                  <a:ext cx="59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9907" name="Freihand 119906">
                  <a:extLst>
                    <a:ext uri="{FF2B5EF4-FFF2-40B4-BE49-F238E27FC236}">
                      <a16:creationId xmlns:a16="http://schemas.microsoft.com/office/drawing/2014/main" id="{1E884E3B-FD88-42AA-A613-BF4E33D96493}"/>
                    </a:ext>
                  </a:extLst>
                </p14:cNvPr>
                <p14:cNvContentPartPr/>
                <p14:nvPr/>
              </p14:nvContentPartPr>
              <p14:xfrm>
                <a:off x="7360719" y="6541566"/>
                <a:ext cx="52560" cy="68760"/>
              </p14:xfrm>
            </p:contentPart>
          </mc:Choice>
          <mc:Fallback xmlns="">
            <p:pic>
              <p:nvPicPr>
                <p:cNvPr id="119907" name="Freihand 119906">
                  <a:extLst>
                    <a:ext uri="{FF2B5EF4-FFF2-40B4-BE49-F238E27FC236}">
                      <a16:creationId xmlns:a16="http://schemas.microsoft.com/office/drawing/2014/main" id="{1E884E3B-FD88-42AA-A613-BF4E33D96493}"/>
                    </a:ext>
                  </a:extLst>
                </p:cNvPr>
                <p:cNvPicPr/>
                <p:nvPr/>
              </p:nvPicPr>
              <p:blipFill>
                <a:blip r:embed="rId262"/>
                <a:stretch>
                  <a:fillRect/>
                </a:stretch>
              </p:blipFill>
              <p:spPr>
                <a:xfrm>
                  <a:off x="7356399" y="6537246"/>
                  <a:ext cx="61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9908" name="Freihand 119907">
                  <a:extLst>
                    <a:ext uri="{FF2B5EF4-FFF2-40B4-BE49-F238E27FC236}">
                      <a16:creationId xmlns:a16="http://schemas.microsoft.com/office/drawing/2014/main" id="{0D5146ED-3E26-4C59-B79C-0B123C31A77A}"/>
                    </a:ext>
                  </a:extLst>
                </p14:cNvPr>
                <p14:cNvContentPartPr/>
                <p14:nvPr/>
              </p14:nvContentPartPr>
              <p14:xfrm>
                <a:off x="7400679" y="6584406"/>
                <a:ext cx="17280" cy="65160"/>
              </p14:xfrm>
            </p:contentPart>
          </mc:Choice>
          <mc:Fallback xmlns="">
            <p:pic>
              <p:nvPicPr>
                <p:cNvPr id="119908" name="Freihand 119907">
                  <a:extLst>
                    <a:ext uri="{FF2B5EF4-FFF2-40B4-BE49-F238E27FC236}">
                      <a16:creationId xmlns:a16="http://schemas.microsoft.com/office/drawing/2014/main" id="{0D5146ED-3E26-4C59-B79C-0B123C31A77A}"/>
                    </a:ext>
                  </a:extLst>
                </p:cNvPr>
                <p:cNvPicPr/>
                <p:nvPr/>
              </p:nvPicPr>
              <p:blipFill>
                <a:blip r:embed="rId264"/>
                <a:stretch>
                  <a:fillRect/>
                </a:stretch>
              </p:blipFill>
              <p:spPr>
                <a:xfrm>
                  <a:off x="7396359" y="6580086"/>
                  <a:ext cx="25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9909" name="Freihand 119908">
                  <a:extLst>
                    <a:ext uri="{FF2B5EF4-FFF2-40B4-BE49-F238E27FC236}">
                      <a16:creationId xmlns:a16="http://schemas.microsoft.com/office/drawing/2014/main" id="{5FEB9AB0-19FD-4738-814B-2221323AF0B4}"/>
                    </a:ext>
                  </a:extLst>
                </p14:cNvPr>
                <p14:cNvContentPartPr/>
                <p14:nvPr/>
              </p14:nvContentPartPr>
              <p14:xfrm>
                <a:off x="7454679" y="6527886"/>
                <a:ext cx="45000" cy="82440"/>
              </p14:xfrm>
            </p:contentPart>
          </mc:Choice>
          <mc:Fallback xmlns="">
            <p:pic>
              <p:nvPicPr>
                <p:cNvPr id="119909" name="Freihand 119908">
                  <a:extLst>
                    <a:ext uri="{FF2B5EF4-FFF2-40B4-BE49-F238E27FC236}">
                      <a16:creationId xmlns:a16="http://schemas.microsoft.com/office/drawing/2014/main" id="{5FEB9AB0-19FD-4738-814B-2221323AF0B4}"/>
                    </a:ext>
                  </a:extLst>
                </p:cNvPr>
                <p:cNvPicPr/>
                <p:nvPr/>
              </p:nvPicPr>
              <p:blipFill>
                <a:blip r:embed="rId266"/>
                <a:stretch>
                  <a:fillRect/>
                </a:stretch>
              </p:blipFill>
              <p:spPr>
                <a:xfrm>
                  <a:off x="7450359" y="6523566"/>
                  <a:ext cx="53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9910" name="Freihand 119909">
                  <a:extLst>
                    <a:ext uri="{FF2B5EF4-FFF2-40B4-BE49-F238E27FC236}">
                      <a16:creationId xmlns:a16="http://schemas.microsoft.com/office/drawing/2014/main" id="{0696761E-7B32-4D8F-A03F-E730D9C3C684}"/>
                    </a:ext>
                  </a:extLst>
                </p14:cNvPr>
                <p14:cNvContentPartPr/>
                <p14:nvPr/>
              </p14:nvContentPartPr>
              <p14:xfrm>
                <a:off x="7414719" y="6494766"/>
                <a:ext cx="54720" cy="73440"/>
              </p14:xfrm>
            </p:contentPart>
          </mc:Choice>
          <mc:Fallback xmlns="">
            <p:pic>
              <p:nvPicPr>
                <p:cNvPr id="119910" name="Freihand 119909">
                  <a:extLst>
                    <a:ext uri="{FF2B5EF4-FFF2-40B4-BE49-F238E27FC236}">
                      <a16:creationId xmlns:a16="http://schemas.microsoft.com/office/drawing/2014/main" id="{0696761E-7B32-4D8F-A03F-E730D9C3C684}"/>
                    </a:ext>
                  </a:extLst>
                </p:cNvPr>
                <p:cNvPicPr/>
                <p:nvPr/>
              </p:nvPicPr>
              <p:blipFill>
                <a:blip r:embed="rId268"/>
                <a:stretch>
                  <a:fillRect/>
                </a:stretch>
              </p:blipFill>
              <p:spPr>
                <a:xfrm>
                  <a:off x="7410399" y="6490446"/>
                  <a:ext cx="63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9911" name="Freihand 119910">
                  <a:extLst>
                    <a:ext uri="{FF2B5EF4-FFF2-40B4-BE49-F238E27FC236}">
                      <a16:creationId xmlns:a16="http://schemas.microsoft.com/office/drawing/2014/main" id="{90573CA4-C3A8-4CB2-8FA9-3D636E98D482}"/>
                    </a:ext>
                  </a:extLst>
                </p14:cNvPr>
                <p14:cNvContentPartPr/>
                <p14:nvPr/>
              </p14:nvContentPartPr>
              <p14:xfrm>
                <a:off x="7474839" y="6558486"/>
                <a:ext cx="60120" cy="74520"/>
              </p14:xfrm>
            </p:contentPart>
          </mc:Choice>
          <mc:Fallback xmlns="">
            <p:pic>
              <p:nvPicPr>
                <p:cNvPr id="119911" name="Freihand 119910">
                  <a:extLst>
                    <a:ext uri="{FF2B5EF4-FFF2-40B4-BE49-F238E27FC236}">
                      <a16:creationId xmlns:a16="http://schemas.microsoft.com/office/drawing/2014/main" id="{90573CA4-C3A8-4CB2-8FA9-3D636E98D482}"/>
                    </a:ext>
                  </a:extLst>
                </p:cNvPr>
                <p:cNvPicPr/>
                <p:nvPr/>
              </p:nvPicPr>
              <p:blipFill>
                <a:blip r:embed="rId270"/>
                <a:stretch>
                  <a:fillRect/>
                </a:stretch>
              </p:blipFill>
              <p:spPr>
                <a:xfrm>
                  <a:off x="7470519" y="6554166"/>
                  <a:ext cx="68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9912" name="Freihand 119911">
                  <a:extLst>
                    <a:ext uri="{FF2B5EF4-FFF2-40B4-BE49-F238E27FC236}">
                      <a16:creationId xmlns:a16="http://schemas.microsoft.com/office/drawing/2014/main" id="{FC6B086F-EFA4-45C2-B18E-FD6A7B598C12}"/>
                    </a:ext>
                  </a:extLst>
                </p14:cNvPr>
                <p14:cNvContentPartPr/>
                <p14:nvPr/>
              </p14:nvContentPartPr>
              <p14:xfrm>
                <a:off x="7459359" y="6469566"/>
                <a:ext cx="97920" cy="207720"/>
              </p14:xfrm>
            </p:contentPart>
          </mc:Choice>
          <mc:Fallback xmlns="">
            <p:pic>
              <p:nvPicPr>
                <p:cNvPr id="119912" name="Freihand 119911">
                  <a:extLst>
                    <a:ext uri="{FF2B5EF4-FFF2-40B4-BE49-F238E27FC236}">
                      <a16:creationId xmlns:a16="http://schemas.microsoft.com/office/drawing/2014/main" id="{FC6B086F-EFA4-45C2-B18E-FD6A7B598C12}"/>
                    </a:ext>
                  </a:extLst>
                </p:cNvPr>
                <p:cNvPicPr/>
                <p:nvPr/>
              </p:nvPicPr>
              <p:blipFill>
                <a:blip r:embed="rId272"/>
                <a:stretch>
                  <a:fillRect/>
                </a:stretch>
              </p:blipFill>
              <p:spPr>
                <a:xfrm>
                  <a:off x="7455039" y="6465246"/>
                  <a:ext cx="106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9913" name="Freihand 119912">
                  <a:extLst>
                    <a:ext uri="{FF2B5EF4-FFF2-40B4-BE49-F238E27FC236}">
                      <a16:creationId xmlns:a16="http://schemas.microsoft.com/office/drawing/2014/main" id="{40B3C5CF-1016-4DFA-B2B7-F90B0A027D59}"/>
                    </a:ext>
                  </a:extLst>
                </p14:cNvPr>
                <p14:cNvContentPartPr/>
                <p14:nvPr/>
              </p14:nvContentPartPr>
              <p14:xfrm>
                <a:off x="6799839" y="6517806"/>
                <a:ext cx="103680" cy="204840"/>
              </p14:xfrm>
            </p:contentPart>
          </mc:Choice>
          <mc:Fallback xmlns="">
            <p:pic>
              <p:nvPicPr>
                <p:cNvPr id="119913" name="Freihand 119912">
                  <a:extLst>
                    <a:ext uri="{FF2B5EF4-FFF2-40B4-BE49-F238E27FC236}">
                      <a16:creationId xmlns:a16="http://schemas.microsoft.com/office/drawing/2014/main" id="{40B3C5CF-1016-4DFA-B2B7-F90B0A027D59}"/>
                    </a:ext>
                  </a:extLst>
                </p:cNvPr>
                <p:cNvPicPr/>
                <p:nvPr/>
              </p:nvPicPr>
              <p:blipFill>
                <a:blip r:embed="rId274"/>
                <a:stretch>
                  <a:fillRect/>
                </a:stretch>
              </p:blipFill>
              <p:spPr>
                <a:xfrm>
                  <a:off x="6795519" y="6513486"/>
                  <a:ext cx="112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9915" name="Freihand 119914">
                  <a:extLst>
                    <a:ext uri="{FF2B5EF4-FFF2-40B4-BE49-F238E27FC236}">
                      <a16:creationId xmlns:a16="http://schemas.microsoft.com/office/drawing/2014/main" id="{DD4BC038-AAC2-401D-81AA-A2CAF6A15124}"/>
                    </a:ext>
                  </a:extLst>
                </p14:cNvPr>
                <p14:cNvContentPartPr/>
                <p14:nvPr/>
              </p14:nvContentPartPr>
              <p14:xfrm>
                <a:off x="7570239" y="6353286"/>
                <a:ext cx="80280" cy="91440"/>
              </p14:xfrm>
            </p:contentPart>
          </mc:Choice>
          <mc:Fallback xmlns="">
            <p:pic>
              <p:nvPicPr>
                <p:cNvPr id="119915" name="Freihand 119914">
                  <a:extLst>
                    <a:ext uri="{FF2B5EF4-FFF2-40B4-BE49-F238E27FC236}">
                      <a16:creationId xmlns:a16="http://schemas.microsoft.com/office/drawing/2014/main" id="{DD4BC038-AAC2-401D-81AA-A2CAF6A15124}"/>
                    </a:ext>
                  </a:extLst>
                </p:cNvPr>
                <p:cNvPicPr/>
                <p:nvPr/>
              </p:nvPicPr>
              <p:blipFill>
                <a:blip r:embed="rId276"/>
                <a:stretch>
                  <a:fillRect/>
                </a:stretch>
              </p:blipFill>
              <p:spPr>
                <a:xfrm>
                  <a:off x="7565919" y="6348966"/>
                  <a:ext cx="88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9916" name="Freihand 119915">
                  <a:extLst>
                    <a:ext uri="{FF2B5EF4-FFF2-40B4-BE49-F238E27FC236}">
                      <a16:creationId xmlns:a16="http://schemas.microsoft.com/office/drawing/2014/main" id="{6C3E488B-C339-4D93-9DF0-A1B767078880}"/>
                    </a:ext>
                  </a:extLst>
                </p14:cNvPr>
                <p14:cNvContentPartPr/>
                <p14:nvPr/>
              </p14:nvContentPartPr>
              <p14:xfrm>
                <a:off x="7627119" y="6379926"/>
                <a:ext cx="25920" cy="95400"/>
              </p14:xfrm>
            </p:contentPart>
          </mc:Choice>
          <mc:Fallback xmlns="">
            <p:pic>
              <p:nvPicPr>
                <p:cNvPr id="119916" name="Freihand 119915">
                  <a:extLst>
                    <a:ext uri="{FF2B5EF4-FFF2-40B4-BE49-F238E27FC236}">
                      <a16:creationId xmlns:a16="http://schemas.microsoft.com/office/drawing/2014/main" id="{6C3E488B-C339-4D93-9DF0-A1B767078880}"/>
                    </a:ext>
                  </a:extLst>
                </p:cNvPr>
                <p:cNvPicPr/>
                <p:nvPr/>
              </p:nvPicPr>
              <p:blipFill>
                <a:blip r:embed="rId278"/>
                <a:stretch>
                  <a:fillRect/>
                </a:stretch>
              </p:blipFill>
              <p:spPr>
                <a:xfrm>
                  <a:off x="7622799" y="6375606"/>
                  <a:ext cx="34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9917" name="Freihand 119916">
                  <a:extLst>
                    <a:ext uri="{FF2B5EF4-FFF2-40B4-BE49-F238E27FC236}">
                      <a16:creationId xmlns:a16="http://schemas.microsoft.com/office/drawing/2014/main" id="{8C4FC695-8FD0-4C56-B057-A11208522B87}"/>
                    </a:ext>
                  </a:extLst>
                </p14:cNvPr>
                <p14:cNvContentPartPr/>
                <p14:nvPr/>
              </p14:nvContentPartPr>
              <p14:xfrm>
                <a:off x="7639359" y="6584046"/>
                <a:ext cx="163080" cy="22320"/>
              </p14:xfrm>
            </p:contentPart>
          </mc:Choice>
          <mc:Fallback xmlns="">
            <p:pic>
              <p:nvPicPr>
                <p:cNvPr id="119917" name="Freihand 119916">
                  <a:extLst>
                    <a:ext uri="{FF2B5EF4-FFF2-40B4-BE49-F238E27FC236}">
                      <a16:creationId xmlns:a16="http://schemas.microsoft.com/office/drawing/2014/main" id="{8C4FC695-8FD0-4C56-B057-A11208522B87}"/>
                    </a:ext>
                  </a:extLst>
                </p:cNvPr>
                <p:cNvPicPr/>
                <p:nvPr/>
              </p:nvPicPr>
              <p:blipFill>
                <a:blip r:embed="rId280"/>
                <a:stretch>
                  <a:fillRect/>
                </a:stretch>
              </p:blipFill>
              <p:spPr>
                <a:xfrm>
                  <a:off x="7635039" y="6579726"/>
                  <a:ext cx="171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19918" name="Freihand 119917">
                  <a:extLst>
                    <a:ext uri="{FF2B5EF4-FFF2-40B4-BE49-F238E27FC236}">
                      <a16:creationId xmlns:a16="http://schemas.microsoft.com/office/drawing/2014/main" id="{FD5758D0-6E11-4FBC-A351-5F693A622682}"/>
                    </a:ext>
                  </a:extLst>
                </p14:cNvPr>
                <p14:cNvContentPartPr/>
                <p14:nvPr/>
              </p14:nvContentPartPr>
              <p14:xfrm>
                <a:off x="7860399" y="6502686"/>
                <a:ext cx="136440" cy="123840"/>
              </p14:xfrm>
            </p:contentPart>
          </mc:Choice>
          <mc:Fallback xmlns="">
            <p:pic>
              <p:nvPicPr>
                <p:cNvPr id="119918" name="Freihand 119917">
                  <a:extLst>
                    <a:ext uri="{FF2B5EF4-FFF2-40B4-BE49-F238E27FC236}">
                      <a16:creationId xmlns:a16="http://schemas.microsoft.com/office/drawing/2014/main" id="{FD5758D0-6E11-4FBC-A351-5F693A622682}"/>
                    </a:ext>
                  </a:extLst>
                </p:cNvPr>
                <p:cNvPicPr/>
                <p:nvPr/>
              </p:nvPicPr>
              <p:blipFill>
                <a:blip r:embed="rId282"/>
                <a:stretch>
                  <a:fillRect/>
                </a:stretch>
              </p:blipFill>
              <p:spPr>
                <a:xfrm>
                  <a:off x="7856079" y="6498366"/>
                  <a:ext cx="145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19920" name="Freihand 119919">
                  <a:extLst>
                    <a:ext uri="{FF2B5EF4-FFF2-40B4-BE49-F238E27FC236}">
                      <a16:creationId xmlns:a16="http://schemas.microsoft.com/office/drawing/2014/main" id="{8517808C-E757-4498-B340-990BE583620D}"/>
                    </a:ext>
                  </a:extLst>
                </p14:cNvPr>
                <p14:cNvContentPartPr/>
                <p14:nvPr/>
              </p14:nvContentPartPr>
              <p14:xfrm>
                <a:off x="8044359" y="6555246"/>
                <a:ext cx="67320" cy="5040"/>
              </p14:xfrm>
            </p:contentPart>
          </mc:Choice>
          <mc:Fallback xmlns="">
            <p:pic>
              <p:nvPicPr>
                <p:cNvPr id="119920" name="Freihand 119919">
                  <a:extLst>
                    <a:ext uri="{FF2B5EF4-FFF2-40B4-BE49-F238E27FC236}">
                      <a16:creationId xmlns:a16="http://schemas.microsoft.com/office/drawing/2014/main" id="{8517808C-E757-4498-B340-990BE583620D}"/>
                    </a:ext>
                  </a:extLst>
                </p:cNvPr>
                <p:cNvPicPr/>
                <p:nvPr/>
              </p:nvPicPr>
              <p:blipFill>
                <a:blip r:embed="rId284"/>
                <a:stretch>
                  <a:fillRect/>
                </a:stretch>
              </p:blipFill>
              <p:spPr>
                <a:xfrm>
                  <a:off x="8040039" y="6550926"/>
                  <a:ext cx="75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19921" name="Freihand 119920">
                  <a:extLst>
                    <a:ext uri="{FF2B5EF4-FFF2-40B4-BE49-F238E27FC236}">
                      <a16:creationId xmlns:a16="http://schemas.microsoft.com/office/drawing/2014/main" id="{6B555DDE-7929-49F5-AADA-7855545756B7}"/>
                    </a:ext>
                  </a:extLst>
                </p14:cNvPr>
                <p14:cNvContentPartPr/>
                <p14:nvPr/>
              </p14:nvContentPartPr>
              <p14:xfrm>
                <a:off x="8036799" y="6578286"/>
                <a:ext cx="83880" cy="21600"/>
              </p14:xfrm>
            </p:contentPart>
          </mc:Choice>
          <mc:Fallback xmlns="">
            <p:pic>
              <p:nvPicPr>
                <p:cNvPr id="119921" name="Freihand 119920">
                  <a:extLst>
                    <a:ext uri="{FF2B5EF4-FFF2-40B4-BE49-F238E27FC236}">
                      <a16:creationId xmlns:a16="http://schemas.microsoft.com/office/drawing/2014/main" id="{6B555DDE-7929-49F5-AADA-7855545756B7}"/>
                    </a:ext>
                  </a:extLst>
                </p:cNvPr>
                <p:cNvPicPr/>
                <p:nvPr/>
              </p:nvPicPr>
              <p:blipFill>
                <a:blip r:embed="rId286"/>
                <a:stretch>
                  <a:fillRect/>
                </a:stretch>
              </p:blipFill>
              <p:spPr>
                <a:xfrm>
                  <a:off x="8032479" y="6573966"/>
                  <a:ext cx="92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9923" name="Freihand 119922">
                  <a:extLst>
                    <a:ext uri="{FF2B5EF4-FFF2-40B4-BE49-F238E27FC236}">
                      <a16:creationId xmlns:a16="http://schemas.microsoft.com/office/drawing/2014/main" id="{FA2BC2DF-E72C-45DC-A637-7BDE9C16F026}"/>
                    </a:ext>
                  </a:extLst>
                </p14:cNvPr>
                <p14:cNvContentPartPr/>
                <p14:nvPr/>
              </p14:nvContentPartPr>
              <p14:xfrm>
                <a:off x="8131119" y="6498726"/>
                <a:ext cx="79560" cy="208080"/>
              </p14:xfrm>
            </p:contentPart>
          </mc:Choice>
          <mc:Fallback xmlns="">
            <p:pic>
              <p:nvPicPr>
                <p:cNvPr id="119923" name="Freihand 119922">
                  <a:extLst>
                    <a:ext uri="{FF2B5EF4-FFF2-40B4-BE49-F238E27FC236}">
                      <a16:creationId xmlns:a16="http://schemas.microsoft.com/office/drawing/2014/main" id="{FA2BC2DF-E72C-45DC-A637-7BDE9C16F026}"/>
                    </a:ext>
                  </a:extLst>
                </p:cNvPr>
                <p:cNvPicPr/>
                <p:nvPr/>
              </p:nvPicPr>
              <p:blipFill>
                <a:blip r:embed="rId288"/>
                <a:stretch>
                  <a:fillRect/>
                </a:stretch>
              </p:blipFill>
              <p:spPr>
                <a:xfrm>
                  <a:off x="8126799" y="6494406"/>
                  <a:ext cx="88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19924" name="Freihand 119923">
                  <a:extLst>
                    <a:ext uri="{FF2B5EF4-FFF2-40B4-BE49-F238E27FC236}">
                      <a16:creationId xmlns:a16="http://schemas.microsoft.com/office/drawing/2014/main" id="{5973F75A-2BDD-4347-A60E-93E454AF810B}"/>
                    </a:ext>
                  </a:extLst>
                </p14:cNvPr>
                <p14:cNvContentPartPr/>
                <p14:nvPr/>
              </p14:nvContentPartPr>
              <p14:xfrm>
                <a:off x="8215719" y="6574326"/>
                <a:ext cx="77040" cy="47880"/>
              </p14:xfrm>
            </p:contentPart>
          </mc:Choice>
          <mc:Fallback xmlns="">
            <p:pic>
              <p:nvPicPr>
                <p:cNvPr id="119924" name="Freihand 119923">
                  <a:extLst>
                    <a:ext uri="{FF2B5EF4-FFF2-40B4-BE49-F238E27FC236}">
                      <a16:creationId xmlns:a16="http://schemas.microsoft.com/office/drawing/2014/main" id="{5973F75A-2BDD-4347-A60E-93E454AF810B}"/>
                    </a:ext>
                  </a:extLst>
                </p:cNvPr>
                <p:cNvPicPr/>
                <p:nvPr/>
              </p:nvPicPr>
              <p:blipFill>
                <a:blip r:embed="rId290"/>
                <a:stretch>
                  <a:fillRect/>
                </a:stretch>
              </p:blipFill>
              <p:spPr>
                <a:xfrm>
                  <a:off x="8211399" y="6570006"/>
                  <a:ext cx="85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19926" name="Freihand 119925">
                  <a:extLst>
                    <a:ext uri="{FF2B5EF4-FFF2-40B4-BE49-F238E27FC236}">
                      <a16:creationId xmlns:a16="http://schemas.microsoft.com/office/drawing/2014/main" id="{A4CB8EA5-D2C7-41B9-9C69-5EA4CF326548}"/>
                    </a:ext>
                  </a:extLst>
                </p14:cNvPr>
                <p14:cNvContentPartPr/>
                <p14:nvPr/>
              </p14:nvContentPartPr>
              <p14:xfrm>
                <a:off x="8247399" y="6519246"/>
                <a:ext cx="75960" cy="1080"/>
              </p14:xfrm>
            </p:contentPart>
          </mc:Choice>
          <mc:Fallback xmlns="">
            <p:pic>
              <p:nvPicPr>
                <p:cNvPr id="119926" name="Freihand 119925">
                  <a:extLst>
                    <a:ext uri="{FF2B5EF4-FFF2-40B4-BE49-F238E27FC236}">
                      <a16:creationId xmlns:a16="http://schemas.microsoft.com/office/drawing/2014/main" id="{A4CB8EA5-D2C7-41B9-9C69-5EA4CF326548}"/>
                    </a:ext>
                  </a:extLst>
                </p:cNvPr>
                <p:cNvPicPr/>
                <p:nvPr/>
              </p:nvPicPr>
              <p:blipFill>
                <a:blip r:embed="rId292"/>
                <a:stretch>
                  <a:fillRect/>
                </a:stretch>
              </p:blipFill>
              <p:spPr>
                <a:xfrm>
                  <a:off x="8243079" y="6514926"/>
                  <a:ext cx="84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19927" name="Freihand 119926">
                  <a:extLst>
                    <a:ext uri="{FF2B5EF4-FFF2-40B4-BE49-F238E27FC236}">
                      <a16:creationId xmlns:a16="http://schemas.microsoft.com/office/drawing/2014/main" id="{9F295560-AA03-40F2-9CDD-3EDF3C7D9783}"/>
                    </a:ext>
                  </a:extLst>
                </p14:cNvPr>
                <p14:cNvContentPartPr/>
                <p14:nvPr/>
              </p14:nvContentPartPr>
              <p14:xfrm>
                <a:off x="8355039" y="6470286"/>
                <a:ext cx="66960" cy="76680"/>
              </p14:xfrm>
            </p:contentPart>
          </mc:Choice>
          <mc:Fallback xmlns="">
            <p:pic>
              <p:nvPicPr>
                <p:cNvPr id="119927" name="Freihand 119926">
                  <a:extLst>
                    <a:ext uri="{FF2B5EF4-FFF2-40B4-BE49-F238E27FC236}">
                      <a16:creationId xmlns:a16="http://schemas.microsoft.com/office/drawing/2014/main" id="{9F295560-AA03-40F2-9CDD-3EDF3C7D9783}"/>
                    </a:ext>
                  </a:extLst>
                </p:cNvPr>
                <p:cNvPicPr/>
                <p:nvPr/>
              </p:nvPicPr>
              <p:blipFill>
                <a:blip r:embed="rId294"/>
                <a:stretch>
                  <a:fillRect/>
                </a:stretch>
              </p:blipFill>
              <p:spPr>
                <a:xfrm>
                  <a:off x="8350719" y="6465966"/>
                  <a:ext cx="75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19928" name="Freihand 119927">
                  <a:extLst>
                    <a:ext uri="{FF2B5EF4-FFF2-40B4-BE49-F238E27FC236}">
                      <a16:creationId xmlns:a16="http://schemas.microsoft.com/office/drawing/2014/main" id="{CF5CD559-4490-48C3-B050-B6C02BFA7B45}"/>
                    </a:ext>
                  </a:extLst>
                </p14:cNvPr>
                <p14:cNvContentPartPr/>
                <p14:nvPr/>
              </p14:nvContentPartPr>
              <p14:xfrm>
                <a:off x="8360799" y="6406926"/>
                <a:ext cx="57960" cy="215280"/>
              </p14:xfrm>
            </p:contentPart>
          </mc:Choice>
          <mc:Fallback xmlns="">
            <p:pic>
              <p:nvPicPr>
                <p:cNvPr id="119928" name="Freihand 119927">
                  <a:extLst>
                    <a:ext uri="{FF2B5EF4-FFF2-40B4-BE49-F238E27FC236}">
                      <a16:creationId xmlns:a16="http://schemas.microsoft.com/office/drawing/2014/main" id="{CF5CD559-4490-48C3-B050-B6C02BFA7B45}"/>
                    </a:ext>
                  </a:extLst>
                </p:cNvPr>
                <p:cNvPicPr/>
                <p:nvPr/>
              </p:nvPicPr>
              <p:blipFill>
                <a:blip r:embed="rId296"/>
                <a:stretch>
                  <a:fillRect/>
                </a:stretch>
              </p:blipFill>
              <p:spPr>
                <a:xfrm>
                  <a:off x="8356479" y="6402606"/>
                  <a:ext cx="66600" cy="223920"/>
                </a:xfrm>
                <a:prstGeom prst="rect">
                  <a:avLst/>
                </a:prstGeom>
              </p:spPr>
            </p:pic>
          </mc:Fallback>
        </mc:AlternateContent>
      </p:grpSp>
      <p:graphicFrame>
        <p:nvGraphicFramePr>
          <p:cNvPr id="119931" name="Objekt 119930">
            <a:extLst>
              <a:ext uri="{FF2B5EF4-FFF2-40B4-BE49-F238E27FC236}">
                <a16:creationId xmlns:a16="http://schemas.microsoft.com/office/drawing/2014/main" id="{F6DEA971-61B1-4F7A-B119-FBFD901DB8A9}"/>
              </a:ext>
            </a:extLst>
          </p:cNvPr>
          <p:cNvGraphicFramePr>
            <a:graphicFrameLocks noChangeAspect="1"/>
          </p:cNvGraphicFramePr>
          <p:nvPr>
            <p:extLst>
              <p:ext uri="{D42A27DB-BD31-4B8C-83A1-F6EECF244321}">
                <p14:modId xmlns:p14="http://schemas.microsoft.com/office/powerpoint/2010/main" val="1873566854"/>
              </p:ext>
            </p:extLst>
          </p:nvPr>
        </p:nvGraphicFramePr>
        <p:xfrm>
          <a:off x="885966" y="1118481"/>
          <a:ext cx="3714750" cy="4200525"/>
        </p:xfrm>
        <a:graphic>
          <a:graphicData uri="http://schemas.openxmlformats.org/presentationml/2006/ole">
            <mc:AlternateContent xmlns:mc="http://schemas.openxmlformats.org/markup-compatibility/2006">
              <mc:Choice xmlns:v="urn:schemas-microsoft-com:vml" Requires="v">
                <p:oleObj spid="_x0000_s1040" name="Worksheet" r:id="rId297" imgW="3714750" imgH="4200525" progId="Excel.Sheet.12">
                  <p:embed/>
                </p:oleObj>
              </mc:Choice>
              <mc:Fallback>
                <p:oleObj name="Worksheet" r:id="rId297" imgW="3714750" imgH="4200525" progId="Excel.Sheet.12">
                  <p:embed/>
                  <p:pic>
                    <p:nvPicPr>
                      <p:cNvPr id="0" name=""/>
                      <p:cNvPicPr/>
                      <p:nvPr/>
                    </p:nvPicPr>
                    <p:blipFill>
                      <a:blip r:embed="rId298"/>
                      <a:stretch>
                        <a:fillRect/>
                      </a:stretch>
                    </p:blipFill>
                    <p:spPr>
                      <a:xfrm>
                        <a:off x="885966" y="1118481"/>
                        <a:ext cx="3714750" cy="4200525"/>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299">
            <p14:nvContentPartPr>
              <p14:cNvPr id="119932" name="Freihand 119931">
                <a:extLst>
                  <a:ext uri="{FF2B5EF4-FFF2-40B4-BE49-F238E27FC236}">
                    <a16:creationId xmlns:a16="http://schemas.microsoft.com/office/drawing/2014/main" id="{86A8E549-C94C-4194-BB16-1FC4CF5F5375}"/>
                  </a:ext>
                </a:extLst>
              </p14:cNvPr>
              <p14:cNvContentPartPr/>
              <p14:nvPr/>
            </p14:nvContentPartPr>
            <p14:xfrm>
              <a:off x="4064919" y="1302486"/>
              <a:ext cx="643320" cy="226440"/>
            </p14:xfrm>
          </p:contentPart>
        </mc:Choice>
        <mc:Fallback xmlns="">
          <p:pic>
            <p:nvPicPr>
              <p:cNvPr id="119932" name="Freihand 119931">
                <a:extLst>
                  <a:ext uri="{FF2B5EF4-FFF2-40B4-BE49-F238E27FC236}">
                    <a16:creationId xmlns:a16="http://schemas.microsoft.com/office/drawing/2014/main" id="{86A8E549-C94C-4194-BB16-1FC4CF5F5375}"/>
                  </a:ext>
                </a:extLst>
              </p:cNvPr>
              <p:cNvPicPr/>
              <p:nvPr/>
            </p:nvPicPr>
            <p:blipFill>
              <a:blip r:embed="rId300"/>
              <a:stretch>
                <a:fillRect/>
              </a:stretch>
            </p:blipFill>
            <p:spPr>
              <a:xfrm>
                <a:off x="4060599" y="1298166"/>
                <a:ext cx="65196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19933" name="Freihand 119932">
                <a:extLst>
                  <a:ext uri="{FF2B5EF4-FFF2-40B4-BE49-F238E27FC236}">
                    <a16:creationId xmlns:a16="http://schemas.microsoft.com/office/drawing/2014/main" id="{2844A67D-3B94-4EE4-A84E-BB52F7C919EB}"/>
                  </a:ext>
                </a:extLst>
              </p14:cNvPr>
              <p14:cNvContentPartPr/>
              <p14:nvPr/>
            </p14:nvContentPartPr>
            <p14:xfrm>
              <a:off x="4026759" y="1674726"/>
              <a:ext cx="693360" cy="207360"/>
            </p14:xfrm>
          </p:contentPart>
        </mc:Choice>
        <mc:Fallback xmlns="">
          <p:pic>
            <p:nvPicPr>
              <p:cNvPr id="119933" name="Freihand 119932">
                <a:extLst>
                  <a:ext uri="{FF2B5EF4-FFF2-40B4-BE49-F238E27FC236}">
                    <a16:creationId xmlns:a16="http://schemas.microsoft.com/office/drawing/2014/main" id="{2844A67D-3B94-4EE4-A84E-BB52F7C919EB}"/>
                  </a:ext>
                </a:extLst>
              </p:cNvPr>
              <p:cNvPicPr/>
              <p:nvPr/>
            </p:nvPicPr>
            <p:blipFill>
              <a:blip r:embed="rId302"/>
              <a:stretch>
                <a:fillRect/>
              </a:stretch>
            </p:blipFill>
            <p:spPr>
              <a:xfrm>
                <a:off x="4022439" y="1670406"/>
                <a:ext cx="702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20011" name="Freihand 120010">
                <a:extLst>
                  <a:ext uri="{FF2B5EF4-FFF2-40B4-BE49-F238E27FC236}">
                    <a16:creationId xmlns:a16="http://schemas.microsoft.com/office/drawing/2014/main" id="{69065DD1-8CE9-4702-9D56-B3879B6647C6}"/>
                  </a:ext>
                </a:extLst>
              </p14:cNvPr>
              <p14:cNvContentPartPr/>
              <p14:nvPr/>
            </p14:nvContentPartPr>
            <p14:xfrm>
              <a:off x="11043519" y="1676886"/>
              <a:ext cx="417600" cy="37800"/>
            </p14:xfrm>
          </p:contentPart>
        </mc:Choice>
        <mc:Fallback xmlns="">
          <p:pic>
            <p:nvPicPr>
              <p:cNvPr id="120011" name="Freihand 120010">
                <a:extLst>
                  <a:ext uri="{FF2B5EF4-FFF2-40B4-BE49-F238E27FC236}">
                    <a16:creationId xmlns:a16="http://schemas.microsoft.com/office/drawing/2014/main" id="{69065DD1-8CE9-4702-9D56-B3879B6647C6}"/>
                  </a:ext>
                </a:extLst>
              </p:cNvPr>
              <p:cNvPicPr/>
              <p:nvPr/>
            </p:nvPicPr>
            <p:blipFill>
              <a:blip r:embed="rId304"/>
              <a:stretch>
                <a:fillRect/>
              </a:stretch>
            </p:blipFill>
            <p:spPr>
              <a:xfrm>
                <a:off x="11039199" y="1672566"/>
                <a:ext cx="426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20012" name="Freihand 120011">
                <a:extLst>
                  <a:ext uri="{FF2B5EF4-FFF2-40B4-BE49-F238E27FC236}">
                    <a16:creationId xmlns:a16="http://schemas.microsoft.com/office/drawing/2014/main" id="{0BCC5078-A2C2-4BCC-800A-9984FE8FB111}"/>
                  </a:ext>
                </a:extLst>
              </p14:cNvPr>
              <p14:cNvContentPartPr/>
              <p14:nvPr/>
            </p14:nvContentPartPr>
            <p14:xfrm>
              <a:off x="11044239" y="1495086"/>
              <a:ext cx="495360" cy="335880"/>
            </p14:xfrm>
          </p:contentPart>
        </mc:Choice>
        <mc:Fallback xmlns="">
          <p:pic>
            <p:nvPicPr>
              <p:cNvPr id="120012" name="Freihand 120011">
                <a:extLst>
                  <a:ext uri="{FF2B5EF4-FFF2-40B4-BE49-F238E27FC236}">
                    <a16:creationId xmlns:a16="http://schemas.microsoft.com/office/drawing/2014/main" id="{0BCC5078-A2C2-4BCC-800A-9984FE8FB111}"/>
                  </a:ext>
                </a:extLst>
              </p:cNvPr>
              <p:cNvPicPr/>
              <p:nvPr/>
            </p:nvPicPr>
            <p:blipFill>
              <a:blip r:embed="rId306"/>
              <a:stretch>
                <a:fillRect/>
              </a:stretch>
            </p:blipFill>
            <p:spPr>
              <a:xfrm>
                <a:off x="11039919" y="1490766"/>
                <a:ext cx="50400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20013" name="Freihand 120012">
                <a:extLst>
                  <a:ext uri="{FF2B5EF4-FFF2-40B4-BE49-F238E27FC236}">
                    <a16:creationId xmlns:a16="http://schemas.microsoft.com/office/drawing/2014/main" id="{0237655D-E61C-4A43-A2E0-0B4172EE04E5}"/>
                  </a:ext>
                </a:extLst>
              </p14:cNvPr>
              <p14:cNvContentPartPr/>
              <p14:nvPr/>
            </p14:nvContentPartPr>
            <p14:xfrm>
              <a:off x="11040639" y="1558446"/>
              <a:ext cx="432720" cy="289080"/>
            </p14:xfrm>
          </p:contentPart>
        </mc:Choice>
        <mc:Fallback xmlns="">
          <p:pic>
            <p:nvPicPr>
              <p:cNvPr id="120013" name="Freihand 120012">
                <a:extLst>
                  <a:ext uri="{FF2B5EF4-FFF2-40B4-BE49-F238E27FC236}">
                    <a16:creationId xmlns:a16="http://schemas.microsoft.com/office/drawing/2014/main" id="{0237655D-E61C-4A43-A2E0-0B4172EE04E5}"/>
                  </a:ext>
                </a:extLst>
              </p:cNvPr>
              <p:cNvPicPr/>
              <p:nvPr/>
            </p:nvPicPr>
            <p:blipFill>
              <a:blip r:embed="rId308"/>
              <a:stretch>
                <a:fillRect/>
              </a:stretch>
            </p:blipFill>
            <p:spPr>
              <a:xfrm>
                <a:off x="11036319" y="1554126"/>
                <a:ext cx="441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20014" name="Freihand 120013">
                <a:extLst>
                  <a:ext uri="{FF2B5EF4-FFF2-40B4-BE49-F238E27FC236}">
                    <a16:creationId xmlns:a16="http://schemas.microsoft.com/office/drawing/2014/main" id="{0A7FB30C-A5B6-467A-838B-DCE5B683FF01}"/>
                  </a:ext>
                </a:extLst>
              </p14:cNvPr>
              <p14:cNvContentPartPr/>
              <p14:nvPr/>
            </p14:nvContentPartPr>
            <p14:xfrm>
              <a:off x="4986159" y="4141086"/>
              <a:ext cx="1039320" cy="565920"/>
            </p14:xfrm>
          </p:contentPart>
        </mc:Choice>
        <mc:Fallback xmlns="">
          <p:pic>
            <p:nvPicPr>
              <p:cNvPr id="120014" name="Freihand 120013">
                <a:extLst>
                  <a:ext uri="{FF2B5EF4-FFF2-40B4-BE49-F238E27FC236}">
                    <a16:creationId xmlns:a16="http://schemas.microsoft.com/office/drawing/2014/main" id="{0A7FB30C-A5B6-467A-838B-DCE5B683FF01}"/>
                  </a:ext>
                </a:extLst>
              </p:cNvPr>
              <p:cNvPicPr/>
              <p:nvPr/>
            </p:nvPicPr>
            <p:blipFill>
              <a:blip r:embed="rId310"/>
              <a:stretch>
                <a:fillRect/>
              </a:stretch>
            </p:blipFill>
            <p:spPr>
              <a:xfrm>
                <a:off x="4981839" y="4136766"/>
                <a:ext cx="1047960" cy="574560"/>
              </a:xfrm>
              <a:prstGeom prst="rect">
                <a:avLst/>
              </a:prstGeom>
            </p:spPr>
          </p:pic>
        </mc:Fallback>
      </mc:AlternateContent>
      <p:grpSp>
        <p:nvGrpSpPr>
          <p:cNvPr id="120017" name="Gruppieren 120016">
            <a:extLst>
              <a:ext uri="{FF2B5EF4-FFF2-40B4-BE49-F238E27FC236}">
                <a16:creationId xmlns:a16="http://schemas.microsoft.com/office/drawing/2014/main" id="{DDEB1225-DD05-44C8-8F62-0313A07BBC6A}"/>
              </a:ext>
            </a:extLst>
          </p:cNvPr>
          <p:cNvGrpSpPr/>
          <p:nvPr/>
        </p:nvGrpSpPr>
        <p:grpSpPr>
          <a:xfrm>
            <a:off x="4083639" y="1261446"/>
            <a:ext cx="2801880" cy="3831840"/>
            <a:chOff x="4083639" y="1261446"/>
            <a:chExt cx="2801880" cy="3831840"/>
          </a:xfrm>
        </p:grpSpPr>
        <mc:AlternateContent xmlns:mc="http://schemas.openxmlformats.org/markup-compatibility/2006" xmlns:p14="http://schemas.microsoft.com/office/powerpoint/2010/main">
          <mc:Choice Requires="p14">
            <p:contentPart p14:bwMode="auto" r:id="rId311">
              <p14:nvContentPartPr>
                <p14:cNvPr id="119934" name="Freihand 119933">
                  <a:extLst>
                    <a:ext uri="{FF2B5EF4-FFF2-40B4-BE49-F238E27FC236}">
                      <a16:creationId xmlns:a16="http://schemas.microsoft.com/office/drawing/2014/main" id="{F112473B-8063-4E7A-9D4F-25FF9FD41909}"/>
                    </a:ext>
                  </a:extLst>
                </p14:cNvPr>
                <p14:cNvContentPartPr/>
                <p14:nvPr/>
              </p14:nvContentPartPr>
              <p14:xfrm>
                <a:off x="4832079" y="1375206"/>
                <a:ext cx="18720" cy="270720"/>
              </p14:xfrm>
            </p:contentPart>
          </mc:Choice>
          <mc:Fallback xmlns="">
            <p:pic>
              <p:nvPicPr>
                <p:cNvPr id="119934" name="Freihand 119933">
                  <a:extLst>
                    <a:ext uri="{FF2B5EF4-FFF2-40B4-BE49-F238E27FC236}">
                      <a16:creationId xmlns:a16="http://schemas.microsoft.com/office/drawing/2014/main" id="{F112473B-8063-4E7A-9D4F-25FF9FD41909}"/>
                    </a:ext>
                  </a:extLst>
                </p:cNvPr>
                <p:cNvPicPr/>
                <p:nvPr/>
              </p:nvPicPr>
              <p:blipFill>
                <a:blip r:embed="rId312"/>
                <a:stretch>
                  <a:fillRect/>
                </a:stretch>
              </p:blipFill>
              <p:spPr>
                <a:xfrm>
                  <a:off x="4827759" y="1370886"/>
                  <a:ext cx="273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19935" name="Freihand 119934">
                  <a:extLst>
                    <a:ext uri="{FF2B5EF4-FFF2-40B4-BE49-F238E27FC236}">
                      <a16:creationId xmlns:a16="http://schemas.microsoft.com/office/drawing/2014/main" id="{2090E439-3F9B-4465-A23F-CEBE68FAFD53}"/>
                    </a:ext>
                  </a:extLst>
                </p14:cNvPr>
                <p14:cNvContentPartPr/>
                <p14:nvPr/>
              </p14:nvContentPartPr>
              <p14:xfrm>
                <a:off x="4777359" y="1613166"/>
                <a:ext cx="128520" cy="132120"/>
              </p14:xfrm>
            </p:contentPart>
          </mc:Choice>
          <mc:Fallback xmlns="">
            <p:pic>
              <p:nvPicPr>
                <p:cNvPr id="119935" name="Freihand 119934">
                  <a:extLst>
                    <a:ext uri="{FF2B5EF4-FFF2-40B4-BE49-F238E27FC236}">
                      <a16:creationId xmlns:a16="http://schemas.microsoft.com/office/drawing/2014/main" id="{2090E439-3F9B-4465-A23F-CEBE68FAFD53}"/>
                    </a:ext>
                  </a:extLst>
                </p:cNvPr>
                <p:cNvPicPr/>
                <p:nvPr/>
              </p:nvPicPr>
              <p:blipFill>
                <a:blip r:embed="rId314"/>
                <a:stretch>
                  <a:fillRect/>
                </a:stretch>
              </p:blipFill>
              <p:spPr>
                <a:xfrm>
                  <a:off x="4773039" y="1608846"/>
                  <a:ext cx="137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19937" name="Freihand 119936">
                  <a:extLst>
                    <a:ext uri="{FF2B5EF4-FFF2-40B4-BE49-F238E27FC236}">
                      <a16:creationId xmlns:a16="http://schemas.microsoft.com/office/drawing/2014/main" id="{EB534C50-795E-42D3-94F0-5733765A9329}"/>
                    </a:ext>
                  </a:extLst>
                </p14:cNvPr>
                <p14:cNvContentPartPr/>
                <p14:nvPr/>
              </p14:nvContentPartPr>
              <p14:xfrm>
                <a:off x="4981479" y="1381326"/>
                <a:ext cx="122760" cy="50040"/>
              </p14:xfrm>
            </p:contentPart>
          </mc:Choice>
          <mc:Fallback xmlns="">
            <p:pic>
              <p:nvPicPr>
                <p:cNvPr id="119937" name="Freihand 119936">
                  <a:extLst>
                    <a:ext uri="{FF2B5EF4-FFF2-40B4-BE49-F238E27FC236}">
                      <a16:creationId xmlns:a16="http://schemas.microsoft.com/office/drawing/2014/main" id="{EB534C50-795E-42D3-94F0-5733765A9329}"/>
                    </a:ext>
                  </a:extLst>
                </p:cNvPr>
                <p:cNvPicPr/>
                <p:nvPr/>
              </p:nvPicPr>
              <p:blipFill>
                <a:blip r:embed="rId316"/>
                <a:stretch>
                  <a:fillRect/>
                </a:stretch>
              </p:blipFill>
              <p:spPr>
                <a:xfrm>
                  <a:off x="4977159" y="1377006"/>
                  <a:ext cx="1314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19938" name="Freihand 119937">
                  <a:extLst>
                    <a:ext uri="{FF2B5EF4-FFF2-40B4-BE49-F238E27FC236}">
                      <a16:creationId xmlns:a16="http://schemas.microsoft.com/office/drawing/2014/main" id="{C953AD5D-3A24-4921-9D40-7ADCDE5BF775}"/>
                    </a:ext>
                  </a:extLst>
                </p14:cNvPr>
                <p14:cNvContentPartPr/>
                <p14:nvPr/>
              </p14:nvContentPartPr>
              <p14:xfrm>
                <a:off x="5192079" y="1315806"/>
                <a:ext cx="95400" cy="78120"/>
              </p14:xfrm>
            </p:contentPart>
          </mc:Choice>
          <mc:Fallback xmlns="">
            <p:pic>
              <p:nvPicPr>
                <p:cNvPr id="119938" name="Freihand 119937">
                  <a:extLst>
                    <a:ext uri="{FF2B5EF4-FFF2-40B4-BE49-F238E27FC236}">
                      <a16:creationId xmlns:a16="http://schemas.microsoft.com/office/drawing/2014/main" id="{C953AD5D-3A24-4921-9D40-7ADCDE5BF775}"/>
                    </a:ext>
                  </a:extLst>
                </p:cNvPr>
                <p:cNvPicPr/>
                <p:nvPr/>
              </p:nvPicPr>
              <p:blipFill>
                <a:blip r:embed="rId318"/>
                <a:stretch>
                  <a:fillRect/>
                </a:stretch>
              </p:blipFill>
              <p:spPr>
                <a:xfrm>
                  <a:off x="5187759" y="1311486"/>
                  <a:ext cx="104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19939" name="Freihand 119938">
                  <a:extLst>
                    <a:ext uri="{FF2B5EF4-FFF2-40B4-BE49-F238E27FC236}">
                      <a16:creationId xmlns:a16="http://schemas.microsoft.com/office/drawing/2014/main" id="{FC1D78BA-CFD2-4B81-8778-52C59B16F300}"/>
                    </a:ext>
                  </a:extLst>
                </p14:cNvPr>
                <p14:cNvContentPartPr/>
                <p14:nvPr/>
              </p14:nvContentPartPr>
              <p14:xfrm>
                <a:off x="5310159" y="1381326"/>
                <a:ext cx="9720" cy="66960"/>
              </p14:xfrm>
            </p:contentPart>
          </mc:Choice>
          <mc:Fallback xmlns="">
            <p:pic>
              <p:nvPicPr>
                <p:cNvPr id="119939" name="Freihand 119938">
                  <a:extLst>
                    <a:ext uri="{FF2B5EF4-FFF2-40B4-BE49-F238E27FC236}">
                      <a16:creationId xmlns:a16="http://schemas.microsoft.com/office/drawing/2014/main" id="{FC1D78BA-CFD2-4B81-8778-52C59B16F300}"/>
                    </a:ext>
                  </a:extLst>
                </p:cNvPr>
                <p:cNvPicPr/>
                <p:nvPr/>
              </p:nvPicPr>
              <p:blipFill>
                <a:blip r:embed="rId320"/>
                <a:stretch>
                  <a:fillRect/>
                </a:stretch>
              </p:blipFill>
              <p:spPr>
                <a:xfrm>
                  <a:off x="5305839" y="1377006"/>
                  <a:ext cx="18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19940" name="Freihand 119939">
                  <a:extLst>
                    <a:ext uri="{FF2B5EF4-FFF2-40B4-BE49-F238E27FC236}">
                      <a16:creationId xmlns:a16="http://schemas.microsoft.com/office/drawing/2014/main" id="{91E6CE75-7277-41A5-A445-8810231ADEA5}"/>
                    </a:ext>
                  </a:extLst>
                </p14:cNvPr>
                <p14:cNvContentPartPr/>
                <p14:nvPr/>
              </p14:nvContentPartPr>
              <p14:xfrm>
                <a:off x="5383239" y="1292766"/>
                <a:ext cx="36720" cy="111960"/>
              </p14:xfrm>
            </p:contentPart>
          </mc:Choice>
          <mc:Fallback xmlns="">
            <p:pic>
              <p:nvPicPr>
                <p:cNvPr id="119940" name="Freihand 119939">
                  <a:extLst>
                    <a:ext uri="{FF2B5EF4-FFF2-40B4-BE49-F238E27FC236}">
                      <a16:creationId xmlns:a16="http://schemas.microsoft.com/office/drawing/2014/main" id="{91E6CE75-7277-41A5-A445-8810231ADEA5}"/>
                    </a:ext>
                  </a:extLst>
                </p:cNvPr>
                <p:cNvPicPr/>
                <p:nvPr/>
              </p:nvPicPr>
              <p:blipFill>
                <a:blip r:embed="rId322"/>
                <a:stretch>
                  <a:fillRect/>
                </a:stretch>
              </p:blipFill>
              <p:spPr>
                <a:xfrm>
                  <a:off x="5378919" y="1288446"/>
                  <a:ext cx="453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19941" name="Freihand 119940">
                  <a:extLst>
                    <a:ext uri="{FF2B5EF4-FFF2-40B4-BE49-F238E27FC236}">
                      <a16:creationId xmlns:a16="http://schemas.microsoft.com/office/drawing/2014/main" id="{5A40CE1E-E69E-4AD0-B60E-9D3F68B0E79E}"/>
                    </a:ext>
                  </a:extLst>
                </p14:cNvPr>
                <p14:cNvContentPartPr/>
                <p14:nvPr/>
              </p14:nvContentPartPr>
              <p14:xfrm>
                <a:off x="5504919" y="1311126"/>
                <a:ext cx="48240" cy="74160"/>
              </p14:xfrm>
            </p:contentPart>
          </mc:Choice>
          <mc:Fallback xmlns="">
            <p:pic>
              <p:nvPicPr>
                <p:cNvPr id="119941" name="Freihand 119940">
                  <a:extLst>
                    <a:ext uri="{FF2B5EF4-FFF2-40B4-BE49-F238E27FC236}">
                      <a16:creationId xmlns:a16="http://schemas.microsoft.com/office/drawing/2014/main" id="{5A40CE1E-E69E-4AD0-B60E-9D3F68B0E79E}"/>
                    </a:ext>
                  </a:extLst>
                </p:cNvPr>
                <p:cNvPicPr/>
                <p:nvPr/>
              </p:nvPicPr>
              <p:blipFill>
                <a:blip r:embed="rId324"/>
                <a:stretch>
                  <a:fillRect/>
                </a:stretch>
              </p:blipFill>
              <p:spPr>
                <a:xfrm>
                  <a:off x="5500599" y="1306806"/>
                  <a:ext cx="568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19942" name="Freihand 119941">
                  <a:extLst>
                    <a:ext uri="{FF2B5EF4-FFF2-40B4-BE49-F238E27FC236}">
                      <a16:creationId xmlns:a16="http://schemas.microsoft.com/office/drawing/2014/main" id="{E73D6C89-4EA0-43AA-8800-022403C4CBD6}"/>
                    </a:ext>
                  </a:extLst>
                </p14:cNvPr>
                <p14:cNvContentPartPr/>
                <p14:nvPr/>
              </p14:nvContentPartPr>
              <p14:xfrm>
                <a:off x="5447679" y="1261446"/>
                <a:ext cx="56880" cy="38880"/>
              </p14:xfrm>
            </p:contentPart>
          </mc:Choice>
          <mc:Fallback xmlns="">
            <p:pic>
              <p:nvPicPr>
                <p:cNvPr id="119942" name="Freihand 119941">
                  <a:extLst>
                    <a:ext uri="{FF2B5EF4-FFF2-40B4-BE49-F238E27FC236}">
                      <a16:creationId xmlns:a16="http://schemas.microsoft.com/office/drawing/2014/main" id="{E73D6C89-4EA0-43AA-8800-022403C4CBD6}"/>
                    </a:ext>
                  </a:extLst>
                </p:cNvPr>
                <p:cNvPicPr/>
                <p:nvPr/>
              </p:nvPicPr>
              <p:blipFill>
                <a:blip r:embed="rId326"/>
                <a:stretch>
                  <a:fillRect/>
                </a:stretch>
              </p:blipFill>
              <p:spPr>
                <a:xfrm>
                  <a:off x="5443359" y="1257126"/>
                  <a:ext cx="65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19943" name="Freihand 119942">
                  <a:extLst>
                    <a:ext uri="{FF2B5EF4-FFF2-40B4-BE49-F238E27FC236}">
                      <a16:creationId xmlns:a16="http://schemas.microsoft.com/office/drawing/2014/main" id="{A74689F7-1DD9-4D17-8693-EC82A2E94DC9}"/>
                    </a:ext>
                  </a:extLst>
                </p14:cNvPr>
                <p14:cNvContentPartPr/>
                <p14:nvPr/>
              </p14:nvContentPartPr>
              <p14:xfrm>
                <a:off x="5546679" y="1350006"/>
                <a:ext cx="50400" cy="38880"/>
              </p14:xfrm>
            </p:contentPart>
          </mc:Choice>
          <mc:Fallback xmlns="">
            <p:pic>
              <p:nvPicPr>
                <p:cNvPr id="119943" name="Freihand 119942">
                  <a:extLst>
                    <a:ext uri="{FF2B5EF4-FFF2-40B4-BE49-F238E27FC236}">
                      <a16:creationId xmlns:a16="http://schemas.microsoft.com/office/drawing/2014/main" id="{A74689F7-1DD9-4D17-8693-EC82A2E94DC9}"/>
                    </a:ext>
                  </a:extLst>
                </p:cNvPr>
                <p:cNvPicPr/>
                <p:nvPr/>
              </p:nvPicPr>
              <p:blipFill>
                <a:blip r:embed="rId328"/>
                <a:stretch>
                  <a:fillRect/>
                </a:stretch>
              </p:blipFill>
              <p:spPr>
                <a:xfrm>
                  <a:off x="5542359" y="1345686"/>
                  <a:ext cx="59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19945" name="Freihand 119944">
                  <a:extLst>
                    <a:ext uri="{FF2B5EF4-FFF2-40B4-BE49-F238E27FC236}">
                      <a16:creationId xmlns:a16="http://schemas.microsoft.com/office/drawing/2014/main" id="{7131B9AA-227D-493F-80F1-D3C3B653DEE2}"/>
                    </a:ext>
                  </a:extLst>
                </p14:cNvPr>
                <p14:cNvContentPartPr/>
                <p14:nvPr/>
              </p14:nvContentPartPr>
              <p14:xfrm>
                <a:off x="4939719" y="1766526"/>
                <a:ext cx="155880" cy="32400"/>
              </p14:xfrm>
            </p:contentPart>
          </mc:Choice>
          <mc:Fallback xmlns="">
            <p:pic>
              <p:nvPicPr>
                <p:cNvPr id="119945" name="Freihand 119944">
                  <a:extLst>
                    <a:ext uri="{FF2B5EF4-FFF2-40B4-BE49-F238E27FC236}">
                      <a16:creationId xmlns:a16="http://schemas.microsoft.com/office/drawing/2014/main" id="{7131B9AA-227D-493F-80F1-D3C3B653DEE2}"/>
                    </a:ext>
                  </a:extLst>
                </p:cNvPr>
                <p:cNvPicPr/>
                <p:nvPr/>
              </p:nvPicPr>
              <p:blipFill>
                <a:blip r:embed="rId330"/>
                <a:stretch>
                  <a:fillRect/>
                </a:stretch>
              </p:blipFill>
              <p:spPr>
                <a:xfrm>
                  <a:off x="4935399" y="1762206"/>
                  <a:ext cx="164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19946" name="Freihand 119945">
                  <a:extLst>
                    <a:ext uri="{FF2B5EF4-FFF2-40B4-BE49-F238E27FC236}">
                      <a16:creationId xmlns:a16="http://schemas.microsoft.com/office/drawing/2014/main" id="{E1AA23A8-613E-428F-AA83-A158B8729910}"/>
                    </a:ext>
                  </a:extLst>
                </p14:cNvPr>
                <p14:cNvContentPartPr/>
                <p14:nvPr/>
              </p14:nvContentPartPr>
              <p14:xfrm>
                <a:off x="5089839" y="1720806"/>
                <a:ext cx="45000" cy="115560"/>
              </p14:xfrm>
            </p:contentPart>
          </mc:Choice>
          <mc:Fallback xmlns="">
            <p:pic>
              <p:nvPicPr>
                <p:cNvPr id="119946" name="Freihand 119945">
                  <a:extLst>
                    <a:ext uri="{FF2B5EF4-FFF2-40B4-BE49-F238E27FC236}">
                      <a16:creationId xmlns:a16="http://schemas.microsoft.com/office/drawing/2014/main" id="{E1AA23A8-613E-428F-AA83-A158B8729910}"/>
                    </a:ext>
                  </a:extLst>
                </p:cNvPr>
                <p:cNvPicPr/>
                <p:nvPr/>
              </p:nvPicPr>
              <p:blipFill>
                <a:blip r:embed="rId332"/>
                <a:stretch>
                  <a:fillRect/>
                </a:stretch>
              </p:blipFill>
              <p:spPr>
                <a:xfrm>
                  <a:off x="5085519" y="1716486"/>
                  <a:ext cx="53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19947" name="Freihand 119946">
                  <a:extLst>
                    <a:ext uri="{FF2B5EF4-FFF2-40B4-BE49-F238E27FC236}">
                      <a16:creationId xmlns:a16="http://schemas.microsoft.com/office/drawing/2014/main" id="{B766353F-84DA-44BB-AD3C-EB402D05835F}"/>
                    </a:ext>
                  </a:extLst>
                </p14:cNvPr>
                <p14:cNvContentPartPr/>
                <p14:nvPr/>
              </p14:nvContentPartPr>
              <p14:xfrm>
                <a:off x="5213319" y="1698846"/>
                <a:ext cx="62640" cy="81720"/>
              </p14:xfrm>
            </p:contentPart>
          </mc:Choice>
          <mc:Fallback xmlns="">
            <p:pic>
              <p:nvPicPr>
                <p:cNvPr id="119947" name="Freihand 119946">
                  <a:extLst>
                    <a:ext uri="{FF2B5EF4-FFF2-40B4-BE49-F238E27FC236}">
                      <a16:creationId xmlns:a16="http://schemas.microsoft.com/office/drawing/2014/main" id="{B766353F-84DA-44BB-AD3C-EB402D05835F}"/>
                    </a:ext>
                  </a:extLst>
                </p:cNvPr>
                <p:cNvPicPr/>
                <p:nvPr/>
              </p:nvPicPr>
              <p:blipFill>
                <a:blip r:embed="rId334"/>
                <a:stretch>
                  <a:fillRect/>
                </a:stretch>
              </p:blipFill>
              <p:spPr>
                <a:xfrm>
                  <a:off x="5208999" y="1694526"/>
                  <a:ext cx="71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19948" name="Freihand 119947">
                  <a:extLst>
                    <a:ext uri="{FF2B5EF4-FFF2-40B4-BE49-F238E27FC236}">
                      <a16:creationId xmlns:a16="http://schemas.microsoft.com/office/drawing/2014/main" id="{1FFAE101-EEF5-4441-A880-AF8122410828}"/>
                    </a:ext>
                  </a:extLst>
                </p14:cNvPr>
                <p14:cNvContentPartPr/>
                <p14:nvPr/>
              </p14:nvContentPartPr>
              <p14:xfrm>
                <a:off x="5286399" y="1780926"/>
                <a:ext cx="16200" cy="64440"/>
              </p14:xfrm>
            </p:contentPart>
          </mc:Choice>
          <mc:Fallback xmlns="">
            <p:pic>
              <p:nvPicPr>
                <p:cNvPr id="119948" name="Freihand 119947">
                  <a:extLst>
                    <a:ext uri="{FF2B5EF4-FFF2-40B4-BE49-F238E27FC236}">
                      <a16:creationId xmlns:a16="http://schemas.microsoft.com/office/drawing/2014/main" id="{1FFAE101-EEF5-4441-A880-AF8122410828}"/>
                    </a:ext>
                  </a:extLst>
                </p:cNvPr>
                <p:cNvPicPr/>
                <p:nvPr/>
              </p:nvPicPr>
              <p:blipFill>
                <a:blip r:embed="rId336"/>
                <a:stretch>
                  <a:fillRect/>
                </a:stretch>
              </p:blipFill>
              <p:spPr>
                <a:xfrm>
                  <a:off x="5282079" y="1776606"/>
                  <a:ext cx="24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19949" name="Freihand 119948">
                  <a:extLst>
                    <a:ext uri="{FF2B5EF4-FFF2-40B4-BE49-F238E27FC236}">
                      <a16:creationId xmlns:a16="http://schemas.microsoft.com/office/drawing/2014/main" id="{F819D0CC-DB3F-44BA-B76A-8F69C514A971}"/>
                    </a:ext>
                  </a:extLst>
                </p14:cNvPr>
                <p14:cNvContentPartPr/>
                <p14:nvPr/>
              </p14:nvContentPartPr>
              <p14:xfrm>
                <a:off x="5338239" y="1679046"/>
                <a:ext cx="47880" cy="113040"/>
              </p14:xfrm>
            </p:contentPart>
          </mc:Choice>
          <mc:Fallback xmlns="">
            <p:pic>
              <p:nvPicPr>
                <p:cNvPr id="119949" name="Freihand 119948">
                  <a:extLst>
                    <a:ext uri="{FF2B5EF4-FFF2-40B4-BE49-F238E27FC236}">
                      <a16:creationId xmlns:a16="http://schemas.microsoft.com/office/drawing/2014/main" id="{F819D0CC-DB3F-44BA-B76A-8F69C514A971}"/>
                    </a:ext>
                  </a:extLst>
                </p:cNvPr>
                <p:cNvPicPr/>
                <p:nvPr/>
              </p:nvPicPr>
              <p:blipFill>
                <a:blip r:embed="rId338"/>
                <a:stretch>
                  <a:fillRect/>
                </a:stretch>
              </p:blipFill>
              <p:spPr>
                <a:xfrm>
                  <a:off x="5333919" y="1674726"/>
                  <a:ext cx="56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19950" name="Freihand 119949">
                  <a:extLst>
                    <a:ext uri="{FF2B5EF4-FFF2-40B4-BE49-F238E27FC236}">
                      <a16:creationId xmlns:a16="http://schemas.microsoft.com/office/drawing/2014/main" id="{737B5DA9-3A16-4399-BA8D-092DCB021E16}"/>
                    </a:ext>
                  </a:extLst>
                </p14:cNvPr>
                <p14:cNvContentPartPr/>
                <p14:nvPr/>
              </p14:nvContentPartPr>
              <p14:xfrm>
                <a:off x="5425719" y="1670406"/>
                <a:ext cx="43560" cy="111240"/>
              </p14:xfrm>
            </p:contentPart>
          </mc:Choice>
          <mc:Fallback xmlns="">
            <p:pic>
              <p:nvPicPr>
                <p:cNvPr id="119950" name="Freihand 119949">
                  <a:extLst>
                    <a:ext uri="{FF2B5EF4-FFF2-40B4-BE49-F238E27FC236}">
                      <a16:creationId xmlns:a16="http://schemas.microsoft.com/office/drawing/2014/main" id="{737B5DA9-3A16-4399-BA8D-092DCB021E16}"/>
                    </a:ext>
                  </a:extLst>
                </p:cNvPr>
                <p:cNvPicPr/>
                <p:nvPr/>
              </p:nvPicPr>
              <p:blipFill>
                <a:blip r:embed="rId340"/>
                <a:stretch>
                  <a:fillRect/>
                </a:stretch>
              </p:blipFill>
              <p:spPr>
                <a:xfrm>
                  <a:off x="5421399" y="1666086"/>
                  <a:ext cx="52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19951" name="Freihand 119950">
                  <a:extLst>
                    <a:ext uri="{FF2B5EF4-FFF2-40B4-BE49-F238E27FC236}">
                      <a16:creationId xmlns:a16="http://schemas.microsoft.com/office/drawing/2014/main" id="{9CF578E9-B4ED-44E4-9F6D-DBFE56717C28}"/>
                    </a:ext>
                  </a:extLst>
                </p14:cNvPr>
                <p14:cNvContentPartPr/>
                <p14:nvPr/>
              </p14:nvContentPartPr>
              <p14:xfrm>
                <a:off x="5448039" y="1660686"/>
                <a:ext cx="60840" cy="7920"/>
              </p14:xfrm>
            </p:contentPart>
          </mc:Choice>
          <mc:Fallback xmlns="">
            <p:pic>
              <p:nvPicPr>
                <p:cNvPr id="119951" name="Freihand 119950">
                  <a:extLst>
                    <a:ext uri="{FF2B5EF4-FFF2-40B4-BE49-F238E27FC236}">
                      <a16:creationId xmlns:a16="http://schemas.microsoft.com/office/drawing/2014/main" id="{9CF578E9-B4ED-44E4-9F6D-DBFE56717C28}"/>
                    </a:ext>
                  </a:extLst>
                </p:cNvPr>
                <p:cNvPicPr/>
                <p:nvPr/>
              </p:nvPicPr>
              <p:blipFill>
                <a:blip r:embed="rId342"/>
                <a:stretch>
                  <a:fillRect/>
                </a:stretch>
              </p:blipFill>
              <p:spPr>
                <a:xfrm>
                  <a:off x="5443719" y="1656366"/>
                  <a:ext cx="69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19952" name="Freihand 119951">
                  <a:extLst>
                    <a:ext uri="{FF2B5EF4-FFF2-40B4-BE49-F238E27FC236}">
                      <a16:creationId xmlns:a16="http://schemas.microsoft.com/office/drawing/2014/main" id="{7151258E-DD9B-45E0-9623-7EBB64BCC8E7}"/>
                    </a:ext>
                  </a:extLst>
                </p14:cNvPr>
                <p14:cNvContentPartPr/>
                <p14:nvPr/>
              </p14:nvContentPartPr>
              <p14:xfrm>
                <a:off x="5554599" y="1674366"/>
                <a:ext cx="43560" cy="88920"/>
              </p14:xfrm>
            </p:contentPart>
          </mc:Choice>
          <mc:Fallback xmlns="">
            <p:pic>
              <p:nvPicPr>
                <p:cNvPr id="119952" name="Freihand 119951">
                  <a:extLst>
                    <a:ext uri="{FF2B5EF4-FFF2-40B4-BE49-F238E27FC236}">
                      <a16:creationId xmlns:a16="http://schemas.microsoft.com/office/drawing/2014/main" id="{7151258E-DD9B-45E0-9623-7EBB64BCC8E7}"/>
                    </a:ext>
                  </a:extLst>
                </p:cNvPr>
                <p:cNvPicPr/>
                <p:nvPr/>
              </p:nvPicPr>
              <p:blipFill>
                <a:blip r:embed="rId344"/>
                <a:stretch>
                  <a:fillRect/>
                </a:stretch>
              </p:blipFill>
              <p:spPr>
                <a:xfrm>
                  <a:off x="5550279" y="1670046"/>
                  <a:ext cx="52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19953" name="Freihand 119952">
                  <a:extLst>
                    <a:ext uri="{FF2B5EF4-FFF2-40B4-BE49-F238E27FC236}">
                      <a16:creationId xmlns:a16="http://schemas.microsoft.com/office/drawing/2014/main" id="{15423F95-C5A3-4173-9F92-932A56D29979}"/>
                    </a:ext>
                  </a:extLst>
                </p14:cNvPr>
                <p14:cNvContentPartPr/>
                <p14:nvPr/>
              </p14:nvContentPartPr>
              <p14:xfrm>
                <a:off x="5507079" y="1621806"/>
                <a:ext cx="52920" cy="73440"/>
              </p14:xfrm>
            </p:contentPart>
          </mc:Choice>
          <mc:Fallback xmlns="">
            <p:pic>
              <p:nvPicPr>
                <p:cNvPr id="119953" name="Freihand 119952">
                  <a:extLst>
                    <a:ext uri="{FF2B5EF4-FFF2-40B4-BE49-F238E27FC236}">
                      <a16:creationId xmlns:a16="http://schemas.microsoft.com/office/drawing/2014/main" id="{15423F95-C5A3-4173-9F92-932A56D29979}"/>
                    </a:ext>
                  </a:extLst>
                </p:cNvPr>
                <p:cNvPicPr/>
                <p:nvPr/>
              </p:nvPicPr>
              <p:blipFill>
                <a:blip r:embed="rId346"/>
                <a:stretch>
                  <a:fillRect/>
                </a:stretch>
              </p:blipFill>
              <p:spPr>
                <a:xfrm>
                  <a:off x="5502759" y="1617486"/>
                  <a:ext cx="61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19954" name="Freihand 119953">
                  <a:extLst>
                    <a:ext uri="{FF2B5EF4-FFF2-40B4-BE49-F238E27FC236}">
                      <a16:creationId xmlns:a16="http://schemas.microsoft.com/office/drawing/2014/main" id="{3AB50413-C6A3-40CB-A99F-8BAB1D0B67B2}"/>
                    </a:ext>
                  </a:extLst>
                </p14:cNvPr>
                <p14:cNvContentPartPr/>
                <p14:nvPr/>
              </p14:nvContentPartPr>
              <p14:xfrm>
                <a:off x="5604279" y="1705326"/>
                <a:ext cx="37800" cy="51120"/>
              </p14:xfrm>
            </p:contentPart>
          </mc:Choice>
          <mc:Fallback xmlns="">
            <p:pic>
              <p:nvPicPr>
                <p:cNvPr id="119954" name="Freihand 119953">
                  <a:extLst>
                    <a:ext uri="{FF2B5EF4-FFF2-40B4-BE49-F238E27FC236}">
                      <a16:creationId xmlns:a16="http://schemas.microsoft.com/office/drawing/2014/main" id="{3AB50413-C6A3-40CB-A99F-8BAB1D0B67B2}"/>
                    </a:ext>
                  </a:extLst>
                </p:cNvPr>
                <p:cNvPicPr/>
                <p:nvPr/>
              </p:nvPicPr>
              <p:blipFill>
                <a:blip r:embed="rId348"/>
                <a:stretch>
                  <a:fillRect/>
                </a:stretch>
              </p:blipFill>
              <p:spPr>
                <a:xfrm>
                  <a:off x="5599959" y="1701006"/>
                  <a:ext cx="46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19956" name="Freihand 119955">
                  <a:extLst>
                    <a:ext uri="{FF2B5EF4-FFF2-40B4-BE49-F238E27FC236}">
                      <a16:creationId xmlns:a16="http://schemas.microsoft.com/office/drawing/2014/main" id="{EEA6333A-1710-4174-9389-EE55BACE23D2}"/>
                    </a:ext>
                  </a:extLst>
                </p14:cNvPr>
                <p14:cNvContentPartPr/>
                <p14:nvPr/>
              </p14:nvContentPartPr>
              <p14:xfrm>
                <a:off x="5734239" y="1263606"/>
                <a:ext cx="59760" cy="391680"/>
              </p14:xfrm>
            </p:contentPart>
          </mc:Choice>
          <mc:Fallback xmlns="">
            <p:pic>
              <p:nvPicPr>
                <p:cNvPr id="119956" name="Freihand 119955">
                  <a:extLst>
                    <a:ext uri="{FF2B5EF4-FFF2-40B4-BE49-F238E27FC236}">
                      <a16:creationId xmlns:a16="http://schemas.microsoft.com/office/drawing/2014/main" id="{EEA6333A-1710-4174-9389-EE55BACE23D2}"/>
                    </a:ext>
                  </a:extLst>
                </p:cNvPr>
                <p:cNvPicPr/>
                <p:nvPr/>
              </p:nvPicPr>
              <p:blipFill>
                <a:blip r:embed="rId350"/>
                <a:stretch>
                  <a:fillRect/>
                </a:stretch>
              </p:blipFill>
              <p:spPr>
                <a:xfrm>
                  <a:off x="5729919" y="1259286"/>
                  <a:ext cx="684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19957" name="Freihand 119956">
                  <a:extLst>
                    <a:ext uri="{FF2B5EF4-FFF2-40B4-BE49-F238E27FC236}">
                      <a16:creationId xmlns:a16="http://schemas.microsoft.com/office/drawing/2014/main" id="{D8B83C4D-C134-4DA0-8974-4CB8F56FC809}"/>
                    </a:ext>
                  </a:extLst>
                </p14:cNvPr>
                <p14:cNvContentPartPr/>
                <p14:nvPr/>
              </p14:nvContentPartPr>
              <p14:xfrm>
                <a:off x="5885079" y="1455846"/>
                <a:ext cx="90360" cy="73800"/>
              </p14:xfrm>
            </p:contentPart>
          </mc:Choice>
          <mc:Fallback xmlns="">
            <p:pic>
              <p:nvPicPr>
                <p:cNvPr id="119957" name="Freihand 119956">
                  <a:extLst>
                    <a:ext uri="{FF2B5EF4-FFF2-40B4-BE49-F238E27FC236}">
                      <a16:creationId xmlns:a16="http://schemas.microsoft.com/office/drawing/2014/main" id="{D8B83C4D-C134-4DA0-8974-4CB8F56FC809}"/>
                    </a:ext>
                  </a:extLst>
                </p:cNvPr>
                <p:cNvPicPr/>
                <p:nvPr/>
              </p:nvPicPr>
              <p:blipFill>
                <a:blip r:embed="rId352"/>
                <a:stretch>
                  <a:fillRect/>
                </a:stretch>
              </p:blipFill>
              <p:spPr>
                <a:xfrm>
                  <a:off x="5880759" y="1451526"/>
                  <a:ext cx="99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19959" name="Freihand 119958">
                  <a:extLst>
                    <a:ext uri="{FF2B5EF4-FFF2-40B4-BE49-F238E27FC236}">
                      <a16:creationId xmlns:a16="http://schemas.microsoft.com/office/drawing/2014/main" id="{633970AD-686F-46BA-BFF0-683DFA345243}"/>
                    </a:ext>
                  </a:extLst>
                </p14:cNvPr>
                <p14:cNvContentPartPr/>
                <p14:nvPr/>
              </p14:nvContentPartPr>
              <p14:xfrm>
                <a:off x="6065439" y="1336326"/>
                <a:ext cx="7920" cy="186120"/>
              </p14:xfrm>
            </p:contentPart>
          </mc:Choice>
          <mc:Fallback xmlns="">
            <p:pic>
              <p:nvPicPr>
                <p:cNvPr id="119959" name="Freihand 119958">
                  <a:extLst>
                    <a:ext uri="{FF2B5EF4-FFF2-40B4-BE49-F238E27FC236}">
                      <a16:creationId xmlns:a16="http://schemas.microsoft.com/office/drawing/2014/main" id="{633970AD-686F-46BA-BFF0-683DFA345243}"/>
                    </a:ext>
                  </a:extLst>
                </p:cNvPr>
                <p:cNvPicPr/>
                <p:nvPr/>
              </p:nvPicPr>
              <p:blipFill>
                <a:blip r:embed="rId354"/>
                <a:stretch>
                  <a:fillRect/>
                </a:stretch>
              </p:blipFill>
              <p:spPr>
                <a:xfrm>
                  <a:off x="6061119" y="1332006"/>
                  <a:ext cx="165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19960" name="Freihand 119959">
                  <a:extLst>
                    <a:ext uri="{FF2B5EF4-FFF2-40B4-BE49-F238E27FC236}">
                      <a16:creationId xmlns:a16="http://schemas.microsoft.com/office/drawing/2014/main" id="{BC60B646-6AB6-4C70-8A67-8E24541489B2}"/>
                    </a:ext>
                  </a:extLst>
                </p14:cNvPr>
                <p14:cNvContentPartPr/>
                <p14:nvPr/>
              </p14:nvContentPartPr>
              <p14:xfrm>
                <a:off x="6007839" y="1471326"/>
                <a:ext cx="129600" cy="100440"/>
              </p14:xfrm>
            </p:contentPart>
          </mc:Choice>
          <mc:Fallback xmlns="">
            <p:pic>
              <p:nvPicPr>
                <p:cNvPr id="119960" name="Freihand 119959">
                  <a:extLst>
                    <a:ext uri="{FF2B5EF4-FFF2-40B4-BE49-F238E27FC236}">
                      <a16:creationId xmlns:a16="http://schemas.microsoft.com/office/drawing/2014/main" id="{BC60B646-6AB6-4C70-8A67-8E24541489B2}"/>
                    </a:ext>
                  </a:extLst>
                </p:cNvPr>
                <p:cNvPicPr/>
                <p:nvPr/>
              </p:nvPicPr>
              <p:blipFill>
                <a:blip r:embed="rId356"/>
                <a:stretch>
                  <a:fillRect/>
                </a:stretch>
              </p:blipFill>
              <p:spPr>
                <a:xfrm>
                  <a:off x="6003519" y="1467006"/>
                  <a:ext cx="138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19961" name="Freihand 119960">
                  <a:extLst>
                    <a:ext uri="{FF2B5EF4-FFF2-40B4-BE49-F238E27FC236}">
                      <a16:creationId xmlns:a16="http://schemas.microsoft.com/office/drawing/2014/main" id="{531D17A5-90D4-4419-AF5C-20E770DD3F9D}"/>
                    </a:ext>
                  </a:extLst>
                </p14:cNvPr>
                <p14:cNvContentPartPr/>
                <p14:nvPr/>
              </p14:nvContentPartPr>
              <p14:xfrm>
                <a:off x="6198279" y="1355766"/>
                <a:ext cx="80640" cy="97560"/>
              </p14:xfrm>
            </p:contentPart>
          </mc:Choice>
          <mc:Fallback xmlns="">
            <p:pic>
              <p:nvPicPr>
                <p:cNvPr id="119961" name="Freihand 119960">
                  <a:extLst>
                    <a:ext uri="{FF2B5EF4-FFF2-40B4-BE49-F238E27FC236}">
                      <a16:creationId xmlns:a16="http://schemas.microsoft.com/office/drawing/2014/main" id="{531D17A5-90D4-4419-AF5C-20E770DD3F9D}"/>
                    </a:ext>
                  </a:extLst>
                </p:cNvPr>
                <p:cNvPicPr/>
                <p:nvPr/>
              </p:nvPicPr>
              <p:blipFill>
                <a:blip r:embed="rId358"/>
                <a:stretch>
                  <a:fillRect/>
                </a:stretch>
              </p:blipFill>
              <p:spPr>
                <a:xfrm>
                  <a:off x="6193959" y="1351446"/>
                  <a:ext cx="89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19962" name="Freihand 119961">
                  <a:extLst>
                    <a:ext uri="{FF2B5EF4-FFF2-40B4-BE49-F238E27FC236}">
                      <a16:creationId xmlns:a16="http://schemas.microsoft.com/office/drawing/2014/main" id="{677983EE-53C0-4246-8FE0-A676CA0BCB6C}"/>
                    </a:ext>
                  </a:extLst>
                </p14:cNvPr>
                <p14:cNvContentPartPr/>
                <p14:nvPr/>
              </p14:nvContentPartPr>
              <p14:xfrm>
                <a:off x="6294759" y="1454046"/>
                <a:ext cx="28440" cy="61920"/>
              </p14:xfrm>
            </p:contentPart>
          </mc:Choice>
          <mc:Fallback xmlns="">
            <p:pic>
              <p:nvPicPr>
                <p:cNvPr id="119962" name="Freihand 119961">
                  <a:extLst>
                    <a:ext uri="{FF2B5EF4-FFF2-40B4-BE49-F238E27FC236}">
                      <a16:creationId xmlns:a16="http://schemas.microsoft.com/office/drawing/2014/main" id="{677983EE-53C0-4246-8FE0-A676CA0BCB6C}"/>
                    </a:ext>
                  </a:extLst>
                </p:cNvPr>
                <p:cNvPicPr/>
                <p:nvPr/>
              </p:nvPicPr>
              <p:blipFill>
                <a:blip r:embed="rId360"/>
                <a:stretch>
                  <a:fillRect/>
                </a:stretch>
              </p:blipFill>
              <p:spPr>
                <a:xfrm>
                  <a:off x="6290439" y="1449726"/>
                  <a:ext cx="37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19963" name="Freihand 119962">
                  <a:extLst>
                    <a:ext uri="{FF2B5EF4-FFF2-40B4-BE49-F238E27FC236}">
                      <a16:creationId xmlns:a16="http://schemas.microsoft.com/office/drawing/2014/main" id="{E10E0B60-550B-41DF-A846-FB21DCB7C7A0}"/>
                    </a:ext>
                  </a:extLst>
                </p14:cNvPr>
                <p14:cNvContentPartPr/>
                <p14:nvPr/>
              </p14:nvContentPartPr>
              <p14:xfrm>
                <a:off x="6345519" y="1339206"/>
                <a:ext cx="93960" cy="136800"/>
              </p14:xfrm>
            </p:contentPart>
          </mc:Choice>
          <mc:Fallback xmlns="">
            <p:pic>
              <p:nvPicPr>
                <p:cNvPr id="119963" name="Freihand 119962">
                  <a:extLst>
                    <a:ext uri="{FF2B5EF4-FFF2-40B4-BE49-F238E27FC236}">
                      <a16:creationId xmlns:a16="http://schemas.microsoft.com/office/drawing/2014/main" id="{E10E0B60-550B-41DF-A846-FB21DCB7C7A0}"/>
                    </a:ext>
                  </a:extLst>
                </p:cNvPr>
                <p:cNvPicPr/>
                <p:nvPr/>
              </p:nvPicPr>
              <p:blipFill>
                <a:blip r:embed="rId362"/>
                <a:stretch>
                  <a:fillRect/>
                </a:stretch>
              </p:blipFill>
              <p:spPr>
                <a:xfrm>
                  <a:off x="6341199" y="1334886"/>
                  <a:ext cx="102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19964" name="Freihand 119963">
                  <a:extLst>
                    <a:ext uri="{FF2B5EF4-FFF2-40B4-BE49-F238E27FC236}">
                      <a16:creationId xmlns:a16="http://schemas.microsoft.com/office/drawing/2014/main" id="{CACDA635-D3F2-4648-8410-9E117D8568BD}"/>
                    </a:ext>
                  </a:extLst>
                </p14:cNvPr>
                <p14:cNvContentPartPr/>
                <p14:nvPr/>
              </p14:nvContentPartPr>
              <p14:xfrm>
                <a:off x="6508959" y="1350366"/>
                <a:ext cx="74520" cy="106920"/>
              </p14:xfrm>
            </p:contentPart>
          </mc:Choice>
          <mc:Fallback xmlns="">
            <p:pic>
              <p:nvPicPr>
                <p:cNvPr id="119964" name="Freihand 119963">
                  <a:extLst>
                    <a:ext uri="{FF2B5EF4-FFF2-40B4-BE49-F238E27FC236}">
                      <a16:creationId xmlns:a16="http://schemas.microsoft.com/office/drawing/2014/main" id="{CACDA635-D3F2-4648-8410-9E117D8568BD}"/>
                    </a:ext>
                  </a:extLst>
                </p:cNvPr>
                <p:cNvPicPr/>
                <p:nvPr/>
              </p:nvPicPr>
              <p:blipFill>
                <a:blip r:embed="rId364"/>
                <a:stretch>
                  <a:fillRect/>
                </a:stretch>
              </p:blipFill>
              <p:spPr>
                <a:xfrm>
                  <a:off x="6504639" y="1346046"/>
                  <a:ext cx="83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19965" name="Freihand 119964">
                  <a:extLst>
                    <a:ext uri="{FF2B5EF4-FFF2-40B4-BE49-F238E27FC236}">
                      <a16:creationId xmlns:a16="http://schemas.microsoft.com/office/drawing/2014/main" id="{C1EDAD3B-AB6A-412F-B3A5-C02A65105154}"/>
                    </a:ext>
                  </a:extLst>
                </p14:cNvPr>
                <p14:cNvContentPartPr/>
                <p14:nvPr/>
              </p14:nvContentPartPr>
              <p14:xfrm>
                <a:off x="6465039" y="1289886"/>
                <a:ext cx="80280" cy="45360"/>
              </p14:xfrm>
            </p:contentPart>
          </mc:Choice>
          <mc:Fallback xmlns="">
            <p:pic>
              <p:nvPicPr>
                <p:cNvPr id="119965" name="Freihand 119964">
                  <a:extLst>
                    <a:ext uri="{FF2B5EF4-FFF2-40B4-BE49-F238E27FC236}">
                      <a16:creationId xmlns:a16="http://schemas.microsoft.com/office/drawing/2014/main" id="{C1EDAD3B-AB6A-412F-B3A5-C02A65105154}"/>
                    </a:ext>
                  </a:extLst>
                </p:cNvPr>
                <p:cNvPicPr/>
                <p:nvPr/>
              </p:nvPicPr>
              <p:blipFill>
                <a:blip r:embed="rId366"/>
                <a:stretch>
                  <a:fillRect/>
                </a:stretch>
              </p:blipFill>
              <p:spPr>
                <a:xfrm>
                  <a:off x="6460719" y="1285566"/>
                  <a:ext cx="889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19966" name="Freihand 119965">
                  <a:extLst>
                    <a:ext uri="{FF2B5EF4-FFF2-40B4-BE49-F238E27FC236}">
                      <a16:creationId xmlns:a16="http://schemas.microsoft.com/office/drawing/2014/main" id="{6FAEF3A1-BB70-4163-A78B-7AE911BAB4FE}"/>
                    </a:ext>
                  </a:extLst>
                </p14:cNvPr>
                <p14:cNvContentPartPr/>
                <p14:nvPr/>
              </p14:nvContentPartPr>
              <p14:xfrm>
                <a:off x="6560799" y="1391406"/>
                <a:ext cx="48600" cy="54720"/>
              </p14:xfrm>
            </p:contentPart>
          </mc:Choice>
          <mc:Fallback xmlns="">
            <p:pic>
              <p:nvPicPr>
                <p:cNvPr id="119966" name="Freihand 119965">
                  <a:extLst>
                    <a:ext uri="{FF2B5EF4-FFF2-40B4-BE49-F238E27FC236}">
                      <a16:creationId xmlns:a16="http://schemas.microsoft.com/office/drawing/2014/main" id="{6FAEF3A1-BB70-4163-A78B-7AE911BAB4FE}"/>
                    </a:ext>
                  </a:extLst>
                </p:cNvPr>
                <p:cNvPicPr/>
                <p:nvPr/>
              </p:nvPicPr>
              <p:blipFill>
                <a:blip r:embed="rId368"/>
                <a:stretch>
                  <a:fillRect/>
                </a:stretch>
              </p:blipFill>
              <p:spPr>
                <a:xfrm>
                  <a:off x="6556479" y="1387086"/>
                  <a:ext cx="57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19967" name="Freihand 119966">
                  <a:extLst>
                    <a:ext uri="{FF2B5EF4-FFF2-40B4-BE49-F238E27FC236}">
                      <a16:creationId xmlns:a16="http://schemas.microsoft.com/office/drawing/2014/main" id="{990853DD-C720-4515-A117-8822597073F2}"/>
                    </a:ext>
                  </a:extLst>
                </p14:cNvPr>
                <p14:cNvContentPartPr/>
                <p14:nvPr/>
              </p14:nvContentPartPr>
              <p14:xfrm>
                <a:off x="6108639" y="1669686"/>
                <a:ext cx="190800" cy="25200"/>
              </p14:xfrm>
            </p:contentPart>
          </mc:Choice>
          <mc:Fallback xmlns="">
            <p:pic>
              <p:nvPicPr>
                <p:cNvPr id="119967" name="Freihand 119966">
                  <a:extLst>
                    <a:ext uri="{FF2B5EF4-FFF2-40B4-BE49-F238E27FC236}">
                      <a16:creationId xmlns:a16="http://schemas.microsoft.com/office/drawing/2014/main" id="{990853DD-C720-4515-A117-8822597073F2}"/>
                    </a:ext>
                  </a:extLst>
                </p:cNvPr>
                <p:cNvPicPr/>
                <p:nvPr/>
              </p:nvPicPr>
              <p:blipFill>
                <a:blip r:embed="rId370"/>
                <a:stretch>
                  <a:fillRect/>
                </a:stretch>
              </p:blipFill>
              <p:spPr>
                <a:xfrm>
                  <a:off x="6104319" y="1665366"/>
                  <a:ext cx="1994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19969" name="Freihand 119968">
                  <a:extLst>
                    <a:ext uri="{FF2B5EF4-FFF2-40B4-BE49-F238E27FC236}">
                      <a16:creationId xmlns:a16="http://schemas.microsoft.com/office/drawing/2014/main" id="{3BDD3C0B-04FA-410D-BCB7-9CFF1DE91E59}"/>
                    </a:ext>
                  </a:extLst>
                </p14:cNvPr>
                <p14:cNvContentPartPr/>
                <p14:nvPr/>
              </p14:nvContentPartPr>
              <p14:xfrm>
                <a:off x="6052479" y="1408326"/>
                <a:ext cx="105480" cy="43200"/>
              </p14:xfrm>
            </p:contentPart>
          </mc:Choice>
          <mc:Fallback xmlns="">
            <p:pic>
              <p:nvPicPr>
                <p:cNvPr id="119969" name="Freihand 119968">
                  <a:extLst>
                    <a:ext uri="{FF2B5EF4-FFF2-40B4-BE49-F238E27FC236}">
                      <a16:creationId xmlns:a16="http://schemas.microsoft.com/office/drawing/2014/main" id="{3BDD3C0B-04FA-410D-BCB7-9CFF1DE91E59}"/>
                    </a:ext>
                  </a:extLst>
                </p:cNvPr>
                <p:cNvPicPr/>
                <p:nvPr/>
              </p:nvPicPr>
              <p:blipFill>
                <a:blip r:embed="rId372"/>
                <a:stretch>
                  <a:fillRect/>
                </a:stretch>
              </p:blipFill>
              <p:spPr>
                <a:xfrm>
                  <a:off x="6048159" y="1404006"/>
                  <a:ext cx="114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19970" name="Freihand 119969">
                  <a:extLst>
                    <a:ext uri="{FF2B5EF4-FFF2-40B4-BE49-F238E27FC236}">
                      <a16:creationId xmlns:a16="http://schemas.microsoft.com/office/drawing/2014/main" id="{0390A49E-12CA-4E92-B11E-EDFC558D278A}"/>
                    </a:ext>
                  </a:extLst>
                </p14:cNvPr>
                <p14:cNvContentPartPr/>
                <p14:nvPr/>
              </p14:nvContentPartPr>
              <p14:xfrm>
                <a:off x="6310599" y="1631166"/>
                <a:ext cx="65880" cy="153000"/>
              </p14:xfrm>
            </p:contentPart>
          </mc:Choice>
          <mc:Fallback xmlns="">
            <p:pic>
              <p:nvPicPr>
                <p:cNvPr id="119970" name="Freihand 119969">
                  <a:extLst>
                    <a:ext uri="{FF2B5EF4-FFF2-40B4-BE49-F238E27FC236}">
                      <a16:creationId xmlns:a16="http://schemas.microsoft.com/office/drawing/2014/main" id="{0390A49E-12CA-4E92-B11E-EDFC558D278A}"/>
                    </a:ext>
                  </a:extLst>
                </p:cNvPr>
                <p:cNvPicPr/>
                <p:nvPr/>
              </p:nvPicPr>
              <p:blipFill>
                <a:blip r:embed="rId374"/>
                <a:stretch>
                  <a:fillRect/>
                </a:stretch>
              </p:blipFill>
              <p:spPr>
                <a:xfrm>
                  <a:off x="6306279" y="1626846"/>
                  <a:ext cx="74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19971" name="Freihand 119970">
                  <a:extLst>
                    <a:ext uri="{FF2B5EF4-FFF2-40B4-BE49-F238E27FC236}">
                      <a16:creationId xmlns:a16="http://schemas.microsoft.com/office/drawing/2014/main" id="{C7DE51AD-98AD-495A-9507-6B4C46E41DBD}"/>
                    </a:ext>
                  </a:extLst>
                </p14:cNvPr>
                <p14:cNvContentPartPr/>
                <p14:nvPr/>
              </p14:nvContentPartPr>
              <p14:xfrm>
                <a:off x="6389439" y="1611726"/>
                <a:ext cx="82800" cy="55440"/>
              </p14:xfrm>
            </p:contentPart>
          </mc:Choice>
          <mc:Fallback xmlns="">
            <p:pic>
              <p:nvPicPr>
                <p:cNvPr id="119971" name="Freihand 119970">
                  <a:extLst>
                    <a:ext uri="{FF2B5EF4-FFF2-40B4-BE49-F238E27FC236}">
                      <a16:creationId xmlns:a16="http://schemas.microsoft.com/office/drawing/2014/main" id="{C7DE51AD-98AD-495A-9507-6B4C46E41DBD}"/>
                    </a:ext>
                  </a:extLst>
                </p:cNvPr>
                <p:cNvPicPr/>
                <p:nvPr/>
              </p:nvPicPr>
              <p:blipFill>
                <a:blip r:embed="rId376"/>
                <a:stretch>
                  <a:fillRect/>
                </a:stretch>
              </p:blipFill>
              <p:spPr>
                <a:xfrm>
                  <a:off x="6385119" y="1607406"/>
                  <a:ext cx="91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19972" name="Freihand 119971">
                  <a:extLst>
                    <a:ext uri="{FF2B5EF4-FFF2-40B4-BE49-F238E27FC236}">
                      <a16:creationId xmlns:a16="http://schemas.microsoft.com/office/drawing/2014/main" id="{40202BF6-3DBD-4C37-A8C3-7E95EE66F0FA}"/>
                    </a:ext>
                  </a:extLst>
                </p14:cNvPr>
                <p14:cNvContentPartPr/>
                <p14:nvPr/>
              </p14:nvContentPartPr>
              <p14:xfrm>
                <a:off x="6481599" y="1599846"/>
                <a:ext cx="45360" cy="44640"/>
              </p14:xfrm>
            </p:contentPart>
          </mc:Choice>
          <mc:Fallback xmlns="">
            <p:pic>
              <p:nvPicPr>
                <p:cNvPr id="119972" name="Freihand 119971">
                  <a:extLst>
                    <a:ext uri="{FF2B5EF4-FFF2-40B4-BE49-F238E27FC236}">
                      <a16:creationId xmlns:a16="http://schemas.microsoft.com/office/drawing/2014/main" id="{40202BF6-3DBD-4C37-A8C3-7E95EE66F0FA}"/>
                    </a:ext>
                  </a:extLst>
                </p:cNvPr>
                <p:cNvPicPr/>
                <p:nvPr/>
              </p:nvPicPr>
              <p:blipFill>
                <a:blip r:embed="rId378"/>
                <a:stretch>
                  <a:fillRect/>
                </a:stretch>
              </p:blipFill>
              <p:spPr>
                <a:xfrm>
                  <a:off x="6477279" y="1595526"/>
                  <a:ext cx="54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19973" name="Freihand 119972">
                  <a:extLst>
                    <a:ext uri="{FF2B5EF4-FFF2-40B4-BE49-F238E27FC236}">
                      <a16:creationId xmlns:a16="http://schemas.microsoft.com/office/drawing/2014/main" id="{AE7A8067-ED59-46D8-8904-54B446C99ADA}"/>
                    </a:ext>
                  </a:extLst>
                </p14:cNvPr>
                <p14:cNvContentPartPr/>
                <p14:nvPr/>
              </p14:nvContentPartPr>
              <p14:xfrm>
                <a:off x="6543159" y="1572846"/>
                <a:ext cx="104760" cy="46440"/>
              </p14:xfrm>
            </p:contentPart>
          </mc:Choice>
          <mc:Fallback xmlns="">
            <p:pic>
              <p:nvPicPr>
                <p:cNvPr id="119973" name="Freihand 119972">
                  <a:extLst>
                    <a:ext uri="{FF2B5EF4-FFF2-40B4-BE49-F238E27FC236}">
                      <a16:creationId xmlns:a16="http://schemas.microsoft.com/office/drawing/2014/main" id="{AE7A8067-ED59-46D8-8904-54B446C99ADA}"/>
                    </a:ext>
                  </a:extLst>
                </p:cNvPr>
                <p:cNvPicPr/>
                <p:nvPr/>
              </p:nvPicPr>
              <p:blipFill>
                <a:blip r:embed="rId380"/>
                <a:stretch>
                  <a:fillRect/>
                </a:stretch>
              </p:blipFill>
              <p:spPr>
                <a:xfrm>
                  <a:off x="6538839" y="1568526"/>
                  <a:ext cx="113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19974" name="Freihand 119973">
                  <a:extLst>
                    <a:ext uri="{FF2B5EF4-FFF2-40B4-BE49-F238E27FC236}">
                      <a16:creationId xmlns:a16="http://schemas.microsoft.com/office/drawing/2014/main" id="{F22D509F-9517-4EBD-8FB8-EDDAFBB89084}"/>
                    </a:ext>
                  </a:extLst>
                </p14:cNvPr>
                <p14:cNvContentPartPr/>
                <p14:nvPr/>
              </p14:nvContentPartPr>
              <p14:xfrm>
                <a:off x="6648639" y="1526766"/>
                <a:ext cx="93960" cy="98280"/>
              </p14:xfrm>
            </p:contentPart>
          </mc:Choice>
          <mc:Fallback xmlns="">
            <p:pic>
              <p:nvPicPr>
                <p:cNvPr id="119974" name="Freihand 119973">
                  <a:extLst>
                    <a:ext uri="{FF2B5EF4-FFF2-40B4-BE49-F238E27FC236}">
                      <a16:creationId xmlns:a16="http://schemas.microsoft.com/office/drawing/2014/main" id="{F22D509F-9517-4EBD-8FB8-EDDAFBB89084}"/>
                    </a:ext>
                  </a:extLst>
                </p:cNvPr>
                <p:cNvPicPr/>
                <p:nvPr/>
              </p:nvPicPr>
              <p:blipFill>
                <a:blip r:embed="rId382"/>
                <a:stretch>
                  <a:fillRect/>
                </a:stretch>
              </p:blipFill>
              <p:spPr>
                <a:xfrm>
                  <a:off x="6644319" y="1522446"/>
                  <a:ext cx="102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19975" name="Freihand 119974">
                  <a:extLst>
                    <a:ext uri="{FF2B5EF4-FFF2-40B4-BE49-F238E27FC236}">
                      <a16:creationId xmlns:a16="http://schemas.microsoft.com/office/drawing/2014/main" id="{DEA71B8D-2F38-49A5-9AEE-0BEFC55FCEA7}"/>
                    </a:ext>
                  </a:extLst>
                </p14:cNvPr>
                <p14:cNvContentPartPr/>
                <p14:nvPr/>
              </p14:nvContentPartPr>
              <p14:xfrm>
                <a:off x="6738999" y="1560966"/>
                <a:ext cx="72720" cy="124200"/>
              </p14:xfrm>
            </p:contentPart>
          </mc:Choice>
          <mc:Fallback xmlns="">
            <p:pic>
              <p:nvPicPr>
                <p:cNvPr id="119975" name="Freihand 119974">
                  <a:extLst>
                    <a:ext uri="{FF2B5EF4-FFF2-40B4-BE49-F238E27FC236}">
                      <a16:creationId xmlns:a16="http://schemas.microsoft.com/office/drawing/2014/main" id="{DEA71B8D-2F38-49A5-9AEE-0BEFC55FCEA7}"/>
                    </a:ext>
                  </a:extLst>
                </p:cNvPr>
                <p:cNvPicPr/>
                <p:nvPr/>
              </p:nvPicPr>
              <p:blipFill>
                <a:blip r:embed="rId384"/>
                <a:stretch>
                  <a:fillRect/>
                </a:stretch>
              </p:blipFill>
              <p:spPr>
                <a:xfrm>
                  <a:off x="6734679" y="1556646"/>
                  <a:ext cx="813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19976" name="Freihand 119975">
                  <a:extLst>
                    <a:ext uri="{FF2B5EF4-FFF2-40B4-BE49-F238E27FC236}">
                      <a16:creationId xmlns:a16="http://schemas.microsoft.com/office/drawing/2014/main" id="{E90FEB09-3868-4496-8A3F-C359C27FADC2}"/>
                    </a:ext>
                  </a:extLst>
                </p14:cNvPr>
                <p14:cNvContentPartPr/>
                <p14:nvPr/>
              </p14:nvContentPartPr>
              <p14:xfrm>
                <a:off x="6853479" y="1570686"/>
                <a:ext cx="32040" cy="1800"/>
              </p14:xfrm>
            </p:contentPart>
          </mc:Choice>
          <mc:Fallback xmlns="">
            <p:pic>
              <p:nvPicPr>
                <p:cNvPr id="119976" name="Freihand 119975">
                  <a:extLst>
                    <a:ext uri="{FF2B5EF4-FFF2-40B4-BE49-F238E27FC236}">
                      <a16:creationId xmlns:a16="http://schemas.microsoft.com/office/drawing/2014/main" id="{E90FEB09-3868-4496-8A3F-C359C27FADC2}"/>
                    </a:ext>
                  </a:extLst>
                </p:cNvPr>
                <p:cNvPicPr/>
                <p:nvPr/>
              </p:nvPicPr>
              <p:blipFill>
                <a:blip r:embed="rId386"/>
                <a:stretch>
                  <a:fillRect/>
                </a:stretch>
              </p:blipFill>
              <p:spPr>
                <a:xfrm>
                  <a:off x="6849159" y="1566366"/>
                  <a:ext cx="40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19977" name="Freihand 119976">
                  <a:extLst>
                    <a:ext uri="{FF2B5EF4-FFF2-40B4-BE49-F238E27FC236}">
                      <a16:creationId xmlns:a16="http://schemas.microsoft.com/office/drawing/2014/main" id="{4741F8CB-B2B0-4BFF-81B8-3B6110C7F4A5}"/>
                    </a:ext>
                  </a:extLst>
                </p14:cNvPr>
                <p14:cNvContentPartPr/>
                <p14:nvPr/>
              </p14:nvContentPartPr>
              <p14:xfrm>
                <a:off x="6271719" y="1847166"/>
                <a:ext cx="85680" cy="198000"/>
              </p14:xfrm>
            </p:contentPart>
          </mc:Choice>
          <mc:Fallback xmlns="">
            <p:pic>
              <p:nvPicPr>
                <p:cNvPr id="119977" name="Freihand 119976">
                  <a:extLst>
                    <a:ext uri="{FF2B5EF4-FFF2-40B4-BE49-F238E27FC236}">
                      <a16:creationId xmlns:a16="http://schemas.microsoft.com/office/drawing/2014/main" id="{4741F8CB-B2B0-4BFF-81B8-3B6110C7F4A5}"/>
                    </a:ext>
                  </a:extLst>
                </p:cNvPr>
                <p:cNvPicPr/>
                <p:nvPr/>
              </p:nvPicPr>
              <p:blipFill>
                <a:blip r:embed="rId388"/>
                <a:stretch>
                  <a:fillRect/>
                </a:stretch>
              </p:blipFill>
              <p:spPr>
                <a:xfrm>
                  <a:off x="6267399" y="1842846"/>
                  <a:ext cx="94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19978" name="Freihand 119977">
                  <a:extLst>
                    <a:ext uri="{FF2B5EF4-FFF2-40B4-BE49-F238E27FC236}">
                      <a16:creationId xmlns:a16="http://schemas.microsoft.com/office/drawing/2014/main" id="{C26A61AB-DF68-45E8-9C56-27FE4FC1F1B8}"/>
                    </a:ext>
                  </a:extLst>
                </p14:cNvPr>
                <p14:cNvContentPartPr/>
                <p14:nvPr/>
              </p14:nvContentPartPr>
              <p14:xfrm>
                <a:off x="6366039" y="1842486"/>
                <a:ext cx="171000" cy="68040"/>
              </p14:xfrm>
            </p:contentPart>
          </mc:Choice>
          <mc:Fallback xmlns="">
            <p:pic>
              <p:nvPicPr>
                <p:cNvPr id="119978" name="Freihand 119977">
                  <a:extLst>
                    <a:ext uri="{FF2B5EF4-FFF2-40B4-BE49-F238E27FC236}">
                      <a16:creationId xmlns:a16="http://schemas.microsoft.com/office/drawing/2014/main" id="{C26A61AB-DF68-45E8-9C56-27FE4FC1F1B8}"/>
                    </a:ext>
                  </a:extLst>
                </p:cNvPr>
                <p:cNvPicPr/>
                <p:nvPr/>
              </p:nvPicPr>
              <p:blipFill>
                <a:blip r:embed="rId390"/>
                <a:stretch>
                  <a:fillRect/>
                </a:stretch>
              </p:blipFill>
              <p:spPr>
                <a:xfrm>
                  <a:off x="6361719" y="1838166"/>
                  <a:ext cx="179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19979" name="Freihand 119978">
                  <a:extLst>
                    <a:ext uri="{FF2B5EF4-FFF2-40B4-BE49-F238E27FC236}">
                      <a16:creationId xmlns:a16="http://schemas.microsoft.com/office/drawing/2014/main" id="{D5647A88-7699-4BAD-9373-CBB0CD7A931A}"/>
                    </a:ext>
                  </a:extLst>
                </p14:cNvPr>
                <p14:cNvContentPartPr/>
                <p14:nvPr/>
              </p14:nvContentPartPr>
              <p14:xfrm>
                <a:off x="6564399" y="1737726"/>
                <a:ext cx="55800" cy="137520"/>
              </p14:xfrm>
            </p:contentPart>
          </mc:Choice>
          <mc:Fallback xmlns="">
            <p:pic>
              <p:nvPicPr>
                <p:cNvPr id="119979" name="Freihand 119978">
                  <a:extLst>
                    <a:ext uri="{FF2B5EF4-FFF2-40B4-BE49-F238E27FC236}">
                      <a16:creationId xmlns:a16="http://schemas.microsoft.com/office/drawing/2014/main" id="{D5647A88-7699-4BAD-9373-CBB0CD7A931A}"/>
                    </a:ext>
                  </a:extLst>
                </p:cNvPr>
                <p:cNvPicPr/>
                <p:nvPr/>
              </p:nvPicPr>
              <p:blipFill>
                <a:blip r:embed="rId392"/>
                <a:stretch>
                  <a:fillRect/>
                </a:stretch>
              </p:blipFill>
              <p:spPr>
                <a:xfrm>
                  <a:off x="6560079" y="1733406"/>
                  <a:ext cx="64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19980" name="Freihand 119979">
                  <a:extLst>
                    <a:ext uri="{FF2B5EF4-FFF2-40B4-BE49-F238E27FC236}">
                      <a16:creationId xmlns:a16="http://schemas.microsoft.com/office/drawing/2014/main" id="{EA220B21-36D1-4407-84C9-C27835443F90}"/>
                    </a:ext>
                  </a:extLst>
                </p14:cNvPr>
                <p14:cNvContentPartPr/>
                <p14:nvPr/>
              </p14:nvContentPartPr>
              <p14:xfrm>
                <a:off x="6539199" y="1777326"/>
                <a:ext cx="135720" cy="104400"/>
              </p14:xfrm>
            </p:contentPart>
          </mc:Choice>
          <mc:Fallback xmlns="">
            <p:pic>
              <p:nvPicPr>
                <p:cNvPr id="119980" name="Freihand 119979">
                  <a:extLst>
                    <a:ext uri="{FF2B5EF4-FFF2-40B4-BE49-F238E27FC236}">
                      <a16:creationId xmlns:a16="http://schemas.microsoft.com/office/drawing/2014/main" id="{EA220B21-36D1-4407-84C9-C27835443F90}"/>
                    </a:ext>
                  </a:extLst>
                </p:cNvPr>
                <p:cNvPicPr/>
                <p:nvPr/>
              </p:nvPicPr>
              <p:blipFill>
                <a:blip r:embed="rId394"/>
                <a:stretch>
                  <a:fillRect/>
                </a:stretch>
              </p:blipFill>
              <p:spPr>
                <a:xfrm>
                  <a:off x="6534879" y="1773006"/>
                  <a:ext cx="144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19981" name="Freihand 119980">
                  <a:extLst>
                    <a:ext uri="{FF2B5EF4-FFF2-40B4-BE49-F238E27FC236}">
                      <a16:creationId xmlns:a16="http://schemas.microsoft.com/office/drawing/2014/main" id="{4ECEE519-36FC-4CDD-A350-879DDB8DD38F}"/>
                    </a:ext>
                  </a:extLst>
                </p14:cNvPr>
                <p14:cNvContentPartPr/>
                <p14:nvPr/>
              </p14:nvContentPartPr>
              <p14:xfrm>
                <a:off x="6490959" y="1656006"/>
                <a:ext cx="215640" cy="127080"/>
              </p14:xfrm>
            </p:contentPart>
          </mc:Choice>
          <mc:Fallback xmlns="">
            <p:pic>
              <p:nvPicPr>
                <p:cNvPr id="119981" name="Freihand 119980">
                  <a:extLst>
                    <a:ext uri="{FF2B5EF4-FFF2-40B4-BE49-F238E27FC236}">
                      <a16:creationId xmlns:a16="http://schemas.microsoft.com/office/drawing/2014/main" id="{4ECEE519-36FC-4CDD-A350-879DDB8DD38F}"/>
                    </a:ext>
                  </a:extLst>
                </p:cNvPr>
                <p:cNvPicPr/>
                <p:nvPr/>
              </p:nvPicPr>
              <p:blipFill>
                <a:blip r:embed="rId396"/>
                <a:stretch>
                  <a:fillRect/>
                </a:stretch>
              </p:blipFill>
              <p:spPr>
                <a:xfrm>
                  <a:off x="6486639" y="1651686"/>
                  <a:ext cx="2242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19982" name="Freihand 119981">
                  <a:extLst>
                    <a:ext uri="{FF2B5EF4-FFF2-40B4-BE49-F238E27FC236}">
                      <a16:creationId xmlns:a16="http://schemas.microsoft.com/office/drawing/2014/main" id="{9DD0DBF7-84C2-4E34-B7CE-AF4B5EFC92AF}"/>
                    </a:ext>
                  </a:extLst>
                </p14:cNvPr>
                <p14:cNvContentPartPr/>
                <p14:nvPr/>
              </p14:nvContentPartPr>
              <p14:xfrm>
                <a:off x="6702279" y="1847166"/>
                <a:ext cx="6480" cy="50760"/>
              </p14:xfrm>
            </p:contentPart>
          </mc:Choice>
          <mc:Fallback xmlns="">
            <p:pic>
              <p:nvPicPr>
                <p:cNvPr id="119982" name="Freihand 119981">
                  <a:extLst>
                    <a:ext uri="{FF2B5EF4-FFF2-40B4-BE49-F238E27FC236}">
                      <a16:creationId xmlns:a16="http://schemas.microsoft.com/office/drawing/2014/main" id="{9DD0DBF7-84C2-4E34-B7CE-AF4B5EFC92AF}"/>
                    </a:ext>
                  </a:extLst>
                </p:cNvPr>
                <p:cNvPicPr/>
                <p:nvPr/>
              </p:nvPicPr>
              <p:blipFill>
                <a:blip r:embed="rId398"/>
                <a:stretch>
                  <a:fillRect/>
                </a:stretch>
              </p:blipFill>
              <p:spPr>
                <a:xfrm>
                  <a:off x="6697959" y="1842846"/>
                  <a:ext cx="15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19984" name="Freihand 119983">
                  <a:extLst>
                    <a:ext uri="{FF2B5EF4-FFF2-40B4-BE49-F238E27FC236}">
                      <a16:creationId xmlns:a16="http://schemas.microsoft.com/office/drawing/2014/main" id="{A4A832A9-7F54-4300-9ADF-A1A056775702}"/>
                    </a:ext>
                  </a:extLst>
                </p14:cNvPr>
                <p14:cNvContentPartPr/>
                <p14:nvPr/>
              </p14:nvContentPartPr>
              <p14:xfrm>
                <a:off x="4671879" y="1378446"/>
                <a:ext cx="90360" cy="3485520"/>
              </p14:xfrm>
            </p:contentPart>
          </mc:Choice>
          <mc:Fallback xmlns="">
            <p:pic>
              <p:nvPicPr>
                <p:cNvPr id="119984" name="Freihand 119983">
                  <a:extLst>
                    <a:ext uri="{FF2B5EF4-FFF2-40B4-BE49-F238E27FC236}">
                      <a16:creationId xmlns:a16="http://schemas.microsoft.com/office/drawing/2014/main" id="{A4A832A9-7F54-4300-9ADF-A1A056775702}"/>
                    </a:ext>
                  </a:extLst>
                </p:cNvPr>
                <p:cNvPicPr/>
                <p:nvPr/>
              </p:nvPicPr>
              <p:blipFill>
                <a:blip r:embed="rId400"/>
                <a:stretch>
                  <a:fillRect/>
                </a:stretch>
              </p:blipFill>
              <p:spPr>
                <a:xfrm>
                  <a:off x="4667559" y="1374126"/>
                  <a:ext cx="99000" cy="3494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19985" name="Freihand 119984">
                  <a:extLst>
                    <a:ext uri="{FF2B5EF4-FFF2-40B4-BE49-F238E27FC236}">
                      <a16:creationId xmlns:a16="http://schemas.microsoft.com/office/drawing/2014/main" id="{B2408483-BD58-4801-8A6C-58E7F915D402}"/>
                    </a:ext>
                  </a:extLst>
                </p14:cNvPr>
                <p14:cNvContentPartPr/>
                <p14:nvPr/>
              </p14:nvContentPartPr>
              <p14:xfrm>
                <a:off x="4638759" y="4745886"/>
                <a:ext cx="118800" cy="176760"/>
              </p14:xfrm>
            </p:contentPart>
          </mc:Choice>
          <mc:Fallback xmlns="">
            <p:pic>
              <p:nvPicPr>
                <p:cNvPr id="119985" name="Freihand 119984">
                  <a:extLst>
                    <a:ext uri="{FF2B5EF4-FFF2-40B4-BE49-F238E27FC236}">
                      <a16:creationId xmlns:a16="http://schemas.microsoft.com/office/drawing/2014/main" id="{B2408483-BD58-4801-8A6C-58E7F915D402}"/>
                    </a:ext>
                  </a:extLst>
                </p:cNvPr>
                <p:cNvPicPr/>
                <p:nvPr/>
              </p:nvPicPr>
              <p:blipFill>
                <a:blip r:embed="rId402"/>
                <a:stretch>
                  <a:fillRect/>
                </a:stretch>
              </p:blipFill>
              <p:spPr>
                <a:xfrm>
                  <a:off x="4634439" y="4741566"/>
                  <a:ext cx="127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19987" name="Freihand 119986">
                  <a:extLst>
                    <a:ext uri="{FF2B5EF4-FFF2-40B4-BE49-F238E27FC236}">
                      <a16:creationId xmlns:a16="http://schemas.microsoft.com/office/drawing/2014/main" id="{273CAC52-BB32-4F74-909B-98C6D832A68F}"/>
                    </a:ext>
                  </a:extLst>
                </p14:cNvPr>
                <p14:cNvContentPartPr/>
                <p14:nvPr/>
              </p14:nvContentPartPr>
              <p14:xfrm>
                <a:off x="4614279" y="1914486"/>
                <a:ext cx="10800" cy="294120"/>
              </p14:xfrm>
            </p:contentPart>
          </mc:Choice>
          <mc:Fallback xmlns="">
            <p:pic>
              <p:nvPicPr>
                <p:cNvPr id="119987" name="Freihand 119986">
                  <a:extLst>
                    <a:ext uri="{FF2B5EF4-FFF2-40B4-BE49-F238E27FC236}">
                      <a16:creationId xmlns:a16="http://schemas.microsoft.com/office/drawing/2014/main" id="{273CAC52-BB32-4F74-909B-98C6D832A68F}"/>
                    </a:ext>
                  </a:extLst>
                </p:cNvPr>
                <p:cNvPicPr/>
                <p:nvPr/>
              </p:nvPicPr>
              <p:blipFill>
                <a:blip r:embed="rId404"/>
                <a:stretch>
                  <a:fillRect/>
                </a:stretch>
              </p:blipFill>
              <p:spPr>
                <a:xfrm>
                  <a:off x="4609959" y="1910166"/>
                  <a:ext cx="194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9988" name="Freihand 119987">
                  <a:extLst>
                    <a:ext uri="{FF2B5EF4-FFF2-40B4-BE49-F238E27FC236}">
                      <a16:creationId xmlns:a16="http://schemas.microsoft.com/office/drawing/2014/main" id="{9F0711AB-9688-4C13-A98D-E35953A404AA}"/>
                    </a:ext>
                  </a:extLst>
                </p14:cNvPr>
                <p14:cNvContentPartPr/>
                <p14:nvPr/>
              </p14:nvContentPartPr>
              <p14:xfrm>
                <a:off x="4594119" y="2146686"/>
                <a:ext cx="91800" cy="97200"/>
              </p14:xfrm>
            </p:contentPart>
          </mc:Choice>
          <mc:Fallback xmlns="">
            <p:pic>
              <p:nvPicPr>
                <p:cNvPr id="119988" name="Freihand 119987">
                  <a:extLst>
                    <a:ext uri="{FF2B5EF4-FFF2-40B4-BE49-F238E27FC236}">
                      <a16:creationId xmlns:a16="http://schemas.microsoft.com/office/drawing/2014/main" id="{9F0711AB-9688-4C13-A98D-E35953A404AA}"/>
                    </a:ext>
                  </a:extLst>
                </p:cNvPr>
                <p:cNvPicPr/>
                <p:nvPr/>
              </p:nvPicPr>
              <p:blipFill>
                <a:blip r:embed="rId406"/>
                <a:stretch>
                  <a:fillRect/>
                </a:stretch>
              </p:blipFill>
              <p:spPr>
                <a:xfrm>
                  <a:off x="4589799" y="2142366"/>
                  <a:ext cx="100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9990" name="Freihand 119989">
                  <a:extLst>
                    <a:ext uri="{FF2B5EF4-FFF2-40B4-BE49-F238E27FC236}">
                      <a16:creationId xmlns:a16="http://schemas.microsoft.com/office/drawing/2014/main" id="{BEF24D7A-B8C7-44D9-BF42-1F5B9BD901DB}"/>
                    </a:ext>
                  </a:extLst>
                </p14:cNvPr>
                <p14:cNvContentPartPr/>
                <p14:nvPr/>
              </p14:nvContentPartPr>
              <p14:xfrm>
                <a:off x="4155999" y="2269806"/>
                <a:ext cx="431280" cy="212040"/>
              </p14:xfrm>
            </p:contentPart>
          </mc:Choice>
          <mc:Fallback xmlns="">
            <p:pic>
              <p:nvPicPr>
                <p:cNvPr id="119990" name="Freihand 119989">
                  <a:extLst>
                    <a:ext uri="{FF2B5EF4-FFF2-40B4-BE49-F238E27FC236}">
                      <a16:creationId xmlns:a16="http://schemas.microsoft.com/office/drawing/2014/main" id="{BEF24D7A-B8C7-44D9-BF42-1F5B9BD901DB}"/>
                    </a:ext>
                  </a:extLst>
                </p:cNvPr>
                <p:cNvPicPr/>
                <p:nvPr/>
              </p:nvPicPr>
              <p:blipFill>
                <a:blip r:embed="rId408"/>
                <a:stretch>
                  <a:fillRect/>
                </a:stretch>
              </p:blipFill>
              <p:spPr>
                <a:xfrm>
                  <a:off x="4151679" y="2265486"/>
                  <a:ext cx="439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9992" name="Freihand 119991">
                  <a:extLst>
                    <a:ext uri="{FF2B5EF4-FFF2-40B4-BE49-F238E27FC236}">
                      <a16:creationId xmlns:a16="http://schemas.microsoft.com/office/drawing/2014/main" id="{6E7D9533-D43A-4D61-8A7B-A68C1649E511}"/>
                    </a:ext>
                  </a:extLst>
                </p14:cNvPr>
                <p14:cNvContentPartPr/>
                <p14:nvPr/>
              </p14:nvContentPartPr>
              <p14:xfrm>
                <a:off x="4701399" y="2424966"/>
                <a:ext cx="67680" cy="2668320"/>
              </p14:xfrm>
            </p:contentPart>
          </mc:Choice>
          <mc:Fallback xmlns="">
            <p:pic>
              <p:nvPicPr>
                <p:cNvPr id="119992" name="Freihand 119991">
                  <a:extLst>
                    <a:ext uri="{FF2B5EF4-FFF2-40B4-BE49-F238E27FC236}">
                      <a16:creationId xmlns:a16="http://schemas.microsoft.com/office/drawing/2014/main" id="{6E7D9533-D43A-4D61-8A7B-A68C1649E511}"/>
                    </a:ext>
                  </a:extLst>
                </p:cNvPr>
                <p:cNvPicPr/>
                <p:nvPr/>
              </p:nvPicPr>
              <p:blipFill>
                <a:blip r:embed="rId410"/>
                <a:stretch>
                  <a:fillRect/>
                </a:stretch>
              </p:blipFill>
              <p:spPr>
                <a:xfrm>
                  <a:off x="4697079" y="2420646"/>
                  <a:ext cx="76320" cy="26769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9994" name="Freihand 119993">
                  <a:extLst>
                    <a:ext uri="{FF2B5EF4-FFF2-40B4-BE49-F238E27FC236}">
                      <a16:creationId xmlns:a16="http://schemas.microsoft.com/office/drawing/2014/main" id="{62CCA2A0-E46E-44E7-924C-37F7DD8E2B61}"/>
                    </a:ext>
                  </a:extLst>
                </p14:cNvPr>
                <p14:cNvContentPartPr/>
                <p14:nvPr/>
              </p14:nvContentPartPr>
              <p14:xfrm>
                <a:off x="4083639" y="1285206"/>
                <a:ext cx="616680" cy="275040"/>
              </p14:xfrm>
            </p:contentPart>
          </mc:Choice>
          <mc:Fallback xmlns="">
            <p:pic>
              <p:nvPicPr>
                <p:cNvPr id="119994" name="Freihand 119993">
                  <a:extLst>
                    <a:ext uri="{FF2B5EF4-FFF2-40B4-BE49-F238E27FC236}">
                      <a16:creationId xmlns:a16="http://schemas.microsoft.com/office/drawing/2014/main" id="{62CCA2A0-E46E-44E7-924C-37F7DD8E2B61}"/>
                    </a:ext>
                  </a:extLst>
                </p:cNvPr>
                <p:cNvPicPr/>
                <p:nvPr/>
              </p:nvPicPr>
              <p:blipFill>
                <a:blip r:embed="rId412"/>
                <a:stretch>
                  <a:fillRect/>
                </a:stretch>
              </p:blipFill>
              <p:spPr>
                <a:xfrm>
                  <a:off x="4079319" y="1280886"/>
                  <a:ext cx="6253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9996" name="Freihand 119995">
                  <a:extLst>
                    <a:ext uri="{FF2B5EF4-FFF2-40B4-BE49-F238E27FC236}">
                      <a16:creationId xmlns:a16="http://schemas.microsoft.com/office/drawing/2014/main" id="{9AFC8928-7CF4-4F3F-A455-F0BBF0C0F0EE}"/>
                    </a:ext>
                  </a:extLst>
                </p14:cNvPr>
                <p14:cNvContentPartPr/>
                <p14:nvPr/>
              </p14:nvContentPartPr>
              <p14:xfrm>
                <a:off x="4636239" y="2458446"/>
                <a:ext cx="19440" cy="44640"/>
              </p14:xfrm>
            </p:contentPart>
          </mc:Choice>
          <mc:Fallback xmlns="">
            <p:pic>
              <p:nvPicPr>
                <p:cNvPr id="119996" name="Freihand 119995">
                  <a:extLst>
                    <a:ext uri="{FF2B5EF4-FFF2-40B4-BE49-F238E27FC236}">
                      <a16:creationId xmlns:a16="http://schemas.microsoft.com/office/drawing/2014/main" id="{9AFC8928-7CF4-4F3F-A455-F0BBF0C0F0EE}"/>
                    </a:ext>
                  </a:extLst>
                </p:cNvPr>
                <p:cNvPicPr/>
                <p:nvPr/>
              </p:nvPicPr>
              <p:blipFill>
                <a:blip r:embed="rId414"/>
                <a:stretch>
                  <a:fillRect/>
                </a:stretch>
              </p:blipFill>
              <p:spPr>
                <a:xfrm>
                  <a:off x="4631919" y="2454126"/>
                  <a:ext cx="280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9997" name="Freihand 119996">
                  <a:extLst>
                    <a:ext uri="{FF2B5EF4-FFF2-40B4-BE49-F238E27FC236}">
                      <a16:creationId xmlns:a16="http://schemas.microsoft.com/office/drawing/2014/main" id="{EA5D0EFA-EA52-4DEA-9715-279337D13D88}"/>
                    </a:ext>
                  </a:extLst>
                </p14:cNvPr>
                <p14:cNvContentPartPr/>
                <p14:nvPr/>
              </p14:nvContentPartPr>
              <p14:xfrm>
                <a:off x="4654599" y="2502366"/>
                <a:ext cx="360" cy="360"/>
              </p14:xfrm>
            </p:contentPart>
          </mc:Choice>
          <mc:Fallback xmlns="">
            <p:pic>
              <p:nvPicPr>
                <p:cNvPr id="119997" name="Freihand 119996">
                  <a:extLst>
                    <a:ext uri="{FF2B5EF4-FFF2-40B4-BE49-F238E27FC236}">
                      <a16:creationId xmlns:a16="http://schemas.microsoft.com/office/drawing/2014/main" id="{EA5D0EFA-EA52-4DEA-9715-279337D13D88}"/>
                    </a:ext>
                  </a:extLst>
                </p:cNvPr>
                <p:cNvPicPr/>
                <p:nvPr/>
              </p:nvPicPr>
              <p:blipFill>
                <a:blip r:embed="rId416"/>
                <a:stretch>
                  <a:fillRect/>
                </a:stretch>
              </p:blipFill>
              <p:spPr>
                <a:xfrm>
                  <a:off x="4650279" y="249804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19998" name="Freihand 119997">
                  <a:extLst>
                    <a:ext uri="{FF2B5EF4-FFF2-40B4-BE49-F238E27FC236}">
                      <a16:creationId xmlns:a16="http://schemas.microsoft.com/office/drawing/2014/main" id="{F45A7CBD-6893-4634-A0C0-1D40EBFD7C6C}"/>
                    </a:ext>
                  </a:extLst>
                </p14:cNvPr>
                <p14:cNvContentPartPr/>
                <p14:nvPr/>
              </p14:nvContentPartPr>
              <p14:xfrm>
                <a:off x="4654599" y="2495886"/>
                <a:ext cx="92160" cy="2389680"/>
              </p14:xfrm>
            </p:contentPart>
          </mc:Choice>
          <mc:Fallback xmlns="">
            <p:pic>
              <p:nvPicPr>
                <p:cNvPr id="119998" name="Freihand 119997">
                  <a:extLst>
                    <a:ext uri="{FF2B5EF4-FFF2-40B4-BE49-F238E27FC236}">
                      <a16:creationId xmlns:a16="http://schemas.microsoft.com/office/drawing/2014/main" id="{F45A7CBD-6893-4634-A0C0-1D40EBFD7C6C}"/>
                    </a:ext>
                  </a:extLst>
                </p:cNvPr>
                <p:cNvPicPr/>
                <p:nvPr/>
              </p:nvPicPr>
              <p:blipFill>
                <a:blip r:embed="rId418"/>
                <a:stretch>
                  <a:fillRect/>
                </a:stretch>
              </p:blipFill>
              <p:spPr>
                <a:xfrm>
                  <a:off x="4650279" y="2491566"/>
                  <a:ext cx="100800" cy="23983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20000" name="Freihand 119999">
                  <a:extLst>
                    <a:ext uri="{FF2B5EF4-FFF2-40B4-BE49-F238E27FC236}">
                      <a16:creationId xmlns:a16="http://schemas.microsoft.com/office/drawing/2014/main" id="{F5D1C4BB-282D-4DB6-9631-8F19A65AC6A4}"/>
                    </a:ext>
                  </a:extLst>
                </p14:cNvPr>
                <p14:cNvContentPartPr/>
                <p14:nvPr/>
              </p14:nvContentPartPr>
              <p14:xfrm>
                <a:off x="4628679" y="4677486"/>
                <a:ext cx="144720" cy="314640"/>
              </p14:xfrm>
            </p:contentPart>
          </mc:Choice>
          <mc:Fallback xmlns="">
            <p:pic>
              <p:nvPicPr>
                <p:cNvPr id="120000" name="Freihand 119999">
                  <a:extLst>
                    <a:ext uri="{FF2B5EF4-FFF2-40B4-BE49-F238E27FC236}">
                      <a16:creationId xmlns:a16="http://schemas.microsoft.com/office/drawing/2014/main" id="{F5D1C4BB-282D-4DB6-9631-8F19A65AC6A4}"/>
                    </a:ext>
                  </a:extLst>
                </p:cNvPr>
                <p:cNvPicPr/>
                <p:nvPr/>
              </p:nvPicPr>
              <p:blipFill>
                <a:blip r:embed="rId420"/>
                <a:stretch>
                  <a:fillRect/>
                </a:stretch>
              </p:blipFill>
              <p:spPr>
                <a:xfrm>
                  <a:off x="4624359" y="4673166"/>
                  <a:ext cx="153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0002" name="Freihand 120001">
                  <a:extLst>
                    <a:ext uri="{FF2B5EF4-FFF2-40B4-BE49-F238E27FC236}">
                      <a16:creationId xmlns:a16="http://schemas.microsoft.com/office/drawing/2014/main" id="{7913FF74-8918-4DBA-9336-C2455769C354}"/>
                    </a:ext>
                  </a:extLst>
                </p14:cNvPr>
                <p14:cNvContentPartPr/>
                <p14:nvPr/>
              </p14:nvContentPartPr>
              <p14:xfrm>
                <a:off x="4845399" y="3833646"/>
                <a:ext cx="82440" cy="1059840"/>
              </p14:xfrm>
            </p:contentPart>
          </mc:Choice>
          <mc:Fallback xmlns="">
            <p:pic>
              <p:nvPicPr>
                <p:cNvPr id="120002" name="Freihand 120001">
                  <a:extLst>
                    <a:ext uri="{FF2B5EF4-FFF2-40B4-BE49-F238E27FC236}">
                      <a16:creationId xmlns:a16="http://schemas.microsoft.com/office/drawing/2014/main" id="{7913FF74-8918-4DBA-9336-C2455769C354}"/>
                    </a:ext>
                  </a:extLst>
                </p:cNvPr>
                <p:cNvPicPr/>
                <p:nvPr/>
              </p:nvPicPr>
              <p:blipFill>
                <a:blip r:embed="rId422"/>
                <a:stretch>
                  <a:fillRect/>
                </a:stretch>
              </p:blipFill>
              <p:spPr>
                <a:xfrm>
                  <a:off x="4841079" y="3829326"/>
                  <a:ext cx="91080" cy="10684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0003" name="Freihand 120002">
                  <a:extLst>
                    <a:ext uri="{FF2B5EF4-FFF2-40B4-BE49-F238E27FC236}">
                      <a16:creationId xmlns:a16="http://schemas.microsoft.com/office/drawing/2014/main" id="{A60C7097-D498-4533-8EAE-A8B135449B87}"/>
                    </a:ext>
                  </a:extLst>
                </p14:cNvPr>
                <p14:cNvContentPartPr/>
                <p14:nvPr/>
              </p14:nvContentPartPr>
              <p14:xfrm>
                <a:off x="5105679" y="4429446"/>
                <a:ext cx="148320" cy="80640"/>
              </p14:xfrm>
            </p:contentPart>
          </mc:Choice>
          <mc:Fallback xmlns="">
            <p:pic>
              <p:nvPicPr>
                <p:cNvPr id="120003" name="Freihand 120002">
                  <a:extLst>
                    <a:ext uri="{FF2B5EF4-FFF2-40B4-BE49-F238E27FC236}">
                      <a16:creationId xmlns:a16="http://schemas.microsoft.com/office/drawing/2014/main" id="{A60C7097-D498-4533-8EAE-A8B135449B87}"/>
                    </a:ext>
                  </a:extLst>
                </p:cNvPr>
                <p:cNvPicPr/>
                <p:nvPr/>
              </p:nvPicPr>
              <p:blipFill>
                <a:blip r:embed="rId424"/>
                <a:stretch>
                  <a:fillRect/>
                </a:stretch>
              </p:blipFill>
              <p:spPr>
                <a:xfrm>
                  <a:off x="5101359" y="4425126"/>
                  <a:ext cx="156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0004" name="Freihand 120003">
                  <a:extLst>
                    <a:ext uri="{FF2B5EF4-FFF2-40B4-BE49-F238E27FC236}">
                      <a16:creationId xmlns:a16="http://schemas.microsoft.com/office/drawing/2014/main" id="{145B8104-65A3-4843-B467-0F5C4D69EB41}"/>
                    </a:ext>
                  </a:extLst>
                </p14:cNvPr>
                <p14:cNvContentPartPr/>
                <p14:nvPr/>
              </p14:nvContentPartPr>
              <p14:xfrm>
                <a:off x="5331399" y="4386606"/>
                <a:ext cx="96480" cy="129960"/>
              </p14:xfrm>
            </p:contentPart>
          </mc:Choice>
          <mc:Fallback xmlns="">
            <p:pic>
              <p:nvPicPr>
                <p:cNvPr id="120004" name="Freihand 120003">
                  <a:extLst>
                    <a:ext uri="{FF2B5EF4-FFF2-40B4-BE49-F238E27FC236}">
                      <a16:creationId xmlns:a16="http://schemas.microsoft.com/office/drawing/2014/main" id="{145B8104-65A3-4843-B467-0F5C4D69EB41}"/>
                    </a:ext>
                  </a:extLst>
                </p:cNvPr>
                <p:cNvPicPr/>
                <p:nvPr/>
              </p:nvPicPr>
              <p:blipFill>
                <a:blip r:embed="rId426"/>
                <a:stretch>
                  <a:fillRect/>
                </a:stretch>
              </p:blipFill>
              <p:spPr>
                <a:xfrm>
                  <a:off x="5327079" y="4382286"/>
                  <a:ext cx="105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0005" name="Freihand 120004">
                  <a:extLst>
                    <a:ext uri="{FF2B5EF4-FFF2-40B4-BE49-F238E27FC236}">
                      <a16:creationId xmlns:a16="http://schemas.microsoft.com/office/drawing/2014/main" id="{DF993DB2-0B68-4F81-B79B-7873B9025D87}"/>
                    </a:ext>
                  </a:extLst>
                </p14:cNvPr>
                <p14:cNvContentPartPr/>
                <p14:nvPr/>
              </p14:nvContentPartPr>
              <p14:xfrm>
                <a:off x="5451279" y="4490646"/>
                <a:ext cx="17280" cy="86040"/>
              </p14:xfrm>
            </p:contentPart>
          </mc:Choice>
          <mc:Fallback xmlns="">
            <p:pic>
              <p:nvPicPr>
                <p:cNvPr id="120005" name="Freihand 120004">
                  <a:extLst>
                    <a:ext uri="{FF2B5EF4-FFF2-40B4-BE49-F238E27FC236}">
                      <a16:creationId xmlns:a16="http://schemas.microsoft.com/office/drawing/2014/main" id="{DF993DB2-0B68-4F81-B79B-7873B9025D87}"/>
                    </a:ext>
                  </a:extLst>
                </p:cNvPr>
                <p:cNvPicPr/>
                <p:nvPr/>
              </p:nvPicPr>
              <p:blipFill>
                <a:blip r:embed="rId428"/>
                <a:stretch>
                  <a:fillRect/>
                </a:stretch>
              </p:blipFill>
              <p:spPr>
                <a:xfrm>
                  <a:off x="5446959" y="4486326"/>
                  <a:ext cx="25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0006" name="Freihand 120005">
                  <a:extLst>
                    <a:ext uri="{FF2B5EF4-FFF2-40B4-BE49-F238E27FC236}">
                      <a16:creationId xmlns:a16="http://schemas.microsoft.com/office/drawing/2014/main" id="{860F2BE5-D13E-4E80-888A-070D40198598}"/>
                    </a:ext>
                  </a:extLst>
                </p14:cNvPr>
                <p14:cNvContentPartPr/>
                <p14:nvPr/>
              </p14:nvContentPartPr>
              <p14:xfrm>
                <a:off x="5511759" y="4379406"/>
                <a:ext cx="119160" cy="122760"/>
              </p14:xfrm>
            </p:contentPart>
          </mc:Choice>
          <mc:Fallback xmlns="">
            <p:pic>
              <p:nvPicPr>
                <p:cNvPr id="120006" name="Freihand 120005">
                  <a:extLst>
                    <a:ext uri="{FF2B5EF4-FFF2-40B4-BE49-F238E27FC236}">
                      <a16:creationId xmlns:a16="http://schemas.microsoft.com/office/drawing/2014/main" id="{860F2BE5-D13E-4E80-888A-070D40198598}"/>
                    </a:ext>
                  </a:extLst>
                </p:cNvPr>
                <p:cNvPicPr/>
                <p:nvPr/>
              </p:nvPicPr>
              <p:blipFill>
                <a:blip r:embed="rId430"/>
                <a:stretch>
                  <a:fillRect/>
                </a:stretch>
              </p:blipFill>
              <p:spPr>
                <a:xfrm>
                  <a:off x="5507439" y="4375086"/>
                  <a:ext cx="12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20007" name="Freihand 120006">
                  <a:extLst>
                    <a:ext uri="{FF2B5EF4-FFF2-40B4-BE49-F238E27FC236}">
                      <a16:creationId xmlns:a16="http://schemas.microsoft.com/office/drawing/2014/main" id="{A4BAA8A8-85EB-45E4-8501-E6317D02DB0D}"/>
                    </a:ext>
                  </a:extLst>
                </p14:cNvPr>
                <p14:cNvContentPartPr/>
                <p14:nvPr/>
              </p14:nvContentPartPr>
              <p14:xfrm>
                <a:off x="5676639" y="4325046"/>
                <a:ext cx="127800" cy="146160"/>
              </p14:xfrm>
            </p:contentPart>
          </mc:Choice>
          <mc:Fallback xmlns="">
            <p:pic>
              <p:nvPicPr>
                <p:cNvPr id="120007" name="Freihand 120006">
                  <a:extLst>
                    <a:ext uri="{FF2B5EF4-FFF2-40B4-BE49-F238E27FC236}">
                      <a16:creationId xmlns:a16="http://schemas.microsoft.com/office/drawing/2014/main" id="{A4BAA8A8-85EB-45E4-8501-E6317D02DB0D}"/>
                    </a:ext>
                  </a:extLst>
                </p:cNvPr>
                <p:cNvPicPr/>
                <p:nvPr/>
              </p:nvPicPr>
              <p:blipFill>
                <a:blip r:embed="rId432"/>
                <a:stretch>
                  <a:fillRect/>
                </a:stretch>
              </p:blipFill>
              <p:spPr>
                <a:xfrm>
                  <a:off x="5672319" y="4320726"/>
                  <a:ext cx="136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20008" name="Freihand 120007">
                  <a:extLst>
                    <a:ext uri="{FF2B5EF4-FFF2-40B4-BE49-F238E27FC236}">
                      <a16:creationId xmlns:a16="http://schemas.microsoft.com/office/drawing/2014/main" id="{7E8479E8-50B8-44CD-9C26-CB9427C1194C}"/>
                    </a:ext>
                  </a:extLst>
                </p14:cNvPr>
                <p14:cNvContentPartPr/>
                <p14:nvPr/>
              </p14:nvContentPartPr>
              <p14:xfrm>
                <a:off x="5784279" y="4434486"/>
                <a:ext cx="55080" cy="52560"/>
              </p14:xfrm>
            </p:contentPart>
          </mc:Choice>
          <mc:Fallback xmlns="">
            <p:pic>
              <p:nvPicPr>
                <p:cNvPr id="120008" name="Freihand 120007">
                  <a:extLst>
                    <a:ext uri="{FF2B5EF4-FFF2-40B4-BE49-F238E27FC236}">
                      <a16:creationId xmlns:a16="http://schemas.microsoft.com/office/drawing/2014/main" id="{7E8479E8-50B8-44CD-9C26-CB9427C1194C}"/>
                    </a:ext>
                  </a:extLst>
                </p:cNvPr>
                <p:cNvPicPr/>
                <p:nvPr/>
              </p:nvPicPr>
              <p:blipFill>
                <a:blip r:embed="rId434"/>
                <a:stretch>
                  <a:fillRect/>
                </a:stretch>
              </p:blipFill>
              <p:spPr>
                <a:xfrm>
                  <a:off x="5779959" y="4430166"/>
                  <a:ext cx="63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20016" name="Freihand 120015">
                  <a:extLst>
                    <a:ext uri="{FF2B5EF4-FFF2-40B4-BE49-F238E27FC236}">
                      <a16:creationId xmlns:a16="http://schemas.microsoft.com/office/drawing/2014/main" id="{2DBE8600-EC53-4741-A7D1-1049E9901EE0}"/>
                    </a:ext>
                  </a:extLst>
                </p14:cNvPr>
                <p14:cNvContentPartPr/>
                <p14:nvPr/>
              </p14:nvContentPartPr>
              <p14:xfrm>
                <a:off x="5060679" y="4111566"/>
                <a:ext cx="936000" cy="587880"/>
              </p14:xfrm>
            </p:contentPart>
          </mc:Choice>
          <mc:Fallback xmlns="">
            <p:pic>
              <p:nvPicPr>
                <p:cNvPr id="120016" name="Freihand 120015">
                  <a:extLst>
                    <a:ext uri="{FF2B5EF4-FFF2-40B4-BE49-F238E27FC236}">
                      <a16:creationId xmlns:a16="http://schemas.microsoft.com/office/drawing/2014/main" id="{2DBE8600-EC53-4741-A7D1-1049E9901EE0}"/>
                    </a:ext>
                  </a:extLst>
                </p:cNvPr>
                <p:cNvPicPr/>
                <p:nvPr/>
              </p:nvPicPr>
              <p:blipFill>
                <a:blip r:embed="rId436"/>
                <a:stretch>
                  <a:fillRect/>
                </a:stretch>
              </p:blipFill>
              <p:spPr>
                <a:xfrm>
                  <a:off x="5056359" y="4107246"/>
                  <a:ext cx="944640" cy="59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7">
            <p14:nvContentPartPr>
              <p14:cNvPr id="120018" name="Freihand 120017">
                <a:extLst>
                  <a:ext uri="{FF2B5EF4-FFF2-40B4-BE49-F238E27FC236}">
                    <a16:creationId xmlns:a16="http://schemas.microsoft.com/office/drawing/2014/main" id="{5DD1A68F-5D9B-46C4-83C0-15BF8C9CDCD9}"/>
                  </a:ext>
                </a:extLst>
              </p14:cNvPr>
              <p14:cNvContentPartPr/>
              <p14:nvPr/>
            </p14:nvContentPartPr>
            <p14:xfrm>
              <a:off x="11323239" y="1269726"/>
              <a:ext cx="595440" cy="418680"/>
            </p14:xfrm>
          </p:contentPart>
        </mc:Choice>
        <mc:Fallback xmlns="">
          <p:pic>
            <p:nvPicPr>
              <p:cNvPr id="120018" name="Freihand 120017">
                <a:extLst>
                  <a:ext uri="{FF2B5EF4-FFF2-40B4-BE49-F238E27FC236}">
                    <a16:creationId xmlns:a16="http://schemas.microsoft.com/office/drawing/2014/main" id="{5DD1A68F-5D9B-46C4-83C0-15BF8C9CDCD9}"/>
                  </a:ext>
                </a:extLst>
              </p:cNvPr>
              <p:cNvPicPr/>
              <p:nvPr/>
            </p:nvPicPr>
            <p:blipFill>
              <a:blip r:embed="rId438"/>
              <a:stretch>
                <a:fillRect/>
              </a:stretch>
            </p:blipFill>
            <p:spPr>
              <a:xfrm>
                <a:off x="11318919" y="1265406"/>
                <a:ext cx="604080" cy="427320"/>
              </a:xfrm>
              <a:prstGeom prst="rect">
                <a:avLst/>
              </a:prstGeom>
            </p:spPr>
          </p:pic>
        </mc:Fallback>
      </mc:AlternateContent>
      <p:grpSp>
        <p:nvGrpSpPr>
          <p:cNvPr id="120020" name="Gruppieren 120019">
            <a:extLst>
              <a:ext uri="{FF2B5EF4-FFF2-40B4-BE49-F238E27FC236}">
                <a16:creationId xmlns:a16="http://schemas.microsoft.com/office/drawing/2014/main" id="{D6275FA4-FF93-4F81-B3A9-C18028B2E474}"/>
              </a:ext>
            </a:extLst>
          </p:cNvPr>
          <p:cNvGrpSpPr/>
          <p:nvPr/>
        </p:nvGrpSpPr>
        <p:grpSpPr>
          <a:xfrm>
            <a:off x="7695159" y="1556646"/>
            <a:ext cx="3598200" cy="1300680"/>
            <a:chOff x="7695159" y="1556646"/>
            <a:chExt cx="3598200" cy="1300680"/>
          </a:xfrm>
        </p:grpSpPr>
        <mc:AlternateContent xmlns:mc="http://schemas.openxmlformats.org/markup-compatibility/2006" xmlns:p14="http://schemas.microsoft.com/office/powerpoint/2010/main">
          <mc:Choice Requires="p14">
            <p:contentPart p14:bwMode="auto" r:id="rId439">
              <p14:nvContentPartPr>
                <p14:cNvPr id="8" name="Freihand 7">
                  <a:extLst>
                    <a:ext uri="{FF2B5EF4-FFF2-40B4-BE49-F238E27FC236}">
                      <a16:creationId xmlns:a16="http://schemas.microsoft.com/office/drawing/2014/main" id="{3684B550-B83F-48CA-8D4D-E1733F2D69F4}"/>
                    </a:ext>
                  </a:extLst>
                </p14:cNvPr>
                <p14:cNvContentPartPr/>
                <p14:nvPr/>
              </p14:nvContentPartPr>
              <p14:xfrm>
                <a:off x="7804239" y="2793606"/>
                <a:ext cx="360" cy="360"/>
              </p14:xfrm>
            </p:contentPart>
          </mc:Choice>
          <mc:Fallback xmlns="">
            <p:pic>
              <p:nvPicPr>
                <p:cNvPr id="8" name="Freihand 7">
                  <a:extLst>
                    <a:ext uri="{FF2B5EF4-FFF2-40B4-BE49-F238E27FC236}">
                      <a16:creationId xmlns:a16="http://schemas.microsoft.com/office/drawing/2014/main" id="{3684B550-B83F-48CA-8D4D-E1733F2D69F4}"/>
                    </a:ext>
                  </a:extLst>
                </p:cNvPr>
                <p:cNvPicPr/>
                <p:nvPr/>
              </p:nvPicPr>
              <p:blipFill>
                <a:blip r:embed="rId416"/>
                <a:stretch>
                  <a:fillRect/>
                </a:stretch>
              </p:blipFill>
              <p:spPr>
                <a:xfrm>
                  <a:off x="7799919" y="278928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0" name="Freihand 9">
                  <a:extLst>
                    <a:ext uri="{FF2B5EF4-FFF2-40B4-BE49-F238E27FC236}">
                      <a16:creationId xmlns:a16="http://schemas.microsoft.com/office/drawing/2014/main" id="{8DDC912C-A301-47B1-8C54-3C5556B37DB9}"/>
                    </a:ext>
                  </a:extLst>
                </p14:cNvPr>
                <p14:cNvContentPartPr/>
                <p14:nvPr/>
              </p14:nvContentPartPr>
              <p14:xfrm>
                <a:off x="7695159" y="2778486"/>
                <a:ext cx="121680" cy="21960"/>
              </p14:xfrm>
            </p:contentPart>
          </mc:Choice>
          <mc:Fallback xmlns="">
            <p:pic>
              <p:nvPicPr>
                <p:cNvPr id="10" name="Freihand 9">
                  <a:extLst>
                    <a:ext uri="{FF2B5EF4-FFF2-40B4-BE49-F238E27FC236}">
                      <a16:creationId xmlns:a16="http://schemas.microsoft.com/office/drawing/2014/main" id="{8DDC912C-A301-47B1-8C54-3C5556B37DB9}"/>
                    </a:ext>
                  </a:extLst>
                </p:cNvPr>
                <p:cNvPicPr/>
                <p:nvPr/>
              </p:nvPicPr>
              <p:blipFill>
                <a:blip r:embed="rId441"/>
                <a:stretch>
                  <a:fillRect/>
                </a:stretch>
              </p:blipFill>
              <p:spPr>
                <a:xfrm>
                  <a:off x="7690839" y="2774166"/>
                  <a:ext cx="130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1" name="Freihand 10">
                  <a:extLst>
                    <a:ext uri="{FF2B5EF4-FFF2-40B4-BE49-F238E27FC236}">
                      <a16:creationId xmlns:a16="http://schemas.microsoft.com/office/drawing/2014/main" id="{91C78E10-0A95-4B5F-B228-DE66EE18F66F}"/>
                    </a:ext>
                  </a:extLst>
                </p14:cNvPr>
                <p14:cNvContentPartPr/>
                <p14:nvPr/>
              </p14:nvContentPartPr>
              <p14:xfrm>
                <a:off x="7761039" y="1556646"/>
                <a:ext cx="3532320" cy="1261080"/>
              </p14:xfrm>
            </p:contentPart>
          </mc:Choice>
          <mc:Fallback xmlns="">
            <p:pic>
              <p:nvPicPr>
                <p:cNvPr id="11" name="Freihand 10">
                  <a:extLst>
                    <a:ext uri="{FF2B5EF4-FFF2-40B4-BE49-F238E27FC236}">
                      <a16:creationId xmlns:a16="http://schemas.microsoft.com/office/drawing/2014/main" id="{91C78E10-0A95-4B5F-B228-DE66EE18F66F}"/>
                    </a:ext>
                  </a:extLst>
                </p:cNvPr>
                <p:cNvPicPr/>
                <p:nvPr/>
              </p:nvPicPr>
              <p:blipFill>
                <a:blip r:embed="rId443"/>
                <a:stretch>
                  <a:fillRect/>
                </a:stretch>
              </p:blipFill>
              <p:spPr>
                <a:xfrm>
                  <a:off x="7756719" y="1552326"/>
                  <a:ext cx="3540960" cy="12697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20019" name="Freihand 120018">
                  <a:extLst>
                    <a:ext uri="{FF2B5EF4-FFF2-40B4-BE49-F238E27FC236}">
                      <a16:creationId xmlns:a16="http://schemas.microsoft.com/office/drawing/2014/main" id="{CF192F36-B51A-4EBD-AA38-64D95A5B3DDE}"/>
                    </a:ext>
                  </a:extLst>
                </p14:cNvPr>
                <p14:cNvContentPartPr/>
                <p14:nvPr/>
              </p14:nvContentPartPr>
              <p14:xfrm>
                <a:off x="7870839" y="1784526"/>
                <a:ext cx="2822400" cy="1072800"/>
              </p14:xfrm>
            </p:contentPart>
          </mc:Choice>
          <mc:Fallback xmlns="">
            <p:pic>
              <p:nvPicPr>
                <p:cNvPr id="120019" name="Freihand 120018">
                  <a:extLst>
                    <a:ext uri="{FF2B5EF4-FFF2-40B4-BE49-F238E27FC236}">
                      <a16:creationId xmlns:a16="http://schemas.microsoft.com/office/drawing/2014/main" id="{CF192F36-B51A-4EBD-AA38-64D95A5B3DDE}"/>
                    </a:ext>
                  </a:extLst>
                </p:cNvPr>
                <p:cNvPicPr/>
                <p:nvPr/>
              </p:nvPicPr>
              <p:blipFill>
                <a:blip r:embed="rId445"/>
                <a:stretch>
                  <a:fillRect/>
                </a:stretch>
              </p:blipFill>
              <p:spPr>
                <a:xfrm>
                  <a:off x="7866519" y="1780206"/>
                  <a:ext cx="2831040" cy="108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6">
            <p14:nvContentPartPr>
              <p14:cNvPr id="120021" name="Freihand 120020">
                <a:extLst>
                  <a:ext uri="{FF2B5EF4-FFF2-40B4-BE49-F238E27FC236}">
                    <a16:creationId xmlns:a16="http://schemas.microsoft.com/office/drawing/2014/main" id="{22B882DB-514C-4501-85FA-0B939667F744}"/>
                  </a:ext>
                </a:extLst>
              </p14:cNvPr>
              <p14:cNvContentPartPr/>
              <p14:nvPr/>
            </p14:nvContentPartPr>
            <p14:xfrm>
              <a:off x="11073399" y="1679406"/>
              <a:ext cx="339840" cy="45000"/>
            </p14:xfrm>
          </p:contentPart>
        </mc:Choice>
        <mc:Fallback xmlns="">
          <p:pic>
            <p:nvPicPr>
              <p:cNvPr id="120021" name="Freihand 120020">
                <a:extLst>
                  <a:ext uri="{FF2B5EF4-FFF2-40B4-BE49-F238E27FC236}">
                    <a16:creationId xmlns:a16="http://schemas.microsoft.com/office/drawing/2014/main" id="{22B882DB-514C-4501-85FA-0B939667F744}"/>
                  </a:ext>
                </a:extLst>
              </p:cNvPr>
              <p:cNvPicPr/>
              <p:nvPr/>
            </p:nvPicPr>
            <p:blipFill>
              <a:blip r:embed="rId447"/>
              <a:stretch>
                <a:fillRect/>
              </a:stretch>
            </p:blipFill>
            <p:spPr>
              <a:xfrm>
                <a:off x="11069079" y="1675086"/>
                <a:ext cx="3484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 name="Freihand 2">
                <a:extLst>
                  <a:ext uri="{FF2B5EF4-FFF2-40B4-BE49-F238E27FC236}">
                    <a16:creationId xmlns:a16="http://schemas.microsoft.com/office/drawing/2014/main" id="{590A8033-4454-42B9-8A72-6D4E578F1B46}"/>
                  </a:ext>
                </a:extLst>
              </p14:cNvPr>
              <p14:cNvContentPartPr/>
              <p14:nvPr/>
            </p14:nvContentPartPr>
            <p14:xfrm>
              <a:off x="3800373" y="714507"/>
              <a:ext cx="1547640" cy="4550400"/>
            </p14:xfrm>
          </p:contentPart>
        </mc:Choice>
        <mc:Fallback>
          <p:pic>
            <p:nvPicPr>
              <p:cNvPr id="3" name="Freihand 2">
                <a:extLst>
                  <a:ext uri="{FF2B5EF4-FFF2-40B4-BE49-F238E27FC236}">
                    <a16:creationId xmlns:a16="http://schemas.microsoft.com/office/drawing/2014/main" id="{590A8033-4454-42B9-8A72-6D4E578F1B46}"/>
                  </a:ext>
                </a:extLst>
              </p:cNvPr>
              <p:cNvPicPr/>
              <p:nvPr/>
            </p:nvPicPr>
            <p:blipFill>
              <a:blip r:embed="rId449"/>
              <a:stretch>
                <a:fillRect/>
              </a:stretch>
            </p:blipFill>
            <p:spPr>
              <a:xfrm>
                <a:off x="3796053" y="710187"/>
                <a:ext cx="1556280" cy="4559040"/>
              </a:xfrm>
              <a:prstGeom prst="rect">
                <a:avLst/>
              </a:prstGeom>
            </p:spPr>
          </p:pic>
        </mc:Fallback>
      </mc:AlternateContent>
    </p:spTree>
    <p:extLst>
      <p:ext uri="{BB962C8B-B14F-4D97-AF65-F5344CB8AC3E}">
        <p14:creationId xmlns:p14="http://schemas.microsoft.com/office/powerpoint/2010/main" val="228248696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398C519-0527-AF38-8B34-288236C9036F}"/>
              </a:ext>
            </a:extLst>
          </p:cNvPr>
          <p:cNvPicPr>
            <a:picLocks noChangeAspect="1"/>
          </p:cNvPicPr>
          <p:nvPr/>
        </p:nvPicPr>
        <p:blipFill>
          <a:blip r:embed="rId3"/>
          <a:stretch>
            <a:fillRect/>
          </a:stretch>
        </p:blipFill>
        <p:spPr>
          <a:xfrm>
            <a:off x="326141" y="348849"/>
            <a:ext cx="9503415" cy="6120000"/>
          </a:xfrm>
          <a:prstGeom prst="rect">
            <a:avLst/>
          </a:prstGeom>
        </p:spPr>
      </p:pic>
      <p:sp>
        <p:nvSpPr>
          <p:cNvPr id="6" name="Title 1"/>
          <p:cNvSpPr txBox="1">
            <a:spLocks/>
          </p:cNvSpPr>
          <p:nvPr/>
        </p:nvSpPr>
        <p:spPr>
          <a:xfrm>
            <a:off x="2211782" y="68465"/>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 Germany</a:t>
            </a:r>
          </a:p>
          <a:p>
            <a:endParaRPr lang="en-US" sz="1814" dirty="0">
              <a:solidFill>
                <a:sysClr val="windowText" lastClr="000000"/>
              </a:solidFill>
            </a:endParaRPr>
          </a:p>
        </p:txBody>
      </p:sp>
      <p:cxnSp>
        <p:nvCxnSpPr>
          <p:cNvPr id="14" name="Straight Arrow Connector 13"/>
          <p:cNvCxnSpPr>
            <a:cxnSpLocks/>
          </p:cNvCxnSpPr>
          <p:nvPr/>
        </p:nvCxnSpPr>
        <p:spPr>
          <a:xfrm flipH="1" flipV="1">
            <a:off x="5007128" y="3435370"/>
            <a:ext cx="388980" cy="48632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547429" y="3733417"/>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7011508" y="4421999"/>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V="1">
            <a:off x="3077816" y="3428554"/>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28"/>
          <p:cNvCxnSpPr>
            <a:cxnSpLocks/>
          </p:cNvCxnSpPr>
          <p:nvPr/>
        </p:nvCxnSpPr>
        <p:spPr>
          <a:xfrm flipV="1">
            <a:off x="1924940" y="3686868"/>
            <a:ext cx="223501" cy="9405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4454296" cy="343620"/>
          </a:xfrm>
          <a:prstGeom prst="rect">
            <a:avLst/>
          </a:prstGeom>
          <a:noFill/>
        </p:spPr>
        <p:txBody>
          <a:bodyPr wrap="none" rtlCol="0">
            <a:spAutoFit/>
          </a:bodyPr>
          <a:lstStyle/>
          <a:p>
            <a:r>
              <a:rPr lang="de-DE" sz="1633"/>
              <a:t>Source: </a:t>
            </a:r>
            <a:r>
              <a:rPr lang="de-DE" sz="1633" dirty="0"/>
              <a:t>Destatis</a:t>
            </a:r>
            <a:r>
              <a:rPr lang="de-DE" sz="1633"/>
              <a:t>; price, seasonly, calendar adjusted</a:t>
            </a:r>
            <a:endParaRPr lang="de-DE" sz="1633" dirty="0"/>
          </a:p>
        </p:txBody>
      </p:sp>
      <p:cxnSp>
        <p:nvCxnSpPr>
          <p:cNvPr id="22" name="Straight Arrow Connector 20"/>
          <p:cNvCxnSpPr>
            <a:cxnSpLocks/>
          </p:cNvCxnSpPr>
          <p:nvPr/>
        </p:nvCxnSpPr>
        <p:spPr>
          <a:xfrm flipV="1">
            <a:off x="8527121" y="3913643"/>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1633355" y="3962888"/>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 </a:t>
            </a:r>
            <a:endParaRPr lang="de-DE" dirty="0"/>
          </a:p>
        </p:txBody>
      </p:sp>
      <p:sp>
        <p:nvSpPr>
          <p:cNvPr id="20" name="Rechteck 19"/>
          <p:cNvSpPr/>
          <p:nvPr/>
        </p:nvSpPr>
        <p:spPr>
          <a:xfrm>
            <a:off x="2818369" y="3624216"/>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 </a:t>
            </a:r>
            <a:endParaRPr lang="de-DE" dirty="0"/>
          </a:p>
        </p:txBody>
      </p:sp>
      <p:sp>
        <p:nvSpPr>
          <p:cNvPr id="21" name="Rechteck 20"/>
          <p:cNvSpPr/>
          <p:nvPr/>
        </p:nvSpPr>
        <p:spPr>
          <a:xfrm>
            <a:off x="4878316" y="3587243"/>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6656025" y="390213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 </a:t>
            </a:r>
            <a:endParaRPr lang="de-DE" dirty="0"/>
          </a:p>
        </p:txBody>
      </p:sp>
      <p:sp>
        <p:nvSpPr>
          <p:cNvPr id="25" name="Rechteck 24"/>
          <p:cNvSpPr/>
          <p:nvPr/>
        </p:nvSpPr>
        <p:spPr>
          <a:xfrm>
            <a:off x="7018062" y="4669405"/>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5. </a:t>
            </a:r>
            <a:endParaRPr lang="de-DE" dirty="0"/>
          </a:p>
        </p:txBody>
      </p:sp>
      <p:sp>
        <p:nvSpPr>
          <p:cNvPr id="26" name="Rechteck 25"/>
          <p:cNvSpPr/>
          <p:nvPr/>
        </p:nvSpPr>
        <p:spPr>
          <a:xfrm>
            <a:off x="8463449" y="3624216"/>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6. </a:t>
            </a:r>
            <a:endParaRPr lang="de-DE" dirty="0"/>
          </a:p>
        </p:txBody>
      </p:sp>
      <p:cxnSp>
        <p:nvCxnSpPr>
          <p:cNvPr id="8" name="Straight Arrow Connector 20">
            <a:extLst>
              <a:ext uri="{FF2B5EF4-FFF2-40B4-BE49-F238E27FC236}">
                <a16:creationId xmlns:a16="http://schemas.microsoft.com/office/drawing/2014/main" id="{E16F816E-228B-E675-6F82-615030FE5348}"/>
              </a:ext>
            </a:extLst>
          </p:cNvPr>
          <p:cNvCxnSpPr>
            <a:cxnSpLocks/>
          </p:cNvCxnSpPr>
          <p:nvPr/>
        </p:nvCxnSpPr>
        <p:spPr>
          <a:xfrm flipV="1">
            <a:off x="9540155" y="3267137"/>
            <a:ext cx="0" cy="58003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hteck 28">
            <a:extLst>
              <a:ext uri="{FF2B5EF4-FFF2-40B4-BE49-F238E27FC236}">
                <a16:creationId xmlns:a16="http://schemas.microsoft.com/office/drawing/2014/main" id="{2F775F3C-1BAF-E596-0342-A6EA7B240B86}"/>
              </a:ext>
            </a:extLst>
          </p:cNvPr>
          <p:cNvSpPr/>
          <p:nvPr/>
        </p:nvSpPr>
        <p:spPr>
          <a:xfrm>
            <a:off x="9539072" y="3713692"/>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7</a:t>
            </a:r>
            <a:r>
              <a:rPr lang="en-US">
                <a:latin typeface="Arial" panose="020B0604020202020204" pitchFamily="34" charset="0"/>
                <a:cs typeface="Arial" panose="020B0604020202020204" pitchFamily="34" charset="0"/>
              </a:rPr>
              <a:t>. </a:t>
            </a:r>
            <a:endParaRPr lang="de-DE" dirty="0"/>
          </a:p>
        </p:txBody>
      </p:sp>
      <p:sp>
        <p:nvSpPr>
          <p:cNvPr id="19" name="Rechteck 18">
            <a:extLst>
              <a:ext uri="{FF2B5EF4-FFF2-40B4-BE49-F238E27FC236}">
                <a16:creationId xmlns:a16="http://schemas.microsoft.com/office/drawing/2014/main" id="{CEF96CDB-0E1A-4DEA-8B3C-534569F46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9BA7670-C94F-47ED-AA6B-11A886B0452E}"/>
              </a:ext>
            </a:extLst>
          </p:cNvPr>
          <p:cNvPicPr>
            <a:picLocks noChangeAspect="1"/>
          </p:cNvPicPr>
          <p:nvPr/>
        </p:nvPicPr>
        <p:blipFill>
          <a:blip r:embed="rId4"/>
          <a:stretch>
            <a:fillRect/>
          </a:stretch>
        </p:blipFill>
        <p:spPr>
          <a:xfrm>
            <a:off x="9676742" y="152257"/>
            <a:ext cx="1998410" cy="1201172"/>
          </a:xfrm>
          <a:prstGeom prst="rect">
            <a:avLst/>
          </a:prstGeom>
        </p:spPr>
      </p:pic>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5B503E7-8B22-4823-958C-D0DE36BF0112}"/>
                  </a:ext>
                </a:extLst>
              </p14:cNvPr>
              <p14:cNvContentPartPr/>
              <p14:nvPr/>
            </p14:nvContentPartPr>
            <p14:xfrm>
              <a:off x="7720359" y="1215366"/>
              <a:ext cx="1090440" cy="771840"/>
            </p14:xfrm>
          </p:contentPart>
        </mc:Choice>
        <mc:Fallback xmlns="">
          <p:pic>
            <p:nvPicPr>
              <p:cNvPr id="5" name="Freihand 4">
                <a:extLst>
                  <a:ext uri="{FF2B5EF4-FFF2-40B4-BE49-F238E27FC236}">
                    <a16:creationId xmlns:a16="http://schemas.microsoft.com/office/drawing/2014/main" id="{95B503E7-8B22-4823-958C-D0DE36BF0112}"/>
                  </a:ext>
                </a:extLst>
              </p:cNvPr>
              <p:cNvPicPr/>
              <p:nvPr/>
            </p:nvPicPr>
            <p:blipFill>
              <a:blip r:embed="rId6"/>
              <a:stretch>
                <a:fillRect/>
              </a:stretch>
            </p:blipFill>
            <p:spPr>
              <a:xfrm>
                <a:off x="7716039" y="1211046"/>
                <a:ext cx="1099080" cy="780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4EF0E6C-0498-4265-93AF-66C699B927AD}"/>
                  </a:ext>
                </a:extLst>
              </p14:cNvPr>
              <p14:cNvContentPartPr/>
              <p14:nvPr/>
            </p14:nvContentPartPr>
            <p14:xfrm>
              <a:off x="1457799" y="2927526"/>
              <a:ext cx="102600" cy="35640"/>
            </p14:xfrm>
          </p:contentPart>
        </mc:Choice>
        <mc:Fallback xmlns="">
          <p:pic>
            <p:nvPicPr>
              <p:cNvPr id="9" name="Freihand 8">
                <a:extLst>
                  <a:ext uri="{FF2B5EF4-FFF2-40B4-BE49-F238E27FC236}">
                    <a16:creationId xmlns:a16="http://schemas.microsoft.com/office/drawing/2014/main" id="{84EF0E6C-0498-4265-93AF-66C699B927AD}"/>
                  </a:ext>
                </a:extLst>
              </p:cNvPr>
              <p:cNvPicPr/>
              <p:nvPr/>
            </p:nvPicPr>
            <p:blipFill>
              <a:blip r:embed="rId8"/>
              <a:stretch>
                <a:fillRect/>
              </a:stretch>
            </p:blipFill>
            <p:spPr>
              <a:xfrm>
                <a:off x="1453479" y="2923206"/>
                <a:ext cx="11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6983438C-D5DA-4849-BC96-6F83307983E7}"/>
                  </a:ext>
                </a:extLst>
              </p14:cNvPr>
              <p14:cNvContentPartPr/>
              <p14:nvPr/>
            </p14:nvContentPartPr>
            <p14:xfrm>
              <a:off x="1994199" y="2905566"/>
              <a:ext cx="479160" cy="718560"/>
            </p14:xfrm>
          </p:contentPart>
        </mc:Choice>
        <mc:Fallback xmlns="">
          <p:pic>
            <p:nvPicPr>
              <p:cNvPr id="10" name="Freihand 9">
                <a:extLst>
                  <a:ext uri="{FF2B5EF4-FFF2-40B4-BE49-F238E27FC236}">
                    <a16:creationId xmlns:a16="http://schemas.microsoft.com/office/drawing/2014/main" id="{6983438C-D5DA-4849-BC96-6F83307983E7}"/>
                  </a:ext>
                </a:extLst>
              </p:cNvPr>
              <p:cNvPicPr/>
              <p:nvPr/>
            </p:nvPicPr>
            <p:blipFill>
              <a:blip r:embed="rId10"/>
              <a:stretch>
                <a:fillRect/>
              </a:stretch>
            </p:blipFill>
            <p:spPr>
              <a:xfrm>
                <a:off x="1989879" y="2901246"/>
                <a:ext cx="487800" cy="727200"/>
              </a:xfrm>
              <a:prstGeom prst="rect">
                <a:avLst/>
              </a:prstGeom>
            </p:spPr>
          </p:pic>
        </mc:Fallback>
      </mc:AlternateContent>
      <p:grpSp>
        <p:nvGrpSpPr>
          <p:cNvPr id="37" name="Gruppieren 36">
            <a:extLst>
              <a:ext uri="{FF2B5EF4-FFF2-40B4-BE49-F238E27FC236}">
                <a16:creationId xmlns:a16="http://schemas.microsoft.com/office/drawing/2014/main" id="{626BA2E6-0C21-4E4F-A319-B865759B62B5}"/>
              </a:ext>
            </a:extLst>
          </p:cNvPr>
          <p:cNvGrpSpPr/>
          <p:nvPr/>
        </p:nvGrpSpPr>
        <p:grpSpPr>
          <a:xfrm>
            <a:off x="1515759" y="4599726"/>
            <a:ext cx="963360" cy="376560"/>
            <a:chOff x="1515759" y="4599726"/>
            <a:chExt cx="963360" cy="376560"/>
          </a:xfrm>
        </p:grpSpPr>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9672DC1E-FA58-4606-B1EA-35BD0263CCE6}"/>
                    </a:ext>
                  </a:extLst>
                </p14:cNvPr>
                <p14:cNvContentPartPr/>
                <p14:nvPr/>
              </p14:nvContentPartPr>
              <p14:xfrm>
                <a:off x="1515759" y="4735806"/>
                <a:ext cx="108720" cy="157320"/>
              </p14:xfrm>
            </p:contentPart>
          </mc:Choice>
          <mc:Fallback xmlns="">
            <p:pic>
              <p:nvPicPr>
                <p:cNvPr id="11" name="Freihand 10">
                  <a:extLst>
                    <a:ext uri="{FF2B5EF4-FFF2-40B4-BE49-F238E27FC236}">
                      <a16:creationId xmlns:a16="http://schemas.microsoft.com/office/drawing/2014/main" id="{9672DC1E-FA58-4606-B1EA-35BD0263CCE6}"/>
                    </a:ext>
                  </a:extLst>
                </p:cNvPr>
                <p:cNvPicPr/>
                <p:nvPr/>
              </p:nvPicPr>
              <p:blipFill>
                <a:blip r:embed="rId12"/>
                <a:stretch>
                  <a:fillRect/>
                </a:stretch>
              </p:blipFill>
              <p:spPr>
                <a:xfrm>
                  <a:off x="1511439" y="4731486"/>
                  <a:ext cx="117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7BDB3B6C-8E17-40B7-B6CF-01CA61592681}"/>
                    </a:ext>
                  </a:extLst>
                </p14:cNvPr>
                <p14:cNvContentPartPr/>
                <p14:nvPr/>
              </p14:nvContentPartPr>
              <p14:xfrm>
                <a:off x="1689999" y="4843446"/>
                <a:ext cx="12960" cy="33840"/>
              </p14:xfrm>
            </p:contentPart>
          </mc:Choice>
          <mc:Fallback xmlns="">
            <p:pic>
              <p:nvPicPr>
                <p:cNvPr id="12" name="Freihand 11">
                  <a:extLst>
                    <a:ext uri="{FF2B5EF4-FFF2-40B4-BE49-F238E27FC236}">
                      <a16:creationId xmlns:a16="http://schemas.microsoft.com/office/drawing/2014/main" id="{7BDB3B6C-8E17-40B7-B6CF-01CA61592681}"/>
                    </a:ext>
                  </a:extLst>
                </p:cNvPr>
                <p:cNvPicPr/>
                <p:nvPr/>
              </p:nvPicPr>
              <p:blipFill>
                <a:blip r:embed="rId14"/>
                <a:stretch>
                  <a:fillRect/>
                </a:stretch>
              </p:blipFill>
              <p:spPr>
                <a:xfrm>
                  <a:off x="1685679" y="4839126"/>
                  <a:ext cx="216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C6720BD3-6A59-447B-894D-553883C32605}"/>
                    </a:ext>
                  </a:extLst>
                </p14:cNvPr>
                <p14:cNvContentPartPr/>
                <p14:nvPr/>
              </p14:nvContentPartPr>
              <p14:xfrm>
                <a:off x="1803039" y="4674606"/>
                <a:ext cx="82080" cy="152280"/>
              </p14:xfrm>
            </p:contentPart>
          </mc:Choice>
          <mc:Fallback xmlns="">
            <p:pic>
              <p:nvPicPr>
                <p:cNvPr id="13" name="Freihand 12">
                  <a:extLst>
                    <a:ext uri="{FF2B5EF4-FFF2-40B4-BE49-F238E27FC236}">
                      <a16:creationId xmlns:a16="http://schemas.microsoft.com/office/drawing/2014/main" id="{C6720BD3-6A59-447B-894D-553883C32605}"/>
                    </a:ext>
                  </a:extLst>
                </p:cNvPr>
                <p:cNvPicPr/>
                <p:nvPr/>
              </p:nvPicPr>
              <p:blipFill>
                <a:blip r:embed="rId16"/>
                <a:stretch>
                  <a:fillRect/>
                </a:stretch>
              </p:blipFill>
              <p:spPr>
                <a:xfrm>
                  <a:off x="1798719" y="4670286"/>
                  <a:ext cx="90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Freihand 23">
                  <a:extLst>
                    <a:ext uri="{FF2B5EF4-FFF2-40B4-BE49-F238E27FC236}">
                      <a16:creationId xmlns:a16="http://schemas.microsoft.com/office/drawing/2014/main" id="{2F86B235-11EA-46DC-AE61-272BE1B7E04D}"/>
                    </a:ext>
                  </a:extLst>
                </p14:cNvPr>
                <p14:cNvContentPartPr/>
                <p14:nvPr/>
              </p14:nvContentPartPr>
              <p14:xfrm>
                <a:off x="1920039" y="4746246"/>
                <a:ext cx="10440" cy="92880"/>
              </p14:xfrm>
            </p:contentPart>
          </mc:Choice>
          <mc:Fallback xmlns="">
            <p:pic>
              <p:nvPicPr>
                <p:cNvPr id="24" name="Freihand 23">
                  <a:extLst>
                    <a:ext uri="{FF2B5EF4-FFF2-40B4-BE49-F238E27FC236}">
                      <a16:creationId xmlns:a16="http://schemas.microsoft.com/office/drawing/2014/main" id="{2F86B235-11EA-46DC-AE61-272BE1B7E04D}"/>
                    </a:ext>
                  </a:extLst>
                </p:cNvPr>
                <p:cNvPicPr/>
                <p:nvPr/>
              </p:nvPicPr>
              <p:blipFill>
                <a:blip r:embed="rId18"/>
                <a:stretch>
                  <a:fillRect/>
                </a:stretch>
              </p:blipFill>
              <p:spPr>
                <a:xfrm>
                  <a:off x="1915719" y="4741926"/>
                  <a:ext cx="19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D709FF13-8F29-4160-979E-D4FE4359FD12}"/>
                    </a:ext>
                  </a:extLst>
                </p14:cNvPr>
                <p14:cNvContentPartPr/>
                <p14:nvPr/>
              </p14:nvContentPartPr>
              <p14:xfrm>
                <a:off x="2004999" y="4623126"/>
                <a:ext cx="16560" cy="178560"/>
              </p14:xfrm>
            </p:contentPart>
          </mc:Choice>
          <mc:Fallback xmlns="">
            <p:pic>
              <p:nvPicPr>
                <p:cNvPr id="27" name="Freihand 26">
                  <a:extLst>
                    <a:ext uri="{FF2B5EF4-FFF2-40B4-BE49-F238E27FC236}">
                      <a16:creationId xmlns:a16="http://schemas.microsoft.com/office/drawing/2014/main" id="{D709FF13-8F29-4160-979E-D4FE4359FD12}"/>
                    </a:ext>
                  </a:extLst>
                </p:cNvPr>
                <p:cNvPicPr/>
                <p:nvPr/>
              </p:nvPicPr>
              <p:blipFill>
                <a:blip r:embed="rId20"/>
                <a:stretch>
                  <a:fillRect/>
                </a:stretch>
              </p:blipFill>
              <p:spPr>
                <a:xfrm>
                  <a:off x="2000679" y="4618806"/>
                  <a:ext cx="25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1731D9F9-1F95-4D64-9DDB-8B8B8F923B15}"/>
                    </a:ext>
                  </a:extLst>
                </p14:cNvPr>
                <p14:cNvContentPartPr/>
                <p14:nvPr/>
              </p14:nvContentPartPr>
              <p14:xfrm>
                <a:off x="2037399" y="4692246"/>
                <a:ext cx="74520" cy="101160"/>
              </p14:xfrm>
            </p:contentPart>
          </mc:Choice>
          <mc:Fallback xmlns="">
            <p:pic>
              <p:nvPicPr>
                <p:cNvPr id="28" name="Freihand 27">
                  <a:extLst>
                    <a:ext uri="{FF2B5EF4-FFF2-40B4-BE49-F238E27FC236}">
                      <a16:creationId xmlns:a16="http://schemas.microsoft.com/office/drawing/2014/main" id="{1731D9F9-1F95-4D64-9DDB-8B8B8F923B15}"/>
                    </a:ext>
                  </a:extLst>
                </p:cNvPr>
                <p:cNvPicPr/>
                <p:nvPr/>
              </p:nvPicPr>
              <p:blipFill>
                <a:blip r:embed="rId22"/>
                <a:stretch>
                  <a:fillRect/>
                </a:stretch>
              </p:blipFill>
              <p:spPr>
                <a:xfrm>
                  <a:off x="2033079" y="4687926"/>
                  <a:ext cx="83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B1E0696D-2747-47E9-9FFB-D2C5A196A816}"/>
                    </a:ext>
                  </a:extLst>
                </p14:cNvPr>
                <p14:cNvContentPartPr/>
                <p14:nvPr/>
              </p14:nvContentPartPr>
              <p14:xfrm>
                <a:off x="2127759" y="4679646"/>
                <a:ext cx="118440" cy="88560"/>
              </p14:xfrm>
            </p:contentPart>
          </mc:Choice>
          <mc:Fallback xmlns="">
            <p:pic>
              <p:nvPicPr>
                <p:cNvPr id="30" name="Freihand 29">
                  <a:extLst>
                    <a:ext uri="{FF2B5EF4-FFF2-40B4-BE49-F238E27FC236}">
                      <a16:creationId xmlns:a16="http://schemas.microsoft.com/office/drawing/2014/main" id="{B1E0696D-2747-47E9-9FFB-D2C5A196A816}"/>
                    </a:ext>
                  </a:extLst>
                </p:cNvPr>
                <p:cNvPicPr/>
                <p:nvPr/>
              </p:nvPicPr>
              <p:blipFill>
                <a:blip r:embed="rId24"/>
                <a:stretch>
                  <a:fillRect/>
                </a:stretch>
              </p:blipFill>
              <p:spPr>
                <a:xfrm>
                  <a:off x="2123439" y="4675326"/>
                  <a:ext cx="127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E811EBA1-A39F-416A-B1FA-B969A90C780D}"/>
                    </a:ext>
                  </a:extLst>
                </p14:cNvPr>
                <p14:cNvContentPartPr/>
                <p14:nvPr/>
              </p14:nvContentPartPr>
              <p14:xfrm>
                <a:off x="2235399" y="4627446"/>
                <a:ext cx="360" cy="360"/>
              </p14:xfrm>
            </p:contentPart>
          </mc:Choice>
          <mc:Fallback xmlns="">
            <p:pic>
              <p:nvPicPr>
                <p:cNvPr id="31" name="Freihand 30">
                  <a:extLst>
                    <a:ext uri="{FF2B5EF4-FFF2-40B4-BE49-F238E27FC236}">
                      <a16:creationId xmlns:a16="http://schemas.microsoft.com/office/drawing/2014/main" id="{E811EBA1-A39F-416A-B1FA-B969A90C780D}"/>
                    </a:ext>
                  </a:extLst>
                </p:cNvPr>
                <p:cNvPicPr/>
                <p:nvPr/>
              </p:nvPicPr>
              <p:blipFill>
                <a:blip r:embed="rId26"/>
                <a:stretch>
                  <a:fillRect/>
                </a:stretch>
              </p:blipFill>
              <p:spPr>
                <a:xfrm>
                  <a:off x="2231079" y="462312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2" name="Freihand 31">
                  <a:extLst>
                    <a:ext uri="{FF2B5EF4-FFF2-40B4-BE49-F238E27FC236}">
                      <a16:creationId xmlns:a16="http://schemas.microsoft.com/office/drawing/2014/main" id="{0F8A676B-4FB9-49A9-8C7F-9650D8C3C3F1}"/>
                    </a:ext>
                  </a:extLst>
                </p14:cNvPr>
                <p14:cNvContentPartPr/>
                <p14:nvPr/>
              </p14:nvContentPartPr>
              <p14:xfrm>
                <a:off x="2260959" y="4665966"/>
                <a:ext cx="50040" cy="84600"/>
              </p14:xfrm>
            </p:contentPart>
          </mc:Choice>
          <mc:Fallback xmlns="">
            <p:pic>
              <p:nvPicPr>
                <p:cNvPr id="32" name="Freihand 31">
                  <a:extLst>
                    <a:ext uri="{FF2B5EF4-FFF2-40B4-BE49-F238E27FC236}">
                      <a16:creationId xmlns:a16="http://schemas.microsoft.com/office/drawing/2014/main" id="{0F8A676B-4FB9-49A9-8C7F-9650D8C3C3F1}"/>
                    </a:ext>
                  </a:extLst>
                </p:cNvPr>
                <p:cNvPicPr/>
                <p:nvPr/>
              </p:nvPicPr>
              <p:blipFill>
                <a:blip r:embed="rId28"/>
                <a:stretch>
                  <a:fillRect/>
                </a:stretch>
              </p:blipFill>
              <p:spPr>
                <a:xfrm>
                  <a:off x="2256639" y="4661646"/>
                  <a:ext cx="58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Freihand 32">
                  <a:extLst>
                    <a:ext uri="{FF2B5EF4-FFF2-40B4-BE49-F238E27FC236}">
                      <a16:creationId xmlns:a16="http://schemas.microsoft.com/office/drawing/2014/main" id="{817EE03B-3AA2-400A-95B5-70F339A772FE}"/>
                    </a:ext>
                  </a:extLst>
                </p14:cNvPr>
                <p14:cNvContentPartPr/>
                <p14:nvPr/>
              </p14:nvContentPartPr>
              <p14:xfrm>
                <a:off x="2350959" y="4599726"/>
                <a:ext cx="12960" cy="137880"/>
              </p14:xfrm>
            </p:contentPart>
          </mc:Choice>
          <mc:Fallback xmlns="">
            <p:pic>
              <p:nvPicPr>
                <p:cNvPr id="33" name="Freihand 32">
                  <a:extLst>
                    <a:ext uri="{FF2B5EF4-FFF2-40B4-BE49-F238E27FC236}">
                      <a16:creationId xmlns:a16="http://schemas.microsoft.com/office/drawing/2014/main" id="{817EE03B-3AA2-400A-95B5-70F339A772FE}"/>
                    </a:ext>
                  </a:extLst>
                </p:cNvPr>
                <p:cNvPicPr/>
                <p:nvPr/>
              </p:nvPicPr>
              <p:blipFill>
                <a:blip r:embed="rId30"/>
                <a:stretch>
                  <a:fillRect/>
                </a:stretch>
              </p:blipFill>
              <p:spPr>
                <a:xfrm>
                  <a:off x="2346639" y="4595406"/>
                  <a:ext cx="21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Freihand 33">
                  <a:extLst>
                    <a:ext uri="{FF2B5EF4-FFF2-40B4-BE49-F238E27FC236}">
                      <a16:creationId xmlns:a16="http://schemas.microsoft.com/office/drawing/2014/main" id="{CD827954-AA0C-47A6-A79C-FE95034EF0F8}"/>
                    </a:ext>
                  </a:extLst>
                </p14:cNvPr>
                <p14:cNvContentPartPr/>
                <p14:nvPr/>
              </p14:nvContentPartPr>
              <p14:xfrm>
                <a:off x="2402079" y="4654086"/>
                <a:ext cx="77040" cy="106560"/>
              </p14:xfrm>
            </p:contentPart>
          </mc:Choice>
          <mc:Fallback xmlns="">
            <p:pic>
              <p:nvPicPr>
                <p:cNvPr id="34" name="Freihand 33">
                  <a:extLst>
                    <a:ext uri="{FF2B5EF4-FFF2-40B4-BE49-F238E27FC236}">
                      <a16:creationId xmlns:a16="http://schemas.microsoft.com/office/drawing/2014/main" id="{CD827954-AA0C-47A6-A79C-FE95034EF0F8}"/>
                    </a:ext>
                  </a:extLst>
                </p:cNvPr>
                <p:cNvPicPr/>
                <p:nvPr/>
              </p:nvPicPr>
              <p:blipFill>
                <a:blip r:embed="rId32"/>
                <a:stretch>
                  <a:fillRect/>
                </a:stretch>
              </p:blipFill>
              <p:spPr>
                <a:xfrm>
                  <a:off x="2397759" y="4649766"/>
                  <a:ext cx="8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Freihand 35">
                  <a:extLst>
                    <a:ext uri="{FF2B5EF4-FFF2-40B4-BE49-F238E27FC236}">
                      <a16:creationId xmlns:a16="http://schemas.microsoft.com/office/drawing/2014/main" id="{6021598E-2D53-4CED-BE0A-DCF57F3353FF}"/>
                    </a:ext>
                  </a:extLst>
                </p14:cNvPr>
                <p14:cNvContentPartPr/>
                <p14:nvPr/>
              </p14:nvContentPartPr>
              <p14:xfrm>
                <a:off x="1758039" y="4816806"/>
                <a:ext cx="684720" cy="159480"/>
              </p14:xfrm>
            </p:contentPart>
          </mc:Choice>
          <mc:Fallback xmlns="">
            <p:pic>
              <p:nvPicPr>
                <p:cNvPr id="36" name="Freihand 35">
                  <a:extLst>
                    <a:ext uri="{FF2B5EF4-FFF2-40B4-BE49-F238E27FC236}">
                      <a16:creationId xmlns:a16="http://schemas.microsoft.com/office/drawing/2014/main" id="{6021598E-2D53-4CED-BE0A-DCF57F3353FF}"/>
                    </a:ext>
                  </a:extLst>
                </p:cNvPr>
                <p:cNvPicPr/>
                <p:nvPr/>
              </p:nvPicPr>
              <p:blipFill>
                <a:blip r:embed="rId34"/>
                <a:stretch>
                  <a:fillRect/>
                </a:stretch>
              </p:blipFill>
              <p:spPr>
                <a:xfrm>
                  <a:off x="1753719" y="4812486"/>
                  <a:ext cx="693360" cy="168120"/>
                </a:xfrm>
                <a:prstGeom prst="rect">
                  <a:avLst/>
                </a:prstGeom>
              </p:spPr>
            </p:pic>
          </mc:Fallback>
        </mc:AlternateContent>
      </p:grpSp>
      <p:grpSp>
        <p:nvGrpSpPr>
          <p:cNvPr id="46" name="Gruppieren 45">
            <a:extLst>
              <a:ext uri="{FF2B5EF4-FFF2-40B4-BE49-F238E27FC236}">
                <a16:creationId xmlns:a16="http://schemas.microsoft.com/office/drawing/2014/main" id="{0D778286-CBBD-46E7-A869-206784FCF111}"/>
              </a:ext>
            </a:extLst>
          </p:cNvPr>
          <p:cNvGrpSpPr/>
          <p:nvPr/>
        </p:nvGrpSpPr>
        <p:grpSpPr>
          <a:xfrm>
            <a:off x="2658399" y="4011846"/>
            <a:ext cx="653760" cy="274320"/>
            <a:chOff x="2658399" y="4011846"/>
            <a:chExt cx="653760" cy="274320"/>
          </a:xfrm>
        </p:grpSpPr>
        <mc:AlternateContent xmlns:mc="http://schemas.openxmlformats.org/markup-compatibility/2006" xmlns:p14="http://schemas.microsoft.com/office/powerpoint/2010/main">
          <mc:Choice Requires="p14">
            <p:contentPart p14:bwMode="auto" r:id="rId35">
              <p14:nvContentPartPr>
                <p14:cNvPr id="38" name="Freihand 37">
                  <a:extLst>
                    <a:ext uri="{FF2B5EF4-FFF2-40B4-BE49-F238E27FC236}">
                      <a16:creationId xmlns:a16="http://schemas.microsoft.com/office/drawing/2014/main" id="{4EA123CD-7FB3-48F1-82BD-55F805182BFD}"/>
                    </a:ext>
                  </a:extLst>
                </p14:cNvPr>
                <p14:cNvContentPartPr/>
                <p14:nvPr/>
              </p14:nvContentPartPr>
              <p14:xfrm>
                <a:off x="2658399" y="4119126"/>
                <a:ext cx="83880" cy="167040"/>
              </p14:xfrm>
            </p:contentPart>
          </mc:Choice>
          <mc:Fallback xmlns="">
            <p:pic>
              <p:nvPicPr>
                <p:cNvPr id="38" name="Freihand 37">
                  <a:extLst>
                    <a:ext uri="{FF2B5EF4-FFF2-40B4-BE49-F238E27FC236}">
                      <a16:creationId xmlns:a16="http://schemas.microsoft.com/office/drawing/2014/main" id="{4EA123CD-7FB3-48F1-82BD-55F805182BFD}"/>
                    </a:ext>
                  </a:extLst>
                </p:cNvPr>
                <p:cNvPicPr/>
                <p:nvPr/>
              </p:nvPicPr>
              <p:blipFill>
                <a:blip r:embed="rId36"/>
                <a:stretch>
                  <a:fillRect/>
                </a:stretch>
              </p:blipFill>
              <p:spPr>
                <a:xfrm>
                  <a:off x="2654079" y="4114806"/>
                  <a:ext cx="92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 name="Freihand 38">
                  <a:extLst>
                    <a:ext uri="{FF2B5EF4-FFF2-40B4-BE49-F238E27FC236}">
                      <a16:creationId xmlns:a16="http://schemas.microsoft.com/office/drawing/2014/main" id="{280C0745-1F49-44AD-A91E-27F5A920F342}"/>
                    </a:ext>
                  </a:extLst>
                </p14:cNvPr>
                <p14:cNvContentPartPr/>
                <p14:nvPr/>
              </p14:nvContentPartPr>
              <p14:xfrm>
                <a:off x="2803479" y="4268166"/>
                <a:ext cx="31320" cy="11160"/>
              </p14:xfrm>
            </p:contentPart>
          </mc:Choice>
          <mc:Fallback xmlns="">
            <p:pic>
              <p:nvPicPr>
                <p:cNvPr id="39" name="Freihand 38">
                  <a:extLst>
                    <a:ext uri="{FF2B5EF4-FFF2-40B4-BE49-F238E27FC236}">
                      <a16:creationId xmlns:a16="http://schemas.microsoft.com/office/drawing/2014/main" id="{280C0745-1F49-44AD-A91E-27F5A920F342}"/>
                    </a:ext>
                  </a:extLst>
                </p:cNvPr>
                <p:cNvPicPr/>
                <p:nvPr/>
              </p:nvPicPr>
              <p:blipFill>
                <a:blip r:embed="rId38"/>
                <a:stretch>
                  <a:fillRect/>
                </a:stretch>
              </p:blipFill>
              <p:spPr>
                <a:xfrm>
                  <a:off x="2799159" y="4263846"/>
                  <a:ext cx="39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Freihand 39">
                  <a:extLst>
                    <a:ext uri="{FF2B5EF4-FFF2-40B4-BE49-F238E27FC236}">
                      <a16:creationId xmlns:a16="http://schemas.microsoft.com/office/drawing/2014/main" id="{F4852291-0E3E-47DF-BC7F-78A51AC29A5D}"/>
                    </a:ext>
                  </a:extLst>
                </p14:cNvPr>
                <p14:cNvContentPartPr/>
                <p14:nvPr/>
              </p14:nvContentPartPr>
              <p14:xfrm>
                <a:off x="2883399" y="4123806"/>
                <a:ext cx="88920" cy="99000"/>
              </p14:xfrm>
            </p:contentPart>
          </mc:Choice>
          <mc:Fallback xmlns="">
            <p:pic>
              <p:nvPicPr>
                <p:cNvPr id="40" name="Freihand 39">
                  <a:extLst>
                    <a:ext uri="{FF2B5EF4-FFF2-40B4-BE49-F238E27FC236}">
                      <a16:creationId xmlns:a16="http://schemas.microsoft.com/office/drawing/2014/main" id="{F4852291-0E3E-47DF-BC7F-78A51AC29A5D}"/>
                    </a:ext>
                  </a:extLst>
                </p:cNvPr>
                <p:cNvPicPr/>
                <p:nvPr/>
              </p:nvPicPr>
              <p:blipFill>
                <a:blip r:embed="rId40"/>
                <a:stretch>
                  <a:fillRect/>
                </a:stretch>
              </p:blipFill>
              <p:spPr>
                <a:xfrm>
                  <a:off x="2879079" y="4119486"/>
                  <a:ext cx="97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Freihand 40">
                  <a:extLst>
                    <a:ext uri="{FF2B5EF4-FFF2-40B4-BE49-F238E27FC236}">
                      <a16:creationId xmlns:a16="http://schemas.microsoft.com/office/drawing/2014/main" id="{48395926-33E0-467A-89DC-2F57C5DB9543}"/>
                    </a:ext>
                  </a:extLst>
                </p14:cNvPr>
                <p14:cNvContentPartPr/>
                <p14:nvPr/>
              </p14:nvContentPartPr>
              <p14:xfrm>
                <a:off x="2997519" y="4194006"/>
                <a:ext cx="3960" cy="57240"/>
              </p14:xfrm>
            </p:contentPart>
          </mc:Choice>
          <mc:Fallback xmlns="">
            <p:pic>
              <p:nvPicPr>
                <p:cNvPr id="41" name="Freihand 40">
                  <a:extLst>
                    <a:ext uri="{FF2B5EF4-FFF2-40B4-BE49-F238E27FC236}">
                      <a16:creationId xmlns:a16="http://schemas.microsoft.com/office/drawing/2014/main" id="{48395926-33E0-467A-89DC-2F57C5DB9543}"/>
                    </a:ext>
                  </a:extLst>
                </p:cNvPr>
                <p:cNvPicPr/>
                <p:nvPr/>
              </p:nvPicPr>
              <p:blipFill>
                <a:blip r:embed="rId42"/>
                <a:stretch>
                  <a:fillRect/>
                </a:stretch>
              </p:blipFill>
              <p:spPr>
                <a:xfrm>
                  <a:off x="2993199" y="4189686"/>
                  <a:ext cx="12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2" name="Freihand 41">
                  <a:extLst>
                    <a:ext uri="{FF2B5EF4-FFF2-40B4-BE49-F238E27FC236}">
                      <a16:creationId xmlns:a16="http://schemas.microsoft.com/office/drawing/2014/main" id="{95E83FF4-7816-46A1-A637-10D3D563A699}"/>
                    </a:ext>
                  </a:extLst>
                </p14:cNvPr>
                <p14:cNvContentPartPr/>
                <p14:nvPr/>
              </p14:nvContentPartPr>
              <p14:xfrm>
                <a:off x="2952519" y="4011846"/>
                <a:ext cx="102600" cy="200880"/>
              </p14:xfrm>
            </p:contentPart>
          </mc:Choice>
          <mc:Fallback xmlns="">
            <p:pic>
              <p:nvPicPr>
                <p:cNvPr id="42" name="Freihand 41">
                  <a:extLst>
                    <a:ext uri="{FF2B5EF4-FFF2-40B4-BE49-F238E27FC236}">
                      <a16:creationId xmlns:a16="http://schemas.microsoft.com/office/drawing/2014/main" id="{95E83FF4-7816-46A1-A637-10D3D563A699}"/>
                    </a:ext>
                  </a:extLst>
                </p:cNvPr>
                <p:cNvPicPr/>
                <p:nvPr/>
              </p:nvPicPr>
              <p:blipFill>
                <a:blip r:embed="rId44"/>
                <a:stretch>
                  <a:fillRect/>
                </a:stretch>
              </p:blipFill>
              <p:spPr>
                <a:xfrm>
                  <a:off x="2948199" y="4007526"/>
                  <a:ext cx="111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3" name="Freihand 42">
                  <a:extLst>
                    <a:ext uri="{FF2B5EF4-FFF2-40B4-BE49-F238E27FC236}">
                      <a16:creationId xmlns:a16="http://schemas.microsoft.com/office/drawing/2014/main" id="{3A84241F-ADE3-441E-B132-B25C6763BEA4}"/>
                    </a:ext>
                  </a:extLst>
                </p14:cNvPr>
                <p14:cNvContentPartPr/>
                <p14:nvPr/>
              </p14:nvContentPartPr>
              <p14:xfrm>
                <a:off x="3083919" y="4131006"/>
                <a:ext cx="137160" cy="57600"/>
              </p14:xfrm>
            </p:contentPart>
          </mc:Choice>
          <mc:Fallback xmlns="">
            <p:pic>
              <p:nvPicPr>
                <p:cNvPr id="43" name="Freihand 42">
                  <a:extLst>
                    <a:ext uri="{FF2B5EF4-FFF2-40B4-BE49-F238E27FC236}">
                      <a16:creationId xmlns:a16="http://schemas.microsoft.com/office/drawing/2014/main" id="{3A84241F-ADE3-441E-B132-B25C6763BEA4}"/>
                    </a:ext>
                  </a:extLst>
                </p:cNvPr>
                <p:cNvPicPr/>
                <p:nvPr/>
              </p:nvPicPr>
              <p:blipFill>
                <a:blip r:embed="rId46"/>
                <a:stretch>
                  <a:fillRect/>
                </a:stretch>
              </p:blipFill>
              <p:spPr>
                <a:xfrm>
                  <a:off x="3079599" y="4126686"/>
                  <a:ext cx="145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4" name="Freihand 43">
                  <a:extLst>
                    <a:ext uri="{FF2B5EF4-FFF2-40B4-BE49-F238E27FC236}">
                      <a16:creationId xmlns:a16="http://schemas.microsoft.com/office/drawing/2014/main" id="{3798C8FC-FF19-42A5-8278-3C60FDB3DB97}"/>
                    </a:ext>
                  </a:extLst>
                </p14:cNvPr>
                <p14:cNvContentPartPr/>
                <p14:nvPr/>
              </p14:nvContentPartPr>
              <p14:xfrm>
                <a:off x="3207399" y="4069086"/>
                <a:ext cx="39960" cy="25920"/>
              </p14:xfrm>
            </p:contentPart>
          </mc:Choice>
          <mc:Fallback xmlns="">
            <p:pic>
              <p:nvPicPr>
                <p:cNvPr id="44" name="Freihand 43">
                  <a:extLst>
                    <a:ext uri="{FF2B5EF4-FFF2-40B4-BE49-F238E27FC236}">
                      <a16:creationId xmlns:a16="http://schemas.microsoft.com/office/drawing/2014/main" id="{3798C8FC-FF19-42A5-8278-3C60FDB3DB97}"/>
                    </a:ext>
                  </a:extLst>
                </p:cNvPr>
                <p:cNvPicPr/>
                <p:nvPr/>
              </p:nvPicPr>
              <p:blipFill>
                <a:blip r:embed="rId48"/>
                <a:stretch>
                  <a:fillRect/>
                </a:stretch>
              </p:blipFill>
              <p:spPr>
                <a:xfrm>
                  <a:off x="3203079" y="4064766"/>
                  <a:ext cx="48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5" name="Freihand 44">
                  <a:extLst>
                    <a:ext uri="{FF2B5EF4-FFF2-40B4-BE49-F238E27FC236}">
                      <a16:creationId xmlns:a16="http://schemas.microsoft.com/office/drawing/2014/main" id="{FD45FBD6-44D6-4AD1-A871-75ADB35EDD27}"/>
                    </a:ext>
                  </a:extLst>
                </p14:cNvPr>
                <p14:cNvContentPartPr/>
                <p14:nvPr/>
              </p14:nvContentPartPr>
              <p14:xfrm>
                <a:off x="3263919" y="4095366"/>
                <a:ext cx="48240" cy="93960"/>
              </p14:xfrm>
            </p:contentPart>
          </mc:Choice>
          <mc:Fallback xmlns="">
            <p:pic>
              <p:nvPicPr>
                <p:cNvPr id="45" name="Freihand 44">
                  <a:extLst>
                    <a:ext uri="{FF2B5EF4-FFF2-40B4-BE49-F238E27FC236}">
                      <a16:creationId xmlns:a16="http://schemas.microsoft.com/office/drawing/2014/main" id="{FD45FBD6-44D6-4AD1-A871-75ADB35EDD27}"/>
                    </a:ext>
                  </a:extLst>
                </p:cNvPr>
                <p:cNvPicPr/>
                <p:nvPr/>
              </p:nvPicPr>
              <p:blipFill>
                <a:blip r:embed="rId50"/>
                <a:stretch>
                  <a:fillRect/>
                </a:stretch>
              </p:blipFill>
              <p:spPr>
                <a:xfrm>
                  <a:off x="3259599" y="4091046"/>
                  <a:ext cx="56880" cy="102600"/>
                </a:xfrm>
                <a:prstGeom prst="rect">
                  <a:avLst/>
                </a:prstGeom>
              </p:spPr>
            </p:pic>
          </mc:Fallback>
        </mc:AlternateContent>
      </p:grpSp>
      <p:grpSp>
        <p:nvGrpSpPr>
          <p:cNvPr id="61" name="Gruppieren 60">
            <a:extLst>
              <a:ext uri="{FF2B5EF4-FFF2-40B4-BE49-F238E27FC236}">
                <a16:creationId xmlns:a16="http://schemas.microsoft.com/office/drawing/2014/main" id="{765A7174-8982-4B39-9A54-4F0FC24F2162}"/>
              </a:ext>
            </a:extLst>
          </p:cNvPr>
          <p:cNvGrpSpPr/>
          <p:nvPr/>
        </p:nvGrpSpPr>
        <p:grpSpPr>
          <a:xfrm>
            <a:off x="4775559" y="4009686"/>
            <a:ext cx="990720" cy="507960"/>
            <a:chOff x="4775559" y="4009686"/>
            <a:chExt cx="990720" cy="507960"/>
          </a:xfrm>
        </p:grpSpPr>
        <mc:AlternateContent xmlns:mc="http://schemas.openxmlformats.org/markup-compatibility/2006" xmlns:p14="http://schemas.microsoft.com/office/powerpoint/2010/main">
          <mc:Choice Requires="p14">
            <p:contentPart p14:bwMode="auto" r:id="rId51">
              <p14:nvContentPartPr>
                <p14:cNvPr id="47" name="Freihand 46">
                  <a:extLst>
                    <a:ext uri="{FF2B5EF4-FFF2-40B4-BE49-F238E27FC236}">
                      <a16:creationId xmlns:a16="http://schemas.microsoft.com/office/drawing/2014/main" id="{B71FAA0B-021E-4A7C-8F9B-238ED725AAE3}"/>
                    </a:ext>
                  </a:extLst>
                </p14:cNvPr>
                <p14:cNvContentPartPr/>
                <p14:nvPr/>
              </p14:nvContentPartPr>
              <p14:xfrm>
                <a:off x="4800399" y="4009686"/>
                <a:ext cx="157320" cy="213120"/>
              </p14:xfrm>
            </p:contentPart>
          </mc:Choice>
          <mc:Fallback xmlns="">
            <p:pic>
              <p:nvPicPr>
                <p:cNvPr id="47" name="Freihand 46">
                  <a:extLst>
                    <a:ext uri="{FF2B5EF4-FFF2-40B4-BE49-F238E27FC236}">
                      <a16:creationId xmlns:a16="http://schemas.microsoft.com/office/drawing/2014/main" id="{B71FAA0B-021E-4A7C-8F9B-238ED725AAE3}"/>
                    </a:ext>
                  </a:extLst>
                </p:cNvPr>
                <p:cNvPicPr/>
                <p:nvPr/>
              </p:nvPicPr>
              <p:blipFill>
                <a:blip r:embed="rId52"/>
                <a:stretch>
                  <a:fillRect/>
                </a:stretch>
              </p:blipFill>
              <p:spPr>
                <a:xfrm>
                  <a:off x="4796079" y="4005366"/>
                  <a:ext cx="1659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8" name="Freihand 47">
                  <a:extLst>
                    <a:ext uri="{FF2B5EF4-FFF2-40B4-BE49-F238E27FC236}">
                      <a16:creationId xmlns:a16="http://schemas.microsoft.com/office/drawing/2014/main" id="{C8B59C61-E816-4258-BC00-9A87BFEB8953}"/>
                    </a:ext>
                  </a:extLst>
                </p14:cNvPr>
                <p14:cNvContentPartPr/>
                <p14:nvPr/>
              </p14:nvContentPartPr>
              <p14:xfrm>
                <a:off x="4982199" y="4094646"/>
                <a:ext cx="268200" cy="81720"/>
              </p14:xfrm>
            </p:contentPart>
          </mc:Choice>
          <mc:Fallback xmlns="">
            <p:pic>
              <p:nvPicPr>
                <p:cNvPr id="48" name="Freihand 47">
                  <a:extLst>
                    <a:ext uri="{FF2B5EF4-FFF2-40B4-BE49-F238E27FC236}">
                      <a16:creationId xmlns:a16="http://schemas.microsoft.com/office/drawing/2014/main" id="{C8B59C61-E816-4258-BC00-9A87BFEB8953}"/>
                    </a:ext>
                  </a:extLst>
                </p:cNvPr>
                <p:cNvPicPr/>
                <p:nvPr/>
              </p:nvPicPr>
              <p:blipFill>
                <a:blip r:embed="rId54"/>
                <a:stretch>
                  <a:fillRect/>
                </a:stretch>
              </p:blipFill>
              <p:spPr>
                <a:xfrm>
                  <a:off x="4977879" y="4090326"/>
                  <a:ext cx="276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Freihand 48">
                  <a:extLst>
                    <a:ext uri="{FF2B5EF4-FFF2-40B4-BE49-F238E27FC236}">
                      <a16:creationId xmlns:a16="http://schemas.microsoft.com/office/drawing/2014/main" id="{CE27F825-2612-41F6-A738-B17200BACA6A}"/>
                    </a:ext>
                  </a:extLst>
                </p14:cNvPr>
                <p14:cNvContentPartPr/>
                <p14:nvPr/>
              </p14:nvContentPartPr>
              <p14:xfrm>
                <a:off x="5284239" y="4106886"/>
                <a:ext cx="219240" cy="84240"/>
              </p14:xfrm>
            </p:contentPart>
          </mc:Choice>
          <mc:Fallback xmlns="">
            <p:pic>
              <p:nvPicPr>
                <p:cNvPr id="49" name="Freihand 48">
                  <a:extLst>
                    <a:ext uri="{FF2B5EF4-FFF2-40B4-BE49-F238E27FC236}">
                      <a16:creationId xmlns:a16="http://schemas.microsoft.com/office/drawing/2014/main" id="{CE27F825-2612-41F6-A738-B17200BACA6A}"/>
                    </a:ext>
                  </a:extLst>
                </p:cNvPr>
                <p:cNvPicPr/>
                <p:nvPr/>
              </p:nvPicPr>
              <p:blipFill>
                <a:blip r:embed="rId56"/>
                <a:stretch>
                  <a:fillRect/>
                </a:stretch>
              </p:blipFill>
              <p:spPr>
                <a:xfrm>
                  <a:off x="5279919" y="4102566"/>
                  <a:ext cx="227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0" name="Freihand 49">
                  <a:extLst>
                    <a:ext uri="{FF2B5EF4-FFF2-40B4-BE49-F238E27FC236}">
                      <a16:creationId xmlns:a16="http://schemas.microsoft.com/office/drawing/2014/main" id="{FA1F510B-D89A-4640-819A-A50722FD9626}"/>
                    </a:ext>
                  </a:extLst>
                </p14:cNvPr>
                <p14:cNvContentPartPr/>
                <p14:nvPr/>
              </p14:nvContentPartPr>
              <p14:xfrm>
                <a:off x="4775559" y="4323606"/>
                <a:ext cx="160920" cy="194040"/>
              </p14:xfrm>
            </p:contentPart>
          </mc:Choice>
          <mc:Fallback xmlns="">
            <p:pic>
              <p:nvPicPr>
                <p:cNvPr id="50" name="Freihand 49">
                  <a:extLst>
                    <a:ext uri="{FF2B5EF4-FFF2-40B4-BE49-F238E27FC236}">
                      <a16:creationId xmlns:a16="http://schemas.microsoft.com/office/drawing/2014/main" id="{FA1F510B-D89A-4640-819A-A50722FD9626}"/>
                    </a:ext>
                  </a:extLst>
                </p:cNvPr>
                <p:cNvPicPr/>
                <p:nvPr/>
              </p:nvPicPr>
              <p:blipFill>
                <a:blip r:embed="rId58"/>
                <a:stretch>
                  <a:fillRect/>
                </a:stretch>
              </p:blipFill>
              <p:spPr>
                <a:xfrm>
                  <a:off x="4771239" y="4319286"/>
                  <a:ext cx="169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1" name="Freihand 50">
                  <a:extLst>
                    <a:ext uri="{FF2B5EF4-FFF2-40B4-BE49-F238E27FC236}">
                      <a16:creationId xmlns:a16="http://schemas.microsoft.com/office/drawing/2014/main" id="{0129CE21-2BF8-4BF9-838B-64D137970A9E}"/>
                    </a:ext>
                  </a:extLst>
                </p14:cNvPr>
                <p14:cNvContentPartPr/>
                <p14:nvPr/>
              </p14:nvContentPartPr>
              <p14:xfrm>
                <a:off x="4975359" y="4385886"/>
                <a:ext cx="206280" cy="73080"/>
              </p14:xfrm>
            </p:contentPart>
          </mc:Choice>
          <mc:Fallback xmlns="">
            <p:pic>
              <p:nvPicPr>
                <p:cNvPr id="51" name="Freihand 50">
                  <a:extLst>
                    <a:ext uri="{FF2B5EF4-FFF2-40B4-BE49-F238E27FC236}">
                      <a16:creationId xmlns:a16="http://schemas.microsoft.com/office/drawing/2014/main" id="{0129CE21-2BF8-4BF9-838B-64D137970A9E}"/>
                    </a:ext>
                  </a:extLst>
                </p:cNvPr>
                <p:cNvPicPr/>
                <p:nvPr/>
              </p:nvPicPr>
              <p:blipFill>
                <a:blip r:embed="rId60"/>
                <a:stretch>
                  <a:fillRect/>
                </a:stretch>
              </p:blipFill>
              <p:spPr>
                <a:xfrm>
                  <a:off x="4971039" y="4381566"/>
                  <a:ext cx="214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2" name="Freihand 51">
                  <a:extLst>
                    <a:ext uri="{FF2B5EF4-FFF2-40B4-BE49-F238E27FC236}">
                      <a16:creationId xmlns:a16="http://schemas.microsoft.com/office/drawing/2014/main" id="{AE56FFB2-EF86-4AD8-929D-0FE84F4DC07C}"/>
                    </a:ext>
                  </a:extLst>
                </p14:cNvPr>
                <p14:cNvContentPartPr/>
                <p14:nvPr/>
              </p14:nvContentPartPr>
              <p14:xfrm>
                <a:off x="5172999" y="4316046"/>
                <a:ext cx="11880" cy="22320"/>
              </p14:xfrm>
            </p:contentPart>
          </mc:Choice>
          <mc:Fallback xmlns="">
            <p:pic>
              <p:nvPicPr>
                <p:cNvPr id="52" name="Freihand 51">
                  <a:extLst>
                    <a:ext uri="{FF2B5EF4-FFF2-40B4-BE49-F238E27FC236}">
                      <a16:creationId xmlns:a16="http://schemas.microsoft.com/office/drawing/2014/main" id="{AE56FFB2-EF86-4AD8-929D-0FE84F4DC07C}"/>
                    </a:ext>
                  </a:extLst>
                </p:cNvPr>
                <p:cNvPicPr/>
                <p:nvPr/>
              </p:nvPicPr>
              <p:blipFill>
                <a:blip r:embed="rId62"/>
                <a:stretch>
                  <a:fillRect/>
                </a:stretch>
              </p:blipFill>
              <p:spPr>
                <a:xfrm>
                  <a:off x="5168679" y="4311726"/>
                  <a:ext cx="20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3" name="Freihand 52">
                  <a:extLst>
                    <a:ext uri="{FF2B5EF4-FFF2-40B4-BE49-F238E27FC236}">
                      <a16:creationId xmlns:a16="http://schemas.microsoft.com/office/drawing/2014/main" id="{8B33FEC4-FD33-46E2-89AE-72FDC3DBEF10}"/>
                    </a:ext>
                  </a:extLst>
                </p14:cNvPr>
                <p14:cNvContentPartPr/>
                <p14:nvPr/>
              </p14:nvContentPartPr>
              <p14:xfrm>
                <a:off x="5217279" y="4304526"/>
                <a:ext cx="117000" cy="190440"/>
              </p14:xfrm>
            </p:contentPart>
          </mc:Choice>
          <mc:Fallback xmlns="">
            <p:pic>
              <p:nvPicPr>
                <p:cNvPr id="53" name="Freihand 52">
                  <a:extLst>
                    <a:ext uri="{FF2B5EF4-FFF2-40B4-BE49-F238E27FC236}">
                      <a16:creationId xmlns:a16="http://schemas.microsoft.com/office/drawing/2014/main" id="{8B33FEC4-FD33-46E2-89AE-72FDC3DBEF10}"/>
                    </a:ext>
                  </a:extLst>
                </p:cNvPr>
                <p:cNvPicPr/>
                <p:nvPr/>
              </p:nvPicPr>
              <p:blipFill>
                <a:blip r:embed="rId64"/>
                <a:stretch>
                  <a:fillRect/>
                </a:stretch>
              </p:blipFill>
              <p:spPr>
                <a:xfrm>
                  <a:off x="5212959" y="4300206"/>
                  <a:ext cx="125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4" name="Freihand 53">
                  <a:extLst>
                    <a:ext uri="{FF2B5EF4-FFF2-40B4-BE49-F238E27FC236}">
                      <a16:creationId xmlns:a16="http://schemas.microsoft.com/office/drawing/2014/main" id="{7B225EEA-557E-4833-89D2-6393F7FD7380}"/>
                    </a:ext>
                  </a:extLst>
                </p14:cNvPr>
                <p14:cNvContentPartPr/>
                <p14:nvPr/>
              </p14:nvContentPartPr>
              <p14:xfrm>
                <a:off x="5331039" y="4300566"/>
                <a:ext cx="1800" cy="12960"/>
              </p14:xfrm>
            </p:contentPart>
          </mc:Choice>
          <mc:Fallback xmlns="">
            <p:pic>
              <p:nvPicPr>
                <p:cNvPr id="54" name="Freihand 53">
                  <a:extLst>
                    <a:ext uri="{FF2B5EF4-FFF2-40B4-BE49-F238E27FC236}">
                      <a16:creationId xmlns:a16="http://schemas.microsoft.com/office/drawing/2014/main" id="{7B225EEA-557E-4833-89D2-6393F7FD7380}"/>
                    </a:ext>
                  </a:extLst>
                </p:cNvPr>
                <p:cNvPicPr/>
                <p:nvPr/>
              </p:nvPicPr>
              <p:blipFill>
                <a:blip r:embed="rId66"/>
                <a:stretch>
                  <a:fillRect/>
                </a:stretch>
              </p:blipFill>
              <p:spPr>
                <a:xfrm>
                  <a:off x="5326719" y="4296246"/>
                  <a:ext cx="10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5" name="Freihand 54">
                  <a:extLst>
                    <a:ext uri="{FF2B5EF4-FFF2-40B4-BE49-F238E27FC236}">
                      <a16:creationId xmlns:a16="http://schemas.microsoft.com/office/drawing/2014/main" id="{40FC72B6-C4A2-4682-90B1-FFB685B22287}"/>
                    </a:ext>
                  </a:extLst>
                </p14:cNvPr>
                <p14:cNvContentPartPr/>
                <p14:nvPr/>
              </p14:nvContentPartPr>
              <p14:xfrm>
                <a:off x="5353359" y="4361046"/>
                <a:ext cx="70560" cy="77040"/>
              </p14:xfrm>
            </p:contentPart>
          </mc:Choice>
          <mc:Fallback xmlns="">
            <p:pic>
              <p:nvPicPr>
                <p:cNvPr id="55" name="Freihand 54">
                  <a:extLst>
                    <a:ext uri="{FF2B5EF4-FFF2-40B4-BE49-F238E27FC236}">
                      <a16:creationId xmlns:a16="http://schemas.microsoft.com/office/drawing/2014/main" id="{40FC72B6-C4A2-4682-90B1-FFB685B22287}"/>
                    </a:ext>
                  </a:extLst>
                </p:cNvPr>
                <p:cNvPicPr/>
                <p:nvPr/>
              </p:nvPicPr>
              <p:blipFill>
                <a:blip r:embed="rId68"/>
                <a:stretch>
                  <a:fillRect/>
                </a:stretch>
              </p:blipFill>
              <p:spPr>
                <a:xfrm>
                  <a:off x="5349039" y="4356726"/>
                  <a:ext cx="79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6" name="Freihand 55">
                  <a:extLst>
                    <a:ext uri="{FF2B5EF4-FFF2-40B4-BE49-F238E27FC236}">
                      <a16:creationId xmlns:a16="http://schemas.microsoft.com/office/drawing/2014/main" id="{1B3E8448-2AE5-460A-9467-FA796861454B}"/>
                    </a:ext>
                  </a:extLst>
                </p14:cNvPr>
                <p14:cNvContentPartPr/>
                <p14:nvPr/>
              </p14:nvContentPartPr>
              <p14:xfrm>
                <a:off x="5435799" y="4268526"/>
                <a:ext cx="178200" cy="147240"/>
              </p14:xfrm>
            </p:contentPart>
          </mc:Choice>
          <mc:Fallback xmlns="">
            <p:pic>
              <p:nvPicPr>
                <p:cNvPr id="56" name="Freihand 55">
                  <a:extLst>
                    <a:ext uri="{FF2B5EF4-FFF2-40B4-BE49-F238E27FC236}">
                      <a16:creationId xmlns:a16="http://schemas.microsoft.com/office/drawing/2014/main" id="{1B3E8448-2AE5-460A-9467-FA796861454B}"/>
                    </a:ext>
                  </a:extLst>
                </p:cNvPr>
                <p:cNvPicPr/>
                <p:nvPr/>
              </p:nvPicPr>
              <p:blipFill>
                <a:blip r:embed="rId70"/>
                <a:stretch>
                  <a:fillRect/>
                </a:stretch>
              </p:blipFill>
              <p:spPr>
                <a:xfrm>
                  <a:off x="5431479" y="4264206"/>
                  <a:ext cx="186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7" name="Freihand 56">
                  <a:extLst>
                    <a:ext uri="{FF2B5EF4-FFF2-40B4-BE49-F238E27FC236}">
                      <a16:creationId xmlns:a16="http://schemas.microsoft.com/office/drawing/2014/main" id="{366839A8-8658-4A3C-A24E-5ABC9DEB36D7}"/>
                    </a:ext>
                  </a:extLst>
                </p14:cNvPr>
                <p14:cNvContentPartPr/>
                <p14:nvPr/>
              </p14:nvContentPartPr>
              <p14:xfrm>
                <a:off x="5610039" y="4275726"/>
                <a:ext cx="13320" cy="36000"/>
              </p14:xfrm>
            </p:contentPart>
          </mc:Choice>
          <mc:Fallback xmlns="">
            <p:pic>
              <p:nvPicPr>
                <p:cNvPr id="57" name="Freihand 56">
                  <a:extLst>
                    <a:ext uri="{FF2B5EF4-FFF2-40B4-BE49-F238E27FC236}">
                      <a16:creationId xmlns:a16="http://schemas.microsoft.com/office/drawing/2014/main" id="{366839A8-8658-4A3C-A24E-5ABC9DEB36D7}"/>
                    </a:ext>
                  </a:extLst>
                </p:cNvPr>
                <p:cNvPicPr/>
                <p:nvPr/>
              </p:nvPicPr>
              <p:blipFill>
                <a:blip r:embed="rId72"/>
                <a:stretch>
                  <a:fillRect/>
                </a:stretch>
              </p:blipFill>
              <p:spPr>
                <a:xfrm>
                  <a:off x="5605719" y="4271406"/>
                  <a:ext cx="21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8" name="Freihand 57">
                  <a:extLst>
                    <a:ext uri="{FF2B5EF4-FFF2-40B4-BE49-F238E27FC236}">
                      <a16:creationId xmlns:a16="http://schemas.microsoft.com/office/drawing/2014/main" id="{BFD6EE91-7323-4E37-AE0D-80439E7DFA45}"/>
                    </a:ext>
                  </a:extLst>
                </p14:cNvPr>
                <p14:cNvContentPartPr/>
                <p14:nvPr/>
              </p14:nvContentPartPr>
              <p14:xfrm>
                <a:off x="5632359" y="4345206"/>
                <a:ext cx="133920" cy="58320"/>
              </p14:xfrm>
            </p:contentPart>
          </mc:Choice>
          <mc:Fallback xmlns="">
            <p:pic>
              <p:nvPicPr>
                <p:cNvPr id="58" name="Freihand 57">
                  <a:extLst>
                    <a:ext uri="{FF2B5EF4-FFF2-40B4-BE49-F238E27FC236}">
                      <a16:creationId xmlns:a16="http://schemas.microsoft.com/office/drawing/2014/main" id="{BFD6EE91-7323-4E37-AE0D-80439E7DFA45}"/>
                    </a:ext>
                  </a:extLst>
                </p:cNvPr>
                <p:cNvPicPr/>
                <p:nvPr/>
              </p:nvPicPr>
              <p:blipFill>
                <a:blip r:embed="rId74"/>
                <a:stretch>
                  <a:fillRect/>
                </a:stretch>
              </p:blipFill>
              <p:spPr>
                <a:xfrm>
                  <a:off x="5628039" y="4340886"/>
                  <a:ext cx="14256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917CB7E3-987F-4080-8B55-071F0BE52313}"/>
                  </a:ext>
                </a:extLst>
              </p14:cNvPr>
              <p14:cNvContentPartPr/>
              <p14:nvPr/>
            </p14:nvContentPartPr>
            <p14:xfrm>
              <a:off x="4758279" y="2910606"/>
              <a:ext cx="522360" cy="487080"/>
            </p14:xfrm>
          </p:contentPart>
        </mc:Choice>
        <mc:Fallback xmlns="">
          <p:pic>
            <p:nvPicPr>
              <p:cNvPr id="59" name="Freihand 58">
                <a:extLst>
                  <a:ext uri="{FF2B5EF4-FFF2-40B4-BE49-F238E27FC236}">
                    <a16:creationId xmlns:a16="http://schemas.microsoft.com/office/drawing/2014/main" id="{917CB7E3-987F-4080-8B55-071F0BE52313}"/>
                  </a:ext>
                </a:extLst>
              </p:cNvPr>
              <p:cNvPicPr/>
              <p:nvPr/>
            </p:nvPicPr>
            <p:blipFill>
              <a:blip r:embed="rId76"/>
              <a:stretch>
                <a:fillRect/>
              </a:stretch>
            </p:blipFill>
            <p:spPr>
              <a:xfrm>
                <a:off x="4753959" y="2906286"/>
                <a:ext cx="531000" cy="495720"/>
              </a:xfrm>
              <a:prstGeom prst="rect">
                <a:avLst/>
              </a:prstGeom>
            </p:spPr>
          </p:pic>
        </mc:Fallback>
      </mc:AlternateContent>
      <p:grpSp>
        <p:nvGrpSpPr>
          <p:cNvPr id="80" name="Gruppieren 79">
            <a:extLst>
              <a:ext uri="{FF2B5EF4-FFF2-40B4-BE49-F238E27FC236}">
                <a16:creationId xmlns:a16="http://schemas.microsoft.com/office/drawing/2014/main" id="{0F1B2A39-D4BA-4F53-A09B-803FCAAFF36F}"/>
              </a:ext>
            </a:extLst>
          </p:cNvPr>
          <p:cNvGrpSpPr/>
          <p:nvPr/>
        </p:nvGrpSpPr>
        <p:grpSpPr>
          <a:xfrm>
            <a:off x="6180639" y="3992406"/>
            <a:ext cx="1099080" cy="811080"/>
            <a:chOff x="6180639" y="3992406"/>
            <a:chExt cx="1099080" cy="811080"/>
          </a:xfrm>
        </p:grpSpPr>
        <mc:AlternateContent xmlns:mc="http://schemas.openxmlformats.org/markup-compatibility/2006" xmlns:p14="http://schemas.microsoft.com/office/powerpoint/2010/main">
          <mc:Choice Requires="p14">
            <p:contentPart p14:bwMode="auto" r:id="rId77">
              <p14:nvContentPartPr>
                <p14:cNvPr id="62" name="Freihand 61">
                  <a:extLst>
                    <a:ext uri="{FF2B5EF4-FFF2-40B4-BE49-F238E27FC236}">
                      <a16:creationId xmlns:a16="http://schemas.microsoft.com/office/drawing/2014/main" id="{1FFF2213-2C0C-4DD1-83B8-12DA7A6A63BD}"/>
                    </a:ext>
                  </a:extLst>
                </p14:cNvPr>
                <p14:cNvContentPartPr/>
                <p14:nvPr/>
              </p14:nvContentPartPr>
              <p14:xfrm>
                <a:off x="6281439" y="4524846"/>
                <a:ext cx="65160" cy="147600"/>
              </p14:xfrm>
            </p:contentPart>
          </mc:Choice>
          <mc:Fallback xmlns="">
            <p:pic>
              <p:nvPicPr>
                <p:cNvPr id="62" name="Freihand 61">
                  <a:extLst>
                    <a:ext uri="{FF2B5EF4-FFF2-40B4-BE49-F238E27FC236}">
                      <a16:creationId xmlns:a16="http://schemas.microsoft.com/office/drawing/2014/main" id="{1FFF2213-2C0C-4DD1-83B8-12DA7A6A63BD}"/>
                    </a:ext>
                  </a:extLst>
                </p:cNvPr>
                <p:cNvPicPr/>
                <p:nvPr/>
              </p:nvPicPr>
              <p:blipFill>
                <a:blip r:embed="rId78"/>
                <a:stretch>
                  <a:fillRect/>
                </a:stretch>
              </p:blipFill>
              <p:spPr>
                <a:xfrm>
                  <a:off x="6277119" y="4520526"/>
                  <a:ext cx="73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3" name="Freihand 62">
                  <a:extLst>
                    <a:ext uri="{FF2B5EF4-FFF2-40B4-BE49-F238E27FC236}">
                      <a16:creationId xmlns:a16="http://schemas.microsoft.com/office/drawing/2014/main" id="{4D05E812-02EB-474D-8906-8A06C136371C}"/>
                    </a:ext>
                  </a:extLst>
                </p14:cNvPr>
                <p14:cNvContentPartPr/>
                <p14:nvPr/>
              </p14:nvContentPartPr>
              <p14:xfrm>
                <a:off x="6180639" y="4457166"/>
                <a:ext cx="189000" cy="205560"/>
              </p14:xfrm>
            </p:contentPart>
          </mc:Choice>
          <mc:Fallback xmlns="">
            <p:pic>
              <p:nvPicPr>
                <p:cNvPr id="63" name="Freihand 62">
                  <a:extLst>
                    <a:ext uri="{FF2B5EF4-FFF2-40B4-BE49-F238E27FC236}">
                      <a16:creationId xmlns:a16="http://schemas.microsoft.com/office/drawing/2014/main" id="{4D05E812-02EB-474D-8906-8A06C136371C}"/>
                    </a:ext>
                  </a:extLst>
                </p:cNvPr>
                <p:cNvPicPr/>
                <p:nvPr/>
              </p:nvPicPr>
              <p:blipFill>
                <a:blip r:embed="rId80"/>
                <a:stretch>
                  <a:fillRect/>
                </a:stretch>
              </p:blipFill>
              <p:spPr>
                <a:xfrm>
                  <a:off x="6176319" y="4452846"/>
                  <a:ext cx="197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Freihand 63">
                  <a:extLst>
                    <a:ext uri="{FF2B5EF4-FFF2-40B4-BE49-F238E27FC236}">
                      <a16:creationId xmlns:a16="http://schemas.microsoft.com/office/drawing/2014/main" id="{F45A71E1-F923-4358-9A8B-1FB14FA0C919}"/>
                    </a:ext>
                  </a:extLst>
                </p14:cNvPr>
                <p14:cNvContentPartPr/>
                <p14:nvPr/>
              </p14:nvContentPartPr>
              <p14:xfrm>
                <a:off x="6416439" y="4341966"/>
                <a:ext cx="183600" cy="234000"/>
              </p14:xfrm>
            </p:contentPart>
          </mc:Choice>
          <mc:Fallback xmlns="">
            <p:pic>
              <p:nvPicPr>
                <p:cNvPr id="64" name="Freihand 63">
                  <a:extLst>
                    <a:ext uri="{FF2B5EF4-FFF2-40B4-BE49-F238E27FC236}">
                      <a16:creationId xmlns:a16="http://schemas.microsoft.com/office/drawing/2014/main" id="{F45A71E1-F923-4358-9A8B-1FB14FA0C919}"/>
                    </a:ext>
                  </a:extLst>
                </p:cNvPr>
                <p:cNvPicPr/>
                <p:nvPr/>
              </p:nvPicPr>
              <p:blipFill>
                <a:blip r:embed="rId82"/>
                <a:stretch>
                  <a:fillRect/>
                </a:stretch>
              </p:blipFill>
              <p:spPr>
                <a:xfrm>
                  <a:off x="6412119" y="4337646"/>
                  <a:ext cx="1922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6" name="Freihand 65">
                  <a:extLst>
                    <a:ext uri="{FF2B5EF4-FFF2-40B4-BE49-F238E27FC236}">
                      <a16:creationId xmlns:a16="http://schemas.microsoft.com/office/drawing/2014/main" id="{A8C069E0-1002-4889-A561-68517CF56820}"/>
                    </a:ext>
                  </a:extLst>
                </p14:cNvPr>
                <p14:cNvContentPartPr/>
                <p14:nvPr/>
              </p14:nvContentPartPr>
              <p14:xfrm>
                <a:off x="6639999" y="4286166"/>
                <a:ext cx="256320" cy="154080"/>
              </p14:xfrm>
            </p:contentPart>
          </mc:Choice>
          <mc:Fallback xmlns="">
            <p:pic>
              <p:nvPicPr>
                <p:cNvPr id="66" name="Freihand 65">
                  <a:extLst>
                    <a:ext uri="{FF2B5EF4-FFF2-40B4-BE49-F238E27FC236}">
                      <a16:creationId xmlns:a16="http://schemas.microsoft.com/office/drawing/2014/main" id="{A8C069E0-1002-4889-A561-68517CF56820}"/>
                    </a:ext>
                  </a:extLst>
                </p:cNvPr>
                <p:cNvPicPr/>
                <p:nvPr/>
              </p:nvPicPr>
              <p:blipFill>
                <a:blip r:embed="rId84"/>
                <a:stretch>
                  <a:fillRect/>
                </a:stretch>
              </p:blipFill>
              <p:spPr>
                <a:xfrm>
                  <a:off x="6635679" y="4281846"/>
                  <a:ext cx="264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7" name="Freihand 66">
                  <a:extLst>
                    <a:ext uri="{FF2B5EF4-FFF2-40B4-BE49-F238E27FC236}">
                      <a16:creationId xmlns:a16="http://schemas.microsoft.com/office/drawing/2014/main" id="{30C1487F-4944-4A36-927D-D43F51402B52}"/>
                    </a:ext>
                  </a:extLst>
                </p14:cNvPr>
                <p14:cNvContentPartPr/>
                <p14:nvPr/>
              </p14:nvContentPartPr>
              <p14:xfrm>
                <a:off x="6903879" y="4145406"/>
                <a:ext cx="188640" cy="133920"/>
              </p14:xfrm>
            </p:contentPart>
          </mc:Choice>
          <mc:Fallback xmlns="">
            <p:pic>
              <p:nvPicPr>
                <p:cNvPr id="67" name="Freihand 66">
                  <a:extLst>
                    <a:ext uri="{FF2B5EF4-FFF2-40B4-BE49-F238E27FC236}">
                      <a16:creationId xmlns:a16="http://schemas.microsoft.com/office/drawing/2014/main" id="{30C1487F-4944-4A36-927D-D43F51402B52}"/>
                    </a:ext>
                  </a:extLst>
                </p:cNvPr>
                <p:cNvPicPr/>
                <p:nvPr/>
              </p:nvPicPr>
              <p:blipFill>
                <a:blip r:embed="rId86"/>
                <a:stretch>
                  <a:fillRect/>
                </a:stretch>
              </p:blipFill>
              <p:spPr>
                <a:xfrm>
                  <a:off x="6899559" y="4141086"/>
                  <a:ext cx="197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Freihand 67">
                  <a:extLst>
                    <a:ext uri="{FF2B5EF4-FFF2-40B4-BE49-F238E27FC236}">
                      <a16:creationId xmlns:a16="http://schemas.microsoft.com/office/drawing/2014/main" id="{6A550B97-14AC-4754-8530-E0CC69704660}"/>
                    </a:ext>
                  </a:extLst>
                </p14:cNvPr>
                <p14:cNvContentPartPr/>
                <p14:nvPr/>
              </p14:nvContentPartPr>
              <p14:xfrm>
                <a:off x="7034559" y="4070526"/>
                <a:ext cx="107280" cy="124200"/>
              </p14:xfrm>
            </p:contentPart>
          </mc:Choice>
          <mc:Fallback xmlns="">
            <p:pic>
              <p:nvPicPr>
                <p:cNvPr id="68" name="Freihand 67">
                  <a:extLst>
                    <a:ext uri="{FF2B5EF4-FFF2-40B4-BE49-F238E27FC236}">
                      <a16:creationId xmlns:a16="http://schemas.microsoft.com/office/drawing/2014/main" id="{6A550B97-14AC-4754-8530-E0CC69704660}"/>
                    </a:ext>
                  </a:extLst>
                </p:cNvPr>
                <p:cNvPicPr/>
                <p:nvPr/>
              </p:nvPicPr>
              <p:blipFill>
                <a:blip r:embed="rId88"/>
                <a:stretch>
                  <a:fillRect/>
                </a:stretch>
              </p:blipFill>
              <p:spPr>
                <a:xfrm>
                  <a:off x="7030239" y="4066206"/>
                  <a:ext cx="115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Freihand 68">
                  <a:extLst>
                    <a:ext uri="{FF2B5EF4-FFF2-40B4-BE49-F238E27FC236}">
                      <a16:creationId xmlns:a16="http://schemas.microsoft.com/office/drawing/2014/main" id="{BEB002B0-A14A-471C-B7D0-643CBF3A5BCE}"/>
                    </a:ext>
                  </a:extLst>
                </p14:cNvPr>
                <p14:cNvContentPartPr/>
                <p14:nvPr/>
              </p14:nvContentPartPr>
              <p14:xfrm>
                <a:off x="7136079" y="3992406"/>
                <a:ext cx="60480" cy="137520"/>
              </p14:xfrm>
            </p:contentPart>
          </mc:Choice>
          <mc:Fallback xmlns="">
            <p:pic>
              <p:nvPicPr>
                <p:cNvPr id="69" name="Freihand 68">
                  <a:extLst>
                    <a:ext uri="{FF2B5EF4-FFF2-40B4-BE49-F238E27FC236}">
                      <a16:creationId xmlns:a16="http://schemas.microsoft.com/office/drawing/2014/main" id="{BEB002B0-A14A-471C-B7D0-643CBF3A5BCE}"/>
                    </a:ext>
                  </a:extLst>
                </p:cNvPr>
                <p:cNvPicPr/>
                <p:nvPr/>
              </p:nvPicPr>
              <p:blipFill>
                <a:blip r:embed="rId90"/>
                <a:stretch>
                  <a:fillRect/>
                </a:stretch>
              </p:blipFill>
              <p:spPr>
                <a:xfrm>
                  <a:off x="7131759" y="3988086"/>
                  <a:ext cx="69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Freihand 69">
                  <a:extLst>
                    <a:ext uri="{FF2B5EF4-FFF2-40B4-BE49-F238E27FC236}">
                      <a16:creationId xmlns:a16="http://schemas.microsoft.com/office/drawing/2014/main" id="{C8BF8CC1-82CD-41C4-B081-F23C8E253B12}"/>
                    </a:ext>
                  </a:extLst>
                </p14:cNvPr>
                <p14:cNvContentPartPr/>
                <p14:nvPr/>
              </p14:nvContentPartPr>
              <p14:xfrm>
                <a:off x="7195479" y="4004646"/>
                <a:ext cx="84240" cy="105480"/>
              </p14:xfrm>
            </p:contentPart>
          </mc:Choice>
          <mc:Fallback xmlns="">
            <p:pic>
              <p:nvPicPr>
                <p:cNvPr id="70" name="Freihand 69">
                  <a:extLst>
                    <a:ext uri="{FF2B5EF4-FFF2-40B4-BE49-F238E27FC236}">
                      <a16:creationId xmlns:a16="http://schemas.microsoft.com/office/drawing/2014/main" id="{C8BF8CC1-82CD-41C4-B081-F23C8E253B12}"/>
                    </a:ext>
                  </a:extLst>
                </p:cNvPr>
                <p:cNvPicPr/>
                <p:nvPr/>
              </p:nvPicPr>
              <p:blipFill>
                <a:blip r:embed="rId92"/>
                <a:stretch>
                  <a:fillRect/>
                </a:stretch>
              </p:blipFill>
              <p:spPr>
                <a:xfrm>
                  <a:off x="7191159" y="4000326"/>
                  <a:ext cx="92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2" name="Freihand 71">
                  <a:extLst>
                    <a:ext uri="{FF2B5EF4-FFF2-40B4-BE49-F238E27FC236}">
                      <a16:creationId xmlns:a16="http://schemas.microsoft.com/office/drawing/2014/main" id="{E6ACACA2-AA7C-461E-9C64-06FD9A08172D}"/>
                    </a:ext>
                  </a:extLst>
                </p14:cNvPr>
                <p14:cNvContentPartPr/>
                <p14:nvPr/>
              </p14:nvContentPartPr>
              <p14:xfrm>
                <a:off x="6386919" y="4646526"/>
                <a:ext cx="138960" cy="156960"/>
              </p14:xfrm>
            </p:contentPart>
          </mc:Choice>
          <mc:Fallback xmlns="">
            <p:pic>
              <p:nvPicPr>
                <p:cNvPr id="72" name="Freihand 71">
                  <a:extLst>
                    <a:ext uri="{FF2B5EF4-FFF2-40B4-BE49-F238E27FC236}">
                      <a16:creationId xmlns:a16="http://schemas.microsoft.com/office/drawing/2014/main" id="{E6ACACA2-AA7C-461E-9C64-06FD9A08172D}"/>
                    </a:ext>
                  </a:extLst>
                </p:cNvPr>
                <p:cNvPicPr/>
                <p:nvPr/>
              </p:nvPicPr>
              <p:blipFill>
                <a:blip r:embed="rId94"/>
                <a:stretch>
                  <a:fillRect/>
                </a:stretch>
              </p:blipFill>
              <p:spPr>
                <a:xfrm>
                  <a:off x="6382599" y="4642206"/>
                  <a:ext cx="147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3" name="Freihand 72">
                  <a:extLst>
                    <a:ext uri="{FF2B5EF4-FFF2-40B4-BE49-F238E27FC236}">
                      <a16:creationId xmlns:a16="http://schemas.microsoft.com/office/drawing/2014/main" id="{3A9799D8-3E87-431A-A335-F663B47C7062}"/>
                    </a:ext>
                  </a:extLst>
                </p14:cNvPr>
                <p14:cNvContentPartPr/>
                <p14:nvPr/>
              </p14:nvContentPartPr>
              <p14:xfrm>
                <a:off x="6554319" y="4726446"/>
                <a:ext cx="15840" cy="7920"/>
              </p14:xfrm>
            </p:contentPart>
          </mc:Choice>
          <mc:Fallback xmlns="">
            <p:pic>
              <p:nvPicPr>
                <p:cNvPr id="73" name="Freihand 72">
                  <a:extLst>
                    <a:ext uri="{FF2B5EF4-FFF2-40B4-BE49-F238E27FC236}">
                      <a16:creationId xmlns:a16="http://schemas.microsoft.com/office/drawing/2014/main" id="{3A9799D8-3E87-431A-A335-F663B47C7062}"/>
                    </a:ext>
                  </a:extLst>
                </p:cNvPr>
                <p:cNvPicPr/>
                <p:nvPr/>
              </p:nvPicPr>
              <p:blipFill>
                <a:blip r:embed="rId96"/>
                <a:stretch>
                  <a:fillRect/>
                </a:stretch>
              </p:blipFill>
              <p:spPr>
                <a:xfrm>
                  <a:off x="6549999" y="4722126"/>
                  <a:ext cx="24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4" name="Freihand 73">
                  <a:extLst>
                    <a:ext uri="{FF2B5EF4-FFF2-40B4-BE49-F238E27FC236}">
                      <a16:creationId xmlns:a16="http://schemas.microsoft.com/office/drawing/2014/main" id="{22DE05CE-DA59-4BE0-9F66-BBC54F644B12}"/>
                    </a:ext>
                  </a:extLst>
                </p14:cNvPr>
                <p14:cNvContentPartPr/>
                <p14:nvPr/>
              </p14:nvContentPartPr>
              <p14:xfrm>
                <a:off x="6621639" y="4538886"/>
                <a:ext cx="77760" cy="139680"/>
              </p14:xfrm>
            </p:contentPart>
          </mc:Choice>
          <mc:Fallback xmlns="">
            <p:pic>
              <p:nvPicPr>
                <p:cNvPr id="74" name="Freihand 73">
                  <a:extLst>
                    <a:ext uri="{FF2B5EF4-FFF2-40B4-BE49-F238E27FC236}">
                      <a16:creationId xmlns:a16="http://schemas.microsoft.com/office/drawing/2014/main" id="{22DE05CE-DA59-4BE0-9F66-BBC54F644B12}"/>
                    </a:ext>
                  </a:extLst>
                </p:cNvPr>
                <p:cNvPicPr/>
                <p:nvPr/>
              </p:nvPicPr>
              <p:blipFill>
                <a:blip r:embed="rId98"/>
                <a:stretch>
                  <a:fillRect/>
                </a:stretch>
              </p:blipFill>
              <p:spPr>
                <a:xfrm>
                  <a:off x="6617319" y="4534566"/>
                  <a:ext cx="86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5" name="Freihand 74">
                  <a:extLst>
                    <a:ext uri="{FF2B5EF4-FFF2-40B4-BE49-F238E27FC236}">
                      <a16:creationId xmlns:a16="http://schemas.microsoft.com/office/drawing/2014/main" id="{96F8757E-1546-4745-BFE7-7CD804E711DE}"/>
                    </a:ext>
                  </a:extLst>
                </p14:cNvPr>
                <p14:cNvContentPartPr/>
                <p14:nvPr/>
              </p14:nvContentPartPr>
              <p14:xfrm>
                <a:off x="6763479" y="4596126"/>
                <a:ext cx="18360" cy="4680"/>
              </p14:xfrm>
            </p:contentPart>
          </mc:Choice>
          <mc:Fallback xmlns="">
            <p:pic>
              <p:nvPicPr>
                <p:cNvPr id="75" name="Freihand 74">
                  <a:extLst>
                    <a:ext uri="{FF2B5EF4-FFF2-40B4-BE49-F238E27FC236}">
                      <a16:creationId xmlns:a16="http://schemas.microsoft.com/office/drawing/2014/main" id="{96F8757E-1546-4745-BFE7-7CD804E711DE}"/>
                    </a:ext>
                  </a:extLst>
                </p:cNvPr>
                <p:cNvPicPr/>
                <p:nvPr/>
              </p:nvPicPr>
              <p:blipFill>
                <a:blip r:embed="rId100"/>
                <a:stretch>
                  <a:fillRect/>
                </a:stretch>
              </p:blipFill>
              <p:spPr>
                <a:xfrm>
                  <a:off x="6759159" y="4591806"/>
                  <a:ext cx="270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6" name="Freihand 75">
                  <a:extLst>
                    <a:ext uri="{FF2B5EF4-FFF2-40B4-BE49-F238E27FC236}">
                      <a16:creationId xmlns:a16="http://schemas.microsoft.com/office/drawing/2014/main" id="{E89DEF5F-614B-48CD-8A44-36AF260FD7C4}"/>
                    </a:ext>
                  </a:extLst>
                </p14:cNvPr>
                <p14:cNvContentPartPr/>
                <p14:nvPr/>
              </p14:nvContentPartPr>
              <p14:xfrm>
                <a:off x="6769599" y="4435206"/>
                <a:ext cx="108000" cy="126000"/>
              </p14:xfrm>
            </p:contentPart>
          </mc:Choice>
          <mc:Fallback xmlns="">
            <p:pic>
              <p:nvPicPr>
                <p:cNvPr id="76" name="Freihand 75">
                  <a:extLst>
                    <a:ext uri="{FF2B5EF4-FFF2-40B4-BE49-F238E27FC236}">
                      <a16:creationId xmlns:a16="http://schemas.microsoft.com/office/drawing/2014/main" id="{E89DEF5F-614B-48CD-8A44-36AF260FD7C4}"/>
                    </a:ext>
                  </a:extLst>
                </p:cNvPr>
                <p:cNvPicPr/>
                <p:nvPr/>
              </p:nvPicPr>
              <p:blipFill>
                <a:blip r:embed="rId102"/>
                <a:stretch>
                  <a:fillRect/>
                </a:stretch>
              </p:blipFill>
              <p:spPr>
                <a:xfrm>
                  <a:off x="6765279" y="4430886"/>
                  <a:ext cx="116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7" name="Freihand 76">
                  <a:extLst>
                    <a:ext uri="{FF2B5EF4-FFF2-40B4-BE49-F238E27FC236}">
                      <a16:creationId xmlns:a16="http://schemas.microsoft.com/office/drawing/2014/main" id="{76706713-15FF-4730-8149-36F60B8E05DE}"/>
                    </a:ext>
                  </a:extLst>
                </p14:cNvPr>
                <p14:cNvContentPartPr/>
                <p14:nvPr/>
              </p14:nvContentPartPr>
              <p14:xfrm>
                <a:off x="6875079" y="4395966"/>
                <a:ext cx="60120" cy="105840"/>
              </p14:xfrm>
            </p:contentPart>
          </mc:Choice>
          <mc:Fallback xmlns="">
            <p:pic>
              <p:nvPicPr>
                <p:cNvPr id="77" name="Freihand 76">
                  <a:extLst>
                    <a:ext uri="{FF2B5EF4-FFF2-40B4-BE49-F238E27FC236}">
                      <a16:creationId xmlns:a16="http://schemas.microsoft.com/office/drawing/2014/main" id="{76706713-15FF-4730-8149-36F60B8E05DE}"/>
                    </a:ext>
                  </a:extLst>
                </p:cNvPr>
                <p:cNvPicPr/>
                <p:nvPr/>
              </p:nvPicPr>
              <p:blipFill>
                <a:blip r:embed="rId104"/>
                <a:stretch>
                  <a:fillRect/>
                </a:stretch>
              </p:blipFill>
              <p:spPr>
                <a:xfrm>
                  <a:off x="6870759" y="4391646"/>
                  <a:ext cx="687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8" name="Freihand 77">
                  <a:extLst>
                    <a:ext uri="{FF2B5EF4-FFF2-40B4-BE49-F238E27FC236}">
                      <a16:creationId xmlns:a16="http://schemas.microsoft.com/office/drawing/2014/main" id="{EDC86EF7-2A47-476A-AC13-B4207FE4A129}"/>
                    </a:ext>
                  </a:extLst>
                </p14:cNvPr>
                <p14:cNvContentPartPr/>
                <p14:nvPr/>
              </p14:nvContentPartPr>
              <p14:xfrm>
                <a:off x="6961119" y="4334406"/>
                <a:ext cx="65160" cy="121680"/>
              </p14:xfrm>
            </p:contentPart>
          </mc:Choice>
          <mc:Fallback xmlns="">
            <p:pic>
              <p:nvPicPr>
                <p:cNvPr id="78" name="Freihand 77">
                  <a:extLst>
                    <a:ext uri="{FF2B5EF4-FFF2-40B4-BE49-F238E27FC236}">
                      <a16:creationId xmlns:a16="http://schemas.microsoft.com/office/drawing/2014/main" id="{EDC86EF7-2A47-476A-AC13-B4207FE4A129}"/>
                    </a:ext>
                  </a:extLst>
                </p:cNvPr>
                <p:cNvPicPr/>
                <p:nvPr/>
              </p:nvPicPr>
              <p:blipFill>
                <a:blip r:embed="rId106"/>
                <a:stretch>
                  <a:fillRect/>
                </a:stretch>
              </p:blipFill>
              <p:spPr>
                <a:xfrm>
                  <a:off x="6956799" y="4330086"/>
                  <a:ext cx="73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9" name="Freihand 78">
                  <a:extLst>
                    <a:ext uri="{FF2B5EF4-FFF2-40B4-BE49-F238E27FC236}">
                      <a16:creationId xmlns:a16="http://schemas.microsoft.com/office/drawing/2014/main" id="{091CA743-44FC-440C-B2F0-BC805AAF0495}"/>
                    </a:ext>
                  </a:extLst>
                </p14:cNvPr>
                <p14:cNvContentPartPr/>
                <p14:nvPr/>
              </p14:nvContentPartPr>
              <p14:xfrm>
                <a:off x="7033479" y="4280766"/>
                <a:ext cx="76680" cy="146520"/>
              </p14:xfrm>
            </p:contentPart>
          </mc:Choice>
          <mc:Fallback xmlns="">
            <p:pic>
              <p:nvPicPr>
                <p:cNvPr id="79" name="Freihand 78">
                  <a:extLst>
                    <a:ext uri="{FF2B5EF4-FFF2-40B4-BE49-F238E27FC236}">
                      <a16:creationId xmlns:a16="http://schemas.microsoft.com/office/drawing/2014/main" id="{091CA743-44FC-440C-B2F0-BC805AAF0495}"/>
                    </a:ext>
                  </a:extLst>
                </p:cNvPr>
                <p:cNvPicPr/>
                <p:nvPr/>
              </p:nvPicPr>
              <p:blipFill>
                <a:blip r:embed="rId108"/>
                <a:stretch>
                  <a:fillRect/>
                </a:stretch>
              </p:blipFill>
              <p:spPr>
                <a:xfrm>
                  <a:off x="7029159" y="4276446"/>
                  <a:ext cx="85320" cy="155160"/>
                </a:xfrm>
                <a:prstGeom prst="rect">
                  <a:avLst/>
                </a:prstGeom>
              </p:spPr>
            </p:pic>
          </mc:Fallback>
        </mc:AlternateContent>
      </p:grpSp>
      <p:grpSp>
        <p:nvGrpSpPr>
          <p:cNvPr id="83" name="Gruppieren 82">
            <a:extLst>
              <a:ext uri="{FF2B5EF4-FFF2-40B4-BE49-F238E27FC236}">
                <a16:creationId xmlns:a16="http://schemas.microsoft.com/office/drawing/2014/main" id="{752E41E4-016D-41EF-80D9-AAEE58048890}"/>
              </a:ext>
            </a:extLst>
          </p:cNvPr>
          <p:cNvGrpSpPr/>
          <p:nvPr/>
        </p:nvGrpSpPr>
        <p:grpSpPr>
          <a:xfrm>
            <a:off x="6602559" y="4881606"/>
            <a:ext cx="394920" cy="152640"/>
            <a:chOff x="6602559" y="4881606"/>
            <a:chExt cx="394920" cy="152640"/>
          </a:xfrm>
        </p:grpSpPr>
        <mc:AlternateContent xmlns:mc="http://schemas.openxmlformats.org/markup-compatibility/2006" xmlns:p14="http://schemas.microsoft.com/office/powerpoint/2010/main">
          <mc:Choice Requires="p14">
            <p:contentPart p14:bwMode="auto" r:id="rId109">
              <p14:nvContentPartPr>
                <p14:cNvPr id="81" name="Freihand 80">
                  <a:extLst>
                    <a:ext uri="{FF2B5EF4-FFF2-40B4-BE49-F238E27FC236}">
                      <a16:creationId xmlns:a16="http://schemas.microsoft.com/office/drawing/2014/main" id="{58E661A4-5C25-4984-9C73-C46B61DBFA2A}"/>
                    </a:ext>
                  </a:extLst>
                </p14:cNvPr>
                <p14:cNvContentPartPr/>
                <p14:nvPr/>
              </p14:nvContentPartPr>
              <p14:xfrm>
                <a:off x="6602559" y="4933806"/>
                <a:ext cx="273240" cy="100440"/>
              </p14:xfrm>
            </p:contentPart>
          </mc:Choice>
          <mc:Fallback xmlns="">
            <p:pic>
              <p:nvPicPr>
                <p:cNvPr id="81" name="Freihand 80">
                  <a:extLst>
                    <a:ext uri="{FF2B5EF4-FFF2-40B4-BE49-F238E27FC236}">
                      <a16:creationId xmlns:a16="http://schemas.microsoft.com/office/drawing/2014/main" id="{58E661A4-5C25-4984-9C73-C46B61DBFA2A}"/>
                    </a:ext>
                  </a:extLst>
                </p:cNvPr>
                <p:cNvPicPr/>
                <p:nvPr/>
              </p:nvPicPr>
              <p:blipFill>
                <a:blip r:embed="rId110"/>
                <a:stretch>
                  <a:fillRect/>
                </a:stretch>
              </p:blipFill>
              <p:spPr>
                <a:xfrm>
                  <a:off x="6598239" y="4929486"/>
                  <a:ext cx="281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2" name="Freihand 81">
                  <a:extLst>
                    <a:ext uri="{FF2B5EF4-FFF2-40B4-BE49-F238E27FC236}">
                      <a16:creationId xmlns:a16="http://schemas.microsoft.com/office/drawing/2014/main" id="{948D91C8-B5CC-484E-8F99-178DCD9059F3}"/>
                    </a:ext>
                  </a:extLst>
                </p14:cNvPr>
                <p14:cNvContentPartPr/>
                <p14:nvPr/>
              </p14:nvContentPartPr>
              <p14:xfrm>
                <a:off x="6859239" y="4881606"/>
                <a:ext cx="138240" cy="124560"/>
              </p14:xfrm>
            </p:contentPart>
          </mc:Choice>
          <mc:Fallback xmlns="">
            <p:pic>
              <p:nvPicPr>
                <p:cNvPr id="82" name="Freihand 81">
                  <a:extLst>
                    <a:ext uri="{FF2B5EF4-FFF2-40B4-BE49-F238E27FC236}">
                      <a16:creationId xmlns:a16="http://schemas.microsoft.com/office/drawing/2014/main" id="{948D91C8-B5CC-484E-8F99-178DCD9059F3}"/>
                    </a:ext>
                  </a:extLst>
                </p:cNvPr>
                <p:cNvPicPr/>
                <p:nvPr/>
              </p:nvPicPr>
              <p:blipFill>
                <a:blip r:embed="rId112"/>
                <a:stretch>
                  <a:fillRect/>
                </a:stretch>
              </p:blipFill>
              <p:spPr>
                <a:xfrm>
                  <a:off x="6854919" y="4877286"/>
                  <a:ext cx="146880" cy="133200"/>
                </a:xfrm>
                <a:prstGeom prst="rect">
                  <a:avLst/>
                </a:prstGeom>
              </p:spPr>
            </p:pic>
          </mc:Fallback>
        </mc:AlternateContent>
      </p:grpSp>
      <p:grpSp>
        <p:nvGrpSpPr>
          <p:cNvPr id="103" name="Gruppieren 102">
            <a:extLst>
              <a:ext uri="{FF2B5EF4-FFF2-40B4-BE49-F238E27FC236}">
                <a16:creationId xmlns:a16="http://schemas.microsoft.com/office/drawing/2014/main" id="{5C4EF620-0CD6-49FB-9BA0-C4000C8CCDBF}"/>
              </a:ext>
            </a:extLst>
          </p:cNvPr>
          <p:cNvGrpSpPr/>
          <p:nvPr/>
        </p:nvGrpSpPr>
        <p:grpSpPr>
          <a:xfrm>
            <a:off x="5057439" y="4988166"/>
            <a:ext cx="1226160" cy="277560"/>
            <a:chOff x="5057439" y="4988166"/>
            <a:chExt cx="1226160" cy="277560"/>
          </a:xfrm>
        </p:grpSpPr>
        <mc:AlternateContent xmlns:mc="http://schemas.openxmlformats.org/markup-compatibility/2006" xmlns:p14="http://schemas.microsoft.com/office/powerpoint/2010/main">
          <mc:Choice Requires="p14">
            <p:contentPart p14:bwMode="auto" r:id="rId113">
              <p14:nvContentPartPr>
                <p14:cNvPr id="84" name="Freihand 83">
                  <a:extLst>
                    <a:ext uri="{FF2B5EF4-FFF2-40B4-BE49-F238E27FC236}">
                      <a16:creationId xmlns:a16="http://schemas.microsoft.com/office/drawing/2014/main" id="{670D1224-AAD7-4A87-BF91-C424BE9FAA05}"/>
                    </a:ext>
                  </a:extLst>
                </p14:cNvPr>
                <p14:cNvContentPartPr/>
                <p14:nvPr/>
              </p14:nvContentPartPr>
              <p14:xfrm>
                <a:off x="5057439" y="5002926"/>
                <a:ext cx="173160" cy="195840"/>
              </p14:xfrm>
            </p:contentPart>
          </mc:Choice>
          <mc:Fallback xmlns="">
            <p:pic>
              <p:nvPicPr>
                <p:cNvPr id="84" name="Freihand 83">
                  <a:extLst>
                    <a:ext uri="{FF2B5EF4-FFF2-40B4-BE49-F238E27FC236}">
                      <a16:creationId xmlns:a16="http://schemas.microsoft.com/office/drawing/2014/main" id="{670D1224-AAD7-4A87-BF91-C424BE9FAA05}"/>
                    </a:ext>
                  </a:extLst>
                </p:cNvPr>
                <p:cNvPicPr/>
                <p:nvPr/>
              </p:nvPicPr>
              <p:blipFill>
                <a:blip r:embed="rId114"/>
                <a:stretch>
                  <a:fillRect/>
                </a:stretch>
              </p:blipFill>
              <p:spPr>
                <a:xfrm>
                  <a:off x="5053119" y="4998606"/>
                  <a:ext cx="181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5" name="Freihand 84">
                  <a:extLst>
                    <a:ext uri="{FF2B5EF4-FFF2-40B4-BE49-F238E27FC236}">
                      <a16:creationId xmlns:a16="http://schemas.microsoft.com/office/drawing/2014/main" id="{0FF780CF-72C8-4542-832D-4EB37718C1C8}"/>
                    </a:ext>
                  </a:extLst>
                </p14:cNvPr>
                <p14:cNvContentPartPr/>
                <p14:nvPr/>
              </p14:nvContentPartPr>
              <p14:xfrm>
                <a:off x="5291799" y="5001486"/>
                <a:ext cx="45360" cy="153360"/>
              </p14:xfrm>
            </p:contentPart>
          </mc:Choice>
          <mc:Fallback xmlns="">
            <p:pic>
              <p:nvPicPr>
                <p:cNvPr id="85" name="Freihand 84">
                  <a:extLst>
                    <a:ext uri="{FF2B5EF4-FFF2-40B4-BE49-F238E27FC236}">
                      <a16:creationId xmlns:a16="http://schemas.microsoft.com/office/drawing/2014/main" id="{0FF780CF-72C8-4542-832D-4EB37718C1C8}"/>
                    </a:ext>
                  </a:extLst>
                </p:cNvPr>
                <p:cNvPicPr/>
                <p:nvPr/>
              </p:nvPicPr>
              <p:blipFill>
                <a:blip r:embed="rId116"/>
                <a:stretch>
                  <a:fillRect/>
                </a:stretch>
              </p:blipFill>
              <p:spPr>
                <a:xfrm>
                  <a:off x="5287479" y="4997166"/>
                  <a:ext cx="54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6" name="Freihand 85">
                  <a:extLst>
                    <a:ext uri="{FF2B5EF4-FFF2-40B4-BE49-F238E27FC236}">
                      <a16:creationId xmlns:a16="http://schemas.microsoft.com/office/drawing/2014/main" id="{9D9B6545-4517-4BF1-ACC1-E94622476772}"/>
                    </a:ext>
                  </a:extLst>
                </p14:cNvPr>
                <p14:cNvContentPartPr/>
                <p14:nvPr/>
              </p14:nvContentPartPr>
              <p14:xfrm>
                <a:off x="5342919" y="5086806"/>
                <a:ext cx="71640" cy="72720"/>
              </p14:xfrm>
            </p:contentPart>
          </mc:Choice>
          <mc:Fallback xmlns="">
            <p:pic>
              <p:nvPicPr>
                <p:cNvPr id="86" name="Freihand 85">
                  <a:extLst>
                    <a:ext uri="{FF2B5EF4-FFF2-40B4-BE49-F238E27FC236}">
                      <a16:creationId xmlns:a16="http://schemas.microsoft.com/office/drawing/2014/main" id="{9D9B6545-4517-4BF1-ACC1-E94622476772}"/>
                    </a:ext>
                  </a:extLst>
                </p:cNvPr>
                <p:cNvPicPr/>
                <p:nvPr/>
              </p:nvPicPr>
              <p:blipFill>
                <a:blip r:embed="rId118"/>
                <a:stretch>
                  <a:fillRect/>
                </a:stretch>
              </p:blipFill>
              <p:spPr>
                <a:xfrm>
                  <a:off x="5338599" y="5082486"/>
                  <a:ext cx="80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7" name="Freihand 86">
                  <a:extLst>
                    <a:ext uri="{FF2B5EF4-FFF2-40B4-BE49-F238E27FC236}">
                      <a16:creationId xmlns:a16="http://schemas.microsoft.com/office/drawing/2014/main" id="{8DAD5108-56D2-4229-9467-2E809F9A34CE}"/>
                    </a:ext>
                  </a:extLst>
                </p14:cNvPr>
                <p14:cNvContentPartPr/>
                <p14:nvPr/>
              </p14:nvContentPartPr>
              <p14:xfrm>
                <a:off x="5437959" y="5018406"/>
                <a:ext cx="72360" cy="139680"/>
              </p14:xfrm>
            </p:contentPart>
          </mc:Choice>
          <mc:Fallback xmlns="">
            <p:pic>
              <p:nvPicPr>
                <p:cNvPr id="87" name="Freihand 86">
                  <a:extLst>
                    <a:ext uri="{FF2B5EF4-FFF2-40B4-BE49-F238E27FC236}">
                      <a16:creationId xmlns:a16="http://schemas.microsoft.com/office/drawing/2014/main" id="{8DAD5108-56D2-4229-9467-2E809F9A34CE}"/>
                    </a:ext>
                  </a:extLst>
                </p:cNvPr>
                <p:cNvPicPr/>
                <p:nvPr/>
              </p:nvPicPr>
              <p:blipFill>
                <a:blip r:embed="rId120"/>
                <a:stretch>
                  <a:fillRect/>
                </a:stretch>
              </p:blipFill>
              <p:spPr>
                <a:xfrm>
                  <a:off x="5433639" y="5014086"/>
                  <a:ext cx="81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8" name="Freihand 87">
                  <a:extLst>
                    <a:ext uri="{FF2B5EF4-FFF2-40B4-BE49-F238E27FC236}">
                      <a16:creationId xmlns:a16="http://schemas.microsoft.com/office/drawing/2014/main" id="{67E95F8D-9734-46A8-8111-4E6B0F0FEB30}"/>
                    </a:ext>
                  </a:extLst>
                </p14:cNvPr>
                <p14:cNvContentPartPr/>
                <p14:nvPr/>
              </p14:nvContentPartPr>
              <p14:xfrm>
                <a:off x="5516079" y="5097246"/>
                <a:ext cx="113040" cy="51840"/>
              </p14:xfrm>
            </p:contentPart>
          </mc:Choice>
          <mc:Fallback xmlns="">
            <p:pic>
              <p:nvPicPr>
                <p:cNvPr id="88" name="Freihand 87">
                  <a:extLst>
                    <a:ext uri="{FF2B5EF4-FFF2-40B4-BE49-F238E27FC236}">
                      <a16:creationId xmlns:a16="http://schemas.microsoft.com/office/drawing/2014/main" id="{67E95F8D-9734-46A8-8111-4E6B0F0FEB30}"/>
                    </a:ext>
                  </a:extLst>
                </p:cNvPr>
                <p:cNvPicPr/>
                <p:nvPr/>
              </p:nvPicPr>
              <p:blipFill>
                <a:blip r:embed="rId122"/>
                <a:stretch>
                  <a:fillRect/>
                </a:stretch>
              </p:blipFill>
              <p:spPr>
                <a:xfrm>
                  <a:off x="5511759" y="5092926"/>
                  <a:ext cx="121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9" name="Freihand 88">
                  <a:extLst>
                    <a:ext uri="{FF2B5EF4-FFF2-40B4-BE49-F238E27FC236}">
                      <a16:creationId xmlns:a16="http://schemas.microsoft.com/office/drawing/2014/main" id="{AC94107F-74AE-4BFC-9464-541599D6BE68}"/>
                    </a:ext>
                  </a:extLst>
                </p14:cNvPr>
                <p14:cNvContentPartPr/>
                <p14:nvPr/>
              </p14:nvContentPartPr>
              <p14:xfrm>
                <a:off x="5635959" y="4988166"/>
                <a:ext cx="15840" cy="153000"/>
              </p14:xfrm>
            </p:contentPart>
          </mc:Choice>
          <mc:Fallback xmlns="">
            <p:pic>
              <p:nvPicPr>
                <p:cNvPr id="89" name="Freihand 88">
                  <a:extLst>
                    <a:ext uri="{FF2B5EF4-FFF2-40B4-BE49-F238E27FC236}">
                      <a16:creationId xmlns:a16="http://schemas.microsoft.com/office/drawing/2014/main" id="{AC94107F-74AE-4BFC-9464-541599D6BE68}"/>
                    </a:ext>
                  </a:extLst>
                </p:cNvPr>
                <p:cNvPicPr/>
                <p:nvPr/>
              </p:nvPicPr>
              <p:blipFill>
                <a:blip r:embed="rId124"/>
                <a:stretch>
                  <a:fillRect/>
                </a:stretch>
              </p:blipFill>
              <p:spPr>
                <a:xfrm>
                  <a:off x="5631639" y="4983846"/>
                  <a:ext cx="24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91" name="Freihand 90">
                  <a:extLst>
                    <a:ext uri="{FF2B5EF4-FFF2-40B4-BE49-F238E27FC236}">
                      <a16:creationId xmlns:a16="http://schemas.microsoft.com/office/drawing/2014/main" id="{77EC5038-EBEA-48E2-8D2F-DB12CCF462D2}"/>
                    </a:ext>
                  </a:extLst>
                </p14:cNvPr>
                <p14:cNvContentPartPr/>
                <p14:nvPr/>
              </p14:nvContentPartPr>
              <p14:xfrm>
                <a:off x="5673759" y="5115246"/>
                <a:ext cx="234000" cy="150480"/>
              </p14:xfrm>
            </p:contentPart>
          </mc:Choice>
          <mc:Fallback xmlns="">
            <p:pic>
              <p:nvPicPr>
                <p:cNvPr id="91" name="Freihand 90">
                  <a:extLst>
                    <a:ext uri="{FF2B5EF4-FFF2-40B4-BE49-F238E27FC236}">
                      <a16:creationId xmlns:a16="http://schemas.microsoft.com/office/drawing/2014/main" id="{77EC5038-EBEA-48E2-8D2F-DB12CCF462D2}"/>
                    </a:ext>
                  </a:extLst>
                </p:cNvPr>
                <p:cNvPicPr/>
                <p:nvPr/>
              </p:nvPicPr>
              <p:blipFill>
                <a:blip r:embed="rId126"/>
                <a:stretch>
                  <a:fillRect/>
                </a:stretch>
              </p:blipFill>
              <p:spPr>
                <a:xfrm>
                  <a:off x="5669439" y="5110926"/>
                  <a:ext cx="242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2" name="Freihand 91">
                  <a:extLst>
                    <a:ext uri="{FF2B5EF4-FFF2-40B4-BE49-F238E27FC236}">
                      <a16:creationId xmlns:a16="http://schemas.microsoft.com/office/drawing/2014/main" id="{3A93A7CB-7EEB-44A0-976D-4108E10B0022}"/>
                    </a:ext>
                  </a:extLst>
                </p14:cNvPr>
                <p14:cNvContentPartPr/>
                <p14:nvPr/>
              </p14:nvContentPartPr>
              <p14:xfrm>
                <a:off x="5932959" y="5139726"/>
                <a:ext cx="360" cy="360"/>
              </p14:xfrm>
            </p:contentPart>
          </mc:Choice>
          <mc:Fallback xmlns="">
            <p:pic>
              <p:nvPicPr>
                <p:cNvPr id="92" name="Freihand 91">
                  <a:extLst>
                    <a:ext uri="{FF2B5EF4-FFF2-40B4-BE49-F238E27FC236}">
                      <a16:creationId xmlns:a16="http://schemas.microsoft.com/office/drawing/2014/main" id="{3A93A7CB-7EEB-44A0-976D-4108E10B0022}"/>
                    </a:ext>
                  </a:extLst>
                </p:cNvPr>
                <p:cNvPicPr/>
                <p:nvPr/>
              </p:nvPicPr>
              <p:blipFill>
                <a:blip r:embed="rId26"/>
                <a:stretch>
                  <a:fillRect/>
                </a:stretch>
              </p:blipFill>
              <p:spPr>
                <a:xfrm>
                  <a:off x="5928639" y="513540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3" name="Freihand 92">
                  <a:extLst>
                    <a:ext uri="{FF2B5EF4-FFF2-40B4-BE49-F238E27FC236}">
                      <a16:creationId xmlns:a16="http://schemas.microsoft.com/office/drawing/2014/main" id="{DF98E391-0A34-4878-8D19-257A745F35BF}"/>
                    </a:ext>
                  </a:extLst>
                </p14:cNvPr>
                <p14:cNvContentPartPr/>
                <p14:nvPr/>
              </p14:nvContentPartPr>
              <p14:xfrm>
                <a:off x="5958879" y="5176446"/>
                <a:ext cx="131040" cy="54720"/>
              </p14:xfrm>
            </p:contentPart>
          </mc:Choice>
          <mc:Fallback xmlns="">
            <p:pic>
              <p:nvPicPr>
                <p:cNvPr id="93" name="Freihand 92">
                  <a:extLst>
                    <a:ext uri="{FF2B5EF4-FFF2-40B4-BE49-F238E27FC236}">
                      <a16:creationId xmlns:a16="http://schemas.microsoft.com/office/drawing/2014/main" id="{DF98E391-0A34-4878-8D19-257A745F35BF}"/>
                    </a:ext>
                  </a:extLst>
                </p:cNvPr>
                <p:cNvPicPr/>
                <p:nvPr/>
              </p:nvPicPr>
              <p:blipFill>
                <a:blip r:embed="rId129"/>
                <a:stretch>
                  <a:fillRect/>
                </a:stretch>
              </p:blipFill>
              <p:spPr>
                <a:xfrm>
                  <a:off x="5954559" y="5172126"/>
                  <a:ext cx="139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Freihand 93">
                  <a:extLst>
                    <a:ext uri="{FF2B5EF4-FFF2-40B4-BE49-F238E27FC236}">
                      <a16:creationId xmlns:a16="http://schemas.microsoft.com/office/drawing/2014/main" id="{FE3ACB26-F1F1-4274-8A30-B1172BDA4D6F}"/>
                    </a:ext>
                  </a:extLst>
                </p14:cNvPr>
                <p14:cNvContentPartPr/>
                <p14:nvPr/>
              </p14:nvContentPartPr>
              <p14:xfrm>
                <a:off x="6085599" y="5128206"/>
                <a:ext cx="11880" cy="33480"/>
              </p14:xfrm>
            </p:contentPart>
          </mc:Choice>
          <mc:Fallback xmlns="">
            <p:pic>
              <p:nvPicPr>
                <p:cNvPr id="94" name="Freihand 93">
                  <a:extLst>
                    <a:ext uri="{FF2B5EF4-FFF2-40B4-BE49-F238E27FC236}">
                      <a16:creationId xmlns:a16="http://schemas.microsoft.com/office/drawing/2014/main" id="{FE3ACB26-F1F1-4274-8A30-B1172BDA4D6F}"/>
                    </a:ext>
                  </a:extLst>
                </p:cNvPr>
                <p:cNvPicPr/>
                <p:nvPr/>
              </p:nvPicPr>
              <p:blipFill>
                <a:blip r:embed="rId131"/>
                <a:stretch>
                  <a:fillRect/>
                </a:stretch>
              </p:blipFill>
              <p:spPr>
                <a:xfrm>
                  <a:off x="6081279" y="5123886"/>
                  <a:ext cx="20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Freihand 94">
                  <a:extLst>
                    <a:ext uri="{FF2B5EF4-FFF2-40B4-BE49-F238E27FC236}">
                      <a16:creationId xmlns:a16="http://schemas.microsoft.com/office/drawing/2014/main" id="{14755706-0C5C-4AC9-AAA0-BE3E19A8DF86}"/>
                    </a:ext>
                  </a:extLst>
                </p14:cNvPr>
                <p14:cNvContentPartPr/>
                <p14:nvPr/>
              </p14:nvContentPartPr>
              <p14:xfrm>
                <a:off x="6101439" y="5095806"/>
                <a:ext cx="182160" cy="132840"/>
              </p14:xfrm>
            </p:contentPart>
          </mc:Choice>
          <mc:Fallback xmlns="">
            <p:pic>
              <p:nvPicPr>
                <p:cNvPr id="95" name="Freihand 94">
                  <a:extLst>
                    <a:ext uri="{FF2B5EF4-FFF2-40B4-BE49-F238E27FC236}">
                      <a16:creationId xmlns:a16="http://schemas.microsoft.com/office/drawing/2014/main" id="{14755706-0C5C-4AC9-AAA0-BE3E19A8DF86}"/>
                    </a:ext>
                  </a:extLst>
                </p:cNvPr>
                <p:cNvPicPr/>
                <p:nvPr/>
              </p:nvPicPr>
              <p:blipFill>
                <a:blip r:embed="rId133"/>
                <a:stretch>
                  <a:fillRect/>
                </a:stretch>
              </p:blipFill>
              <p:spPr>
                <a:xfrm>
                  <a:off x="6097119" y="5091486"/>
                  <a:ext cx="190800" cy="141480"/>
                </a:xfrm>
                <a:prstGeom prst="rect">
                  <a:avLst/>
                </a:prstGeom>
              </p:spPr>
            </p:pic>
          </mc:Fallback>
        </mc:AlternateContent>
      </p:grpSp>
      <p:grpSp>
        <p:nvGrpSpPr>
          <p:cNvPr id="102" name="Gruppieren 101">
            <a:extLst>
              <a:ext uri="{FF2B5EF4-FFF2-40B4-BE49-F238E27FC236}">
                <a16:creationId xmlns:a16="http://schemas.microsoft.com/office/drawing/2014/main" id="{E54CD87D-5EE2-4A6D-BE18-7B2D8F8FA065}"/>
              </a:ext>
            </a:extLst>
          </p:cNvPr>
          <p:cNvGrpSpPr/>
          <p:nvPr/>
        </p:nvGrpSpPr>
        <p:grpSpPr>
          <a:xfrm>
            <a:off x="6428319" y="5079966"/>
            <a:ext cx="484200" cy="176760"/>
            <a:chOff x="6428319" y="5079966"/>
            <a:chExt cx="484200" cy="176760"/>
          </a:xfrm>
        </p:grpSpPr>
        <mc:AlternateContent xmlns:mc="http://schemas.openxmlformats.org/markup-compatibility/2006" xmlns:p14="http://schemas.microsoft.com/office/powerpoint/2010/main">
          <mc:Choice Requires="p14">
            <p:contentPart p14:bwMode="auto" r:id="rId134">
              <p14:nvContentPartPr>
                <p14:cNvPr id="96" name="Freihand 95">
                  <a:extLst>
                    <a:ext uri="{FF2B5EF4-FFF2-40B4-BE49-F238E27FC236}">
                      <a16:creationId xmlns:a16="http://schemas.microsoft.com/office/drawing/2014/main" id="{5F87DFF7-FD2A-4116-8C5E-D070425B1D5C}"/>
                    </a:ext>
                  </a:extLst>
                </p14:cNvPr>
                <p14:cNvContentPartPr/>
                <p14:nvPr/>
              </p14:nvContentPartPr>
              <p14:xfrm>
                <a:off x="6428319" y="5125686"/>
                <a:ext cx="82440" cy="84240"/>
              </p14:xfrm>
            </p:contentPart>
          </mc:Choice>
          <mc:Fallback xmlns="">
            <p:pic>
              <p:nvPicPr>
                <p:cNvPr id="96" name="Freihand 95">
                  <a:extLst>
                    <a:ext uri="{FF2B5EF4-FFF2-40B4-BE49-F238E27FC236}">
                      <a16:creationId xmlns:a16="http://schemas.microsoft.com/office/drawing/2014/main" id="{5F87DFF7-FD2A-4116-8C5E-D070425B1D5C}"/>
                    </a:ext>
                  </a:extLst>
                </p:cNvPr>
                <p:cNvPicPr/>
                <p:nvPr/>
              </p:nvPicPr>
              <p:blipFill>
                <a:blip r:embed="rId135"/>
                <a:stretch>
                  <a:fillRect/>
                </a:stretch>
              </p:blipFill>
              <p:spPr>
                <a:xfrm>
                  <a:off x="6423999" y="5121366"/>
                  <a:ext cx="91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Freihand 96">
                  <a:extLst>
                    <a:ext uri="{FF2B5EF4-FFF2-40B4-BE49-F238E27FC236}">
                      <a16:creationId xmlns:a16="http://schemas.microsoft.com/office/drawing/2014/main" id="{78D4E98A-5F4B-4AB0-AABB-7BDBDE91691A}"/>
                    </a:ext>
                  </a:extLst>
                </p14:cNvPr>
                <p14:cNvContentPartPr/>
                <p14:nvPr/>
              </p14:nvContentPartPr>
              <p14:xfrm>
                <a:off x="6520119" y="5128926"/>
                <a:ext cx="132840" cy="85320"/>
              </p14:xfrm>
            </p:contentPart>
          </mc:Choice>
          <mc:Fallback xmlns="">
            <p:pic>
              <p:nvPicPr>
                <p:cNvPr id="97" name="Freihand 96">
                  <a:extLst>
                    <a:ext uri="{FF2B5EF4-FFF2-40B4-BE49-F238E27FC236}">
                      <a16:creationId xmlns:a16="http://schemas.microsoft.com/office/drawing/2014/main" id="{78D4E98A-5F4B-4AB0-AABB-7BDBDE91691A}"/>
                    </a:ext>
                  </a:extLst>
                </p:cNvPr>
                <p:cNvPicPr/>
                <p:nvPr/>
              </p:nvPicPr>
              <p:blipFill>
                <a:blip r:embed="rId137"/>
                <a:stretch>
                  <a:fillRect/>
                </a:stretch>
              </p:blipFill>
              <p:spPr>
                <a:xfrm>
                  <a:off x="6515799" y="5124606"/>
                  <a:ext cx="141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45E7D9B1-14BB-41B2-8328-ECF63C1825D3}"/>
                    </a:ext>
                  </a:extLst>
                </p14:cNvPr>
                <p14:cNvContentPartPr/>
                <p14:nvPr/>
              </p14:nvContentPartPr>
              <p14:xfrm>
                <a:off x="6642159" y="5082846"/>
                <a:ext cx="30600" cy="37080"/>
              </p14:xfrm>
            </p:contentPart>
          </mc:Choice>
          <mc:Fallback xmlns="">
            <p:pic>
              <p:nvPicPr>
                <p:cNvPr id="98" name="Freihand 97">
                  <a:extLst>
                    <a:ext uri="{FF2B5EF4-FFF2-40B4-BE49-F238E27FC236}">
                      <a16:creationId xmlns:a16="http://schemas.microsoft.com/office/drawing/2014/main" id="{45E7D9B1-14BB-41B2-8328-ECF63C1825D3}"/>
                    </a:ext>
                  </a:extLst>
                </p:cNvPr>
                <p:cNvPicPr/>
                <p:nvPr/>
              </p:nvPicPr>
              <p:blipFill>
                <a:blip r:embed="rId139"/>
                <a:stretch>
                  <a:fillRect/>
                </a:stretch>
              </p:blipFill>
              <p:spPr>
                <a:xfrm>
                  <a:off x="6637839" y="5078526"/>
                  <a:ext cx="39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AE4DD363-8776-4C7D-AE12-9300A02B9540}"/>
                    </a:ext>
                  </a:extLst>
                </p14:cNvPr>
                <p14:cNvContentPartPr/>
                <p14:nvPr/>
              </p14:nvContentPartPr>
              <p14:xfrm>
                <a:off x="6646839" y="5130006"/>
                <a:ext cx="144720" cy="96840"/>
              </p14:xfrm>
            </p:contentPart>
          </mc:Choice>
          <mc:Fallback xmlns="">
            <p:pic>
              <p:nvPicPr>
                <p:cNvPr id="99" name="Freihand 98">
                  <a:extLst>
                    <a:ext uri="{FF2B5EF4-FFF2-40B4-BE49-F238E27FC236}">
                      <a16:creationId xmlns:a16="http://schemas.microsoft.com/office/drawing/2014/main" id="{AE4DD363-8776-4C7D-AE12-9300A02B9540}"/>
                    </a:ext>
                  </a:extLst>
                </p:cNvPr>
                <p:cNvPicPr/>
                <p:nvPr/>
              </p:nvPicPr>
              <p:blipFill>
                <a:blip r:embed="rId141"/>
                <a:stretch>
                  <a:fillRect/>
                </a:stretch>
              </p:blipFill>
              <p:spPr>
                <a:xfrm>
                  <a:off x="6642519" y="5125686"/>
                  <a:ext cx="153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0" name="Freihand 99">
                  <a:extLst>
                    <a:ext uri="{FF2B5EF4-FFF2-40B4-BE49-F238E27FC236}">
                      <a16:creationId xmlns:a16="http://schemas.microsoft.com/office/drawing/2014/main" id="{E009F0A1-A464-4655-9894-5DF99B415618}"/>
                    </a:ext>
                  </a:extLst>
                </p14:cNvPr>
                <p14:cNvContentPartPr/>
                <p14:nvPr/>
              </p14:nvContentPartPr>
              <p14:xfrm>
                <a:off x="6793719" y="5079966"/>
                <a:ext cx="10080" cy="21960"/>
              </p14:xfrm>
            </p:contentPart>
          </mc:Choice>
          <mc:Fallback xmlns="">
            <p:pic>
              <p:nvPicPr>
                <p:cNvPr id="100" name="Freihand 99">
                  <a:extLst>
                    <a:ext uri="{FF2B5EF4-FFF2-40B4-BE49-F238E27FC236}">
                      <a16:creationId xmlns:a16="http://schemas.microsoft.com/office/drawing/2014/main" id="{E009F0A1-A464-4655-9894-5DF99B415618}"/>
                    </a:ext>
                  </a:extLst>
                </p:cNvPr>
                <p:cNvPicPr/>
                <p:nvPr/>
              </p:nvPicPr>
              <p:blipFill>
                <a:blip r:embed="rId143"/>
                <a:stretch>
                  <a:fillRect/>
                </a:stretch>
              </p:blipFill>
              <p:spPr>
                <a:xfrm>
                  <a:off x="6789399" y="5075646"/>
                  <a:ext cx="18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1" name="Freihand 100">
                  <a:extLst>
                    <a:ext uri="{FF2B5EF4-FFF2-40B4-BE49-F238E27FC236}">
                      <a16:creationId xmlns:a16="http://schemas.microsoft.com/office/drawing/2014/main" id="{000FE8DA-DE0E-43E1-8E66-F40759CB8BA7}"/>
                    </a:ext>
                  </a:extLst>
                </p14:cNvPr>
                <p14:cNvContentPartPr/>
                <p14:nvPr/>
              </p14:nvContentPartPr>
              <p14:xfrm>
                <a:off x="6815319" y="5122446"/>
                <a:ext cx="97200" cy="134280"/>
              </p14:xfrm>
            </p:contentPart>
          </mc:Choice>
          <mc:Fallback xmlns="">
            <p:pic>
              <p:nvPicPr>
                <p:cNvPr id="101" name="Freihand 100">
                  <a:extLst>
                    <a:ext uri="{FF2B5EF4-FFF2-40B4-BE49-F238E27FC236}">
                      <a16:creationId xmlns:a16="http://schemas.microsoft.com/office/drawing/2014/main" id="{000FE8DA-DE0E-43E1-8E66-F40759CB8BA7}"/>
                    </a:ext>
                  </a:extLst>
                </p:cNvPr>
                <p:cNvPicPr/>
                <p:nvPr/>
              </p:nvPicPr>
              <p:blipFill>
                <a:blip r:embed="rId145"/>
                <a:stretch>
                  <a:fillRect/>
                </a:stretch>
              </p:blipFill>
              <p:spPr>
                <a:xfrm>
                  <a:off x="6810999" y="5118126"/>
                  <a:ext cx="10584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297616CD-AD08-4102-B598-47864BDD0162}"/>
                  </a:ext>
                </a:extLst>
              </p14:cNvPr>
              <p14:cNvContentPartPr/>
              <p14:nvPr/>
            </p14:nvContentPartPr>
            <p14:xfrm>
              <a:off x="8845719" y="1063806"/>
              <a:ext cx="775080" cy="2743560"/>
            </p14:xfrm>
          </p:contentPart>
        </mc:Choice>
        <mc:Fallback xmlns="">
          <p:pic>
            <p:nvPicPr>
              <p:cNvPr id="104" name="Freihand 103">
                <a:extLst>
                  <a:ext uri="{FF2B5EF4-FFF2-40B4-BE49-F238E27FC236}">
                    <a16:creationId xmlns:a16="http://schemas.microsoft.com/office/drawing/2014/main" id="{297616CD-AD08-4102-B598-47864BDD0162}"/>
                  </a:ext>
                </a:extLst>
              </p:cNvPr>
              <p:cNvPicPr/>
              <p:nvPr/>
            </p:nvPicPr>
            <p:blipFill>
              <a:blip r:embed="rId147"/>
              <a:stretch>
                <a:fillRect/>
              </a:stretch>
            </p:blipFill>
            <p:spPr>
              <a:xfrm>
                <a:off x="8841399" y="1059486"/>
                <a:ext cx="783720" cy="2752200"/>
              </a:xfrm>
              <a:prstGeom prst="rect">
                <a:avLst/>
              </a:prstGeom>
            </p:spPr>
          </p:pic>
        </mc:Fallback>
      </mc:AlternateContent>
      <p:grpSp>
        <p:nvGrpSpPr>
          <p:cNvPr id="112" name="Gruppieren 111">
            <a:extLst>
              <a:ext uri="{FF2B5EF4-FFF2-40B4-BE49-F238E27FC236}">
                <a16:creationId xmlns:a16="http://schemas.microsoft.com/office/drawing/2014/main" id="{C8FC2AD6-0E49-4E80-8796-BF074E5DE26A}"/>
              </a:ext>
            </a:extLst>
          </p:cNvPr>
          <p:cNvGrpSpPr/>
          <p:nvPr/>
        </p:nvGrpSpPr>
        <p:grpSpPr>
          <a:xfrm>
            <a:off x="8195199" y="3382566"/>
            <a:ext cx="573840" cy="648720"/>
            <a:chOff x="8195199" y="3382566"/>
            <a:chExt cx="573840" cy="648720"/>
          </a:xfrm>
        </p:grpSpPr>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267B3F9E-1A81-40F7-8EAC-2CA858C71E20}"/>
                    </a:ext>
                  </a:extLst>
                </p14:cNvPr>
                <p14:cNvContentPartPr/>
                <p14:nvPr/>
              </p14:nvContentPartPr>
              <p14:xfrm>
                <a:off x="8195199" y="3615486"/>
                <a:ext cx="128520" cy="202680"/>
              </p14:xfrm>
            </p:contentPart>
          </mc:Choice>
          <mc:Fallback xmlns="">
            <p:pic>
              <p:nvPicPr>
                <p:cNvPr id="105" name="Freihand 104">
                  <a:extLst>
                    <a:ext uri="{FF2B5EF4-FFF2-40B4-BE49-F238E27FC236}">
                      <a16:creationId xmlns:a16="http://schemas.microsoft.com/office/drawing/2014/main" id="{267B3F9E-1A81-40F7-8EAC-2CA858C71E20}"/>
                    </a:ext>
                  </a:extLst>
                </p:cNvPr>
                <p:cNvPicPr/>
                <p:nvPr/>
              </p:nvPicPr>
              <p:blipFill>
                <a:blip r:embed="rId149"/>
                <a:stretch>
                  <a:fillRect/>
                </a:stretch>
              </p:blipFill>
              <p:spPr>
                <a:xfrm>
                  <a:off x="8190879" y="3611166"/>
                  <a:ext cx="137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3B775DD6-0DF9-43B2-81F1-74A0641CA385}"/>
                    </a:ext>
                  </a:extLst>
                </p14:cNvPr>
                <p14:cNvContentPartPr/>
                <p14:nvPr/>
              </p14:nvContentPartPr>
              <p14:xfrm>
                <a:off x="8344239" y="3562566"/>
                <a:ext cx="118800" cy="187920"/>
              </p14:xfrm>
            </p:contentPart>
          </mc:Choice>
          <mc:Fallback xmlns="">
            <p:pic>
              <p:nvPicPr>
                <p:cNvPr id="106" name="Freihand 105">
                  <a:extLst>
                    <a:ext uri="{FF2B5EF4-FFF2-40B4-BE49-F238E27FC236}">
                      <a16:creationId xmlns:a16="http://schemas.microsoft.com/office/drawing/2014/main" id="{3B775DD6-0DF9-43B2-81F1-74A0641CA385}"/>
                    </a:ext>
                  </a:extLst>
                </p:cNvPr>
                <p:cNvPicPr/>
                <p:nvPr/>
              </p:nvPicPr>
              <p:blipFill>
                <a:blip r:embed="rId151"/>
                <a:stretch>
                  <a:fillRect/>
                </a:stretch>
              </p:blipFill>
              <p:spPr>
                <a:xfrm>
                  <a:off x="8339919" y="3558246"/>
                  <a:ext cx="127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C2C11542-1807-4E45-9AF6-45468CCD1879}"/>
                    </a:ext>
                  </a:extLst>
                </p14:cNvPr>
                <p14:cNvContentPartPr/>
                <p14:nvPr/>
              </p14:nvContentPartPr>
              <p14:xfrm>
                <a:off x="8475639" y="3497766"/>
                <a:ext cx="139320" cy="97200"/>
              </p14:xfrm>
            </p:contentPart>
          </mc:Choice>
          <mc:Fallback xmlns="">
            <p:pic>
              <p:nvPicPr>
                <p:cNvPr id="107" name="Freihand 106">
                  <a:extLst>
                    <a:ext uri="{FF2B5EF4-FFF2-40B4-BE49-F238E27FC236}">
                      <a16:creationId xmlns:a16="http://schemas.microsoft.com/office/drawing/2014/main" id="{C2C11542-1807-4E45-9AF6-45468CCD1879}"/>
                    </a:ext>
                  </a:extLst>
                </p:cNvPr>
                <p:cNvPicPr/>
                <p:nvPr/>
              </p:nvPicPr>
              <p:blipFill>
                <a:blip r:embed="rId153"/>
                <a:stretch>
                  <a:fillRect/>
                </a:stretch>
              </p:blipFill>
              <p:spPr>
                <a:xfrm>
                  <a:off x="8471319" y="3493446"/>
                  <a:ext cx="147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32176926-430A-47AB-AC43-B44403853628}"/>
                    </a:ext>
                  </a:extLst>
                </p14:cNvPr>
                <p14:cNvContentPartPr/>
                <p14:nvPr/>
              </p14:nvContentPartPr>
              <p14:xfrm>
                <a:off x="8637999" y="3402366"/>
                <a:ext cx="46440" cy="113040"/>
              </p14:xfrm>
            </p:contentPart>
          </mc:Choice>
          <mc:Fallback xmlns="">
            <p:pic>
              <p:nvPicPr>
                <p:cNvPr id="108" name="Freihand 107">
                  <a:extLst>
                    <a:ext uri="{FF2B5EF4-FFF2-40B4-BE49-F238E27FC236}">
                      <a16:creationId xmlns:a16="http://schemas.microsoft.com/office/drawing/2014/main" id="{32176926-430A-47AB-AC43-B44403853628}"/>
                    </a:ext>
                  </a:extLst>
                </p:cNvPr>
                <p:cNvPicPr/>
                <p:nvPr/>
              </p:nvPicPr>
              <p:blipFill>
                <a:blip r:embed="rId155"/>
                <a:stretch>
                  <a:fillRect/>
                </a:stretch>
              </p:blipFill>
              <p:spPr>
                <a:xfrm>
                  <a:off x="8633679" y="3398046"/>
                  <a:ext cx="55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0" name="Freihand 109">
                  <a:extLst>
                    <a:ext uri="{FF2B5EF4-FFF2-40B4-BE49-F238E27FC236}">
                      <a16:creationId xmlns:a16="http://schemas.microsoft.com/office/drawing/2014/main" id="{26FEE2D4-F49A-4347-A662-AE6FD4F75809}"/>
                    </a:ext>
                  </a:extLst>
                </p14:cNvPr>
                <p14:cNvContentPartPr/>
                <p14:nvPr/>
              </p14:nvContentPartPr>
              <p14:xfrm>
                <a:off x="8221839" y="3499566"/>
                <a:ext cx="547200" cy="531720"/>
              </p14:xfrm>
            </p:contentPart>
          </mc:Choice>
          <mc:Fallback xmlns="">
            <p:pic>
              <p:nvPicPr>
                <p:cNvPr id="110" name="Freihand 109">
                  <a:extLst>
                    <a:ext uri="{FF2B5EF4-FFF2-40B4-BE49-F238E27FC236}">
                      <a16:creationId xmlns:a16="http://schemas.microsoft.com/office/drawing/2014/main" id="{26FEE2D4-F49A-4347-A662-AE6FD4F75809}"/>
                    </a:ext>
                  </a:extLst>
                </p:cNvPr>
                <p:cNvPicPr/>
                <p:nvPr/>
              </p:nvPicPr>
              <p:blipFill>
                <a:blip r:embed="rId157"/>
                <a:stretch>
                  <a:fillRect/>
                </a:stretch>
              </p:blipFill>
              <p:spPr>
                <a:xfrm>
                  <a:off x="8217519" y="3495246"/>
                  <a:ext cx="55584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1" name="Freihand 110">
                  <a:extLst>
                    <a:ext uri="{FF2B5EF4-FFF2-40B4-BE49-F238E27FC236}">
                      <a16:creationId xmlns:a16="http://schemas.microsoft.com/office/drawing/2014/main" id="{2B7DFD46-F30E-4AF8-AFBA-1E7A6C94F848}"/>
                    </a:ext>
                  </a:extLst>
                </p14:cNvPr>
                <p14:cNvContentPartPr/>
                <p14:nvPr/>
              </p14:nvContentPartPr>
              <p14:xfrm>
                <a:off x="8656359" y="3382566"/>
                <a:ext cx="95400" cy="107640"/>
              </p14:xfrm>
            </p:contentPart>
          </mc:Choice>
          <mc:Fallback xmlns="">
            <p:pic>
              <p:nvPicPr>
                <p:cNvPr id="111" name="Freihand 110">
                  <a:extLst>
                    <a:ext uri="{FF2B5EF4-FFF2-40B4-BE49-F238E27FC236}">
                      <a16:creationId xmlns:a16="http://schemas.microsoft.com/office/drawing/2014/main" id="{2B7DFD46-F30E-4AF8-AFBA-1E7A6C94F848}"/>
                    </a:ext>
                  </a:extLst>
                </p:cNvPr>
                <p:cNvPicPr/>
                <p:nvPr/>
              </p:nvPicPr>
              <p:blipFill>
                <a:blip r:embed="rId159"/>
                <a:stretch>
                  <a:fillRect/>
                </a:stretch>
              </p:blipFill>
              <p:spPr>
                <a:xfrm>
                  <a:off x="8652039" y="3378246"/>
                  <a:ext cx="104040" cy="116280"/>
                </a:xfrm>
                <a:prstGeom prst="rect">
                  <a:avLst/>
                </a:prstGeom>
              </p:spPr>
            </p:pic>
          </mc:Fallback>
        </mc:AlternateContent>
      </p:grpSp>
      <p:grpSp>
        <p:nvGrpSpPr>
          <p:cNvPr id="125" name="Gruppieren 124">
            <a:extLst>
              <a:ext uri="{FF2B5EF4-FFF2-40B4-BE49-F238E27FC236}">
                <a16:creationId xmlns:a16="http://schemas.microsoft.com/office/drawing/2014/main" id="{FBB94AB7-FB68-497A-B60A-7A625A502F3E}"/>
              </a:ext>
            </a:extLst>
          </p:cNvPr>
          <p:cNvGrpSpPr/>
          <p:nvPr/>
        </p:nvGrpSpPr>
        <p:grpSpPr>
          <a:xfrm>
            <a:off x="9823839" y="2353686"/>
            <a:ext cx="1343880" cy="1505520"/>
            <a:chOff x="9823839" y="2353686"/>
            <a:chExt cx="1343880" cy="1505520"/>
          </a:xfrm>
        </p:grpSpPr>
        <mc:AlternateContent xmlns:mc="http://schemas.openxmlformats.org/markup-compatibility/2006" xmlns:p14="http://schemas.microsoft.com/office/powerpoint/2010/main">
          <mc:Choice Requires="p14">
            <p:contentPart p14:bwMode="auto" r:id="rId160">
              <p14:nvContentPartPr>
                <p14:cNvPr id="113" name="Freihand 112">
                  <a:extLst>
                    <a:ext uri="{FF2B5EF4-FFF2-40B4-BE49-F238E27FC236}">
                      <a16:creationId xmlns:a16="http://schemas.microsoft.com/office/drawing/2014/main" id="{C3871F69-80F6-4D2C-BD6A-514551B0AB4F}"/>
                    </a:ext>
                  </a:extLst>
                </p14:cNvPr>
                <p14:cNvContentPartPr/>
                <p14:nvPr/>
              </p14:nvContentPartPr>
              <p14:xfrm>
                <a:off x="9867399" y="3520086"/>
                <a:ext cx="139680" cy="293760"/>
              </p14:xfrm>
            </p:contentPart>
          </mc:Choice>
          <mc:Fallback xmlns="">
            <p:pic>
              <p:nvPicPr>
                <p:cNvPr id="113" name="Freihand 112">
                  <a:extLst>
                    <a:ext uri="{FF2B5EF4-FFF2-40B4-BE49-F238E27FC236}">
                      <a16:creationId xmlns:a16="http://schemas.microsoft.com/office/drawing/2014/main" id="{C3871F69-80F6-4D2C-BD6A-514551B0AB4F}"/>
                    </a:ext>
                  </a:extLst>
                </p:cNvPr>
                <p:cNvPicPr/>
                <p:nvPr/>
              </p:nvPicPr>
              <p:blipFill>
                <a:blip r:embed="rId161"/>
                <a:stretch>
                  <a:fillRect/>
                </a:stretch>
              </p:blipFill>
              <p:spPr>
                <a:xfrm>
                  <a:off x="9863079" y="3515766"/>
                  <a:ext cx="148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4" name="Freihand 113">
                  <a:extLst>
                    <a:ext uri="{FF2B5EF4-FFF2-40B4-BE49-F238E27FC236}">
                      <a16:creationId xmlns:a16="http://schemas.microsoft.com/office/drawing/2014/main" id="{4A93FAFA-0EB5-45D5-A275-0BC8867601CD}"/>
                    </a:ext>
                  </a:extLst>
                </p14:cNvPr>
                <p14:cNvContentPartPr/>
                <p14:nvPr/>
              </p14:nvContentPartPr>
              <p14:xfrm>
                <a:off x="9823839" y="3567606"/>
                <a:ext cx="176040" cy="291600"/>
              </p14:xfrm>
            </p:contentPart>
          </mc:Choice>
          <mc:Fallback xmlns="">
            <p:pic>
              <p:nvPicPr>
                <p:cNvPr id="114" name="Freihand 113">
                  <a:extLst>
                    <a:ext uri="{FF2B5EF4-FFF2-40B4-BE49-F238E27FC236}">
                      <a16:creationId xmlns:a16="http://schemas.microsoft.com/office/drawing/2014/main" id="{4A93FAFA-0EB5-45D5-A275-0BC8867601CD}"/>
                    </a:ext>
                  </a:extLst>
                </p:cNvPr>
                <p:cNvPicPr/>
                <p:nvPr/>
              </p:nvPicPr>
              <p:blipFill>
                <a:blip r:embed="rId163"/>
                <a:stretch>
                  <a:fillRect/>
                </a:stretch>
              </p:blipFill>
              <p:spPr>
                <a:xfrm>
                  <a:off x="9819519" y="3563286"/>
                  <a:ext cx="1846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5" name="Freihand 114">
                  <a:extLst>
                    <a:ext uri="{FF2B5EF4-FFF2-40B4-BE49-F238E27FC236}">
                      <a16:creationId xmlns:a16="http://schemas.microsoft.com/office/drawing/2014/main" id="{BCC4422A-2D1A-474F-B96B-D3F4365B78ED}"/>
                    </a:ext>
                  </a:extLst>
                </p14:cNvPr>
                <p14:cNvContentPartPr/>
                <p14:nvPr/>
              </p14:nvContentPartPr>
              <p14:xfrm>
                <a:off x="10053519" y="3146406"/>
                <a:ext cx="165960" cy="306000"/>
              </p14:xfrm>
            </p:contentPart>
          </mc:Choice>
          <mc:Fallback xmlns="">
            <p:pic>
              <p:nvPicPr>
                <p:cNvPr id="115" name="Freihand 114">
                  <a:extLst>
                    <a:ext uri="{FF2B5EF4-FFF2-40B4-BE49-F238E27FC236}">
                      <a16:creationId xmlns:a16="http://schemas.microsoft.com/office/drawing/2014/main" id="{BCC4422A-2D1A-474F-B96B-D3F4365B78ED}"/>
                    </a:ext>
                  </a:extLst>
                </p:cNvPr>
                <p:cNvPicPr/>
                <p:nvPr/>
              </p:nvPicPr>
              <p:blipFill>
                <a:blip r:embed="rId165"/>
                <a:stretch>
                  <a:fillRect/>
                </a:stretch>
              </p:blipFill>
              <p:spPr>
                <a:xfrm>
                  <a:off x="10049199" y="3142086"/>
                  <a:ext cx="1746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6" name="Freihand 115">
                  <a:extLst>
                    <a:ext uri="{FF2B5EF4-FFF2-40B4-BE49-F238E27FC236}">
                      <a16:creationId xmlns:a16="http://schemas.microsoft.com/office/drawing/2014/main" id="{7A211543-1472-43F3-8D49-D5DE9D9E6413}"/>
                    </a:ext>
                  </a:extLst>
                </p14:cNvPr>
                <p14:cNvContentPartPr/>
                <p14:nvPr/>
              </p14:nvContentPartPr>
              <p14:xfrm>
                <a:off x="10192119" y="3037326"/>
                <a:ext cx="80640" cy="193320"/>
              </p14:xfrm>
            </p:contentPart>
          </mc:Choice>
          <mc:Fallback xmlns="">
            <p:pic>
              <p:nvPicPr>
                <p:cNvPr id="116" name="Freihand 115">
                  <a:extLst>
                    <a:ext uri="{FF2B5EF4-FFF2-40B4-BE49-F238E27FC236}">
                      <a16:creationId xmlns:a16="http://schemas.microsoft.com/office/drawing/2014/main" id="{7A211543-1472-43F3-8D49-D5DE9D9E6413}"/>
                    </a:ext>
                  </a:extLst>
                </p:cNvPr>
                <p:cNvPicPr/>
                <p:nvPr/>
              </p:nvPicPr>
              <p:blipFill>
                <a:blip r:embed="rId167"/>
                <a:stretch>
                  <a:fillRect/>
                </a:stretch>
              </p:blipFill>
              <p:spPr>
                <a:xfrm>
                  <a:off x="10187799" y="3033006"/>
                  <a:ext cx="89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7" name="Freihand 116">
                  <a:extLst>
                    <a:ext uri="{FF2B5EF4-FFF2-40B4-BE49-F238E27FC236}">
                      <a16:creationId xmlns:a16="http://schemas.microsoft.com/office/drawing/2014/main" id="{A9157DC7-DDBB-4465-AB69-202C0A6F5DA0}"/>
                    </a:ext>
                  </a:extLst>
                </p14:cNvPr>
                <p14:cNvContentPartPr/>
                <p14:nvPr/>
              </p14:nvContentPartPr>
              <p14:xfrm>
                <a:off x="10275999" y="3075486"/>
                <a:ext cx="129600" cy="138960"/>
              </p14:xfrm>
            </p:contentPart>
          </mc:Choice>
          <mc:Fallback xmlns="">
            <p:pic>
              <p:nvPicPr>
                <p:cNvPr id="117" name="Freihand 116">
                  <a:extLst>
                    <a:ext uri="{FF2B5EF4-FFF2-40B4-BE49-F238E27FC236}">
                      <a16:creationId xmlns:a16="http://schemas.microsoft.com/office/drawing/2014/main" id="{A9157DC7-DDBB-4465-AB69-202C0A6F5DA0}"/>
                    </a:ext>
                  </a:extLst>
                </p:cNvPr>
                <p:cNvPicPr/>
                <p:nvPr/>
              </p:nvPicPr>
              <p:blipFill>
                <a:blip r:embed="rId169"/>
                <a:stretch>
                  <a:fillRect/>
                </a:stretch>
              </p:blipFill>
              <p:spPr>
                <a:xfrm>
                  <a:off x="10271679" y="3071166"/>
                  <a:ext cx="138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8" name="Freihand 117">
                  <a:extLst>
                    <a:ext uri="{FF2B5EF4-FFF2-40B4-BE49-F238E27FC236}">
                      <a16:creationId xmlns:a16="http://schemas.microsoft.com/office/drawing/2014/main" id="{30B64279-E75C-42FD-B389-A415DFC4DE61}"/>
                    </a:ext>
                  </a:extLst>
                </p14:cNvPr>
                <p14:cNvContentPartPr/>
                <p14:nvPr/>
              </p14:nvContentPartPr>
              <p14:xfrm>
                <a:off x="10411719" y="2916006"/>
                <a:ext cx="192600" cy="203400"/>
              </p14:xfrm>
            </p:contentPart>
          </mc:Choice>
          <mc:Fallback xmlns="">
            <p:pic>
              <p:nvPicPr>
                <p:cNvPr id="118" name="Freihand 117">
                  <a:extLst>
                    <a:ext uri="{FF2B5EF4-FFF2-40B4-BE49-F238E27FC236}">
                      <a16:creationId xmlns:a16="http://schemas.microsoft.com/office/drawing/2014/main" id="{30B64279-E75C-42FD-B389-A415DFC4DE61}"/>
                    </a:ext>
                  </a:extLst>
                </p:cNvPr>
                <p:cNvPicPr/>
                <p:nvPr/>
              </p:nvPicPr>
              <p:blipFill>
                <a:blip r:embed="rId171"/>
                <a:stretch>
                  <a:fillRect/>
                </a:stretch>
              </p:blipFill>
              <p:spPr>
                <a:xfrm>
                  <a:off x="10407399" y="2911686"/>
                  <a:ext cx="201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9" name="Freihand 118">
                  <a:extLst>
                    <a:ext uri="{FF2B5EF4-FFF2-40B4-BE49-F238E27FC236}">
                      <a16:creationId xmlns:a16="http://schemas.microsoft.com/office/drawing/2014/main" id="{33A93C3B-BD10-480A-B45A-C4734E075681}"/>
                    </a:ext>
                  </a:extLst>
                </p14:cNvPr>
                <p14:cNvContentPartPr/>
                <p14:nvPr/>
              </p14:nvContentPartPr>
              <p14:xfrm>
                <a:off x="10533399" y="2863446"/>
                <a:ext cx="360" cy="360"/>
              </p14:xfrm>
            </p:contentPart>
          </mc:Choice>
          <mc:Fallback xmlns="">
            <p:pic>
              <p:nvPicPr>
                <p:cNvPr id="119" name="Freihand 118">
                  <a:extLst>
                    <a:ext uri="{FF2B5EF4-FFF2-40B4-BE49-F238E27FC236}">
                      <a16:creationId xmlns:a16="http://schemas.microsoft.com/office/drawing/2014/main" id="{33A93C3B-BD10-480A-B45A-C4734E075681}"/>
                    </a:ext>
                  </a:extLst>
                </p:cNvPr>
                <p:cNvPicPr/>
                <p:nvPr/>
              </p:nvPicPr>
              <p:blipFill>
                <a:blip r:embed="rId26"/>
                <a:stretch>
                  <a:fillRect/>
                </a:stretch>
              </p:blipFill>
              <p:spPr>
                <a:xfrm>
                  <a:off x="10529079" y="285912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0" name="Freihand 119">
                  <a:extLst>
                    <a:ext uri="{FF2B5EF4-FFF2-40B4-BE49-F238E27FC236}">
                      <a16:creationId xmlns:a16="http://schemas.microsoft.com/office/drawing/2014/main" id="{58B08A9F-CC54-45E5-8030-0C1E43D26C54}"/>
                    </a:ext>
                  </a:extLst>
                </p14:cNvPr>
                <p14:cNvContentPartPr/>
                <p14:nvPr/>
              </p14:nvContentPartPr>
              <p14:xfrm>
                <a:off x="10636719" y="2838246"/>
                <a:ext cx="98280" cy="115200"/>
              </p14:xfrm>
            </p:contentPart>
          </mc:Choice>
          <mc:Fallback xmlns="">
            <p:pic>
              <p:nvPicPr>
                <p:cNvPr id="120" name="Freihand 119">
                  <a:extLst>
                    <a:ext uri="{FF2B5EF4-FFF2-40B4-BE49-F238E27FC236}">
                      <a16:creationId xmlns:a16="http://schemas.microsoft.com/office/drawing/2014/main" id="{58B08A9F-CC54-45E5-8030-0C1E43D26C54}"/>
                    </a:ext>
                  </a:extLst>
                </p:cNvPr>
                <p:cNvPicPr/>
                <p:nvPr/>
              </p:nvPicPr>
              <p:blipFill>
                <a:blip r:embed="rId174"/>
                <a:stretch>
                  <a:fillRect/>
                </a:stretch>
              </p:blipFill>
              <p:spPr>
                <a:xfrm>
                  <a:off x="10632399" y="2833926"/>
                  <a:ext cx="106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Freihand 120">
                  <a:extLst>
                    <a:ext uri="{FF2B5EF4-FFF2-40B4-BE49-F238E27FC236}">
                      <a16:creationId xmlns:a16="http://schemas.microsoft.com/office/drawing/2014/main" id="{F11A104E-ED93-48ED-A941-3B0D0D772CBC}"/>
                    </a:ext>
                  </a:extLst>
                </p14:cNvPr>
                <p14:cNvContentPartPr/>
                <p14:nvPr/>
              </p14:nvContentPartPr>
              <p14:xfrm>
                <a:off x="10798359" y="2700726"/>
                <a:ext cx="3240" cy="18720"/>
              </p14:xfrm>
            </p:contentPart>
          </mc:Choice>
          <mc:Fallback xmlns="">
            <p:pic>
              <p:nvPicPr>
                <p:cNvPr id="121" name="Freihand 120">
                  <a:extLst>
                    <a:ext uri="{FF2B5EF4-FFF2-40B4-BE49-F238E27FC236}">
                      <a16:creationId xmlns:a16="http://schemas.microsoft.com/office/drawing/2014/main" id="{F11A104E-ED93-48ED-A941-3B0D0D772CBC}"/>
                    </a:ext>
                  </a:extLst>
                </p:cNvPr>
                <p:cNvPicPr/>
                <p:nvPr/>
              </p:nvPicPr>
              <p:blipFill>
                <a:blip r:embed="rId176"/>
                <a:stretch>
                  <a:fillRect/>
                </a:stretch>
              </p:blipFill>
              <p:spPr>
                <a:xfrm>
                  <a:off x="10794039" y="2696406"/>
                  <a:ext cx="11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Freihand 121">
                  <a:extLst>
                    <a:ext uri="{FF2B5EF4-FFF2-40B4-BE49-F238E27FC236}">
                      <a16:creationId xmlns:a16="http://schemas.microsoft.com/office/drawing/2014/main" id="{DCD008B0-0D7D-48F4-A08D-3BD90990FE72}"/>
                    </a:ext>
                  </a:extLst>
                </p14:cNvPr>
                <p14:cNvContentPartPr/>
                <p14:nvPr/>
              </p14:nvContentPartPr>
              <p14:xfrm>
                <a:off x="10803399" y="2599926"/>
                <a:ext cx="140760" cy="195840"/>
              </p14:xfrm>
            </p:contentPart>
          </mc:Choice>
          <mc:Fallback xmlns="">
            <p:pic>
              <p:nvPicPr>
                <p:cNvPr id="122" name="Freihand 121">
                  <a:extLst>
                    <a:ext uri="{FF2B5EF4-FFF2-40B4-BE49-F238E27FC236}">
                      <a16:creationId xmlns:a16="http://schemas.microsoft.com/office/drawing/2014/main" id="{DCD008B0-0D7D-48F4-A08D-3BD90990FE72}"/>
                    </a:ext>
                  </a:extLst>
                </p:cNvPr>
                <p:cNvPicPr/>
                <p:nvPr/>
              </p:nvPicPr>
              <p:blipFill>
                <a:blip r:embed="rId178"/>
                <a:stretch>
                  <a:fillRect/>
                </a:stretch>
              </p:blipFill>
              <p:spPr>
                <a:xfrm>
                  <a:off x="10799079" y="2595606"/>
                  <a:ext cx="149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4" name="Freihand 123">
                  <a:extLst>
                    <a:ext uri="{FF2B5EF4-FFF2-40B4-BE49-F238E27FC236}">
                      <a16:creationId xmlns:a16="http://schemas.microsoft.com/office/drawing/2014/main" id="{54B2BACD-CC1B-4E5A-90C4-9D0BA3C6B00A}"/>
                    </a:ext>
                  </a:extLst>
                </p14:cNvPr>
                <p14:cNvContentPartPr/>
                <p14:nvPr/>
              </p14:nvContentPartPr>
              <p14:xfrm>
                <a:off x="10971879" y="2353686"/>
                <a:ext cx="195840" cy="302400"/>
              </p14:xfrm>
            </p:contentPart>
          </mc:Choice>
          <mc:Fallback xmlns="">
            <p:pic>
              <p:nvPicPr>
                <p:cNvPr id="124" name="Freihand 123">
                  <a:extLst>
                    <a:ext uri="{FF2B5EF4-FFF2-40B4-BE49-F238E27FC236}">
                      <a16:creationId xmlns:a16="http://schemas.microsoft.com/office/drawing/2014/main" id="{54B2BACD-CC1B-4E5A-90C4-9D0BA3C6B00A}"/>
                    </a:ext>
                  </a:extLst>
                </p:cNvPr>
                <p:cNvPicPr/>
                <p:nvPr/>
              </p:nvPicPr>
              <p:blipFill>
                <a:blip r:embed="rId180"/>
                <a:stretch>
                  <a:fillRect/>
                </a:stretch>
              </p:blipFill>
              <p:spPr>
                <a:xfrm>
                  <a:off x="10967559" y="2349366"/>
                  <a:ext cx="204480" cy="311040"/>
                </a:xfrm>
                <a:prstGeom prst="rect">
                  <a:avLst/>
                </a:prstGeom>
              </p:spPr>
            </p:pic>
          </mc:Fallback>
        </mc:AlternateContent>
      </p:grpSp>
    </p:spTree>
    <p:extLst>
      <p:ext uri="{BB962C8B-B14F-4D97-AF65-F5344CB8AC3E}">
        <p14:creationId xmlns:p14="http://schemas.microsoft.com/office/powerpoint/2010/main" val="99156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677062" cy="343620"/>
          </a:xfrm>
          <a:prstGeom prst="rect">
            <a:avLst/>
          </a:prstGeom>
          <a:noFill/>
        </p:spPr>
        <p:txBody>
          <a:bodyPr wrap="none" rtlCol="0">
            <a:spAutoFit/>
          </a:bodyPr>
          <a:lstStyle/>
          <a:p>
            <a:r>
              <a:rPr lang="de-DE" sz="1633"/>
              <a:t>Economic growth</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947422EB-D1B4-7FC6-4B82-F827FE95D660}"/>
              </a:ext>
            </a:extLst>
          </p:cNvPr>
          <p:cNvSpPr txBox="1"/>
          <p:nvPr/>
        </p:nvSpPr>
        <p:spPr>
          <a:xfrm>
            <a:off x="2434155" y="324392"/>
            <a:ext cx="1548501" cy="343620"/>
          </a:xfrm>
          <a:prstGeom prst="rect">
            <a:avLst/>
          </a:prstGeom>
          <a:noFill/>
        </p:spPr>
        <p:txBody>
          <a:bodyPr wrap="none" rtlCol="0">
            <a:spAutoFit/>
          </a:bodyPr>
          <a:lstStyle/>
          <a:p>
            <a:r>
              <a:rPr lang="de-DE" sz="1633" dirty="0"/>
              <a:t>Source: </a:t>
            </a:r>
            <a:r>
              <a:rPr lang="de-DE" sz="1633" dirty="0" err="1">
                <a:hlinkClick r:id="rId3"/>
              </a:rPr>
              <a:t>Destatis</a:t>
            </a:r>
            <a:endParaRPr lang="de-DE" sz="1633" dirty="0"/>
          </a:p>
        </p:txBody>
      </p:sp>
      <p:pic>
        <p:nvPicPr>
          <p:cNvPr id="7" name="Grafik 6">
            <a:extLst>
              <a:ext uri="{FF2B5EF4-FFF2-40B4-BE49-F238E27FC236}">
                <a16:creationId xmlns:a16="http://schemas.microsoft.com/office/drawing/2014/main" id="{432C2760-8590-4355-88F8-96092D0558B6}"/>
              </a:ext>
            </a:extLst>
          </p:cNvPr>
          <p:cNvPicPr>
            <a:picLocks noChangeAspect="1"/>
          </p:cNvPicPr>
          <p:nvPr/>
        </p:nvPicPr>
        <p:blipFill>
          <a:blip r:embed="rId4"/>
          <a:stretch>
            <a:fillRect/>
          </a:stretch>
        </p:blipFill>
        <p:spPr>
          <a:xfrm>
            <a:off x="557018" y="1131393"/>
            <a:ext cx="7582068" cy="4557307"/>
          </a:xfrm>
          <a:prstGeom prst="rect">
            <a:avLst/>
          </a:prstGeom>
        </p:spPr>
      </p:pic>
    </p:spTree>
    <p:extLst>
      <p:ext uri="{BB962C8B-B14F-4D97-AF65-F5344CB8AC3E}">
        <p14:creationId xmlns:p14="http://schemas.microsoft.com/office/powerpoint/2010/main" val="282051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904415" cy="343620"/>
          </a:xfrm>
          <a:prstGeom prst="rect">
            <a:avLst/>
          </a:prstGeom>
          <a:noFill/>
        </p:spPr>
        <p:txBody>
          <a:bodyPr wrap="none" rtlCol="0">
            <a:spAutoFit/>
          </a:bodyPr>
          <a:lstStyle/>
          <a:p>
            <a:r>
              <a:rPr lang="de-DE" sz="1633"/>
              <a:t>Inflation</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24A4487-252B-810B-FC2B-62E4F5340531}"/>
              </a:ext>
            </a:extLst>
          </p:cNvPr>
          <p:cNvSpPr txBox="1"/>
          <p:nvPr/>
        </p:nvSpPr>
        <p:spPr>
          <a:xfrm>
            <a:off x="3098184" y="291735"/>
            <a:ext cx="1909497" cy="343620"/>
          </a:xfrm>
          <a:prstGeom prst="rect">
            <a:avLst/>
          </a:prstGeom>
          <a:noFill/>
        </p:spPr>
        <p:txBody>
          <a:bodyPr wrap="none" rtlCol="0">
            <a:spAutoFit/>
          </a:bodyPr>
          <a:lstStyle/>
          <a:p>
            <a:r>
              <a:rPr lang="de-DE" sz="1633" dirty="0"/>
              <a:t>Source</a:t>
            </a:r>
            <a:r>
              <a:rPr lang="de-DE" sz="1633"/>
              <a:t>: </a:t>
            </a:r>
            <a:r>
              <a:rPr lang="de-DE" sz="1633">
                <a:hlinkClick r:id="rId3"/>
              </a:rPr>
              <a:t>Bundesbank</a:t>
            </a:r>
            <a:endParaRPr lang="de-DE" sz="1633" dirty="0"/>
          </a:p>
        </p:txBody>
      </p:sp>
      <p:pic>
        <p:nvPicPr>
          <p:cNvPr id="3" name="Grafik 2">
            <a:extLst>
              <a:ext uri="{FF2B5EF4-FFF2-40B4-BE49-F238E27FC236}">
                <a16:creationId xmlns:a16="http://schemas.microsoft.com/office/drawing/2014/main" id="{50455805-8134-4852-BC96-243554F42AB6}"/>
              </a:ext>
            </a:extLst>
          </p:cNvPr>
          <p:cNvPicPr>
            <a:picLocks noChangeAspect="1"/>
          </p:cNvPicPr>
          <p:nvPr/>
        </p:nvPicPr>
        <p:blipFill>
          <a:blip r:embed="rId4"/>
          <a:stretch>
            <a:fillRect/>
          </a:stretch>
        </p:blipFill>
        <p:spPr>
          <a:xfrm>
            <a:off x="200902" y="780735"/>
            <a:ext cx="7748116" cy="4657113"/>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80209F72-4018-4133-9A0E-2A3E282104BF}"/>
                  </a:ext>
                </a:extLst>
              </p14:cNvPr>
              <p14:cNvContentPartPr/>
              <p14:nvPr/>
            </p14:nvContentPartPr>
            <p14:xfrm>
              <a:off x="4410519" y="2869926"/>
              <a:ext cx="88200" cy="1910880"/>
            </p14:xfrm>
          </p:contentPart>
        </mc:Choice>
        <mc:Fallback xmlns="">
          <p:pic>
            <p:nvPicPr>
              <p:cNvPr id="4" name="Freihand 3">
                <a:extLst>
                  <a:ext uri="{FF2B5EF4-FFF2-40B4-BE49-F238E27FC236}">
                    <a16:creationId xmlns:a16="http://schemas.microsoft.com/office/drawing/2014/main" id="{80209F72-4018-4133-9A0E-2A3E282104BF}"/>
                  </a:ext>
                </a:extLst>
              </p:cNvPr>
              <p:cNvPicPr/>
              <p:nvPr/>
            </p:nvPicPr>
            <p:blipFill>
              <a:blip r:embed="rId6"/>
              <a:stretch>
                <a:fillRect/>
              </a:stretch>
            </p:blipFill>
            <p:spPr>
              <a:xfrm>
                <a:off x="4406199" y="2865606"/>
                <a:ext cx="96840" cy="1919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Freihand 64">
                <a:extLst>
                  <a:ext uri="{FF2B5EF4-FFF2-40B4-BE49-F238E27FC236}">
                    <a16:creationId xmlns:a16="http://schemas.microsoft.com/office/drawing/2014/main" id="{4D13D1A8-409B-429F-9139-2C3FAACCF68C}"/>
                  </a:ext>
                </a:extLst>
              </p14:cNvPr>
              <p14:cNvContentPartPr/>
              <p14:nvPr/>
            </p14:nvContentPartPr>
            <p14:xfrm>
              <a:off x="4562439" y="4058286"/>
              <a:ext cx="255240" cy="84960"/>
            </p14:xfrm>
          </p:contentPart>
        </mc:Choice>
        <mc:Fallback xmlns="">
          <p:pic>
            <p:nvPicPr>
              <p:cNvPr id="65" name="Freihand 64">
                <a:extLst>
                  <a:ext uri="{FF2B5EF4-FFF2-40B4-BE49-F238E27FC236}">
                    <a16:creationId xmlns:a16="http://schemas.microsoft.com/office/drawing/2014/main" id="{4D13D1A8-409B-429F-9139-2C3FAACCF68C}"/>
                  </a:ext>
                </a:extLst>
              </p:cNvPr>
              <p:cNvPicPr/>
              <p:nvPr/>
            </p:nvPicPr>
            <p:blipFill>
              <a:blip r:embed="rId8"/>
              <a:stretch>
                <a:fillRect/>
              </a:stretch>
            </p:blipFill>
            <p:spPr>
              <a:xfrm>
                <a:off x="4558119" y="4053966"/>
                <a:ext cx="2638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3" name="Freihand 102">
                <a:extLst>
                  <a:ext uri="{FF2B5EF4-FFF2-40B4-BE49-F238E27FC236}">
                    <a16:creationId xmlns:a16="http://schemas.microsoft.com/office/drawing/2014/main" id="{C5B5F061-8FD4-4A75-8E1D-B3CBF35D171B}"/>
                  </a:ext>
                </a:extLst>
              </p14:cNvPr>
              <p14:cNvContentPartPr/>
              <p14:nvPr/>
            </p14:nvContentPartPr>
            <p14:xfrm>
              <a:off x="4955199" y="3554646"/>
              <a:ext cx="1796400" cy="69480"/>
            </p14:xfrm>
          </p:contentPart>
        </mc:Choice>
        <mc:Fallback xmlns="">
          <p:pic>
            <p:nvPicPr>
              <p:cNvPr id="103" name="Freihand 102">
                <a:extLst>
                  <a:ext uri="{FF2B5EF4-FFF2-40B4-BE49-F238E27FC236}">
                    <a16:creationId xmlns:a16="http://schemas.microsoft.com/office/drawing/2014/main" id="{C5B5F061-8FD4-4A75-8E1D-B3CBF35D171B}"/>
                  </a:ext>
                </a:extLst>
              </p:cNvPr>
              <p:cNvPicPr/>
              <p:nvPr/>
            </p:nvPicPr>
            <p:blipFill>
              <a:blip r:embed="rId10"/>
              <a:stretch>
                <a:fillRect/>
              </a:stretch>
            </p:blipFill>
            <p:spPr>
              <a:xfrm>
                <a:off x="4950879" y="3550326"/>
                <a:ext cx="1805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1" name="Freihand 200">
                <a:extLst>
                  <a:ext uri="{FF2B5EF4-FFF2-40B4-BE49-F238E27FC236}">
                    <a16:creationId xmlns:a16="http://schemas.microsoft.com/office/drawing/2014/main" id="{55ABC4CC-5259-4757-8EAA-0A4C57B942D6}"/>
                  </a:ext>
                </a:extLst>
              </p14:cNvPr>
              <p14:cNvContentPartPr/>
              <p14:nvPr/>
            </p14:nvContentPartPr>
            <p14:xfrm>
              <a:off x="4973919" y="3223446"/>
              <a:ext cx="1861920" cy="843480"/>
            </p14:xfrm>
          </p:contentPart>
        </mc:Choice>
        <mc:Fallback xmlns="">
          <p:pic>
            <p:nvPicPr>
              <p:cNvPr id="201" name="Freihand 200">
                <a:extLst>
                  <a:ext uri="{FF2B5EF4-FFF2-40B4-BE49-F238E27FC236}">
                    <a16:creationId xmlns:a16="http://schemas.microsoft.com/office/drawing/2014/main" id="{55ABC4CC-5259-4757-8EAA-0A4C57B942D6}"/>
                  </a:ext>
                </a:extLst>
              </p:cNvPr>
              <p:cNvPicPr/>
              <p:nvPr/>
            </p:nvPicPr>
            <p:blipFill>
              <a:blip r:embed="rId12"/>
              <a:stretch>
                <a:fillRect/>
              </a:stretch>
            </p:blipFill>
            <p:spPr>
              <a:xfrm>
                <a:off x="4969599" y="3219126"/>
                <a:ext cx="1870560" cy="85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3" name="Freihand 202">
                <a:extLst>
                  <a:ext uri="{FF2B5EF4-FFF2-40B4-BE49-F238E27FC236}">
                    <a16:creationId xmlns:a16="http://schemas.microsoft.com/office/drawing/2014/main" id="{F2564363-1978-46FF-87C9-A28B664AE02B}"/>
                  </a:ext>
                </a:extLst>
              </p14:cNvPr>
              <p14:cNvContentPartPr/>
              <p14:nvPr/>
            </p14:nvContentPartPr>
            <p14:xfrm>
              <a:off x="8507319" y="2446566"/>
              <a:ext cx="406800" cy="853920"/>
            </p14:xfrm>
          </p:contentPart>
        </mc:Choice>
        <mc:Fallback xmlns="">
          <p:pic>
            <p:nvPicPr>
              <p:cNvPr id="203" name="Freihand 202">
                <a:extLst>
                  <a:ext uri="{FF2B5EF4-FFF2-40B4-BE49-F238E27FC236}">
                    <a16:creationId xmlns:a16="http://schemas.microsoft.com/office/drawing/2014/main" id="{F2564363-1978-46FF-87C9-A28B664AE02B}"/>
                  </a:ext>
                </a:extLst>
              </p:cNvPr>
              <p:cNvPicPr/>
              <p:nvPr/>
            </p:nvPicPr>
            <p:blipFill>
              <a:blip r:embed="rId14"/>
              <a:stretch>
                <a:fillRect/>
              </a:stretch>
            </p:blipFill>
            <p:spPr>
              <a:xfrm>
                <a:off x="8502999" y="2442246"/>
                <a:ext cx="41544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5" name="Freihand 204">
                <a:extLst>
                  <a:ext uri="{FF2B5EF4-FFF2-40B4-BE49-F238E27FC236}">
                    <a16:creationId xmlns:a16="http://schemas.microsoft.com/office/drawing/2014/main" id="{A911BB25-AE38-4AAC-BCCE-D0DB3B47D8FF}"/>
                  </a:ext>
                </a:extLst>
              </p14:cNvPr>
              <p14:cNvContentPartPr/>
              <p14:nvPr/>
            </p14:nvContentPartPr>
            <p14:xfrm>
              <a:off x="8933559" y="2633766"/>
              <a:ext cx="321480" cy="466560"/>
            </p14:xfrm>
          </p:contentPart>
        </mc:Choice>
        <mc:Fallback xmlns="">
          <p:pic>
            <p:nvPicPr>
              <p:cNvPr id="205" name="Freihand 204">
                <a:extLst>
                  <a:ext uri="{FF2B5EF4-FFF2-40B4-BE49-F238E27FC236}">
                    <a16:creationId xmlns:a16="http://schemas.microsoft.com/office/drawing/2014/main" id="{A911BB25-AE38-4AAC-BCCE-D0DB3B47D8FF}"/>
                  </a:ext>
                </a:extLst>
              </p:cNvPr>
              <p:cNvPicPr/>
              <p:nvPr/>
            </p:nvPicPr>
            <p:blipFill>
              <a:blip r:embed="rId16"/>
              <a:stretch>
                <a:fillRect/>
              </a:stretch>
            </p:blipFill>
            <p:spPr>
              <a:xfrm>
                <a:off x="8929239" y="2629446"/>
                <a:ext cx="33012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7" name="Freihand 206">
                <a:extLst>
                  <a:ext uri="{FF2B5EF4-FFF2-40B4-BE49-F238E27FC236}">
                    <a16:creationId xmlns:a16="http://schemas.microsoft.com/office/drawing/2014/main" id="{6A781038-EC56-4E2B-AB50-8ADEBCAE9824}"/>
                  </a:ext>
                </a:extLst>
              </p14:cNvPr>
              <p14:cNvContentPartPr/>
              <p14:nvPr/>
            </p14:nvContentPartPr>
            <p14:xfrm>
              <a:off x="9881439" y="2466366"/>
              <a:ext cx="317160" cy="618120"/>
            </p14:xfrm>
          </p:contentPart>
        </mc:Choice>
        <mc:Fallback xmlns="">
          <p:pic>
            <p:nvPicPr>
              <p:cNvPr id="207" name="Freihand 206">
                <a:extLst>
                  <a:ext uri="{FF2B5EF4-FFF2-40B4-BE49-F238E27FC236}">
                    <a16:creationId xmlns:a16="http://schemas.microsoft.com/office/drawing/2014/main" id="{6A781038-EC56-4E2B-AB50-8ADEBCAE9824}"/>
                  </a:ext>
                </a:extLst>
              </p:cNvPr>
              <p:cNvPicPr/>
              <p:nvPr/>
            </p:nvPicPr>
            <p:blipFill>
              <a:blip r:embed="rId18"/>
              <a:stretch>
                <a:fillRect/>
              </a:stretch>
            </p:blipFill>
            <p:spPr>
              <a:xfrm>
                <a:off x="9877119" y="2462046"/>
                <a:ext cx="32580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9" name="Freihand 208">
                <a:extLst>
                  <a:ext uri="{FF2B5EF4-FFF2-40B4-BE49-F238E27FC236}">
                    <a16:creationId xmlns:a16="http://schemas.microsoft.com/office/drawing/2014/main" id="{1651AA1B-1E3A-410C-AEA7-E431FB7744A9}"/>
                  </a:ext>
                </a:extLst>
              </p14:cNvPr>
              <p14:cNvContentPartPr/>
              <p14:nvPr/>
            </p14:nvContentPartPr>
            <p14:xfrm>
              <a:off x="8482839" y="2566086"/>
              <a:ext cx="410400" cy="692280"/>
            </p14:xfrm>
          </p:contentPart>
        </mc:Choice>
        <mc:Fallback xmlns="">
          <p:pic>
            <p:nvPicPr>
              <p:cNvPr id="209" name="Freihand 208">
                <a:extLst>
                  <a:ext uri="{FF2B5EF4-FFF2-40B4-BE49-F238E27FC236}">
                    <a16:creationId xmlns:a16="http://schemas.microsoft.com/office/drawing/2014/main" id="{1651AA1B-1E3A-410C-AEA7-E431FB7744A9}"/>
                  </a:ext>
                </a:extLst>
              </p:cNvPr>
              <p:cNvPicPr/>
              <p:nvPr/>
            </p:nvPicPr>
            <p:blipFill>
              <a:blip r:embed="rId20"/>
              <a:stretch>
                <a:fillRect/>
              </a:stretch>
            </p:blipFill>
            <p:spPr>
              <a:xfrm>
                <a:off x="8478519" y="2561766"/>
                <a:ext cx="41904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1" name="Freihand 210">
                <a:extLst>
                  <a:ext uri="{FF2B5EF4-FFF2-40B4-BE49-F238E27FC236}">
                    <a16:creationId xmlns:a16="http://schemas.microsoft.com/office/drawing/2014/main" id="{2F724C42-3764-45DA-B1DB-5B280E1D124F}"/>
                  </a:ext>
                </a:extLst>
              </p14:cNvPr>
              <p14:cNvContentPartPr/>
              <p14:nvPr/>
            </p14:nvContentPartPr>
            <p14:xfrm>
              <a:off x="8043279" y="2431806"/>
              <a:ext cx="2272680" cy="760680"/>
            </p14:xfrm>
          </p:contentPart>
        </mc:Choice>
        <mc:Fallback xmlns="">
          <p:pic>
            <p:nvPicPr>
              <p:cNvPr id="211" name="Freihand 210">
                <a:extLst>
                  <a:ext uri="{FF2B5EF4-FFF2-40B4-BE49-F238E27FC236}">
                    <a16:creationId xmlns:a16="http://schemas.microsoft.com/office/drawing/2014/main" id="{2F724C42-3764-45DA-B1DB-5B280E1D124F}"/>
                  </a:ext>
                </a:extLst>
              </p:cNvPr>
              <p:cNvPicPr/>
              <p:nvPr/>
            </p:nvPicPr>
            <p:blipFill>
              <a:blip r:embed="rId22"/>
              <a:stretch>
                <a:fillRect/>
              </a:stretch>
            </p:blipFill>
            <p:spPr>
              <a:xfrm>
                <a:off x="8038959" y="2427486"/>
                <a:ext cx="2281320" cy="769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2" name="Freihand 221">
                <a:extLst>
                  <a:ext uri="{FF2B5EF4-FFF2-40B4-BE49-F238E27FC236}">
                    <a16:creationId xmlns:a16="http://schemas.microsoft.com/office/drawing/2014/main" id="{F4695973-4F68-45E3-B2DD-BD4239E62835}"/>
                  </a:ext>
                </a:extLst>
              </p14:cNvPr>
              <p14:cNvContentPartPr/>
              <p14:nvPr/>
            </p14:nvContentPartPr>
            <p14:xfrm>
              <a:off x="4765119" y="3087006"/>
              <a:ext cx="2440440" cy="1271160"/>
            </p14:xfrm>
          </p:contentPart>
        </mc:Choice>
        <mc:Fallback xmlns="">
          <p:pic>
            <p:nvPicPr>
              <p:cNvPr id="222" name="Freihand 221">
                <a:extLst>
                  <a:ext uri="{FF2B5EF4-FFF2-40B4-BE49-F238E27FC236}">
                    <a16:creationId xmlns:a16="http://schemas.microsoft.com/office/drawing/2014/main" id="{F4695973-4F68-45E3-B2DD-BD4239E62835}"/>
                  </a:ext>
                </a:extLst>
              </p:cNvPr>
              <p:cNvPicPr/>
              <p:nvPr/>
            </p:nvPicPr>
            <p:blipFill>
              <a:blip r:embed="rId24"/>
              <a:stretch>
                <a:fillRect/>
              </a:stretch>
            </p:blipFill>
            <p:spPr>
              <a:xfrm>
                <a:off x="4760799" y="3082686"/>
                <a:ext cx="2449080" cy="127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6" name="Freihand 235">
                <a:extLst>
                  <a:ext uri="{FF2B5EF4-FFF2-40B4-BE49-F238E27FC236}">
                    <a16:creationId xmlns:a16="http://schemas.microsoft.com/office/drawing/2014/main" id="{1619A747-2C4A-4EB6-9382-9D182325C353}"/>
                  </a:ext>
                </a:extLst>
              </p14:cNvPr>
              <p14:cNvContentPartPr/>
              <p14:nvPr/>
            </p14:nvContentPartPr>
            <p14:xfrm>
              <a:off x="4718319" y="3151806"/>
              <a:ext cx="2235960" cy="994680"/>
            </p14:xfrm>
          </p:contentPart>
        </mc:Choice>
        <mc:Fallback xmlns="">
          <p:pic>
            <p:nvPicPr>
              <p:cNvPr id="236" name="Freihand 235">
                <a:extLst>
                  <a:ext uri="{FF2B5EF4-FFF2-40B4-BE49-F238E27FC236}">
                    <a16:creationId xmlns:a16="http://schemas.microsoft.com/office/drawing/2014/main" id="{1619A747-2C4A-4EB6-9382-9D182325C353}"/>
                  </a:ext>
                </a:extLst>
              </p:cNvPr>
              <p:cNvPicPr/>
              <p:nvPr/>
            </p:nvPicPr>
            <p:blipFill>
              <a:blip r:embed="rId26"/>
              <a:stretch>
                <a:fillRect/>
              </a:stretch>
            </p:blipFill>
            <p:spPr>
              <a:xfrm>
                <a:off x="4713999" y="3147486"/>
                <a:ext cx="2244600" cy="1003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38" name="Freihand 237">
                <a:extLst>
                  <a:ext uri="{FF2B5EF4-FFF2-40B4-BE49-F238E27FC236}">
                    <a16:creationId xmlns:a16="http://schemas.microsoft.com/office/drawing/2014/main" id="{45B153B6-68E2-4DDC-B28B-68D89ADEB300}"/>
                  </a:ext>
                </a:extLst>
              </p14:cNvPr>
              <p14:cNvContentPartPr/>
              <p14:nvPr/>
            </p14:nvContentPartPr>
            <p14:xfrm>
              <a:off x="8449719" y="2572566"/>
              <a:ext cx="574560" cy="724320"/>
            </p14:xfrm>
          </p:contentPart>
        </mc:Choice>
        <mc:Fallback xmlns="">
          <p:pic>
            <p:nvPicPr>
              <p:cNvPr id="238" name="Freihand 237">
                <a:extLst>
                  <a:ext uri="{FF2B5EF4-FFF2-40B4-BE49-F238E27FC236}">
                    <a16:creationId xmlns:a16="http://schemas.microsoft.com/office/drawing/2014/main" id="{45B153B6-68E2-4DDC-B28B-68D89ADEB300}"/>
                  </a:ext>
                </a:extLst>
              </p:cNvPr>
              <p:cNvPicPr/>
              <p:nvPr/>
            </p:nvPicPr>
            <p:blipFill>
              <a:blip r:embed="rId28"/>
              <a:stretch>
                <a:fillRect/>
              </a:stretch>
            </p:blipFill>
            <p:spPr>
              <a:xfrm>
                <a:off x="8445399" y="2568246"/>
                <a:ext cx="583200" cy="732960"/>
              </a:xfrm>
              <a:prstGeom prst="rect">
                <a:avLst/>
              </a:prstGeom>
            </p:spPr>
          </p:pic>
        </mc:Fallback>
      </mc:AlternateContent>
      <p:grpSp>
        <p:nvGrpSpPr>
          <p:cNvPr id="266" name="Gruppieren 265">
            <a:extLst>
              <a:ext uri="{FF2B5EF4-FFF2-40B4-BE49-F238E27FC236}">
                <a16:creationId xmlns:a16="http://schemas.microsoft.com/office/drawing/2014/main" id="{D46FC2D7-5E76-4C46-B0C0-B5A6817BEB91}"/>
              </a:ext>
            </a:extLst>
          </p:cNvPr>
          <p:cNvGrpSpPr/>
          <p:nvPr/>
        </p:nvGrpSpPr>
        <p:grpSpPr>
          <a:xfrm>
            <a:off x="3716079" y="523806"/>
            <a:ext cx="7740360" cy="3934080"/>
            <a:chOff x="3716079" y="523806"/>
            <a:chExt cx="7740360" cy="3934080"/>
          </a:xfrm>
        </p:grpSpPr>
        <mc:AlternateContent xmlns:mc="http://schemas.openxmlformats.org/markup-compatibility/2006" xmlns:p14="http://schemas.microsoft.com/office/powerpoint/2010/main">
          <mc:Choice Requires="p14">
            <p:contentPart p14:bwMode="auto" r:id="rId29">
              <p14:nvContentPartPr>
                <p14:cNvPr id="67" name="Freihand 66">
                  <a:extLst>
                    <a:ext uri="{FF2B5EF4-FFF2-40B4-BE49-F238E27FC236}">
                      <a16:creationId xmlns:a16="http://schemas.microsoft.com/office/drawing/2014/main" id="{B3CB35EC-AF30-4460-8AE9-A9636F82C1BF}"/>
                    </a:ext>
                  </a:extLst>
                </p14:cNvPr>
                <p14:cNvContentPartPr/>
                <p14:nvPr/>
              </p14:nvContentPartPr>
              <p14:xfrm>
                <a:off x="4864479" y="1320846"/>
                <a:ext cx="851760" cy="525600"/>
              </p14:xfrm>
            </p:contentPart>
          </mc:Choice>
          <mc:Fallback xmlns="">
            <p:pic>
              <p:nvPicPr>
                <p:cNvPr id="67" name="Freihand 66">
                  <a:extLst>
                    <a:ext uri="{FF2B5EF4-FFF2-40B4-BE49-F238E27FC236}">
                      <a16:creationId xmlns:a16="http://schemas.microsoft.com/office/drawing/2014/main" id="{B3CB35EC-AF30-4460-8AE9-A9636F82C1BF}"/>
                    </a:ext>
                  </a:extLst>
                </p:cNvPr>
                <p:cNvPicPr/>
                <p:nvPr/>
              </p:nvPicPr>
              <p:blipFill>
                <a:blip r:embed="rId30"/>
                <a:stretch>
                  <a:fillRect/>
                </a:stretch>
              </p:blipFill>
              <p:spPr>
                <a:xfrm>
                  <a:off x="4860159" y="1316526"/>
                  <a:ext cx="86040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 name="Freihand 4">
                  <a:extLst>
                    <a:ext uri="{FF2B5EF4-FFF2-40B4-BE49-F238E27FC236}">
                      <a16:creationId xmlns:a16="http://schemas.microsoft.com/office/drawing/2014/main" id="{76922FC2-B64F-463B-B6D1-2966E4A6BCE9}"/>
                    </a:ext>
                  </a:extLst>
                </p14:cNvPr>
                <p14:cNvContentPartPr/>
                <p14:nvPr/>
              </p14:nvContentPartPr>
              <p14:xfrm>
                <a:off x="4464879" y="3013566"/>
                <a:ext cx="421560" cy="1172520"/>
              </p14:xfrm>
            </p:contentPart>
          </mc:Choice>
          <mc:Fallback xmlns="">
            <p:pic>
              <p:nvPicPr>
                <p:cNvPr id="5" name="Freihand 4">
                  <a:extLst>
                    <a:ext uri="{FF2B5EF4-FFF2-40B4-BE49-F238E27FC236}">
                      <a16:creationId xmlns:a16="http://schemas.microsoft.com/office/drawing/2014/main" id="{76922FC2-B64F-463B-B6D1-2966E4A6BCE9}"/>
                    </a:ext>
                  </a:extLst>
                </p:cNvPr>
                <p:cNvPicPr/>
                <p:nvPr/>
              </p:nvPicPr>
              <p:blipFill>
                <a:blip r:embed="rId32"/>
                <a:stretch>
                  <a:fillRect/>
                </a:stretch>
              </p:blipFill>
              <p:spPr>
                <a:xfrm>
                  <a:off x="4460559" y="3009246"/>
                  <a:ext cx="430200" cy="11811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 name="Freihand 6">
                  <a:extLst>
                    <a:ext uri="{FF2B5EF4-FFF2-40B4-BE49-F238E27FC236}">
                      <a16:creationId xmlns:a16="http://schemas.microsoft.com/office/drawing/2014/main" id="{2B4BA199-FFA8-4AFD-916B-6C167CE2EB50}"/>
                    </a:ext>
                  </a:extLst>
                </p14:cNvPr>
                <p14:cNvContentPartPr/>
                <p14:nvPr/>
              </p14:nvContentPartPr>
              <p14:xfrm>
                <a:off x="4616799" y="3812046"/>
                <a:ext cx="368280" cy="645840"/>
              </p14:xfrm>
            </p:contentPart>
          </mc:Choice>
          <mc:Fallback xmlns="">
            <p:pic>
              <p:nvPicPr>
                <p:cNvPr id="7" name="Freihand 6">
                  <a:extLst>
                    <a:ext uri="{FF2B5EF4-FFF2-40B4-BE49-F238E27FC236}">
                      <a16:creationId xmlns:a16="http://schemas.microsoft.com/office/drawing/2014/main" id="{2B4BA199-FFA8-4AFD-916B-6C167CE2EB50}"/>
                    </a:ext>
                  </a:extLst>
                </p:cNvPr>
                <p:cNvPicPr/>
                <p:nvPr/>
              </p:nvPicPr>
              <p:blipFill>
                <a:blip r:embed="rId34"/>
                <a:stretch>
                  <a:fillRect/>
                </a:stretch>
              </p:blipFill>
              <p:spPr>
                <a:xfrm>
                  <a:off x="4612479" y="3807726"/>
                  <a:ext cx="376920" cy="654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 name="Freihand 10">
                  <a:extLst>
                    <a:ext uri="{FF2B5EF4-FFF2-40B4-BE49-F238E27FC236}">
                      <a16:creationId xmlns:a16="http://schemas.microsoft.com/office/drawing/2014/main" id="{34197524-46CE-41B8-A6F6-41F887BF22AA}"/>
                    </a:ext>
                  </a:extLst>
                </p14:cNvPr>
                <p14:cNvContentPartPr/>
                <p14:nvPr/>
              </p14:nvContentPartPr>
              <p14:xfrm>
                <a:off x="4686279" y="3902406"/>
                <a:ext cx="321480" cy="539640"/>
              </p14:xfrm>
            </p:contentPart>
          </mc:Choice>
          <mc:Fallback xmlns="">
            <p:pic>
              <p:nvPicPr>
                <p:cNvPr id="11" name="Freihand 10">
                  <a:extLst>
                    <a:ext uri="{FF2B5EF4-FFF2-40B4-BE49-F238E27FC236}">
                      <a16:creationId xmlns:a16="http://schemas.microsoft.com/office/drawing/2014/main" id="{34197524-46CE-41B8-A6F6-41F887BF22AA}"/>
                    </a:ext>
                  </a:extLst>
                </p:cNvPr>
                <p:cNvPicPr/>
                <p:nvPr/>
              </p:nvPicPr>
              <p:blipFill>
                <a:blip r:embed="rId36"/>
                <a:stretch>
                  <a:fillRect/>
                </a:stretch>
              </p:blipFill>
              <p:spPr>
                <a:xfrm>
                  <a:off x="4681959" y="3898086"/>
                  <a:ext cx="33012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ED0C968B-6831-4AA0-8B52-6A2732F59429}"/>
                    </a:ext>
                  </a:extLst>
                </p14:cNvPr>
                <p14:cNvContentPartPr/>
                <p14:nvPr/>
              </p14:nvContentPartPr>
              <p14:xfrm>
                <a:off x="4521039" y="4051806"/>
                <a:ext cx="399240" cy="56880"/>
              </p14:xfrm>
            </p:contentPart>
          </mc:Choice>
          <mc:Fallback xmlns="">
            <p:pic>
              <p:nvPicPr>
                <p:cNvPr id="23" name="Freihand 22">
                  <a:extLst>
                    <a:ext uri="{FF2B5EF4-FFF2-40B4-BE49-F238E27FC236}">
                      <a16:creationId xmlns:a16="http://schemas.microsoft.com/office/drawing/2014/main" id="{ED0C968B-6831-4AA0-8B52-6A2732F59429}"/>
                    </a:ext>
                  </a:extLst>
                </p:cNvPr>
                <p:cNvPicPr/>
                <p:nvPr/>
              </p:nvPicPr>
              <p:blipFill>
                <a:blip r:embed="rId38"/>
                <a:stretch>
                  <a:fillRect/>
                </a:stretch>
              </p:blipFill>
              <p:spPr>
                <a:xfrm>
                  <a:off x="4516719" y="4047486"/>
                  <a:ext cx="407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CC9FAE21-CF42-482D-B8E2-A4CD7ED810E0}"/>
                    </a:ext>
                  </a:extLst>
                </p14:cNvPr>
                <p14:cNvContentPartPr/>
                <p14:nvPr/>
              </p14:nvContentPartPr>
              <p14:xfrm>
                <a:off x="3716079" y="2419206"/>
                <a:ext cx="186840" cy="201960"/>
              </p14:xfrm>
            </p:contentPart>
          </mc:Choice>
          <mc:Fallback xmlns="">
            <p:pic>
              <p:nvPicPr>
                <p:cNvPr id="18" name="Freihand 17">
                  <a:extLst>
                    <a:ext uri="{FF2B5EF4-FFF2-40B4-BE49-F238E27FC236}">
                      <a16:creationId xmlns:a16="http://schemas.microsoft.com/office/drawing/2014/main" id="{CC9FAE21-CF42-482D-B8E2-A4CD7ED810E0}"/>
                    </a:ext>
                  </a:extLst>
                </p:cNvPr>
                <p:cNvPicPr/>
                <p:nvPr/>
              </p:nvPicPr>
              <p:blipFill>
                <a:blip r:embed="rId40"/>
                <a:stretch>
                  <a:fillRect/>
                </a:stretch>
              </p:blipFill>
              <p:spPr>
                <a:xfrm>
                  <a:off x="3711759" y="2414886"/>
                  <a:ext cx="195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82134DBD-39DC-4B59-9181-99DE47C8EDAD}"/>
                    </a:ext>
                  </a:extLst>
                </p14:cNvPr>
                <p14:cNvContentPartPr/>
                <p14:nvPr/>
              </p14:nvContentPartPr>
              <p14:xfrm>
                <a:off x="3978519" y="2433966"/>
                <a:ext cx="104400" cy="141840"/>
              </p14:xfrm>
            </p:contentPart>
          </mc:Choice>
          <mc:Fallback xmlns="">
            <p:pic>
              <p:nvPicPr>
                <p:cNvPr id="19" name="Freihand 18">
                  <a:extLst>
                    <a:ext uri="{FF2B5EF4-FFF2-40B4-BE49-F238E27FC236}">
                      <a16:creationId xmlns:a16="http://schemas.microsoft.com/office/drawing/2014/main" id="{82134DBD-39DC-4B59-9181-99DE47C8EDAD}"/>
                    </a:ext>
                  </a:extLst>
                </p:cNvPr>
                <p:cNvPicPr/>
                <p:nvPr/>
              </p:nvPicPr>
              <p:blipFill>
                <a:blip r:embed="rId42"/>
                <a:stretch>
                  <a:fillRect/>
                </a:stretch>
              </p:blipFill>
              <p:spPr>
                <a:xfrm>
                  <a:off x="3974199" y="2429646"/>
                  <a:ext cx="113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07E91581-9BEB-489C-AA82-0E8891D1A23B}"/>
                    </a:ext>
                  </a:extLst>
                </p14:cNvPr>
                <p14:cNvContentPartPr/>
                <p14:nvPr/>
              </p14:nvContentPartPr>
              <p14:xfrm>
                <a:off x="3902199" y="2330646"/>
                <a:ext cx="95040" cy="111600"/>
              </p14:xfrm>
            </p:contentPart>
          </mc:Choice>
          <mc:Fallback xmlns="">
            <p:pic>
              <p:nvPicPr>
                <p:cNvPr id="20" name="Freihand 19">
                  <a:extLst>
                    <a:ext uri="{FF2B5EF4-FFF2-40B4-BE49-F238E27FC236}">
                      <a16:creationId xmlns:a16="http://schemas.microsoft.com/office/drawing/2014/main" id="{07E91581-9BEB-489C-AA82-0E8891D1A23B}"/>
                    </a:ext>
                  </a:extLst>
                </p:cNvPr>
                <p:cNvPicPr/>
                <p:nvPr/>
              </p:nvPicPr>
              <p:blipFill>
                <a:blip r:embed="rId44"/>
                <a:stretch>
                  <a:fillRect/>
                </a:stretch>
              </p:blipFill>
              <p:spPr>
                <a:xfrm>
                  <a:off x="3897879" y="2326326"/>
                  <a:ext cx="103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ECB228DD-F56D-4BDB-9044-A138AFA77D79}"/>
                    </a:ext>
                  </a:extLst>
                </p14:cNvPr>
                <p14:cNvContentPartPr/>
                <p14:nvPr/>
              </p14:nvContentPartPr>
              <p14:xfrm>
                <a:off x="4105959" y="2453046"/>
                <a:ext cx="43560" cy="39600"/>
              </p14:xfrm>
            </p:contentPart>
          </mc:Choice>
          <mc:Fallback xmlns="">
            <p:pic>
              <p:nvPicPr>
                <p:cNvPr id="21" name="Freihand 20">
                  <a:extLst>
                    <a:ext uri="{FF2B5EF4-FFF2-40B4-BE49-F238E27FC236}">
                      <a16:creationId xmlns:a16="http://schemas.microsoft.com/office/drawing/2014/main" id="{ECB228DD-F56D-4BDB-9044-A138AFA77D79}"/>
                    </a:ext>
                  </a:extLst>
                </p:cNvPr>
                <p:cNvPicPr/>
                <p:nvPr/>
              </p:nvPicPr>
              <p:blipFill>
                <a:blip r:embed="rId46"/>
                <a:stretch>
                  <a:fillRect/>
                </a:stretch>
              </p:blipFill>
              <p:spPr>
                <a:xfrm>
                  <a:off x="4101639" y="2448726"/>
                  <a:ext cx="52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 name="Freihand 13">
                  <a:extLst>
                    <a:ext uri="{FF2B5EF4-FFF2-40B4-BE49-F238E27FC236}">
                      <a16:creationId xmlns:a16="http://schemas.microsoft.com/office/drawing/2014/main" id="{202D0A0F-C09C-4BDB-ADBD-8C37C5CE3327}"/>
                    </a:ext>
                  </a:extLst>
                </p14:cNvPr>
                <p14:cNvContentPartPr/>
                <p14:nvPr/>
              </p14:nvContentPartPr>
              <p14:xfrm>
                <a:off x="4251759" y="3256926"/>
                <a:ext cx="321480" cy="29880"/>
              </p14:xfrm>
            </p:contentPart>
          </mc:Choice>
          <mc:Fallback xmlns="">
            <p:pic>
              <p:nvPicPr>
                <p:cNvPr id="14" name="Freihand 13">
                  <a:extLst>
                    <a:ext uri="{FF2B5EF4-FFF2-40B4-BE49-F238E27FC236}">
                      <a16:creationId xmlns:a16="http://schemas.microsoft.com/office/drawing/2014/main" id="{202D0A0F-C09C-4BDB-ADBD-8C37C5CE3327}"/>
                    </a:ext>
                  </a:extLst>
                </p:cNvPr>
                <p:cNvPicPr/>
                <p:nvPr/>
              </p:nvPicPr>
              <p:blipFill>
                <a:blip r:embed="rId48"/>
                <a:stretch>
                  <a:fillRect/>
                </a:stretch>
              </p:blipFill>
              <p:spPr>
                <a:xfrm>
                  <a:off x="4247439" y="3252606"/>
                  <a:ext cx="3301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 name="Freihand 14">
                  <a:extLst>
                    <a:ext uri="{FF2B5EF4-FFF2-40B4-BE49-F238E27FC236}">
                      <a16:creationId xmlns:a16="http://schemas.microsoft.com/office/drawing/2014/main" id="{5DFF0DD8-6EEB-4D47-B057-6AB621A0394B}"/>
                    </a:ext>
                  </a:extLst>
                </p14:cNvPr>
                <p14:cNvContentPartPr/>
                <p14:nvPr/>
              </p14:nvContentPartPr>
              <p14:xfrm>
                <a:off x="4234119" y="2966766"/>
                <a:ext cx="9360" cy="33480"/>
              </p14:xfrm>
            </p:contentPart>
          </mc:Choice>
          <mc:Fallback xmlns="">
            <p:pic>
              <p:nvPicPr>
                <p:cNvPr id="15" name="Freihand 14">
                  <a:extLst>
                    <a:ext uri="{FF2B5EF4-FFF2-40B4-BE49-F238E27FC236}">
                      <a16:creationId xmlns:a16="http://schemas.microsoft.com/office/drawing/2014/main" id="{5DFF0DD8-6EEB-4D47-B057-6AB621A0394B}"/>
                    </a:ext>
                  </a:extLst>
                </p:cNvPr>
                <p:cNvPicPr/>
                <p:nvPr/>
              </p:nvPicPr>
              <p:blipFill>
                <a:blip r:embed="rId50"/>
                <a:stretch>
                  <a:fillRect/>
                </a:stretch>
              </p:blipFill>
              <p:spPr>
                <a:xfrm>
                  <a:off x="4229799" y="2962446"/>
                  <a:ext cx="18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 name="Freihand 15">
                  <a:extLst>
                    <a:ext uri="{FF2B5EF4-FFF2-40B4-BE49-F238E27FC236}">
                      <a16:creationId xmlns:a16="http://schemas.microsoft.com/office/drawing/2014/main" id="{02D92539-E180-48E7-8950-A2D8D6F4200F}"/>
                    </a:ext>
                  </a:extLst>
                </p14:cNvPr>
                <p14:cNvContentPartPr/>
                <p14:nvPr/>
              </p14:nvContentPartPr>
              <p14:xfrm>
                <a:off x="4144839" y="2832846"/>
                <a:ext cx="198360" cy="254520"/>
              </p14:xfrm>
            </p:contentPart>
          </mc:Choice>
          <mc:Fallback xmlns="">
            <p:pic>
              <p:nvPicPr>
                <p:cNvPr id="16" name="Freihand 15">
                  <a:extLst>
                    <a:ext uri="{FF2B5EF4-FFF2-40B4-BE49-F238E27FC236}">
                      <a16:creationId xmlns:a16="http://schemas.microsoft.com/office/drawing/2014/main" id="{02D92539-E180-48E7-8950-A2D8D6F4200F}"/>
                    </a:ext>
                  </a:extLst>
                </p:cNvPr>
                <p:cNvPicPr/>
                <p:nvPr/>
              </p:nvPicPr>
              <p:blipFill>
                <a:blip r:embed="rId52"/>
                <a:stretch>
                  <a:fillRect/>
                </a:stretch>
              </p:blipFill>
              <p:spPr>
                <a:xfrm>
                  <a:off x="4140519" y="2828526"/>
                  <a:ext cx="207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 name="Freihand 16">
                  <a:extLst>
                    <a:ext uri="{FF2B5EF4-FFF2-40B4-BE49-F238E27FC236}">
                      <a16:creationId xmlns:a16="http://schemas.microsoft.com/office/drawing/2014/main" id="{250130AF-19FD-47E5-A63A-6968B95CCCC3}"/>
                    </a:ext>
                  </a:extLst>
                </p14:cNvPr>
                <p14:cNvContentPartPr/>
                <p14:nvPr/>
              </p14:nvContentPartPr>
              <p14:xfrm>
                <a:off x="4218279" y="2999526"/>
                <a:ext cx="204840" cy="156960"/>
              </p14:xfrm>
            </p:contentPart>
          </mc:Choice>
          <mc:Fallback xmlns="">
            <p:pic>
              <p:nvPicPr>
                <p:cNvPr id="17" name="Freihand 16">
                  <a:extLst>
                    <a:ext uri="{FF2B5EF4-FFF2-40B4-BE49-F238E27FC236}">
                      <a16:creationId xmlns:a16="http://schemas.microsoft.com/office/drawing/2014/main" id="{250130AF-19FD-47E5-A63A-6968B95CCCC3}"/>
                    </a:ext>
                  </a:extLst>
                </p:cNvPr>
                <p:cNvPicPr/>
                <p:nvPr/>
              </p:nvPicPr>
              <p:blipFill>
                <a:blip r:embed="rId54"/>
                <a:stretch>
                  <a:fillRect/>
                </a:stretch>
              </p:blipFill>
              <p:spPr>
                <a:xfrm>
                  <a:off x="4213959" y="2995206"/>
                  <a:ext cx="213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F90CBE9A-7783-44CD-9253-E0C7D6AD0386}"/>
                    </a:ext>
                  </a:extLst>
                </p14:cNvPr>
                <p14:cNvContentPartPr/>
                <p14:nvPr/>
              </p14:nvContentPartPr>
              <p14:xfrm>
                <a:off x="4458759" y="2250726"/>
                <a:ext cx="101880" cy="912600"/>
              </p14:xfrm>
            </p:contentPart>
          </mc:Choice>
          <mc:Fallback xmlns="">
            <p:pic>
              <p:nvPicPr>
                <p:cNvPr id="25" name="Freihand 24">
                  <a:extLst>
                    <a:ext uri="{FF2B5EF4-FFF2-40B4-BE49-F238E27FC236}">
                      <a16:creationId xmlns:a16="http://schemas.microsoft.com/office/drawing/2014/main" id="{F90CBE9A-7783-44CD-9253-E0C7D6AD0386}"/>
                    </a:ext>
                  </a:extLst>
                </p:cNvPr>
                <p:cNvPicPr/>
                <p:nvPr/>
              </p:nvPicPr>
              <p:blipFill>
                <a:blip r:embed="rId56"/>
                <a:stretch>
                  <a:fillRect/>
                </a:stretch>
              </p:blipFill>
              <p:spPr>
                <a:xfrm>
                  <a:off x="4454439" y="2246406"/>
                  <a:ext cx="11052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4557C992-A25B-4725-9D34-5780E836990D}"/>
                    </a:ext>
                  </a:extLst>
                </p14:cNvPr>
                <p14:cNvContentPartPr/>
                <p14:nvPr/>
              </p14:nvContentPartPr>
              <p14:xfrm>
                <a:off x="4470279" y="2992326"/>
                <a:ext cx="169920" cy="291960"/>
              </p14:xfrm>
            </p:contentPart>
          </mc:Choice>
          <mc:Fallback xmlns="">
            <p:pic>
              <p:nvPicPr>
                <p:cNvPr id="26" name="Freihand 25">
                  <a:extLst>
                    <a:ext uri="{FF2B5EF4-FFF2-40B4-BE49-F238E27FC236}">
                      <a16:creationId xmlns:a16="http://schemas.microsoft.com/office/drawing/2014/main" id="{4557C992-A25B-4725-9D34-5780E836990D}"/>
                    </a:ext>
                  </a:extLst>
                </p:cNvPr>
                <p:cNvPicPr/>
                <p:nvPr/>
              </p:nvPicPr>
              <p:blipFill>
                <a:blip r:embed="rId58"/>
                <a:stretch>
                  <a:fillRect/>
                </a:stretch>
              </p:blipFill>
              <p:spPr>
                <a:xfrm>
                  <a:off x="4465959" y="2988006"/>
                  <a:ext cx="178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00" name="Freihand 99">
                  <a:extLst>
                    <a:ext uri="{FF2B5EF4-FFF2-40B4-BE49-F238E27FC236}">
                      <a16:creationId xmlns:a16="http://schemas.microsoft.com/office/drawing/2014/main" id="{E61B431B-845C-45EE-91FC-10029ED38ED5}"/>
                    </a:ext>
                  </a:extLst>
                </p14:cNvPr>
                <p14:cNvContentPartPr/>
                <p14:nvPr/>
              </p14:nvContentPartPr>
              <p14:xfrm>
                <a:off x="4653519" y="3612246"/>
                <a:ext cx="413280" cy="533880"/>
              </p14:xfrm>
            </p:contentPart>
          </mc:Choice>
          <mc:Fallback xmlns="">
            <p:pic>
              <p:nvPicPr>
                <p:cNvPr id="100" name="Freihand 99">
                  <a:extLst>
                    <a:ext uri="{FF2B5EF4-FFF2-40B4-BE49-F238E27FC236}">
                      <a16:creationId xmlns:a16="http://schemas.microsoft.com/office/drawing/2014/main" id="{E61B431B-845C-45EE-91FC-10029ED38ED5}"/>
                    </a:ext>
                  </a:extLst>
                </p:cNvPr>
                <p:cNvPicPr/>
                <p:nvPr/>
              </p:nvPicPr>
              <p:blipFill>
                <a:blip r:embed="rId60"/>
                <a:stretch>
                  <a:fillRect/>
                </a:stretch>
              </p:blipFill>
              <p:spPr>
                <a:xfrm>
                  <a:off x="4649199" y="3607926"/>
                  <a:ext cx="42192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01" name="Freihand 100">
                  <a:extLst>
                    <a:ext uri="{FF2B5EF4-FFF2-40B4-BE49-F238E27FC236}">
                      <a16:creationId xmlns:a16="http://schemas.microsoft.com/office/drawing/2014/main" id="{255A1636-7C46-4AE3-8D4F-FD30022BD466}"/>
                    </a:ext>
                  </a:extLst>
                </p14:cNvPr>
                <p14:cNvContentPartPr/>
                <p14:nvPr/>
              </p14:nvContentPartPr>
              <p14:xfrm>
                <a:off x="4859799" y="3528006"/>
                <a:ext cx="253080" cy="180720"/>
              </p14:xfrm>
            </p:contentPart>
          </mc:Choice>
          <mc:Fallback xmlns="">
            <p:pic>
              <p:nvPicPr>
                <p:cNvPr id="101" name="Freihand 100">
                  <a:extLst>
                    <a:ext uri="{FF2B5EF4-FFF2-40B4-BE49-F238E27FC236}">
                      <a16:creationId xmlns:a16="http://schemas.microsoft.com/office/drawing/2014/main" id="{255A1636-7C46-4AE3-8D4F-FD30022BD466}"/>
                    </a:ext>
                  </a:extLst>
                </p:cNvPr>
                <p:cNvPicPr/>
                <p:nvPr/>
              </p:nvPicPr>
              <p:blipFill>
                <a:blip r:embed="rId62"/>
                <a:stretch>
                  <a:fillRect/>
                </a:stretch>
              </p:blipFill>
              <p:spPr>
                <a:xfrm>
                  <a:off x="4855479" y="3523686"/>
                  <a:ext cx="261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05" name="Freihand 104">
                  <a:extLst>
                    <a:ext uri="{FF2B5EF4-FFF2-40B4-BE49-F238E27FC236}">
                      <a16:creationId xmlns:a16="http://schemas.microsoft.com/office/drawing/2014/main" id="{90417F6E-8687-4593-9405-52BE335BDE7A}"/>
                    </a:ext>
                  </a:extLst>
                </p14:cNvPr>
                <p14:cNvContentPartPr/>
                <p14:nvPr/>
              </p14:nvContentPartPr>
              <p14:xfrm>
                <a:off x="5759079" y="1815846"/>
                <a:ext cx="732240" cy="1621800"/>
              </p14:xfrm>
            </p:contentPart>
          </mc:Choice>
          <mc:Fallback xmlns="">
            <p:pic>
              <p:nvPicPr>
                <p:cNvPr id="105" name="Freihand 104">
                  <a:extLst>
                    <a:ext uri="{FF2B5EF4-FFF2-40B4-BE49-F238E27FC236}">
                      <a16:creationId xmlns:a16="http://schemas.microsoft.com/office/drawing/2014/main" id="{90417F6E-8687-4593-9405-52BE335BDE7A}"/>
                    </a:ext>
                  </a:extLst>
                </p:cNvPr>
                <p:cNvPicPr/>
                <p:nvPr/>
              </p:nvPicPr>
              <p:blipFill>
                <a:blip r:embed="rId64"/>
                <a:stretch>
                  <a:fillRect/>
                </a:stretch>
              </p:blipFill>
              <p:spPr>
                <a:xfrm>
                  <a:off x="5754759" y="1811526"/>
                  <a:ext cx="740880" cy="163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6" name="Freihand 105">
                  <a:extLst>
                    <a:ext uri="{FF2B5EF4-FFF2-40B4-BE49-F238E27FC236}">
                      <a16:creationId xmlns:a16="http://schemas.microsoft.com/office/drawing/2014/main" id="{D0CEBC02-3DDD-40C9-BEE1-609B77430EC1}"/>
                    </a:ext>
                  </a:extLst>
                </p14:cNvPr>
                <p14:cNvContentPartPr/>
                <p14:nvPr/>
              </p14:nvContentPartPr>
              <p14:xfrm>
                <a:off x="5652519" y="3204366"/>
                <a:ext cx="347400" cy="321840"/>
              </p14:xfrm>
            </p:contentPart>
          </mc:Choice>
          <mc:Fallback xmlns="">
            <p:pic>
              <p:nvPicPr>
                <p:cNvPr id="106" name="Freihand 105">
                  <a:extLst>
                    <a:ext uri="{FF2B5EF4-FFF2-40B4-BE49-F238E27FC236}">
                      <a16:creationId xmlns:a16="http://schemas.microsoft.com/office/drawing/2014/main" id="{D0CEBC02-3DDD-40C9-BEE1-609B77430EC1}"/>
                    </a:ext>
                  </a:extLst>
                </p:cNvPr>
                <p:cNvPicPr/>
                <p:nvPr/>
              </p:nvPicPr>
              <p:blipFill>
                <a:blip r:embed="rId66"/>
                <a:stretch>
                  <a:fillRect/>
                </a:stretch>
              </p:blipFill>
              <p:spPr>
                <a:xfrm>
                  <a:off x="5648199" y="3200046"/>
                  <a:ext cx="3560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8" name="Freihand 27">
                  <a:extLst>
                    <a:ext uri="{FF2B5EF4-FFF2-40B4-BE49-F238E27FC236}">
                      <a16:creationId xmlns:a16="http://schemas.microsoft.com/office/drawing/2014/main" id="{DCA4C9A8-EC83-4CD7-A830-6B2885F7F83E}"/>
                    </a:ext>
                  </a:extLst>
                </p14:cNvPr>
                <p14:cNvContentPartPr/>
                <p14:nvPr/>
              </p14:nvContentPartPr>
              <p14:xfrm>
                <a:off x="3772239" y="1787766"/>
                <a:ext cx="18000" cy="173880"/>
              </p14:xfrm>
            </p:contentPart>
          </mc:Choice>
          <mc:Fallback xmlns="">
            <p:pic>
              <p:nvPicPr>
                <p:cNvPr id="28" name="Freihand 27">
                  <a:extLst>
                    <a:ext uri="{FF2B5EF4-FFF2-40B4-BE49-F238E27FC236}">
                      <a16:creationId xmlns:a16="http://schemas.microsoft.com/office/drawing/2014/main" id="{DCA4C9A8-EC83-4CD7-A830-6B2885F7F83E}"/>
                    </a:ext>
                  </a:extLst>
                </p:cNvPr>
                <p:cNvPicPr/>
                <p:nvPr/>
              </p:nvPicPr>
              <p:blipFill>
                <a:blip r:embed="rId68"/>
                <a:stretch>
                  <a:fillRect/>
                </a:stretch>
              </p:blipFill>
              <p:spPr>
                <a:xfrm>
                  <a:off x="3767919" y="1783446"/>
                  <a:ext cx="266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9" name="Freihand 28">
                  <a:extLst>
                    <a:ext uri="{FF2B5EF4-FFF2-40B4-BE49-F238E27FC236}">
                      <a16:creationId xmlns:a16="http://schemas.microsoft.com/office/drawing/2014/main" id="{6D51FA97-2612-4935-B0EA-A71433A55FB3}"/>
                    </a:ext>
                  </a:extLst>
                </p14:cNvPr>
                <p14:cNvContentPartPr/>
                <p14:nvPr/>
              </p14:nvContentPartPr>
              <p14:xfrm>
                <a:off x="3763959" y="1746006"/>
                <a:ext cx="121320" cy="113760"/>
              </p14:xfrm>
            </p:contentPart>
          </mc:Choice>
          <mc:Fallback xmlns="">
            <p:pic>
              <p:nvPicPr>
                <p:cNvPr id="29" name="Freihand 28">
                  <a:extLst>
                    <a:ext uri="{FF2B5EF4-FFF2-40B4-BE49-F238E27FC236}">
                      <a16:creationId xmlns:a16="http://schemas.microsoft.com/office/drawing/2014/main" id="{6D51FA97-2612-4935-B0EA-A71433A55FB3}"/>
                    </a:ext>
                  </a:extLst>
                </p:cNvPr>
                <p:cNvPicPr/>
                <p:nvPr/>
              </p:nvPicPr>
              <p:blipFill>
                <a:blip r:embed="rId70"/>
                <a:stretch>
                  <a:fillRect/>
                </a:stretch>
              </p:blipFill>
              <p:spPr>
                <a:xfrm>
                  <a:off x="3759639" y="1741686"/>
                  <a:ext cx="129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0" name="Freihand 29">
                  <a:extLst>
                    <a:ext uri="{FF2B5EF4-FFF2-40B4-BE49-F238E27FC236}">
                      <a16:creationId xmlns:a16="http://schemas.microsoft.com/office/drawing/2014/main" id="{FDC148DD-CC20-4146-83B1-BDC594741AC6}"/>
                    </a:ext>
                  </a:extLst>
                </p14:cNvPr>
                <p14:cNvContentPartPr/>
                <p14:nvPr/>
              </p14:nvContentPartPr>
              <p14:xfrm>
                <a:off x="3765759" y="1891446"/>
                <a:ext cx="120240" cy="65520"/>
              </p14:xfrm>
            </p:contentPart>
          </mc:Choice>
          <mc:Fallback xmlns="">
            <p:pic>
              <p:nvPicPr>
                <p:cNvPr id="30" name="Freihand 29">
                  <a:extLst>
                    <a:ext uri="{FF2B5EF4-FFF2-40B4-BE49-F238E27FC236}">
                      <a16:creationId xmlns:a16="http://schemas.microsoft.com/office/drawing/2014/main" id="{FDC148DD-CC20-4146-83B1-BDC594741AC6}"/>
                    </a:ext>
                  </a:extLst>
                </p:cNvPr>
                <p:cNvPicPr/>
                <p:nvPr/>
              </p:nvPicPr>
              <p:blipFill>
                <a:blip r:embed="rId72"/>
                <a:stretch>
                  <a:fillRect/>
                </a:stretch>
              </p:blipFill>
              <p:spPr>
                <a:xfrm>
                  <a:off x="3761439" y="1887126"/>
                  <a:ext cx="1288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2" name="Freihand 31">
                  <a:extLst>
                    <a:ext uri="{FF2B5EF4-FFF2-40B4-BE49-F238E27FC236}">
                      <a16:creationId xmlns:a16="http://schemas.microsoft.com/office/drawing/2014/main" id="{3F5E075A-884E-4FD4-BBC1-FEF8D75116C3}"/>
                    </a:ext>
                  </a:extLst>
                </p14:cNvPr>
                <p14:cNvContentPartPr/>
                <p14:nvPr/>
              </p14:nvContentPartPr>
              <p14:xfrm>
                <a:off x="3762879" y="1783086"/>
                <a:ext cx="173160" cy="288000"/>
              </p14:xfrm>
            </p:contentPart>
          </mc:Choice>
          <mc:Fallback xmlns="">
            <p:pic>
              <p:nvPicPr>
                <p:cNvPr id="32" name="Freihand 31">
                  <a:extLst>
                    <a:ext uri="{FF2B5EF4-FFF2-40B4-BE49-F238E27FC236}">
                      <a16:creationId xmlns:a16="http://schemas.microsoft.com/office/drawing/2014/main" id="{3F5E075A-884E-4FD4-BBC1-FEF8D75116C3}"/>
                    </a:ext>
                  </a:extLst>
                </p:cNvPr>
                <p:cNvPicPr/>
                <p:nvPr/>
              </p:nvPicPr>
              <p:blipFill>
                <a:blip r:embed="rId74"/>
                <a:stretch>
                  <a:fillRect/>
                </a:stretch>
              </p:blipFill>
              <p:spPr>
                <a:xfrm>
                  <a:off x="3758559" y="1778766"/>
                  <a:ext cx="1818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3" name="Freihand 32">
                  <a:extLst>
                    <a:ext uri="{FF2B5EF4-FFF2-40B4-BE49-F238E27FC236}">
                      <a16:creationId xmlns:a16="http://schemas.microsoft.com/office/drawing/2014/main" id="{F6263168-907C-4C36-9882-A02E62CC14A8}"/>
                    </a:ext>
                  </a:extLst>
                </p14:cNvPr>
                <p14:cNvContentPartPr/>
                <p14:nvPr/>
              </p14:nvContentPartPr>
              <p14:xfrm>
                <a:off x="3967359" y="1778406"/>
                <a:ext cx="43920" cy="81000"/>
              </p14:xfrm>
            </p:contentPart>
          </mc:Choice>
          <mc:Fallback xmlns="">
            <p:pic>
              <p:nvPicPr>
                <p:cNvPr id="33" name="Freihand 32">
                  <a:extLst>
                    <a:ext uri="{FF2B5EF4-FFF2-40B4-BE49-F238E27FC236}">
                      <a16:creationId xmlns:a16="http://schemas.microsoft.com/office/drawing/2014/main" id="{F6263168-907C-4C36-9882-A02E62CC14A8}"/>
                    </a:ext>
                  </a:extLst>
                </p:cNvPr>
                <p:cNvPicPr/>
                <p:nvPr/>
              </p:nvPicPr>
              <p:blipFill>
                <a:blip r:embed="rId76"/>
                <a:stretch>
                  <a:fillRect/>
                </a:stretch>
              </p:blipFill>
              <p:spPr>
                <a:xfrm>
                  <a:off x="3963039" y="1774086"/>
                  <a:ext cx="52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4" name="Freihand 33">
                  <a:extLst>
                    <a:ext uri="{FF2B5EF4-FFF2-40B4-BE49-F238E27FC236}">
                      <a16:creationId xmlns:a16="http://schemas.microsoft.com/office/drawing/2014/main" id="{756EAA00-6771-416F-A75C-616C537E4F3C}"/>
                    </a:ext>
                  </a:extLst>
                </p14:cNvPr>
                <p14:cNvContentPartPr/>
                <p14:nvPr/>
              </p14:nvContentPartPr>
              <p14:xfrm>
                <a:off x="3904359" y="1632606"/>
                <a:ext cx="30960" cy="285840"/>
              </p14:xfrm>
            </p:contentPart>
          </mc:Choice>
          <mc:Fallback xmlns="">
            <p:pic>
              <p:nvPicPr>
                <p:cNvPr id="34" name="Freihand 33">
                  <a:extLst>
                    <a:ext uri="{FF2B5EF4-FFF2-40B4-BE49-F238E27FC236}">
                      <a16:creationId xmlns:a16="http://schemas.microsoft.com/office/drawing/2014/main" id="{756EAA00-6771-416F-A75C-616C537E4F3C}"/>
                    </a:ext>
                  </a:extLst>
                </p:cNvPr>
                <p:cNvPicPr/>
                <p:nvPr/>
              </p:nvPicPr>
              <p:blipFill>
                <a:blip r:embed="rId78"/>
                <a:stretch>
                  <a:fillRect/>
                </a:stretch>
              </p:blipFill>
              <p:spPr>
                <a:xfrm>
                  <a:off x="3900039" y="1628286"/>
                  <a:ext cx="396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5" name="Freihand 34">
                  <a:extLst>
                    <a:ext uri="{FF2B5EF4-FFF2-40B4-BE49-F238E27FC236}">
                      <a16:creationId xmlns:a16="http://schemas.microsoft.com/office/drawing/2014/main" id="{FC24DF08-A33A-48B5-91ED-64744BAD834E}"/>
                    </a:ext>
                  </a:extLst>
                </p14:cNvPr>
                <p14:cNvContentPartPr/>
                <p14:nvPr/>
              </p14:nvContentPartPr>
              <p14:xfrm>
                <a:off x="3964839" y="1780566"/>
                <a:ext cx="43200" cy="98640"/>
              </p14:xfrm>
            </p:contentPart>
          </mc:Choice>
          <mc:Fallback xmlns="">
            <p:pic>
              <p:nvPicPr>
                <p:cNvPr id="35" name="Freihand 34">
                  <a:extLst>
                    <a:ext uri="{FF2B5EF4-FFF2-40B4-BE49-F238E27FC236}">
                      <a16:creationId xmlns:a16="http://schemas.microsoft.com/office/drawing/2014/main" id="{FC24DF08-A33A-48B5-91ED-64744BAD834E}"/>
                    </a:ext>
                  </a:extLst>
                </p:cNvPr>
                <p:cNvPicPr/>
                <p:nvPr/>
              </p:nvPicPr>
              <p:blipFill>
                <a:blip r:embed="rId80"/>
                <a:stretch>
                  <a:fillRect/>
                </a:stretch>
              </p:blipFill>
              <p:spPr>
                <a:xfrm>
                  <a:off x="3960519" y="1776246"/>
                  <a:ext cx="51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 name="Freihand 35">
                  <a:extLst>
                    <a:ext uri="{FF2B5EF4-FFF2-40B4-BE49-F238E27FC236}">
                      <a16:creationId xmlns:a16="http://schemas.microsoft.com/office/drawing/2014/main" id="{DC6BD4BF-77E0-45E8-AC00-7D9FF0DAA9F1}"/>
                    </a:ext>
                  </a:extLst>
                </p14:cNvPr>
                <p14:cNvContentPartPr/>
                <p14:nvPr/>
              </p14:nvContentPartPr>
              <p14:xfrm>
                <a:off x="4035039" y="1657446"/>
                <a:ext cx="70200" cy="186840"/>
              </p14:xfrm>
            </p:contentPart>
          </mc:Choice>
          <mc:Fallback xmlns="">
            <p:pic>
              <p:nvPicPr>
                <p:cNvPr id="36" name="Freihand 35">
                  <a:extLst>
                    <a:ext uri="{FF2B5EF4-FFF2-40B4-BE49-F238E27FC236}">
                      <a16:creationId xmlns:a16="http://schemas.microsoft.com/office/drawing/2014/main" id="{DC6BD4BF-77E0-45E8-AC00-7D9FF0DAA9F1}"/>
                    </a:ext>
                  </a:extLst>
                </p:cNvPr>
                <p:cNvPicPr/>
                <p:nvPr/>
              </p:nvPicPr>
              <p:blipFill>
                <a:blip r:embed="rId82"/>
                <a:stretch>
                  <a:fillRect/>
                </a:stretch>
              </p:blipFill>
              <p:spPr>
                <a:xfrm>
                  <a:off x="4030719" y="1653126"/>
                  <a:ext cx="78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7" name="Freihand 36">
                  <a:extLst>
                    <a:ext uri="{FF2B5EF4-FFF2-40B4-BE49-F238E27FC236}">
                      <a16:creationId xmlns:a16="http://schemas.microsoft.com/office/drawing/2014/main" id="{63455CE1-8253-4617-B2BC-84245B24925C}"/>
                    </a:ext>
                  </a:extLst>
                </p14:cNvPr>
                <p14:cNvContentPartPr/>
                <p14:nvPr/>
              </p14:nvContentPartPr>
              <p14:xfrm>
                <a:off x="4110279" y="1564566"/>
                <a:ext cx="175680" cy="242640"/>
              </p14:xfrm>
            </p:contentPart>
          </mc:Choice>
          <mc:Fallback xmlns="">
            <p:pic>
              <p:nvPicPr>
                <p:cNvPr id="37" name="Freihand 36">
                  <a:extLst>
                    <a:ext uri="{FF2B5EF4-FFF2-40B4-BE49-F238E27FC236}">
                      <a16:creationId xmlns:a16="http://schemas.microsoft.com/office/drawing/2014/main" id="{63455CE1-8253-4617-B2BC-84245B24925C}"/>
                    </a:ext>
                  </a:extLst>
                </p:cNvPr>
                <p:cNvPicPr/>
                <p:nvPr/>
              </p:nvPicPr>
              <p:blipFill>
                <a:blip r:embed="rId84"/>
                <a:stretch>
                  <a:fillRect/>
                </a:stretch>
              </p:blipFill>
              <p:spPr>
                <a:xfrm>
                  <a:off x="4105959" y="1560246"/>
                  <a:ext cx="1843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9" name="Freihand 38">
                  <a:extLst>
                    <a:ext uri="{FF2B5EF4-FFF2-40B4-BE49-F238E27FC236}">
                      <a16:creationId xmlns:a16="http://schemas.microsoft.com/office/drawing/2014/main" id="{CD5CEFDD-5F58-4279-8C47-09B210553C05}"/>
                    </a:ext>
                  </a:extLst>
                </p14:cNvPr>
                <p14:cNvContentPartPr/>
                <p14:nvPr/>
              </p14:nvContentPartPr>
              <p14:xfrm>
                <a:off x="4419519" y="1483566"/>
                <a:ext cx="227880" cy="225000"/>
              </p14:xfrm>
            </p:contentPart>
          </mc:Choice>
          <mc:Fallback xmlns="">
            <p:pic>
              <p:nvPicPr>
                <p:cNvPr id="39" name="Freihand 38">
                  <a:extLst>
                    <a:ext uri="{FF2B5EF4-FFF2-40B4-BE49-F238E27FC236}">
                      <a16:creationId xmlns:a16="http://schemas.microsoft.com/office/drawing/2014/main" id="{CD5CEFDD-5F58-4279-8C47-09B210553C05}"/>
                    </a:ext>
                  </a:extLst>
                </p:cNvPr>
                <p:cNvPicPr/>
                <p:nvPr/>
              </p:nvPicPr>
              <p:blipFill>
                <a:blip r:embed="rId86"/>
                <a:stretch>
                  <a:fillRect/>
                </a:stretch>
              </p:blipFill>
              <p:spPr>
                <a:xfrm>
                  <a:off x="4415199" y="1479246"/>
                  <a:ext cx="2365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0" name="Freihand 39">
                  <a:extLst>
                    <a:ext uri="{FF2B5EF4-FFF2-40B4-BE49-F238E27FC236}">
                      <a16:creationId xmlns:a16="http://schemas.microsoft.com/office/drawing/2014/main" id="{EF59B317-0BBB-4838-9937-6A1D50BBE0A4}"/>
                    </a:ext>
                  </a:extLst>
                </p14:cNvPr>
                <p14:cNvContentPartPr/>
                <p14:nvPr/>
              </p14:nvContentPartPr>
              <p14:xfrm>
                <a:off x="4623999" y="1434246"/>
                <a:ext cx="3960" cy="17280"/>
              </p14:xfrm>
            </p:contentPart>
          </mc:Choice>
          <mc:Fallback xmlns="">
            <p:pic>
              <p:nvPicPr>
                <p:cNvPr id="40" name="Freihand 39">
                  <a:extLst>
                    <a:ext uri="{FF2B5EF4-FFF2-40B4-BE49-F238E27FC236}">
                      <a16:creationId xmlns:a16="http://schemas.microsoft.com/office/drawing/2014/main" id="{EF59B317-0BBB-4838-9937-6A1D50BBE0A4}"/>
                    </a:ext>
                  </a:extLst>
                </p:cNvPr>
                <p:cNvPicPr/>
                <p:nvPr/>
              </p:nvPicPr>
              <p:blipFill>
                <a:blip r:embed="rId88"/>
                <a:stretch>
                  <a:fillRect/>
                </a:stretch>
              </p:blipFill>
              <p:spPr>
                <a:xfrm>
                  <a:off x="4619679" y="1429926"/>
                  <a:ext cx="12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1" name="Freihand 40">
                  <a:extLst>
                    <a:ext uri="{FF2B5EF4-FFF2-40B4-BE49-F238E27FC236}">
                      <a16:creationId xmlns:a16="http://schemas.microsoft.com/office/drawing/2014/main" id="{E206AAD0-5E4A-4AB5-A5DE-414D131A57B2}"/>
                    </a:ext>
                  </a:extLst>
                </p14:cNvPr>
                <p14:cNvContentPartPr/>
                <p14:nvPr/>
              </p14:nvContentPartPr>
              <p14:xfrm>
                <a:off x="4701399" y="1437486"/>
                <a:ext cx="175320" cy="90000"/>
              </p14:xfrm>
            </p:contentPart>
          </mc:Choice>
          <mc:Fallback xmlns="">
            <p:pic>
              <p:nvPicPr>
                <p:cNvPr id="41" name="Freihand 40">
                  <a:extLst>
                    <a:ext uri="{FF2B5EF4-FFF2-40B4-BE49-F238E27FC236}">
                      <a16:creationId xmlns:a16="http://schemas.microsoft.com/office/drawing/2014/main" id="{E206AAD0-5E4A-4AB5-A5DE-414D131A57B2}"/>
                    </a:ext>
                  </a:extLst>
                </p:cNvPr>
                <p:cNvPicPr/>
                <p:nvPr/>
              </p:nvPicPr>
              <p:blipFill>
                <a:blip r:embed="rId90"/>
                <a:stretch>
                  <a:fillRect/>
                </a:stretch>
              </p:blipFill>
              <p:spPr>
                <a:xfrm>
                  <a:off x="4697079" y="1433166"/>
                  <a:ext cx="183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2" name="Freihand 41">
                  <a:extLst>
                    <a:ext uri="{FF2B5EF4-FFF2-40B4-BE49-F238E27FC236}">
                      <a16:creationId xmlns:a16="http://schemas.microsoft.com/office/drawing/2014/main" id="{7B0CA72B-AE1B-476C-8816-BC5BFFFE6A81}"/>
                    </a:ext>
                  </a:extLst>
                </p14:cNvPr>
                <p14:cNvContentPartPr/>
                <p14:nvPr/>
              </p14:nvContentPartPr>
              <p14:xfrm>
                <a:off x="5011359" y="1286286"/>
                <a:ext cx="85320" cy="112680"/>
              </p14:xfrm>
            </p:contentPart>
          </mc:Choice>
          <mc:Fallback xmlns="">
            <p:pic>
              <p:nvPicPr>
                <p:cNvPr id="42" name="Freihand 41">
                  <a:extLst>
                    <a:ext uri="{FF2B5EF4-FFF2-40B4-BE49-F238E27FC236}">
                      <a16:creationId xmlns:a16="http://schemas.microsoft.com/office/drawing/2014/main" id="{7B0CA72B-AE1B-476C-8816-BC5BFFFE6A81}"/>
                    </a:ext>
                  </a:extLst>
                </p:cNvPr>
                <p:cNvPicPr/>
                <p:nvPr/>
              </p:nvPicPr>
              <p:blipFill>
                <a:blip r:embed="rId92"/>
                <a:stretch>
                  <a:fillRect/>
                </a:stretch>
              </p:blipFill>
              <p:spPr>
                <a:xfrm>
                  <a:off x="5007039" y="1281966"/>
                  <a:ext cx="93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3" name="Freihand 42">
                  <a:extLst>
                    <a:ext uri="{FF2B5EF4-FFF2-40B4-BE49-F238E27FC236}">
                      <a16:creationId xmlns:a16="http://schemas.microsoft.com/office/drawing/2014/main" id="{599B124E-D827-47E3-8308-FBDAE74718F4}"/>
                    </a:ext>
                  </a:extLst>
                </p14:cNvPr>
                <p14:cNvContentPartPr/>
                <p14:nvPr/>
              </p14:nvContentPartPr>
              <p14:xfrm>
                <a:off x="5109999" y="1206726"/>
                <a:ext cx="124560" cy="148680"/>
              </p14:xfrm>
            </p:contentPart>
          </mc:Choice>
          <mc:Fallback xmlns="">
            <p:pic>
              <p:nvPicPr>
                <p:cNvPr id="43" name="Freihand 42">
                  <a:extLst>
                    <a:ext uri="{FF2B5EF4-FFF2-40B4-BE49-F238E27FC236}">
                      <a16:creationId xmlns:a16="http://schemas.microsoft.com/office/drawing/2014/main" id="{599B124E-D827-47E3-8308-FBDAE74718F4}"/>
                    </a:ext>
                  </a:extLst>
                </p:cNvPr>
                <p:cNvPicPr/>
                <p:nvPr/>
              </p:nvPicPr>
              <p:blipFill>
                <a:blip r:embed="rId94"/>
                <a:stretch>
                  <a:fillRect/>
                </a:stretch>
              </p:blipFill>
              <p:spPr>
                <a:xfrm>
                  <a:off x="5105679" y="1202406"/>
                  <a:ext cx="1332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4" name="Freihand 43">
                  <a:extLst>
                    <a:ext uri="{FF2B5EF4-FFF2-40B4-BE49-F238E27FC236}">
                      <a16:creationId xmlns:a16="http://schemas.microsoft.com/office/drawing/2014/main" id="{33750F8A-FEAE-423D-A806-D55618D7F947}"/>
                    </a:ext>
                  </a:extLst>
                </p14:cNvPr>
                <p14:cNvContentPartPr/>
                <p14:nvPr/>
              </p14:nvContentPartPr>
              <p14:xfrm>
                <a:off x="5193519" y="1119246"/>
                <a:ext cx="1440" cy="26640"/>
              </p14:xfrm>
            </p:contentPart>
          </mc:Choice>
          <mc:Fallback xmlns="">
            <p:pic>
              <p:nvPicPr>
                <p:cNvPr id="44" name="Freihand 43">
                  <a:extLst>
                    <a:ext uri="{FF2B5EF4-FFF2-40B4-BE49-F238E27FC236}">
                      <a16:creationId xmlns:a16="http://schemas.microsoft.com/office/drawing/2014/main" id="{33750F8A-FEAE-423D-A806-D55618D7F947}"/>
                    </a:ext>
                  </a:extLst>
                </p:cNvPr>
                <p:cNvPicPr/>
                <p:nvPr/>
              </p:nvPicPr>
              <p:blipFill>
                <a:blip r:embed="rId96"/>
                <a:stretch>
                  <a:fillRect/>
                </a:stretch>
              </p:blipFill>
              <p:spPr>
                <a:xfrm>
                  <a:off x="5189199" y="1114926"/>
                  <a:ext cx="100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5" name="Freihand 44">
                  <a:extLst>
                    <a:ext uri="{FF2B5EF4-FFF2-40B4-BE49-F238E27FC236}">
                      <a16:creationId xmlns:a16="http://schemas.microsoft.com/office/drawing/2014/main" id="{23FBCFE3-B2BB-4D8B-B93B-27287B92D127}"/>
                    </a:ext>
                  </a:extLst>
                </p14:cNvPr>
                <p14:cNvContentPartPr/>
                <p14:nvPr/>
              </p14:nvContentPartPr>
              <p14:xfrm>
                <a:off x="5257239" y="1175046"/>
                <a:ext cx="3240" cy="32400"/>
              </p14:xfrm>
            </p:contentPart>
          </mc:Choice>
          <mc:Fallback xmlns="">
            <p:pic>
              <p:nvPicPr>
                <p:cNvPr id="45" name="Freihand 44">
                  <a:extLst>
                    <a:ext uri="{FF2B5EF4-FFF2-40B4-BE49-F238E27FC236}">
                      <a16:creationId xmlns:a16="http://schemas.microsoft.com/office/drawing/2014/main" id="{23FBCFE3-B2BB-4D8B-B93B-27287B92D127}"/>
                    </a:ext>
                  </a:extLst>
                </p:cNvPr>
                <p:cNvPicPr/>
                <p:nvPr/>
              </p:nvPicPr>
              <p:blipFill>
                <a:blip r:embed="rId98"/>
                <a:stretch>
                  <a:fillRect/>
                </a:stretch>
              </p:blipFill>
              <p:spPr>
                <a:xfrm>
                  <a:off x="5252919" y="1170726"/>
                  <a:ext cx="11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6" name="Freihand 45">
                  <a:extLst>
                    <a:ext uri="{FF2B5EF4-FFF2-40B4-BE49-F238E27FC236}">
                      <a16:creationId xmlns:a16="http://schemas.microsoft.com/office/drawing/2014/main" id="{27028879-916E-42F3-9DFB-53AF1698E0ED}"/>
                    </a:ext>
                  </a:extLst>
                </p14:cNvPr>
                <p14:cNvContentPartPr/>
                <p14:nvPr/>
              </p14:nvContentPartPr>
              <p14:xfrm>
                <a:off x="5225919" y="1159206"/>
                <a:ext cx="93600" cy="123480"/>
              </p14:xfrm>
            </p:contentPart>
          </mc:Choice>
          <mc:Fallback xmlns="">
            <p:pic>
              <p:nvPicPr>
                <p:cNvPr id="46" name="Freihand 45">
                  <a:extLst>
                    <a:ext uri="{FF2B5EF4-FFF2-40B4-BE49-F238E27FC236}">
                      <a16:creationId xmlns:a16="http://schemas.microsoft.com/office/drawing/2014/main" id="{27028879-916E-42F3-9DFB-53AF1698E0ED}"/>
                    </a:ext>
                  </a:extLst>
                </p:cNvPr>
                <p:cNvPicPr/>
                <p:nvPr/>
              </p:nvPicPr>
              <p:blipFill>
                <a:blip r:embed="rId100"/>
                <a:stretch>
                  <a:fillRect/>
                </a:stretch>
              </p:blipFill>
              <p:spPr>
                <a:xfrm>
                  <a:off x="5221599" y="1154886"/>
                  <a:ext cx="102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 name="Freihand 46">
                  <a:extLst>
                    <a:ext uri="{FF2B5EF4-FFF2-40B4-BE49-F238E27FC236}">
                      <a16:creationId xmlns:a16="http://schemas.microsoft.com/office/drawing/2014/main" id="{BC951BAA-4518-4EEC-83DE-9453AB8F1CA3}"/>
                    </a:ext>
                  </a:extLst>
                </p14:cNvPr>
                <p14:cNvContentPartPr/>
                <p14:nvPr/>
              </p14:nvContentPartPr>
              <p14:xfrm>
                <a:off x="5338599" y="1080726"/>
                <a:ext cx="11520" cy="161280"/>
              </p14:xfrm>
            </p:contentPart>
          </mc:Choice>
          <mc:Fallback xmlns="">
            <p:pic>
              <p:nvPicPr>
                <p:cNvPr id="47" name="Freihand 46">
                  <a:extLst>
                    <a:ext uri="{FF2B5EF4-FFF2-40B4-BE49-F238E27FC236}">
                      <a16:creationId xmlns:a16="http://schemas.microsoft.com/office/drawing/2014/main" id="{BC951BAA-4518-4EEC-83DE-9453AB8F1CA3}"/>
                    </a:ext>
                  </a:extLst>
                </p:cNvPr>
                <p:cNvPicPr/>
                <p:nvPr/>
              </p:nvPicPr>
              <p:blipFill>
                <a:blip r:embed="rId102"/>
                <a:stretch>
                  <a:fillRect/>
                </a:stretch>
              </p:blipFill>
              <p:spPr>
                <a:xfrm>
                  <a:off x="5334279" y="1076406"/>
                  <a:ext cx="201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8" name="Freihand 47">
                  <a:extLst>
                    <a:ext uri="{FF2B5EF4-FFF2-40B4-BE49-F238E27FC236}">
                      <a16:creationId xmlns:a16="http://schemas.microsoft.com/office/drawing/2014/main" id="{CBB14B20-6FD1-4322-9573-6CF8EB2A9C89}"/>
                    </a:ext>
                  </a:extLst>
                </p14:cNvPr>
                <p14:cNvContentPartPr/>
                <p14:nvPr/>
              </p14:nvContentPartPr>
              <p14:xfrm>
                <a:off x="5383239" y="1101606"/>
                <a:ext cx="87840" cy="125280"/>
              </p14:xfrm>
            </p:contentPart>
          </mc:Choice>
          <mc:Fallback xmlns="">
            <p:pic>
              <p:nvPicPr>
                <p:cNvPr id="48" name="Freihand 47">
                  <a:extLst>
                    <a:ext uri="{FF2B5EF4-FFF2-40B4-BE49-F238E27FC236}">
                      <a16:creationId xmlns:a16="http://schemas.microsoft.com/office/drawing/2014/main" id="{CBB14B20-6FD1-4322-9573-6CF8EB2A9C89}"/>
                    </a:ext>
                  </a:extLst>
                </p:cNvPr>
                <p:cNvPicPr/>
                <p:nvPr/>
              </p:nvPicPr>
              <p:blipFill>
                <a:blip r:embed="rId104"/>
                <a:stretch>
                  <a:fillRect/>
                </a:stretch>
              </p:blipFill>
              <p:spPr>
                <a:xfrm>
                  <a:off x="5378919" y="1097286"/>
                  <a:ext cx="96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0" name="Freihand 49">
                  <a:extLst>
                    <a:ext uri="{FF2B5EF4-FFF2-40B4-BE49-F238E27FC236}">
                      <a16:creationId xmlns:a16="http://schemas.microsoft.com/office/drawing/2014/main" id="{C6FC0361-703F-45EF-9699-324AEC29FB8E}"/>
                    </a:ext>
                  </a:extLst>
                </p14:cNvPr>
                <p14:cNvContentPartPr/>
                <p14:nvPr/>
              </p14:nvContentPartPr>
              <p14:xfrm>
                <a:off x="4395399" y="1804686"/>
                <a:ext cx="216360" cy="133560"/>
              </p14:xfrm>
            </p:contentPart>
          </mc:Choice>
          <mc:Fallback xmlns="">
            <p:pic>
              <p:nvPicPr>
                <p:cNvPr id="50" name="Freihand 49">
                  <a:extLst>
                    <a:ext uri="{FF2B5EF4-FFF2-40B4-BE49-F238E27FC236}">
                      <a16:creationId xmlns:a16="http://schemas.microsoft.com/office/drawing/2014/main" id="{C6FC0361-703F-45EF-9699-324AEC29FB8E}"/>
                    </a:ext>
                  </a:extLst>
                </p:cNvPr>
                <p:cNvPicPr/>
                <p:nvPr/>
              </p:nvPicPr>
              <p:blipFill>
                <a:blip r:embed="rId106"/>
                <a:stretch>
                  <a:fillRect/>
                </a:stretch>
              </p:blipFill>
              <p:spPr>
                <a:xfrm>
                  <a:off x="4391079" y="1800366"/>
                  <a:ext cx="225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1" name="Freihand 50">
                  <a:extLst>
                    <a:ext uri="{FF2B5EF4-FFF2-40B4-BE49-F238E27FC236}">
                      <a16:creationId xmlns:a16="http://schemas.microsoft.com/office/drawing/2014/main" id="{040DC2F9-876B-4895-95E8-C2C83E0F581A}"/>
                    </a:ext>
                  </a:extLst>
                </p14:cNvPr>
                <p14:cNvContentPartPr/>
                <p14:nvPr/>
              </p14:nvContentPartPr>
              <p14:xfrm>
                <a:off x="4575399" y="1713246"/>
                <a:ext cx="151200" cy="199080"/>
              </p14:xfrm>
            </p:contentPart>
          </mc:Choice>
          <mc:Fallback xmlns="">
            <p:pic>
              <p:nvPicPr>
                <p:cNvPr id="51" name="Freihand 50">
                  <a:extLst>
                    <a:ext uri="{FF2B5EF4-FFF2-40B4-BE49-F238E27FC236}">
                      <a16:creationId xmlns:a16="http://schemas.microsoft.com/office/drawing/2014/main" id="{040DC2F9-876B-4895-95E8-C2C83E0F581A}"/>
                    </a:ext>
                  </a:extLst>
                </p:cNvPr>
                <p:cNvPicPr/>
                <p:nvPr/>
              </p:nvPicPr>
              <p:blipFill>
                <a:blip r:embed="rId108"/>
                <a:stretch>
                  <a:fillRect/>
                </a:stretch>
              </p:blipFill>
              <p:spPr>
                <a:xfrm>
                  <a:off x="4571079" y="1708926"/>
                  <a:ext cx="1598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3" name="Freihand 52">
                  <a:extLst>
                    <a:ext uri="{FF2B5EF4-FFF2-40B4-BE49-F238E27FC236}">
                      <a16:creationId xmlns:a16="http://schemas.microsoft.com/office/drawing/2014/main" id="{A4FDB293-A5E2-4454-B969-E0FC90DDD3E1}"/>
                    </a:ext>
                  </a:extLst>
                </p14:cNvPr>
                <p14:cNvContentPartPr/>
                <p14:nvPr/>
              </p14:nvContentPartPr>
              <p14:xfrm>
                <a:off x="4912719" y="1599486"/>
                <a:ext cx="44640" cy="134280"/>
              </p14:xfrm>
            </p:contentPart>
          </mc:Choice>
          <mc:Fallback xmlns="">
            <p:pic>
              <p:nvPicPr>
                <p:cNvPr id="53" name="Freihand 52">
                  <a:extLst>
                    <a:ext uri="{FF2B5EF4-FFF2-40B4-BE49-F238E27FC236}">
                      <a16:creationId xmlns:a16="http://schemas.microsoft.com/office/drawing/2014/main" id="{A4FDB293-A5E2-4454-B969-E0FC90DDD3E1}"/>
                    </a:ext>
                  </a:extLst>
                </p:cNvPr>
                <p:cNvPicPr/>
                <p:nvPr/>
              </p:nvPicPr>
              <p:blipFill>
                <a:blip r:embed="rId110"/>
                <a:stretch>
                  <a:fillRect/>
                </a:stretch>
              </p:blipFill>
              <p:spPr>
                <a:xfrm>
                  <a:off x="4908399" y="1595166"/>
                  <a:ext cx="53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 name="Freihand 53">
                  <a:extLst>
                    <a:ext uri="{FF2B5EF4-FFF2-40B4-BE49-F238E27FC236}">
                      <a16:creationId xmlns:a16="http://schemas.microsoft.com/office/drawing/2014/main" id="{04E6F4E2-A25E-4337-81A5-337CFC5CB299}"/>
                    </a:ext>
                  </a:extLst>
                </p14:cNvPr>
                <p14:cNvContentPartPr/>
                <p14:nvPr/>
              </p14:nvContentPartPr>
              <p14:xfrm>
                <a:off x="4803279" y="1559166"/>
                <a:ext cx="197280" cy="148680"/>
              </p14:xfrm>
            </p:contentPart>
          </mc:Choice>
          <mc:Fallback xmlns="">
            <p:pic>
              <p:nvPicPr>
                <p:cNvPr id="54" name="Freihand 53">
                  <a:extLst>
                    <a:ext uri="{FF2B5EF4-FFF2-40B4-BE49-F238E27FC236}">
                      <a16:creationId xmlns:a16="http://schemas.microsoft.com/office/drawing/2014/main" id="{04E6F4E2-A25E-4337-81A5-337CFC5CB299}"/>
                    </a:ext>
                  </a:extLst>
                </p:cNvPr>
                <p:cNvPicPr/>
                <p:nvPr/>
              </p:nvPicPr>
              <p:blipFill>
                <a:blip r:embed="rId112"/>
                <a:stretch>
                  <a:fillRect/>
                </a:stretch>
              </p:blipFill>
              <p:spPr>
                <a:xfrm>
                  <a:off x="4798959" y="1554846"/>
                  <a:ext cx="205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Freihand 54">
                  <a:extLst>
                    <a:ext uri="{FF2B5EF4-FFF2-40B4-BE49-F238E27FC236}">
                      <a16:creationId xmlns:a16="http://schemas.microsoft.com/office/drawing/2014/main" id="{39F3B746-1D8F-4F64-AA1D-73DA14E54DA5}"/>
                    </a:ext>
                  </a:extLst>
                </p14:cNvPr>
                <p14:cNvContentPartPr/>
                <p14:nvPr/>
              </p14:nvContentPartPr>
              <p14:xfrm>
                <a:off x="5073999" y="1424526"/>
                <a:ext cx="266400" cy="147960"/>
              </p14:xfrm>
            </p:contentPart>
          </mc:Choice>
          <mc:Fallback xmlns="">
            <p:pic>
              <p:nvPicPr>
                <p:cNvPr id="55" name="Freihand 54">
                  <a:extLst>
                    <a:ext uri="{FF2B5EF4-FFF2-40B4-BE49-F238E27FC236}">
                      <a16:creationId xmlns:a16="http://schemas.microsoft.com/office/drawing/2014/main" id="{39F3B746-1D8F-4F64-AA1D-73DA14E54DA5}"/>
                    </a:ext>
                  </a:extLst>
                </p:cNvPr>
                <p:cNvPicPr/>
                <p:nvPr/>
              </p:nvPicPr>
              <p:blipFill>
                <a:blip r:embed="rId114"/>
                <a:stretch>
                  <a:fillRect/>
                </a:stretch>
              </p:blipFill>
              <p:spPr>
                <a:xfrm>
                  <a:off x="5069679" y="1420206"/>
                  <a:ext cx="275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Freihand 55">
                  <a:extLst>
                    <a:ext uri="{FF2B5EF4-FFF2-40B4-BE49-F238E27FC236}">
                      <a16:creationId xmlns:a16="http://schemas.microsoft.com/office/drawing/2014/main" id="{198FF330-F9A7-4331-87FC-A095CF34D923}"/>
                    </a:ext>
                  </a:extLst>
                </p14:cNvPr>
                <p14:cNvContentPartPr/>
                <p14:nvPr/>
              </p14:nvContentPartPr>
              <p14:xfrm>
                <a:off x="5409879" y="1309326"/>
                <a:ext cx="191520" cy="124560"/>
              </p14:xfrm>
            </p:contentPart>
          </mc:Choice>
          <mc:Fallback xmlns="">
            <p:pic>
              <p:nvPicPr>
                <p:cNvPr id="56" name="Freihand 55">
                  <a:extLst>
                    <a:ext uri="{FF2B5EF4-FFF2-40B4-BE49-F238E27FC236}">
                      <a16:creationId xmlns:a16="http://schemas.microsoft.com/office/drawing/2014/main" id="{198FF330-F9A7-4331-87FC-A095CF34D923}"/>
                    </a:ext>
                  </a:extLst>
                </p:cNvPr>
                <p:cNvPicPr/>
                <p:nvPr/>
              </p:nvPicPr>
              <p:blipFill>
                <a:blip r:embed="rId116"/>
                <a:stretch>
                  <a:fillRect/>
                </a:stretch>
              </p:blipFill>
              <p:spPr>
                <a:xfrm>
                  <a:off x="5405559" y="1305006"/>
                  <a:ext cx="200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7" name="Freihand 56">
                  <a:extLst>
                    <a:ext uri="{FF2B5EF4-FFF2-40B4-BE49-F238E27FC236}">
                      <a16:creationId xmlns:a16="http://schemas.microsoft.com/office/drawing/2014/main" id="{745B218C-8DDE-4724-AF16-91FD145A086E}"/>
                    </a:ext>
                  </a:extLst>
                </p14:cNvPr>
                <p14:cNvContentPartPr/>
                <p14:nvPr/>
              </p14:nvContentPartPr>
              <p14:xfrm>
                <a:off x="5612919" y="1163166"/>
                <a:ext cx="108360" cy="154440"/>
              </p14:xfrm>
            </p:contentPart>
          </mc:Choice>
          <mc:Fallback xmlns="">
            <p:pic>
              <p:nvPicPr>
                <p:cNvPr id="57" name="Freihand 56">
                  <a:extLst>
                    <a:ext uri="{FF2B5EF4-FFF2-40B4-BE49-F238E27FC236}">
                      <a16:creationId xmlns:a16="http://schemas.microsoft.com/office/drawing/2014/main" id="{745B218C-8DDE-4724-AF16-91FD145A086E}"/>
                    </a:ext>
                  </a:extLst>
                </p:cNvPr>
                <p:cNvPicPr/>
                <p:nvPr/>
              </p:nvPicPr>
              <p:blipFill>
                <a:blip r:embed="rId118"/>
                <a:stretch>
                  <a:fillRect/>
                </a:stretch>
              </p:blipFill>
              <p:spPr>
                <a:xfrm>
                  <a:off x="5608599" y="1158846"/>
                  <a:ext cx="117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12CF05A3-B3A5-4317-AA7C-3FA172413A3F}"/>
                    </a:ext>
                  </a:extLst>
                </p14:cNvPr>
                <p14:cNvContentPartPr/>
                <p14:nvPr/>
              </p14:nvContentPartPr>
              <p14:xfrm>
                <a:off x="5814879" y="1146246"/>
                <a:ext cx="24840" cy="55800"/>
              </p14:xfrm>
            </p:contentPart>
          </mc:Choice>
          <mc:Fallback xmlns="">
            <p:pic>
              <p:nvPicPr>
                <p:cNvPr id="58" name="Freihand 57">
                  <a:extLst>
                    <a:ext uri="{FF2B5EF4-FFF2-40B4-BE49-F238E27FC236}">
                      <a16:creationId xmlns:a16="http://schemas.microsoft.com/office/drawing/2014/main" id="{12CF05A3-B3A5-4317-AA7C-3FA172413A3F}"/>
                    </a:ext>
                  </a:extLst>
                </p:cNvPr>
                <p:cNvPicPr/>
                <p:nvPr/>
              </p:nvPicPr>
              <p:blipFill>
                <a:blip r:embed="rId120"/>
                <a:stretch>
                  <a:fillRect/>
                </a:stretch>
              </p:blipFill>
              <p:spPr>
                <a:xfrm>
                  <a:off x="5810559" y="1141926"/>
                  <a:ext cx="334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9" name="Freihand 58">
                  <a:extLst>
                    <a:ext uri="{FF2B5EF4-FFF2-40B4-BE49-F238E27FC236}">
                      <a16:creationId xmlns:a16="http://schemas.microsoft.com/office/drawing/2014/main" id="{1666E822-C199-4B9F-86C6-3F85A3BA816C}"/>
                    </a:ext>
                  </a:extLst>
                </p14:cNvPr>
                <p14:cNvContentPartPr/>
                <p14:nvPr/>
              </p14:nvContentPartPr>
              <p14:xfrm>
                <a:off x="5800479" y="1066326"/>
                <a:ext cx="38160" cy="14400"/>
              </p14:xfrm>
            </p:contentPart>
          </mc:Choice>
          <mc:Fallback xmlns="">
            <p:pic>
              <p:nvPicPr>
                <p:cNvPr id="59" name="Freihand 58">
                  <a:extLst>
                    <a:ext uri="{FF2B5EF4-FFF2-40B4-BE49-F238E27FC236}">
                      <a16:creationId xmlns:a16="http://schemas.microsoft.com/office/drawing/2014/main" id="{1666E822-C199-4B9F-86C6-3F85A3BA816C}"/>
                    </a:ext>
                  </a:extLst>
                </p:cNvPr>
                <p:cNvPicPr/>
                <p:nvPr/>
              </p:nvPicPr>
              <p:blipFill>
                <a:blip r:embed="rId122"/>
                <a:stretch>
                  <a:fillRect/>
                </a:stretch>
              </p:blipFill>
              <p:spPr>
                <a:xfrm>
                  <a:off x="5796159" y="1062006"/>
                  <a:ext cx="46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0" name="Freihand 59">
                  <a:extLst>
                    <a:ext uri="{FF2B5EF4-FFF2-40B4-BE49-F238E27FC236}">
                      <a16:creationId xmlns:a16="http://schemas.microsoft.com/office/drawing/2014/main" id="{E6298479-8D90-4B94-A8E2-02D3C6CC656C}"/>
                    </a:ext>
                  </a:extLst>
                </p14:cNvPr>
                <p14:cNvContentPartPr/>
                <p14:nvPr/>
              </p14:nvContentPartPr>
              <p14:xfrm>
                <a:off x="5860599" y="1092606"/>
                <a:ext cx="72720" cy="91800"/>
              </p14:xfrm>
            </p:contentPart>
          </mc:Choice>
          <mc:Fallback xmlns="">
            <p:pic>
              <p:nvPicPr>
                <p:cNvPr id="60" name="Freihand 59">
                  <a:extLst>
                    <a:ext uri="{FF2B5EF4-FFF2-40B4-BE49-F238E27FC236}">
                      <a16:creationId xmlns:a16="http://schemas.microsoft.com/office/drawing/2014/main" id="{E6298479-8D90-4B94-A8E2-02D3C6CC656C}"/>
                    </a:ext>
                  </a:extLst>
                </p:cNvPr>
                <p:cNvPicPr/>
                <p:nvPr/>
              </p:nvPicPr>
              <p:blipFill>
                <a:blip r:embed="rId124"/>
                <a:stretch>
                  <a:fillRect/>
                </a:stretch>
              </p:blipFill>
              <p:spPr>
                <a:xfrm>
                  <a:off x="5856279" y="1088286"/>
                  <a:ext cx="81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1" name="Freihand 60">
                  <a:extLst>
                    <a:ext uri="{FF2B5EF4-FFF2-40B4-BE49-F238E27FC236}">
                      <a16:creationId xmlns:a16="http://schemas.microsoft.com/office/drawing/2014/main" id="{5A42F639-6715-4F8D-9978-6E7ADB0DD06B}"/>
                    </a:ext>
                  </a:extLst>
                </p14:cNvPr>
                <p14:cNvContentPartPr/>
                <p14:nvPr/>
              </p14:nvContentPartPr>
              <p14:xfrm>
                <a:off x="5992719" y="901806"/>
                <a:ext cx="218520" cy="206640"/>
              </p14:xfrm>
            </p:contentPart>
          </mc:Choice>
          <mc:Fallback xmlns="">
            <p:pic>
              <p:nvPicPr>
                <p:cNvPr id="61" name="Freihand 60">
                  <a:extLst>
                    <a:ext uri="{FF2B5EF4-FFF2-40B4-BE49-F238E27FC236}">
                      <a16:creationId xmlns:a16="http://schemas.microsoft.com/office/drawing/2014/main" id="{5A42F639-6715-4F8D-9978-6E7ADB0DD06B}"/>
                    </a:ext>
                  </a:extLst>
                </p:cNvPr>
                <p:cNvPicPr/>
                <p:nvPr/>
              </p:nvPicPr>
              <p:blipFill>
                <a:blip r:embed="rId126"/>
                <a:stretch>
                  <a:fillRect/>
                </a:stretch>
              </p:blipFill>
              <p:spPr>
                <a:xfrm>
                  <a:off x="5988399" y="897486"/>
                  <a:ext cx="2271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2" name="Freihand 61">
                  <a:extLst>
                    <a:ext uri="{FF2B5EF4-FFF2-40B4-BE49-F238E27FC236}">
                      <a16:creationId xmlns:a16="http://schemas.microsoft.com/office/drawing/2014/main" id="{70975336-02EA-494E-815B-058821B53FCA}"/>
                    </a:ext>
                  </a:extLst>
                </p14:cNvPr>
                <p14:cNvContentPartPr/>
                <p14:nvPr/>
              </p14:nvContentPartPr>
              <p14:xfrm>
                <a:off x="6205119" y="756006"/>
                <a:ext cx="105480" cy="158760"/>
              </p14:xfrm>
            </p:contentPart>
          </mc:Choice>
          <mc:Fallback xmlns="">
            <p:pic>
              <p:nvPicPr>
                <p:cNvPr id="62" name="Freihand 61">
                  <a:extLst>
                    <a:ext uri="{FF2B5EF4-FFF2-40B4-BE49-F238E27FC236}">
                      <a16:creationId xmlns:a16="http://schemas.microsoft.com/office/drawing/2014/main" id="{70975336-02EA-494E-815B-058821B53FCA}"/>
                    </a:ext>
                  </a:extLst>
                </p:cNvPr>
                <p:cNvPicPr/>
                <p:nvPr/>
              </p:nvPicPr>
              <p:blipFill>
                <a:blip r:embed="rId128"/>
                <a:stretch>
                  <a:fillRect/>
                </a:stretch>
              </p:blipFill>
              <p:spPr>
                <a:xfrm>
                  <a:off x="6200799" y="751686"/>
                  <a:ext cx="114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3" name="Freihand 62">
                  <a:extLst>
                    <a:ext uri="{FF2B5EF4-FFF2-40B4-BE49-F238E27FC236}">
                      <a16:creationId xmlns:a16="http://schemas.microsoft.com/office/drawing/2014/main" id="{2D48F61B-4A41-42DD-919E-D0C1A5FC189F}"/>
                    </a:ext>
                  </a:extLst>
                </p14:cNvPr>
                <p14:cNvContentPartPr/>
                <p14:nvPr/>
              </p14:nvContentPartPr>
              <p14:xfrm>
                <a:off x="6316719" y="781206"/>
                <a:ext cx="155520" cy="77040"/>
              </p14:xfrm>
            </p:contentPart>
          </mc:Choice>
          <mc:Fallback xmlns="">
            <p:pic>
              <p:nvPicPr>
                <p:cNvPr id="63" name="Freihand 62">
                  <a:extLst>
                    <a:ext uri="{FF2B5EF4-FFF2-40B4-BE49-F238E27FC236}">
                      <a16:creationId xmlns:a16="http://schemas.microsoft.com/office/drawing/2014/main" id="{2D48F61B-4A41-42DD-919E-D0C1A5FC189F}"/>
                    </a:ext>
                  </a:extLst>
                </p:cNvPr>
                <p:cNvPicPr/>
                <p:nvPr/>
              </p:nvPicPr>
              <p:blipFill>
                <a:blip r:embed="rId130"/>
                <a:stretch>
                  <a:fillRect/>
                </a:stretch>
              </p:blipFill>
              <p:spPr>
                <a:xfrm>
                  <a:off x="6312399" y="776886"/>
                  <a:ext cx="164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8" name="Freihand 107">
                  <a:extLst>
                    <a:ext uri="{FF2B5EF4-FFF2-40B4-BE49-F238E27FC236}">
                      <a16:creationId xmlns:a16="http://schemas.microsoft.com/office/drawing/2014/main" id="{63942B06-DD8F-46DD-9EE5-82F389C0BDFF}"/>
                    </a:ext>
                  </a:extLst>
                </p14:cNvPr>
                <p14:cNvContentPartPr/>
                <p14:nvPr/>
              </p14:nvContentPartPr>
              <p14:xfrm>
                <a:off x="6174159" y="1486806"/>
                <a:ext cx="25560" cy="159480"/>
              </p14:xfrm>
            </p:contentPart>
          </mc:Choice>
          <mc:Fallback xmlns="">
            <p:pic>
              <p:nvPicPr>
                <p:cNvPr id="108" name="Freihand 107">
                  <a:extLst>
                    <a:ext uri="{FF2B5EF4-FFF2-40B4-BE49-F238E27FC236}">
                      <a16:creationId xmlns:a16="http://schemas.microsoft.com/office/drawing/2014/main" id="{63942B06-DD8F-46DD-9EE5-82F389C0BDFF}"/>
                    </a:ext>
                  </a:extLst>
                </p:cNvPr>
                <p:cNvPicPr/>
                <p:nvPr/>
              </p:nvPicPr>
              <p:blipFill>
                <a:blip r:embed="rId132"/>
                <a:stretch>
                  <a:fillRect/>
                </a:stretch>
              </p:blipFill>
              <p:spPr>
                <a:xfrm>
                  <a:off x="6169839" y="1482486"/>
                  <a:ext cx="34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9" name="Freihand 108">
                  <a:extLst>
                    <a:ext uri="{FF2B5EF4-FFF2-40B4-BE49-F238E27FC236}">
                      <a16:creationId xmlns:a16="http://schemas.microsoft.com/office/drawing/2014/main" id="{6FCE3916-86B0-4DFE-B9EC-1B028A1CDC46}"/>
                    </a:ext>
                  </a:extLst>
                </p14:cNvPr>
                <p14:cNvContentPartPr/>
                <p14:nvPr/>
              </p14:nvContentPartPr>
              <p14:xfrm>
                <a:off x="6075159" y="1458006"/>
                <a:ext cx="170640" cy="165600"/>
              </p14:xfrm>
            </p:contentPart>
          </mc:Choice>
          <mc:Fallback xmlns="">
            <p:pic>
              <p:nvPicPr>
                <p:cNvPr id="109" name="Freihand 108">
                  <a:extLst>
                    <a:ext uri="{FF2B5EF4-FFF2-40B4-BE49-F238E27FC236}">
                      <a16:creationId xmlns:a16="http://schemas.microsoft.com/office/drawing/2014/main" id="{6FCE3916-86B0-4DFE-B9EC-1B028A1CDC46}"/>
                    </a:ext>
                  </a:extLst>
                </p:cNvPr>
                <p:cNvPicPr/>
                <p:nvPr/>
              </p:nvPicPr>
              <p:blipFill>
                <a:blip r:embed="rId134"/>
                <a:stretch>
                  <a:fillRect/>
                </a:stretch>
              </p:blipFill>
              <p:spPr>
                <a:xfrm>
                  <a:off x="6070839" y="1453686"/>
                  <a:ext cx="179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0" name="Freihand 109">
                  <a:extLst>
                    <a:ext uri="{FF2B5EF4-FFF2-40B4-BE49-F238E27FC236}">
                      <a16:creationId xmlns:a16="http://schemas.microsoft.com/office/drawing/2014/main" id="{588D1AF5-8D90-489A-9DD2-F1DE6B395C87}"/>
                    </a:ext>
                  </a:extLst>
                </p14:cNvPr>
                <p14:cNvContentPartPr/>
                <p14:nvPr/>
              </p14:nvContentPartPr>
              <p14:xfrm>
                <a:off x="6332919" y="1474566"/>
                <a:ext cx="15120" cy="116640"/>
              </p14:xfrm>
            </p:contentPart>
          </mc:Choice>
          <mc:Fallback xmlns="">
            <p:pic>
              <p:nvPicPr>
                <p:cNvPr id="110" name="Freihand 109">
                  <a:extLst>
                    <a:ext uri="{FF2B5EF4-FFF2-40B4-BE49-F238E27FC236}">
                      <a16:creationId xmlns:a16="http://schemas.microsoft.com/office/drawing/2014/main" id="{588D1AF5-8D90-489A-9DD2-F1DE6B395C87}"/>
                    </a:ext>
                  </a:extLst>
                </p:cNvPr>
                <p:cNvPicPr/>
                <p:nvPr/>
              </p:nvPicPr>
              <p:blipFill>
                <a:blip r:embed="rId136"/>
                <a:stretch>
                  <a:fillRect/>
                </a:stretch>
              </p:blipFill>
              <p:spPr>
                <a:xfrm>
                  <a:off x="6328599" y="1470246"/>
                  <a:ext cx="23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1" name="Freihand 110">
                  <a:extLst>
                    <a:ext uri="{FF2B5EF4-FFF2-40B4-BE49-F238E27FC236}">
                      <a16:creationId xmlns:a16="http://schemas.microsoft.com/office/drawing/2014/main" id="{21FEF2FE-2C91-43C7-AB0B-B450767C9ECA}"/>
                    </a:ext>
                  </a:extLst>
                </p14:cNvPr>
                <p14:cNvContentPartPr/>
                <p14:nvPr/>
              </p14:nvContentPartPr>
              <p14:xfrm>
                <a:off x="6298359" y="1375206"/>
                <a:ext cx="9000" cy="10800"/>
              </p14:xfrm>
            </p:contentPart>
          </mc:Choice>
          <mc:Fallback xmlns="">
            <p:pic>
              <p:nvPicPr>
                <p:cNvPr id="111" name="Freihand 110">
                  <a:extLst>
                    <a:ext uri="{FF2B5EF4-FFF2-40B4-BE49-F238E27FC236}">
                      <a16:creationId xmlns:a16="http://schemas.microsoft.com/office/drawing/2014/main" id="{21FEF2FE-2C91-43C7-AB0B-B450767C9ECA}"/>
                    </a:ext>
                  </a:extLst>
                </p:cNvPr>
                <p:cNvPicPr/>
                <p:nvPr/>
              </p:nvPicPr>
              <p:blipFill>
                <a:blip r:embed="rId138"/>
                <a:stretch>
                  <a:fillRect/>
                </a:stretch>
              </p:blipFill>
              <p:spPr>
                <a:xfrm>
                  <a:off x="6294039" y="1370886"/>
                  <a:ext cx="17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2" name="Freihand 111">
                  <a:extLst>
                    <a:ext uri="{FF2B5EF4-FFF2-40B4-BE49-F238E27FC236}">
                      <a16:creationId xmlns:a16="http://schemas.microsoft.com/office/drawing/2014/main" id="{A1628E93-5AE0-4A9A-BC73-C8CAF9EC1218}"/>
                    </a:ext>
                  </a:extLst>
                </p14:cNvPr>
                <p14:cNvContentPartPr/>
                <p14:nvPr/>
              </p14:nvContentPartPr>
              <p14:xfrm>
                <a:off x="6384759" y="1433886"/>
                <a:ext cx="78480" cy="110520"/>
              </p14:xfrm>
            </p:contentPart>
          </mc:Choice>
          <mc:Fallback xmlns="">
            <p:pic>
              <p:nvPicPr>
                <p:cNvPr id="112" name="Freihand 111">
                  <a:extLst>
                    <a:ext uri="{FF2B5EF4-FFF2-40B4-BE49-F238E27FC236}">
                      <a16:creationId xmlns:a16="http://schemas.microsoft.com/office/drawing/2014/main" id="{A1628E93-5AE0-4A9A-BC73-C8CAF9EC1218}"/>
                    </a:ext>
                  </a:extLst>
                </p:cNvPr>
                <p:cNvPicPr/>
                <p:nvPr/>
              </p:nvPicPr>
              <p:blipFill>
                <a:blip r:embed="rId140"/>
                <a:stretch>
                  <a:fillRect/>
                </a:stretch>
              </p:blipFill>
              <p:spPr>
                <a:xfrm>
                  <a:off x="6380439" y="1429566"/>
                  <a:ext cx="87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3" name="Freihand 112">
                  <a:extLst>
                    <a:ext uri="{FF2B5EF4-FFF2-40B4-BE49-F238E27FC236}">
                      <a16:creationId xmlns:a16="http://schemas.microsoft.com/office/drawing/2014/main" id="{0B84E109-783E-49A3-BF98-04A10B624EB0}"/>
                    </a:ext>
                  </a:extLst>
                </p14:cNvPr>
                <p14:cNvContentPartPr/>
                <p14:nvPr/>
              </p14:nvContentPartPr>
              <p14:xfrm>
                <a:off x="6493119" y="1402926"/>
                <a:ext cx="89280" cy="92520"/>
              </p14:xfrm>
            </p:contentPart>
          </mc:Choice>
          <mc:Fallback xmlns="">
            <p:pic>
              <p:nvPicPr>
                <p:cNvPr id="113" name="Freihand 112">
                  <a:extLst>
                    <a:ext uri="{FF2B5EF4-FFF2-40B4-BE49-F238E27FC236}">
                      <a16:creationId xmlns:a16="http://schemas.microsoft.com/office/drawing/2014/main" id="{0B84E109-783E-49A3-BF98-04A10B624EB0}"/>
                    </a:ext>
                  </a:extLst>
                </p:cNvPr>
                <p:cNvPicPr/>
                <p:nvPr/>
              </p:nvPicPr>
              <p:blipFill>
                <a:blip r:embed="rId142"/>
                <a:stretch>
                  <a:fillRect/>
                </a:stretch>
              </p:blipFill>
              <p:spPr>
                <a:xfrm>
                  <a:off x="6488799" y="1398606"/>
                  <a:ext cx="979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 name="Freihand 113">
                  <a:extLst>
                    <a:ext uri="{FF2B5EF4-FFF2-40B4-BE49-F238E27FC236}">
                      <a16:creationId xmlns:a16="http://schemas.microsoft.com/office/drawing/2014/main" id="{63158321-E76A-46DC-8031-3EF503D53648}"/>
                    </a:ext>
                  </a:extLst>
                </p14:cNvPr>
                <p14:cNvContentPartPr/>
                <p14:nvPr/>
              </p14:nvContentPartPr>
              <p14:xfrm>
                <a:off x="6586359" y="1402926"/>
                <a:ext cx="137160" cy="72000"/>
              </p14:xfrm>
            </p:contentPart>
          </mc:Choice>
          <mc:Fallback xmlns="">
            <p:pic>
              <p:nvPicPr>
                <p:cNvPr id="114" name="Freihand 113">
                  <a:extLst>
                    <a:ext uri="{FF2B5EF4-FFF2-40B4-BE49-F238E27FC236}">
                      <a16:creationId xmlns:a16="http://schemas.microsoft.com/office/drawing/2014/main" id="{63158321-E76A-46DC-8031-3EF503D53648}"/>
                    </a:ext>
                  </a:extLst>
                </p:cNvPr>
                <p:cNvPicPr/>
                <p:nvPr/>
              </p:nvPicPr>
              <p:blipFill>
                <a:blip r:embed="rId144"/>
                <a:stretch>
                  <a:fillRect/>
                </a:stretch>
              </p:blipFill>
              <p:spPr>
                <a:xfrm>
                  <a:off x="6582039" y="1398606"/>
                  <a:ext cx="145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 name="Freihand 114">
                  <a:extLst>
                    <a:ext uri="{FF2B5EF4-FFF2-40B4-BE49-F238E27FC236}">
                      <a16:creationId xmlns:a16="http://schemas.microsoft.com/office/drawing/2014/main" id="{E5BFE4C3-CE4B-4EC3-92E2-66EA71610D0D}"/>
                    </a:ext>
                  </a:extLst>
                </p14:cNvPr>
                <p14:cNvContentPartPr/>
                <p14:nvPr/>
              </p14:nvContentPartPr>
              <p14:xfrm>
                <a:off x="6751599" y="1363686"/>
                <a:ext cx="85680" cy="75240"/>
              </p14:xfrm>
            </p:contentPart>
          </mc:Choice>
          <mc:Fallback xmlns="">
            <p:pic>
              <p:nvPicPr>
                <p:cNvPr id="115" name="Freihand 114">
                  <a:extLst>
                    <a:ext uri="{FF2B5EF4-FFF2-40B4-BE49-F238E27FC236}">
                      <a16:creationId xmlns:a16="http://schemas.microsoft.com/office/drawing/2014/main" id="{E5BFE4C3-CE4B-4EC3-92E2-66EA71610D0D}"/>
                    </a:ext>
                  </a:extLst>
                </p:cNvPr>
                <p:cNvPicPr/>
                <p:nvPr/>
              </p:nvPicPr>
              <p:blipFill>
                <a:blip r:embed="rId146"/>
                <a:stretch>
                  <a:fillRect/>
                </a:stretch>
              </p:blipFill>
              <p:spPr>
                <a:xfrm>
                  <a:off x="6747279" y="1359366"/>
                  <a:ext cx="94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 name="Freihand 115">
                  <a:extLst>
                    <a:ext uri="{FF2B5EF4-FFF2-40B4-BE49-F238E27FC236}">
                      <a16:creationId xmlns:a16="http://schemas.microsoft.com/office/drawing/2014/main" id="{9D251057-6DC7-4C9D-99BA-3595C27E3F04}"/>
                    </a:ext>
                  </a:extLst>
                </p14:cNvPr>
                <p14:cNvContentPartPr/>
                <p14:nvPr/>
              </p14:nvContentPartPr>
              <p14:xfrm>
                <a:off x="6827199" y="1330926"/>
                <a:ext cx="95040" cy="99000"/>
              </p14:xfrm>
            </p:contentPart>
          </mc:Choice>
          <mc:Fallback xmlns="">
            <p:pic>
              <p:nvPicPr>
                <p:cNvPr id="116" name="Freihand 115">
                  <a:extLst>
                    <a:ext uri="{FF2B5EF4-FFF2-40B4-BE49-F238E27FC236}">
                      <a16:creationId xmlns:a16="http://schemas.microsoft.com/office/drawing/2014/main" id="{9D251057-6DC7-4C9D-99BA-3595C27E3F04}"/>
                    </a:ext>
                  </a:extLst>
                </p:cNvPr>
                <p:cNvPicPr/>
                <p:nvPr/>
              </p:nvPicPr>
              <p:blipFill>
                <a:blip r:embed="rId148"/>
                <a:stretch>
                  <a:fillRect/>
                </a:stretch>
              </p:blipFill>
              <p:spPr>
                <a:xfrm>
                  <a:off x="6822879" y="1326606"/>
                  <a:ext cx="103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8" name="Freihand 117">
                  <a:extLst>
                    <a:ext uri="{FF2B5EF4-FFF2-40B4-BE49-F238E27FC236}">
                      <a16:creationId xmlns:a16="http://schemas.microsoft.com/office/drawing/2014/main" id="{255E1AEF-85BA-40B7-87DB-5EBD910BD68F}"/>
                    </a:ext>
                  </a:extLst>
                </p14:cNvPr>
                <p14:cNvContentPartPr/>
                <p14:nvPr/>
              </p14:nvContentPartPr>
              <p14:xfrm>
                <a:off x="6265959" y="1663566"/>
                <a:ext cx="91080" cy="155880"/>
              </p14:xfrm>
            </p:contentPart>
          </mc:Choice>
          <mc:Fallback xmlns="">
            <p:pic>
              <p:nvPicPr>
                <p:cNvPr id="118" name="Freihand 117">
                  <a:extLst>
                    <a:ext uri="{FF2B5EF4-FFF2-40B4-BE49-F238E27FC236}">
                      <a16:creationId xmlns:a16="http://schemas.microsoft.com/office/drawing/2014/main" id="{255E1AEF-85BA-40B7-87DB-5EBD910BD68F}"/>
                    </a:ext>
                  </a:extLst>
                </p:cNvPr>
                <p:cNvPicPr/>
                <p:nvPr/>
              </p:nvPicPr>
              <p:blipFill>
                <a:blip r:embed="rId150"/>
                <a:stretch>
                  <a:fillRect/>
                </a:stretch>
              </p:blipFill>
              <p:spPr>
                <a:xfrm>
                  <a:off x="6261639" y="1659246"/>
                  <a:ext cx="99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9" name="Freihand 118">
                  <a:extLst>
                    <a:ext uri="{FF2B5EF4-FFF2-40B4-BE49-F238E27FC236}">
                      <a16:creationId xmlns:a16="http://schemas.microsoft.com/office/drawing/2014/main" id="{6569E38D-7A31-4489-B6A4-2DFC4EF68837}"/>
                    </a:ext>
                  </a:extLst>
                </p14:cNvPr>
                <p14:cNvContentPartPr/>
                <p14:nvPr/>
              </p14:nvContentPartPr>
              <p14:xfrm>
                <a:off x="6251919" y="1654206"/>
                <a:ext cx="107280" cy="150480"/>
              </p14:xfrm>
            </p:contentPart>
          </mc:Choice>
          <mc:Fallback xmlns="">
            <p:pic>
              <p:nvPicPr>
                <p:cNvPr id="119" name="Freihand 118">
                  <a:extLst>
                    <a:ext uri="{FF2B5EF4-FFF2-40B4-BE49-F238E27FC236}">
                      <a16:creationId xmlns:a16="http://schemas.microsoft.com/office/drawing/2014/main" id="{6569E38D-7A31-4489-B6A4-2DFC4EF68837}"/>
                    </a:ext>
                  </a:extLst>
                </p:cNvPr>
                <p:cNvPicPr/>
                <p:nvPr/>
              </p:nvPicPr>
              <p:blipFill>
                <a:blip r:embed="rId152"/>
                <a:stretch>
                  <a:fillRect/>
                </a:stretch>
              </p:blipFill>
              <p:spPr>
                <a:xfrm>
                  <a:off x="6247599" y="1649886"/>
                  <a:ext cx="1159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0" name="Freihand 119">
                  <a:extLst>
                    <a:ext uri="{FF2B5EF4-FFF2-40B4-BE49-F238E27FC236}">
                      <a16:creationId xmlns:a16="http://schemas.microsoft.com/office/drawing/2014/main" id="{7BCD6D34-1E2D-4EAE-AA50-B200EDFD7430}"/>
                    </a:ext>
                  </a:extLst>
                </p14:cNvPr>
                <p14:cNvContentPartPr/>
                <p14:nvPr/>
              </p14:nvContentPartPr>
              <p14:xfrm>
                <a:off x="6323199" y="1662126"/>
                <a:ext cx="170280" cy="111960"/>
              </p14:xfrm>
            </p:contentPart>
          </mc:Choice>
          <mc:Fallback xmlns="">
            <p:pic>
              <p:nvPicPr>
                <p:cNvPr id="120" name="Freihand 119">
                  <a:extLst>
                    <a:ext uri="{FF2B5EF4-FFF2-40B4-BE49-F238E27FC236}">
                      <a16:creationId xmlns:a16="http://schemas.microsoft.com/office/drawing/2014/main" id="{7BCD6D34-1E2D-4EAE-AA50-B200EDFD7430}"/>
                    </a:ext>
                  </a:extLst>
                </p:cNvPr>
                <p:cNvPicPr/>
                <p:nvPr/>
              </p:nvPicPr>
              <p:blipFill>
                <a:blip r:embed="rId154"/>
                <a:stretch>
                  <a:fillRect/>
                </a:stretch>
              </p:blipFill>
              <p:spPr>
                <a:xfrm>
                  <a:off x="6318879" y="1657806"/>
                  <a:ext cx="178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1" name="Freihand 120">
                  <a:extLst>
                    <a:ext uri="{FF2B5EF4-FFF2-40B4-BE49-F238E27FC236}">
                      <a16:creationId xmlns:a16="http://schemas.microsoft.com/office/drawing/2014/main" id="{6C288CB4-66C3-4AEC-888F-CC9B990F5041}"/>
                    </a:ext>
                  </a:extLst>
                </p14:cNvPr>
                <p14:cNvContentPartPr/>
                <p14:nvPr/>
              </p14:nvContentPartPr>
              <p14:xfrm>
                <a:off x="6498879" y="1607766"/>
                <a:ext cx="146160" cy="114120"/>
              </p14:xfrm>
            </p:contentPart>
          </mc:Choice>
          <mc:Fallback xmlns="">
            <p:pic>
              <p:nvPicPr>
                <p:cNvPr id="121" name="Freihand 120">
                  <a:extLst>
                    <a:ext uri="{FF2B5EF4-FFF2-40B4-BE49-F238E27FC236}">
                      <a16:creationId xmlns:a16="http://schemas.microsoft.com/office/drawing/2014/main" id="{6C288CB4-66C3-4AEC-888F-CC9B990F5041}"/>
                    </a:ext>
                  </a:extLst>
                </p:cNvPr>
                <p:cNvPicPr/>
                <p:nvPr/>
              </p:nvPicPr>
              <p:blipFill>
                <a:blip r:embed="rId156"/>
                <a:stretch>
                  <a:fillRect/>
                </a:stretch>
              </p:blipFill>
              <p:spPr>
                <a:xfrm>
                  <a:off x="6494559" y="1603446"/>
                  <a:ext cx="154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2" name="Freihand 121">
                  <a:extLst>
                    <a:ext uri="{FF2B5EF4-FFF2-40B4-BE49-F238E27FC236}">
                      <a16:creationId xmlns:a16="http://schemas.microsoft.com/office/drawing/2014/main" id="{8060D2A8-F9F5-4FD2-B08F-5DDF363E7728}"/>
                    </a:ext>
                  </a:extLst>
                </p14:cNvPr>
                <p14:cNvContentPartPr/>
                <p14:nvPr/>
              </p14:nvContentPartPr>
              <p14:xfrm>
                <a:off x="6646839" y="1551966"/>
                <a:ext cx="131400" cy="140760"/>
              </p14:xfrm>
            </p:contentPart>
          </mc:Choice>
          <mc:Fallback xmlns="">
            <p:pic>
              <p:nvPicPr>
                <p:cNvPr id="122" name="Freihand 121">
                  <a:extLst>
                    <a:ext uri="{FF2B5EF4-FFF2-40B4-BE49-F238E27FC236}">
                      <a16:creationId xmlns:a16="http://schemas.microsoft.com/office/drawing/2014/main" id="{8060D2A8-F9F5-4FD2-B08F-5DDF363E7728}"/>
                    </a:ext>
                  </a:extLst>
                </p:cNvPr>
                <p:cNvPicPr/>
                <p:nvPr/>
              </p:nvPicPr>
              <p:blipFill>
                <a:blip r:embed="rId158"/>
                <a:stretch>
                  <a:fillRect/>
                </a:stretch>
              </p:blipFill>
              <p:spPr>
                <a:xfrm>
                  <a:off x="6642519" y="1547646"/>
                  <a:ext cx="140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3" name="Freihand 122">
                  <a:extLst>
                    <a:ext uri="{FF2B5EF4-FFF2-40B4-BE49-F238E27FC236}">
                      <a16:creationId xmlns:a16="http://schemas.microsoft.com/office/drawing/2014/main" id="{19D88A81-4562-4F0D-ABE9-8E79FED2EFC3}"/>
                    </a:ext>
                  </a:extLst>
                </p14:cNvPr>
                <p14:cNvContentPartPr/>
                <p14:nvPr/>
              </p14:nvContentPartPr>
              <p14:xfrm>
                <a:off x="6776079" y="1519206"/>
                <a:ext cx="160920" cy="256680"/>
              </p14:xfrm>
            </p:contentPart>
          </mc:Choice>
          <mc:Fallback xmlns="">
            <p:pic>
              <p:nvPicPr>
                <p:cNvPr id="123" name="Freihand 122">
                  <a:extLst>
                    <a:ext uri="{FF2B5EF4-FFF2-40B4-BE49-F238E27FC236}">
                      <a16:creationId xmlns:a16="http://schemas.microsoft.com/office/drawing/2014/main" id="{19D88A81-4562-4F0D-ABE9-8E79FED2EFC3}"/>
                    </a:ext>
                  </a:extLst>
                </p:cNvPr>
                <p:cNvPicPr/>
                <p:nvPr/>
              </p:nvPicPr>
              <p:blipFill>
                <a:blip r:embed="rId160"/>
                <a:stretch>
                  <a:fillRect/>
                </a:stretch>
              </p:blipFill>
              <p:spPr>
                <a:xfrm>
                  <a:off x="6771759" y="1514886"/>
                  <a:ext cx="1695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4" name="Freihand 123">
                  <a:extLst>
                    <a:ext uri="{FF2B5EF4-FFF2-40B4-BE49-F238E27FC236}">
                      <a16:creationId xmlns:a16="http://schemas.microsoft.com/office/drawing/2014/main" id="{F55D7D6C-CD78-444B-ABDF-E9FCD707FF26}"/>
                    </a:ext>
                  </a:extLst>
                </p14:cNvPr>
                <p14:cNvContentPartPr/>
                <p14:nvPr/>
              </p14:nvContentPartPr>
              <p14:xfrm>
                <a:off x="7115559" y="1451166"/>
                <a:ext cx="40320" cy="133560"/>
              </p14:xfrm>
            </p:contentPart>
          </mc:Choice>
          <mc:Fallback xmlns="">
            <p:pic>
              <p:nvPicPr>
                <p:cNvPr id="124" name="Freihand 123">
                  <a:extLst>
                    <a:ext uri="{FF2B5EF4-FFF2-40B4-BE49-F238E27FC236}">
                      <a16:creationId xmlns:a16="http://schemas.microsoft.com/office/drawing/2014/main" id="{F55D7D6C-CD78-444B-ABDF-E9FCD707FF26}"/>
                    </a:ext>
                  </a:extLst>
                </p:cNvPr>
                <p:cNvPicPr/>
                <p:nvPr/>
              </p:nvPicPr>
              <p:blipFill>
                <a:blip r:embed="rId162"/>
                <a:stretch>
                  <a:fillRect/>
                </a:stretch>
              </p:blipFill>
              <p:spPr>
                <a:xfrm>
                  <a:off x="7111239" y="1446846"/>
                  <a:ext cx="4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5" name="Freihand 124">
                  <a:extLst>
                    <a:ext uri="{FF2B5EF4-FFF2-40B4-BE49-F238E27FC236}">
                      <a16:creationId xmlns:a16="http://schemas.microsoft.com/office/drawing/2014/main" id="{02BD1202-B2F3-40FF-A92D-08A8E34D6076}"/>
                    </a:ext>
                  </a:extLst>
                </p14:cNvPr>
                <p14:cNvContentPartPr/>
                <p14:nvPr/>
              </p14:nvContentPartPr>
              <p14:xfrm>
                <a:off x="7035279" y="1409046"/>
                <a:ext cx="145800" cy="55080"/>
              </p14:xfrm>
            </p:contentPart>
          </mc:Choice>
          <mc:Fallback xmlns="">
            <p:pic>
              <p:nvPicPr>
                <p:cNvPr id="125" name="Freihand 124">
                  <a:extLst>
                    <a:ext uri="{FF2B5EF4-FFF2-40B4-BE49-F238E27FC236}">
                      <a16:creationId xmlns:a16="http://schemas.microsoft.com/office/drawing/2014/main" id="{02BD1202-B2F3-40FF-A92D-08A8E34D6076}"/>
                    </a:ext>
                  </a:extLst>
                </p:cNvPr>
                <p:cNvPicPr/>
                <p:nvPr/>
              </p:nvPicPr>
              <p:blipFill>
                <a:blip r:embed="rId164"/>
                <a:stretch>
                  <a:fillRect/>
                </a:stretch>
              </p:blipFill>
              <p:spPr>
                <a:xfrm>
                  <a:off x="7030959" y="1404726"/>
                  <a:ext cx="154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6" name="Freihand 125">
                  <a:extLst>
                    <a:ext uri="{FF2B5EF4-FFF2-40B4-BE49-F238E27FC236}">
                      <a16:creationId xmlns:a16="http://schemas.microsoft.com/office/drawing/2014/main" id="{1738A49A-73BE-4E53-BB41-D3775D8E8786}"/>
                    </a:ext>
                  </a:extLst>
                </p14:cNvPr>
                <p14:cNvContentPartPr/>
                <p14:nvPr/>
              </p14:nvContentPartPr>
              <p14:xfrm>
                <a:off x="7188279" y="1387806"/>
                <a:ext cx="106920" cy="119160"/>
              </p14:xfrm>
            </p:contentPart>
          </mc:Choice>
          <mc:Fallback xmlns="">
            <p:pic>
              <p:nvPicPr>
                <p:cNvPr id="126" name="Freihand 125">
                  <a:extLst>
                    <a:ext uri="{FF2B5EF4-FFF2-40B4-BE49-F238E27FC236}">
                      <a16:creationId xmlns:a16="http://schemas.microsoft.com/office/drawing/2014/main" id="{1738A49A-73BE-4E53-BB41-D3775D8E8786}"/>
                    </a:ext>
                  </a:extLst>
                </p:cNvPr>
                <p:cNvPicPr/>
                <p:nvPr/>
              </p:nvPicPr>
              <p:blipFill>
                <a:blip r:embed="rId166"/>
                <a:stretch>
                  <a:fillRect/>
                </a:stretch>
              </p:blipFill>
              <p:spPr>
                <a:xfrm>
                  <a:off x="7183959" y="1383486"/>
                  <a:ext cx="115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7" name="Freihand 126">
                  <a:extLst>
                    <a:ext uri="{FF2B5EF4-FFF2-40B4-BE49-F238E27FC236}">
                      <a16:creationId xmlns:a16="http://schemas.microsoft.com/office/drawing/2014/main" id="{8D9B1696-67A8-4ADF-8D2F-D4DF6BB41AA4}"/>
                    </a:ext>
                  </a:extLst>
                </p14:cNvPr>
                <p14:cNvContentPartPr/>
                <p14:nvPr/>
              </p14:nvContentPartPr>
              <p14:xfrm>
                <a:off x="7316079" y="1408686"/>
                <a:ext cx="74520" cy="84600"/>
              </p14:xfrm>
            </p:contentPart>
          </mc:Choice>
          <mc:Fallback xmlns="">
            <p:pic>
              <p:nvPicPr>
                <p:cNvPr id="127" name="Freihand 126">
                  <a:extLst>
                    <a:ext uri="{FF2B5EF4-FFF2-40B4-BE49-F238E27FC236}">
                      <a16:creationId xmlns:a16="http://schemas.microsoft.com/office/drawing/2014/main" id="{8D9B1696-67A8-4ADF-8D2F-D4DF6BB41AA4}"/>
                    </a:ext>
                  </a:extLst>
                </p:cNvPr>
                <p:cNvPicPr/>
                <p:nvPr/>
              </p:nvPicPr>
              <p:blipFill>
                <a:blip r:embed="rId168"/>
                <a:stretch>
                  <a:fillRect/>
                </a:stretch>
              </p:blipFill>
              <p:spPr>
                <a:xfrm>
                  <a:off x="7311759" y="1404366"/>
                  <a:ext cx="83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8" name="Freihand 127">
                  <a:extLst>
                    <a:ext uri="{FF2B5EF4-FFF2-40B4-BE49-F238E27FC236}">
                      <a16:creationId xmlns:a16="http://schemas.microsoft.com/office/drawing/2014/main" id="{0276E45A-7127-4EF2-8397-699A7824775C}"/>
                    </a:ext>
                  </a:extLst>
                </p14:cNvPr>
                <p14:cNvContentPartPr/>
                <p14:nvPr/>
              </p14:nvContentPartPr>
              <p14:xfrm>
                <a:off x="7374759" y="1338486"/>
                <a:ext cx="258480" cy="174960"/>
              </p14:xfrm>
            </p:contentPart>
          </mc:Choice>
          <mc:Fallback xmlns="">
            <p:pic>
              <p:nvPicPr>
                <p:cNvPr id="128" name="Freihand 127">
                  <a:extLst>
                    <a:ext uri="{FF2B5EF4-FFF2-40B4-BE49-F238E27FC236}">
                      <a16:creationId xmlns:a16="http://schemas.microsoft.com/office/drawing/2014/main" id="{0276E45A-7127-4EF2-8397-699A7824775C}"/>
                    </a:ext>
                  </a:extLst>
                </p:cNvPr>
                <p:cNvPicPr/>
                <p:nvPr/>
              </p:nvPicPr>
              <p:blipFill>
                <a:blip r:embed="rId170"/>
                <a:stretch>
                  <a:fillRect/>
                </a:stretch>
              </p:blipFill>
              <p:spPr>
                <a:xfrm>
                  <a:off x="7370439" y="1334166"/>
                  <a:ext cx="267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9" name="Freihand 128">
                  <a:extLst>
                    <a:ext uri="{FF2B5EF4-FFF2-40B4-BE49-F238E27FC236}">
                      <a16:creationId xmlns:a16="http://schemas.microsoft.com/office/drawing/2014/main" id="{606FFDE1-18E0-4251-9180-1CBCB9BA992D}"/>
                    </a:ext>
                  </a:extLst>
                </p14:cNvPr>
                <p14:cNvContentPartPr/>
                <p14:nvPr/>
              </p14:nvContentPartPr>
              <p14:xfrm>
                <a:off x="7674639" y="1114566"/>
                <a:ext cx="191880" cy="284400"/>
              </p14:xfrm>
            </p:contentPart>
          </mc:Choice>
          <mc:Fallback xmlns="">
            <p:pic>
              <p:nvPicPr>
                <p:cNvPr id="129" name="Freihand 128">
                  <a:extLst>
                    <a:ext uri="{FF2B5EF4-FFF2-40B4-BE49-F238E27FC236}">
                      <a16:creationId xmlns:a16="http://schemas.microsoft.com/office/drawing/2014/main" id="{606FFDE1-18E0-4251-9180-1CBCB9BA992D}"/>
                    </a:ext>
                  </a:extLst>
                </p:cNvPr>
                <p:cNvPicPr/>
                <p:nvPr/>
              </p:nvPicPr>
              <p:blipFill>
                <a:blip r:embed="rId172"/>
                <a:stretch>
                  <a:fillRect/>
                </a:stretch>
              </p:blipFill>
              <p:spPr>
                <a:xfrm>
                  <a:off x="7670319" y="1110246"/>
                  <a:ext cx="2005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0" name="Freihand 129">
                  <a:extLst>
                    <a:ext uri="{FF2B5EF4-FFF2-40B4-BE49-F238E27FC236}">
                      <a16:creationId xmlns:a16="http://schemas.microsoft.com/office/drawing/2014/main" id="{188DA92E-C7CE-4C37-A700-3732ADD80BB7}"/>
                    </a:ext>
                  </a:extLst>
                </p14:cNvPr>
                <p14:cNvContentPartPr/>
                <p14:nvPr/>
              </p14:nvContentPartPr>
              <p14:xfrm>
                <a:off x="7279719" y="1593366"/>
                <a:ext cx="132840" cy="209160"/>
              </p14:xfrm>
            </p:contentPart>
          </mc:Choice>
          <mc:Fallback xmlns="">
            <p:pic>
              <p:nvPicPr>
                <p:cNvPr id="130" name="Freihand 129">
                  <a:extLst>
                    <a:ext uri="{FF2B5EF4-FFF2-40B4-BE49-F238E27FC236}">
                      <a16:creationId xmlns:a16="http://schemas.microsoft.com/office/drawing/2014/main" id="{188DA92E-C7CE-4C37-A700-3732ADD80BB7}"/>
                    </a:ext>
                  </a:extLst>
                </p:cNvPr>
                <p:cNvPicPr/>
                <p:nvPr/>
              </p:nvPicPr>
              <p:blipFill>
                <a:blip r:embed="rId174"/>
                <a:stretch>
                  <a:fillRect/>
                </a:stretch>
              </p:blipFill>
              <p:spPr>
                <a:xfrm>
                  <a:off x="7275399" y="1589046"/>
                  <a:ext cx="141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2" name="Freihand 131">
                  <a:extLst>
                    <a:ext uri="{FF2B5EF4-FFF2-40B4-BE49-F238E27FC236}">
                      <a16:creationId xmlns:a16="http://schemas.microsoft.com/office/drawing/2014/main" id="{EE4AC5DF-1AB6-4676-8FD9-75B820D98C61}"/>
                    </a:ext>
                  </a:extLst>
                </p14:cNvPr>
                <p14:cNvContentPartPr/>
                <p14:nvPr/>
              </p14:nvContentPartPr>
              <p14:xfrm>
                <a:off x="7424799" y="1551966"/>
                <a:ext cx="378360" cy="259920"/>
              </p14:xfrm>
            </p:contentPart>
          </mc:Choice>
          <mc:Fallback xmlns="">
            <p:pic>
              <p:nvPicPr>
                <p:cNvPr id="132" name="Freihand 131">
                  <a:extLst>
                    <a:ext uri="{FF2B5EF4-FFF2-40B4-BE49-F238E27FC236}">
                      <a16:creationId xmlns:a16="http://schemas.microsoft.com/office/drawing/2014/main" id="{EE4AC5DF-1AB6-4676-8FD9-75B820D98C61}"/>
                    </a:ext>
                  </a:extLst>
                </p:cNvPr>
                <p:cNvPicPr/>
                <p:nvPr/>
              </p:nvPicPr>
              <p:blipFill>
                <a:blip r:embed="rId176"/>
                <a:stretch>
                  <a:fillRect/>
                </a:stretch>
              </p:blipFill>
              <p:spPr>
                <a:xfrm>
                  <a:off x="7420479" y="1547646"/>
                  <a:ext cx="387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4" name="Freihand 133">
                  <a:extLst>
                    <a:ext uri="{FF2B5EF4-FFF2-40B4-BE49-F238E27FC236}">
                      <a16:creationId xmlns:a16="http://schemas.microsoft.com/office/drawing/2014/main" id="{BC21CCA9-55A7-45F2-96F1-A2B4E06F2252}"/>
                    </a:ext>
                  </a:extLst>
                </p14:cNvPr>
                <p14:cNvContentPartPr/>
                <p14:nvPr/>
              </p14:nvContentPartPr>
              <p14:xfrm>
                <a:off x="7751679" y="1423086"/>
                <a:ext cx="57240" cy="104400"/>
              </p14:xfrm>
            </p:contentPart>
          </mc:Choice>
          <mc:Fallback xmlns="">
            <p:pic>
              <p:nvPicPr>
                <p:cNvPr id="134" name="Freihand 133">
                  <a:extLst>
                    <a:ext uri="{FF2B5EF4-FFF2-40B4-BE49-F238E27FC236}">
                      <a16:creationId xmlns:a16="http://schemas.microsoft.com/office/drawing/2014/main" id="{BC21CCA9-55A7-45F2-96F1-A2B4E06F2252}"/>
                    </a:ext>
                  </a:extLst>
                </p:cNvPr>
                <p:cNvPicPr/>
                <p:nvPr/>
              </p:nvPicPr>
              <p:blipFill>
                <a:blip r:embed="rId178"/>
                <a:stretch>
                  <a:fillRect/>
                </a:stretch>
              </p:blipFill>
              <p:spPr>
                <a:xfrm>
                  <a:off x="7747359" y="1418766"/>
                  <a:ext cx="65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5" name="Freihand 134">
                  <a:extLst>
                    <a:ext uri="{FF2B5EF4-FFF2-40B4-BE49-F238E27FC236}">
                      <a16:creationId xmlns:a16="http://schemas.microsoft.com/office/drawing/2014/main" id="{AEE02E2C-5B71-4A08-9A9A-E38B2BB7F28F}"/>
                    </a:ext>
                  </a:extLst>
                </p14:cNvPr>
                <p14:cNvContentPartPr/>
                <p14:nvPr/>
              </p14:nvContentPartPr>
              <p14:xfrm>
                <a:off x="7816839" y="1567806"/>
                <a:ext cx="16560" cy="46800"/>
              </p14:xfrm>
            </p:contentPart>
          </mc:Choice>
          <mc:Fallback xmlns="">
            <p:pic>
              <p:nvPicPr>
                <p:cNvPr id="135" name="Freihand 134">
                  <a:extLst>
                    <a:ext uri="{FF2B5EF4-FFF2-40B4-BE49-F238E27FC236}">
                      <a16:creationId xmlns:a16="http://schemas.microsoft.com/office/drawing/2014/main" id="{AEE02E2C-5B71-4A08-9A9A-E38B2BB7F28F}"/>
                    </a:ext>
                  </a:extLst>
                </p:cNvPr>
                <p:cNvPicPr/>
                <p:nvPr/>
              </p:nvPicPr>
              <p:blipFill>
                <a:blip r:embed="rId180"/>
                <a:stretch>
                  <a:fillRect/>
                </a:stretch>
              </p:blipFill>
              <p:spPr>
                <a:xfrm>
                  <a:off x="7812519" y="1563486"/>
                  <a:ext cx="252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 name="Freihand 136">
                  <a:extLst>
                    <a:ext uri="{FF2B5EF4-FFF2-40B4-BE49-F238E27FC236}">
                      <a16:creationId xmlns:a16="http://schemas.microsoft.com/office/drawing/2014/main" id="{342DFAD8-85A9-4C04-8B50-D5DFB95EDBFA}"/>
                    </a:ext>
                  </a:extLst>
                </p14:cNvPr>
                <p14:cNvContentPartPr/>
                <p14:nvPr/>
              </p14:nvContentPartPr>
              <p14:xfrm>
                <a:off x="7614159" y="1724766"/>
                <a:ext cx="717120" cy="1181520"/>
              </p14:xfrm>
            </p:contentPart>
          </mc:Choice>
          <mc:Fallback xmlns="">
            <p:pic>
              <p:nvPicPr>
                <p:cNvPr id="137" name="Freihand 136">
                  <a:extLst>
                    <a:ext uri="{FF2B5EF4-FFF2-40B4-BE49-F238E27FC236}">
                      <a16:creationId xmlns:a16="http://schemas.microsoft.com/office/drawing/2014/main" id="{342DFAD8-85A9-4C04-8B50-D5DFB95EDBFA}"/>
                    </a:ext>
                  </a:extLst>
                </p:cNvPr>
                <p:cNvPicPr/>
                <p:nvPr/>
              </p:nvPicPr>
              <p:blipFill>
                <a:blip r:embed="rId182"/>
                <a:stretch>
                  <a:fillRect/>
                </a:stretch>
              </p:blipFill>
              <p:spPr>
                <a:xfrm>
                  <a:off x="7609839" y="1720446"/>
                  <a:ext cx="725760" cy="1190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 name="Freihand 137">
                  <a:extLst>
                    <a:ext uri="{FF2B5EF4-FFF2-40B4-BE49-F238E27FC236}">
                      <a16:creationId xmlns:a16="http://schemas.microsoft.com/office/drawing/2014/main" id="{AF394034-A107-4698-BD26-ECE25E3B7A41}"/>
                    </a:ext>
                  </a:extLst>
                </p14:cNvPr>
                <p14:cNvContentPartPr/>
                <p14:nvPr/>
              </p14:nvContentPartPr>
              <p14:xfrm>
                <a:off x="8329479" y="2745726"/>
                <a:ext cx="80640" cy="364320"/>
              </p14:xfrm>
            </p:contentPart>
          </mc:Choice>
          <mc:Fallback xmlns="">
            <p:pic>
              <p:nvPicPr>
                <p:cNvPr id="138" name="Freihand 137">
                  <a:extLst>
                    <a:ext uri="{FF2B5EF4-FFF2-40B4-BE49-F238E27FC236}">
                      <a16:creationId xmlns:a16="http://schemas.microsoft.com/office/drawing/2014/main" id="{AF394034-A107-4698-BD26-ECE25E3B7A41}"/>
                    </a:ext>
                  </a:extLst>
                </p:cNvPr>
                <p:cNvPicPr/>
                <p:nvPr/>
              </p:nvPicPr>
              <p:blipFill>
                <a:blip r:embed="rId184"/>
                <a:stretch>
                  <a:fillRect/>
                </a:stretch>
              </p:blipFill>
              <p:spPr>
                <a:xfrm>
                  <a:off x="8325159" y="2741406"/>
                  <a:ext cx="892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Freihand 73">
                  <a:extLst>
                    <a:ext uri="{FF2B5EF4-FFF2-40B4-BE49-F238E27FC236}">
                      <a16:creationId xmlns:a16="http://schemas.microsoft.com/office/drawing/2014/main" id="{0079C653-4B9E-4C49-A113-C9FEF204546F}"/>
                    </a:ext>
                  </a:extLst>
                </p14:cNvPr>
                <p14:cNvContentPartPr/>
                <p14:nvPr/>
              </p14:nvContentPartPr>
              <p14:xfrm>
                <a:off x="11138199" y="2499486"/>
                <a:ext cx="168120" cy="212760"/>
              </p14:xfrm>
            </p:contentPart>
          </mc:Choice>
          <mc:Fallback xmlns="">
            <p:pic>
              <p:nvPicPr>
                <p:cNvPr id="74" name="Freihand 73">
                  <a:extLst>
                    <a:ext uri="{FF2B5EF4-FFF2-40B4-BE49-F238E27FC236}">
                      <a16:creationId xmlns:a16="http://schemas.microsoft.com/office/drawing/2014/main" id="{0079C653-4B9E-4C49-A113-C9FEF204546F}"/>
                    </a:ext>
                  </a:extLst>
                </p:cNvPr>
                <p:cNvPicPr/>
                <p:nvPr/>
              </p:nvPicPr>
              <p:blipFill>
                <a:blip r:embed="rId186"/>
                <a:stretch>
                  <a:fillRect/>
                </a:stretch>
              </p:blipFill>
              <p:spPr>
                <a:xfrm>
                  <a:off x="11133879" y="2495166"/>
                  <a:ext cx="176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5" name="Freihand 74">
                  <a:extLst>
                    <a:ext uri="{FF2B5EF4-FFF2-40B4-BE49-F238E27FC236}">
                      <a16:creationId xmlns:a16="http://schemas.microsoft.com/office/drawing/2014/main" id="{233D0FEE-BA1F-4480-953B-E2A3838A465F}"/>
                    </a:ext>
                  </a:extLst>
                </p14:cNvPr>
                <p14:cNvContentPartPr/>
                <p14:nvPr/>
              </p14:nvContentPartPr>
              <p14:xfrm>
                <a:off x="11210919" y="2502366"/>
                <a:ext cx="180360" cy="91080"/>
              </p14:xfrm>
            </p:contentPart>
          </mc:Choice>
          <mc:Fallback xmlns="">
            <p:pic>
              <p:nvPicPr>
                <p:cNvPr id="75" name="Freihand 74">
                  <a:extLst>
                    <a:ext uri="{FF2B5EF4-FFF2-40B4-BE49-F238E27FC236}">
                      <a16:creationId xmlns:a16="http://schemas.microsoft.com/office/drawing/2014/main" id="{233D0FEE-BA1F-4480-953B-E2A3838A465F}"/>
                    </a:ext>
                  </a:extLst>
                </p:cNvPr>
                <p:cNvPicPr/>
                <p:nvPr/>
              </p:nvPicPr>
              <p:blipFill>
                <a:blip r:embed="rId188"/>
                <a:stretch>
                  <a:fillRect/>
                </a:stretch>
              </p:blipFill>
              <p:spPr>
                <a:xfrm>
                  <a:off x="11206599" y="2498046"/>
                  <a:ext cx="189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9" name="Freihand 68">
                  <a:extLst>
                    <a:ext uri="{FF2B5EF4-FFF2-40B4-BE49-F238E27FC236}">
                      <a16:creationId xmlns:a16="http://schemas.microsoft.com/office/drawing/2014/main" id="{78891E55-7D24-458F-B90F-F6587F57B4A3}"/>
                    </a:ext>
                  </a:extLst>
                </p14:cNvPr>
                <p14:cNvContentPartPr/>
                <p14:nvPr/>
              </p14:nvContentPartPr>
              <p14:xfrm>
                <a:off x="9159639" y="832686"/>
                <a:ext cx="168840" cy="1387440"/>
              </p14:xfrm>
            </p:contentPart>
          </mc:Choice>
          <mc:Fallback xmlns="">
            <p:pic>
              <p:nvPicPr>
                <p:cNvPr id="69" name="Freihand 68">
                  <a:extLst>
                    <a:ext uri="{FF2B5EF4-FFF2-40B4-BE49-F238E27FC236}">
                      <a16:creationId xmlns:a16="http://schemas.microsoft.com/office/drawing/2014/main" id="{78891E55-7D24-458F-B90F-F6587F57B4A3}"/>
                    </a:ext>
                  </a:extLst>
                </p:cNvPr>
                <p:cNvPicPr/>
                <p:nvPr/>
              </p:nvPicPr>
              <p:blipFill>
                <a:blip r:embed="rId190"/>
                <a:stretch>
                  <a:fillRect/>
                </a:stretch>
              </p:blipFill>
              <p:spPr>
                <a:xfrm>
                  <a:off x="9155319" y="828366"/>
                  <a:ext cx="177480" cy="1396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0" name="Freihand 69">
                  <a:extLst>
                    <a:ext uri="{FF2B5EF4-FFF2-40B4-BE49-F238E27FC236}">
                      <a16:creationId xmlns:a16="http://schemas.microsoft.com/office/drawing/2014/main" id="{5156E85E-65EF-42FE-96E0-E52AB5F81674}"/>
                    </a:ext>
                  </a:extLst>
                </p14:cNvPr>
                <p14:cNvContentPartPr/>
                <p14:nvPr/>
              </p14:nvContentPartPr>
              <p14:xfrm>
                <a:off x="8968839" y="2133366"/>
                <a:ext cx="2413080" cy="39960"/>
              </p14:xfrm>
            </p:contentPart>
          </mc:Choice>
          <mc:Fallback xmlns="">
            <p:pic>
              <p:nvPicPr>
                <p:cNvPr id="70" name="Freihand 69">
                  <a:extLst>
                    <a:ext uri="{FF2B5EF4-FFF2-40B4-BE49-F238E27FC236}">
                      <a16:creationId xmlns:a16="http://schemas.microsoft.com/office/drawing/2014/main" id="{5156E85E-65EF-42FE-96E0-E52AB5F81674}"/>
                    </a:ext>
                  </a:extLst>
                </p:cNvPr>
                <p:cNvPicPr/>
                <p:nvPr/>
              </p:nvPicPr>
              <p:blipFill>
                <a:blip r:embed="rId192"/>
                <a:stretch>
                  <a:fillRect/>
                </a:stretch>
              </p:blipFill>
              <p:spPr>
                <a:xfrm>
                  <a:off x="8964519" y="2129046"/>
                  <a:ext cx="2421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1" name="Freihand 70">
                  <a:extLst>
                    <a:ext uri="{FF2B5EF4-FFF2-40B4-BE49-F238E27FC236}">
                      <a16:creationId xmlns:a16="http://schemas.microsoft.com/office/drawing/2014/main" id="{CFF5AC2B-4910-4DBF-AA5F-B481C5975D94}"/>
                    </a:ext>
                  </a:extLst>
                </p14:cNvPr>
                <p14:cNvContentPartPr/>
                <p14:nvPr/>
              </p14:nvContentPartPr>
              <p14:xfrm>
                <a:off x="11268879" y="2082246"/>
                <a:ext cx="187560" cy="232920"/>
              </p14:xfrm>
            </p:contentPart>
          </mc:Choice>
          <mc:Fallback xmlns="">
            <p:pic>
              <p:nvPicPr>
                <p:cNvPr id="71" name="Freihand 70">
                  <a:extLst>
                    <a:ext uri="{FF2B5EF4-FFF2-40B4-BE49-F238E27FC236}">
                      <a16:creationId xmlns:a16="http://schemas.microsoft.com/office/drawing/2014/main" id="{CFF5AC2B-4910-4DBF-AA5F-B481C5975D94}"/>
                    </a:ext>
                  </a:extLst>
                </p:cNvPr>
                <p:cNvPicPr/>
                <p:nvPr/>
              </p:nvPicPr>
              <p:blipFill>
                <a:blip r:embed="rId194"/>
                <a:stretch>
                  <a:fillRect/>
                </a:stretch>
              </p:blipFill>
              <p:spPr>
                <a:xfrm>
                  <a:off x="11264559" y="2077926"/>
                  <a:ext cx="1962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2" name="Freihand 71">
                  <a:extLst>
                    <a:ext uri="{FF2B5EF4-FFF2-40B4-BE49-F238E27FC236}">
                      <a16:creationId xmlns:a16="http://schemas.microsoft.com/office/drawing/2014/main" id="{5FFA6915-A715-4BBA-AB1B-B1360ADA793A}"/>
                    </a:ext>
                  </a:extLst>
                </p14:cNvPr>
                <p14:cNvContentPartPr/>
                <p14:nvPr/>
              </p14:nvContentPartPr>
              <p14:xfrm>
                <a:off x="9141639" y="654126"/>
                <a:ext cx="313560" cy="288000"/>
              </p14:xfrm>
            </p:contentPart>
          </mc:Choice>
          <mc:Fallback xmlns="">
            <p:pic>
              <p:nvPicPr>
                <p:cNvPr id="72" name="Freihand 71">
                  <a:extLst>
                    <a:ext uri="{FF2B5EF4-FFF2-40B4-BE49-F238E27FC236}">
                      <a16:creationId xmlns:a16="http://schemas.microsoft.com/office/drawing/2014/main" id="{5FFA6915-A715-4BBA-AB1B-B1360ADA793A}"/>
                    </a:ext>
                  </a:extLst>
                </p:cNvPr>
                <p:cNvPicPr/>
                <p:nvPr/>
              </p:nvPicPr>
              <p:blipFill>
                <a:blip r:embed="rId196"/>
                <a:stretch>
                  <a:fillRect/>
                </a:stretch>
              </p:blipFill>
              <p:spPr>
                <a:xfrm>
                  <a:off x="9137319" y="649806"/>
                  <a:ext cx="3222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3" name="Freihand 72">
                  <a:extLst>
                    <a:ext uri="{FF2B5EF4-FFF2-40B4-BE49-F238E27FC236}">
                      <a16:creationId xmlns:a16="http://schemas.microsoft.com/office/drawing/2014/main" id="{C95F6407-8195-4250-84DD-0A6E1A8CEF3D}"/>
                    </a:ext>
                  </a:extLst>
                </p14:cNvPr>
                <p14:cNvContentPartPr/>
                <p14:nvPr/>
              </p14:nvContentPartPr>
              <p14:xfrm>
                <a:off x="8907279" y="736206"/>
                <a:ext cx="127440" cy="295560"/>
              </p14:xfrm>
            </p:contentPart>
          </mc:Choice>
          <mc:Fallback xmlns="">
            <p:pic>
              <p:nvPicPr>
                <p:cNvPr id="73" name="Freihand 72">
                  <a:extLst>
                    <a:ext uri="{FF2B5EF4-FFF2-40B4-BE49-F238E27FC236}">
                      <a16:creationId xmlns:a16="http://schemas.microsoft.com/office/drawing/2014/main" id="{C95F6407-8195-4250-84DD-0A6E1A8CEF3D}"/>
                    </a:ext>
                  </a:extLst>
                </p:cNvPr>
                <p:cNvPicPr/>
                <p:nvPr/>
              </p:nvPicPr>
              <p:blipFill>
                <a:blip r:embed="rId198"/>
                <a:stretch>
                  <a:fillRect/>
                </a:stretch>
              </p:blipFill>
              <p:spPr>
                <a:xfrm>
                  <a:off x="8902959" y="731886"/>
                  <a:ext cx="1360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6" name="Freihand 75">
                  <a:extLst>
                    <a:ext uri="{FF2B5EF4-FFF2-40B4-BE49-F238E27FC236}">
                      <a16:creationId xmlns:a16="http://schemas.microsoft.com/office/drawing/2014/main" id="{DC0144E8-CAA3-425E-A075-D697565184C1}"/>
                    </a:ext>
                  </a:extLst>
                </p14:cNvPr>
                <p14:cNvContentPartPr/>
                <p14:nvPr/>
              </p14:nvContentPartPr>
              <p14:xfrm>
                <a:off x="9550959" y="822966"/>
                <a:ext cx="1350720" cy="1158840"/>
              </p14:xfrm>
            </p:contentPart>
          </mc:Choice>
          <mc:Fallback xmlns="">
            <p:pic>
              <p:nvPicPr>
                <p:cNvPr id="76" name="Freihand 75">
                  <a:extLst>
                    <a:ext uri="{FF2B5EF4-FFF2-40B4-BE49-F238E27FC236}">
                      <a16:creationId xmlns:a16="http://schemas.microsoft.com/office/drawing/2014/main" id="{DC0144E8-CAA3-425E-A075-D697565184C1}"/>
                    </a:ext>
                  </a:extLst>
                </p:cNvPr>
                <p:cNvPicPr/>
                <p:nvPr/>
              </p:nvPicPr>
              <p:blipFill>
                <a:blip r:embed="rId200"/>
                <a:stretch>
                  <a:fillRect/>
                </a:stretch>
              </p:blipFill>
              <p:spPr>
                <a:xfrm>
                  <a:off x="9546639" y="818646"/>
                  <a:ext cx="1359360" cy="1167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7" name="Freihand 76">
                  <a:extLst>
                    <a:ext uri="{FF2B5EF4-FFF2-40B4-BE49-F238E27FC236}">
                      <a16:creationId xmlns:a16="http://schemas.microsoft.com/office/drawing/2014/main" id="{4BA593E4-66FA-452D-973E-06D9A822CE07}"/>
                    </a:ext>
                  </a:extLst>
                </p14:cNvPr>
                <p14:cNvContentPartPr/>
                <p14:nvPr/>
              </p14:nvContentPartPr>
              <p14:xfrm>
                <a:off x="9643119" y="908646"/>
                <a:ext cx="978480" cy="930240"/>
              </p14:xfrm>
            </p:contentPart>
          </mc:Choice>
          <mc:Fallback xmlns="">
            <p:pic>
              <p:nvPicPr>
                <p:cNvPr id="77" name="Freihand 76">
                  <a:extLst>
                    <a:ext uri="{FF2B5EF4-FFF2-40B4-BE49-F238E27FC236}">
                      <a16:creationId xmlns:a16="http://schemas.microsoft.com/office/drawing/2014/main" id="{4BA593E4-66FA-452D-973E-06D9A822CE07}"/>
                    </a:ext>
                  </a:extLst>
                </p:cNvPr>
                <p:cNvPicPr/>
                <p:nvPr/>
              </p:nvPicPr>
              <p:blipFill>
                <a:blip r:embed="rId202"/>
                <a:stretch>
                  <a:fillRect/>
                </a:stretch>
              </p:blipFill>
              <p:spPr>
                <a:xfrm>
                  <a:off x="9638799" y="904326"/>
                  <a:ext cx="987120" cy="938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9" name="Freihand 78">
                  <a:extLst>
                    <a:ext uri="{FF2B5EF4-FFF2-40B4-BE49-F238E27FC236}">
                      <a16:creationId xmlns:a16="http://schemas.microsoft.com/office/drawing/2014/main" id="{E3632CBB-C91C-4026-88EB-B3360696A3AE}"/>
                    </a:ext>
                  </a:extLst>
                </p14:cNvPr>
                <p14:cNvContentPartPr/>
                <p14:nvPr/>
              </p14:nvContentPartPr>
              <p14:xfrm>
                <a:off x="11089599" y="1883886"/>
                <a:ext cx="24840" cy="150480"/>
              </p14:xfrm>
            </p:contentPart>
          </mc:Choice>
          <mc:Fallback xmlns="">
            <p:pic>
              <p:nvPicPr>
                <p:cNvPr id="79" name="Freihand 78">
                  <a:extLst>
                    <a:ext uri="{FF2B5EF4-FFF2-40B4-BE49-F238E27FC236}">
                      <a16:creationId xmlns:a16="http://schemas.microsoft.com/office/drawing/2014/main" id="{E3632CBB-C91C-4026-88EB-B3360696A3AE}"/>
                    </a:ext>
                  </a:extLst>
                </p:cNvPr>
                <p:cNvPicPr/>
                <p:nvPr/>
              </p:nvPicPr>
              <p:blipFill>
                <a:blip r:embed="rId204"/>
                <a:stretch>
                  <a:fillRect/>
                </a:stretch>
              </p:blipFill>
              <p:spPr>
                <a:xfrm>
                  <a:off x="11085279" y="1879566"/>
                  <a:ext cx="33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80" name="Freihand 79">
                  <a:extLst>
                    <a:ext uri="{FF2B5EF4-FFF2-40B4-BE49-F238E27FC236}">
                      <a16:creationId xmlns:a16="http://schemas.microsoft.com/office/drawing/2014/main" id="{F237EBEE-39CF-4636-A3F1-3885FAE3C983}"/>
                    </a:ext>
                  </a:extLst>
                </p14:cNvPr>
                <p14:cNvContentPartPr/>
                <p14:nvPr/>
              </p14:nvContentPartPr>
              <p14:xfrm>
                <a:off x="11007159" y="1853646"/>
                <a:ext cx="178560" cy="230040"/>
              </p14:xfrm>
            </p:contentPart>
          </mc:Choice>
          <mc:Fallback xmlns="">
            <p:pic>
              <p:nvPicPr>
                <p:cNvPr id="80" name="Freihand 79">
                  <a:extLst>
                    <a:ext uri="{FF2B5EF4-FFF2-40B4-BE49-F238E27FC236}">
                      <a16:creationId xmlns:a16="http://schemas.microsoft.com/office/drawing/2014/main" id="{F237EBEE-39CF-4636-A3F1-3885FAE3C983}"/>
                    </a:ext>
                  </a:extLst>
                </p:cNvPr>
                <p:cNvPicPr/>
                <p:nvPr/>
              </p:nvPicPr>
              <p:blipFill>
                <a:blip r:embed="rId206"/>
                <a:stretch>
                  <a:fillRect/>
                </a:stretch>
              </p:blipFill>
              <p:spPr>
                <a:xfrm>
                  <a:off x="11002839" y="1849326"/>
                  <a:ext cx="187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82" name="Freihand 81">
                  <a:extLst>
                    <a:ext uri="{FF2B5EF4-FFF2-40B4-BE49-F238E27FC236}">
                      <a16:creationId xmlns:a16="http://schemas.microsoft.com/office/drawing/2014/main" id="{4DC7EAA4-3141-4117-82CC-5C6D5E04CD17}"/>
                    </a:ext>
                  </a:extLst>
                </p14:cNvPr>
                <p14:cNvContentPartPr/>
                <p14:nvPr/>
              </p14:nvContentPartPr>
              <p14:xfrm>
                <a:off x="10805199" y="737286"/>
                <a:ext cx="135720" cy="226080"/>
              </p14:xfrm>
            </p:contentPart>
          </mc:Choice>
          <mc:Fallback xmlns="">
            <p:pic>
              <p:nvPicPr>
                <p:cNvPr id="82" name="Freihand 81">
                  <a:extLst>
                    <a:ext uri="{FF2B5EF4-FFF2-40B4-BE49-F238E27FC236}">
                      <a16:creationId xmlns:a16="http://schemas.microsoft.com/office/drawing/2014/main" id="{4DC7EAA4-3141-4117-82CC-5C6D5E04CD17}"/>
                    </a:ext>
                  </a:extLst>
                </p:cNvPr>
                <p:cNvPicPr/>
                <p:nvPr/>
              </p:nvPicPr>
              <p:blipFill>
                <a:blip r:embed="rId208"/>
                <a:stretch>
                  <a:fillRect/>
                </a:stretch>
              </p:blipFill>
              <p:spPr>
                <a:xfrm>
                  <a:off x="10800879" y="732966"/>
                  <a:ext cx="144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84" name="Freihand 83">
                  <a:extLst>
                    <a:ext uri="{FF2B5EF4-FFF2-40B4-BE49-F238E27FC236}">
                      <a16:creationId xmlns:a16="http://schemas.microsoft.com/office/drawing/2014/main" id="{A82B58CA-BCAD-4817-ADD2-FB29E4E42E53}"/>
                    </a:ext>
                  </a:extLst>
                </p14:cNvPr>
                <p14:cNvContentPartPr/>
                <p14:nvPr/>
              </p14:nvContentPartPr>
              <p14:xfrm>
                <a:off x="10022199" y="1513806"/>
                <a:ext cx="30240" cy="230040"/>
              </p14:xfrm>
            </p:contentPart>
          </mc:Choice>
          <mc:Fallback xmlns="">
            <p:pic>
              <p:nvPicPr>
                <p:cNvPr id="84" name="Freihand 83">
                  <a:extLst>
                    <a:ext uri="{FF2B5EF4-FFF2-40B4-BE49-F238E27FC236}">
                      <a16:creationId xmlns:a16="http://schemas.microsoft.com/office/drawing/2014/main" id="{A82B58CA-BCAD-4817-ADD2-FB29E4E42E53}"/>
                    </a:ext>
                  </a:extLst>
                </p:cNvPr>
                <p:cNvPicPr/>
                <p:nvPr/>
              </p:nvPicPr>
              <p:blipFill>
                <a:blip r:embed="rId210"/>
                <a:stretch>
                  <a:fillRect/>
                </a:stretch>
              </p:blipFill>
              <p:spPr>
                <a:xfrm>
                  <a:off x="10017879" y="1509486"/>
                  <a:ext cx="38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5" name="Freihand 84">
                  <a:extLst>
                    <a:ext uri="{FF2B5EF4-FFF2-40B4-BE49-F238E27FC236}">
                      <a16:creationId xmlns:a16="http://schemas.microsoft.com/office/drawing/2014/main" id="{3C385D8C-D1A9-48B7-93F7-DEC64AF52CE0}"/>
                    </a:ext>
                  </a:extLst>
                </p14:cNvPr>
                <p14:cNvContentPartPr/>
                <p14:nvPr/>
              </p14:nvContentPartPr>
              <p14:xfrm>
                <a:off x="10011399" y="1938246"/>
                <a:ext cx="24120" cy="190800"/>
              </p14:xfrm>
            </p:contentPart>
          </mc:Choice>
          <mc:Fallback xmlns="">
            <p:pic>
              <p:nvPicPr>
                <p:cNvPr id="85" name="Freihand 84">
                  <a:extLst>
                    <a:ext uri="{FF2B5EF4-FFF2-40B4-BE49-F238E27FC236}">
                      <a16:creationId xmlns:a16="http://schemas.microsoft.com/office/drawing/2014/main" id="{3C385D8C-D1A9-48B7-93F7-DEC64AF52CE0}"/>
                    </a:ext>
                  </a:extLst>
                </p:cNvPr>
                <p:cNvPicPr/>
                <p:nvPr/>
              </p:nvPicPr>
              <p:blipFill>
                <a:blip r:embed="rId212"/>
                <a:stretch>
                  <a:fillRect/>
                </a:stretch>
              </p:blipFill>
              <p:spPr>
                <a:xfrm>
                  <a:off x="10007079" y="1933926"/>
                  <a:ext cx="32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6" name="Freihand 85">
                  <a:extLst>
                    <a:ext uri="{FF2B5EF4-FFF2-40B4-BE49-F238E27FC236}">
                      <a16:creationId xmlns:a16="http://schemas.microsoft.com/office/drawing/2014/main" id="{5A4F2778-DBCD-4214-ACB7-171F30F07D15}"/>
                    </a:ext>
                  </a:extLst>
                </p14:cNvPr>
                <p14:cNvContentPartPr/>
                <p14:nvPr/>
              </p14:nvContentPartPr>
              <p14:xfrm>
                <a:off x="9769479" y="1470246"/>
                <a:ext cx="182160" cy="17280"/>
              </p14:xfrm>
            </p:contentPart>
          </mc:Choice>
          <mc:Fallback xmlns="">
            <p:pic>
              <p:nvPicPr>
                <p:cNvPr id="86" name="Freihand 85">
                  <a:extLst>
                    <a:ext uri="{FF2B5EF4-FFF2-40B4-BE49-F238E27FC236}">
                      <a16:creationId xmlns:a16="http://schemas.microsoft.com/office/drawing/2014/main" id="{5A4F2778-DBCD-4214-ACB7-171F30F07D15}"/>
                    </a:ext>
                  </a:extLst>
                </p:cNvPr>
                <p:cNvPicPr/>
                <p:nvPr/>
              </p:nvPicPr>
              <p:blipFill>
                <a:blip r:embed="rId214"/>
                <a:stretch>
                  <a:fillRect/>
                </a:stretch>
              </p:blipFill>
              <p:spPr>
                <a:xfrm>
                  <a:off x="9765159" y="1465926"/>
                  <a:ext cx="190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7" name="Freihand 86">
                  <a:extLst>
                    <a:ext uri="{FF2B5EF4-FFF2-40B4-BE49-F238E27FC236}">
                      <a16:creationId xmlns:a16="http://schemas.microsoft.com/office/drawing/2014/main" id="{B85A7DBC-C0F0-4EFA-A8FC-9B7F8D8EF8FC}"/>
                    </a:ext>
                  </a:extLst>
                </p14:cNvPr>
                <p14:cNvContentPartPr/>
                <p14:nvPr/>
              </p14:nvContentPartPr>
              <p14:xfrm>
                <a:off x="9208959" y="1465566"/>
                <a:ext cx="261000" cy="46080"/>
              </p14:xfrm>
            </p:contentPart>
          </mc:Choice>
          <mc:Fallback xmlns="">
            <p:pic>
              <p:nvPicPr>
                <p:cNvPr id="87" name="Freihand 86">
                  <a:extLst>
                    <a:ext uri="{FF2B5EF4-FFF2-40B4-BE49-F238E27FC236}">
                      <a16:creationId xmlns:a16="http://schemas.microsoft.com/office/drawing/2014/main" id="{B85A7DBC-C0F0-4EFA-A8FC-9B7F8D8EF8FC}"/>
                    </a:ext>
                  </a:extLst>
                </p:cNvPr>
                <p:cNvPicPr/>
                <p:nvPr/>
              </p:nvPicPr>
              <p:blipFill>
                <a:blip r:embed="rId216"/>
                <a:stretch>
                  <a:fillRect/>
                </a:stretch>
              </p:blipFill>
              <p:spPr>
                <a:xfrm>
                  <a:off x="9204639" y="1461246"/>
                  <a:ext cx="269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8" name="Freihand 87">
                  <a:extLst>
                    <a:ext uri="{FF2B5EF4-FFF2-40B4-BE49-F238E27FC236}">
                      <a16:creationId xmlns:a16="http://schemas.microsoft.com/office/drawing/2014/main" id="{1B0509B5-504B-40B4-938B-3D2FDB1BC97A}"/>
                    </a:ext>
                  </a:extLst>
                </p14:cNvPr>
                <p14:cNvContentPartPr/>
                <p14:nvPr/>
              </p14:nvContentPartPr>
              <p14:xfrm>
                <a:off x="8825559" y="1459086"/>
                <a:ext cx="122040" cy="245520"/>
              </p14:xfrm>
            </p:contentPart>
          </mc:Choice>
          <mc:Fallback xmlns="">
            <p:pic>
              <p:nvPicPr>
                <p:cNvPr id="88" name="Freihand 87">
                  <a:extLst>
                    <a:ext uri="{FF2B5EF4-FFF2-40B4-BE49-F238E27FC236}">
                      <a16:creationId xmlns:a16="http://schemas.microsoft.com/office/drawing/2014/main" id="{1B0509B5-504B-40B4-938B-3D2FDB1BC97A}"/>
                    </a:ext>
                  </a:extLst>
                </p:cNvPr>
                <p:cNvPicPr/>
                <p:nvPr/>
              </p:nvPicPr>
              <p:blipFill>
                <a:blip r:embed="rId218"/>
                <a:stretch>
                  <a:fillRect/>
                </a:stretch>
              </p:blipFill>
              <p:spPr>
                <a:xfrm>
                  <a:off x="8821239" y="1454766"/>
                  <a:ext cx="1306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9" name="Freihand 88">
                  <a:extLst>
                    <a:ext uri="{FF2B5EF4-FFF2-40B4-BE49-F238E27FC236}">
                      <a16:creationId xmlns:a16="http://schemas.microsoft.com/office/drawing/2014/main" id="{19699187-BE50-49EB-8651-D8D46FACD64F}"/>
                    </a:ext>
                  </a:extLst>
                </p14:cNvPr>
                <p14:cNvContentPartPr/>
                <p14:nvPr/>
              </p14:nvContentPartPr>
              <p14:xfrm>
                <a:off x="8934639" y="1325886"/>
                <a:ext cx="137520" cy="140040"/>
              </p14:xfrm>
            </p:contentPart>
          </mc:Choice>
          <mc:Fallback xmlns="">
            <p:pic>
              <p:nvPicPr>
                <p:cNvPr id="89" name="Freihand 88">
                  <a:extLst>
                    <a:ext uri="{FF2B5EF4-FFF2-40B4-BE49-F238E27FC236}">
                      <a16:creationId xmlns:a16="http://schemas.microsoft.com/office/drawing/2014/main" id="{19699187-BE50-49EB-8651-D8D46FACD64F}"/>
                    </a:ext>
                  </a:extLst>
                </p:cNvPr>
                <p:cNvPicPr/>
                <p:nvPr/>
              </p:nvPicPr>
              <p:blipFill>
                <a:blip r:embed="rId220"/>
                <a:stretch>
                  <a:fillRect/>
                </a:stretch>
              </p:blipFill>
              <p:spPr>
                <a:xfrm>
                  <a:off x="8930319" y="1321566"/>
                  <a:ext cx="1461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91" name="Freihand 90">
                  <a:extLst>
                    <a:ext uri="{FF2B5EF4-FFF2-40B4-BE49-F238E27FC236}">
                      <a16:creationId xmlns:a16="http://schemas.microsoft.com/office/drawing/2014/main" id="{8B5B383B-8FFF-4E23-AAE5-9CF69ECB774D}"/>
                    </a:ext>
                  </a:extLst>
                </p14:cNvPr>
                <p14:cNvContentPartPr/>
                <p14:nvPr/>
              </p14:nvContentPartPr>
              <p14:xfrm>
                <a:off x="9198519" y="1041846"/>
                <a:ext cx="409680" cy="334080"/>
              </p14:xfrm>
            </p:contentPart>
          </mc:Choice>
          <mc:Fallback xmlns="">
            <p:pic>
              <p:nvPicPr>
                <p:cNvPr id="91" name="Freihand 90">
                  <a:extLst>
                    <a:ext uri="{FF2B5EF4-FFF2-40B4-BE49-F238E27FC236}">
                      <a16:creationId xmlns:a16="http://schemas.microsoft.com/office/drawing/2014/main" id="{8B5B383B-8FFF-4E23-AAE5-9CF69ECB774D}"/>
                    </a:ext>
                  </a:extLst>
                </p:cNvPr>
                <p:cNvPicPr/>
                <p:nvPr/>
              </p:nvPicPr>
              <p:blipFill>
                <a:blip r:embed="rId222"/>
                <a:stretch>
                  <a:fillRect/>
                </a:stretch>
              </p:blipFill>
              <p:spPr>
                <a:xfrm>
                  <a:off x="9194199" y="1037526"/>
                  <a:ext cx="4183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92" name="Freihand 91">
                  <a:extLst>
                    <a:ext uri="{FF2B5EF4-FFF2-40B4-BE49-F238E27FC236}">
                      <a16:creationId xmlns:a16="http://schemas.microsoft.com/office/drawing/2014/main" id="{DEAC6B3F-D6FE-430A-BCD4-8D4F7EC0B363}"/>
                    </a:ext>
                  </a:extLst>
                </p14:cNvPr>
                <p14:cNvContentPartPr/>
                <p14:nvPr/>
              </p14:nvContentPartPr>
              <p14:xfrm>
                <a:off x="8984679" y="1180086"/>
                <a:ext cx="305640" cy="329400"/>
              </p14:xfrm>
            </p:contentPart>
          </mc:Choice>
          <mc:Fallback xmlns="">
            <p:pic>
              <p:nvPicPr>
                <p:cNvPr id="92" name="Freihand 91">
                  <a:extLst>
                    <a:ext uri="{FF2B5EF4-FFF2-40B4-BE49-F238E27FC236}">
                      <a16:creationId xmlns:a16="http://schemas.microsoft.com/office/drawing/2014/main" id="{DEAC6B3F-D6FE-430A-BCD4-8D4F7EC0B363}"/>
                    </a:ext>
                  </a:extLst>
                </p:cNvPr>
                <p:cNvPicPr/>
                <p:nvPr/>
              </p:nvPicPr>
              <p:blipFill>
                <a:blip r:embed="rId224"/>
                <a:stretch>
                  <a:fillRect/>
                </a:stretch>
              </p:blipFill>
              <p:spPr>
                <a:xfrm>
                  <a:off x="8980359" y="1175766"/>
                  <a:ext cx="3142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94" name="Freihand 93">
                  <a:extLst>
                    <a:ext uri="{FF2B5EF4-FFF2-40B4-BE49-F238E27FC236}">
                      <a16:creationId xmlns:a16="http://schemas.microsoft.com/office/drawing/2014/main" id="{3BA167AF-70B1-4326-B70A-5CD521B61314}"/>
                    </a:ext>
                  </a:extLst>
                </p14:cNvPr>
                <p14:cNvContentPartPr/>
                <p14:nvPr/>
              </p14:nvContentPartPr>
              <p14:xfrm>
                <a:off x="9302919" y="1080006"/>
                <a:ext cx="905040" cy="1071360"/>
              </p14:xfrm>
            </p:contentPart>
          </mc:Choice>
          <mc:Fallback xmlns="">
            <p:pic>
              <p:nvPicPr>
                <p:cNvPr id="94" name="Freihand 93">
                  <a:extLst>
                    <a:ext uri="{FF2B5EF4-FFF2-40B4-BE49-F238E27FC236}">
                      <a16:creationId xmlns:a16="http://schemas.microsoft.com/office/drawing/2014/main" id="{3BA167AF-70B1-4326-B70A-5CD521B61314}"/>
                    </a:ext>
                  </a:extLst>
                </p:cNvPr>
                <p:cNvPicPr/>
                <p:nvPr/>
              </p:nvPicPr>
              <p:blipFill>
                <a:blip r:embed="rId226"/>
                <a:stretch>
                  <a:fillRect/>
                </a:stretch>
              </p:blipFill>
              <p:spPr>
                <a:xfrm>
                  <a:off x="9298599" y="1075686"/>
                  <a:ext cx="91368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95" name="Freihand 94">
                  <a:extLst>
                    <a:ext uri="{FF2B5EF4-FFF2-40B4-BE49-F238E27FC236}">
                      <a16:creationId xmlns:a16="http://schemas.microsoft.com/office/drawing/2014/main" id="{46323440-CE15-4817-A072-21F9B0E405E5}"/>
                    </a:ext>
                  </a:extLst>
                </p14:cNvPr>
                <p14:cNvContentPartPr/>
                <p14:nvPr/>
              </p14:nvContentPartPr>
              <p14:xfrm>
                <a:off x="9636639" y="1711446"/>
                <a:ext cx="99720" cy="14400"/>
              </p14:xfrm>
            </p:contentPart>
          </mc:Choice>
          <mc:Fallback xmlns="">
            <p:pic>
              <p:nvPicPr>
                <p:cNvPr id="95" name="Freihand 94">
                  <a:extLst>
                    <a:ext uri="{FF2B5EF4-FFF2-40B4-BE49-F238E27FC236}">
                      <a16:creationId xmlns:a16="http://schemas.microsoft.com/office/drawing/2014/main" id="{46323440-CE15-4817-A072-21F9B0E405E5}"/>
                    </a:ext>
                  </a:extLst>
                </p:cNvPr>
                <p:cNvPicPr/>
                <p:nvPr/>
              </p:nvPicPr>
              <p:blipFill>
                <a:blip r:embed="rId228"/>
                <a:stretch>
                  <a:fillRect/>
                </a:stretch>
              </p:blipFill>
              <p:spPr>
                <a:xfrm>
                  <a:off x="9632319" y="1707126"/>
                  <a:ext cx="108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6" name="Freihand 95">
                  <a:extLst>
                    <a:ext uri="{FF2B5EF4-FFF2-40B4-BE49-F238E27FC236}">
                      <a16:creationId xmlns:a16="http://schemas.microsoft.com/office/drawing/2014/main" id="{5305F09C-D953-4FBC-B053-8A3285309587}"/>
                    </a:ext>
                  </a:extLst>
                </p14:cNvPr>
                <p14:cNvContentPartPr/>
                <p14:nvPr/>
              </p14:nvContentPartPr>
              <p14:xfrm>
                <a:off x="9303279" y="1669686"/>
                <a:ext cx="233280" cy="54000"/>
              </p14:xfrm>
            </p:contentPart>
          </mc:Choice>
          <mc:Fallback xmlns="">
            <p:pic>
              <p:nvPicPr>
                <p:cNvPr id="96" name="Freihand 95">
                  <a:extLst>
                    <a:ext uri="{FF2B5EF4-FFF2-40B4-BE49-F238E27FC236}">
                      <a16:creationId xmlns:a16="http://schemas.microsoft.com/office/drawing/2014/main" id="{5305F09C-D953-4FBC-B053-8A3285309587}"/>
                    </a:ext>
                  </a:extLst>
                </p:cNvPr>
                <p:cNvPicPr/>
                <p:nvPr/>
              </p:nvPicPr>
              <p:blipFill>
                <a:blip r:embed="rId230"/>
                <a:stretch>
                  <a:fillRect/>
                </a:stretch>
              </p:blipFill>
              <p:spPr>
                <a:xfrm>
                  <a:off x="9298959" y="1665366"/>
                  <a:ext cx="2419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7" name="Freihand 96">
                  <a:extLst>
                    <a:ext uri="{FF2B5EF4-FFF2-40B4-BE49-F238E27FC236}">
                      <a16:creationId xmlns:a16="http://schemas.microsoft.com/office/drawing/2014/main" id="{9C0786B6-E40D-4AD8-ADD8-851BDC90DA5D}"/>
                    </a:ext>
                  </a:extLst>
                </p14:cNvPr>
                <p14:cNvContentPartPr/>
                <p14:nvPr/>
              </p14:nvContentPartPr>
              <p14:xfrm>
                <a:off x="8662839" y="1486446"/>
                <a:ext cx="27000" cy="241920"/>
              </p14:xfrm>
            </p:contentPart>
          </mc:Choice>
          <mc:Fallback xmlns="">
            <p:pic>
              <p:nvPicPr>
                <p:cNvPr id="97" name="Freihand 96">
                  <a:extLst>
                    <a:ext uri="{FF2B5EF4-FFF2-40B4-BE49-F238E27FC236}">
                      <a16:creationId xmlns:a16="http://schemas.microsoft.com/office/drawing/2014/main" id="{9C0786B6-E40D-4AD8-ADD8-851BDC90DA5D}"/>
                    </a:ext>
                  </a:extLst>
                </p:cNvPr>
                <p:cNvPicPr/>
                <p:nvPr/>
              </p:nvPicPr>
              <p:blipFill>
                <a:blip r:embed="rId232"/>
                <a:stretch>
                  <a:fillRect/>
                </a:stretch>
              </p:blipFill>
              <p:spPr>
                <a:xfrm>
                  <a:off x="8658519" y="1482126"/>
                  <a:ext cx="35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8" name="Freihand 97">
                  <a:extLst>
                    <a:ext uri="{FF2B5EF4-FFF2-40B4-BE49-F238E27FC236}">
                      <a16:creationId xmlns:a16="http://schemas.microsoft.com/office/drawing/2014/main" id="{101B9736-02B1-498D-836C-80D7820E35B3}"/>
                    </a:ext>
                  </a:extLst>
                </p14:cNvPr>
                <p14:cNvContentPartPr/>
                <p14:nvPr/>
              </p14:nvContentPartPr>
              <p14:xfrm>
                <a:off x="8597319" y="1626126"/>
                <a:ext cx="184680" cy="217080"/>
              </p14:xfrm>
            </p:contentPart>
          </mc:Choice>
          <mc:Fallback xmlns="">
            <p:pic>
              <p:nvPicPr>
                <p:cNvPr id="98" name="Freihand 97">
                  <a:extLst>
                    <a:ext uri="{FF2B5EF4-FFF2-40B4-BE49-F238E27FC236}">
                      <a16:creationId xmlns:a16="http://schemas.microsoft.com/office/drawing/2014/main" id="{101B9736-02B1-498D-836C-80D7820E35B3}"/>
                    </a:ext>
                  </a:extLst>
                </p:cNvPr>
                <p:cNvPicPr/>
                <p:nvPr/>
              </p:nvPicPr>
              <p:blipFill>
                <a:blip r:embed="rId234"/>
                <a:stretch>
                  <a:fillRect/>
                </a:stretch>
              </p:blipFill>
              <p:spPr>
                <a:xfrm>
                  <a:off x="8592999" y="1621806"/>
                  <a:ext cx="193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0" name="Freihand 139">
                  <a:extLst>
                    <a:ext uri="{FF2B5EF4-FFF2-40B4-BE49-F238E27FC236}">
                      <a16:creationId xmlns:a16="http://schemas.microsoft.com/office/drawing/2014/main" id="{13ABDFD1-2409-4A10-B608-7BDA1E6FA838}"/>
                    </a:ext>
                  </a:extLst>
                </p14:cNvPr>
                <p14:cNvContentPartPr/>
                <p14:nvPr/>
              </p14:nvContentPartPr>
              <p14:xfrm>
                <a:off x="8647719" y="2700366"/>
                <a:ext cx="165960" cy="348480"/>
              </p14:xfrm>
            </p:contentPart>
          </mc:Choice>
          <mc:Fallback xmlns="">
            <p:pic>
              <p:nvPicPr>
                <p:cNvPr id="140" name="Freihand 139">
                  <a:extLst>
                    <a:ext uri="{FF2B5EF4-FFF2-40B4-BE49-F238E27FC236}">
                      <a16:creationId xmlns:a16="http://schemas.microsoft.com/office/drawing/2014/main" id="{13ABDFD1-2409-4A10-B608-7BDA1E6FA838}"/>
                    </a:ext>
                  </a:extLst>
                </p:cNvPr>
                <p:cNvPicPr/>
                <p:nvPr/>
              </p:nvPicPr>
              <p:blipFill>
                <a:blip r:embed="rId236"/>
                <a:stretch>
                  <a:fillRect/>
                </a:stretch>
              </p:blipFill>
              <p:spPr>
                <a:xfrm>
                  <a:off x="8643399" y="2696046"/>
                  <a:ext cx="1746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 name="Freihand 140">
                  <a:extLst>
                    <a:ext uri="{FF2B5EF4-FFF2-40B4-BE49-F238E27FC236}">
                      <a16:creationId xmlns:a16="http://schemas.microsoft.com/office/drawing/2014/main" id="{33106315-853B-4449-B7BB-04B470717146}"/>
                    </a:ext>
                  </a:extLst>
                </p14:cNvPr>
                <p14:cNvContentPartPr/>
                <p14:nvPr/>
              </p14:nvContentPartPr>
              <p14:xfrm>
                <a:off x="8936079" y="2851566"/>
                <a:ext cx="29520" cy="37440"/>
              </p14:xfrm>
            </p:contentPart>
          </mc:Choice>
          <mc:Fallback xmlns="">
            <p:pic>
              <p:nvPicPr>
                <p:cNvPr id="141" name="Freihand 140">
                  <a:extLst>
                    <a:ext uri="{FF2B5EF4-FFF2-40B4-BE49-F238E27FC236}">
                      <a16:creationId xmlns:a16="http://schemas.microsoft.com/office/drawing/2014/main" id="{33106315-853B-4449-B7BB-04B470717146}"/>
                    </a:ext>
                  </a:extLst>
                </p:cNvPr>
                <p:cNvPicPr/>
                <p:nvPr/>
              </p:nvPicPr>
              <p:blipFill>
                <a:blip r:embed="rId238"/>
                <a:stretch>
                  <a:fillRect/>
                </a:stretch>
              </p:blipFill>
              <p:spPr>
                <a:xfrm>
                  <a:off x="8931759" y="2847246"/>
                  <a:ext cx="381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2" name="Freihand 141">
                  <a:extLst>
                    <a:ext uri="{FF2B5EF4-FFF2-40B4-BE49-F238E27FC236}">
                      <a16:creationId xmlns:a16="http://schemas.microsoft.com/office/drawing/2014/main" id="{164C2308-41E5-431F-93C9-F48EF849A09D}"/>
                    </a:ext>
                  </a:extLst>
                </p14:cNvPr>
                <p14:cNvContentPartPr/>
                <p14:nvPr/>
              </p14:nvContentPartPr>
              <p14:xfrm>
                <a:off x="9060639" y="2748606"/>
                <a:ext cx="136440" cy="175320"/>
              </p14:xfrm>
            </p:contentPart>
          </mc:Choice>
          <mc:Fallback xmlns="">
            <p:pic>
              <p:nvPicPr>
                <p:cNvPr id="142" name="Freihand 141">
                  <a:extLst>
                    <a:ext uri="{FF2B5EF4-FFF2-40B4-BE49-F238E27FC236}">
                      <a16:creationId xmlns:a16="http://schemas.microsoft.com/office/drawing/2014/main" id="{164C2308-41E5-431F-93C9-F48EF849A09D}"/>
                    </a:ext>
                  </a:extLst>
                </p:cNvPr>
                <p:cNvPicPr/>
                <p:nvPr/>
              </p:nvPicPr>
              <p:blipFill>
                <a:blip r:embed="rId240"/>
                <a:stretch>
                  <a:fillRect/>
                </a:stretch>
              </p:blipFill>
              <p:spPr>
                <a:xfrm>
                  <a:off x="9056319" y="2744286"/>
                  <a:ext cx="145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4" name="Freihand 143">
                  <a:extLst>
                    <a:ext uri="{FF2B5EF4-FFF2-40B4-BE49-F238E27FC236}">
                      <a16:creationId xmlns:a16="http://schemas.microsoft.com/office/drawing/2014/main" id="{12A11772-4300-4C2A-8554-E7C417FFCD30}"/>
                    </a:ext>
                  </a:extLst>
                </p14:cNvPr>
                <p14:cNvContentPartPr/>
                <p14:nvPr/>
              </p14:nvContentPartPr>
              <p14:xfrm>
                <a:off x="9325959" y="2824926"/>
                <a:ext cx="178920" cy="18720"/>
              </p14:xfrm>
            </p:contentPart>
          </mc:Choice>
          <mc:Fallback xmlns="">
            <p:pic>
              <p:nvPicPr>
                <p:cNvPr id="144" name="Freihand 143">
                  <a:extLst>
                    <a:ext uri="{FF2B5EF4-FFF2-40B4-BE49-F238E27FC236}">
                      <a16:creationId xmlns:a16="http://schemas.microsoft.com/office/drawing/2014/main" id="{12A11772-4300-4C2A-8554-E7C417FFCD30}"/>
                    </a:ext>
                  </a:extLst>
                </p:cNvPr>
                <p:cNvPicPr/>
                <p:nvPr/>
              </p:nvPicPr>
              <p:blipFill>
                <a:blip r:embed="rId242"/>
                <a:stretch>
                  <a:fillRect/>
                </a:stretch>
              </p:blipFill>
              <p:spPr>
                <a:xfrm>
                  <a:off x="9321639" y="2820606"/>
                  <a:ext cx="187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5" name="Freihand 144">
                  <a:extLst>
                    <a:ext uri="{FF2B5EF4-FFF2-40B4-BE49-F238E27FC236}">
                      <a16:creationId xmlns:a16="http://schemas.microsoft.com/office/drawing/2014/main" id="{33EF0AA1-E5F6-49F0-AB2D-155D92F1BA0F}"/>
                    </a:ext>
                  </a:extLst>
                </p14:cNvPr>
                <p14:cNvContentPartPr/>
                <p14:nvPr/>
              </p14:nvContentPartPr>
              <p14:xfrm>
                <a:off x="9360879" y="2892966"/>
                <a:ext cx="167760" cy="23400"/>
              </p14:xfrm>
            </p:contentPart>
          </mc:Choice>
          <mc:Fallback xmlns="">
            <p:pic>
              <p:nvPicPr>
                <p:cNvPr id="145" name="Freihand 144">
                  <a:extLst>
                    <a:ext uri="{FF2B5EF4-FFF2-40B4-BE49-F238E27FC236}">
                      <a16:creationId xmlns:a16="http://schemas.microsoft.com/office/drawing/2014/main" id="{33EF0AA1-E5F6-49F0-AB2D-155D92F1BA0F}"/>
                    </a:ext>
                  </a:extLst>
                </p:cNvPr>
                <p:cNvPicPr/>
                <p:nvPr/>
              </p:nvPicPr>
              <p:blipFill>
                <a:blip r:embed="rId244"/>
                <a:stretch>
                  <a:fillRect/>
                </a:stretch>
              </p:blipFill>
              <p:spPr>
                <a:xfrm>
                  <a:off x="9356559" y="2888646"/>
                  <a:ext cx="176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1538FE6A-0250-457D-AFE9-5087029FE54B}"/>
                    </a:ext>
                  </a:extLst>
                </p14:cNvPr>
                <p14:cNvContentPartPr/>
                <p14:nvPr/>
              </p14:nvContentPartPr>
              <p14:xfrm>
                <a:off x="9956319" y="2704686"/>
                <a:ext cx="141120" cy="92880"/>
              </p14:xfrm>
            </p:contentPart>
          </mc:Choice>
          <mc:Fallback xmlns="">
            <p:pic>
              <p:nvPicPr>
                <p:cNvPr id="147" name="Freihand 146">
                  <a:extLst>
                    <a:ext uri="{FF2B5EF4-FFF2-40B4-BE49-F238E27FC236}">
                      <a16:creationId xmlns:a16="http://schemas.microsoft.com/office/drawing/2014/main" id="{1538FE6A-0250-457D-AFE9-5087029FE54B}"/>
                    </a:ext>
                  </a:extLst>
                </p:cNvPr>
                <p:cNvPicPr/>
                <p:nvPr/>
              </p:nvPicPr>
              <p:blipFill>
                <a:blip r:embed="rId246"/>
                <a:stretch>
                  <a:fillRect/>
                </a:stretch>
              </p:blipFill>
              <p:spPr>
                <a:xfrm>
                  <a:off x="9951999" y="2700366"/>
                  <a:ext cx="149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02A65AC4-EA08-4560-92A8-7BEE6D476EBF}"/>
                    </a:ext>
                  </a:extLst>
                </p14:cNvPr>
                <p14:cNvContentPartPr/>
                <p14:nvPr/>
              </p14:nvContentPartPr>
              <p14:xfrm>
                <a:off x="10025439" y="2674446"/>
                <a:ext cx="85320" cy="327600"/>
              </p14:xfrm>
            </p:contentPart>
          </mc:Choice>
          <mc:Fallback xmlns="">
            <p:pic>
              <p:nvPicPr>
                <p:cNvPr id="148" name="Freihand 147">
                  <a:extLst>
                    <a:ext uri="{FF2B5EF4-FFF2-40B4-BE49-F238E27FC236}">
                      <a16:creationId xmlns:a16="http://schemas.microsoft.com/office/drawing/2014/main" id="{02A65AC4-EA08-4560-92A8-7BEE6D476EBF}"/>
                    </a:ext>
                  </a:extLst>
                </p:cNvPr>
                <p:cNvPicPr/>
                <p:nvPr/>
              </p:nvPicPr>
              <p:blipFill>
                <a:blip r:embed="rId248"/>
                <a:stretch>
                  <a:fillRect/>
                </a:stretch>
              </p:blipFill>
              <p:spPr>
                <a:xfrm>
                  <a:off x="10021119" y="2670126"/>
                  <a:ext cx="939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0" name="Freihand 149">
                  <a:extLst>
                    <a:ext uri="{FF2B5EF4-FFF2-40B4-BE49-F238E27FC236}">
                      <a16:creationId xmlns:a16="http://schemas.microsoft.com/office/drawing/2014/main" id="{01D4588B-589C-4EE8-B83F-FC02C63AC68A}"/>
                    </a:ext>
                  </a:extLst>
                </p14:cNvPr>
                <p14:cNvContentPartPr/>
                <p14:nvPr/>
              </p14:nvContentPartPr>
              <p14:xfrm>
                <a:off x="10035159" y="2418126"/>
                <a:ext cx="3960" cy="147240"/>
              </p14:xfrm>
            </p:contentPart>
          </mc:Choice>
          <mc:Fallback xmlns="">
            <p:pic>
              <p:nvPicPr>
                <p:cNvPr id="150" name="Freihand 149">
                  <a:extLst>
                    <a:ext uri="{FF2B5EF4-FFF2-40B4-BE49-F238E27FC236}">
                      <a16:creationId xmlns:a16="http://schemas.microsoft.com/office/drawing/2014/main" id="{01D4588B-589C-4EE8-B83F-FC02C63AC68A}"/>
                    </a:ext>
                  </a:extLst>
                </p:cNvPr>
                <p:cNvPicPr/>
                <p:nvPr/>
              </p:nvPicPr>
              <p:blipFill>
                <a:blip r:embed="rId250"/>
                <a:stretch>
                  <a:fillRect/>
                </a:stretch>
              </p:blipFill>
              <p:spPr>
                <a:xfrm>
                  <a:off x="10030839" y="2413806"/>
                  <a:ext cx="126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1" name="Freihand 150">
                  <a:extLst>
                    <a:ext uri="{FF2B5EF4-FFF2-40B4-BE49-F238E27FC236}">
                      <a16:creationId xmlns:a16="http://schemas.microsoft.com/office/drawing/2014/main" id="{DBDC9CCC-C542-43F9-A441-A71B2C16F59A}"/>
                    </a:ext>
                  </a:extLst>
                </p14:cNvPr>
                <p14:cNvContentPartPr/>
                <p14:nvPr/>
              </p14:nvContentPartPr>
              <p14:xfrm>
                <a:off x="9969999" y="2519286"/>
                <a:ext cx="137520" cy="116280"/>
              </p14:xfrm>
            </p:contentPart>
          </mc:Choice>
          <mc:Fallback xmlns="">
            <p:pic>
              <p:nvPicPr>
                <p:cNvPr id="151" name="Freihand 150">
                  <a:extLst>
                    <a:ext uri="{FF2B5EF4-FFF2-40B4-BE49-F238E27FC236}">
                      <a16:creationId xmlns:a16="http://schemas.microsoft.com/office/drawing/2014/main" id="{DBDC9CCC-C542-43F9-A441-A71B2C16F59A}"/>
                    </a:ext>
                  </a:extLst>
                </p:cNvPr>
                <p:cNvPicPr/>
                <p:nvPr/>
              </p:nvPicPr>
              <p:blipFill>
                <a:blip r:embed="rId252"/>
                <a:stretch>
                  <a:fillRect/>
                </a:stretch>
              </p:blipFill>
              <p:spPr>
                <a:xfrm>
                  <a:off x="9965679" y="2514966"/>
                  <a:ext cx="1461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3" name="Freihand 152">
                  <a:extLst>
                    <a:ext uri="{FF2B5EF4-FFF2-40B4-BE49-F238E27FC236}">
                      <a16:creationId xmlns:a16="http://schemas.microsoft.com/office/drawing/2014/main" id="{65DB6504-5809-4599-BCB9-7E4B71A89922}"/>
                    </a:ext>
                  </a:extLst>
                </p14:cNvPr>
                <p14:cNvContentPartPr/>
                <p14:nvPr/>
              </p14:nvContentPartPr>
              <p14:xfrm>
                <a:off x="9846879" y="2223006"/>
                <a:ext cx="131760" cy="154800"/>
              </p14:xfrm>
            </p:contentPart>
          </mc:Choice>
          <mc:Fallback xmlns="">
            <p:pic>
              <p:nvPicPr>
                <p:cNvPr id="153" name="Freihand 152">
                  <a:extLst>
                    <a:ext uri="{FF2B5EF4-FFF2-40B4-BE49-F238E27FC236}">
                      <a16:creationId xmlns:a16="http://schemas.microsoft.com/office/drawing/2014/main" id="{65DB6504-5809-4599-BCB9-7E4B71A89922}"/>
                    </a:ext>
                  </a:extLst>
                </p:cNvPr>
                <p:cNvPicPr/>
                <p:nvPr/>
              </p:nvPicPr>
              <p:blipFill>
                <a:blip r:embed="rId254"/>
                <a:stretch>
                  <a:fillRect/>
                </a:stretch>
              </p:blipFill>
              <p:spPr>
                <a:xfrm>
                  <a:off x="9842559" y="2218686"/>
                  <a:ext cx="140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4" name="Freihand 153">
                  <a:extLst>
                    <a:ext uri="{FF2B5EF4-FFF2-40B4-BE49-F238E27FC236}">
                      <a16:creationId xmlns:a16="http://schemas.microsoft.com/office/drawing/2014/main" id="{EAC2CFC3-4A2F-435A-9752-27DFE1267590}"/>
                    </a:ext>
                  </a:extLst>
                </p14:cNvPr>
                <p14:cNvContentPartPr/>
                <p14:nvPr/>
              </p14:nvContentPartPr>
              <p14:xfrm>
                <a:off x="10007799" y="2231286"/>
                <a:ext cx="32760" cy="116280"/>
              </p14:xfrm>
            </p:contentPart>
          </mc:Choice>
          <mc:Fallback xmlns="">
            <p:pic>
              <p:nvPicPr>
                <p:cNvPr id="154" name="Freihand 153">
                  <a:extLst>
                    <a:ext uri="{FF2B5EF4-FFF2-40B4-BE49-F238E27FC236}">
                      <a16:creationId xmlns:a16="http://schemas.microsoft.com/office/drawing/2014/main" id="{EAC2CFC3-4A2F-435A-9752-27DFE1267590}"/>
                    </a:ext>
                  </a:extLst>
                </p:cNvPr>
                <p:cNvPicPr/>
                <p:nvPr/>
              </p:nvPicPr>
              <p:blipFill>
                <a:blip r:embed="rId256"/>
                <a:stretch>
                  <a:fillRect/>
                </a:stretch>
              </p:blipFill>
              <p:spPr>
                <a:xfrm>
                  <a:off x="10003479" y="2226966"/>
                  <a:ext cx="41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5" name="Freihand 154">
                  <a:extLst>
                    <a:ext uri="{FF2B5EF4-FFF2-40B4-BE49-F238E27FC236}">
                      <a16:creationId xmlns:a16="http://schemas.microsoft.com/office/drawing/2014/main" id="{8E9DEB10-B0EE-4738-9039-485AAE05432E}"/>
                    </a:ext>
                  </a:extLst>
                </p14:cNvPr>
                <p14:cNvContentPartPr/>
                <p14:nvPr/>
              </p14:nvContentPartPr>
              <p14:xfrm>
                <a:off x="9948039" y="2237046"/>
                <a:ext cx="135000" cy="149760"/>
              </p14:xfrm>
            </p:contentPart>
          </mc:Choice>
          <mc:Fallback xmlns="">
            <p:pic>
              <p:nvPicPr>
                <p:cNvPr id="155" name="Freihand 154">
                  <a:extLst>
                    <a:ext uri="{FF2B5EF4-FFF2-40B4-BE49-F238E27FC236}">
                      <a16:creationId xmlns:a16="http://schemas.microsoft.com/office/drawing/2014/main" id="{8E9DEB10-B0EE-4738-9039-485AAE05432E}"/>
                    </a:ext>
                  </a:extLst>
                </p:cNvPr>
                <p:cNvPicPr/>
                <p:nvPr/>
              </p:nvPicPr>
              <p:blipFill>
                <a:blip r:embed="rId258"/>
                <a:stretch>
                  <a:fillRect/>
                </a:stretch>
              </p:blipFill>
              <p:spPr>
                <a:xfrm>
                  <a:off x="9943719" y="2232726"/>
                  <a:ext cx="1436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6" name="Freihand 155">
                  <a:extLst>
                    <a:ext uri="{FF2B5EF4-FFF2-40B4-BE49-F238E27FC236}">
                      <a16:creationId xmlns:a16="http://schemas.microsoft.com/office/drawing/2014/main" id="{A6EA3552-69A0-42E0-B9E3-2A20678765FA}"/>
                    </a:ext>
                  </a:extLst>
                </p14:cNvPr>
                <p14:cNvContentPartPr/>
                <p14:nvPr/>
              </p14:nvContentPartPr>
              <p14:xfrm>
                <a:off x="10133799" y="2242086"/>
                <a:ext cx="31320" cy="167760"/>
              </p14:xfrm>
            </p:contentPart>
          </mc:Choice>
          <mc:Fallback xmlns="">
            <p:pic>
              <p:nvPicPr>
                <p:cNvPr id="156" name="Freihand 155">
                  <a:extLst>
                    <a:ext uri="{FF2B5EF4-FFF2-40B4-BE49-F238E27FC236}">
                      <a16:creationId xmlns:a16="http://schemas.microsoft.com/office/drawing/2014/main" id="{A6EA3552-69A0-42E0-B9E3-2A20678765FA}"/>
                    </a:ext>
                  </a:extLst>
                </p:cNvPr>
                <p:cNvPicPr/>
                <p:nvPr/>
              </p:nvPicPr>
              <p:blipFill>
                <a:blip r:embed="rId260"/>
                <a:stretch>
                  <a:fillRect/>
                </a:stretch>
              </p:blipFill>
              <p:spPr>
                <a:xfrm>
                  <a:off x="10129479" y="2237766"/>
                  <a:ext cx="39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7" name="Freihand 156">
                  <a:extLst>
                    <a:ext uri="{FF2B5EF4-FFF2-40B4-BE49-F238E27FC236}">
                      <a16:creationId xmlns:a16="http://schemas.microsoft.com/office/drawing/2014/main" id="{1808D01B-E17E-452A-9439-CB9AD4F29DE3}"/>
                    </a:ext>
                  </a:extLst>
                </p14:cNvPr>
                <p14:cNvContentPartPr/>
                <p14:nvPr/>
              </p14:nvContentPartPr>
              <p14:xfrm>
                <a:off x="10088439" y="2225886"/>
                <a:ext cx="154080" cy="88200"/>
              </p14:xfrm>
            </p:contentPart>
          </mc:Choice>
          <mc:Fallback xmlns="">
            <p:pic>
              <p:nvPicPr>
                <p:cNvPr id="157" name="Freihand 156">
                  <a:extLst>
                    <a:ext uri="{FF2B5EF4-FFF2-40B4-BE49-F238E27FC236}">
                      <a16:creationId xmlns:a16="http://schemas.microsoft.com/office/drawing/2014/main" id="{1808D01B-E17E-452A-9439-CB9AD4F29DE3}"/>
                    </a:ext>
                  </a:extLst>
                </p:cNvPr>
                <p:cNvPicPr/>
                <p:nvPr/>
              </p:nvPicPr>
              <p:blipFill>
                <a:blip r:embed="rId262"/>
                <a:stretch>
                  <a:fillRect/>
                </a:stretch>
              </p:blipFill>
              <p:spPr>
                <a:xfrm>
                  <a:off x="10084119" y="2221566"/>
                  <a:ext cx="162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9" name="Freihand 158">
                  <a:extLst>
                    <a:ext uri="{FF2B5EF4-FFF2-40B4-BE49-F238E27FC236}">
                      <a16:creationId xmlns:a16="http://schemas.microsoft.com/office/drawing/2014/main" id="{B30F68D9-D758-4437-9347-11F33A4DBA61}"/>
                    </a:ext>
                  </a:extLst>
                </p14:cNvPr>
                <p14:cNvContentPartPr/>
                <p14:nvPr/>
              </p14:nvContentPartPr>
              <p14:xfrm>
                <a:off x="9687039" y="2747166"/>
                <a:ext cx="36000" cy="165240"/>
              </p14:xfrm>
            </p:contentPart>
          </mc:Choice>
          <mc:Fallback xmlns="">
            <p:pic>
              <p:nvPicPr>
                <p:cNvPr id="159" name="Freihand 158">
                  <a:extLst>
                    <a:ext uri="{FF2B5EF4-FFF2-40B4-BE49-F238E27FC236}">
                      <a16:creationId xmlns:a16="http://schemas.microsoft.com/office/drawing/2014/main" id="{B30F68D9-D758-4437-9347-11F33A4DBA61}"/>
                    </a:ext>
                  </a:extLst>
                </p:cNvPr>
                <p:cNvPicPr/>
                <p:nvPr/>
              </p:nvPicPr>
              <p:blipFill>
                <a:blip r:embed="rId264"/>
                <a:stretch>
                  <a:fillRect/>
                </a:stretch>
              </p:blipFill>
              <p:spPr>
                <a:xfrm>
                  <a:off x="9682719" y="2742846"/>
                  <a:ext cx="44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0" name="Freihand 159">
                  <a:extLst>
                    <a:ext uri="{FF2B5EF4-FFF2-40B4-BE49-F238E27FC236}">
                      <a16:creationId xmlns:a16="http://schemas.microsoft.com/office/drawing/2014/main" id="{B8B73A19-9F32-4C7D-AE4F-6D765AEFCA3E}"/>
                    </a:ext>
                  </a:extLst>
                </p14:cNvPr>
                <p14:cNvContentPartPr/>
                <p14:nvPr/>
              </p14:nvContentPartPr>
              <p14:xfrm>
                <a:off x="9609279" y="2709726"/>
                <a:ext cx="191160" cy="118080"/>
              </p14:xfrm>
            </p:contentPart>
          </mc:Choice>
          <mc:Fallback xmlns="">
            <p:pic>
              <p:nvPicPr>
                <p:cNvPr id="160" name="Freihand 159">
                  <a:extLst>
                    <a:ext uri="{FF2B5EF4-FFF2-40B4-BE49-F238E27FC236}">
                      <a16:creationId xmlns:a16="http://schemas.microsoft.com/office/drawing/2014/main" id="{B8B73A19-9F32-4C7D-AE4F-6D765AEFCA3E}"/>
                    </a:ext>
                  </a:extLst>
                </p:cNvPr>
                <p:cNvPicPr/>
                <p:nvPr/>
              </p:nvPicPr>
              <p:blipFill>
                <a:blip r:embed="rId266"/>
                <a:stretch>
                  <a:fillRect/>
                </a:stretch>
              </p:blipFill>
              <p:spPr>
                <a:xfrm>
                  <a:off x="9604959" y="2705406"/>
                  <a:ext cx="199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2" name="Freihand 161">
                  <a:extLst>
                    <a:ext uri="{FF2B5EF4-FFF2-40B4-BE49-F238E27FC236}">
                      <a16:creationId xmlns:a16="http://schemas.microsoft.com/office/drawing/2014/main" id="{59DC4686-1978-4578-AAF3-F0859EEFE720}"/>
                    </a:ext>
                  </a:extLst>
                </p14:cNvPr>
                <p14:cNvContentPartPr/>
                <p14:nvPr/>
              </p14:nvContentPartPr>
              <p14:xfrm>
                <a:off x="9861279" y="2801166"/>
                <a:ext cx="24840" cy="32760"/>
              </p14:xfrm>
            </p:contentPart>
          </mc:Choice>
          <mc:Fallback xmlns="">
            <p:pic>
              <p:nvPicPr>
                <p:cNvPr id="162" name="Freihand 161">
                  <a:extLst>
                    <a:ext uri="{FF2B5EF4-FFF2-40B4-BE49-F238E27FC236}">
                      <a16:creationId xmlns:a16="http://schemas.microsoft.com/office/drawing/2014/main" id="{59DC4686-1978-4578-AAF3-F0859EEFE720}"/>
                    </a:ext>
                  </a:extLst>
                </p:cNvPr>
                <p:cNvPicPr/>
                <p:nvPr/>
              </p:nvPicPr>
              <p:blipFill>
                <a:blip r:embed="rId268"/>
                <a:stretch>
                  <a:fillRect/>
                </a:stretch>
              </p:blipFill>
              <p:spPr>
                <a:xfrm>
                  <a:off x="9856959" y="2796846"/>
                  <a:ext cx="33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Freihand 163">
                  <a:extLst>
                    <a:ext uri="{FF2B5EF4-FFF2-40B4-BE49-F238E27FC236}">
                      <a16:creationId xmlns:a16="http://schemas.microsoft.com/office/drawing/2014/main" id="{FAB05544-2A85-4A8F-809F-F5F0C6FA1FAD}"/>
                    </a:ext>
                  </a:extLst>
                </p14:cNvPr>
                <p14:cNvContentPartPr/>
                <p14:nvPr/>
              </p14:nvContentPartPr>
              <p14:xfrm>
                <a:off x="8597679" y="3148926"/>
                <a:ext cx="79560" cy="194040"/>
              </p14:xfrm>
            </p:contentPart>
          </mc:Choice>
          <mc:Fallback xmlns="">
            <p:pic>
              <p:nvPicPr>
                <p:cNvPr id="164" name="Freihand 163">
                  <a:extLst>
                    <a:ext uri="{FF2B5EF4-FFF2-40B4-BE49-F238E27FC236}">
                      <a16:creationId xmlns:a16="http://schemas.microsoft.com/office/drawing/2014/main" id="{FAB05544-2A85-4A8F-809F-F5F0C6FA1FAD}"/>
                    </a:ext>
                  </a:extLst>
                </p:cNvPr>
                <p:cNvPicPr/>
                <p:nvPr/>
              </p:nvPicPr>
              <p:blipFill>
                <a:blip r:embed="rId270"/>
                <a:stretch>
                  <a:fillRect/>
                </a:stretch>
              </p:blipFill>
              <p:spPr>
                <a:xfrm>
                  <a:off x="8593359" y="3144606"/>
                  <a:ext cx="88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Freihand 164">
                  <a:extLst>
                    <a:ext uri="{FF2B5EF4-FFF2-40B4-BE49-F238E27FC236}">
                      <a16:creationId xmlns:a16="http://schemas.microsoft.com/office/drawing/2014/main" id="{8B202B55-C788-4848-A9D3-F31DD2EA318F}"/>
                    </a:ext>
                  </a:extLst>
                </p14:cNvPr>
                <p14:cNvContentPartPr/>
                <p14:nvPr/>
              </p14:nvContentPartPr>
              <p14:xfrm>
                <a:off x="8574279" y="3098526"/>
                <a:ext cx="139680" cy="117720"/>
              </p14:xfrm>
            </p:contentPart>
          </mc:Choice>
          <mc:Fallback xmlns="">
            <p:pic>
              <p:nvPicPr>
                <p:cNvPr id="165" name="Freihand 164">
                  <a:extLst>
                    <a:ext uri="{FF2B5EF4-FFF2-40B4-BE49-F238E27FC236}">
                      <a16:creationId xmlns:a16="http://schemas.microsoft.com/office/drawing/2014/main" id="{8B202B55-C788-4848-A9D3-F31DD2EA318F}"/>
                    </a:ext>
                  </a:extLst>
                </p:cNvPr>
                <p:cNvPicPr/>
                <p:nvPr/>
              </p:nvPicPr>
              <p:blipFill>
                <a:blip r:embed="rId272"/>
                <a:stretch>
                  <a:fillRect/>
                </a:stretch>
              </p:blipFill>
              <p:spPr>
                <a:xfrm>
                  <a:off x="8569959" y="3094206"/>
                  <a:ext cx="148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5ED98057-A89B-49CC-9E17-B4F240D151C9}"/>
                    </a:ext>
                  </a:extLst>
                </p14:cNvPr>
                <p14:cNvContentPartPr/>
                <p14:nvPr/>
              </p14:nvContentPartPr>
              <p14:xfrm>
                <a:off x="8288079" y="3537366"/>
                <a:ext cx="102600" cy="204840"/>
              </p14:xfrm>
            </p:contentPart>
          </mc:Choice>
          <mc:Fallback xmlns="">
            <p:pic>
              <p:nvPicPr>
                <p:cNvPr id="166" name="Freihand 165">
                  <a:extLst>
                    <a:ext uri="{FF2B5EF4-FFF2-40B4-BE49-F238E27FC236}">
                      <a16:creationId xmlns:a16="http://schemas.microsoft.com/office/drawing/2014/main" id="{5ED98057-A89B-49CC-9E17-B4F240D151C9}"/>
                    </a:ext>
                  </a:extLst>
                </p:cNvPr>
                <p:cNvPicPr/>
                <p:nvPr/>
              </p:nvPicPr>
              <p:blipFill>
                <a:blip r:embed="rId274"/>
                <a:stretch>
                  <a:fillRect/>
                </a:stretch>
              </p:blipFill>
              <p:spPr>
                <a:xfrm>
                  <a:off x="8283759" y="3533046"/>
                  <a:ext cx="111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 name="Freihand 166">
                  <a:extLst>
                    <a:ext uri="{FF2B5EF4-FFF2-40B4-BE49-F238E27FC236}">
                      <a16:creationId xmlns:a16="http://schemas.microsoft.com/office/drawing/2014/main" id="{26A7DCB5-F226-4707-8011-55CB202A364B}"/>
                    </a:ext>
                  </a:extLst>
                </p14:cNvPr>
                <p14:cNvContentPartPr/>
                <p14:nvPr/>
              </p14:nvContentPartPr>
              <p14:xfrm>
                <a:off x="8406879" y="3515766"/>
                <a:ext cx="348120" cy="248400"/>
              </p14:xfrm>
            </p:contentPart>
          </mc:Choice>
          <mc:Fallback xmlns="">
            <p:pic>
              <p:nvPicPr>
                <p:cNvPr id="167" name="Freihand 166">
                  <a:extLst>
                    <a:ext uri="{FF2B5EF4-FFF2-40B4-BE49-F238E27FC236}">
                      <a16:creationId xmlns:a16="http://schemas.microsoft.com/office/drawing/2014/main" id="{26A7DCB5-F226-4707-8011-55CB202A364B}"/>
                    </a:ext>
                  </a:extLst>
                </p:cNvPr>
                <p:cNvPicPr/>
                <p:nvPr/>
              </p:nvPicPr>
              <p:blipFill>
                <a:blip r:embed="rId276"/>
                <a:stretch>
                  <a:fillRect/>
                </a:stretch>
              </p:blipFill>
              <p:spPr>
                <a:xfrm>
                  <a:off x="8402559" y="3511446"/>
                  <a:ext cx="356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7D78B685-1211-46D7-A8BC-25A86C888EB5}"/>
                    </a:ext>
                  </a:extLst>
                </p14:cNvPr>
                <p14:cNvContentPartPr/>
                <p14:nvPr/>
              </p14:nvContentPartPr>
              <p14:xfrm>
                <a:off x="9158559" y="3164406"/>
                <a:ext cx="29880" cy="169200"/>
              </p14:xfrm>
            </p:contentPart>
          </mc:Choice>
          <mc:Fallback xmlns="">
            <p:pic>
              <p:nvPicPr>
                <p:cNvPr id="168" name="Freihand 167">
                  <a:extLst>
                    <a:ext uri="{FF2B5EF4-FFF2-40B4-BE49-F238E27FC236}">
                      <a16:creationId xmlns:a16="http://schemas.microsoft.com/office/drawing/2014/main" id="{7D78B685-1211-46D7-A8BC-25A86C888EB5}"/>
                    </a:ext>
                  </a:extLst>
                </p:cNvPr>
                <p:cNvPicPr/>
                <p:nvPr/>
              </p:nvPicPr>
              <p:blipFill>
                <a:blip r:embed="rId278"/>
                <a:stretch>
                  <a:fillRect/>
                </a:stretch>
              </p:blipFill>
              <p:spPr>
                <a:xfrm>
                  <a:off x="9154239" y="3160086"/>
                  <a:ext cx="38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D64427D9-82F0-4142-9401-A665D3B88459}"/>
                    </a:ext>
                  </a:extLst>
                </p14:cNvPr>
                <p14:cNvContentPartPr/>
                <p14:nvPr/>
              </p14:nvContentPartPr>
              <p14:xfrm>
                <a:off x="9091959" y="3061446"/>
                <a:ext cx="104040" cy="134280"/>
              </p14:xfrm>
            </p:contentPart>
          </mc:Choice>
          <mc:Fallback xmlns="">
            <p:pic>
              <p:nvPicPr>
                <p:cNvPr id="169" name="Freihand 168">
                  <a:extLst>
                    <a:ext uri="{FF2B5EF4-FFF2-40B4-BE49-F238E27FC236}">
                      <a16:creationId xmlns:a16="http://schemas.microsoft.com/office/drawing/2014/main" id="{D64427D9-82F0-4142-9401-A665D3B88459}"/>
                    </a:ext>
                  </a:extLst>
                </p:cNvPr>
                <p:cNvPicPr/>
                <p:nvPr/>
              </p:nvPicPr>
              <p:blipFill>
                <a:blip r:embed="rId280"/>
                <a:stretch>
                  <a:fillRect/>
                </a:stretch>
              </p:blipFill>
              <p:spPr>
                <a:xfrm>
                  <a:off x="9087639" y="3057126"/>
                  <a:ext cx="112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E5539030-C7C5-4FE8-A42C-94D5B9992F98}"/>
                    </a:ext>
                  </a:extLst>
                </p14:cNvPr>
                <p14:cNvContentPartPr/>
                <p14:nvPr/>
              </p14:nvContentPartPr>
              <p14:xfrm>
                <a:off x="9085839" y="3429006"/>
                <a:ext cx="156240" cy="140400"/>
              </p14:xfrm>
            </p:contentPart>
          </mc:Choice>
          <mc:Fallback xmlns="">
            <p:pic>
              <p:nvPicPr>
                <p:cNvPr id="170" name="Freihand 169">
                  <a:extLst>
                    <a:ext uri="{FF2B5EF4-FFF2-40B4-BE49-F238E27FC236}">
                      <a16:creationId xmlns:a16="http://schemas.microsoft.com/office/drawing/2014/main" id="{E5539030-C7C5-4FE8-A42C-94D5B9992F98}"/>
                    </a:ext>
                  </a:extLst>
                </p:cNvPr>
                <p:cNvPicPr/>
                <p:nvPr/>
              </p:nvPicPr>
              <p:blipFill>
                <a:blip r:embed="rId282"/>
                <a:stretch>
                  <a:fillRect/>
                </a:stretch>
              </p:blipFill>
              <p:spPr>
                <a:xfrm>
                  <a:off x="9081519" y="3424686"/>
                  <a:ext cx="16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 name="Freihand 170">
                  <a:extLst>
                    <a:ext uri="{FF2B5EF4-FFF2-40B4-BE49-F238E27FC236}">
                      <a16:creationId xmlns:a16="http://schemas.microsoft.com/office/drawing/2014/main" id="{787042AC-1AAE-4469-B4E8-B7618E8CF116}"/>
                    </a:ext>
                  </a:extLst>
                </p14:cNvPr>
                <p14:cNvContentPartPr/>
                <p14:nvPr/>
              </p14:nvContentPartPr>
              <p14:xfrm>
                <a:off x="9207159" y="3341166"/>
                <a:ext cx="48600" cy="160920"/>
              </p14:xfrm>
            </p:contentPart>
          </mc:Choice>
          <mc:Fallback xmlns="">
            <p:pic>
              <p:nvPicPr>
                <p:cNvPr id="171" name="Freihand 170">
                  <a:extLst>
                    <a:ext uri="{FF2B5EF4-FFF2-40B4-BE49-F238E27FC236}">
                      <a16:creationId xmlns:a16="http://schemas.microsoft.com/office/drawing/2014/main" id="{787042AC-1AAE-4469-B4E8-B7618E8CF116}"/>
                    </a:ext>
                  </a:extLst>
                </p:cNvPr>
                <p:cNvPicPr/>
                <p:nvPr/>
              </p:nvPicPr>
              <p:blipFill>
                <a:blip r:embed="rId284"/>
                <a:stretch>
                  <a:fillRect/>
                </a:stretch>
              </p:blipFill>
              <p:spPr>
                <a:xfrm>
                  <a:off x="9202839" y="3336846"/>
                  <a:ext cx="57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E9AB7847-0E0D-4C49-874A-C06F718B0D2D}"/>
                    </a:ext>
                  </a:extLst>
                </p14:cNvPr>
                <p14:cNvContentPartPr/>
                <p14:nvPr/>
              </p14:nvContentPartPr>
              <p14:xfrm>
                <a:off x="9259719" y="3427926"/>
                <a:ext cx="42840" cy="84240"/>
              </p14:xfrm>
            </p:contentPart>
          </mc:Choice>
          <mc:Fallback xmlns="">
            <p:pic>
              <p:nvPicPr>
                <p:cNvPr id="172" name="Freihand 171">
                  <a:extLst>
                    <a:ext uri="{FF2B5EF4-FFF2-40B4-BE49-F238E27FC236}">
                      <a16:creationId xmlns:a16="http://schemas.microsoft.com/office/drawing/2014/main" id="{E9AB7847-0E0D-4C49-874A-C06F718B0D2D}"/>
                    </a:ext>
                  </a:extLst>
                </p:cNvPr>
                <p:cNvPicPr/>
                <p:nvPr/>
              </p:nvPicPr>
              <p:blipFill>
                <a:blip r:embed="rId286"/>
                <a:stretch>
                  <a:fillRect/>
                </a:stretch>
              </p:blipFill>
              <p:spPr>
                <a:xfrm>
                  <a:off x="9255399" y="3423606"/>
                  <a:ext cx="51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3" name="Freihand 172">
                  <a:extLst>
                    <a:ext uri="{FF2B5EF4-FFF2-40B4-BE49-F238E27FC236}">
                      <a16:creationId xmlns:a16="http://schemas.microsoft.com/office/drawing/2014/main" id="{7306D40A-610E-4457-9829-FEFBC4F3639D}"/>
                    </a:ext>
                  </a:extLst>
                </p14:cNvPr>
                <p14:cNvContentPartPr/>
                <p14:nvPr/>
              </p14:nvContentPartPr>
              <p14:xfrm>
                <a:off x="9323439" y="3403806"/>
                <a:ext cx="83880" cy="88920"/>
              </p14:xfrm>
            </p:contentPart>
          </mc:Choice>
          <mc:Fallback xmlns="">
            <p:pic>
              <p:nvPicPr>
                <p:cNvPr id="173" name="Freihand 172">
                  <a:extLst>
                    <a:ext uri="{FF2B5EF4-FFF2-40B4-BE49-F238E27FC236}">
                      <a16:creationId xmlns:a16="http://schemas.microsoft.com/office/drawing/2014/main" id="{7306D40A-610E-4457-9829-FEFBC4F3639D}"/>
                    </a:ext>
                  </a:extLst>
                </p:cNvPr>
                <p:cNvPicPr/>
                <p:nvPr/>
              </p:nvPicPr>
              <p:blipFill>
                <a:blip r:embed="rId288"/>
                <a:stretch>
                  <a:fillRect/>
                </a:stretch>
              </p:blipFill>
              <p:spPr>
                <a:xfrm>
                  <a:off x="9319119" y="3399486"/>
                  <a:ext cx="92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4" name="Freihand 173">
                  <a:extLst>
                    <a:ext uri="{FF2B5EF4-FFF2-40B4-BE49-F238E27FC236}">
                      <a16:creationId xmlns:a16="http://schemas.microsoft.com/office/drawing/2014/main" id="{CD54310C-228C-416C-B416-D401EAF8B39C}"/>
                    </a:ext>
                  </a:extLst>
                </p14:cNvPr>
                <p14:cNvContentPartPr/>
                <p14:nvPr/>
              </p14:nvContentPartPr>
              <p14:xfrm>
                <a:off x="9343239" y="3278166"/>
                <a:ext cx="9720" cy="24480"/>
              </p14:xfrm>
            </p:contentPart>
          </mc:Choice>
          <mc:Fallback xmlns="">
            <p:pic>
              <p:nvPicPr>
                <p:cNvPr id="174" name="Freihand 173">
                  <a:extLst>
                    <a:ext uri="{FF2B5EF4-FFF2-40B4-BE49-F238E27FC236}">
                      <a16:creationId xmlns:a16="http://schemas.microsoft.com/office/drawing/2014/main" id="{CD54310C-228C-416C-B416-D401EAF8B39C}"/>
                    </a:ext>
                  </a:extLst>
                </p:cNvPr>
                <p:cNvPicPr/>
                <p:nvPr/>
              </p:nvPicPr>
              <p:blipFill>
                <a:blip r:embed="rId290"/>
                <a:stretch>
                  <a:fillRect/>
                </a:stretch>
              </p:blipFill>
              <p:spPr>
                <a:xfrm>
                  <a:off x="9338919" y="3273846"/>
                  <a:ext cx="183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5" name="Freihand 174">
                  <a:extLst>
                    <a:ext uri="{FF2B5EF4-FFF2-40B4-BE49-F238E27FC236}">
                      <a16:creationId xmlns:a16="http://schemas.microsoft.com/office/drawing/2014/main" id="{4CB5089B-94E9-4BC4-BA4C-D7AABB57E3A3}"/>
                    </a:ext>
                  </a:extLst>
                </p14:cNvPr>
                <p14:cNvContentPartPr/>
                <p14:nvPr/>
              </p14:nvContentPartPr>
              <p14:xfrm>
                <a:off x="9382119" y="3274206"/>
                <a:ext cx="176760" cy="290520"/>
              </p14:xfrm>
            </p:contentPart>
          </mc:Choice>
          <mc:Fallback xmlns="">
            <p:pic>
              <p:nvPicPr>
                <p:cNvPr id="175" name="Freihand 174">
                  <a:extLst>
                    <a:ext uri="{FF2B5EF4-FFF2-40B4-BE49-F238E27FC236}">
                      <a16:creationId xmlns:a16="http://schemas.microsoft.com/office/drawing/2014/main" id="{4CB5089B-94E9-4BC4-BA4C-D7AABB57E3A3}"/>
                    </a:ext>
                  </a:extLst>
                </p:cNvPr>
                <p:cNvPicPr/>
                <p:nvPr/>
              </p:nvPicPr>
              <p:blipFill>
                <a:blip r:embed="rId292"/>
                <a:stretch>
                  <a:fillRect/>
                </a:stretch>
              </p:blipFill>
              <p:spPr>
                <a:xfrm>
                  <a:off x="9377799" y="3269886"/>
                  <a:ext cx="1854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8E45CE5C-EDE7-4F38-AD61-BBDBC530006F}"/>
                    </a:ext>
                  </a:extLst>
                </p14:cNvPr>
                <p14:cNvContentPartPr/>
                <p14:nvPr/>
              </p14:nvContentPartPr>
              <p14:xfrm>
                <a:off x="9173679" y="3603246"/>
                <a:ext cx="164160" cy="237600"/>
              </p14:xfrm>
            </p:contentPart>
          </mc:Choice>
          <mc:Fallback xmlns="">
            <p:pic>
              <p:nvPicPr>
                <p:cNvPr id="179" name="Freihand 178">
                  <a:extLst>
                    <a:ext uri="{FF2B5EF4-FFF2-40B4-BE49-F238E27FC236}">
                      <a16:creationId xmlns:a16="http://schemas.microsoft.com/office/drawing/2014/main" id="{8E45CE5C-EDE7-4F38-AD61-BBDBC530006F}"/>
                    </a:ext>
                  </a:extLst>
                </p:cNvPr>
                <p:cNvPicPr/>
                <p:nvPr/>
              </p:nvPicPr>
              <p:blipFill>
                <a:blip r:embed="rId294"/>
                <a:stretch>
                  <a:fillRect/>
                </a:stretch>
              </p:blipFill>
              <p:spPr>
                <a:xfrm>
                  <a:off x="9169359" y="3598926"/>
                  <a:ext cx="172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0" name="Freihand 179">
                  <a:extLst>
                    <a:ext uri="{FF2B5EF4-FFF2-40B4-BE49-F238E27FC236}">
                      <a16:creationId xmlns:a16="http://schemas.microsoft.com/office/drawing/2014/main" id="{A06F0DC7-A0FA-4DF0-9419-7D73A9F66EA1}"/>
                    </a:ext>
                  </a:extLst>
                </p14:cNvPr>
                <p14:cNvContentPartPr/>
                <p14:nvPr/>
              </p14:nvContentPartPr>
              <p14:xfrm>
                <a:off x="9198519" y="3801606"/>
                <a:ext cx="122760" cy="165600"/>
              </p14:xfrm>
            </p:contentPart>
          </mc:Choice>
          <mc:Fallback xmlns="">
            <p:pic>
              <p:nvPicPr>
                <p:cNvPr id="180" name="Freihand 179">
                  <a:extLst>
                    <a:ext uri="{FF2B5EF4-FFF2-40B4-BE49-F238E27FC236}">
                      <a16:creationId xmlns:a16="http://schemas.microsoft.com/office/drawing/2014/main" id="{A06F0DC7-A0FA-4DF0-9419-7D73A9F66EA1}"/>
                    </a:ext>
                  </a:extLst>
                </p:cNvPr>
                <p:cNvPicPr/>
                <p:nvPr/>
              </p:nvPicPr>
              <p:blipFill>
                <a:blip r:embed="rId296"/>
                <a:stretch>
                  <a:fillRect/>
                </a:stretch>
              </p:blipFill>
              <p:spPr>
                <a:xfrm>
                  <a:off x="9194199" y="3797286"/>
                  <a:ext cx="131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1" name="Freihand 180">
                  <a:extLst>
                    <a:ext uri="{FF2B5EF4-FFF2-40B4-BE49-F238E27FC236}">
                      <a16:creationId xmlns:a16="http://schemas.microsoft.com/office/drawing/2014/main" id="{CA4C1988-745D-4559-AA1C-04036824F37C}"/>
                    </a:ext>
                  </a:extLst>
                </p14:cNvPr>
                <p14:cNvContentPartPr/>
                <p14:nvPr/>
              </p14:nvContentPartPr>
              <p14:xfrm>
                <a:off x="9325599" y="3828966"/>
                <a:ext cx="243360" cy="203040"/>
              </p14:xfrm>
            </p:contentPart>
          </mc:Choice>
          <mc:Fallback xmlns="">
            <p:pic>
              <p:nvPicPr>
                <p:cNvPr id="181" name="Freihand 180">
                  <a:extLst>
                    <a:ext uri="{FF2B5EF4-FFF2-40B4-BE49-F238E27FC236}">
                      <a16:creationId xmlns:a16="http://schemas.microsoft.com/office/drawing/2014/main" id="{CA4C1988-745D-4559-AA1C-04036824F37C}"/>
                    </a:ext>
                  </a:extLst>
                </p:cNvPr>
                <p:cNvPicPr/>
                <p:nvPr/>
              </p:nvPicPr>
              <p:blipFill>
                <a:blip r:embed="rId298"/>
                <a:stretch>
                  <a:fillRect/>
                </a:stretch>
              </p:blipFill>
              <p:spPr>
                <a:xfrm>
                  <a:off x="9321279" y="3824646"/>
                  <a:ext cx="252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2" name="Freihand 181">
                  <a:extLst>
                    <a:ext uri="{FF2B5EF4-FFF2-40B4-BE49-F238E27FC236}">
                      <a16:creationId xmlns:a16="http://schemas.microsoft.com/office/drawing/2014/main" id="{DEEA7A49-A950-498F-955B-482BD011B65D}"/>
                    </a:ext>
                  </a:extLst>
                </p14:cNvPr>
                <p14:cNvContentPartPr/>
                <p14:nvPr/>
              </p14:nvContentPartPr>
              <p14:xfrm>
                <a:off x="9810879" y="3119406"/>
                <a:ext cx="55440" cy="159840"/>
              </p14:xfrm>
            </p:contentPart>
          </mc:Choice>
          <mc:Fallback xmlns="">
            <p:pic>
              <p:nvPicPr>
                <p:cNvPr id="182" name="Freihand 181">
                  <a:extLst>
                    <a:ext uri="{FF2B5EF4-FFF2-40B4-BE49-F238E27FC236}">
                      <a16:creationId xmlns:a16="http://schemas.microsoft.com/office/drawing/2014/main" id="{DEEA7A49-A950-498F-955B-482BD011B65D}"/>
                    </a:ext>
                  </a:extLst>
                </p:cNvPr>
                <p:cNvPicPr/>
                <p:nvPr/>
              </p:nvPicPr>
              <p:blipFill>
                <a:blip r:embed="rId300"/>
                <a:stretch>
                  <a:fillRect/>
                </a:stretch>
              </p:blipFill>
              <p:spPr>
                <a:xfrm>
                  <a:off x="9806559" y="3115086"/>
                  <a:ext cx="640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3" name="Freihand 182">
                  <a:extLst>
                    <a:ext uri="{FF2B5EF4-FFF2-40B4-BE49-F238E27FC236}">
                      <a16:creationId xmlns:a16="http://schemas.microsoft.com/office/drawing/2014/main" id="{02A74EE1-B7E8-4F48-A710-07F5053CAB69}"/>
                    </a:ext>
                  </a:extLst>
                </p14:cNvPr>
                <p14:cNvContentPartPr/>
                <p14:nvPr/>
              </p14:nvContentPartPr>
              <p14:xfrm>
                <a:off x="9738159" y="2992326"/>
                <a:ext cx="155160" cy="164160"/>
              </p14:xfrm>
            </p:contentPart>
          </mc:Choice>
          <mc:Fallback xmlns="">
            <p:pic>
              <p:nvPicPr>
                <p:cNvPr id="183" name="Freihand 182">
                  <a:extLst>
                    <a:ext uri="{FF2B5EF4-FFF2-40B4-BE49-F238E27FC236}">
                      <a16:creationId xmlns:a16="http://schemas.microsoft.com/office/drawing/2014/main" id="{02A74EE1-B7E8-4F48-A710-07F5053CAB69}"/>
                    </a:ext>
                  </a:extLst>
                </p:cNvPr>
                <p:cNvPicPr/>
                <p:nvPr/>
              </p:nvPicPr>
              <p:blipFill>
                <a:blip r:embed="rId302"/>
                <a:stretch>
                  <a:fillRect/>
                </a:stretch>
              </p:blipFill>
              <p:spPr>
                <a:xfrm>
                  <a:off x="9733839" y="2988006"/>
                  <a:ext cx="163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4" name="Freihand 183">
                  <a:extLst>
                    <a:ext uri="{FF2B5EF4-FFF2-40B4-BE49-F238E27FC236}">
                      <a16:creationId xmlns:a16="http://schemas.microsoft.com/office/drawing/2014/main" id="{1AA74377-2CED-44E6-9D7B-EA4A69FE4B5E}"/>
                    </a:ext>
                  </a:extLst>
                </p14:cNvPr>
                <p14:cNvContentPartPr/>
                <p14:nvPr/>
              </p14:nvContentPartPr>
              <p14:xfrm>
                <a:off x="9853359" y="3429726"/>
                <a:ext cx="45360" cy="133560"/>
              </p14:xfrm>
            </p:contentPart>
          </mc:Choice>
          <mc:Fallback xmlns="">
            <p:pic>
              <p:nvPicPr>
                <p:cNvPr id="184" name="Freihand 183">
                  <a:extLst>
                    <a:ext uri="{FF2B5EF4-FFF2-40B4-BE49-F238E27FC236}">
                      <a16:creationId xmlns:a16="http://schemas.microsoft.com/office/drawing/2014/main" id="{1AA74377-2CED-44E6-9D7B-EA4A69FE4B5E}"/>
                    </a:ext>
                  </a:extLst>
                </p:cNvPr>
                <p:cNvPicPr/>
                <p:nvPr/>
              </p:nvPicPr>
              <p:blipFill>
                <a:blip r:embed="rId304"/>
                <a:stretch>
                  <a:fillRect/>
                </a:stretch>
              </p:blipFill>
              <p:spPr>
                <a:xfrm>
                  <a:off x="9849039" y="3425406"/>
                  <a:ext cx="54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5" name="Freihand 184">
                  <a:extLst>
                    <a:ext uri="{FF2B5EF4-FFF2-40B4-BE49-F238E27FC236}">
                      <a16:creationId xmlns:a16="http://schemas.microsoft.com/office/drawing/2014/main" id="{3E6963F7-72A3-43EC-881A-14E87C58429B}"/>
                    </a:ext>
                  </a:extLst>
                </p14:cNvPr>
                <p14:cNvContentPartPr/>
                <p14:nvPr/>
              </p14:nvContentPartPr>
              <p14:xfrm>
                <a:off x="9777399" y="3363846"/>
                <a:ext cx="102600" cy="134280"/>
              </p14:xfrm>
            </p:contentPart>
          </mc:Choice>
          <mc:Fallback xmlns="">
            <p:pic>
              <p:nvPicPr>
                <p:cNvPr id="185" name="Freihand 184">
                  <a:extLst>
                    <a:ext uri="{FF2B5EF4-FFF2-40B4-BE49-F238E27FC236}">
                      <a16:creationId xmlns:a16="http://schemas.microsoft.com/office/drawing/2014/main" id="{3E6963F7-72A3-43EC-881A-14E87C58429B}"/>
                    </a:ext>
                  </a:extLst>
                </p:cNvPr>
                <p:cNvPicPr/>
                <p:nvPr/>
              </p:nvPicPr>
              <p:blipFill>
                <a:blip r:embed="rId306"/>
                <a:stretch>
                  <a:fillRect/>
                </a:stretch>
              </p:blipFill>
              <p:spPr>
                <a:xfrm>
                  <a:off x="9773079" y="3359526"/>
                  <a:ext cx="111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6" name="Freihand 185">
                  <a:extLst>
                    <a:ext uri="{FF2B5EF4-FFF2-40B4-BE49-F238E27FC236}">
                      <a16:creationId xmlns:a16="http://schemas.microsoft.com/office/drawing/2014/main" id="{DA7A09F8-0C7C-4FC9-AF4B-D305351BAEF6}"/>
                    </a:ext>
                  </a:extLst>
                </p14:cNvPr>
                <p14:cNvContentPartPr/>
                <p14:nvPr/>
              </p14:nvContentPartPr>
              <p14:xfrm>
                <a:off x="9915999" y="3407766"/>
                <a:ext cx="93960" cy="101160"/>
              </p14:xfrm>
            </p:contentPart>
          </mc:Choice>
          <mc:Fallback xmlns="">
            <p:pic>
              <p:nvPicPr>
                <p:cNvPr id="186" name="Freihand 185">
                  <a:extLst>
                    <a:ext uri="{FF2B5EF4-FFF2-40B4-BE49-F238E27FC236}">
                      <a16:creationId xmlns:a16="http://schemas.microsoft.com/office/drawing/2014/main" id="{DA7A09F8-0C7C-4FC9-AF4B-D305351BAEF6}"/>
                    </a:ext>
                  </a:extLst>
                </p:cNvPr>
                <p:cNvPicPr/>
                <p:nvPr/>
              </p:nvPicPr>
              <p:blipFill>
                <a:blip r:embed="rId308"/>
                <a:stretch>
                  <a:fillRect/>
                </a:stretch>
              </p:blipFill>
              <p:spPr>
                <a:xfrm>
                  <a:off x="9911679" y="3403446"/>
                  <a:ext cx="102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7" name="Freihand 186">
                  <a:extLst>
                    <a:ext uri="{FF2B5EF4-FFF2-40B4-BE49-F238E27FC236}">
                      <a16:creationId xmlns:a16="http://schemas.microsoft.com/office/drawing/2014/main" id="{68E68C37-0DBC-47D0-9C8B-71E115DF5340}"/>
                    </a:ext>
                  </a:extLst>
                </p14:cNvPr>
                <p14:cNvContentPartPr/>
                <p14:nvPr/>
              </p14:nvContentPartPr>
              <p14:xfrm>
                <a:off x="9975759" y="3335406"/>
                <a:ext cx="75240" cy="126000"/>
              </p14:xfrm>
            </p:contentPart>
          </mc:Choice>
          <mc:Fallback xmlns="">
            <p:pic>
              <p:nvPicPr>
                <p:cNvPr id="187" name="Freihand 186">
                  <a:extLst>
                    <a:ext uri="{FF2B5EF4-FFF2-40B4-BE49-F238E27FC236}">
                      <a16:creationId xmlns:a16="http://schemas.microsoft.com/office/drawing/2014/main" id="{68E68C37-0DBC-47D0-9C8B-71E115DF5340}"/>
                    </a:ext>
                  </a:extLst>
                </p:cNvPr>
                <p:cNvPicPr/>
                <p:nvPr/>
              </p:nvPicPr>
              <p:blipFill>
                <a:blip r:embed="rId310"/>
                <a:stretch>
                  <a:fillRect/>
                </a:stretch>
              </p:blipFill>
              <p:spPr>
                <a:xfrm>
                  <a:off x="9971439" y="3331086"/>
                  <a:ext cx="83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88" name="Freihand 187">
                  <a:extLst>
                    <a:ext uri="{FF2B5EF4-FFF2-40B4-BE49-F238E27FC236}">
                      <a16:creationId xmlns:a16="http://schemas.microsoft.com/office/drawing/2014/main" id="{E6B3501A-463F-4BAF-A4F8-CB6DE6422BC4}"/>
                    </a:ext>
                  </a:extLst>
                </p14:cNvPr>
                <p14:cNvContentPartPr/>
                <p14:nvPr/>
              </p14:nvContentPartPr>
              <p14:xfrm>
                <a:off x="10061799" y="3337926"/>
                <a:ext cx="45000" cy="90360"/>
              </p14:xfrm>
            </p:contentPart>
          </mc:Choice>
          <mc:Fallback xmlns="">
            <p:pic>
              <p:nvPicPr>
                <p:cNvPr id="188" name="Freihand 187">
                  <a:extLst>
                    <a:ext uri="{FF2B5EF4-FFF2-40B4-BE49-F238E27FC236}">
                      <a16:creationId xmlns:a16="http://schemas.microsoft.com/office/drawing/2014/main" id="{E6B3501A-463F-4BAF-A4F8-CB6DE6422BC4}"/>
                    </a:ext>
                  </a:extLst>
                </p:cNvPr>
                <p:cNvPicPr/>
                <p:nvPr/>
              </p:nvPicPr>
              <p:blipFill>
                <a:blip r:embed="rId312"/>
                <a:stretch>
                  <a:fillRect/>
                </a:stretch>
              </p:blipFill>
              <p:spPr>
                <a:xfrm>
                  <a:off x="10057479" y="3333606"/>
                  <a:ext cx="53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89" name="Freihand 188">
                  <a:extLst>
                    <a:ext uri="{FF2B5EF4-FFF2-40B4-BE49-F238E27FC236}">
                      <a16:creationId xmlns:a16="http://schemas.microsoft.com/office/drawing/2014/main" id="{FAD05CF4-BE22-4144-AE9B-2AE44E19600A}"/>
                    </a:ext>
                  </a:extLst>
                </p14:cNvPr>
                <p14:cNvContentPartPr/>
                <p14:nvPr/>
              </p14:nvContentPartPr>
              <p14:xfrm>
                <a:off x="10147119" y="3330366"/>
                <a:ext cx="60840" cy="95040"/>
              </p14:xfrm>
            </p:contentPart>
          </mc:Choice>
          <mc:Fallback xmlns="">
            <p:pic>
              <p:nvPicPr>
                <p:cNvPr id="189" name="Freihand 188">
                  <a:extLst>
                    <a:ext uri="{FF2B5EF4-FFF2-40B4-BE49-F238E27FC236}">
                      <a16:creationId xmlns:a16="http://schemas.microsoft.com/office/drawing/2014/main" id="{FAD05CF4-BE22-4144-AE9B-2AE44E19600A}"/>
                    </a:ext>
                  </a:extLst>
                </p:cNvPr>
                <p:cNvPicPr/>
                <p:nvPr/>
              </p:nvPicPr>
              <p:blipFill>
                <a:blip r:embed="rId314"/>
                <a:stretch>
                  <a:fillRect/>
                </a:stretch>
              </p:blipFill>
              <p:spPr>
                <a:xfrm>
                  <a:off x="10142799" y="3326046"/>
                  <a:ext cx="69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0" name="Freihand 189">
                  <a:extLst>
                    <a:ext uri="{FF2B5EF4-FFF2-40B4-BE49-F238E27FC236}">
                      <a16:creationId xmlns:a16="http://schemas.microsoft.com/office/drawing/2014/main" id="{B33A7A8D-899B-4082-84E8-0CD50D4E1463}"/>
                    </a:ext>
                  </a:extLst>
                </p14:cNvPr>
                <p14:cNvContentPartPr/>
                <p14:nvPr/>
              </p14:nvContentPartPr>
              <p14:xfrm>
                <a:off x="10319559" y="2973246"/>
                <a:ext cx="109800" cy="102960"/>
              </p14:xfrm>
            </p:contentPart>
          </mc:Choice>
          <mc:Fallback xmlns="">
            <p:pic>
              <p:nvPicPr>
                <p:cNvPr id="190" name="Freihand 189">
                  <a:extLst>
                    <a:ext uri="{FF2B5EF4-FFF2-40B4-BE49-F238E27FC236}">
                      <a16:creationId xmlns:a16="http://schemas.microsoft.com/office/drawing/2014/main" id="{B33A7A8D-899B-4082-84E8-0CD50D4E1463}"/>
                    </a:ext>
                  </a:extLst>
                </p:cNvPr>
                <p:cNvPicPr/>
                <p:nvPr/>
              </p:nvPicPr>
              <p:blipFill>
                <a:blip r:embed="rId316"/>
                <a:stretch>
                  <a:fillRect/>
                </a:stretch>
              </p:blipFill>
              <p:spPr>
                <a:xfrm>
                  <a:off x="10315239" y="2968926"/>
                  <a:ext cx="118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1" name="Freihand 190">
                  <a:extLst>
                    <a:ext uri="{FF2B5EF4-FFF2-40B4-BE49-F238E27FC236}">
                      <a16:creationId xmlns:a16="http://schemas.microsoft.com/office/drawing/2014/main" id="{EC875B06-9120-4E51-A591-1594CB4EEC74}"/>
                    </a:ext>
                  </a:extLst>
                </p14:cNvPr>
                <p14:cNvContentPartPr/>
                <p14:nvPr/>
              </p14:nvContentPartPr>
              <p14:xfrm>
                <a:off x="10224879" y="2824206"/>
                <a:ext cx="169920" cy="186480"/>
              </p14:xfrm>
            </p:contentPart>
          </mc:Choice>
          <mc:Fallback xmlns="">
            <p:pic>
              <p:nvPicPr>
                <p:cNvPr id="191" name="Freihand 190">
                  <a:extLst>
                    <a:ext uri="{FF2B5EF4-FFF2-40B4-BE49-F238E27FC236}">
                      <a16:creationId xmlns:a16="http://schemas.microsoft.com/office/drawing/2014/main" id="{EC875B06-9120-4E51-A591-1594CB4EEC74}"/>
                    </a:ext>
                  </a:extLst>
                </p:cNvPr>
                <p:cNvPicPr/>
                <p:nvPr/>
              </p:nvPicPr>
              <p:blipFill>
                <a:blip r:embed="rId318"/>
                <a:stretch>
                  <a:fillRect/>
                </a:stretch>
              </p:blipFill>
              <p:spPr>
                <a:xfrm>
                  <a:off x="10220559" y="2819886"/>
                  <a:ext cx="178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3" name="Freihand 192">
                  <a:extLst>
                    <a:ext uri="{FF2B5EF4-FFF2-40B4-BE49-F238E27FC236}">
                      <a16:creationId xmlns:a16="http://schemas.microsoft.com/office/drawing/2014/main" id="{1752C290-4808-4A30-80F7-8DB2F0DFF793}"/>
                    </a:ext>
                  </a:extLst>
                </p14:cNvPr>
                <p14:cNvContentPartPr/>
                <p14:nvPr/>
              </p14:nvContentPartPr>
              <p14:xfrm>
                <a:off x="10488759" y="3125526"/>
                <a:ext cx="139320" cy="175680"/>
              </p14:xfrm>
            </p:contentPart>
          </mc:Choice>
          <mc:Fallback xmlns="">
            <p:pic>
              <p:nvPicPr>
                <p:cNvPr id="193" name="Freihand 192">
                  <a:extLst>
                    <a:ext uri="{FF2B5EF4-FFF2-40B4-BE49-F238E27FC236}">
                      <a16:creationId xmlns:a16="http://schemas.microsoft.com/office/drawing/2014/main" id="{1752C290-4808-4A30-80F7-8DB2F0DFF793}"/>
                    </a:ext>
                  </a:extLst>
                </p:cNvPr>
                <p:cNvPicPr/>
                <p:nvPr/>
              </p:nvPicPr>
              <p:blipFill>
                <a:blip r:embed="rId320"/>
                <a:stretch>
                  <a:fillRect/>
                </a:stretch>
              </p:blipFill>
              <p:spPr>
                <a:xfrm>
                  <a:off x="10484439" y="3121206"/>
                  <a:ext cx="147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4" name="Freihand 193">
                  <a:extLst>
                    <a:ext uri="{FF2B5EF4-FFF2-40B4-BE49-F238E27FC236}">
                      <a16:creationId xmlns:a16="http://schemas.microsoft.com/office/drawing/2014/main" id="{FC991C4A-E987-47A2-86C0-66840F4A5340}"/>
                    </a:ext>
                  </a:extLst>
                </p14:cNvPr>
                <p14:cNvContentPartPr/>
                <p14:nvPr/>
              </p14:nvContentPartPr>
              <p14:xfrm>
                <a:off x="10659039" y="3023646"/>
                <a:ext cx="171000" cy="197640"/>
              </p14:xfrm>
            </p:contentPart>
          </mc:Choice>
          <mc:Fallback xmlns="">
            <p:pic>
              <p:nvPicPr>
                <p:cNvPr id="194" name="Freihand 193">
                  <a:extLst>
                    <a:ext uri="{FF2B5EF4-FFF2-40B4-BE49-F238E27FC236}">
                      <a16:creationId xmlns:a16="http://schemas.microsoft.com/office/drawing/2014/main" id="{FC991C4A-E987-47A2-86C0-66840F4A5340}"/>
                    </a:ext>
                  </a:extLst>
                </p:cNvPr>
                <p:cNvPicPr/>
                <p:nvPr/>
              </p:nvPicPr>
              <p:blipFill>
                <a:blip r:embed="rId322"/>
                <a:stretch>
                  <a:fillRect/>
                </a:stretch>
              </p:blipFill>
              <p:spPr>
                <a:xfrm>
                  <a:off x="10654719" y="3019326"/>
                  <a:ext cx="179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5" name="Freihand 194">
                  <a:extLst>
                    <a:ext uri="{FF2B5EF4-FFF2-40B4-BE49-F238E27FC236}">
                      <a16:creationId xmlns:a16="http://schemas.microsoft.com/office/drawing/2014/main" id="{888BC623-4AA5-4B28-BF44-3AEDD2D9CA09}"/>
                    </a:ext>
                  </a:extLst>
                </p14:cNvPr>
                <p14:cNvContentPartPr/>
                <p14:nvPr/>
              </p14:nvContentPartPr>
              <p14:xfrm>
                <a:off x="10934439" y="2983686"/>
                <a:ext cx="138240" cy="202680"/>
              </p14:xfrm>
            </p:contentPart>
          </mc:Choice>
          <mc:Fallback xmlns="">
            <p:pic>
              <p:nvPicPr>
                <p:cNvPr id="195" name="Freihand 194">
                  <a:extLst>
                    <a:ext uri="{FF2B5EF4-FFF2-40B4-BE49-F238E27FC236}">
                      <a16:creationId xmlns:a16="http://schemas.microsoft.com/office/drawing/2014/main" id="{888BC623-4AA5-4B28-BF44-3AEDD2D9CA09}"/>
                    </a:ext>
                  </a:extLst>
                </p:cNvPr>
                <p:cNvPicPr/>
                <p:nvPr/>
              </p:nvPicPr>
              <p:blipFill>
                <a:blip r:embed="rId324"/>
                <a:stretch>
                  <a:fillRect/>
                </a:stretch>
              </p:blipFill>
              <p:spPr>
                <a:xfrm>
                  <a:off x="10930119" y="2979366"/>
                  <a:ext cx="146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6" name="Freihand 195">
                  <a:extLst>
                    <a:ext uri="{FF2B5EF4-FFF2-40B4-BE49-F238E27FC236}">
                      <a16:creationId xmlns:a16="http://schemas.microsoft.com/office/drawing/2014/main" id="{838CE4D9-D6C2-441F-9AA9-16326AC67A02}"/>
                    </a:ext>
                  </a:extLst>
                </p14:cNvPr>
                <p14:cNvContentPartPr/>
                <p14:nvPr/>
              </p14:nvContentPartPr>
              <p14:xfrm>
                <a:off x="11122359" y="2995206"/>
                <a:ext cx="2160" cy="126000"/>
              </p14:xfrm>
            </p:contentPart>
          </mc:Choice>
          <mc:Fallback xmlns="">
            <p:pic>
              <p:nvPicPr>
                <p:cNvPr id="196" name="Freihand 195">
                  <a:extLst>
                    <a:ext uri="{FF2B5EF4-FFF2-40B4-BE49-F238E27FC236}">
                      <a16:creationId xmlns:a16="http://schemas.microsoft.com/office/drawing/2014/main" id="{838CE4D9-D6C2-441F-9AA9-16326AC67A02}"/>
                    </a:ext>
                  </a:extLst>
                </p:cNvPr>
                <p:cNvPicPr/>
                <p:nvPr/>
              </p:nvPicPr>
              <p:blipFill>
                <a:blip r:embed="rId326"/>
                <a:stretch>
                  <a:fillRect/>
                </a:stretch>
              </p:blipFill>
              <p:spPr>
                <a:xfrm>
                  <a:off x="11118039" y="2990886"/>
                  <a:ext cx="10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7" name="Freihand 196">
                  <a:extLst>
                    <a:ext uri="{FF2B5EF4-FFF2-40B4-BE49-F238E27FC236}">
                      <a16:creationId xmlns:a16="http://schemas.microsoft.com/office/drawing/2014/main" id="{E3C8503F-466D-4BCD-9A45-876C31849DE6}"/>
                    </a:ext>
                  </a:extLst>
                </p14:cNvPr>
                <p14:cNvContentPartPr/>
                <p14:nvPr/>
              </p14:nvContentPartPr>
              <p14:xfrm>
                <a:off x="11043159" y="2966046"/>
                <a:ext cx="132840" cy="182520"/>
              </p14:xfrm>
            </p:contentPart>
          </mc:Choice>
          <mc:Fallback xmlns="">
            <p:pic>
              <p:nvPicPr>
                <p:cNvPr id="197" name="Freihand 196">
                  <a:extLst>
                    <a:ext uri="{FF2B5EF4-FFF2-40B4-BE49-F238E27FC236}">
                      <a16:creationId xmlns:a16="http://schemas.microsoft.com/office/drawing/2014/main" id="{E3C8503F-466D-4BCD-9A45-876C31849DE6}"/>
                    </a:ext>
                  </a:extLst>
                </p:cNvPr>
                <p:cNvPicPr/>
                <p:nvPr/>
              </p:nvPicPr>
              <p:blipFill>
                <a:blip r:embed="rId328"/>
                <a:stretch>
                  <a:fillRect/>
                </a:stretch>
              </p:blipFill>
              <p:spPr>
                <a:xfrm>
                  <a:off x="11038839" y="2961726"/>
                  <a:ext cx="141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8" name="Freihand 197">
                  <a:extLst>
                    <a:ext uri="{FF2B5EF4-FFF2-40B4-BE49-F238E27FC236}">
                      <a16:creationId xmlns:a16="http://schemas.microsoft.com/office/drawing/2014/main" id="{75AA370A-FD35-4A58-8506-50BE42CF79F7}"/>
                    </a:ext>
                  </a:extLst>
                </p14:cNvPr>
                <p14:cNvContentPartPr/>
                <p14:nvPr/>
              </p14:nvContentPartPr>
              <p14:xfrm>
                <a:off x="11251239" y="2936526"/>
                <a:ext cx="24120" cy="191160"/>
              </p14:xfrm>
            </p:contentPart>
          </mc:Choice>
          <mc:Fallback xmlns="">
            <p:pic>
              <p:nvPicPr>
                <p:cNvPr id="198" name="Freihand 197">
                  <a:extLst>
                    <a:ext uri="{FF2B5EF4-FFF2-40B4-BE49-F238E27FC236}">
                      <a16:creationId xmlns:a16="http://schemas.microsoft.com/office/drawing/2014/main" id="{75AA370A-FD35-4A58-8506-50BE42CF79F7}"/>
                    </a:ext>
                  </a:extLst>
                </p:cNvPr>
                <p:cNvPicPr/>
                <p:nvPr/>
              </p:nvPicPr>
              <p:blipFill>
                <a:blip r:embed="rId330"/>
                <a:stretch>
                  <a:fillRect/>
                </a:stretch>
              </p:blipFill>
              <p:spPr>
                <a:xfrm>
                  <a:off x="11246919" y="2932206"/>
                  <a:ext cx="32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99" name="Freihand 198">
                  <a:extLst>
                    <a:ext uri="{FF2B5EF4-FFF2-40B4-BE49-F238E27FC236}">
                      <a16:creationId xmlns:a16="http://schemas.microsoft.com/office/drawing/2014/main" id="{01B6FDD5-8F49-4F2B-9BED-AF74053DFF35}"/>
                    </a:ext>
                  </a:extLst>
                </p14:cNvPr>
                <p14:cNvContentPartPr/>
                <p14:nvPr/>
              </p14:nvContentPartPr>
              <p14:xfrm>
                <a:off x="11203359" y="2906646"/>
                <a:ext cx="165600" cy="113400"/>
              </p14:xfrm>
            </p:contentPart>
          </mc:Choice>
          <mc:Fallback xmlns="">
            <p:pic>
              <p:nvPicPr>
                <p:cNvPr id="199" name="Freihand 198">
                  <a:extLst>
                    <a:ext uri="{FF2B5EF4-FFF2-40B4-BE49-F238E27FC236}">
                      <a16:creationId xmlns:a16="http://schemas.microsoft.com/office/drawing/2014/main" id="{01B6FDD5-8F49-4F2B-9BED-AF74053DFF35}"/>
                    </a:ext>
                  </a:extLst>
                </p:cNvPr>
                <p:cNvPicPr/>
                <p:nvPr/>
              </p:nvPicPr>
              <p:blipFill>
                <a:blip r:embed="rId332"/>
                <a:stretch>
                  <a:fillRect/>
                </a:stretch>
              </p:blipFill>
              <p:spPr>
                <a:xfrm>
                  <a:off x="11199039" y="2902326"/>
                  <a:ext cx="174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3" name="Freihand 212">
                  <a:extLst>
                    <a:ext uri="{FF2B5EF4-FFF2-40B4-BE49-F238E27FC236}">
                      <a16:creationId xmlns:a16="http://schemas.microsoft.com/office/drawing/2014/main" id="{169F3E4F-DB6B-41F4-8637-B126374DD69E}"/>
                    </a:ext>
                  </a:extLst>
                </p14:cNvPr>
                <p14:cNvContentPartPr/>
                <p14:nvPr/>
              </p14:nvContentPartPr>
              <p14:xfrm>
                <a:off x="9908799" y="2546286"/>
                <a:ext cx="273600" cy="156600"/>
              </p14:xfrm>
            </p:contentPart>
          </mc:Choice>
          <mc:Fallback xmlns="">
            <p:pic>
              <p:nvPicPr>
                <p:cNvPr id="213" name="Freihand 212">
                  <a:extLst>
                    <a:ext uri="{FF2B5EF4-FFF2-40B4-BE49-F238E27FC236}">
                      <a16:creationId xmlns:a16="http://schemas.microsoft.com/office/drawing/2014/main" id="{169F3E4F-DB6B-41F4-8637-B126374DD69E}"/>
                    </a:ext>
                  </a:extLst>
                </p:cNvPr>
                <p:cNvPicPr/>
                <p:nvPr/>
              </p:nvPicPr>
              <p:blipFill>
                <a:blip r:embed="rId334"/>
                <a:stretch>
                  <a:fillRect/>
                </a:stretch>
              </p:blipFill>
              <p:spPr>
                <a:xfrm>
                  <a:off x="9904479" y="2541966"/>
                  <a:ext cx="282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4" name="Freihand 213">
                  <a:extLst>
                    <a:ext uri="{FF2B5EF4-FFF2-40B4-BE49-F238E27FC236}">
                      <a16:creationId xmlns:a16="http://schemas.microsoft.com/office/drawing/2014/main" id="{2EBA3031-D63A-4F67-A9CE-BF63633E659D}"/>
                    </a:ext>
                  </a:extLst>
                </p14:cNvPr>
                <p14:cNvContentPartPr/>
                <p14:nvPr/>
              </p14:nvContentPartPr>
              <p14:xfrm>
                <a:off x="9013119" y="2623326"/>
                <a:ext cx="239400" cy="106560"/>
              </p14:xfrm>
            </p:contentPart>
          </mc:Choice>
          <mc:Fallback xmlns="">
            <p:pic>
              <p:nvPicPr>
                <p:cNvPr id="214" name="Freihand 213">
                  <a:extLst>
                    <a:ext uri="{FF2B5EF4-FFF2-40B4-BE49-F238E27FC236}">
                      <a16:creationId xmlns:a16="http://schemas.microsoft.com/office/drawing/2014/main" id="{2EBA3031-D63A-4F67-A9CE-BF63633E659D}"/>
                    </a:ext>
                  </a:extLst>
                </p:cNvPr>
                <p:cNvPicPr/>
                <p:nvPr/>
              </p:nvPicPr>
              <p:blipFill>
                <a:blip r:embed="rId336"/>
                <a:stretch>
                  <a:fillRect/>
                </a:stretch>
              </p:blipFill>
              <p:spPr>
                <a:xfrm>
                  <a:off x="9008799" y="2619006"/>
                  <a:ext cx="248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6" name="Freihand 215">
                  <a:extLst>
                    <a:ext uri="{FF2B5EF4-FFF2-40B4-BE49-F238E27FC236}">
                      <a16:creationId xmlns:a16="http://schemas.microsoft.com/office/drawing/2014/main" id="{4D6AD464-E754-4C5D-8D43-F67677C636A8}"/>
                    </a:ext>
                  </a:extLst>
                </p14:cNvPr>
                <p14:cNvContentPartPr/>
                <p14:nvPr/>
              </p14:nvContentPartPr>
              <p14:xfrm>
                <a:off x="8436399" y="2694606"/>
                <a:ext cx="99720" cy="427320"/>
              </p14:xfrm>
            </p:contentPart>
          </mc:Choice>
          <mc:Fallback xmlns="">
            <p:pic>
              <p:nvPicPr>
                <p:cNvPr id="216" name="Freihand 215">
                  <a:extLst>
                    <a:ext uri="{FF2B5EF4-FFF2-40B4-BE49-F238E27FC236}">
                      <a16:creationId xmlns:a16="http://schemas.microsoft.com/office/drawing/2014/main" id="{4D6AD464-E754-4C5D-8D43-F67677C636A8}"/>
                    </a:ext>
                  </a:extLst>
                </p:cNvPr>
                <p:cNvPicPr/>
                <p:nvPr/>
              </p:nvPicPr>
              <p:blipFill>
                <a:blip r:embed="rId338"/>
                <a:stretch>
                  <a:fillRect/>
                </a:stretch>
              </p:blipFill>
              <p:spPr>
                <a:xfrm>
                  <a:off x="8432079" y="2690286"/>
                  <a:ext cx="10836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7" name="Freihand 216">
                  <a:extLst>
                    <a:ext uri="{FF2B5EF4-FFF2-40B4-BE49-F238E27FC236}">
                      <a16:creationId xmlns:a16="http://schemas.microsoft.com/office/drawing/2014/main" id="{97E150E2-6A35-47C3-A51E-5F4F8B6E2B7B}"/>
                    </a:ext>
                  </a:extLst>
                </p14:cNvPr>
                <p14:cNvContentPartPr/>
                <p14:nvPr/>
              </p14:nvContentPartPr>
              <p14:xfrm>
                <a:off x="8384559" y="2541606"/>
                <a:ext cx="207000" cy="264600"/>
              </p14:xfrm>
            </p:contentPart>
          </mc:Choice>
          <mc:Fallback xmlns="">
            <p:pic>
              <p:nvPicPr>
                <p:cNvPr id="217" name="Freihand 216">
                  <a:extLst>
                    <a:ext uri="{FF2B5EF4-FFF2-40B4-BE49-F238E27FC236}">
                      <a16:creationId xmlns:a16="http://schemas.microsoft.com/office/drawing/2014/main" id="{97E150E2-6A35-47C3-A51E-5F4F8B6E2B7B}"/>
                    </a:ext>
                  </a:extLst>
                </p:cNvPr>
                <p:cNvPicPr/>
                <p:nvPr/>
              </p:nvPicPr>
              <p:blipFill>
                <a:blip r:embed="rId340"/>
                <a:stretch>
                  <a:fillRect/>
                </a:stretch>
              </p:blipFill>
              <p:spPr>
                <a:xfrm>
                  <a:off x="8380239" y="2537286"/>
                  <a:ext cx="2156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9" name="Freihand 218">
                  <a:extLst>
                    <a:ext uri="{FF2B5EF4-FFF2-40B4-BE49-F238E27FC236}">
                      <a16:creationId xmlns:a16="http://schemas.microsoft.com/office/drawing/2014/main" id="{8063463D-A41C-4362-9A25-033BADE073A6}"/>
                    </a:ext>
                  </a:extLst>
                </p14:cNvPr>
                <p14:cNvContentPartPr/>
                <p14:nvPr/>
              </p14:nvContentPartPr>
              <p14:xfrm>
                <a:off x="9552759" y="2588046"/>
                <a:ext cx="59400" cy="408600"/>
              </p14:xfrm>
            </p:contentPart>
          </mc:Choice>
          <mc:Fallback xmlns="">
            <p:pic>
              <p:nvPicPr>
                <p:cNvPr id="219" name="Freihand 218">
                  <a:extLst>
                    <a:ext uri="{FF2B5EF4-FFF2-40B4-BE49-F238E27FC236}">
                      <a16:creationId xmlns:a16="http://schemas.microsoft.com/office/drawing/2014/main" id="{8063463D-A41C-4362-9A25-033BADE073A6}"/>
                    </a:ext>
                  </a:extLst>
                </p:cNvPr>
                <p:cNvPicPr/>
                <p:nvPr/>
              </p:nvPicPr>
              <p:blipFill>
                <a:blip r:embed="rId342"/>
                <a:stretch>
                  <a:fillRect/>
                </a:stretch>
              </p:blipFill>
              <p:spPr>
                <a:xfrm>
                  <a:off x="9548439" y="2583726"/>
                  <a:ext cx="680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0" name="Freihand 219">
                  <a:extLst>
                    <a:ext uri="{FF2B5EF4-FFF2-40B4-BE49-F238E27FC236}">
                      <a16:creationId xmlns:a16="http://schemas.microsoft.com/office/drawing/2014/main" id="{4DC787BD-F082-4714-8B0D-C88542658404}"/>
                    </a:ext>
                  </a:extLst>
                </p14:cNvPr>
                <p14:cNvContentPartPr/>
                <p14:nvPr/>
              </p14:nvContentPartPr>
              <p14:xfrm>
                <a:off x="9474999" y="2456286"/>
                <a:ext cx="196560" cy="240840"/>
              </p14:xfrm>
            </p:contentPart>
          </mc:Choice>
          <mc:Fallback xmlns="">
            <p:pic>
              <p:nvPicPr>
                <p:cNvPr id="220" name="Freihand 219">
                  <a:extLst>
                    <a:ext uri="{FF2B5EF4-FFF2-40B4-BE49-F238E27FC236}">
                      <a16:creationId xmlns:a16="http://schemas.microsoft.com/office/drawing/2014/main" id="{4DC787BD-F082-4714-8B0D-C88542658404}"/>
                    </a:ext>
                  </a:extLst>
                </p:cNvPr>
                <p:cNvPicPr/>
                <p:nvPr/>
              </p:nvPicPr>
              <p:blipFill>
                <a:blip r:embed="rId344"/>
                <a:stretch>
                  <a:fillRect/>
                </a:stretch>
              </p:blipFill>
              <p:spPr>
                <a:xfrm>
                  <a:off x="9470679" y="2451966"/>
                  <a:ext cx="2052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4" name="Freihand 223">
                  <a:extLst>
                    <a:ext uri="{FF2B5EF4-FFF2-40B4-BE49-F238E27FC236}">
                      <a16:creationId xmlns:a16="http://schemas.microsoft.com/office/drawing/2014/main" id="{511927CF-BE74-4D93-832D-BAE1139E1FBE}"/>
                    </a:ext>
                  </a:extLst>
                </p14:cNvPr>
                <p14:cNvContentPartPr/>
                <p14:nvPr/>
              </p14:nvContentPartPr>
              <p14:xfrm>
                <a:off x="6853479" y="3720246"/>
                <a:ext cx="9360" cy="22680"/>
              </p14:xfrm>
            </p:contentPart>
          </mc:Choice>
          <mc:Fallback xmlns="">
            <p:pic>
              <p:nvPicPr>
                <p:cNvPr id="224" name="Freihand 223">
                  <a:extLst>
                    <a:ext uri="{FF2B5EF4-FFF2-40B4-BE49-F238E27FC236}">
                      <a16:creationId xmlns:a16="http://schemas.microsoft.com/office/drawing/2014/main" id="{511927CF-BE74-4D93-832D-BAE1139E1FBE}"/>
                    </a:ext>
                  </a:extLst>
                </p:cNvPr>
                <p:cNvPicPr/>
                <p:nvPr/>
              </p:nvPicPr>
              <p:blipFill>
                <a:blip r:embed="rId346"/>
                <a:stretch>
                  <a:fillRect/>
                </a:stretch>
              </p:blipFill>
              <p:spPr>
                <a:xfrm>
                  <a:off x="6849159" y="3715926"/>
                  <a:ext cx="180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5" name="Freihand 224">
                  <a:extLst>
                    <a:ext uri="{FF2B5EF4-FFF2-40B4-BE49-F238E27FC236}">
                      <a16:creationId xmlns:a16="http://schemas.microsoft.com/office/drawing/2014/main" id="{ACE88637-2090-4124-A0F9-A928BC371688}"/>
                    </a:ext>
                  </a:extLst>
                </p14:cNvPr>
                <p14:cNvContentPartPr/>
                <p14:nvPr/>
              </p14:nvContentPartPr>
              <p14:xfrm>
                <a:off x="6699399" y="3371046"/>
                <a:ext cx="396000" cy="1037160"/>
              </p14:xfrm>
            </p:contentPart>
          </mc:Choice>
          <mc:Fallback xmlns="">
            <p:pic>
              <p:nvPicPr>
                <p:cNvPr id="225" name="Freihand 224">
                  <a:extLst>
                    <a:ext uri="{FF2B5EF4-FFF2-40B4-BE49-F238E27FC236}">
                      <a16:creationId xmlns:a16="http://schemas.microsoft.com/office/drawing/2014/main" id="{ACE88637-2090-4124-A0F9-A928BC371688}"/>
                    </a:ext>
                  </a:extLst>
                </p:cNvPr>
                <p:cNvPicPr/>
                <p:nvPr/>
              </p:nvPicPr>
              <p:blipFill>
                <a:blip r:embed="rId348"/>
                <a:stretch>
                  <a:fillRect/>
                </a:stretch>
              </p:blipFill>
              <p:spPr>
                <a:xfrm>
                  <a:off x="6695079" y="3366726"/>
                  <a:ext cx="404640" cy="10458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7" name="Freihand 226">
                  <a:extLst>
                    <a:ext uri="{FF2B5EF4-FFF2-40B4-BE49-F238E27FC236}">
                      <a16:creationId xmlns:a16="http://schemas.microsoft.com/office/drawing/2014/main" id="{47B85109-CF60-4EE3-BE1A-6CE4478B4E6F}"/>
                    </a:ext>
                  </a:extLst>
                </p14:cNvPr>
                <p14:cNvContentPartPr/>
                <p14:nvPr/>
              </p14:nvContentPartPr>
              <p14:xfrm>
                <a:off x="8810799" y="523806"/>
                <a:ext cx="2538000" cy="1894320"/>
              </p14:xfrm>
            </p:contentPart>
          </mc:Choice>
          <mc:Fallback xmlns="">
            <p:pic>
              <p:nvPicPr>
                <p:cNvPr id="227" name="Freihand 226">
                  <a:extLst>
                    <a:ext uri="{FF2B5EF4-FFF2-40B4-BE49-F238E27FC236}">
                      <a16:creationId xmlns:a16="http://schemas.microsoft.com/office/drawing/2014/main" id="{47B85109-CF60-4EE3-BE1A-6CE4478B4E6F}"/>
                    </a:ext>
                  </a:extLst>
                </p:cNvPr>
                <p:cNvPicPr/>
                <p:nvPr/>
              </p:nvPicPr>
              <p:blipFill>
                <a:blip r:embed="rId350"/>
                <a:stretch>
                  <a:fillRect/>
                </a:stretch>
              </p:blipFill>
              <p:spPr>
                <a:xfrm>
                  <a:off x="8806479" y="519486"/>
                  <a:ext cx="2546640" cy="19029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9" name="Freihand 228">
                  <a:extLst>
                    <a:ext uri="{FF2B5EF4-FFF2-40B4-BE49-F238E27FC236}">
                      <a16:creationId xmlns:a16="http://schemas.microsoft.com/office/drawing/2014/main" id="{5F2E8A42-5C24-4E8E-96B7-F0A9798C2074}"/>
                    </a:ext>
                  </a:extLst>
                </p14:cNvPr>
                <p14:cNvContentPartPr/>
                <p14:nvPr/>
              </p14:nvContentPartPr>
              <p14:xfrm>
                <a:off x="6782559" y="1512366"/>
                <a:ext cx="687960" cy="2727720"/>
              </p14:xfrm>
            </p:contentPart>
          </mc:Choice>
          <mc:Fallback xmlns="">
            <p:pic>
              <p:nvPicPr>
                <p:cNvPr id="229" name="Freihand 228">
                  <a:extLst>
                    <a:ext uri="{FF2B5EF4-FFF2-40B4-BE49-F238E27FC236}">
                      <a16:creationId xmlns:a16="http://schemas.microsoft.com/office/drawing/2014/main" id="{5F2E8A42-5C24-4E8E-96B7-F0A9798C2074}"/>
                    </a:ext>
                  </a:extLst>
                </p:cNvPr>
                <p:cNvPicPr/>
                <p:nvPr/>
              </p:nvPicPr>
              <p:blipFill>
                <a:blip r:embed="rId352"/>
                <a:stretch>
                  <a:fillRect/>
                </a:stretch>
              </p:blipFill>
              <p:spPr>
                <a:xfrm>
                  <a:off x="6778239" y="1508046"/>
                  <a:ext cx="696600" cy="2736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1" name="Freihand 230">
                  <a:extLst>
                    <a:ext uri="{FF2B5EF4-FFF2-40B4-BE49-F238E27FC236}">
                      <a16:creationId xmlns:a16="http://schemas.microsoft.com/office/drawing/2014/main" id="{EFD02931-1B8D-45D0-AC7D-3D48D0489E67}"/>
                    </a:ext>
                  </a:extLst>
                </p14:cNvPr>
                <p14:cNvContentPartPr/>
                <p14:nvPr/>
              </p14:nvContentPartPr>
              <p14:xfrm>
                <a:off x="6729999" y="3726006"/>
                <a:ext cx="318600" cy="689400"/>
              </p14:xfrm>
            </p:contentPart>
          </mc:Choice>
          <mc:Fallback xmlns="">
            <p:pic>
              <p:nvPicPr>
                <p:cNvPr id="231" name="Freihand 230">
                  <a:extLst>
                    <a:ext uri="{FF2B5EF4-FFF2-40B4-BE49-F238E27FC236}">
                      <a16:creationId xmlns:a16="http://schemas.microsoft.com/office/drawing/2014/main" id="{EFD02931-1B8D-45D0-AC7D-3D48D0489E67}"/>
                    </a:ext>
                  </a:extLst>
                </p:cNvPr>
                <p:cNvPicPr/>
                <p:nvPr/>
              </p:nvPicPr>
              <p:blipFill>
                <a:blip r:embed="rId354"/>
                <a:stretch>
                  <a:fillRect/>
                </a:stretch>
              </p:blipFill>
              <p:spPr>
                <a:xfrm>
                  <a:off x="6725679" y="3721686"/>
                  <a:ext cx="32724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3" name="Freihand 232">
                  <a:extLst>
                    <a:ext uri="{FF2B5EF4-FFF2-40B4-BE49-F238E27FC236}">
                      <a16:creationId xmlns:a16="http://schemas.microsoft.com/office/drawing/2014/main" id="{3DFF506C-D7F4-47A2-A0B3-CB79FD364228}"/>
                    </a:ext>
                  </a:extLst>
                </p14:cNvPr>
                <p14:cNvContentPartPr/>
                <p14:nvPr/>
              </p14:nvContentPartPr>
              <p14:xfrm>
                <a:off x="8492199" y="2709366"/>
                <a:ext cx="360" cy="360"/>
              </p14:xfrm>
            </p:contentPart>
          </mc:Choice>
          <mc:Fallback xmlns="">
            <p:pic>
              <p:nvPicPr>
                <p:cNvPr id="233" name="Freihand 232">
                  <a:extLst>
                    <a:ext uri="{FF2B5EF4-FFF2-40B4-BE49-F238E27FC236}">
                      <a16:creationId xmlns:a16="http://schemas.microsoft.com/office/drawing/2014/main" id="{3DFF506C-D7F4-47A2-A0B3-CB79FD364228}"/>
                    </a:ext>
                  </a:extLst>
                </p:cNvPr>
                <p:cNvPicPr/>
                <p:nvPr/>
              </p:nvPicPr>
              <p:blipFill>
                <a:blip r:embed="rId356"/>
                <a:stretch>
                  <a:fillRect/>
                </a:stretch>
              </p:blipFill>
              <p:spPr>
                <a:xfrm>
                  <a:off x="8487879" y="270504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4" name="Freihand 233">
                  <a:extLst>
                    <a:ext uri="{FF2B5EF4-FFF2-40B4-BE49-F238E27FC236}">
                      <a16:creationId xmlns:a16="http://schemas.microsoft.com/office/drawing/2014/main" id="{ABABF3F9-D429-4584-B758-E8897851A661}"/>
                    </a:ext>
                  </a:extLst>
                </p14:cNvPr>
                <p14:cNvContentPartPr/>
                <p14:nvPr/>
              </p14:nvContentPartPr>
              <p14:xfrm>
                <a:off x="8283399" y="2435046"/>
                <a:ext cx="2008440" cy="782640"/>
              </p14:xfrm>
            </p:contentPart>
          </mc:Choice>
          <mc:Fallback xmlns="">
            <p:pic>
              <p:nvPicPr>
                <p:cNvPr id="234" name="Freihand 233">
                  <a:extLst>
                    <a:ext uri="{FF2B5EF4-FFF2-40B4-BE49-F238E27FC236}">
                      <a16:creationId xmlns:a16="http://schemas.microsoft.com/office/drawing/2014/main" id="{ABABF3F9-D429-4584-B758-E8897851A661}"/>
                    </a:ext>
                  </a:extLst>
                </p:cNvPr>
                <p:cNvPicPr/>
                <p:nvPr/>
              </p:nvPicPr>
              <p:blipFill>
                <a:blip r:embed="rId358"/>
                <a:stretch>
                  <a:fillRect/>
                </a:stretch>
              </p:blipFill>
              <p:spPr>
                <a:xfrm>
                  <a:off x="8279079" y="2430726"/>
                  <a:ext cx="201708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0" name="Freihand 239">
                  <a:extLst>
                    <a:ext uri="{FF2B5EF4-FFF2-40B4-BE49-F238E27FC236}">
                      <a16:creationId xmlns:a16="http://schemas.microsoft.com/office/drawing/2014/main" id="{5E02E8A6-3EC2-4D5D-AC70-CDD84FC13148}"/>
                    </a:ext>
                  </a:extLst>
                </p14:cNvPr>
                <p14:cNvContentPartPr/>
                <p14:nvPr/>
              </p14:nvContentPartPr>
              <p14:xfrm>
                <a:off x="6940959" y="2968206"/>
                <a:ext cx="187200" cy="1172160"/>
              </p14:xfrm>
            </p:contentPart>
          </mc:Choice>
          <mc:Fallback xmlns="">
            <p:pic>
              <p:nvPicPr>
                <p:cNvPr id="240" name="Freihand 239">
                  <a:extLst>
                    <a:ext uri="{FF2B5EF4-FFF2-40B4-BE49-F238E27FC236}">
                      <a16:creationId xmlns:a16="http://schemas.microsoft.com/office/drawing/2014/main" id="{5E02E8A6-3EC2-4D5D-AC70-CDD84FC13148}"/>
                    </a:ext>
                  </a:extLst>
                </p:cNvPr>
                <p:cNvPicPr/>
                <p:nvPr/>
              </p:nvPicPr>
              <p:blipFill>
                <a:blip r:embed="rId360"/>
                <a:stretch>
                  <a:fillRect/>
                </a:stretch>
              </p:blipFill>
              <p:spPr>
                <a:xfrm>
                  <a:off x="6936639" y="2963886"/>
                  <a:ext cx="195840" cy="1180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1" name="Freihand 240">
                  <a:extLst>
                    <a:ext uri="{FF2B5EF4-FFF2-40B4-BE49-F238E27FC236}">
                      <a16:creationId xmlns:a16="http://schemas.microsoft.com/office/drawing/2014/main" id="{E56968E9-20EF-4075-AF6A-72F5143A3CB7}"/>
                    </a:ext>
                  </a:extLst>
                </p14:cNvPr>
                <p14:cNvContentPartPr/>
                <p14:nvPr/>
              </p14:nvContentPartPr>
              <p14:xfrm>
                <a:off x="7085679" y="2801166"/>
                <a:ext cx="69480" cy="232560"/>
              </p14:xfrm>
            </p:contentPart>
          </mc:Choice>
          <mc:Fallback xmlns="">
            <p:pic>
              <p:nvPicPr>
                <p:cNvPr id="241" name="Freihand 240">
                  <a:extLst>
                    <a:ext uri="{FF2B5EF4-FFF2-40B4-BE49-F238E27FC236}">
                      <a16:creationId xmlns:a16="http://schemas.microsoft.com/office/drawing/2014/main" id="{E56968E9-20EF-4075-AF6A-72F5143A3CB7}"/>
                    </a:ext>
                  </a:extLst>
                </p:cNvPr>
                <p:cNvPicPr/>
                <p:nvPr/>
              </p:nvPicPr>
              <p:blipFill>
                <a:blip r:embed="rId362"/>
                <a:stretch>
                  <a:fillRect/>
                </a:stretch>
              </p:blipFill>
              <p:spPr>
                <a:xfrm>
                  <a:off x="7081359" y="2796846"/>
                  <a:ext cx="781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2" name="Freihand 241">
                  <a:extLst>
                    <a:ext uri="{FF2B5EF4-FFF2-40B4-BE49-F238E27FC236}">
                      <a16:creationId xmlns:a16="http://schemas.microsoft.com/office/drawing/2014/main" id="{A7AA2460-AB45-4744-BC15-A97FB7530EC7}"/>
                    </a:ext>
                  </a:extLst>
                </p14:cNvPr>
                <p14:cNvContentPartPr/>
                <p14:nvPr/>
              </p14:nvContentPartPr>
              <p14:xfrm>
                <a:off x="6645759" y="1784886"/>
                <a:ext cx="396000" cy="1053720"/>
              </p14:xfrm>
            </p:contentPart>
          </mc:Choice>
          <mc:Fallback xmlns="">
            <p:pic>
              <p:nvPicPr>
                <p:cNvPr id="242" name="Freihand 241">
                  <a:extLst>
                    <a:ext uri="{FF2B5EF4-FFF2-40B4-BE49-F238E27FC236}">
                      <a16:creationId xmlns:a16="http://schemas.microsoft.com/office/drawing/2014/main" id="{A7AA2460-AB45-4744-BC15-A97FB7530EC7}"/>
                    </a:ext>
                  </a:extLst>
                </p:cNvPr>
                <p:cNvPicPr/>
                <p:nvPr/>
              </p:nvPicPr>
              <p:blipFill>
                <a:blip r:embed="rId364"/>
                <a:stretch>
                  <a:fillRect/>
                </a:stretch>
              </p:blipFill>
              <p:spPr>
                <a:xfrm>
                  <a:off x="6641439" y="1780566"/>
                  <a:ext cx="404640" cy="1062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3" name="Freihand 242">
                  <a:extLst>
                    <a:ext uri="{FF2B5EF4-FFF2-40B4-BE49-F238E27FC236}">
                      <a16:creationId xmlns:a16="http://schemas.microsoft.com/office/drawing/2014/main" id="{9B762E1A-2E6F-4E3B-B68A-DCF77F21EC14}"/>
                    </a:ext>
                  </a:extLst>
                </p14:cNvPr>
                <p14:cNvContentPartPr/>
                <p14:nvPr/>
              </p14:nvContentPartPr>
              <p14:xfrm>
                <a:off x="6459639" y="1206726"/>
                <a:ext cx="545040" cy="1581480"/>
              </p14:xfrm>
            </p:contentPart>
          </mc:Choice>
          <mc:Fallback xmlns="">
            <p:pic>
              <p:nvPicPr>
                <p:cNvPr id="243" name="Freihand 242">
                  <a:extLst>
                    <a:ext uri="{FF2B5EF4-FFF2-40B4-BE49-F238E27FC236}">
                      <a16:creationId xmlns:a16="http://schemas.microsoft.com/office/drawing/2014/main" id="{9B762E1A-2E6F-4E3B-B68A-DCF77F21EC14}"/>
                    </a:ext>
                  </a:extLst>
                </p:cNvPr>
                <p:cNvPicPr/>
                <p:nvPr/>
              </p:nvPicPr>
              <p:blipFill>
                <a:blip r:embed="rId366"/>
                <a:stretch>
                  <a:fillRect/>
                </a:stretch>
              </p:blipFill>
              <p:spPr>
                <a:xfrm>
                  <a:off x="6455319" y="1202406"/>
                  <a:ext cx="553680" cy="1590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4" name="Freihand 243">
                  <a:extLst>
                    <a:ext uri="{FF2B5EF4-FFF2-40B4-BE49-F238E27FC236}">
                      <a16:creationId xmlns:a16="http://schemas.microsoft.com/office/drawing/2014/main" id="{EFD7DEA5-0722-4D16-899C-024341CB0524}"/>
                    </a:ext>
                  </a:extLst>
                </p14:cNvPr>
                <p14:cNvContentPartPr/>
                <p14:nvPr/>
              </p14:nvContentPartPr>
              <p14:xfrm>
                <a:off x="6468639" y="974886"/>
                <a:ext cx="135000" cy="126000"/>
              </p14:xfrm>
            </p:contentPart>
          </mc:Choice>
          <mc:Fallback xmlns="">
            <p:pic>
              <p:nvPicPr>
                <p:cNvPr id="244" name="Freihand 243">
                  <a:extLst>
                    <a:ext uri="{FF2B5EF4-FFF2-40B4-BE49-F238E27FC236}">
                      <a16:creationId xmlns:a16="http://schemas.microsoft.com/office/drawing/2014/main" id="{EFD7DEA5-0722-4D16-899C-024341CB0524}"/>
                    </a:ext>
                  </a:extLst>
                </p:cNvPr>
                <p:cNvPicPr/>
                <p:nvPr/>
              </p:nvPicPr>
              <p:blipFill>
                <a:blip r:embed="rId368"/>
                <a:stretch>
                  <a:fillRect/>
                </a:stretch>
              </p:blipFill>
              <p:spPr>
                <a:xfrm>
                  <a:off x="6464319" y="970566"/>
                  <a:ext cx="143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5" name="Freihand 244">
                  <a:extLst>
                    <a:ext uri="{FF2B5EF4-FFF2-40B4-BE49-F238E27FC236}">
                      <a16:creationId xmlns:a16="http://schemas.microsoft.com/office/drawing/2014/main" id="{394C74F5-0652-4542-A90E-46FB89346856}"/>
                    </a:ext>
                  </a:extLst>
                </p14:cNvPr>
                <p14:cNvContentPartPr/>
                <p14:nvPr/>
              </p14:nvContentPartPr>
              <p14:xfrm>
                <a:off x="6604719" y="823686"/>
                <a:ext cx="67680" cy="189360"/>
              </p14:xfrm>
            </p:contentPart>
          </mc:Choice>
          <mc:Fallback xmlns="">
            <p:pic>
              <p:nvPicPr>
                <p:cNvPr id="245" name="Freihand 244">
                  <a:extLst>
                    <a:ext uri="{FF2B5EF4-FFF2-40B4-BE49-F238E27FC236}">
                      <a16:creationId xmlns:a16="http://schemas.microsoft.com/office/drawing/2014/main" id="{394C74F5-0652-4542-A90E-46FB89346856}"/>
                    </a:ext>
                  </a:extLst>
                </p:cNvPr>
                <p:cNvPicPr/>
                <p:nvPr/>
              </p:nvPicPr>
              <p:blipFill>
                <a:blip r:embed="rId370"/>
                <a:stretch>
                  <a:fillRect/>
                </a:stretch>
              </p:blipFill>
              <p:spPr>
                <a:xfrm>
                  <a:off x="6600399" y="819366"/>
                  <a:ext cx="76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6" name="Freihand 245">
                  <a:extLst>
                    <a:ext uri="{FF2B5EF4-FFF2-40B4-BE49-F238E27FC236}">
                      <a16:creationId xmlns:a16="http://schemas.microsoft.com/office/drawing/2014/main" id="{FC2B1CA1-BC9E-4948-B0AA-4FEFE3B606D6}"/>
                    </a:ext>
                  </a:extLst>
                </p14:cNvPr>
                <p14:cNvContentPartPr/>
                <p14:nvPr/>
              </p14:nvContentPartPr>
              <p14:xfrm>
                <a:off x="6700479" y="793806"/>
                <a:ext cx="150120" cy="172080"/>
              </p14:xfrm>
            </p:contentPart>
          </mc:Choice>
          <mc:Fallback xmlns="">
            <p:pic>
              <p:nvPicPr>
                <p:cNvPr id="246" name="Freihand 245">
                  <a:extLst>
                    <a:ext uri="{FF2B5EF4-FFF2-40B4-BE49-F238E27FC236}">
                      <a16:creationId xmlns:a16="http://schemas.microsoft.com/office/drawing/2014/main" id="{FC2B1CA1-BC9E-4948-B0AA-4FEFE3B606D6}"/>
                    </a:ext>
                  </a:extLst>
                </p:cNvPr>
                <p:cNvPicPr/>
                <p:nvPr/>
              </p:nvPicPr>
              <p:blipFill>
                <a:blip r:embed="rId372"/>
                <a:stretch>
                  <a:fillRect/>
                </a:stretch>
              </p:blipFill>
              <p:spPr>
                <a:xfrm>
                  <a:off x="6696159" y="789486"/>
                  <a:ext cx="158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8" name="Freihand 247">
                  <a:extLst>
                    <a:ext uri="{FF2B5EF4-FFF2-40B4-BE49-F238E27FC236}">
                      <a16:creationId xmlns:a16="http://schemas.microsoft.com/office/drawing/2014/main" id="{7E684962-067A-4A80-9AA7-D25E42A01ED8}"/>
                    </a:ext>
                  </a:extLst>
                </p14:cNvPr>
                <p14:cNvContentPartPr/>
                <p14:nvPr/>
              </p14:nvContentPartPr>
              <p14:xfrm>
                <a:off x="6855999" y="731526"/>
                <a:ext cx="117720" cy="144720"/>
              </p14:xfrm>
            </p:contentPart>
          </mc:Choice>
          <mc:Fallback xmlns="">
            <p:pic>
              <p:nvPicPr>
                <p:cNvPr id="248" name="Freihand 247">
                  <a:extLst>
                    <a:ext uri="{FF2B5EF4-FFF2-40B4-BE49-F238E27FC236}">
                      <a16:creationId xmlns:a16="http://schemas.microsoft.com/office/drawing/2014/main" id="{7E684962-067A-4A80-9AA7-D25E42A01ED8}"/>
                    </a:ext>
                  </a:extLst>
                </p:cNvPr>
                <p:cNvPicPr/>
                <p:nvPr/>
              </p:nvPicPr>
              <p:blipFill>
                <a:blip r:embed="rId374"/>
                <a:stretch>
                  <a:fillRect/>
                </a:stretch>
              </p:blipFill>
              <p:spPr>
                <a:xfrm>
                  <a:off x="6851679" y="727206"/>
                  <a:ext cx="1263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9" name="Freihand 248">
                  <a:extLst>
                    <a:ext uri="{FF2B5EF4-FFF2-40B4-BE49-F238E27FC236}">
                      <a16:creationId xmlns:a16="http://schemas.microsoft.com/office/drawing/2014/main" id="{CAC9EF1F-0FB9-40D0-85FE-F507B7035DF0}"/>
                    </a:ext>
                  </a:extLst>
                </p14:cNvPr>
                <p14:cNvContentPartPr/>
                <p14:nvPr/>
              </p14:nvContentPartPr>
              <p14:xfrm>
                <a:off x="6946359" y="716406"/>
                <a:ext cx="24840" cy="57600"/>
              </p14:xfrm>
            </p:contentPart>
          </mc:Choice>
          <mc:Fallback xmlns="">
            <p:pic>
              <p:nvPicPr>
                <p:cNvPr id="249" name="Freihand 248">
                  <a:extLst>
                    <a:ext uri="{FF2B5EF4-FFF2-40B4-BE49-F238E27FC236}">
                      <a16:creationId xmlns:a16="http://schemas.microsoft.com/office/drawing/2014/main" id="{CAC9EF1F-0FB9-40D0-85FE-F507B7035DF0}"/>
                    </a:ext>
                  </a:extLst>
                </p:cNvPr>
                <p:cNvPicPr/>
                <p:nvPr/>
              </p:nvPicPr>
              <p:blipFill>
                <a:blip r:embed="rId376"/>
                <a:stretch>
                  <a:fillRect/>
                </a:stretch>
              </p:blipFill>
              <p:spPr>
                <a:xfrm>
                  <a:off x="6942039" y="712086"/>
                  <a:ext cx="33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0" name="Freihand 249">
                  <a:extLst>
                    <a:ext uri="{FF2B5EF4-FFF2-40B4-BE49-F238E27FC236}">
                      <a16:creationId xmlns:a16="http://schemas.microsoft.com/office/drawing/2014/main" id="{8C901573-25CE-4AD4-B05A-0B8C2FDCE815}"/>
                    </a:ext>
                  </a:extLst>
                </p14:cNvPr>
                <p14:cNvContentPartPr/>
                <p14:nvPr/>
              </p14:nvContentPartPr>
              <p14:xfrm>
                <a:off x="6992439" y="525606"/>
                <a:ext cx="443160" cy="293760"/>
              </p14:xfrm>
            </p:contentPart>
          </mc:Choice>
          <mc:Fallback xmlns="">
            <p:pic>
              <p:nvPicPr>
                <p:cNvPr id="250" name="Freihand 249">
                  <a:extLst>
                    <a:ext uri="{FF2B5EF4-FFF2-40B4-BE49-F238E27FC236}">
                      <a16:creationId xmlns:a16="http://schemas.microsoft.com/office/drawing/2014/main" id="{8C901573-25CE-4AD4-B05A-0B8C2FDCE815}"/>
                    </a:ext>
                  </a:extLst>
                </p:cNvPr>
                <p:cNvPicPr/>
                <p:nvPr/>
              </p:nvPicPr>
              <p:blipFill>
                <a:blip r:embed="rId378"/>
                <a:stretch>
                  <a:fillRect/>
                </a:stretch>
              </p:blipFill>
              <p:spPr>
                <a:xfrm>
                  <a:off x="6988119" y="521286"/>
                  <a:ext cx="4518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1" name="Freihand 250">
                  <a:extLst>
                    <a:ext uri="{FF2B5EF4-FFF2-40B4-BE49-F238E27FC236}">
                      <a16:creationId xmlns:a16="http://schemas.microsoft.com/office/drawing/2014/main" id="{8926287A-A1F3-4754-8895-5783AC504E13}"/>
                    </a:ext>
                  </a:extLst>
                </p14:cNvPr>
                <p14:cNvContentPartPr/>
                <p14:nvPr/>
              </p14:nvContentPartPr>
              <p14:xfrm>
                <a:off x="6819279" y="957966"/>
                <a:ext cx="177840" cy="235080"/>
              </p14:xfrm>
            </p:contentPart>
          </mc:Choice>
          <mc:Fallback xmlns="">
            <p:pic>
              <p:nvPicPr>
                <p:cNvPr id="251" name="Freihand 250">
                  <a:extLst>
                    <a:ext uri="{FF2B5EF4-FFF2-40B4-BE49-F238E27FC236}">
                      <a16:creationId xmlns:a16="http://schemas.microsoft.com/office/drawing/2014/main" id="{8926287A-A1F3-4754-8895-5783AC504E13}"/>
                    </a:ext>
                  </a:extLst>
                </p:cNvPr>
                <p:cNvPicPr/>
                <p:nvPr/>
              </p:nvPicPr>
              <p:blipFill>
                <a:blip r:embed="rId380"/>
                <a:stretch>
                  <a:fillRect/>
                </a:stretch>
              </p:blipFill>
              <p:spPr>
                <a:xfrm>
                  <a:off x="6814959" y="953646"/>
                  <a:ext cx="1864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2" name="Freihand 251">
                  <a:extLst>
                    <a:ext uri="{FF2B5EF4-FFF2-40B4-BE49-F238E27FC236}">
                      <a16:creationId xmlns:a16="http://schemas.microsoft.com/office/drawing/2014/main" id="{7DE40343-8A7F-4A36-ABA3-CF144E3460F1}"/>
                    </a:ext>
                  </a:extLst>
                </p14:cNvPr>
                <p14:cNvContentPartPr/>
                <p14:nvPr/>
              </p14:nvContentPartPr>
              <p14:xfrm>
                <a:off x="7002159" y="918726"/>
                <a:ext cx="69480" cy="183240"/>
              </p14:xfrm>
            </p:contentPart>
          </mc:Choice>
          <mc:Fallback xmlns="">
            <p:pic>
              <p:nvPicPr>
                <p:cNvPr id="252" name="Freihand 251">
                  <a:extLst>
                    <a:ext uri="{FF2B5EF4-FFF2-40B4-BE49-F238E27FC236}">
                      <a16:creationId xmlns:a16="http://schemas.microsoft.com/office/drawing/2014/main" id="{7DE40343-8A7F-4A36-ABA3-CF144E3460F1}"/>
                    </a:ext>
                  </a:extLst>
                </p:cNvPr>
                <p:cNvPicPr/>
                <p:nvPr/>
              </p:nvPicPr>
              <p:blipFill>
                <a:blip r:embed="rId382"/>
                <a:stretch>
                  <a:fillRect/>
                </a:stretch>
              </p:blipFill>
              <p:spPr>
                <a:xfrm>
                  <a:off x="6997839" y="914406"/>
                  <a:ext cx="78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3" name="Freihand 252">
                  <a:extLst>
                    <a:ext uri="{FF2B5EF4-FFF2-40B4-BE49-F238E27FC236}">
                      <a16:creationId xmlns:a16="http://schemas.microsoft.com/office/drawing/2014/main" id="{AD4DED05-F774-41C3-8B17-30214BE01B19}"/>
                    </a:ext>
                  </a:extLst>
                </p14:cNvPr>
                <p14:cNvContentPartPr/>
                <p14:nvPr/>
              </p14:nvContentPartPr>
              <p14:xfrm>
                <a:off x="7061919" y="950406"/>
                <a:ext cx="129240" cy="81000"/>
              </p14:xfrm>
            </p:contentPart>
          </mc:Choice>
          <mc:Fallback xmlns="">
            <p:pic>
              <p:nvPicPr>
                <p:cNvPr id="253" name="Freihand 252">
                  <a:extLst>
                    <a:ext uri="{FF2B5EF4-FFF2-40B4-BE49-F238E27FC236}">
                      <a16:creationId xmlns:a16="http://schemas.microsoft.com/office/drawing/2014/main" id="{AD4DED05-F774-41C3-8B17-30214BE01B19}"/>
                    </a:ext>
                  </a:extLst>
                </p:cNvPr>
                <p:cNvPicPr/>
                <p:nvPr/>
              </p:nvPicPr>
              <p:blipFill>
                <a:blip r:embed="rId384"/>
                <a:stretch>
                  <a:fillRect/>
                </a:stretch>
              </p:blipFill>
              <p:spPr>
                <a:xfrm>
                  <a:off x="7057599" y="946086"/>
                  <a:ext cx="137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4" name="Freihand 253">
                  <a:extLst>
                    <a:ext uri="{FF2B5EF4-FFF2-40B4-BE49-F238E27FC236}">
                      <a16:creationId xmlns:a16="http://schemas.microsoft.com/office/drawing/2014/main" id="{E6494AC7-E07B-4C5D-8CB6-B1AC1DFA0094}"/>
                    </a:ext>
                  </a:extLst>
                </p14:cNvPr>
                <p14:cNvContentPartPr/>
                <p14:nvPr/>
              </p14:nvContentPartPr>
              <p14:xfrm>
                <a:off x="7198719" y="831606"/>
                <a:ext cx="198000" cy="143640"/>
              </p14:xfrm>
            </p:contentPart>
          </mc:Choice>
          <mc:Fallback xmlns="">
            <p:pic>
              <p:nvPicPr>
                <p:cNvPr id="254" name="Freihand 253">
                  <a:extLst>
                    <a:ext uri="{FF2B5EF4-FFF2-40B4-BE49-F238E27FC236}">
                      <a16:creationId xmlns:a16="http://schemas.microsoft.com/office/drawing/2014/main" id="{E6494AC7-E07B-4C5D-8CB6-B1AC1DFA0094}"/>
                    </a:ext>
                  </a:extLst>
                </p:cNvPr>
                <p:cNvPicPr/>
                <p:nvPr/>
              </p:nvPicPr>
              <p:blipFill>
                <a:blip r:embed="rId386"/>
                <a:stretch>
                  <a:fillRect/>
                </a:stretch>
              </p:blipFill>
              <p:spPr>
                <a:xfrm>
                  <a:off x="7194399" y="827286"/>
                  <a:ext cx="2066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5" name="Freihand 254">
                  <a:extLst>
                    <a:ext uri="{FF2B5EF4-FFF2-40B4-BE49-F238E27FC236}">
                      <a16:creationId xmlns:a16="http://schemas.microsoft.com/office/drawing/2014/main" id="{2BC03860-81D5-4DC3-8B85-542EED363054}"/>
                    </a:ext>
                  </a:extLst>
                </p14:cNvPr>
                <p14:cNvContentPartPr/>
                <p14:nvPr/>
              </p14:nvContentPartPr>
              <p14:xfrm>
                <a:off x="7370799" y="778326"/>
                <a:ext cx="19440" cy="4680"/>
              </p14:xfrm>
            </p:contentPart>
          </mc:Choice>
          <mc:Fallback xmlns="">
            <p:pic>
              <p:nvPicPr>
                <p:cNvPr id="255" name="Freihand 254">
                  <a:extLst>
                    <a:ext uri="{FF2B5EF4-FFF2-40B4-BE49-F238E27FC236}">
                      <a16:creationId xmlns:a16="http://schemas.microsoft.com/office/drawing/2014/main" id="{2BC03860-81D5-4DC3-8B85-542EED363054}"/>
                    </a:ext>
                  </a:extLst>
                </p:cNvPr>
                <p:cNvPicPr/>
                <p:nvPr/>
              </p:nvPicPr>
              <p:blipFill>
                <a:blip r:embed="rId388"/>
                <a:stretch>
                  <a:fillRect/>
                </a:stretch>
              </p:blipFill>
              <p:spPr>
                <a:xfrm>
                  <a:off x="7366479" y="774006"/>
                  <a:ext cx="280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6" name="Freihand 255">
                  <a:extLst>
                    <a:ext uri="{FF2B5EF4-FFF2-40B4-BE49-F238E27FC236}">
                      <a16:creationId xmlns:a16="http://schemas.microsoft.com/office/drawing/2014/main" id="{C9DA9E4E-0C89-4E0A-B9DD-1DB0CFF0D5B4}"/>
                    </a:ext>
                  </a:extLst>
                </p14:cNvPr>
                <p14:cNvContentPartPr/>
                <p14:nvPr/>
              </p14:nvContentPartPr>
              <p14:xfrm>
                <a:off x="7470879" y="604086"/>
                <a:ext cx="265320" cy="229680"/>
              </p14:xfrm>
            </p:contentPart>
          </mc:Choice>
          <mc:Fallback xmlns="">
            <p:pic>
              <p:nvPicPr>
                <p:cNvPr id="256" name="Freihand 255">
                  <a:extLst>
                    <a:ext uri="{FF2B5EF4-FFF2-40B4-BE49-F238E27FC236}">
                      <a16:creationId xmlns:a16="http://schemas.microsoft.com/office/drawing/2014/main" id="{C9DA9E4E-0C89-4E0A-B9DD-1DB0CFF0D5B4}"/>
                    </a:ext>
                  </a:extLst>
                </p:cNvPr>
                <p:cNvPicPr/>
                <p:nvPr/>
              </p:nvPicPr>
              <p:blipFill>
                <a:blip r:embed="rId390"/>
                <a:stretch>
                  <a:fillRect/>
                </a:stretch>
              </p:blipFill>
              <p:spPr>
                <a:xfrm>
                  <a:off x="7466559" y="599766"/>
                  <a:ext cx="2739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7" name="Freihand 256">
                  <a:extLst>
                    <a:ext uri="{FF2B5EF4-FFF2-40B4-BE49-F238E27FC236}">
                      <a16:creationId xmlns:a16="http://schemas.microsoft.com/office/drawing/2014/main" id="{23FC8E7D-7E09-403D-B52D-969AB33D8B72}"/>
                    </a:ext>
                  </a:extLst>
                </p14:cNvPr>
                <p14:cNvContentPartPr/>
                <p14:nvPr/>
              </p14:nvContentPartPr>
              <p14:xfrm>
                <a:off x="7231119" y="1080006"/>
                <a:ext cx="141480" cy="99000"/>
              </p14:xfrm>
            </p:contentPart>
          </mc:Choice>
          <mc:Fallback xmlns="">
            <p:pic>
              <p:nvPicPr>
                <p:cNvPr id="257" name="Freihand 256">
                  <a:extLst>
                    <a:ext uri="{FF2B5EF4-FFF2-40B4-BE49-F238E27FC236}">
                      <a16:creationId xmlns:a16="http://schemas.microsoft.com/office/drawing/2014/main" id="{23FC8E7D-7E09-403D-B52D-969AB33D8B72}"/>
                    </a:ext>
                  </a:extLst>
                </p:cNvPr>
                <p:cNvPicPr/>
                <p:nvPr/>
              </p:nvPicPr>
              <p:blipFill>
                <a:blip r:embed="rId392"/>
                <a:stretch>
                  <a:fillRect/>
                </a:stretch>
              </p:blipFill>
              <p:spPr>
                <a:xfrm>
                  <a:off x="7226799" y="1075686"/>
                  <a:ext cx="150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8" name="Freihand 257">
                  <a:extLst>
                    <a:ext uri="{FF2B5EF4-FFF2-40B4-BE49-F238E27FC236}">
                      <a16:creationId xmlns:a16="http://schemas.microsoft.com/office/drawing/2014/main" id="{625C0389-E7A5-45CA-ABCE-696421DE3EB8}"/>
                    </a:ext>
                  </a:extLst>
                </p14:cNvPr>
                <p14:cNvContentPartPr/>
                <p14:nvPr/>
              </p14:nvContentPartPr>
              <p14:xfrm>
                <a:off x="7343799" y="1037166"/>
                <a:ext cx="95400" cy="140040"/>
              </p14:xfrm>
            </p:contentPart>
          </mc:Choice>
          <mc:Fallback xmlns="">
            <p:pic>
              <p:nvPicPr>
                <p:cNvPr id="258" name="Freihand 257">
                  <a:extLst>
                    <a:ext uri="{FF2B5EF4-FFF2-40B4-BE49-F238E27FC236}">
                      <a16:creationId xmlns:a16="http://schemas.microsoft.com/office/drawing/2014/main" id="{625C0389-E7A5-45CA-ABCE-696421DE3EB8}"/>
                    </a:ext>
                  </a:extLst>
                </p:cNvPr>
                <p:cNvPicPr/>
                <p:nvPr/>
              </p:nvPicPr>
              <p:blipFill>
                <a:blip r:embed="rId394"/>
                <a:stretch>
                  <a:fillRect/>
                </a:stretch>
              </p:blipFill>
              <p:spPr>
                <a:xfrm>
                  <a:off x="7339479" y="1032846"/>
                  <a:ext cx="104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9" name="Freihand 258">
                  <a:extLst>
                    <a:ext uri="{FF2B5EF4-FFF2-40B4-BE49-F238E27FC236}">
                      <a16:creationId xmlns:a16="http://schemas.microsoft.com/office/drawing/2014/main" id="{935B9AAE-F7E6-41FB-8EE4-7EFFC3AF7E64}"/>
                    </a:ext>
                  </a:extLst>
                </p14:cNvPr>
                <p14:cNvContentPartPr/>
                <p14:nvPr/>
              </p14:nvContentPartPr>
              <p14:xfrm>
                <a:off x="7506519" y="888486"/>
                <a:ext cx="83880" cy="190080"/>
              </p14:xfrm>
            </p:contentPart>
          </mc:Choice>
          <mc:Fallback xmlns="">
            <p:pic>
              <p:nvPicPr>
                <p:cNvPr id="259" name="Freihand 258">
                  <a:extLst>
                    <a:ext uri="{FF2B5EF4-FFF2-40B4-BE49-F238E27FC236}">
                      <a16:creationId xmlns:a16="http://schemas.microsoft.com/office/drawing/2014/main" id="{935B9AAE-F7E6-41FB-8EE4-7EFFC3AF7E64}"/>
                    </a:ext>
                  </a:extLst>
                </p:cNvPr>
                <p:cNvPicPr/>
                <p:nvPr/>
              </p:nvPicPr>
              <p:blipFill>
                <a:blip r:embed="rId396"/>
                <a:stretch>
                  <a:fillRect/>
                </a:stretch>
              </p:blipFill>
              <p:spPr>
                <a:xfrm>
                  <a:off x="7502199" y="884166"/>
                  <a:ext cx="92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0" name="Freihand 259">
                  <a:extLst>
                    <a:ext uri="{FF2B5EF4-FFF2-40B4-BE49-F238E27FC236}">
                      <a16:creationId xmlns:a16="http://schemas.microsoft.com/office/drawing/2014/main" id="{52A6A5A7-54B4-4312-A31A-C56D2BC95FED}"/>
                    </a:ext>
                  </a:extLst>
                </p14:cNvPr>
                <p14:cNvContentPartPr/>
                <p14:nvPr/>
              </p14:nvContentPartPr>
              <p14:xfrm>
                <a:off x="7530639" y="947166"/>
                <a:ext cx="73440" cy="76680"/>
              </p14:xfrm>
            </p:contentPart>
          </mc:Choice>
          <mc:Fallback xmlns="">
            <p:pic>
              <p:nvPicPr>
                <p:cNvPr id="260" name="Freihand 259">
                  <a:extLst>
                    <a:ext uri="{FF2B5EF4-FFF2-40B4-BE49-F238E27FC236}">
                      <a16:creationId xmlns:a16="http://schemas.microsoft.com/office/drawing/2014/main" id="{52A6A5A7-54B4-4312-A31A-C56D2BC95FED}"/>
                    </a:ext>
                  </a:extLst>
                </p:cNvPr>
                <p:cNvPicPr/>
                <p:nvPr/>
              </p:nvPicPr>
              <p:blipFill>
                <a:blip r:embed="rId398"/>
                <a:stretch>
                  <a:fillRect/>
                </a:stretch>
              </p:blipFill>
              <p:spPr>
                <a:xfrm>
                  <a:off x="7526319" y="942846"/>
                  <a:ext cx="82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1" name="Freihand 260">
                  <a:extLst>
                    <a:ext uri="{FF2B5EF4-FFF2-40B4-BE49-F238E27FC236}">
                      <a16:creationId xmlns:a16="http://schemas.microsoft.com/office/drawing/2014/main" id="{040A235E-5ADB-4B60-A387-476D900BDFFB}"/>
                    </a:ext>
                  </a:extLst>
                </p14:cNvPr>
                <p14:cNvContentPartPr/>
                <p14:nvPr/>
              </p14:nvContentPartPr>
              <p14:xfrm>
                <a:off x="7549719" y="789486"/>
                <a:ext cx="414720" cy="291600"/>
              </p14:xfrm>
            </p:contentPart>
          </mc:Choice>
          <mc:Fallback xmlns="">
            <p:pic>
              <p:nvPicPr>
                <p:cNvPr id="261" name="Freihand 260">
                  <a:extLst>
                    <a:ext uri="{FF2B5EF4-FFF2-40B4-BE49-F238E27FC236}">
                      <a16:creationId xmlns:a16="http://schemas.microsoft.com/office/drawing/2014/main" id="{040A235E-5ADB-4B60-A387-476D900BDFFB}"/>
                    </a:ext>
                  </a:extLst>
                </p:cNvPr>
                <p:cNvPicPr/>
                <p:nvPr/>
              </p:nvPicPr>
              <p:blipFill>
                <a:blip r:embed="rId400"/>
                <a:stretch>
                  <a:fillRect/>
                </a:stretch>
              </p:blipFill>
              <p:spPr>
                <a:xfrm>
                  <a:off x="7545399" y="785166"/>
                  <a:ext cx="4233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2" name="Freihand 261">
                  <a:extLst>
                    <a:ext uri="{FF2B5EF4-FFF2-40B4-BE49-F238E27FC236}">
                      <a16:creationId xmlns:a16="http://schemas.microsoft.com/office/drawing/2014/main" id="{8C6C201F-6077-4475-B9B6-1F88E2981918}"/>
                    </a:ext>
                  </a:extLst>
                </p14:cNvPr>
                <p14:cNvContentPartPr/>
                <p14:nvPr/>
              </p14:nvContentPartPr>
              <p14:xfrm>
                <a:off x="8068119" y="642246"/>
                <a:ext cx="154800" cy="171720"/>
              </p14:xfrm>
            </p:contentPart>
          </mc:Choice>
          <mc:Fallback xmlns="">
            <p:pic>
              <p:nvPicPr>
                <p:cNvPr id="262" name="Freihand 261">
                  <a:extLst>
                    <a:ext uri="{FF2B5EF4-FFF2-40B4-BE49-F238E27FC236}">
                      <a16:creationId xmlns:a16="http://schemas.microsoft.com/office/drawing/2014/main" id="{8C6C201F-6077-4475-B9B6-1F88E2981918}"/>
                    </a:ext>
                  </a:extLst>
                </p:cNvPr>
                <p:cNvPicPr/>
                <p:nvPr/>
              </p:nvPicPr>
              <p:blipFill>
                <a:blip r:embed="rId402"/>
                <a:stretch>
                  <a:fillRect/>
                </a:stretch>
              </p:blipFill>
              <p:spPr>
                <a:xfrm>
                  <a:off x="8063799" y="637926"/>
                  <a:ext cx="163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3" name="Freihand 262">
                  <a:extLst>
                    <a:ext uri="{FF2B5EF4-FFF2-40B4-BE49-F238E27FC236}">
                      <a16:creationId xmlns:a16="http://schemas.microsoft.com/office/drawing/2014/main" id="{24B97207-BBEB-406F-B8F4-961FB9E4DCF2}"/>
                    </a:ext>
                  </a:extLst>
                </p14:cNvPr>
                <p14:cNvContentPartPr/>
                <p14:nvPr/>
              </p14:nvContentPartPr>
              <p14:xfrm>
                <a:off x="8200599" y="608046"/>
                <a:ext cx="32040" cy="20160"/>
              </p14:xfrm>
            </p:contentPart>
          </mc:Choice>
          <mc:Fallback xmlns="">
            <p:pic>
              <p:nvPicPr>
                <p:cNvPr id="263" name="Freihand 262">
                  <a:extLst>
                    <a:ext uri="{FF2B5EF4-FFF2-40B4-BE49-F238E27FC236}">
                      <a16:creationId xmlns:a16="http://schemas.microsoft.com/office/drawing/2014/main" id="{24B97207-BBEB-406F-B8F4-961FB9E4DCF2}"/>
                    </a:ext>
                  </a:extLst>
                </p:cNvPr>
                <p:cNvPicPr/>
                <p:nvPr/>
              </p:nvPicPr>
              <p:blipFill>
                <a:blip r:embed="rId404"/>
                <a:stretch>
                  <a:fillRect/>
                </a:stretch>
              </p:blipFill>
              <p:spPr>
                <a:xfrm>
                  <a:off x="8196279" y="603726"/>
                  <a:ext cx="406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4" name="Freihand 263">
                  <a:extLst>
                    <a:ext uri="{FF2B5EF4-FFF2-40B4-BE49-F238E27FC236}">
                      <a16:creationId xmlns:a16="http://schemas.microsoft.com/office/drawing/2014/main" id="{B18B4974-27BD-4763-9605-4F8219393663}"/>
                    </a:ext>
                  </a:extLst>
                </p14:cNvPr>
                <p14:cNvContentPartPr/>
                <p14:nvPr/>
              </p14:nvContentPartPr>
              <p14:xfrm>
                <a:off x="8263239" y="617046"/>
                <a:ext cx="95760" cy="111240"/>
              </p14:xfrm>
            </p:contentPart>
          </mc:Choice>
          <mc:Fallback xmlns="">
            <p:pic>
              <p:nvPicPr>
                <p:cNvPr id="264" name="Freihand 263">
                  <a:extLst>
                    <a:ext uri="{FF2B5EF4-FFF2-40B4-BE49-F238E27FC236}">
                      <a16:creationId xmlns:a16="http://schemas.microsoft.com/office/drawing/2014/main" id="{B18B4974-27BD-4763-9605-4F8219393663}"/>
                    </a:ext>
                  </a:extLst>
                </p:cNvPr>
                <p:cNvPicPr/>
                <p:nvPr/>
              </p:nvPicPr>
              <p:blipFill>
                <a:blip r:embed="rId406"/>
                <a:stretch>
                  <a:fillRect/>
                </a:stretch>
              </p:blipFill>
              <p:spPr>
                <a:xfrm>
                  <a:off x="8258919" y="612726"/>
                  <a:ext cx="104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5" name="Freihand 264">
                  <a:extLst>
                    <a:ext uri="{FF2B5EF4-FFF2-40B4-BE49-F238E27FC236}">
                      <a16:creationId xmlns:a16="http://schemas.microsoft.com/office/drawing/2014/main" id="{13A4508D-30CA-4220-A609-E285C70538ED}"/>
                    </a:ext>
                  </a:extLst>
                </p14:cNvPr>
                <p14:cNvContentPartPr/>
                <p14:nvPr/>
              </p14:nvContentPartPr>
              <p14:xfrm>
                <a:off x="8341719" y="558006"/>
                <a:ext cx="136440" cy="132120"/>
              </p14:xfrm>
            </p:contentPart>
          </mc:Choice>
          <mc:Fallback xmlns="">
            <p:pic>
              <p:nvPicPr>
                <p:cNvPr id="265" name="Freihand 264">
                  <a:extLst>
                    <a:ext uri="{FF2B5EF4-FFF2-40B4-BE49-F238E27FC236}">
                      <a16:creationId xmlns:a16="http://schemas.microsoft.com/office/drawing/2014/main" id="{13A4508D-30CA-4220-A609-E285C70538ED}"/>
                    </a:ext>
                  </a:extLst>
                </p:cNvPr>
                <p:cNvPicPr/>
                <p:nvPr/>
              </p:nvPicPr>
              <p:blipFill>
                <a:blip r:embed="rId408"/>
                <a:stretch>
                  <a:fillRect/>
                </a:stretch>
              </p:blipFill>
              <p:spPr>
                <a:xfrm>
                  <a:off x="8337399" y="553686"/>
                  <a:ext cx="145080" cy="14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9">
            <p14:nvContentPartPr>
              <p14:cNvPr id="49" name="Freihand 48">
                <a:extLst>
                  <a:ext uri="{FF2B5EF4-FFF2-40B4-BE49-F238E27FC236}">
                    <a16:creationId xmlns:a16="http://schemas.microsoft.com/office/drawing/2014/main" id="{B9231636-8D78-4899-8A6C-E109F8E8ECE3}"/>
                  </a:ext>
                </a:extLst>
              </p14:cNvPr>
              <p14:cNvContentPartPr/>
              <p14:nvPr/>
            </p14:nvContentPartPr>
            <p14:xfrm>
              <a:off x="4859493" y="1338387"/>
              <a:ext cx="3076200" cy="2716200"/>
            </p14:xfrm>
          </p:contentPart>
        </mc:Choice>
        <mc:Fallback>
          <p:pic>
            <p:nvPicPr>
              <p:cNvPr id="49" name="Freihand 48">
                <a:extLst>
                  <a:ext uri="{FF2B5EF4-FFF2-40B4-BE49-F238E27FC236}">
                    <a16:creationId xmlns:a16="http://schemas.microsoft.com/office/drawing/2014/main" id="{B9231636-8D78-4899-8A6C-E109F8E8ECE3}"/>
                  </a:ext>
                </a:extLst>
              </p:cNvPr>
              <p:cNvPicPr/>
              <p:nvPr/>
            </p:nvPicPr>
            <p:blipFill>
              <a:blip r:embed="rId410"/>
              <a:stretch>
                <a:fillRect/>
              </a:stretch>
            </p:blipFill>
            <p:spPr>
              <a:xfrm>
                <a:off x="4855174" y="1334067"/>
                <a:ext cx="3084839" cy="2724840"/>
              </a:xfrm>
              <a:prstGeom prst="rect">
                <a:avLst/>
              </a:prstGeom>
            </p:spPr>
          </p:pic>
        </mc:Fallback>
      </mc:AlternateContent>
    </p:spTree>
    <p:extLst>
      <p:ext uri="{BB962C8B-B14F-4D97-AF65-F5344CB8AC3E}">
        <p14:creationId xmlns:p14="http://schemas.microsoft.com/office/powerpoint/2010/main" val="61607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13" name="Textfeld 12"/>
          <p:cNvSpPr txBox="1"/>
          <p:nvPr/>
        </p:nvSpPr>
        <p:spPr>
          <a:xfrm>
            <a:off x="200902" y="324392"/>
            <a:ext cx="1484702" cy="343620"/>
          </a:xfrm>
          <a:prstGeom prst="rect">
            <a:avLst/>
          </a:prstGeom>
          <a:noFill/>
        </p:spPr>
        <p:txBody>
          <a:bodyPr wrap="none" rtlCol="0">
            <a:spAutoFit/>
          </a:bodyPr>
          <a:lstStyle/>
          <a:p>
            <a:r>
              <a:rPr lang="de-DE" sz="1633"/>
              <a:t>Unemployment</a:t>
            </a:r>
            <a:endParaRPr lang="de-DE" sz="1633"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434155" y="324392"/>
            <a:ext cx="1909497" cy="343620"/>
          </a:xfrm>
          <a:prstGeom prst="rect">
            <a:avLst/>
          </a:prstGeom>
          <a:noFill/>
        </p:spPr>
        <p:txBody>
          <a:bodyPr wrap="none" rtlCol="0">
            <a:spAutoFit/>
          </a:bodyPr>
          <a:lstStyle/>
          <a:p>
            <a:r>
              <a:rPr lang="de-DE" sz="1633" dirty="0"/>
              <a:t>Source: </a:t>
            </a:r>
            <a:r>
              <a:rPr lang="de-DE" sz="1633" dirty="0">
                <a:hlinkClick r:id="rId3"/>
              </a:rPr>
              <a:t>Bundesbank</a:t>
            </a:r>
            <a:endParaRPr lang="de-DE" sz="1633" dirty="0"/>
          </a:p>
        </p:txBody>
      </p:sp>
      <p:pic>
        <p:nvPicPr>
          <p:cNvPr id="2" name="Grafik 1">
            <a:extLst>
              <a:ext uri="{FF2B5EF4-FFF2-40B4-BE49-F238E27FC236}">
                <a16:creationId xmlns:a16="http://schemas.microsoft.com/office/drawing/2014/main" id="{10EDD8BF-5416-46C9-B86F-D4F2CC938805}"/>
              </a:ext>
            </a:extLst>
          </p:cNvPr>
          <p:cNvPicPr>
            <a:picLocks noChangeAspect="1"/>
          </p:cNvPicPr>
          <p:nvPr/>
        </p:nvPicPr>
        <p:blipFill>
          <a:blip r:embed="rId4"/>
          <a:stretch>
            <a:fillRect/>
          </a:stretch>
        </p:blipFill>
        <p:spPr>
          <a:xfrm>
            <a:off x="599258" y="992404"/>
            <a:ext cx="7907547" cy="4752941"/>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89DB8A4-C112-4D29-9748-898D2D03E4BE}"/>
                  </a:ext>
                </a:extLst>
              </p14:cNvPr>
              <p14:cNvContentPartPr/>
              <p14:nvPr/>
            </p14:nvContentPartPr>
            <p14:xfrm>
              <a:off x="4866639" y="2471766"/>
              <a:ext cx="225000" cy="3694320"/>
            </p14:xfrm>
          </p:contentPart>
        </mc:Choice>
        <mc:Fallback xmlns="">
          <p:pic>
            <p:nvPicPr>
              <p:cNvPr id="3" name="Freihand 2">
                <a:extLst>
                  <a:ext uri="{FF2B5EF4-FFF2-40B4-BE49-F238E27FC236}">
                    <a16:creationId xmlns:a16="http://schemas.microsoft.com/office/drawing/2014/main" id="{289DB8A4-C112-4D29-9748-898D2D03E4BE}"/>
                  </a:ext>
                </a:extLst>
              </p:cNvPr>
              <p:cNvPicPr/>
              <p:nvPr/>
            </p:nvPicPr>
            <p:blipFill>
              <a:blip r:embed="rId6"/>
              <a:stretch>
                <a:fillRect/>
              </a:stretch>
            </p:blipFill>
            <p:spPr>
              <a:xfrm>
                <a:off x="4862319" y="2467446"/>
                <a:ext cx="233640" cy="370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7" name="Freihand 66">
                <a:extLst>
                  <a:ext uri="{FF2B5EF4-FFF2-40B4-BE49-F238E27FC236}">
                    <a16:creationId xmlns:a16="http://schemas.microsoft.com/office/drawing/2014/main" id="{8DA14C24-EAF2-4C8D-80FD-119CA5E39CB1}"/>
                  </a:ext>
                </a:extLst>
              </p14:cNvPr>
              <p14:cNvContentPartPr/>
              <p14:nvPr/>
            </p14:nvContentPartPr>
            <p14:xfrm>
              <a:off x="4941159" y="2755806"/>
              <a:ext cx="663120" cy="750240"/>
            </p14:xfrm>
          </p:contentPart>
        </mc:Choice>
        <mc:Fallback xmlns="">
          <p:pic>
            <p:nvPicPr>
              <p:cNvPr id="67" name="Freihand 66">
                <a:extLst>
                  <a:ext uri="{FF2B5EF4-FFF2-40B4-BE49-F238E27FC236}">
                    <a16:creationId xmlns:a16="http://schemas.microsoft.com/office/drawing/2014/main" id="{8DA14C24-EAF2-4C8D-80FD-119CA5E39CB1}"/>
                  </a:ext>
                </a:extLst>
              </p:cNvPr>
              <p:cNvPicPr/>
              <p:nvPr/>
            </p:nvPicPr>
            <p:blipFill>
              <a:blip r:embed="rId8"/>
              <a:stretch>
                <a:fillRect/>
              </a:stretch>
            </p:blipFill>
            <p:spPr>
              <a:xfrm>
                <a:off x="4936839" y="2751486"/>
                <a:ext cx="67176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 name="Freihand 70">
                <a:extLst>
                  <a:ext uri="{FF2B5EF4-FFF2-40B4-BE49-F238E27FC236}">
                    <a16:creationId xmlns:a16="http://schemas.microsoft.com/office/drawing/2014/main" id="{B38DDCDD-FC1C-4844-AA7B-EBDBC87E6FC6}"/>
                  </a:ext>
                </a:extLst>
              </p14:cNvPr>
              <p14:cNvContentPartPr/>
              <p14:nvPr/>
            </p14:nvContentPartPr>
            <p14:xfrm>
              <a:off x="5392959" y="907566"/>
              <a:ext cx="1731960" cy="1976040"/>
            </p14:xfrm>
          </p:contentPart>
        </mc:Choice>
        <mc:Fallback xmlns="">
          <p:pic>
            <p:nvPicPr>
              <p:cNvPr id="71" name="Freihand 70">
                <a:extLst>
                  <a:ext uri="{FF2B5EF4-FFF2-40B4-BE49-F238E27FC236}">
                    <a16:creationId xmlns:a16="http://schemas.microsoft.com/office/drawing/2014/main" id="{B38DDCDD-FC1C-4844-AA7B-EBDBC87E6FC6}"/>
                  </a:ext>
                </a:extLst>
              </p:cNvPr>
              <p:cNvPicPr/>
              <p:nvPr/>
            </p:nvPicPr>
            <p:blipFill>
              <a:blip r:embed="rId10"/>
              <a:stretch>
                <a:fillRect/>
              </a:stretch>
            </p:blipFill>
            <p:spPr>
              <a:xfrm>
                <a:off x="5388639" y="903246"/>
                <a:ext cx="1740600" cy="1984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 name="Freihand 112">
                <a:extLst>
                  <a:ext uri="{FF2B5EF4-FFF2-40B4-BE49-F238E27FC236}">
                    <a16:creationId xmlns:a16="http://schemas.microsoft.com/office/drawing/2014/main" id="{5D1DED35-0B6B-438E-A26C-13AC2E1A9586}"/>
                  </a:ext>
                </a:extLst>
              </p14:cNvPr>
              <p14:cNvContentPartPr/>
              <p14:nvPr/>
            </p14:nvContentPartPr>
            <p14:xfrm>
              <a:off x="7527759" y="3246486"/>
              <a:ext cx="1109880" cy="518040"/>
            </p14:xfrm>
          </p:contentPart>
        </mc:Choice>
        <mc:Fallback xmlns="">
          <p:pic>
            <p:nvPicPr>
              <p:cNvPr id="113" name="Freihand 112">
                <a:extLst>
                  <a:ext uri="{FF2B5EF4-FFF2-40B4-BE49-F238E27FC236}">
                    <a16:creationId xmlns:a16="http://schemas.microsoft.com/office/drawing/2014/main" id="{5D1DED35-0B6B-438E-A26C-13AC2E1A9586}"/>
                  </a:ext>
                </a:extLst>
              </p:cNvPr>
              <p:cNvPicPr/>
              <p:nvPr/>
            </p:nvPicPr>
            <p:blipFill>
              <a:blip r:embed="rId12"/>
              <a:stretch>
                <a:fillRect/>
              </a:stretch>
            </p:blipFill>
            <p:spPr>
              <a:xfrm>
                <a:off x="7523439" y="3242166"/>
                <a:ext cx="111852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3" name="Freihand 122">
                <a:extLst>
                  <a:ext uri="{FF2B5EF4-FFF2-40B4-BE49-F238E27FC236}">
                    <a16:creationId xmlns:a16="http://schemas.microsoft.com/office/drawing/2014/main" id="{6DD8820E-A99C-4A3C-99AE-41142C7888B1}"/>
                  </a:ext>
                </a:extLst>
              </p14:cNvPr>
              <p14:cNvContentPartPr/>
              <p14:nvPr/>
            </p14:nvContentPartPr>
            <p14:xfrm>
              <a:off x="7625679" y="3115446"/>
              <a:ext cx="1032120" cy="669240"/>
            </p14:xfrm>
          </p:contentPart>
        </mc:Choice>
        <mc:Fallback xmlns="">
          <p:pic>
            <p:nvPicPr>
              <p:cNvPr id="123" name="Freihand 122">
                <a:extLst>
                  <a:ext uri="{FF2B5EF4-FFF2-40B4-BE49-F238E27FC236}">
                    <a16:creationId xmlns:a16="http://schemas.microsoft.com/office/drawing/2014/main" id="{6DD8820E-A99C-4A3C-99AE-41142C7888B1}"/>
                  </a:ext>
                </a:extLst>
              </p:cNvPr>
              <p:cNvPicPr/>
              <p:nvPr/>
            </p:nvPicPr>
            <p:blipFill>
              <a:blip r:embed="rId14"/>
              <a:stretch>
                <a:fillRect/>
              </a:stretch>
            </p:blipFill>
            <p:spPr>
              <a:xfrm>
                <a:off x="7621359" y="3111126"/>
                <a:ext cx="1040760" cy="677880"/>
              </a:xfrm>
              <a:prstGeom prst="rect">
                <a:avLst/>
              </a:prstGeom>
            </p:spPr>
          </p:pic>
        </mc:Fallback>
      </mc:AlternateContent>
      <p:grpSp>
        <p:nvGrpSpPr>
          <p:cNvPr id="126" name="Gruppieren 125">
            <a:extLst>
              <a:ext uri="{FF2B5EF4-FFF2-40B4-BE49-F238E27FC236}">
                <a16:creationId xmlns:a16="http://schemas.microsoft.com/office/drawing/2014/main" id="{BEC8E96E-95F6-4CB0-B70F-CAD8E0CAB5B5}"/>
              </a:ext>
            </a:extLst>
          </p:cNvPr>
          <p:cNvGrpSpPr/>
          <p:nvPr/>
        </p:nvGrpSpPr>
        <p:grpSpPr>
          <a:xfrm>
            <a:off x="3054399" y="302766"/>
            <a:ext cx="7165080" cy="3588480"/>
            <a:chOff x="3054399" y="302766"/>
            <a:chExt cx="7165080" cy="3588480"/>
          </a:xfrm>
        </p:grpSpPr>
        <mc:AlternateContent xmlns:mc="http://schemas.openxmlformats.org/markup-compatibility/2006" xmlns:p14="http://schemas.microsoft.com/office/powerpoint/2010/main">
          <mc:Choice Requires="p14">
            <p:contentPart p14:bwMode="auto" r:id="rId15">
              <p14:nvContentPartPr>
                <p14:cNvPr id="4" name="Freihand 3">
                  <a:extLst>
                    <a:ext uri="{FF2B5EF4-FFF2-40B4-BE49-F238E27FC236}">
                      <a16:creationId xmlns:a16="http://schemas.microsoft.com/office/drawing/2014/main" id="{6C0B5E1C-4D28-40E1-AB4F-226EED9A6ED9}"/>
                    </a:ext>
                  </a:extLst>
                </p14:cNvPr>
                <p14:cNvContentPartPr/>
                <p14:nvPr/>
              </p14:nvContentPartPr>
              <p14:xfrm>
                <a:off x="5199279" y="1703526"/>
                <a:ext cx="13320" cy="620280"/>
              </p14:xfrm>
            </p:contentPart>
          </mc:Choice>
          <mc:Fallback xmlns="">
            <p:pic>
              <p:nvPicPr>
                <p:cNvPr id="4" name="Freihand 3">
                  <a:extLst>
                    <a:ext uri="{FF2B5EF4-FFF2-40B4-BE49-F238E27FC236}">
                      <a16:creationId xmlns:a16="http://schemas.microsoft.com/office/drawing/2014/main" id="{6C0B5E1C-4D28-40E1-AB4F-226EED9A6ED9}"/>
                    </a:ext>
                  </a:extLst>
                </p:cNvPr>
                <p:cNvPicPr/>
                <p:nvPr/>
              </p:nvPicPr>
              <p:blipFill>
                <a:blip r:embed="rId16"/>
                <a:stretch>
                  <a:fillRect/>
                </a:stretch>
              </p:blipFill>
              <p:spPr>
                <a:xfrm>
                  <a:off x="5194959" y="1699206"/>
                  <a:ext cx="21960" cy="62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F7394892-904E-451F-B5B1-700C1BC50559}"/>
                    </a:ext>
                  </a:extLst>
                </p14:cNvPr>
                <p14:cNvContentPartPr/>
                <p14:nvPr/>
              </p14:nvContentPartPr>
              <p14:xfrm>
                <a:off x="5124399" y="2030406"/>
                <a:ext cx="190800" cy="442080"/>
              </p14:xfrm>
            </p:contentPart>
          </mc:Choice>
          <mc:Fallback xmlns="">
            <p:pic>
              <p:nvPicPr>
                <p:cNvPr id="5" name="Freihand 4">
                  <a:extLst>
                    <a:ext uri="{FF2B5EF4-FFF2-40B4-BE49-F238E27FC236}">
                      <a16:creationId xmlns:a16="http://schemas.microsoft.com/office/drawing/2014/main" id="{F7394892-904E-451F-B5B1-700C1BC50559}"/>
                    </a:ext>
                  </a:extLst>
                </p:cNvPr>
                <p:cNvPicPr/>
                <p:nvPr/>
              </p:nvPicPr>
              <p:blipFill>
                <a:blip r:embed="rId18"/>
                <a:stretch>
                  <a:fillRect/>
                </a:stretch>
              </p:blipFill>
              <p:spPr>
                <a:xfrm>
                  <a:off x="5120079" y="2026086"/>
                  <a:ext cx="19944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D7924F2B-8E78-4C68-8883-E1BBECAF4EEC}"/>
                    </a:ext>
                  </a:extLst>
                </p14:cNvPr>
                <p14:cNvContentPartPr/>
                <p14:nvPr/>
              </p14:nvContentPartPr>
              <p14:xfrm>
                <a:off x="6276399" y="2209686"/>
                <a:ext cx="40680" cy="600120"/>
              </p14:xfrm>
            </p:contentPart>
          </mc:Choice>
          <mc:Fallback xmlns="">
            <p:pic>
              <p:nvPicPr>
                <p:cNvPr id="32" name="Freihand 31">
                  <a:extLst>
                    <a:ext uri="{FF2B5EF4-FFF2-40B4-BE49-F238E27FC236}">
                      <a16:creationId xmlns:a16="http://schemas.microsoft.com/office/drawing/2014/main" id="{D7924F2B-8E78-4C68-8883-E1BBECAF4EEC}"/>
                    </a:ext>
                  </a:extLst>
                </p:cNvPr>
                <p:cNvPicPr/>
                <p:nvPr/>
              </p:nvPicPr>
              <p:blipFill>
                <a:blip r:embed="rId20"/>
                <a:stretch>
                  <a:fillRect/>
                </a:stretch>
              </p:blipFill>
              <p:spPr>
                <a:xfrm>
                  <a:off x="6272079" y="2205366"/>
                  <a:ext cx="4932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BD1203C4-0D0D-4433-B406-D03995099262}"/>
                    </a:ext>
                  </a:extLst>
                </p14:cNvPr>
                <p14:cNvContentPartPr/>
                <p14:nvPr/>
              </p14:nvContentPartPr>
              <p14:xfrm>
                <a:off x="6183519" y="2625846"/>
                <a:ext cx="243720" cy="340920"/>
              </p14:xfrm>
            </p:contentPart>
          </mc:Choice>
          <mc:Fallback xmlns="">
            <p:pic>
              <p:nvPicPr>
                <p:cNvPr id="33" name="Freihand 32">
                  <a:extLst>
                    <a:ext uri="{FF2B5EF4-FFF2-40B4-BE49-F238E27FC236}">
                      <a16:creationId xmlns:a16="http://schemas.microsoft.com/office/drawing/2014/main" id="{BD1203C4-0D0D-4433-B406-D03995099262}"/>
                    </a:ext>
                  </a:extLst>
                </p:cNvPr>
                <p:cNvPicPr/>
                <p:nvPr/>
              </p:nvPicPr>
              <p:blipFill>
                <a:blip r:embed="rId22"/>
                <a:stretch>
                  <a:fillRect/>
                </a:stretch>
              </p:blipFill>
              <p:spPr>
                <a:xfrm>
                  <a:off x="6179199" y="2621526"/>
                  <a:ext cx="2523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5" name="Freihand 34">
                  <a:extLst>
                    <a:ext uri="{FF2B5EF4-FFF2-40B4-BE49-F238E27FC236}">
                      <a16:creationId xmlns:a16="http://schemas.microsoft.com/office/drawing/2014/main" id="{2A9D5107-7934-47B5-A38A-AA6C439622B7}"/>
                    </a:ext>
                  </a:extLst>
                </p14:cNvPr>
                <p14:cNvContentPartPr/>
                <p14:nvPr/>
              </p14:nvContentPartPr>
              <p14:xfrm>
                <a:off x="6069039" y="1806486"/>
                <a:ext cx="106560" cy="210960"/>
              </p14:xfrm>
            </p:contentPart>
          </mc:Choice>
          <mc:Fallback xmlns="">
            <p:pic>
              <p:nvPicPr>
                <p:cNvPr id="35" name="Freihand 34">
                  <a:extLst>
                    <a:ext uri="{FF2B5EF4-FFF2-40B4-BE49-F238E27FC236}">
                      <a16:creationId xmlns:a16="http://schemas.microsoft.com/office/drawing/2014/main" id="{2A9D5107-7934-47B5-A38A-AA6C439622B7}"/>
                    </a:ext>
                  </a:extLst>
                </p:cNvPr>
                <p:cNvPicPr/>
                <p:nvPr/>
              </p:nvPicPr>
              <p:blipFill>
                <a:blip r:embed="rId24"/>
                <a:stretch>
                  <a:fillRect/>
                </a:stretch>
              </p:blipFill>
              <p:spPr>
                <a:xfrm>
                  <a:off x="6064719" y="1802166"/>
                  <a:ext cx="115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6" name="Freihand 35">
                  <a:extLst>
                    <a:ext uri="{FF2B5EF4-FFF2-40B4-BE49-F238E27FC236}">
                      <a16:creationId xmlns:a16="http://schemas.microsoft.com/office/drawing/2014/main" id="{F6CA9485-C9D5-4BD5-B66B-DE48371E65C4}"/>
                    </a:ext>
                  </a:extLst>
                </p14:cNvPr>
                <p14:cNvContentPartPr/>
                <p14:nvPr/>
              </p14:nvContentPartPr>
              <p14:xfrm>
                <a:off x="6081999" y="1878486"/>
                <a:ext cx="112680" cy="83160"/>
              </p14:xfrm>
            </p:contentPart>
          </mc:Choice>
          <mc:Fallback xmlns="">
            <p:pic>
              <p:nvPicPr>
                <p:cNvPr id="36" name="Freihand 35">
                  <a:extLst>
                    <a:ext uri="{FF2B5EF4-FFF2-40B4-BE49-F238E27FC236}">
                      <a16:creationId xmlns:a16="http://schemas.microsoft.com/office/drawing/2014/main" id="{F6CA9485-C9D5-4BD5-B66B-DE48371E65C4}"/>
                    </a:ext>
                  </a:extLst>
                </p:cNvPr>
                <p:cNvPicPr/>
                <p:nvPr/>
              </p:nvPicPr>
              <p:blipFill>
                <a:blip r:embed="rId26"/>
                <a:stretch>
                  <a:fillRect/>
                </a:stretch>
              </p:blipFill>
              <p:spPr>
                <a:xfrm>
                  <a:off x="6077679" y="1874166"/>
                  <a:ext cx="121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7" name="Freihand 36">
                  <a:extLst>
                    <a:ext uri="{FF2B5EF4-FFF2-40B4-BE49-F238E27FC236}">
                      <a16:creationId xmlns:a16="http://schemas.microsoft.com/office/drawing/2014/main" id="{BDBBC981-0CAC-40D8-BAD1-7BC95B97FFEC}"/>
                    </a:ext>
                  </a:extLst>
                </p14:cNvPr>
                <p14:cNvContentPartPr/>
                <p14:nvPr/>
              </p14:nvContentPartPr>
              <p14:xfrm>
                <a:off x="6092799" y="1945446"/>
                <a:ext cx="127080" cy="89640"/>
              </p14:xfrm>
            </p:contentPart>
          </mc:Choice>
          <mc:Fallback xmlns="">
            <p:pic>
              <p:nvPicPr>
                <p:cNvPr id="37" name="Freihand 36">
                  <a:extLst>
                    <a:ext uri="{FF2B5EF4-FFF2-40B4-BE49-F238E27FC236}">
                      <a16:creationId xmlns:a16="http://schemas.microsoft.com/office/drawing/2014/main" id="{BDBBC981-0CAC-40D8-BAD1-7BC95B97FFEC}"/>
                    </a:ext>
                  </a:extLst>
                </p:cNvPr>
                <p:cNvPicPr/>
                <p:nvPr/>
              </p:nvPicPr>
              <p:blipFill>
                <a:blip r:embed="rId28"/>
                <a:stretch>
                  <a:fillRect/>
                </a:stretch>
              </p:blipFill>
              <p:spPr>
                <a:xfrm>
                  <a:off x="6088479" y="1941126"/>
                  <a:ext cx="135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Freihand 37">
                  <a:extLst>
                    <a:ext uri="{FF2B5EF4-FFF2-40B4-BE49-F238E27FC236}">
                      <a16:creationId xmlns:a16="http://schemas.microsoft.com/office/drawing/2014/main" id="{6232E611-94B0-4F13-B2B0-111215F85E5D}"/>
                    </a:ext>
                  </a:extLst>
                </p14:cNvPr>
                <p14:cNvContentPartPr/>
                <p14:nvPr/>
              </p14:nvContentPartPr>
              <p14:xfrm>
                <a:off x="6264159" y="1810806"/>
                <a:ext cx="189000" cy="180360"/>
              </p14:xfrm>
            </p:contentPart>
          </mc:Choice>
          <mc:Fallback xmlns="">
            <p:pic>
              <p:nvPicPr>
                <p:cNvPr id="38" name="Freihand 37">
                  <a:extLst>
                    <a:ext uri="{FF2B5EF4-FFF2-40B4-BE49-F238E27FC236}">
                      <a16:creationId xmlns:a16="http://schemas.microsoft.com/office/drawing/2014/main" id="{6232E611-94B0-4F13-B2B0-111215F85E5D}"/>
                    </a:ext>
                  </a:extLst>
                </p:cNvPr>
                <p:cNvPicPr/>
                <p:nvPr/>
              </p:nvPicPr>
              <p:blipFill>
                <a:blip r:embed="rId30"/>
                <a:stretch>
                  <a:fillRect/>
                </a:stretch>
              </p:blipFill>
              <p:spPr>
                <a:xfrm>
                  <a:off x="6259839" y="1806486"/>
                  <a:ext cx="1976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9" name="Freihand 38">
                  <a:extLst>
                    <a:ext uri="{FF2B5EF4-FFF2-40B4-BE49-F238E27FC236}">
                      <a16:creationId xmlns:a16="http://schemas.microsoft.com/office/drawing/2014/main" id="{FAE27A57-8B72-4534-B458-0941BBCAF17D}"/>
                    </a:ext>
                  </a:extLst>
                </p14:cNvPr>
                <p14:cNvContentPartPr/>
                <p14:nvPr/>
              </p14:nvContentPartPr>
              <p14:xfrm>
                <a:off x="6460359" y="1783086"/>
                <a:ext cx="93600" cy="138240"/>
              </p14:xfrm>
            </p:contentPart>
          </mc:Choice>
          <mc:Fallback xmlns="">
            <p:pic>
              <p:nvPicPr>
                <p:cNvPr id="39" name="Freihand 38">
                  <a:extLst>
                    <a:ext uri="{FF2B5EF4-FFF2-40B4-BE49-F238E27FC236}">
                      <a16:creationId xmlns:a16="http://schemas.microsoft.com/office/drawing/2014/main" id="{FAE27A57-8B72-4534-B458-0941BBCAF17D}"/>
                    </a:ext>
                  </a:extLst>
                </p:cNvPr>
                <p:cNvPicPr/>
                <p:nvPr/>
              </p:nvPicPr>
              <p:blipFill>
                <a:blip r:embed="rId32"/>
                <a:stretch>
                  <a:fillRect/>
                </a:stretch>
              </p:blipFill>
              <p:spPr>
                <a:xfrm>
                  <a:off x="6456039" y="1778766"/>
                  <a:ext cx="102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Freihand 40">
                  <a:extLst>
                    <a:ext uri="{FF2B5EF4-FFF2-40B4-BE49-F238E27FC236}">
                      <a16:creationId xmlns:a16="http://schemas.microsoft.com/office/drawing/2014/main" id="{BA759A70-CC0A-4DB1-AC83-79A241264467}"/>
                    </a:ext>
                  </a:extLst>
                </p14:cNvPr>
                <p14:cNvContentPartPr/>
                <p14:nvPr/>
              </p14:nvContentPartPr>
              <p14:xfrm>
                <a:off x="6656919" y="1665726"/>
                <a:ext cx="90720" cy="128880"/>
              </p14:xfrm>
            </p:contentPart>
          </mc:Choice>
          <mc:Fallback xmlns="">
            <p:pic>
              <p:nvPicPr>
                <p:cNvPr id="41" name="Freihand 40">
                  <a:extLst>
                    <a:ext uri="{FF2B5EF4-FFF2-40B4-BE49-F238E27FC236}">
                      <a16:creationId xmlns:a16="http://schemas.microsoft.com/office/drawing/2014/main" id="{BA759A70-CC0A-4DB1-AC83-79A241264467}"/>
                    </a:ext>
                  </a:extLst>
                </p:cNvPr>
                <p:cNvPicPr/>
                <p:nvPr/>
              </p:nvPicPr>
              <p:blipFill>
                <a:blip r:embed="rId34"/>
                <a:stretch>
                  <a:fillRect/>
                </a:stretch>
              </p:blipFill>
              <p:spPr>
                <a:xfrm>
                  <a:off x="6652599" y="1661406"/>
                  <a:ext cx="99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Freihand 41">
                  <a:extLst>
                    <a:ext uri="{FF2B5EF4-FFF2-40B4-BE49-F238E27FC236}">
                      <a16:creationId xmlns:a16="http://schemas.microsoft.com/office/drawing/2014/main" id="{2EFE5385-894E-491E-9CD8-9E15F9FA01A9}"/>
                    </a:ext>
                  </a:extLst>
                </p14:cNvPr>
                <p14:cNvContentPartPr/>
                <p14:nvPr/>
              </p14:nvContentPartPr>
              <p14:xfrm>
                <a:off x="6772479" y="1598766"/>
                <a:ext cx="105480" cy="123480"/>
              </p14:xfrm>
            </p:contentPart>
          </mc:Choice>
          <mc:Fallback xmlns="">
            <p:pic>
              <p:nvPicPr>
                <p:cNvPr id="42" name="Freihand 41">
                  <a:extLst>
                    <a:ext uri="{FF2B5EF4-FFF2-40B4-BE49-F238E27FC236}">
                      <a16:creationId xmlns:a16="http://schemas.microsoft.com/office/drawing/2014/main" id="{2EFE5385-894E-491E-9CD8-9E15F9FA01A9}"/>
                    </a:ext>
                  </a:extLst>
                </p:cNvPr>
                <p:cNvPicPr/>
                <p:nvPr/>
              </p:nvPicPr>
              <p:blipFill>
                <a:blip r:embed="rId36"/>
                <a:stretch>
                  <a:fillRect/>
                </a:stretch>
              </p:blipFill>
              <p:spPr>
                <a:xfrm>
                  <a:off x="6768159" y="1594446"/>
                  <a:ext cx="114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3" name="Freihand 42">
                  <a:extLst>
                    <a:ext uri="{FF2B5EF4-FFF2-40B4-BE49-F238E27FC236}">
                      <a16:creationId xmlns:a16="http://schemas.microsoft.com/office/drawing/2014/main" id="{3C11ACC8-C989-48F7-885C-7E626DC0AECF}"/>
                    </a:ext>
                  </a:extLst>
                </p14:cNvPr>
                <p14:cNvContentPartPr/>
                <p14:nvPr/>
              </p14:nvContentPartPr>
              <p14:xfrm>
                <a:off x="6855639" y="1541166"/>
                <a:ext cx="28440" cy="12960"/>
              </p14:xfrm>
            </p:contentPart>
          </mc:Choice>
          <mc:Fallback xmlns="">
            <p:pic>
              <p:nvPicPr>
                <p:cNvPr id="43" name="Freihand 42">
                  <a:extLst>
                    <a:ext uri="{FF2B5EF4-FFF2-40B4-BE49-F238E27FC236}">
                      <a16:creationId xmlns:a16="http://schemas.microsoft.com/office/drawing/2014/main" id="{3C11ACC8-C989-48F7-885C-7E626DC0AECF}"/>
                    </a:ext>
                  </a:extLst>
                </p:cNvPr>
                <p:cNvPicPr/>
                <p:nvPr/>
              </p:nvPicPr>
              <p:blipFill>
                <a:blip r:embed="rId38"/>
                <a:stretch>
                  <a:fillRect/>
                </a:stretch>
              </p:blipFill>
              <p:spPr>
                <a:xfrm>
                  <a:off x="6851319" y="1536846"/>
                  <a:ext cx="37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4" name="Freihand 43">
                  <a:extLst>
                    <a:ext uri="{FF2B5EF4-FFF2-40B4-BE49-F238E27FC236}">
                      <a16:creationId xmlns:a16="http://schemas.microsoft.com/office/drawing/2014/main" id="{21BE697E-D5DB-4E6B-8423-FAAF2C2A4FF5}"/>
                    </a:ext>
                  </a:extLst>
                </p14:cNvPr>
                <p14:cNvContentPartPr/>
                <p14:nvPr/>
              </p14:nvContentPartPr>
              <p14:xfrm>
                <a:off x="6897039" y="1542966"/>
                <a:ext cx="65880" cy="133200"/>
              </p14:xfrm>
            </p:contentPart>
          </mc:Choice>
          <mc:Fallback xmlns="">
            <p:pic>
              <p:nvPicPr>
                <p:cNvPr id="44" name="Freihand 43">
                  <a:extLst>
                    <a:ext uri="{FF2B5EF4-FFF2-40B4-BE49-F238E27FC236}">
                      <a16:creationId xmlns:a16="http://schemas.microsoft.com/office/drawing/2014/main" id="{21BE697E-D5DB-4E6B-8423-FAAF2C2A4FF5}"/>
                    </a:ext>
                  </a:extLst>
                </p:cNvPr>
                <p:cNvPicPr/>
                <p:nvPr/>
              </p:nvPicPr>
              <p:blipFill>
                <a:blip r:embed="rId40"/>
                <a:stretch>
                  <a:fillRect/>
                </a:stretch>
              </p:blipFill>
              <p:spPr>
                <a:xfrm>
                  <a:off x="6892719" y="1538646"/>
                  <a:ext cx="74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5" name="Freihand 44">
                  <a:extLst>
                    <a:ext uri="{FF2B5EF4-FFF2-40B4-BE49-F238E27FC236}">
                      <a16:creationId xmlns:a16="http://schemas.microsoft.com/office/drawing/2014/main" id="{0B1B5118-85B6-4632-9E0E-D1AC64700E43}"/>
                    </a:ext>
                  </a:extLst>
                </p14:cNvPr>
                <p14:cNvContentPartPr/>
                <p14:nvPr/>
              </p14:nvContentPartPr>
              <p14:xfrm>
                <a:off x="6988119" y="1506966"/>
                <a:ext cx="23040" cy="120240"/>
              </p14:xfrm>
            </p:contentPart>
          </mc:Choice>
          <mc:Fallback xmlns="">
            <p:pic>
              <p:nvPicPr>
                <p:cNvPr id="45" name="Freihand 44">
                  <a:extLst>
                    <a:ext uri="{FF2B5EF4-FFF2-40B4-BE49-F238E27FC236}">
                      <a16:creationId xmlns:a16="http://schemas.microsoft.com/office/drawing/2014/main" id="{0B1B5118-85B6-4632-9E0E-D1AC64700E43}"/>
                    </a:ext>
                  </a:extLst>
                </p:cNvPr>
                <p:cNvPicPr/>
                <p:nvPr/>
              </p:nvPicPr>
              <p:blipFill>
                <a:blip r:embed="rId42"/>
                <a:stretch>
                  <a:fillRect/>
                </a:stretch>
              </p:blipFill>
              <p:spPr>
                <a:xfrm>
                  <a:off x="6983799" y="1502646"/>
                  <a:ext cx="316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419E5DED-811B-4039-A987-98E90A621DE9}"/>
                    </a:ext>
                  </a:extLst>
                </p14:cNvPr>
                <p14:cNvContentPartPr/>
                <p14:nvPr/>
              </p14:nvContentPartPr>
              <p14:xfrm>
                <a:off x="6989559" y="1432806"/>
                <a:ext cx="38160" cy="39960"/>
              </p14:xfrm>
            </p:contentPart>
          </mc:Choice>
          <mc:Fallback xmlns="">
            <p:pic>
              <p:nvPicPr>
                <p:cNvPr id="46" name="Freihand 45">
                  <a:extLst>
                    <a:ext uri="{FF2B5EF4-FFF2-40B4-BE49-F238E27FC236}">
                      <a16:creationId xmlns:a16="http://schemas.microsoft.com/office/drawing/2014/main" id="{419E5DED-811B-4039-A987-98E90A621DE9}"/>
                    </a:ext>
                  </a:extLst>
                </p:cNvPr>
                <p:cNvPicPr/>
                <p:nvPr/>
              </p:nvPicPr>
              <p:blipFill>
                <a:blip r:embed="rId44"/>
                <a:stretch>
                  <a:fillRect/>
                </a:stretch>
              </p:blipFill>
              <p:spPr>
                <a:xfrm>
                  <a:off x="6985239" y="1428486"/>
                  <a:ext cx="46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Freihand 46">
                  <a:extLst>
                    <a:ext uri="{FF2B5EF4-FFF2-40B4-BE49-F238E27FC236}">
                      <a16:creationId xmlns:a16="http://schemas.microsoft.com/office/drawing/2014/main" id="{F19ADD9B-B681-443B-AC8E-41DCB4A0BA5C}"/>
                    </a:ext>
                  </a:extLst>
                </p14:cNvPr>
                <p14:cNvContentPartPr/>
                <p14:nvPr/>
              </p14:nvContentPartPr>
              <p14:xfrm>
                <a:off x="7052559" y="1466646"/>
                <a:ext cx="72000" cy="122760"/>
              </p14:xfrm>
            </p:contentPart>
          </mc:Choice>
          <mc:Fallback xmlns="">
            <p:pic>
              <p:nvPicPr>
                <p:cNvPr id="47" name="Freihand 46">
                  <a:extLst>
                    <a:ext uri="{FF2B5EF4-FFF2-40B4-BE49-F238E27FC236}">
                      <a16:creationId xmlns:a16="http://schemas.microsoft.com/office/drawing/2014/main" id="{F19ADD9B-B681-443B-AC8E-41DCB4A0BA5C}"/>
                    </a:ext>
                  </a:extLst>
                </p:cNvPr>
                <p:cNvPicPr/>
                <p:nvPr/>
              </p:nvPicPr>
              <p:blipFill>
                <a:blip r:embed="rId46"/>
                <a:stretch>
                  <a:fillRect/>
                </a:stretch>
              </p:blipFill>
              <p:spPr>
                <a:xfrm>
                  <a:off x="7048239" y="1462326"/>
                  <a:ext cx="80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Freihand 48">
                  <a:extLst>
                    <a:ext uri="{FF2B5EF4-FFF2-40B4-BE49-F238E27FC236}">
                      <a16:creationId xmlns:a16="http://schemas.microsoft.com/office/drawing/2014/main" id="{17411789-C916-4B4B-8FE0-32EF66A40540}"/>
                    </a:ext>
                  </a:extLst>
                </p14:cNvPr>
                <p14:cNvContentPartPr/>
                <p14:nvPr/>
              </p14:nvContentPartPr>
              <p14:xfrm>
                <a:off x="7494999" y="2372046"/>
                <a:ext cx="36720" cy="571320"/>
              </p14:xfrm>
            </p:contentPart>
          </mc:Choice>
          <mc:Fallback xmlns="">
            <p:pic>
              <p:nvPicPr>
                <p:cNvPr id="49" name="Freihand 48">
                  <a:extLst>
                    <a:ext uri="{FF2B5EF4-FFF2-40B4-BE49-F238E27FC236}">
                      <a16:creationId xmlns:a16="http://schemas.microsoft.com/office/drawing/2014/main" id="{17411789-C916-4B4B-8FE0-32EF66A40540}"/>
                    </a:ext>
                  </a:extLst>
                </p:cNvPr>
                <p:cNvPicPr/>
                <p:nvPr/>
              </p:nvPicPr>
              <p:blipFill>
                <a:blip r:embed="rId48"/>
                <a:stretch>
                  <a:fillRect/>
                </a:stretch>
              </p:blipFill>
              <p:spPr>
                <a:xfrm>
                  <a:off x="7490679" y="2367726"/>
                  <a:ext cx="4536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Freihand 49">
                  <a:extLst>
                    <a:ext uri="{FF2B5EF4-FFF2-40B4-BE49-F238E27FC236}">
                      <a16:creationId xmlns:a16="http://schemas.microsoft.com/office/drawing/2014/main" id="{47A37AEA-C3C4-4810-A971-633C94145305}"/>
                    </a:ext>
                  </a:extLst>
                </p14:cNvPr>
                <p14:cNvContentPartPr/>
                <p14:nvPr/>
              </p14:nvContentPartPr>
              <p14:xfrm>
                <a:off x="7434159" y="2760846"/>
                <a:ext cx="156600" cy="288000"/>
              </p14:xfrm>
            </p:contentPart>
          </mc:Choice>
          <mc:Fallback xmlns="">
            <p:pic>
              <p:nvPicPr>
                <p:cNvPr id="50" name="Freihand 49">
                  <a:extLst>
                    <a:ext uri="{FF2B5EF4-FFF2-40B4-BE49-F238E27FC236}">
                      <a16:creationId xmlns:a16="http://schemas.microsoft.com/office/drawing/2014/main" id="{47A37AEA-C3C4-4810-A971-633C94145305}"/>
                    </a:ext>
                  </a:extLst>
                </p:cNvPr>
                <p:cNvPicPr/>
                <p:nvPr/>
              </p:nvPicPr>
              <p:blipFill>
                <a:blip r:embed="rId50"/>
                <a:stretch>
                  <a:fillRect/>
                </a:stretch>
              </p:blipFill>
              <p:spPr>
                <a:xfrm>
                  <a:off x="7429839" y="2756526"/>
                  <a:ext cx="1652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Freihand 50">
                  <a:extLst>
                    <a:ext uri="{FF2B5EF4-FFF2-40B4-BE49-F238E27FC236}">
                      <a16:creationId xmlns:a16="http://schemas.microsoft.com/office/drawing/2014/main" id="{9A985140-1A41-4E32-BCDE-2270FD801DC1}"/>
                    </a:ext>
                  </a:extLst>
                </p14:cNvPr>
                <p14:cNvContentPartPr/>
                <p14:nvPr/>
              </p14:nvContentPartPr>
              <p14:xfrm>
                <a:off x="7340199" y="1818006"/>
                <a:ext cx="127800" cy="224640"/>
              </p14:xfrm>
            </p:contentPart>
          </mc:Choice>
          <mc:Fallback xmlns="">
            <p:pic>
              <p:nvPicPr>
                <p:cNvPr id="51" name="Freihand 50">
                  <a:extLst>
                    <a:ext uri="{FF2B5EF4-FFF2-40B4-BE49-F238E27FC236}">
                      <a16:creationId xmlns:a16="http://schemas.microsoft.com/office/drawing/2014/main" id="{9A985140-1A41-4E32-BCDE-2270FD801DC1}"/>
                    </a:ext>
                  </a:extLst>
                </p:cNvPr>
                <p:cNvPicPr/>
                <p:nvPr/>
              </p:nvPicPr>
              <p:blipFill>
                <a:blip r:embed="rId52"/>
                <a:stretch>
                  <a:fillRect/>
                </a:stretch>
              </p:blipFill>
              <p:spPr>
                <a:xfrm>
                  <a:off x="7335879" y="1813686"/>
                  <a:ext cx="1364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B940C852-1D0A-44C9-9589-47DCE1B326BE}"/>
                    </a:ext>
                  </a:extLst>
                </p14:cNvPr>
                <p14:cNvContentPartPr/>
                <p14:nvPr/>
              </p14:nvContentPartPr>
              <p14:xfrm>
                <a:off x="7476999" y="1875966"/>
                <a:ext cx="11160" cy="104040"/>
              </p14:xfrm>
            </p:contentPart>
          </mc:Choice>
          <mc:Fallback xmlns="">
            <p:pic>
              <p:nvPicPr>
                <p:cNvPr id="52" name="Freihand 51">
                  <a:extLst>
                    <a:ext uri="{FF2B5EF4-FFF2-40B4-BE49-F238E27FC236}">
                      <a16:creationId xmlns:a16="http://schemas.microsoft.com/office/drawing/2014/main" id="{B940C852-1D0A-44C9-9589-47DCE1B326BE}"/>
                    </a:ext>
                  </a:extLst>
                </p:cNvPr>
                <p:cNvPicPr/>
                <p:nvPr/>
              </p:nvPicPr>
              <p:blipFill>
                <a:blip r:embed="rId54"/>
                <a:stretch>
                  <a:fillRect/>
                </a:stretch>
              </p:blipFill>
              <p:spPr>
                <a:xfrm>
                  <a:off x="7472679" y="1871646"/>
                  <a:ext cx="19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85AB5077-C5D3-403A-8C5C-CD05B641BE07}"/>
                    </a:ext>
                  </a:extLst>
                </p14:cNvPr>
                <p14:cNvContentPartPr/>
                <p14:nvPr/>
              </p14:nvContentPartPr>
              <p14:xfrm>
                <a:off x="7481319" y="1816566"/>
                <a:ext cx="149040" cy="153360"/>
              </p14:xfrm>
            </p:contentPart>
          </mc:Choice>
          <mc:Fallback xmlns="">
            <p:pic>
              <p:nvPicPr>
                <p:cNvPr id="53" name="Freihand 52">
                  <a:extLst>
                    <a:ext uri="{FF2B5EF4-FFF2-40B4-BE49-F238E27FC236}">
                      <a16:creationId xmlns:a16="http://schemas.microsoft.com/office/drawing/2014/main" id="{85AB5077-C5D3-403A-8C5C-CD05B641BE07}"/>
                    </a:ext>
                  </a:extLst>
                </p:cNvPr>
                <p:cNvPicPr/>
                <p:nvPr/>
              </p:nvPicPr>
              <p:blipFill>
                <a:blip r:embed="rId56"/>
                <a:stretch>
                  <a:fillRect/>
                </a:stretch>
              </p:blipFill>
              <p:spPr>
                <a:xfrm>
                  <a:off x="7476999" y="1812246"/>
                  <a:ext cx="1576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4" name="Freihand 53">
                  <a:extLst>
                    <a:ext uri="{FF2B5EF4-FFF2-40B4-BE49-F238E27FC236}">
                      <a16:creationId xmlns:a16="http://schemas.microsoft.com/office/drawing/2014/main" id="{67A8F4D3-5136-41DB-A8E6-75DE9828F299}"/>
                    </a:ext>
                  </a:extLst>
                </p14:cNvPr>
                <p14:cNvContentPartPr/>
                <p14:nvPr/>
              </p14:nvContentPartPr>
              <p14:xfrm>
                <a:off x="7644039" y="1762566"/>
                <a:ext cx="181440" cy="119880"/>
              </p14:xfrm>
            </p:contentPart>
          </mc:Choice>
          <mc:Fallback xmlns="">
            <p:pic>
              <p:nvPicPr>
                <p:cNvPr id="54" name="Freihand 53">
                  <a:extLst>
                    <a:ext uri="{FF2B5EF4-FFF2-40B4-BE49-F238E27FC236}">
                      <a16:creationId xmlns:a16="http://schemas.microsoft.com/office/drawing/2014/main" id="{67A8F4D3-5136-41DB-A8E6-75DE9828F299}"/>
                    </a:ext>
                  </a:extLst>
                </p:cNvPr>
                <p:cNvPicPr/>
                <p:nvPr/>
              </p:nvPicPr>
              <p:blipFill>
                <a:blip r:embed="rId58"/>
                <a:stretch>
                  <a:fillRect/>
                </a:stretch>
              </p:blipFill>
              <p:spPr>
                <a:xfrm>
                  <a:off x="7639719" y="1758246"/>
                  <a:ext cx="1900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5" name="Freihand 54">
                  <a:extLst>
                    <a:ext uri="{FF2B5EF4-FFF2-40B4-BE49-F238E27FC236}">
                      <a16:creationId xmlns:a16="http://schemas.microsoft.com/office/drawing/2014/main" id="{496B64D1-D94C-48B1-A1C8-E1EB4BFAF772}"/>
                    </a:ext>
                  </a:extLst>
                </p14:cNvPr>
                <p14:cNvContentPartPr/>
                <p14:nvPr/>
              </p14:nvContentPartPr>
              <p14:xfrm>
                <a:off x="7858599" y="1671846"/>
                <a:ext cx="123840" cy="93600"/>
              </p14:xfrm>
            </p:contentPart>
          </mc:Choice>
          <mc:Fallback xmlns="">
            <p:pic>
              <p:nvPicPr>
                <p:cNvPr id="55" name="Freihand 54">
                  <a:extLst>
                    <a:ext uri="{FF2B5EF4-FFF2-40B4-BE49-F238E27FC236}">
                      <a16:creationId xmlns:a16="http://schemas.microsoft.com/office/drawing/2014/main" id="{496B64D1-D94C-48B1-A1C8-E1EB4BFAF772}"/>
                    </a:ext>
                  </a:extLst>
                </p:cNvPr>
                <p:cNvPicPr/>
                <p:nvPr/>
              </p:nvPicPr>
              <p:blipFill>
                <a:blip r:embed="rId60"/>
                <a:stretch>
                  <a:fillRect/>
                </a:stretch>
              </p:blipFill>
              <p:spPr>
                <a:xfrm>
                  <a:off x="7854279" y="1667526"/>
                  <a:ext cx="132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 name="Freihand 10">
                  <a:extLst>
                    <a:ext uri="{FF2B5EF4-FFF2-40B4-BE49-F238E27FC236}">
                      <a16:creationId xmlns:a16="http://schemas.microsoft.com/office/drawing/2014/main" id="{704F8095-71F1-4FC2-AEFA-5BA85F54EEA4}"/>
                    </a:ext>
                  </a:extLst>
                </p14:cNvPr>
                <p14:cNvContentPartPr/>
                <p14:nvPr/>
              </p14:nvContentPartPr>
              <p14:xfrm>
                <a:off x="5122959" y="1199166"/>
                <a:ext cx="157680" cy="233640"/>
              </p14:xfrm>
            </p:contentPart>
          </mc:Choice>
          <mc:Fallback xmlns="">
            <p:pic>
              <p:nvPicPr>
                <p:cNvPr id="11" name="Freihand 10">
                  <a:extLst>
                    <a:ext uri="{FF2B5EF4-FFF2-40B4-BE49-F238E27FC236}">
                      <a16:creationId xmlns:a16="http://schemas.microsoft.com/office/drawing/2014/main" id="{704F8095-71F1-4FC2-AEFA-5BA85F54EEA4}"/>
                    </a:ext>
                  </a:extLst>
                </p:cNvPr>
                <p:cNvPicPr/>
                <p:nvPr/>
              </p:nvPicPr>
              <p:blipFill>
                <a:blip r:embed="rId62"/>
                <a:stretch>
                  <a:fillRect/>
                </a:stretch>
              </p:blipFill>
              <p:spPr>
                <a:xfrm>
                  <a:off x="5118639" y="1194846"/>
                  <a:ext cx="1663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 name="Freihand 11">
                  <a:extLst>
                    <a:ext uri="{FF2B5EF4-FFF2-40B4-BE49-F238E27FC236}">
                      <a16:creationId xmlns:a16="http://schemas.microsoft.com/office/drawing/2014/main" id="{4330DAFC-82AF-4DEB-BE6A-9184A51C24A0}"/>
                    </a:ext>
                  </a:extLst>
                </p14:cNvPr>
                <p14:cNvContentPartPr/>
                <p14:nvPr/>
              </p14:nvContentPartPr>
              <p14:xfrm>
                <a:off x="5241039" y="1020606"/>
                <a:ext cx="92520" cy="172440"/>
              </p14:xfrm>
            </p:contentPart>
          </mc:Choice>
          <mc:Fallback xmlns="">
            <p:pic>
              <p:nvPicPr>
                <p:cNvPr id="12" name="Freihand 11">
                  <a:extLst>
                    <a:ext uri="{FF2B5EF4-FFF2-40B4-BE49-F238E27FC236}">
                      <a16:creationId xmlns:a16="http://schemas.microsoft.com/office/drawing/2014/main" id="{4330DAFC-82AF-4DEB-BE6A-9184A51C24A0}"/>
                    </a:ext>
                  </a:extLst>
                </p:cNvPr>
                <p:cNvPicPr/>
                <p:nvPr/>
              </p:nvPicPr>
              <p:blipFill>
                <a:blip r:embed="rId64"/>
                <a:stretch>
                  <a:fillRect/>
                </a:stretch>
              </p:blipFill>
              <p:spPr>
                <a:xfrm>
                  <a:off x="5236719" y="1016286"/>
                  <a:ext cx="101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 name="Freihand 13">
                  <a:extLst>
                    <a:ext uri="{FF2B5EF4-FFF2-40B4-BE49-F238E27FC236}">
                      <a16:creationId xmlns:a16="http://schemas.microsoft.com/office/drawing/2014/main" id="{FAA31820-5435-47F3-B2B2-881B49EA302D}"/>
                    </a:ext>
                  </a:extLst>
                </p14:cNvPr>
                <p14:cNvContentPartPr/>
                <p14:nvPr/>
              </p14:nvContentPartPr>
              <p14:xfrm>
                <a:off x="5323839" y="1059126"/>
                <a:ext cx="53280" cy="119880"/>
              </p14:xfrm>
            </p:contentPart>
          </mc:Choice>
          <mc:Fallback xmlns="">
            <p:pic>
              <p:nvPicPr>
                <p:cNvPr id="14" name="Freihand 13">
                  <a:extLst>
                    <a:ext uri="{FF2B5EF4-FFF2-40B4-BE49-F238E27FC236}">
                      <a16:creationId xmlns:a16="http://schemas.microsoft.com/office/drawing/2014/main" id="{FAA31820-5435-47F3-B2B2-881B49EA302D}"/>
                    </a:ext>
                  </a:extLst>
                </p:cNvPr>
                <p:cNvPicPr/>
                <p:nvPr/>
              </p:nvPicPr>
              <p:blipFill>
                <a:blip r:embed="rId66"/>
                <a:stretch>
                  <a:fillRect/>
                </a:stretch>
              </p:blipFill>
              <p:spPr>
                <a:xfrm>
                  <a:off x="5319519" y="1054806"/>
                  <a:ext cx="61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 name="Freihand 14">
                  <a:extLst>
                    <a:ext uri="{FF2B5EF4-FFF2-40B4-BE49-F238E27FC236}">
                      <a16:creationId xmlns:a16="http://schemas.microsoft.com/office/drawing/2014/main" id="{306832F3-4F8B-4F1A-90AF-7166A7D60476}"/>
                    </a:ext>
                  </a:extLst>
                </p14:cNvPr>
                <p14:cNvContentPartPr/>
                <p14:nvPr/>
              </p14:nvContentPartPr>
              <p14:xfrm>
                <a:off x="5376399" y="915846"/>
                <a:ext cx="93600" cy="168480"/>
              </p14:xfrm>
            </p:contentPart>
          </mc:Choice>
          <mc:Fallback xmlns="">
            <p:pic>
              <p:nvPicPr>
                <p:cNvPr id="15" name="Freihand 14">
                  <a:extLst>
                    <a:ext uri="{FF2B5EF4-FFF2-40B4-BE49-F238E27FC236}">
                      <a16:creationId xmlns:a16="http://schemas.microsoft.com/office/drawing/2014/main" id="{306832F3-4F8B-4F1A-90AF-7166A7D60476}"/>
                    </a:ext>
                  </a:extLst>
                </p:cNvPr>
                <p:cNvPicPr/>
                <p:nvPr/>
              </p:nvPicPr>
              <p:blipFill>
                <a:blip r:embed="rId68"/>
                <a:stretch>
                  <a:fillRect/>
                </a:stretch>
              </p:blipFill>
              <p:spPr>
                <a:xfrm>
                  <a:off x="5372079" y="911526"/>
                  <a:ext cx="102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6" name="Freihand 15">
                  <a:extLst>
                    <a:ext uri="{FF2B5EF4-FFF2-40B4-BE49-F238E27FC236}">
                      <a16:creationId xmlns:a16="http://schemas.microsoft.com/office/drawing/2014/main" id="{F6047441-9899-49F0-9B44-FA95882A8BF6}"/>
                    </a:ext>
                  </a:extLst>
                </p14:cNvPr>
                <p14:cNvContentPartPr/>
                <p14:nvPr/>
              </p14:nvContentPartPr>
              <p14:xfrm>
                <a:off x="5496999" y="761766"/>
                <a:ext cx="207720" cy="243360"/>
              </p14:xfrm>
            </p:contentPart>
          </mc:Choice>
          <mc:Fallback xmlns="">
            <p:pic>
              <p:nvPicPr>
                <p:cNvPr id="16" name="Freihand 15">
                  <a:extLst>
                    <a:ext uri="{FF2B5EF4-FFF2-40B4-BE49-F238E27FC236}">
                      <a16:creationId xmlns:a16="http://schemas.microsoft.com/office/drawing/2014/main" id="{F6047441-9899-49F0-9B44-FA95882A8BF6}"/>
                    </a:ext>
                  </a:extLst>
                </p:cNvPr>
                <p:cNvPicPr/>
                <p:nvPr/>
              </p:nvPicPr>
              <p:blipFill>
                <a:blip r:embed="rId70"/>
                <a:stretch>
                  <a:fillRect/>
                </a:stretch>
              </p:blipFill>
              <p:spPr>
                <a:xfrm>
                  <a:off x="5492679" y="757446"/>
                  <a:ext cx="216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 name="Freihand 17">
                  <a:extLst>
                    <a:ext uri="{FF2B5EF4-FFF2-40B4-BE49-F238E27FC236}">
                      <a16:creationId xmlns:a16="http://schemas.microsoft.com/office/drawing/2014/main" id="{E4DD9E3E-ECD2-477A-9D76-361BA0D86AC6}"/>
                    </a:ext>
                  </a:extLst>
                </p14:cNvPr>
                <p14:cNvContentPartPr/>
                <p14:nvPr/>
              </p14:nvContentPartPr>
              <p14:xfrm>
                <a:off x="5756199" y="627846"/>
                <a:ext cx="213480" cy="228600"/>
              </p14:xfrm>
            </p:contentPart>
          </mc:Choice>
          <mc:Fallback xmlns="">
            <p:pic>
              <p:nvPicPr>
                <p:cNvPr id="18" name="Freihand 17">
                  <a:extLst>
                    <a:ext uri="{FF2B5EF4-FFF2-40B4-BE49-F238E27FC236}">
                      <a16:creationId xmlns:a16="http://schemas.microsoft.com/office/drawing/2014/main" id="{E4DD9E3E-ECD2-477A-9D76-361BA0D86AC6}"/>
                    </a:ext>
                  </a:extLst>
                </p:cNvPr>
                <p:cNvPicPr/>
                <p:nvPr/>
              </p:nvPicPr>
              <p:blipFill>
                <a:blip r:embed="rId72"/>
                <a:stretch>
                  <a:fillRect/>
                </a:stretch>
              </p:blipFill>
              <p:spPr>
                <a:xfrm>
                  <a:off x="5751879" y="623526"/>
                  <a:ext cx="222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9" name="Freihand 18">
                  <a:extLst>
                    <a:ext uri="{FF2B5EF4-FFF2-40B4-BE49-F238E27FC236}">
                      <a16:creationId xmlns:a16="http://schemas.microsoft.com/office/drawing/2014/main" id="{5DA821EB-3DA0-42DD-9B52-D98E421314EB}"/>
                    </a:ext>
                  </a:extLst>
                </p14:cNvPr>
                <p14:cNvContentPartPr/>
                <p14:nvPr/>
              </p14:nvContentPartPr>
              <p14:xfrm>
                <a:off x="5936199" y="587526"/>
                <a:ext cx="19800" cy="1440"/>
              </p14:xfrm>
            </p:contentPart>
          </mc:Choice>
          <mc:Fallback xmlns="">
            <p:pic>
              <p:nvPicPr>
                <p:cNvPr id="19" name="Freihand 18">
                  <a:extLst>
                    <a:ext uri="{FF2B5EF4-FFF2-40B4-BE49-F238E27FC236}">
                      <a16:creationId xmlns:a16="http://schemas.microsoft.com/office/drawing/2014/main" id="{5DA821EB-3DA0-42DD-9B52-D98E421314EB}"/>
                    </a:ext>
                  </a:extLst>
                </p:cNvPr>
                <p:cNvPicPr/>
                <p:nvPr/>
              </p:nvPicPr>
              <p:blipFill>
                <a:blip r:embed="rId74"/>
                <a:stretch>
                  <a:fillRect/>
                </a:stretch>
              </p:blipFill>
              <p:spPr>
                <a:xfrm>
                  <a:off x="5931879" y="583206"/>
                  <a:ext cx="2844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0" name="Freihand 19">
                  <a:extLst>
                    <a:ext uri="{FF2B5EF4-FFF2-40B4-BE49-F238E27FC236}">
                      <a16:creationId xmlns:a16="http://schemas.microsoft.com/office/drawing/2014/main" id="{82FB0D14-90BE-48BF-92D2-11766364D482}"/>
                    </a:ext>
                  </a:extLst>
                </p14:cNvPr>
                <p14:cNvContentPartPr/>
                <p14:nvPr/>
              </p14:nvContentPartPr>
              <p14:xfrm>
                <a:off x="6008559" y="595446"/>
                <a:ext cx="41400" cy="65880"/>
              </p14:xfrm>
            </p:contentPart>
          </mc:Choice>
          <mc:Fallback xmlns="">
            <p:pic>
              <p:nvPicPr>
                <p:cNvPr id="20" name="Freihand 19">
                  <a:extLst>
                    <a:ext uri="{FF2B5EF4-FFF2-40B4-BE49-F238E27FC236}">
                      <a16:creationId xmlns:a16="http://schemas.microsoft.com/office/drawing/2014/main" id="{82FB0D14-90BE-48BF-92D2-11766364D482}"/>
                    </a:ext>
                  </a:extLst>
                </p:cNvPr>
                <p:cNvPicPr/>
                <p:nvPr/>
              </p:nvPicPr>
              <p:blipFill>
                <a:blip r:embed="rId76"/>
                <a:stretch>
                  <a:fillRect/>
                </a:stretch>
              </p:blipFill>
              <p:spPr>
                <a:xfrm>
                  <a:off x="6004239" y="591126"/>
                  <a:ext cx="50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1" name="Freihand 20">
                  <a:extLst>
                    <a:ext uri="{FF2B5EF4-FFF2-40B4-BE49-F238E27FC236}">
                      <a16:creationId xmlns:a16="http://schemas.microsoft.com/office/drawing/2014/main" id="{6EB5F9FC-1D19-425F-B23A-8F6F98BC7E5E}"/>
                    </a:ext>
                  </a:extLst>
                </p14:cNvPr>
                <p14:cNvContentPartPr/>
                <p14:nvPr/>
              </p14:nvContentPartPr>
              <p14:xfrm>
                <a:off x="6099639" y="557646"/>
                <a:ext cx="32040" cy="58320"/>
              </p14:xfrm>
            </p:contentPart>
          </mc:Choice>
          <mc:Fallback xmlns="">
            <p:pic>
              <p:nvPicPr>
                <p:cNvPr id="21" name="Freihand 20">
                  <a:extLst>
                    <a:ext uri="{FF2B5EF4-FFF2-40B4-BE49-F238E27FC236}">
                      <a16:creationId xmlns:a16="http://schemas.microsoft.com/office/drawing/2014/main" id="{6EB5F9FC-1D19-425F-B23A-8F6F98BC7E5E}"/>
                    </a:ext>
                  </a:extLst>
                </p:cNvPr>
                <p:cNvPicPr/>
                <p:nvPr/>
              </p:nvPicPr>
              <p:blipFill>
                <a:blip r:embed="rId78"/>
                <a:stretch>
                  <a:fillRect/>
                </a:stretch>
              </p:blipFill>
              <p:spPr>
                <a:xfrm>
                  <a:off x="6095319" y="553326"/>
                  <a:ext cx="40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2" name="Freihand 21">
                  <a:extLst>
                    <a:ext uri="{FF2B5EF4-FFF2-40B4-BE49-F238E27FC236}">
                      <a16:creationId xmlns:a16="http://schemas.microsoft.com/office/drawing/2014/main" id="{D1D37C40-AEE3-4721-8A8A-90F72E3AF59C}"/>
                    </a:ext>
                  </a:extLst>
                </p14:cNvPr>
                <p14:cNvContentPartPr/>
                <p14:nvPr/>
              </p14:nvContentPartPr>
              <p14:xfrm>
                <a:off x="6092439" y="546486"/>
                <a:ext cx="57960" cy="80280"/>
              </p14:xfrm>
            </p:contentPart>
          </mc:Choice>
          <mc:Fallback xmlns="">
            <p:pic>
              <p:nvPicPr>
                <p:cNvPr id="22" name="Freihand 21">
                  <a:extLst>
                    <a:ext uri="{FF2B5EF4-FFF2-40B4-BE49-F238E27FC236}">
                      <a16:creationId xmlns:a16="http://schemas.microsoft.com/office/drawing/2014/main" id="{D1D37C40-AEE3-4721-8A8A-90F72E3AF59C}"/>
                    </a:ext>
                  </a:extLst>
                </p:cNvPr>
                <p:cNvPicPr/>
                <p:nvPr/>
              </p:nvPicPr>
              <p:blipFill>
                <a:blip r:embed="rId80"/>
                <a:stretch>
                  <a:fillRect/>
                </a:stretch>
              </p:blipFill>
              <p:spPr>
                <a:xfrm>
                  <a:off x="6088119" y="542166"/>
                  <a:ext cx="66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3" name="Freihand 22">
                  <a:extLst>
                    <a:ext uri="{FF2B5EF4-FFF2-40B4-BE49-F238E27FC236}">
                      <a16:creationId xmlns:a16="http://schemas.microsoft.com/office/drawing/2014/main" id="{1DEC9D89-E2A2-4EC2-8D91-79F96A36DAC2}"/>
                    </a:ext>
                  </a:extLst>
                </p14:cNvPr>
                <p14:cNvContentPartPr/>
                <p14:nvPr/>
              </p14:nvContentPartPr>
              <p14:xfrm>
                <a:off x="6138519" y="446766"/>
                <a:ext cx="41760" cy="145800"/>
              </p14:xfrm>
            </p:contentPart>
          </mc:Choice>
          <mc:Fallback xmlns="">
            <p:pic>
              <p:nvPicPr>
                <p:cNvPr id="23" name="Freihand 22">
                  <a:extLst>
                    <a:ext uri="{FF2B5EF4-FFF2-40B4-BE49-F238E27FC236}">
                      <a16:creationId xmlns:a16="http://schemas.microsoft.com/office/drawing/2014/main" id="{1DEC9D89-E2A2-4EC2-8D91-79F96A36DAC2}"/>
                    </a:ext>
                  </a:extLst>
                </p:cNvPr>
                <p:cNvPicPr/>
                <p:nvPr/>
              </p:nvPicPr>
              <p:blipFill>
                <a:blip r:embed="rId82"/>
                <a:stretch>
                  <a:fillRect/>
                </a:stretch>
              </p:blipFill>
              <p:spPr>
                <a:xfrm>
                  <a:off x="6134199" y="442446"/>
                  <a:ext cx="50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 name="Freihand 23">
                  <a:extLst>
                    <a:ext uri="{FF2B5EF4-FFF2-40B4-BE49-F238E27FC236}">
                      <a16:creationId xmlns:a16="http://schemas.microsoft.com/office/drawing/2014/main" id="{3CCE0700-ACC1-484A-A296-FEEA49DA09B7}"/>
                    </a:ext>
                  </a:extLst>
                </p14:cNvPr>
                <p14:cNvContentPartPr/>
                <p14:nvPr/>
              </p14:nvContentPartPr>
              <p14:xfrm>
                <a:off x="6206559" y="302766"/>
                <a:ext cx="145080" cy="260280"/>
              </p14:xfrm>
            </p:contentPart>
          </mc:Choice>
          <mc:Fallback xmlns="">
            <p:pic>
              <p:nvPicPr>
                <p:cNvPr id="24" name="Freihand 23">
                  <a:extLst>
                    <a:ext uri="{FF2B5EF4-FFF2-40B4-BE49-F238E27FC236}">
                      <a16:creationId xmlns:a16="http://schemas.microsoft.com/office/drawing/2014/main" id="{3CCE0700-ACC1-484A-A296-FEEA49DA09B7}"/>
                    </a:ext>
                  </a:extLst>
                </p:cNvPr>
                <p:cNvPicPr/>
                <p:nvPr/>
              </p:nvPicPr>
              <p:blipFill>
                <a:blip r:embed="rId84"/>
                <a:stretch>
                  <a:fillRect/>
                </a:stretch>
              </p:blipFill>
              <p:spPr>
                <a:xfrm>
                  <a:off x="6202239" y="298446"/>
                  <a:ext cx="1537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 name="Freihand 24">
                  <a:extLst>
                    <a:ext uri="{FF2B5EF4-FFF2-40B4-BE49-F238E27FC236}">
                      <a16:creationId xmlns:a16="http://schemas.microsoft.com/office/drawing/2014/main" id="{4DA30850-29FF-4FC2-BAFC-C95970231CAF}"/>
                    </a:ext>
                  </a:extLst>
                </p14:cNvPr>
                <p14:cNvContentPartPr/>
                <p14:nvPr/>
              </p14:nvContentPartPr>
              <p14:xfrm>
                <a:off x="6070839" y="795246"/>
                <a:ext cx="81000" cy="130320"/>
              </p14:xfrm>
            </p:contentPart>
          </mc:Choice>
          <mc:Fallback xmlns="">
            <p:pic>
              <p:nvPicPr>
                <p:cNvPr id="25" name="Freihand 24">
                  <a:extLst>
                    <a:ext uri="{FF2B5EF4-FFF2-40B4-BE49-F238E27FC236}">
                      <a16:creationId xmlns:a16="http://schemas.microsoft.com/office/drawing/2014/main" id="{4DA30850-29FF-4FC2-BAFC-C95970231CAF}"/>
                    </a:ext>
                  </a:extLst>
                </p:cNvPr>
                <p:cNvPicPr/>
                <p:nvPr/>
              </p:nvPicPr>
              <p:blipFill>
                <a:blip r:embed="rId86"/>
                <a:stretch>
                  <a:fillRect/>
                </a:stretch>
              </p:blipFill>
              <p:spPr>
                <a:xfrm>
                  <a:off x="6066519" y="790926"/>
                  <a:ext cx="89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 name="Freihand 25">
                  <a:extLst>
                    <a:ext uri="{FF2B5EF4-FFF2-40B4-BE49-F238E27FC236}">
                      <a16:creationId xmlns:a16="http://schemas.microsoft.com/office/drawing/2014/main" id="{7655EE4F-D138-4FA9-BAF9-F2E88D38CEE0}"/>
                    </a:ext>
                  </a:extLst>
                </p14:cNvPr>
                <p14:cNvContentPartPr/>
                <p14:nvPr/>
              </p14:nvContentPartPr>
              <p14:xfrm>
                <a:off x="6160839" y="714606"/>
                <a:ext cx="74160" cy="120960"/>
              </p14:xfrm>
            </p:contentPart>
          </mc:Choice>
          <mc:Fallback xmlns="">
            <p:pic>
              <p:nvPicPr>
                <p:cNvPr id="26" name="Freihand 25">
                  <a:extLst>
                    <a:ext uri="{FF2B5EF4-FFF2-40B4-BE49-F238E27FC236}">
                      <a16:creationId xmlns:a16="http://schemas.microsoft.com/office/drawing/2014/main" id="{7655EE4F-D138-4FA9-BAF9-F2E88D38CEE0}"/>
                    </a:ext>
                  </a:extLst>
                </p:cNvPr>
                <p:cNvPicPr/>
                <p:nvPr/>
              </p:nvPicPr>
              <p:blipFill>
                <a:blip r:embed="rId88"/>
                <a:stretch>
                  <a:fillRect/>
                </a:stretch>
              </p:blipFill>
              <p:spPr>
                <a:xfrm>
                  <a:off x="6156519" y="710286"/>
                  <a:ext cx="82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7" name="Freihand 26">
                  <a:extLst>
                    <a:ext uri="{FF2B5EF4-FFF2-40B4-BE49-F238E27FC236}">
                      <a16:creationId xmlns:a16="http://schemas.microsoft.com/office/drawing/2014/main" id="{24E02C49-A6E4-407E-9F4B-2AC16031811B}"/>
                    </a:ext>
                  </a:extLst>
                </p14:cNvPr>
                <p14:cNvContentPartPr/>
                <p14:nvPr/>
              </p14:nvContentPartPr>
              <p14:xfrm>
                <a:off x="6180999" y="644766"/>
                <a:ext cx="24840" cy="23400"/>
              </p14:xfrm>
            </p:contentPart>
          </mc:Choice>
          <mc:Fallback xmlns="">
            <p:pic>
              <p:nvPicPr>
                <p:cNvPr id="27" name="Freihand 26">
                  <a:extLst>
                    <a:ext uri="{FF2B5EF4-FFF2-40B4-BE49-F238E27FC236}">
                      <a16:creationId xmlns:a16="http://schemas.microsoft.com/office/drawing/2014/main" id="{24E02C49-A6E4-407E-9F4B-2AC16031811B}"/>
                    </a:ext>
                  </a:extLst>
                </p:cNvPr>
                <p:cNvPicPr/>
                <p:nvPr/>
              </p:nvPicPr>
              <p:blipFill>
                <a:blip r:embed="rId90"/>
                <a:stretch>
                  <a:fillRect/>
                </a:stretch>
              </p:blipFill>
              <p:spPr>
                <a:xfrm>
                  <a:off x="6176679" y="640446"/>
                  <a:ext cx="33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8" name="Freihand 27">
                  <a:extLst>
                    <a:ext uri="{FF2B5EF4-FFF2-40B4-BE49-F238E27FC236}">
                      <a16:creationId xmlns:a16="http://schemas.microsoft.com/office/drawing/2014/main" id="{2237BF56-0F2C-4279-9EA5-C5214FB7C42B}"/>
                    </a:ext>
                  </a:extLst>
                </p14:cNvPr>
                <p14:cNvContentPartPr/>
                <p14:nvPr/>
              </p14:nvContentPartPr>
              <p14:xfrm>
                <a:off x="6262719" y="654486"/>
                <a:ext cx="72360" cy="106920"/>
              </p14:xfrm>
            </p:contentPart>
          </mc:Choice>
          <mc:Fallback xmlns="">
            <p:pic>
              <p:nvPicPr>
                <p:cNvPr id="28" name="Freihand 27">
                  <a:extLst>
                    <a:ext uri="{FF2B5EF4-FFF2-40B4-BE49-F238E27FC236}">
                      <a16:creationId xmlns:a16="http://schemas.microsoft.com/office/drawing/2014/main" id="{2237BF56-0F2C-4279-9EA5-C5214FB7C42B}"/>
                    </a:ext>
                  </a:extLst>
                </p:cNvPr>
                <p:cNvPicPr/>
                <p:nvPr/>
              </p:nvPicPr>
              <p:blipFill>
                <a:blip r:embed="rId92"/>
                <a:stretch>
                  <a:fillRect/>
                </a:stretch>
              </p:blipFill>
              <p:spPr>
                <a:xfrm>
                  <a:off x="6258399" y="650166"/>
                  <a:ext cx="81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9" name="Freihand 28">
                  <a:extLst>
                    <a:ext uri="{FF2B5EF4-FFF2-40B4-BE49-F238E27FC236}">
                      <a16:creationId xmlns:a16="http://schemas.microsoft.com/office/drawing/2014/main" id="{D38BE00B-FBC4-4565-B0A6-7FF2737E977B}"/>
                    </a:ext>
                  </a:extLst>
                </p14:cNvPr>
                <p14:cNvContentPartPr/>
                <p14:nvPr/>
              </p14:nvContentPartPr>
              <p14:xfrm>
                <a:off x="6333279" y="543606"/>
                <a:ext cx="50760" cy="161640"/>
              </p14:xfrm>
            </p:contentPart>
          </mc:Choice>
          <mc:Fallback xmlns="">
            <p:pic>
              <p:nvPicPr>
                <p:cNvPr id="29" name="Freihand 28">
                  <a:extLst>
                    <a:ext uri="{FF2B5EF4-FFF2-40B4-BE49-F238E27FC236}">
                      <a16:creationId xmlns:a16="http://schemas.microsoft.com/office/drawing/2014/main" id="{D38BE00B-FBC4-4565-B0A6-7FF2737E977B}"/>
                    </a:ext>
                  </a:extLst>
                </p:cNvPr>
                <p:cNvPicPr/>
                <p:nvPr/>
              </p:nvPicPr>
              <p:blipFill>
                <a:blip r:embed="rId94"/>
                <a:stretch>
                  <a:fillRect/>
                </a:stretch>
              </p:blipFill>
              <p:spPr>
                <a:xfrm>
                  <a:off x="6328959" y="539286"/>
                  <a:ext cx="594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0" name="Freihand 29">
                  <a:extLst>
                    <a:ext uri="{FF2B5EF4-FFF2-40B4-BE49-F238E27FC236}">
                      <a16:creationId xmlns:a16="http://schemas.microsoft.com/office/drawing/2014/main" id="{6D9E1D39-3E9A-486A-81F9-4C73479AC859}"/>
                    </a:ext>
                  </a:extLst>
                </p14:cNvPr>
                <p14:cNvContentPartPr/>
                <p14:nvPr/>
              </p14:nvContentPartPr>
              <p14:xfrm>
                <a:off x="6430479" y="540006"/>
                <a:ext cx="56520" cy="169560"/>
              </p14:xfrm>
            </p:contentPart>
          </mc:Choice>
          <mc:Fallback xmlns="">
            <p:pic>
              <p:nvPicPr>
                <p:cNvPr id="30" name="Freihand 29">
                  <a:extLst>
                    <a:ext uri="{FF2B5EF4-FFF2-40B4-BE49-F238E27FC236}">
                      <a16:creationId xmlns:a16="http://schemas.microsoft.com/office/drawing/2014/main" id="{6D9E1D39-3E9A-486A-81F9-4C73479AC859}"/>
                    </a:ext>
                  </a:extLst>
                </p:cNvPr>
                <p:cNvPicPr/>
                <p:nvPr/>
              </p:nvPicPr>
              <p:blipFill>
                <a:blip r:embed="rId96"/>
                <a:stretch>
                  <a:fillRect/>
                </a:stretch>
              </p:blipFill>
              <p:spPr>
                <a:xfrm>
                  <a:off x="6426159" y="535686"/>
                  <a:ext cx="65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76F945C9-F2B3-4841-85E4-7A6F05F6AE82}"/>
                    </a:ext>
                  </a:extLst>
                </p14:cNvPr>
                <p14:cNvContentPartPr/>
                <p14:nvPr/>
              </p14:nvContentPartPr>
              <p14:xfrm>
                <a:off x="4741719" y="306726"/>
                <a:ext cx="1831680" cy="1249200"/>
              </p14:xfrm>
            </p:contentPart>
          </mc:Choice>
          <mc:Fallback xmlns="">
            <p:pic>
              <p:nvPicPr>
                <p:cNvPr id="58" name="Freihand 57">
                  <a:extLst>
                    <a:ext uri="{FF2B5EF4-FFF2-40B4-BE49-F238E27FC236}">
                      <a16:creationId xmlns:a16="http://schemas.microsoft.com/office/drawing/2014/main" id="{76F945C9-F2B3-4841-85E4-7A6F05F6AE82}"/>
                    </a:ext>
                  </a:extLst>
                </p:cNvPr>
                <p:cNvPicPr/>
                <p:nvPr/>
              </p:nvPicPr>
              <p:blipFill>
                <a:blip r:embed="rId98"/>
                <a:stretch>
                  <a:fillRect/>
                </a:stretch>
              </p:blipFill>
              <p:spPr>
                <a:xfrm>
                  <a:off x="4737399" y="302406"/>
                  <a:ext cx="1840320" cy="1257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16A50E72-8A4E-45FC-8F3D-D10A982D6936}"/>
                    </a:ext>
                  </a:extLst>
                </p14:cNvPr>
                <p14:cNvContentPartPr/>
                <p14:nvPr/>
              </p14:nvContentPartPr>
              <p14:xfrm>
                <a:off x="6030879" y="1547286"/>
                <a:ext cx="1168920" cy="659520"/>
              </p14:xfrm>
            </p:contentPart>
          </mc:Choice>
          <mc:Fallback xmlns="">
            <p:pic>
              <p:nvPicPr>
                <p:cNvPr id="60" name="Freihand 59">
                  <a:extLst>
                    <a:ext uri="{FF2B5EF4-FFF2-40B4-BE49-F238E27FC236}">
                      <a16:creationId xmlns:a16="http://schemas.microsoft.com/office/drawing/2014/main" id="{16A50E72-8A4E-45FC-8F3D-D10A982D6936}"/>
                    </a:ext>
                  </a:extLst>
                </p:cNvPr>
                <p:cNvPicPr/>
                <p:nvPr/>
              </p:nvPicPr>
              <p:blipFill>
                <a:blip r:embed="rId100"/>
                <a:stretch>
                  <a:fillRect/>
                </a:stretch>
              </p:blipFill>
              <p:spPr>
                <a:xfrm>
                  <a:off x="6026559" y="1542966"/>
                  <a:ext cx="117756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601E521B-E3C1-45D8-BB72-D42D84FF05AF}"/>
                    </a:ext>
                  </a:extLst>
                </p14:cNvPr>
                <p14:cNvContentPartPr/>
                <p14:nvPr/>
              </p14:nvContentPartPr>
              <p14:xfrm>
                <a:off x="6996399" y="1439286"/>
                <a:ext cx="1343880" cy="833040"/>
              </p14:xfrm>
            </p:contentPart>
          </mc:Choice>
          <mc:Fallback xmlns="">
            <p:pic>
              <p:nvPicPr>
                <p:cNvPr id="62" name="Freihand 61">
                  <a:extLst>
                    <a:ext uri="{FF2B5EF4-FFF2-40B4-BE49-F238E27FC236}">
                      <a16:creationId xmlns:a16="http://schemas.microsoft.com/office/drawing/2014/main" id="{601E521B-E3C1-45D8-BB72-D42D84FF05AF}"/>
                    </a:ext>
                  </a:extLst>
                </p:cNvPr>
                <p:cNvPicPr/>
                <p:nvPr/>
              </p:nvPicPr>
              <p:blipFill>
                <a:blip r:embed="rId102"/>
                <a:stretch>
                  <a:fillRect/>
                </a:stretch>
              </p:blipFill>
              <p:spPr>
                <a:xfrm>
                  <a:off x="6992079" y="1434966"/>
                  <a:ext cx="1352520" cy="841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B25C986D-0189-4AFD-A667-555B1E8C35F2}"/>
                    </a:ext>
                  </a:extLst>
                </p14:cNvPr>
                <p14:cNvContentPartPr/>
                <p14:nvPr/>
              </p14:nvContentPartPr>
              <p14:xfrm>
                <a:off x="5193879" y="2841486"/>
                <a:ext cx="2245320" cy="649080"/>
              </p14:xfrm>
            </p:contentPart>
          </mc:Choice>
          <mc:Fallback xmlns="">
            <p:pic>
              <p:nvPicPr>
                <p:cNvPr id="64" name="Freihand 63">
                  <a:extLst>
                    <a:ext uri="{FF2B5EF4-FFF2-40B4-BE49-F238E27FC236}">
                      <a16:creationId xmlns:a16="http://schemas.microsoft.com/office/drawing/2014/main" id="{B25C986D-0189-4AFD-A667-555B1E8C35F2}"/>
                    </a:ext>
                  </a:extLst>
                </p:cNvPr>
                <p:cNvPicPr/>
                <p:nvPr/>
              </p:nvPicPr>
              <p:blipFill>
                <a:blip r:embed="rId104"/>
                <a:stretch>
                  <a:fillRect/>
                </a:stretch>
              </p:blipFill>
              <p:spPr>
                <a:xfrm>
                  <a:off x="5189559" y="2837166"/>
                  <a:ext cx="225396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F9CA1155-A93D-42E3-8B09-D511F06FC05D}"/>
                    </a:ext>
                  </a:extLst>
                </p14:cNvPr>
                <p14:cNvContentPartPr/>
                <p14:nvPr/>
              </p14:nvContentPartPr>
              <p14:xfrm>
                <a:off x="7092879" y="3361326"/>
                <a:ext cx="542520" cy="359640"/>
              </p14:xfrm>
            </p:contentPart>
          </mc:Choice>
          <mc:Fallback xmlns="">
            <p:pic>
              <p:nvPicPr>
                <p:cNvPr id="65" name="Freihand 64">
                  <a:extLst>
                    <a:ext uri="{FF2B5EF4-FFF2-40B4-BE49-F238E27FC236}">
                      <a16:creationId xmlns:a16="http://schemas.microsoft.com/office/drawing/2014/main" id="{F9CA1155-A93D-42E3-8B09-D511F06FC05D}"/>
                    </a:ext>
                  </a:extLst>
                </p:cNvPr>
                <p:cNvPicPr/>
                <p:nvPr/>
              </p:nvPicPr>
              <p:blipFill>
                <a:blip r:embed="rId106"/>
                <a:stretch>
                  <a:fillRect/>
                </a:stretch>
              </p:blipFill>
              <p:spPr>
                <a:xfrm>
                  <a:off x="7088559" y="3357006"/>
                  <a:ext cx="5511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122AA539-3778-4BE4-BD40-F924A139FE1B}"/>
                    </a:ext>
                  </a:extLst>
                </p14:cNvPr>
                <p14:cNvContentPartPr/>
                <p14:nvPr/>
              </p14:nvContentPartPr>
              <p14:xfrm>
                <a:off x="5088039" y="2767686"/>
                <a:ext cx="420840" cy="644040"/>
              </p14:xfrm>
            </p:contentPart>
          </mc:Choice>
          <mc:Fallback xmlns="">
            <p:pic>
              <p:nvPicPr>
                <p:cNvPr id="68" name="Freihand 67">
                  <a:extLst>
                    <a:ext uri="{FF2B5EF4-FFF2-40B4-BE49-F238E27FC236}">
                      <a16:creationId xmlns:a16="http://schemas.microsoft.com/office/drawing/2014/main" id="{122AA539-3778-4BE4-BD40-F924A139FE1B}"/>
                    </a:ext>
                  </a:extLst>
                </p:cNvPr>
                <p:cNvPicPr/>
                <p:nvPr/>
              </p:nvPicPr>
              <p:blipFill>
                <a:blip r:embed="rId108"/>
                <a:stretch>
                  <a:fillRect/>
                </a:stretch>
              </p:blipFill>
              <p:spPr>
                <a:xfrm>
                  <a:off x="5083719" y="2763366"/>
                  <a:ext cx="42948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B992E558-6C35-4401-AD1B-22803FFE1925}"/>
                    </a:ext>
                  </a:extLst>
                </p14:cNvPr>
                <p14:cNvContentPartPr/>
                <p14:nvPr/>
              </p14:nvContentPartPr>
              <p14:xfrm>
                <a:off x="7252359" y="3189966"/>
                <a:ext cx="432360" cy="701280"/>
              </p14:xfrm>
            </p:contentPart>
          </mc:Choice>
          <mc:Fallback xmlns="">
            <p:pic>
              <p:nvPicPr>
                <p:cNvPr id="69" name="Freihand 68">
                  <a:extLst>
                    <a:ext uri="{FF2B5EF4-FFF2-40B4-BE49-F238E27FC236}">
                      <a16:creationId xmlns:a16="http://schemas.microsoft.com/office/drawing/2014/main" id="{B992E558-6C35-4401-AD1B-22803FFE1925}"/>
                    </a:ext>
                  </a:extLst>
                </p:cNvPr>
                <p:cNvPicPr/>
                <p:nvPr/>
              </p:nvPicPr>
              <p:blipFill>
                <a:blip r:embed="rId110"/>
                <a:stretch>
                  <a:fillRect/>
                </a:stretch>
              </p:blipFill>
              <p:spPr>
                <a:xfrm>
                  <a:off x="7248039" y="3185646"/>
                  <a:ext cx="44100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1D0A5302-BDA4-4A91-81AB-4AE4642A4B3D}"/>
                    </a:ext>
                  </a:extLst>
                </p14:cNvPr>
                <p14:cNvContentPartPr/>
                <p14:nvPr/>
              </p14:nvContentPartPr>
              <p14:xfrm>
                <a:off x="7121679" y="887046"/>
                <a:ext cx="460080" cy="2245320"/>
              </p14:xfrm>
            </p:contentPart>
          </mc:Choice>
          <mc:Fallback xmlns="">
            <p:pic>
              <p:nvPicPr>
                <p:cNvPr id="73" name="Freihand 72">
                  <a:extLst>
                    <a:ext uri="{FF2B5EF4-FFF2-40B4-BE49-F238E27FC236}">
                      <a16:creationId xmlns:a16="http://schemas.microsoft.com/office/drawing/2014/main" id="{1D0A5302-BDA4-4A91-81AB-4AE4642A4B3D}"/>
                    </a:ext>
                  </a:extLst>
                </p:cNvPr>
                <p:cNvPicPr/>
                <p:nvPr/>
              </p:nvPicPr>
              <p:blipFill>
                <a:blip r:embed="rId112"/>
                <a:stretch>
                  <a:fillRect/>
                </a:stretch>
              </p:blipFill>
              <p:spPr>
                <a:xfrm>
                  <a:off x="7117359" y="882726"/>
                  <a:ext cx="468720" cy="2253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DF69D0D0-16C5-4785-8E72-B70A3E83D38B}"/>
                    </a:ext>
                  </a:extLst>
                </p14:cNvPr>
                <p14:cNvContentPartPr/>
                <p14:nvPr/>
              </p14:nvContentPartPr>
              <p14:xfrm>
                <a:off x="6984879" y="652686"/>
                <a:ext cx="128160" cy="199800"/>
              </p14:xfrm>
            </p:contentPart>
          </mc:Choice>
          <mc:Fallback xmlns="">
            <p:pic>
              <p:nvPicPr>
                <p:cNvPr id="75" name="Freihand 74">
                  <a:extLst>
                    <a:ext uri="{FF2B5EF4-FFF2-40B4-BE49-F238E27FC236}">
                      <a16:creationId xmlns:a16="http://schemas.microsoft.com/office/drawing/2014/main" id="{DF69D0D0-16C5-4785-8E72-B70A3E83D38B}"/>
                    </a:ext>
                  </a:extLst>
                </p:cNvPr>
                <p:cNvPicPr/>
                <p:nvPr/>
              </p:nvPicPr>
              <p:blipFill>
                <a:blip r:embed="rId114"/>
                <a:stretch>
                  <a:fillRect/>
                </a:stretch>
              </p:blipFill>
              <p:spPr>
                <a:xfrm>
                  <a:off x="6980559" y="648366"/>
                  <a:ext cx="136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38B3ED5D-70D3-4552-9D07-7BF6CB4F35D1}"/>
                    </a:ext>
                  </a:extLst>
                </p14:cNvPr>
                <p14:cNvContentPartPr/>
                <p14:nvPr/>
              </p14:nvContentPartPr>
              <p14:xfrm>
                <a:off x="7151919" y="618126"/>
                <a:ext cx="98280" cy="180000"/>
              </p14:xfrm>
            </p:contentPart>
          </mc:Choice>
          <mc:Fallback xmlns="">
            <p:pic>
              <p:nvPicPr>
                <p:cNvPr id="76" name="Freihand 75">
                  <a:extLst>
                    <a:ext uri="{FF2B5EF4-FFF2-40B4-BE49-F238E27FC236}">
                      <a16:creationId xmlns:a16="http://schemas.microsoft.com/office/drawing/2014/main" id="{38B3ED5D-70D3-4552-9D07-7BF6CB4F35D1}"/>
                    </a:ext>
                  </a:extLst>
                </p:cNvPr>
                <p:cNvPicPr/>
                <p:nvPr/>
              </p:nvPicPr>
              <p:blipFill>
                <a:blip r:embed="rId116"/>
                <a:stretch>
                  <a:fillRect/>
                </a:stretch>
              </p:blipFill>
              <p:spPr>
                <a:xfrm>
                  <a:off x="7147599" y="613806"/>
                  <a:ext cx="106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DBDCE541-46F1-4979-AC0B-0F24CD68A201}"/>
                    </a:ext>
                  </a:extLst>
                </p14:cNvPr>
                <p14:cNvContentPartPr/>
                <p14:nvPr/>
              </p14:nvContentPartPr>
              <p14:xfrm>
                <a:off x="7264959" y="598326"/>
                <a:ext cx="211320" cy="178200"/>
              </p14:xfrm>
            </p:contentPart>
          </mc:Choice>
          <mc:Fallback xmlns="">
            <p:pic>
              <p:nvPicPr>
                <p:cNvPr id="77" name="Freihand 76">
                  <a:extLst>
                    <a:ext uri="{FF2B5EF4-FFF2-40B4-BE49-F238E27FC236}">
                      <a16:creationId xmlns:a16="http://schemas.microsoft.com/office/drawing/2014/main" id="{DBDCE541-46F1-4979-AC0B-0F24CD68A201}"/>
                    </a:ext>
                  </a:extLst>
                </p:cNvPr>
                <p:cNvPicPr/>
                <p:nvPr/>
              </p:nvPicPr>
              <p:blipFill>
                <a:blip r:embed="rId118"/>
                <a:stretch>
                  <a:fillRect/>
                </a:stretch>
              </p:blipFill>
              <p:spPr>
                <a:xfrm>
                  <a:off x="7260639" y="594006"/>
                  <a:ext cx="219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9050AE65-33BC-4B40-9000-2D411DEB18B1}"/>
                    </a:ext>
                  </a:extLst>
                </p14:cNvPr>
                <p14:cNvContentPartPr/>
                <p14:nvPr/>
              </p14:nvContentPartPr>
              <p14:xfrm>
                <a:off x="7532079" y="695886"/>
                <a:ext cx="80640" cy="13320"/>
              </p14:xfrm>
            </p:contentPart>
          </mc:Choice>
          <mc:Fallback xmlns="">
            <p:pic>
              <p:nvPicPr>
                <p:cNvPr id="78" name="Freihand 77">
                  <a:extLst>
                    <a:ext uri="{FF2B5EF4-FFF2-40B4-BE49-F238E27FC236}">
                      <a16:creationId xmlns:a16="http://schemas.microsoft.com/office/drawing/2014/main" id="{9050AE65-33BC-4B40-9000-2D411DEB18B1}"/>
                    </a:ext>
                  </a:extLst>
                </p:cNvPr>
                <p:cNvPicPr/>
                <p:nvPr/>
              </p:nvPicPr>
              <p:blipFill>
                <a:blip r:embed="rId120"/>
                <a:stretch>
                  <a:fillRect/>
                </a:stretch>
              </p:blipFill>
              <p:spPr>
                <a:xfrm>
                  <a:off x="7527759" y="691566"/>
                  <a:ext cx="89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1013A3E7-046C-4435-9B7F-12AEE99A514E}"/>
                    </a:ext>
                  </a:extLst>
                </p14:cNvPr>
                <p14:cNvContentPartPr/>
                <p14:nvPr/>
              </p14:nvContentPartPr>
              <p14:xfrm>
                <a:off x="7648719" y="601566"/>
                <a:ext cx="100440" cy="201240"/>
              </p14:xfrm>
            </p:contentPart>
          </mc:Choice>
          <mc:Fallback xmlns="">
            <p:pic>
              <p:nvPicPr>
                <p:cNvPr id="79" name="Freihand 78">
                  <a:extLst>
                    <a:ext uri="{FF2B5EF4-FFF2-40B4-BE49-F238E27FC236}">
                      <a16:creationId xmlns:a16="http://schemas.microsoft.com/office/drawing/2014/main" id="{1013A3E7-046C-4435-9B7F-12AEE99A514E}"/>
                    </a:ext>
                  </a:extLst>
                </p:cNvPr>
                <p:cNvPicPr/>
                <p:nvPr/>
              </p:nvPicPr>
              <p:blipFill>
                <a:blip r:embed="rId122"/>
                <a:stretch>
                  <a:fillRect/>
                </a:stretch>
              </p:blipFill>
              <p:spPr>
                <a:xfrm>
                  <a:off x="7644399" y="597246"/>
                  <a:ext cx="109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A28B3ABE-722B-4C62-B03B-1E937ED00257}"/>
                    </a:ext>
                  </a:extLst>
                </p14:cNvPr>
                <p14:cNvContentPartPr/>
                <p14:nvPr/>
              </p14:nvContentPartPr>
              <p14:xfrm>
                <a:off x="7751679" y="631446"/>
                <a:ext cx="304920" cy="93240"/>
              </p14:xfrm>
            </p:contentPart>
          </mc:Choice>
          <mc:Fallback xmlns="">
            <p:pic>
              <p:nvPicPr>
                <p:cNvPr id="80" name="Freihand 79">
                  <a:extLst>
                    <a:ext uri="{FF2B5EF4-FFF2-40B4-BE49-F238E27FC236}">
                      <a16:creationId xmlns:a16="http://schemas.microsoft.com/office/drawing/2014/main" id="{A28B3ABE-722B-4C62-B03B-1E937ED00257}"/>
                    </a:ext>
                  </a:extLst>
                </p:cNvPr>
                <p:cNvPicPr/>
                <p:nvPr/>
              </p:nvPicPr>
              <p:blipFill>
                <a:blip r:embed="rId124"/>
                <a:stretch>
                  <a:fillRect/>
                </a:stretch>
              </p:blipFill>
              <p:spPr>
                <a:xfrm>
                  <a:off x="7747359" y="627126"/>
                  <a:ext cx="313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3D586F0A-9386-4BB6-964C-F34E8188C993}"/>
                    </a:ext>
                  </a:extLst>
                </p14:cNvPr>
                <p14:cNvContentPartPr/>
                <p14:nvPr/>
              </p14:nvContentPartPr>
              <p14:xfrm>
                <a:off x="8145519" y="657726"/>
                <a:ext cx="107280" cy="30240"/>
              </p14:xfrm>
            </p:contentPart>
          </mc:Choice>
          <mc:Fallback xmlns="">
            <p:pic>
              <p:nvPicPr>
                <p:cNvPr id="82" name="Freihand 81">
                  <a:extLst>
                    <a:ext uri="{FF2B5EF4-FFF2-40B4-BE49-F238E27FC236}">
                      <a16:creationId xmlns:a16="http://schemas.microsoft.com/office/drawing/2014/main" id="{3D586F0A-9386-4BB6-964C-F34E8188C993}"/>
                    </a:ext>
                  </a:extLst>
                </p:cNvPr>
                <p:cNvPicPr/>
                <p:nvPr/>
              </p:nvPicPr>
              <p:blipFill>
                <a:blip r:embed="rId126"/>
                <a:stretch>
                  <a:fillRect/>
                </a:stretch>
              </p:blipFill>
              <p:spPr>
                <a:xfrm>
                  <a:off x="8141199" y="653406"/>
                  <a:ext cx="115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Freihand 82">
                  <a:extLst>
                    <a:ext uri="{FF2B5EF4-FFF2-40B4-BE49-F238E27FC236}">
                      <a16:creationId xmlns:a16="http://schemas.microsoft.com/office/drawing/2014/main" id="{9D5A51BA-48E2-494A-9492-1216EA2001A9}"/>
                    </a:ext>
                  </a:extLst>
                </p14:cNvPr>
                <p14:cNvContentPartPr/>
                <p14:nvPr/>
              </p14:nvContentPartPr>
              <p14:xfrm>
                <a:off x="8303199" y="626046"/>
                <a:ext cx="141120" cy="95040"/>
              </p14:xfrm>
            </p:contentPart>
          </mc:Choice>
          <mc:Fallback xmlns="">
            <p:pic>
              <p:nvPicPr>
                <p:cNvPr id="83" name="Freihand 82">
                  <a:extLst>
                    <a:ext uri="{FF2B5EF4-FFF2-40B4-BE49-F238E27FC236}">
                      <a16:creationId xmlns:a16="http://schemas.microsoft.com/office/drawing/2014/main" id="{9D5A51BA-48E2-494A-9492-1216EA2001A9}"/>
                    </a:ext>
                  </a:extLst>
                </p:cNvPr>
                <p:cNvPicPr/>
                <p:nvPr/>
              </p:nvPicPr>
              <p:blipFill>
                <a:blip r:embed="rId128"/>
                <a:stretch>
                  <a:fillRect/>
                </a:stretch>
              </p:blipFill>
              <p:spPr>
                <a:xfrm>
                  <a:off x="8298879" y="621726"/>
                  <a:ext cx="149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Freihand 83">
                  <a:extLst>
                    <a:ext uri="{FF2B5EF4-FFF2-40B4-BE49-F238E27FC236}">
                      <a16:creationId xmlns:a16="http://schemas.microsoft.com/office/drawing/2014/main" id="{F4560069-CF4A-44E6-96EC-6CEE78530878}"/>
                    </a:ext>
                  </a:extLst>
                </p14:cNvPr>
                <p14:cNvContentPartPr/>
                <p14:nvPr/>
              </p14:nvContentPartPr>
              <p14:xfrm>
                <a:off x="8482839" y="585726"/>
                <a:ext cx="87840" cy="107640"/>
              </p14:xfrm>
            </p:contentPart>
          </mc:Choice>
          <mc:Fallback xmlns="">
            <p:pic>
              <p:nvPicPr>
                <p:cNvPr id="84" name="Freihand 83">
                  <a:extLst>
                    <a:ext uri="{FF2B5EF4-FFF2-40B4-BE49-F238E27FC236}">
                      <a16:creationId xmlns:a16="http://schemas.microsoft.com/office/drawing/2014/main" id="{F4560069-CF4A-44E6-96EC-6CEE78530878}"/>
                    </a:ext>
                  </a:extLst>
                </p:cNvPr>
                <p:cNvPicPr/>
                <p:nvPr/>
              </p:nvPicPr>
              <p:blipFill>
                <a:blip r:embed="rId130"/>
                <a:stretch>
                  <a:fillRect/>
                </a:stretch>
              </p:blipFill>
              <p:spPr>
                <a:xfrm>
                  <a:off x="8478519" y="581406"/>
                  <a:ext cx="96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Freihand 84">
                  <a:extLst>
                    <a:ext uri="{FF2B5EF4-FFF2-40B4-BE49-F238E27FC236}">
                      <a16:creationId xmlns:a16="http://schemas.microsoft.com/office/drawing/2014/main" id="{B91B4C4C-01E3-4992-A2AD-1EF9E434208B}"/>
                    </a:ext>
                  </a:extLst>
                </p14:cNvPr>
                <p14:cNvContentPartPr/>
                <p14:nvPr/>
              </p14:nvContentPartPr>
              <p14:xfrm>
                <a:off x="8583279" y="514446"/>
                <a:ext cx="64800" cy="151560"/>
              </p14:xfrm>
            </p:contentPart>
          </mc:Choice>
          <mc:Fallback xmlns="">
            <p:pic>
              <p:nvPicPr>
                <p:cNvPr id="85" name="Freihand 84">
                  <a:extLst>
                    <a:ext uri="{FF2B5EF4-FFF2-40B4-BE49-F238E27FC236}">
                      <a16:creationId xmlns:a16="http://schemas.microsoft.com/office/drawing/2014/main" id="{B91B4C4C-01E3-4992-A2AD-1EF9E434208B}"/>
                    </a:ext>
                  </a:extLst>
                </p:cNvPr>
                <p:cNvPicPr/>
                <p:nvPr/>
              </p:nvPicPr>
              <p:blipFill>
                <a:blip r:embed="rId132"/>
                <a:stretch>
                  <a:fillRect/>
                </a:stretch>
              </p:blipFill>
              <p:spPr>
                <a:xfrm>
                  <a:off x="8578959" y="510126"/>
                  <a:ext cx="73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58182FE5-CC39-4E30-A8AD-990593C22D04}"/>
                    </a:ext>
                  </a:extLst>
                </p14:cNvPr>
                <p14:cNvContentPartPr/>
                <p14:nvPr/>
              </p14:nvContentPartPr>
              <p14:xfrm>
                <a:off x="8622519" y="625326"/>
                <a:ext cx="29160" cy="32400"/>
              </p14:xfrm>
            </p:contentPart>
          </mc:Choice>
          <mc:Fallback xmlns="">
            <p:pic>
              <p:nvPicPr>
                <p:cNvPr id="86" name="Freihand 85">
                  <a:extLst>
                    <a:ext uri="{FF2B5EF4-FFF2-40B4-BE49-F238E27FC236}">
                      <a16:creationId xmlns:a16="http://schemas.microsoft.com/office/drawing/2014/main" id="{58182FE5-CC39-4E30-A8AD-990593C22D04}"/>
                    </a:ext>
                  </a:extLst>
                </p:cNvPr>
                <p:cNvPicPr/>
                <p:nvPr/>
              </p:nvPicPr>
              <p:blipFill>
                <a:blip r:embed="rId134"/>
                <a:stretch>
                  <a:fillRect/>
                </a:stretch>
              </p:blipFill>
              <p:spPr>
                <a:xfrm>
                  <a:off x="8618199" y="621006"/>
                  <a:ext cx="37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6104AE61-6421-468B-92EE-C4B08EFABFB7}"/>
                    </a:ext>
                  </a:extLst>
                </p14:cNvPr>
                <p14:cNvContentPartPr/>
                <p14:nvPr/>
              </p14:nvContentPartPr>
              <p14:xfrm>
                <a:off x="8684799" y="583566"/>
                <a:ext cx="60120" cy="65880"/>
              </p14:xfrm>
            </p:contentPart>
          </mc:Choice>
          <mc:Fallback xmlns="">
            <p:pic>
              <p:nvPicPr>
                <p:cNvPr id="87" name="Freihand 86">
                  <a:extLst>
                    <a:ext uri="{FF2B5EF4-FFF2-40B4-BE49-F238E27FC236}">
                      <a16:creationId xmlns:a16="http://schemas.microsoft.com/office/drawing/2014/main" id="{6104AE61-6421-468B-92EE-C4B08EFABFB7}"/>
                    </a:ext>
                  </a:extLst>
                </p:cNvPr>
                <p:cNvPicPr/>
                <p:nvPr/>
              </p:nvPicPr>
              <p:blipFill>
                <a:blip r:embed="rId136"/>
                <a:stretch>
                  <a:fillRect/>
                </a:stretch>
              </p:blipFill>
              <p:spPr>
                <a:xfrm>
                  <a:off x="8680479" y="579246"/>
                  <a:ext cx="68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25D9857C-F90F-4B90-9CE6-BA0D7A168F85}"/>
                    </a:ext>
                  </a:extLst>
                </p14:cNvPr>
                <p14:cNvContentPartPr/>
                <p14:nvPr/>
              </p14:nvContentPartPr>
              <p14:xfrm>
                <a:off x="8766879" y="505806"/>
                <a:ext cx="105480" cy="139320"/>
              </p14:xfrm>
            </p:contentPart>
          </mc:Choice>
          <mc:Fallback xmlns="">
            <p:pic>
              <p:nvPicPr>
                <p:cNvPr id="88" name="Freihand 87">
                  <a:extLst>
                    <a:ext uri="{FF2B5EF4-FFF2-40B4-BE49-F238E27FC236}">
                      <a16:creationId xmlns:a16="http://schemas.microsoft.com/office/drawing/2014/main" id="{25D9857C-F90F-4B90-9CE6-BA0D7A168F85}"/>
                    </a:ext>
                  </a:extLst>
                </p:cNvPr>
                <p:cNvPicPr/>
                <p:nvPr/>
              </p:nvPicPr>
              <p:blipFill>
                <a:blip r:embed="rId138"/>
                <a:stretch>
                  <a:fillRect/>
                </a:stretch>
              </p:blipFill>
              <p:spPr>
                <a:xfrm>
                  <a:off x="8762559" y="501486"/>
                  <a:ext cx="114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Freihand 89">
                  <a:extLst>
                    <a:ext uri="{FF2B5EF4-FFF2-40B4-BE49-F238E27FC236}">
                      <a16:creationId xmlns:a16="http://schemas.microsoft.com/office/drawing/2014/main" id="{561EBAA9-A345-42E0-B461-267224746E83}"/>
                    </a:ext>
                  </a:extLst>
                </p14:cNvPr>
                <p14:cNvContentPartPr/>
                <p14:nvPr/>
              </p14:nvContentPartPr>
              <p14:xfrm>
                <a:off x="4995519" y="2684886"/>
                <a:ext cx="581040" cy="833040"/>
              </p14:xfrm>
            </p:contentPart>
          </mc:Choice>
          <mc:Fallback xmlns="">
            <p:pic>
              <p:nvPicPr>
                <p:cNvPr id="90" name="Freihand 89">
                  <a:extLst>
                    <a:ext uri="{FF2B5EF4-FFF2-40B4-BE49-F238E27FC236}">
                      <a16:creationId xmlns:a16="http://schemas.microsoft.com/office/drawing/2014/main" id="{561EBAA9-A345-42E0-B461-267224746E83}"/>
                    </a:ext>
                  </a:extLst>
                </p:cNvPr>
                <p:cNvPicPr/>
                <p:nvPr/>
              </p:nvPicPr>
              <p:blipFill>
                <a:blip r:embed="rId140"/>
                <a:stretch>
                  <a:fillRect/>
                </a:stretch>
              </p:blipFill>
              <p:spPr>
                <a:xfrm>
                  <a:off x="4991199" y="2680566"/>
                  <a:ext cx="589680" cy="841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Freihand 90">
                  <a:extLst>
                    <a:ext uri="{FF2B5EF4-FFF2-40B4-BE49-F238E27FC236}">
                      <a16:creationId xmlns:a16="http://schemas.microsoft.com/office/drawing/2014/main" id="{6F2F0939-AAB9-459C-8AEB-5385AC987081}"/>
                    </a:ext>
                  </a:extLst>
                </p14:cNvPr>
                <p14:cNvContentPartPr/>
                <p14:nvPr/>
              </p14:nvContentPartPr>
              <p14:xfrm>
                <a:off x="7230759" y="3120846"/>
                <a:ext cx="497880" cy="719640"/>
              </p14:xfrm>
            </p:contentPart>
          </mc:Choice>
          <mc:Fallback xmlns="">
            <p:pic>
              <p:nvPicPr>
                <p:cNvPr id="91" name="Freihand 90">
                  <a:extLst>
                    <a:ext uri="{FF2B5EF4-FFF2-40B4-BE49-F238E27FC236}">
                      <a16:creationId xmlns:a16="http://schemas.microsoft.com/office/drawing/2014/main" id="{6F2F0939-AAB9-459C-8AEB-5385AC987081}"/>
                    </a:ext>
                  </a:extLst>
                </p:cNvPr>
                <p:cNvPicPr/>
                <p:nvPr/>
              </p:nvPicPr>
              <p:blipFill>
                <a:blip r:embed="rId142"/>
                <a:stretch>
                  <a:fillRect/>
                </a:stretch>
              </p:blipFill>
              <p:spPr>
                <a:xfrm>
                  <a:off x="7226439" y="3116526"/>
                  <a:ext cx="50652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Freihand 92">
                  <a:extLst>
                    <a:ext uri="{FF2B5EF4-FFF2-40B4-BE49-F238E27FC236}">
                      <a16:creationId xmlns:a16="http://schemas.microsoft.com/office/drawing/2014/main" id="{4B61F6C4-DACD-4323-8587-6DB2975F6053}"/>
                    </a:ext>
                  </a:extLst>
                </p14:cNvPr>
                <p14:cNvContentPartPr/>
                <p14:nvPr/>
              </p14:nvContentPartPr>
              <p14:xfrm>
                <a:off x="4089399" y="1438566"/>
                <a:ext cx="1158120" cy="1436760"/>
              </p14:xfrm>
            </p:contentPart>
          </mc:Choice>
          <mc:Fallback xmlns="">
            <p:pic>
              <p:nvPicPr>
                <p:cNvPr id="93" name="Freihand 92">
                  <a:extLst>
                    <a:ext uri="{FF2B5EF4-FFF2-40B4-BE49-F238E27FC236}">
                      <a16:creationId xmlns:a16="http://schemas.microsoft.com/office/drawing/2014/main" id="{4B61F6C4-DACD-4323-8587-6DB2975F6053}"/>
                    </a:ext>
                  </a:extLst>
                </p:cNvPr>
                <p:cNvPicPr/>
                <p:nvPr/>
              </p:nvPicPr>
              <p:blipFill>
                <a:blip r:embed="rId144"/>
                <a:stretch>
                  <a:fillRect/>
                </a:stretch>
              </p:blipFill>
              <p:spPr>
                <a:xfrm>
                  <a:off x="4085079" y="1434246"/>
                  <a:ext cx="1166760" cy="1445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5" name="Freihand 94">
                  <a:extLst>
                    <a:ext uri="{FF2B5EF4-FFF2-40B4-BE49-F238E27FC236}">
                      <a16:creationId xmlns:a16="http://schemas.microsoft.com/office/drawing/2014/main" id="{7D388004-E558-4ECD-B39A-D02DC24909C9}"/>
                    </a:ext>
                  </a:extLst>
                </p14:cNvPr>
                <p14:cNvContentPartPr/>
                <p14:nvPr/>
              </p14:nvContentPartPr>
              <p14:xfrm>
                <a:off x="3227919" y="1334526"/>
                <a:ext cx="181440" cy="213120"/>
              </p14:xfrm>
            </p:contentPart>
          </mc:Choice>
          <mc:Fallback xmlns="">
            <p:pic>
              <p:nvPicPr>
                <p:cNvPr id="95" name="Freihand 94">
                  <a:extLst>
                    <a:ext uri="{FF2B5EF4-FFF2-40B4-BE49-F238E27FC236}">
                      <a16:creationId xmlns:a16="http://schemas.microsoft.com/office/drawing/2014/main" id="{7D388004-E558-4ECD-B39A-D02DC24909C9}"/>
                    </a:ext>
                  </a:extLst>
                </p:cNvPr>
                <p:cNvPicPr/>
                <p:nvPr/>
              </p:nvPicPr>
              <p:blipFill>
                <a:blip r:embed="rId146"/>
                <a:stretch>
                  <a:fillRect/>
                </a:stretch>
              </p:blipFill>
              <p:spPr>
                <a:xfrm>
                  <a:off x="3223599" y="1330206"/>
                  <a:ext cx="190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6" name="Freihand 95">
                  <a:extLst>
                    <a:ext uri="{FF2B5EF4-FFF2-40B4-BE49-F238E27FC236}">
                      <a16:creationId xmlns:a16="http://schemas.microsoft.com/office/drawing/2014/main" id="{B600219B-A76A-40F4-83EF-2A987D09E634}"/>
                    </a:ext>
                  </a:extLst>
                </p14:cNvPr>
                <p14:cNvContentPartPr/>
                <p14:nvPr/>
              </p14:nvContentPartPr>
              <p14:xfrm>
                <a:off x="3450039" y="1476366"/>
                <a:ext cx="25920" cy="88560"/>
              </p14:xfrm>
            </p:contentPart>
          </mc:Choice>
          <mc:Fallback xmlns="">
            <p:pic>
              <p:nvPicPr>
                <p:cNvPr id="96" name="Freihand 95">
                  <a:extLst>
                    <a:ext uri="{FF2B5EF4-FFF2-40B4-BE49-F238E27FC236}">
                      <a16:creationId xmlns:a16="http://schemas.microsoft.com/office/drawing/2014/main" id="{B600219B-A76A-40F4-83EF-2A987D09E634}"/>
                    </a:ext>
                  </a:extLst>
                </p:cNvPr>
                <p:cNvPicPr/>
                <p:nvPr/>
              </p:nvPicPr>
              <p:blipFill>
                <a:blip r:embed="rId148"/>
                <a:stretch>
                  <a:fillRect/>
                </a:stretch>
              </p:blipFill>
              <p:spPr>
                <a:xfrm>
                  <a:off x="3445719" y="1472046"/>
                  <a:ext cx="34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Freihand 96">
                  <a:extLst>
                    <a:ext uri="{FF2B5EF4-FFF2-40B4-BE49-F238E27FC236}">
                      <a16:creationId xmlns:a16="http://schemas.microsoft.com/office/drawing/2014/main" id="{625DDF69-FA29-4E37-972B-001AB721D450}"/>
                    </a:ext>
                  </a:extLst>
                </p14:cNvPr>
                <p14:cNvContentPartPr/>
                <p14:nvPr/>
              </p14:nvContentPartPr>
              <p14:xfrm>
                <a:off x="3524919" y="1197726"/>
                <a:ext cx="115560" cy="225360"/>
              </p14:xfrm>
            </p:contentPart>
          </mc:Choice>
          <mc:Fallback xmlns="">
            <p:pic>
              <p:nvPicPr>
                <p:cNvPr id="97" name="Freihand 96">
                  <a:extLst>
                    <a:ext uri="{FF2B5EF4-FFF2-40B4-BE49-F238E27FC236}">
                      <a16:creationId xmlns:a16="http://schemas.microsoft.com/office/drawing/2014/main" id="{625DDF69-FA29-4E37-972B-001AB721D450}"/>
                    </a:ext>
                  </a:extLst>
                </p:cNvPr>
                <p:cNvPicPr/>
                <p:nvPr/>
              </p:nvPicPr>
              <p:blipFill>
                <a:blip r:embed="rId150"/>
                <a:stretch>
                  <a:fillRect/>
                </a:stretch>
              </p:blipFill>
              <p:spPr>
                <a:xfrm>
                  <a:off x="3520599" y="1193406"/>
                  <a:ext cx="1242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Freihand 97">
                  <a:extLst>
                    <a:ext uri="{FF2B5EF4-FFF2-40B4-BE49-F238E27FC236}">
                      <a16:creationId xmlns:a16="http://schemas.microsoft.com/office/drawing/2014/main" id="{C5D4E567-15FE-4249-BD19-FB5383DC5867}"/>
                    </a:ext>
                  </a:extLst>
                </p14:cNvPr>
                <p14:cNvContentPartPr/>
                <p14:nvPr/>
              </p14:nvContentPartPr>
              <p14:xfrm>
                <a:off x="3747039" y="1085766"/>
                <a:ext cx="207360" cy="263160"/>
              </p14:xfrm>
            </p:contentPart>
          </mc:Choice>
          <mc:Fallback xmlns="">
            <p:pic>
              <p:nvPicPr>
                <p:cNvPr id="98" name="Freihand 97">
                  <a:extLst>
                    <a:ext uri="{FF2B5EF4-FFF2-40B4-BE49-F238E27FC236}">
                      <a16:creationId xmlns:a16="http://schemas.microsoft.com/office/drawing/2014/main" id="{C5D4E567-15FE-4249-BD19-FB5383DC5867}"/>
                    </a:ext>
                  </a:extLst>
                </p:cNvPr>
                <p:cNvPicPr/>
                <p:nvPr/>
              </p:nvPicPr>
              <p:blipFill>
                <a:blip r:embed="rId152"/>
                <a:stretch>
                  <a:fillRect/>
                </a:stretch>
              </p:blipFill>
              <p:spPr>
                <a:xfrm>
                  <a:off x="3742719" y="1081446"/>
                  <a:ext cx="2160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9" name="Freihand 98">
                  <a:extLst>
                    <a:ext uri="{FF2B5EF4-FFF2-40B4-BE49-F238E27FC236}">
                      <a16:creationId xmlns:a16="http://schemas.microsoft.com/office/drawing/2014/main" id="{1674BE42-947D-45EE-B2E2-00D37A87B2F1}"/>
                    </a:ext>
                  </a:extLst>
                </p14:cNvPr>
                <p14:cNvContentPartPr/>
                <p14:nvPr/>
              </p14:nvContentPartPr>
              <p14:xfrm>
                <a:off x="3956199" y="1174686"/>
                <a:ext cx="27000" cy="72000"/>
              </p14:xfrm>
            </p:contentPart>
          </mc:Choice>
          <mc:Fallback xmlns="">
            <p:pic>
              <p:nvPicPr>
                <p:cNvPr id="99" name="Freihand 98">
                  <a:extLst>
                    <a:ext uri="{FF2B5EF4-FFF2-40B4-BE49-F238E27FC236}">
                      <a16:creationId xmlns:a16="http://schemas.microsoft.com/office/drawing/2014/main" id="{1674BE42-947D-45EE-B2E2-00D37A87B2F1}"/>
                    </a:ext>
                  </a:extLst>
                </p:cNvPr>
                <p:cNvPicPr/>
                <p:nvPr/>
              </p:nvPicPr>
              <p:blipFill>
                <a:blip r:embed="rId154"/>
                <a:stretch>
                  <a:fillRect/>
                </a:stretch>
              </p:blipFill>
              <p:spPr>
                <a:xfrm>
                  <a:off x="3951879" y="1170366"/>
                  <a:ext cx="35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Freihand 99">
                  <a:extLst>
                    <a:ext uri="{FF2B5EF4-FFF2-40B4-BE49-F238E27FC236}">
                      <a16:creationId xmlns:a16="http://schemas.microsoft.com/office/drawing/2014/main" id="{A97CF49A-FEC0-4822-B651-3B91FBBF682F}"/>
                    </a:ext>
                  </a:extLst>
                </p14:cNvPr>
                <p14:cNvContentPartPr/>
                <p14:nvPr/>
              </p14:nvContentPartPr>
              <p14:xfrm>
                <a:off x="3957279" y="1048326"/>
                <a:ext cx="6120" cy="2520"/>
              </p14:xfrm>
            </p:contentPart>
          </mc:Choice>
          <mc:Fallback xmlns="">
            <p:pic>
              <p:nvPicPr>
                <p:cNvPr id="100" name="Freihand 99">
                  <a:extLst>
                    <a:ext uri="{FF2B5EF4-FFF2-40B4-BE49-F238E27FC236}">
                      <a16:creationId xmlns:a16="http://schemas.microsoft.com/office/drawing/2014/main" id="{A97CF49A-FEC0-4822-B651-3B91FBBF682F}"/>
                    </a:ext>
                  </a:extLst>
                </p:cNvPr>
                <p:cNvPicPr/>
                <p:nvPr/>
              </p:nvPicPr>
              <p:blipFill>
                <a:blip r:embed="rId156"/>
                <a:stretch>
                  <a:fillRect/>
                </a:stretch>
              </p:blipFill>
              <p:spPr>
                <a:xfrm>
                  <a:off x="3952959" y="1044006"/>
                  <a:ext cx="14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Freihand 100">
                  <a:extLst>
                    <a:ext uri="{FF2B5EF4-FFF2-40B4-BE49-F238E27FC236}">
                      <a16:creationId xmlns:a16="http://schemas.microsoft.com/office/drawing/2014/main" id="{9A82E99A-2CF6-45B0-BA4F-39D63135E680}"/>
                    </a:ext>
                  </a:extLst>
                </p14:cNvPr>
                <p14:cNvContentPartPr/>
                <p14:nvPr/>
              </p14:nvContentPartPr>
              <p14:xfrm>
                <a:off x="3993279" y="1123206"/>
                <a:ext cx="77040" cy="109080"/>
              </p14:xfrm>
            </p:contentPart>
          </mc:Choice>
          <mc:Fallback xmlns="">
            <p:pic>
              <p:nvPicPr>
                <p:cNvPr id="101" name="Freihand 100">
                  <a:extLst>
                    <a:ext uri="{FF2B5EF4-FFF2-40B4-BE49-F238E27FC236}">
                      <a16:creationId xmlns:a16="http://schemas.microsoft.com/office/drawing/2014/main" id="{9A82E99A-2CF6-45B0-BA4F-39D63135E680}"/>
                    </a:ext>
                  </a:extLst>
                </p:cNvPr>
                <p:cNvPicPr/>
                <p:nvPr/>
              </p:nvPicPr>
              <p:blipFill>
                <a:blip r:embed="rId158"/>
                <a:stretch>
                  <a:fillRect/>
                </a:stretch>
              </p:blipFill>
              <p:spPr>
                <a:xfrm>
                  <a:off x="3988959" y="1118886"/>
                  <a:ext cx="85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C6E36D04-E494-4025-AB3B-4BB1F59BBE97}"/>
                    </a:ext>
                  </a:extLst>
                </p14:cNvPr>
                <p14:cNvContentPartPr/>
                <p14:nvPr/>
              </p14:nvContentPartPr>
              <p14:xfrm>
                <a:off x="3286239" y="1166766"/>
                <a:ext cx="1074960" cy="601200"/>
              </p14:xfrm>
            </p:contentPart>
          </mc:Choice>
          <mc:Fallback xmlns="">
            <p:pic>
              <p:nvPicPr>
                <p:cNvPr id="102" name="Freihand 101">
                  <a:extLst>
                    <a:ext uri="{FF2B5EF4-FFF2-40B4-BE49-F238E27FC236}">
                      <a16:creationId xmlns:a16="http://schemas.microsoft.com/office/drawing/2014/main" id="{C6E36D04-E494-4025-AB3B-4BB1F59BBE97}"/>
                    </a:ext>
                  </a:extLst>
                </p:cNvPr>
                <p:cNvPicPr/>
                <p:nvPr/>
              </p:nvPicPr>
              <p:blipFill>
                <a:blip r:embed="rId160"/>
                <a:stretch>
                  <a:fillRect/>
                </a:stretch>
              </p:blipFill>
              <p:spPr>
                <a:xfrm>
                  <a:off x="3281919" y="1162446"/>
                  <a:ext cx="108360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Freihand 103">
                  <a:extLst>
                    <a:ext uri="{FF2B5EF4-FFF2-40B4-BE49-F238E27FC236}">
                      <a16:creationId xmlns:a16="http://schemas.microsoft.com/office/drawing/2014/main" id="{2832733B-ABC5-43CE-AB6E-271C4CD28B8B}"/>
                    </a:ext>
                  </a:extLst>
                </p14:cNvPr>
                <p14:cNvContentPartPr/>
                <p14:nvPr/>
              </p14:nvContentPartPr>
              <p14:xfrm>
                <a:off x="7667079" y="2199246"/>
                <a:ext cx="1116360" cy="1001160"/>
              </p14:xfrm>
            </p:contentPart>
          </mc:Choice>
          <mc:Fallback xmlns="">
            <p:pic>
              <p:nvPicPr>
                <p:cNvPr id="104" name="Freihand 103">
                  <a:extLst>
                    <a:ext uri="{FF2B5EF4-FFF2-40B4-BE49-F238E27FC236}">
                      <a16:creationId xmlns:a16="http://schemas.microsoft.com/office/drawing/2014/main" id="{2832733B-ABC5-43CE-AB6E-271C4CD28B8B}"/>
                    </a:ext>
                  </a:extLst>
                </p:cNvPr>
                <p:cNvPicPr/>
                <p:nvPr/>
              </p:nvPicPr>
              <p:blipFill>
                <a:blip r:embed="rId162"/>
                <a:stretch>
                  <a:fillRect/>
                </a:stretch>
              </p:blipFill>
              <p:spPr>
                <a:xfrm>
                  <a:off x="7662759" y="2194926"/>
                  <a:ext cx="1125000" cy="1009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5" name="Freihand 104">
                  <a:extLst>
                    <a:ext uri="{FF2B5EF4-FFF2-40B4-BE49-F238E27FC236}">
                      <a16:creationId xmlns:a16="http://schemas.microsoft.com/office/drawing/2014/main" id="{B49F52E5-FCA3-4AA5-BCDF-D16619269D3C}"/>
                    </a:ext>
                  </a:extLst>
                </p14:cNvPr>
                <p14:cNvContentPartPr/>
                <p14:nvPr/>
              </p14:nvContentPartPr>
              <p14:xfrm>
                <a:off x="7585359" y="2897286"/>
                <a:ext cx="497160" cy="428040"/>
              </p14:xfrm>
            </p:contentPart>
          </mc:Choice>
          <mc:Fallback xmlns="">
            <p:pic>
              <p:nvPicPr>
                <p:cNvPr id="105" name="Freihand 104">
                  <a:extLst>
                    <a:ext uri="{FF2B5EF4-FFF2-40B4-BE49-F238E27FC236}">
                      <a16:creationId xmlns:a16="http://schemas.microsoft.com/office/drawing/2014/main" id="{B49F52E5-FCA3-4AA5-BCDF-D16619269D3C}"/>
                    </a:ext>
                  </a:extLst>
                </p:cNvPr>
                <p:cNvPicPr/>
                <p:nvPr/>
              </p:nvPicPr>
              <p:blipFill>
                <a:blip r:embed="rId164"/>
                <a:stretch>
                  <a:fillRect/>
                </a:stretch>
              </p:blipFill>
              <p:spPr>
                <a:xfrm>
                  <a:off x="7581039" y="2892966"/>
                  <a:ext cx="50580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 name="Freihand 114">
                  <a:extLst>
                    <a:ext uri="{FF2B5EF4-FFF2-40B4-BE49-F238E27FC236}">
                      <a16:creationId xmlns:a16="http://schemas.microsoft.com/office/drawing/2014/main" id="{A0F24498-2DCF-419A-93AF-60ABC1767B31}"/>
                    </a:ext>
                  </a:extLst>
                </p14:cNvPr>
                <p14:cNvContentPartPr/>
                <p14:nvPr/>
              </p14:nvContentPartPr>
              <p14:xfrm>
                <a:off x="5078319" y="2851926"/>
                <a:ext cx="29520" cy="28440"/>
              </p14:xfrm>
            </p:contentPart>
          </mc:Choice>
          <mc:Fallback xmlns="">
            <p:pic>
              <p:nvPicPr>
                <p:cNvPr id="115" name="Freihand 114">
                  <a:extLst>
                    <a:ext uri="{FF2B5EF4-FFF2-40B4-BE49-F238E27FC236}">
                      <a16:creationId xmlns:a16="http://schemas.microsoft.com/office/drawing/2014/main" id="{A0F24498-2DCF-419A-93AF-60ABC1767B31}"/>
                    </a:ext>
                  </a:extLst>
                </p:cNvPr>
                <p:cNvPicPr/>
                <p:nvPr/>
              </p:nvPicPr>
              <p:blipFill>
                <a:blip r:embed="rId166"/>
                <a:stretch>
                  <a:fillRect/>
                </a:stretch>
              </p:blipFill>
              <p:spPr>
                <a:xfrm>
                  <a:off x="5073999" y="2847606"/>
                  <a:ext cx="38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 name="Freihand 115">
                  <a:extLst>
                    <a:ext uri="{FF2B5EF4-FFF2-40B4-BE49-F238E27FC236}">
                      <a16:creationId xmlns:a16="http://schemas.microsoft.com/office/drawing/2014/main" id="{1141BE26-8CD2-4806-808F-C0ED8CB5CE75}"/>
                    </a:ext>
                  </a:extLst>
                </p14:cNvPr>
                <p14:cNvContentPartPr/>
                <p14:nvPr/>
              </p14:nvContentPartPr>
              <p14:xfrm>
                <a:off x="5081919" y="2791446"/>
                <a:ext cx="2120760" cy="721440"/>
              </p14:xfrm>
            </p:contentPart>
          </mc:Choice>
          <mc:Fallback xmlns="">
            <p:pic>
              <p:nvPicPr>
                <p:cNvPr id="116" name="Freihand 115">
                  <a:extLst>
                    <a:ext uri="{FF2B5EF4-FFF2-40B4-BE49-F238E27FC236}">
                      <a16:creationId xmlns:a16="http://schemas.microsoft.com/office/drawing/2014/main" id="{1141BE26-8CD2-4806-808F-C0ED8CB5CE75}"/>
                    </a:ext>
                  </a:extLst>
                </p:cNvPr>
                <p:cNvPicPr/>
                <p:nvPr/>
              </p:nvPicPr>
              <p:blipFill>
                <a:blip r:embed="rId168"/>
                <a:stretch>
                  <a:fillRect/>
                </a:stretch>
              </p:blipFill>
              <p:spPr>
                <a:xfrm>
                  <a:off x="5077599" y="2787126"/>
                  <a:ext cx="212940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7" name="Freihand 116">
                  <a:extLst>
                    <a:ext uri="{FF2B5EF4-FFF2-40B4-BE49-F238E27FC236}">
                      <a16:creationId xmlns:a16="http://schemas.microsoft.com/office/drawing/2014/main" id="{BE48E870-205D-4D61-A4DF-79AA1EAB4FA9}"/>
                    </a:ext>
                  </a:extLst>
                </p14:cNvPr>
                <p14:cNvContentPartPr/>
                <p14:nvPr/>
              </p14:nvContentPartPr>
              <p14:xfrm>
                <a:off x="4965279" y="2856966"/>
                <a:ext cx="2675520" cy="926280"/>
              </p14:xfrm>
            </p:contentPart>
          </mc:Choice>
          <mc:Fallback xmlns="">
            <p:pic>
              <p:nvPicPr>
                <p:cNvPr id="117" name="Freihand 116">
                  <a:extLst>
                    <a:ext uri="{FF2B5EF4-FFF2-40B4-BE49-F238E27FC236}">
                      <a16:creationId xmlns:a16="http://schemas.microsoft.com/office/drawing/2014/main" id="{BE48E870-205D-4D61-A4DF-79AA1EAB4FA9}"/>
                    </a:ext>
                  </a:extLst>
                </p:cNvPr>
                <p:cNvPicPr/>
                <p:nvPr/>
              </p:nvPicPr>
              <p:blipFill>
                <a:blip r:embed="rId170"/>
                <a:stretch>
                  <a:fillRect/>
                </a:stretch>
              </p:blipFill>
              <p:spPr>
                <a:xfrm>
                  <a:off x="4960959" y="2852646"/>
                  <a:ext cx="2684160" cy="934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 name="Freihand 118">
                  <a:extLst>
                    <a:ext uri="{FF2B5EF4-FFF2-40B4-BE49-F238E27FC236}">
                      <a16:creationId xmlns:a16="http://schemas.microsoft.com/office/drawing/2014/main" id="{6B77186C-8B70-41A5-8ED5-43E927E9A8F7}"/>
                    </a:ext>
                  </a:extLst>
                </p14:cNvPr>
                <p14:cNvContentPartPr/>
                <p14:nvPr/>
              </p14:nvContentPartPr>
              <p14:xfrm>
                <a:off x="3054399" y="927726"/>
                <a:ext cx="1190520" cy="1001160"/>
              </p14:xfrm>
            </p:contentPart>
          </mc:Choice>
          <mc:Fallback xmlns="">
            <p:pic>
              <p:nvPicPr>
                <p:cNvPr id="119" name="Freihand 118">
                  <a:extLst>
                    <a:ext uri="{FF2B5EF4-FFF2-40B4-BE49-F238E27FC236}">
                      <a16:creationId xmlns:a16="http://schemas.microsoft.com/office/drawing/2014/main" id="{6B77186C-8B70-41A5-8ED5-43E927E9A8F7}"/>
                    </a:ext>
                  </a:extLst>
                </p:cNvPr>
                <p:cNvPicPr/>
                <p:nvPr/>
              </p:nvPicPr>
              <p:blipFill>
                <a:blip r:embed="rId172"/>
                <a:stretch>
                  <a:fillRect/>
                </a:stretch>
              </p:blipFill>
              <p:spPr>
                <a:xfrm>
                  <a:off x="3050079" y="923406"/>
                  <a:ext cx="1199160" cy="10098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 name="Freihand 106">
                  <a:extLst>
                    <a:ext uri="{FF2B5EF4-FFF2-40B4-BE49-F238E27FC236}">
                      <a16:creationId xmlns:a16="http://schemas.microsoft.com/office/drawing/2014/main" id="{186A3C90-F682-4E46-8756-141FFB2322BD}"/>
                    </a:ext>
                  </a:extLst>
                </p14:cNvPr>
                <p14:cNvContentPartPr/>
                <p14:nvPr/>
              </p14:nvContentPartPr>
              <p14:xfrm>
                <a:off x="8978919" y="1863726"/>
                <a:ext cx="167760" cy="280800"/>
              </p14:xfrm>
            </p:contentPart>
          </mc:Choice>
          <mc:Fallback xmlns="">
            <p:pic>
              <p:nvPicPr>
                <p:cNvPr id="107" name="Freihand 106">
                  <a:extLst>
                    <a:ext uri="{FF2B5EF4-FFF2-40B4-BE49-F238E27FC236}">
                      <a16:creationId xmlns:a16="http://schemas.microsoft.com/office/drawing/2014/main" id="{186A3C90-F682-4E46-8756-141FFB2322BD}"/>
                    </a:ext>
                  </a:extLst>
                </p:cNvPr>
                <p:cNvPicPr/>
                <p:nvPr/>
              </p:nvPicPr>
              <p:blipFill>
                <a:blip r:embed="rId174"/>
                <a:stretch>
                  <a:fillRect/>
                </a:stretch>
              </p:blipFill>
              <p:spPr>
                <a:xfrm>
                  <a:off x="8974599" y="1859406"/>
                  <a:ext cx="1764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8" name="Freihand 107">
                  <a:extLst>
                    <a:ext uri="{FF2B5EF4-FFF2-40B4-BE49-F238E27FC236}">
                      <a16:creationId xmlns:a16="http://schemas.microsoft.com/office/drawing/2014/main" id="{934DF6A9-C382-49D1-94E9-E2D6201DAADB}"/>
                    </a:ext>
                  </a:extLst>
                </p14:cNvPr>
                <p14:cNvContentPartPr/>
                <p14:nvPr/>
              </p14:nvContentPartPr>
              <p14:xfrm>
                <a:off x="9302559" y="1754286"/>
                <a:ext cx="217080" cy="244080"/>
              </p14:xfrm>
            </p:contentPart>
          </mc:Choice>
          <mc:Fallback xmlns="">
            <p:pic>
              <p:nvPicPr>
                <p:cNvPr id="108" name="Freihand 107">
                  <a:extLst>
                    <a:ext uri="{FF2B5EF4-FFF2-40B4-BE49-F238E27FC236}">
                      <a16:creationId xmlns:a16="http://schemas.microsoft.com/office/drawing/2014/main" id="{934DF6A9-C382-49D1-94E9-E2D6201DAADB}"/>
                    </a:ext>
                  </a:extLst>
                </p:cNvPr>
                <p:cNvPicPr/>
                <p:nvPr/>
              </p:nvPicPr>
              <p:blipFill>
                <a:blip r:embed="rId176"/>
                <a:stretch>
                  <a:fillRect/>
                </a:stretch>
              </p:blipFill>
              <p:spPr>
                <a:xfrm>
                  <a:off x="9298239" y="1749966"/>
                  <a:ext cx="225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 name="Freihand 108">
                  <a:extLst>
                    <a:ext uri="{FF2B5EF4-FFF2-40B4-BE49-F238E27FC236}">
                      <a16:creationId xmlns:a16="http://schemas.microsoft.com/office/drawing/2014/main" id="{727ADD83-AC18-42B2-ACC8-F458AE923AE7}"/>
                    </a:ext>
                  </a:extLst>
                </p14:cNvPr>
                <p14:cNvContentPartPr/>
                <p14:nvPr/>
              </p14:nvContentPartPr>
              <p14:xfrm>
                <a:off x="9527199" y="1762926"/>
                <a:ext cx="360" cy="360"/>
              </p14:xfrm>
            </p:contentPart>
          </mc:Choice>
          <mc:Fallback xmlns="">
            <p:pic>
              <p:nvPicPr>
                <p:cNvPr id="109" name="Freihand 108">
                  <a:extLst>
                    <a:ext uri="{FF2B5EF4-FFF2-40B4-BE49-F238E27FC236}">
                      <a16:creationId xmlns:a16="http://schemas.microsoft.com/office/drawing/2014/main" id="{727ADD83-AC18-42B2-ACC8-F458AE923AE7}"/>
                    </a:ext>
                  </a:extLst>
                </p:cNvPr>
                <p:cNvPicPr/>
                <p:nvPr/>
              </p:nvPicPr>
              <p:blipFill>
                <a:blip r:embed="rId178"/>
                <a:stretch>
                  <a:fillRect/>
                </a:stretch>
              </p:blipFill>
              <p:spPr>
                <a:xfrm>
                  <a:off x="9522879" y="175860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0" name="Freihand 109">
                  <a:extLst>
                    <a:ext uri="{FF2B5EF4-FFF2-40B4-BE49-F238E27FC236}">
                      <a16:creationId xmlns:a16="http://schemas.microsoft.com/office/drawing/2014/main" id="{74DB5798-3561-4EB9-83E9-07FA6A5A6F32}"/>
                    </a:ext>
                  </a:extLst>
                </p14:cNvPr>
                <p14:cNvContentPartPr/>
                <p14:nvPr/>
              </p14:nvContentPartPr>
              <p14:xfrm>
                <a:off x="9532959" y="1832406"/>
                <a:ext cx="118080" cy="107640"/>
              </p14:xfrm>
            </p:contentPart>
          </mc:Choice>
          <mc:Fallback xmlns="">
            <p:pic>
              <p:nvPicPr>
                <p:cNvPr id="110" name="Freihand 109">
                  <a:extLst>
                    <a:ext uri="{FF2B5EF4-FFF2-40B4-BE49-F238E27FC236}">
                      <a16:creationId xmlns:a16="http://schemas.microsoft.com/office/drawing/2014/main" id="{74DB5798-3561-4EB9-83E9-07FA6A5A6F32}"/>
                    </a:ext>
                  </a:extLst>
                </p:cNvPr>
                <p:cNvPicPr/>
                <p:nvPr/>
              </p:nvPicPr>
              <p:blipFill>
                <a:blip r:embed="rId180"/>
                <a:stretch>
                  <a:fillRect/>
                </a:stretch>
              </p:blipFill>
              <p:spPr>
                <a:xfrm>
                  <a:off x="9528639" y="1828086"/>
                  <a:ext cx="126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48752567-B0D6-4312-835E-46DA65C015C4}"/>
                    </a:ext>
                  </a:extLst>
                </p14:cNvPr>
                <p14:cNvContentPartPr/>
                <p14:nvPr/>
              </p14:nvContentPartPr>
              <p14:xfrm>
                <a:off x="8957679" y="1893246"/>
                <a:ext cx="986040" cy="475200"/>
              </p14:xfrm>
            </p:contentPart>
          </mc:Choice>
          <mc:Fallback xmlns="">
            <p:pic>
              <p:nvPicPr>
                <p:cNvPr id="111" name="Freihand 110">
                  <a:extLst>
                    <a:ext uri="{FF2B5EF4-FFF2-40B4-BE49-F238E27FC236}">
                      <a16:creationId xmlns:a16="http://schemas.microsoft.com/office/drawing/2014/main" id="{48752567-B0D6-4312-835E-46DA65C015C4}"/>
                    </a:ext>
                  </a:extLst>
                </p:cNvPr>
                <p:cNvPicPr/>
                <p:nvPr/>
              </p:nvPicPr>
              <p:blipFill>
                <a:blip r:embed="rId182"/>
                <a:stretch>
                  <a:fillRect/>
                </a:stretch>
              </p:blipFill>
              <p:spPr>
                <a:xfrm>
                  <a:off x="8953359" y="1888926"/>
                  <a:ext cx="99468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1" name="Freihand 120">
                  <a:extLst>
                    <a:ext uri="{FF2B5EF4-FFF2-40B4-BE49-F238E27FC236}">
                      <a16:creationId xmlns:a16="http://schemas.microsoft.com/office/drawing/2014/main" id="{3324F357-B601-4B71-B977-4627B0BC626E}"/>
                    </a:ext>
                  </a:extLst>
                </p14:cNvPr>
                <p14:cNvContentPartPr/>
                <p14:nvPr/>
              </p14:nvContentPartPr>
              <p14:xfrm>
                <a:off x="8727279" y="1521726"/>
                <a:ext cx="1492200" cy="1028880"/>
              </p14:xfrm>
            </p:contentPart>
          </mc:Choice>
          <mc:Fallback xmlns="">
            <p:pic>
              <p:nvPicPr>
                <p:cNvPr id="121" name="Freihand 120">
                  <a:extLst>
                    <a:ext uri="{FF2B5EF4-FFF2-40B4-BE49-F238E27FC236}">
                      <a16:creationId xmlns:a16="http://schemas.microsoft.com/office/drawing/2014/main" id="{3324F357-B601-4B71-B977-4627B0BC626E}"/>
                    </a:ext>
                  </a:extLst>
                </p:cNvPr>
                <p:cNvPicPr/>
                <p:nvPr/>
              </p:nvPicPr>
              <p:blipFill>
                <a:blip r:embed="rId184"/>
                <a:stretch>
                  <a:fillRect/>
                </a:stretch>
              </p:blipFill>
              <p:spPr>
                <a:xfrm>
                  <a:off x="8722959" y="1517406"/>
                  <a:ext cx="1500840" cy="1037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5" name="Freihand 124">
                  <a:extLst>
                    <a:ext uri="{FF2B5EF4-FFF2-40B4-BE49-F238E27FC236}">
                      <a16:creationId xmlns:a16="http://schemas.microsoft.com/office/drawing/2014/main" id="{50B6E94B-BCF4-4D82-A24B-B2314B8A8556}"/>
                    </a:ext>
                  </a:extLst>
                </p14:cNvPr>
                <p14:cNvContentPartPr/>
                <p14:nvPr/>
              </p14:nvContentPartPr>
              <p14:xfrm>
                <a:off x="7487799" y="3241806"/>
                <a:ext cx="1051920" cy="543600"/>
              </p14:xfrm>
            </p:contentPart>
          </mc:Choice>
          <mc:Fallback xmlns="">
            <p:pic>
              <p:nvPicPr>
                <p:cNvPr id="125" name="Freihand 124">
                  <a:extLst>
                    <a:ext uri="{FF2B5EF4-FFF2-40B4-BE49-F238E27FC236}">
                      <a16:creationId xmlns:a16="http://schemas.microsoft.com/office/drawing/2014/main" id="{50B6E94B-BCF4-4D82-A24B-B2314B8A8556}"/>
                    </a:ext>
                  </a:extLst>
                </p:cNvPr>
                <p:cNvPicPr/>
                <p:nvPr/>
              </p:nvPicPr>
              <p:blipFill>
                <a:blip r:embed="rId186"/>
                <a:stretch>
                  <a:fillRect/>
                </a:stretch>
              </p:blipFill>
              <p:spPr>
                <a:xfrm>
                  <a:off x="7483479" y="3237486"/>
                  <a:ext cx="1060560" cy="552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8" name="Freihand 7">
                <a:extLst>
                  <a:ext uri="{FF2B5EF4-FFF2-40B4-BE49-F238E27FC236}">
                    <a16:creationId xmlns:a16="http://schemas.microsoft.com/office/drawing/2014/main" id="{90BC113A-8E89-465B-86EA-0FBF6ED8DA52}"/>
                  </a:ext>
                </a:extLst>
              </p14:cNvPr>
              <p14:cNvContentPartPr/>
              <p14:nvPr/>
            </p14:nvContentPartPr>
            <p14:xfrm>
              <a:off x="5404533" y="2540787"/>
              <a:ext cx="2873160" cy="1506600"/>
            </p14:xfrm>
          </p:contentPart>
        </mc:Choice>
        <mc:Fallback>
          <p:pic>
            <p:nvPicPr>
              <p:cNvPr id="8" name="Freihand 7">
                <a:extLst>
                  <a:ext uri="{FF2B5EF4-FFF2-40B4-BE49-F238E27FC236}">
                    <a16:creationId xmlns:a16="http://schemas.microsoft.com/office/drawing/2014/main" id="{90BC113A-8E89-465B-86EA-0FBF6ED8DA52}"/>
                  </a:ext>
                </a:extLst>
              </p:cNvPr>
              <p:cNvPicPr/>
              <p:nvPr/>
            </p:nvPicPr>
            <p:blipFill>
              <a:blip r:embed="rId188"/>
              <a:stretch>
                <a:fillRect/>
              </a:stretch>
            </p:blipFill>
            <p:spPr>
              <a:xfrm>
                <a:off x="5400213" y="2536467"/>
                <a:ext cx="2881800" cy="1515240"/>
              </a:xfrm>
              <a:prstGeom prst="rect">
                <a:avLst/>
              </a:prstGeom>
            </p:spPr>
          </p:pic>
        </mc:Fallback>
      </mc:AlternateContent>
    </p:spTree>
    <p:extLst>
      <p:ext uri="{BB962C8B-B14F-4D97-AF65-F5344CB8AC3E}">
        <p14:creationId xmlns:p14="http://schemas.microsoft.com/office/powerpoint/2010/main" val="155277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547218" cy="343620"/>
          </a:xfrm>
          <a:prstGeom prst="rect">
            <a:avLst/>
          </a:prstGeom>
          <a:noFill/>
        </p:spPr>
        <p:txBody>
          <a:bodyPr wrap="none" rtlCol="0">
            <a:spAutoFit/>
          </a:bodyPr>
          <a:lstStyle/>
          <a:p>
            <a:r>
              <a:rPr lang="de-DE" sz="1633" dirty="0"/>
              <a:t>Ex- and Imports</a:t>
            </a:r>
          </a:p>
        </p:txBody>
      </p:sp>
      <p:sp>
        <p:nvSpPr>
          <p:cNvPr id="2" name="TextShape 2">
            <a:extLst>
              <a:ext uri="{FF2B5EF4-FFF2-40B4-BE49-F238E27FC236}">
                <a16:creationId xmlns:a16="http://schemas.microsoft.com/office/drawing/2014/main" id="{6B104BB5-BAB3-1041-1795-FF00DD41F5A0}"/>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4" name="Textfeld 3">
            <a:extLst>
              <a:ext uri="{FF2B5EF4-FFF2-40B4-BE49-F238E27FC236}">
                <a16:creationId xmlns:a16="http://schemas.microsoft.com/office/drawing/2014/main" id="{8577D81C-D392-330A-DEE0-AA66A8041D7A}"/>
              </a:ext>
            </a:extLst>
          </p:cNvPr>
          <p:cNvSpPr txBox="1"/>
          <p:nvPr/>
        </p:nvSpPr>
        <p:spPr>
          <a:xfrm>
            <a:off x="2386693" y="354177"/>
            <a:ext cx="6101442" cy="369332"/>
          </a:xfrm>
          <a:prstGeom prst="rect">
            <a:avLst/>
          </a:prstGeom>
          <a:noFill/>
        </p:spPr>
        <p:txBody>
          <a:bodyPr wrap="square">
            <a:spAutoFit/>
          </a:bodyPr>
          <a:lstStyle/>
          <a:p>
            <a:r>
              <a:rPr lang="de-DE" sz="1800"/>
              <a:t>Source: </a:t>
            </a:r>
            <a:r>
              <a:rPr lang="de-DE" sz="1800">
                <a:hlinkClick r:id="rId3"/>
              </a:rPr>
              <a:t>Destatis</a:t>
            </a:r>
            <a:endParaRPr lang="de-DE" sz="1800" dirty="0"/>
          </a:p>
        </p:txBody>
      </p:sp>
      <p:graphicFrame>
        <p:nvGraphicFramePr>
          <p:cNvPr id="6" name="Diagramm 5">
            <a:extLst>
              <a:ext uri="{FF2B5EF4-FFF2-40B4-BE49-F238E27FC236}">
                <a16:creationId xmlns:a16="http://schemas.microsoft.com/office/drawing/2014/main" id="{AC9B5615-7F8C-42EE-8C89-FE058710F1BE}"/>
              </a:ext>
            </a:extLst>
          </p:cNvPr>
          <p:cNvGraphicFramePr>
            <a:graphicFrameLocks/>
          </p:cNvGraphicFramePr>
          <p:nvPr>
            <p:extLst>
              <p:ext uri="{D42A27DB-BD31-4B8C-83A1-F6EECF244321}">
                <p14:modId xmlns:p14="http://schemas.microsoft.com/office/powerpoint/2010/main" val="1909672774"/>
              </p:ext>
            </p:extLst>
          </p:nvPr>
        </p:nvGraphicFramePr>
        <p:xfrm>
          <a:off x="476081" y="1029712"/>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Grafik 2">
            <a:extLst>
              <a:ext uri="{FF2B5EF4-FFF2-40B4-BE49-F238E27FC236}">
                <a16:creationId xmlns:a16="http://schemas.microsoft.com/office/drawing/2014/main" id="{9AE8322B-A517-4C66-BD60-18640887D601}"/>
              </a:ext>
            </a:extLst>
          </p:cNvPr>
          <p:cNvPicPr>
            <a:picLocks noChangeAspect="1"/>
          </p:cNvPicPr>
          <p:nvPr/>
        </p:nvPicPr>
        <p:blipFill>
          <a:blip r:embed="rId5"/>
          <a:stretch>
            <a:fillRect/>
          </a:stretch>
        </p:blipFill>
        <p:spPr>
          <a:xfrm>
            <a:off x="5308824" y="947057"/>
            <a:ext cx="4584589" cy="2749534"/>
          </a:xfrm>
          <a:prstGeom prst="rect">
            <a:avLst/>
          </a:prstGeom>
        </p:spPr>
      </p:pic>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2AF14CA9-CB19-474D-868E-9DDFA8858CE6}"/>
                  </a:ext>
                </a:extLst>
              </p14:cNvPr>
              <p14:cNvContentPartPr/>
              <p14:nvPr/>
            </p14:nvContentPartPr>
            <p14:xfrm>
              <a:off x="2384079" y="2424246"/>
              <a:ext cx="68040" cy="249120"/>
            </p14:xfrm>
          </p:contentPart>
        </mc:Choice>
        <mc:Fallback xmlns="">
          <p:pic>
            <p:nvPicPr>
              <p:cNvPr id="5" name="Freihand 4">
                <a:extLst>
                  <a:ext uri="{FF2B5EF4-FFF2-40B4-BE49-F238E27FC236}">
                    <a16:creationId xmlns:a16="http://schemas.microsoft.com/office/drawing/2014/main" id="{2AF14CA9-CB19-474D-868E-9DDFA8858CE6}"/>
                  </a:ext>
                </a:extLst>
              </p:cNvPr>
              <p:cNvPicPr/>
              <p:nvPr/>
            </p:nvPicPr>
            <p:blipFill>
              <a:blip r:embed="rId7"/>
              <a:stretch>
                <a:fillRect/>
              </a:stretch>
            </p:blipFill>
            <p:spPr>
              <a:xfrm>
                <a:off x="2379759" y="2419926"/>
                <a:ext cx="766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50CF2B8B-5014-4580-9947-B1EB498C1772}"/>
                  </a:ext>
                </a:extLst>
              </p14:cNvPr>
              <p14:cNvContentPartPr/>
              <p14:nvPr/>
            </p14:nvContentPartPr>
            <p14:xfrm>
              <a:off x="1068639" y="2528286"/>
              <a:ext cx="1223640" cy="521280"/>
            </p14:xfrm>
          </p:contentPart>
        </mc:Choice>
        <mc:Fallback xmlns="">
          <p:pic>
            <p:nvPicPr>
              <p:cNvPr id="8" name="Freihand 7">
                <a:extLst>
                  <a:ext uri="{FF2B5EF4-FFF2-40B4-BE49-F238E27FC236}">
                    <a16:creationId xmlns:a16="http://schemas.microsoft.com/office/drawing/2014/main" id="{50CF2B8B-5014-4580-9947-B1EB498C1772}"/>
                  </a:ext>
                </a:extLst>
              </p:cNvPr>
              <p:cNvPicPr/>
              <p:nvPr/>
            </p:nvPicPr>
            <p:blipFill>
              <a:blip r:embed="rId9"/>
              <a:stretch>
                <a:fillRect/>
              </a:stretch>
            </p:blipFill>
            <p:spPr>
              <a:xfrm>
                <a:off x="1064319" y="2523966"/>
                <a:ext cx="1232280" cy="529920"/>
              </a:xfrm>
              <a:prstGeom prst="rect">
                <a:avLst/>
              </a:prstGeom>
            </p:spPr>
          </p:pic>
        </mc:Fallback>
      </mc:AlternateContent>
      <p:grpSp>
        <p:nvGrpSpPr>
          <p:cNvPr id="20" name="Gruppieren 19">
            <a:extLst>
              <a:ext uri="{FF2B5EF4-FFF2-40B4-BE49-F238E27FC236}">
                <a16:creationId xmlns:a16="http://schemas.microsoft.com/office/drawing/2014/main" id="{3128414B-7813-48E3-8D36-39C953D67414}"/>
              </a:ext>
            </a:extLst>
          </p:cNvPr>
          <p:cNvGrpSpPr/>
          <p:nvPr/>
        </p:nvGrpSpPr>
        <p:grpSpPr>
          <a:xfrm>
            <a:off x="1272039" y="1722246"/>
            <a:ext cx="876600" cy="659520"/>
            <a:chOff x="1272039" y="1722246"/>
            <a:chExt cx="876600" cy="659520"/>
          </a:xfrm>
        </p:grpSpPr>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2995E233-770B-45BD-8A5A-BD17EB368522}"/>
                    </a:ext>
                  </a:extLst>
                </p14:cNvPr>
                <p14:cNvContentPartPr/>
                <p14:nvPr/>
              </p14:nvContentPartPr>
              <p14:xfrm>
                <a:off x="1286079" y="2227326"/>
                <a:ext cx="34560" cy="131760"/>
              </p14:xfrm>
            </p:contentPart>
          </mc:Choice>
          <mc:Fallback xmlns="">
            <p:pic>
              <p:nvPicPr>
                <p:cNvPr id="10" name="Freihand 9">
                  <a:extLst>
                    <a:ext uri="{FF2B5EF4-FFF2-40B4-BE49-F238E27FC236}">
                      <a16:creationId xmlns:a16="http://schemas.microsoft.com/office/drawing/2014/main" id="{2995E233-770B-45BD-8A5A-BD17EB368522}"/>
                    </a:ext>
                  </a:extLst>
                </p:cNvPr>
                <p:cNvPicPr/>
                <p:nvPr/>
              </p:nvPicPr>
              <p:blipFill>
                <a:blip r:embed="rId11"/>
                <a:stretch>
                  <a:fillRect/>
                </a:stretch>
              </p:blipFill>
              <p:spPr>
                <a:xfrm>
                  <a:off x="1281759" y="2223006"/>
                  <a:ext cx="43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9FD56AC1-C551-4159-B51E-8BC15FB523BD}"/>
                    </a:ext>
                  </a:extLst>
                </p14:cNvPr>
                <p14:cNvContentPartPr/>
                <p14:nvPr/>
              </p14:nvContentPartPr>
              <p14:xfrm>
                <a:off x="1272039" y="2136246"/>
                <a:ext cx="113760" cy="82080"/>
              </p14:xfrm>
            </p:contentPart>
          </mc:Choice>
          <mc:Fallback xmlns="">
            <p:pic>
              <p:nvPicPr>
                <p:cNvPr id="11" name="Freihand 10">
                  <a:extLst>
                    <a:ext uri="{FF2B5EF4-FFF2-40B4-BE49-F238E27FC236}">
                      <a16:creationId xmlns:a16="http://schemas.microsoft.com/office/drawing/2014/main" id="{9FD56AC1-C551-4159-B51E-8BC15FB523BD}"/>
                    </a:ext>
                  </a:extLst>
                </p:cNvPr>
                <p:cNvPicPr/>
                <p:nvPr/>
              </p:nvPicPr>
              <p:blipFill>
                <a:blip r:embed="rId13"/>
                <a:stretch>
                  <a:fillRect/>
                </a:stretch>
              </p:blipFill>
              <p:spPr>
                <a:xfrm>
                  <a:off x="1267719" y="2131926"/>
                  <a:ext cx="122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2CA7A1A5-F295-4F77-B928-6FD22984E403}"/>
                    </a:ext>
                  </a:extLst>
                </p14:cNvPr>
                <p14:cNvContentPartPr/>
                <p14:nvPr/>
              </p14:nvContentPartPr>
              <p14:xfrm>
                <a:off x="1283199" y="2205726"/>
                <a:ext cx="164160" cy="176040"/>
              </p14:xfrm>
            </p:contentPart>
          </mc:Choice>
          <mc:Fallback xmlns="">
            <p:pic>
              <p:nvPicPr>
                <p:cNvPr id="12" name="Freihand 11">
                  <a:extLst>
                    <a:ext uri="{FF2B5EF4-FFF2-40B4-BE49-F238E27FC236}">
                      <a16:creationId xmlns:a16="http://schemas.microsoft.com/office/drawing/2014/main" id="{2CA7A1A5-F295-4F77-B928-6FD22984E403}"/>
                    </a:ext>
                  </a:extLst>
                </p:cNvPr>
                <p:cNvPicPr/>
                <p:nvPr/>
              </p:nvPicPr>
              <p:blipFill>
                <a:blip r:embed="rId15"/>
                <a:stretch>
                  <a:fillRect/>
                </a:stretch>
              </p:blipFill>
              <p:spPr>
                <a:xfrm>
                  <a:off x="1278879" y="2201406"/>
                  <a:ext cx="172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6578CD86-906F-40E4-BFCE-B09B73B78456}"/>
                    </a:ext>
                  </a:extLst>
                </p14:cNvPr>
                <p14:cNvContentPartPr/>
                <p14:nvPr/>
              </p14:nvContentPartPr>
              <p14:xfrm>
                <a:off x="1479039" y="2099166"/>
                <a:ext cx="133200" cy="185400"/>
              </p14:xfrm>
            </p:contentPart>
          </mc:Choice>
          <mc:Fallback xmlns="">
            <p:pic>
              <p:nvPicPr>
                <p:cNvPr id="13" name="Freihand 12">
                  <a:extLst>
                    <a:ext uri="{FF2B5EF4-FFF2-40B4-BE49-F238E27FC236}">
                      <a16:creationId xmlns:a16="http://schemas.microsoft.com/office/drawing/2014/main" id="{6578CD86-906F-40E4-BFCE-B09B73B78456}"/>
                    </a:ext>
                  </a:extLst>
                </p:cNvPr>
                <p:cNvPicPr/>
                <p:nvPr/>
              </p:nvPicPr>
              <p:blipFill>
                <a:blip r:embed="rId17"/>
                <a:stretch>
                  <a:fillRect/>
                </a:stretch>
              </p:blipFill>
              <p:spPr>
                <a:xfrm>
                  <a:off x="1474719" y="2094846"/>
                  <a:ext cx="141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0640374E-8685-433B-8DEF-3F15FE1C37B3}"/>
                    </a:ext>
                  </a:extLst>
                </p14:cNvPr>
                <p14:cNvContentPartPr/>
                <p14:nvPr/>
              </p14:nvContentPartPr>
              <p14:xfrm>
                <a:off x="1634559" y="1965246"/>
                <a:ext cx="146520" cy="144720"/>
              </p14:xfrm>
            </p:contentPart>
          </mc:Choice>
          <mc:Fallback xmlns="">
            <p:pic>
              <p:nvPicPr>
                <p:cNvPr id="14" name="Freihand 13">
                  <a:extLst>
                    <a:ext uri="{FF2B5EF4-FFF2-40B4-BE49-F238E27FC236}">
                      <a16:creationId xmlns:a16="http://schemas.microsoft.com/office/drawing/2014/main" id="{0640374E-8685-433B-8DEF-3F15FE1C37B3}"/>
                    </a:ext>
                  </a:extLst>
                </p:cNvPr>
                <p:cNvPicPr/>
                <p:nvPr/>
              </p:nvPicPr>
              <p:blipFill>
                <a:blip r:embed="rId19"/>
                <a:stretch>
                  <a:fillRect/>
                </a:stretch>
              </p:blipFill>
              <p:spPr>
                <a:xfrm>
                  <a:off x="1630239" y="1960926"/>
                  <a:ext cx="1551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184F957B-9025-413A-8687-85FFDCEE0891}"/>
                    </a:ext>
                  </a:extLst>
                </p14:cNvPr>
                <p14:cNvContentPartPr/>
                <p14:nvPr/>
              </p14:nvContentPartPr>
              <p14:xfrm>
                <a:off x="1679559" y="2027526"/>
                <a:ext cx="127800" cy="138600"/>
              </p14:xfrm>
            </p:contentPart>
          </mc:Choice>
          <mc:Fallback xmlns="">
            <p:pic>
              <p:nvPicPr>
                <p:cNvPr id="15" name="Freihand 14">
                  <a:extLst>
                    <a:ext uri="{FF2B5EF4-FFF2-40B4-BE49-F238E27FC236}">
                      <a16:creationId xmlns:a16="http://schemas.microsoft.com/office/drawing/2014/main" id="{184F957B-9025-413A-8687-85FFDCEE0891}"/>
                    </a:ext>
                  </a:extLst>
                </p:cNvPr>
                <p:cNvPicPr/>
                <p:nvPr/>
              </p:nvPicPr>
              <p:blipFill>
                <a:blip r:embed="rId21"/>
                <a:stretch>
                  <a:fillRect/>
                </a:stretch>
              </p:blipFill>
              <p:spPr>
                <a:xfrm>
                  <a:off x="1675239" y="2023206"/>
                  <a:ext cx="136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24FBC3C9-5701-40AF-B2E1-8FFD09168AE2}"/>
                    </a:ext>
                  </a:extLst>
                </p14:cNvPr>
                <p14:cNvContentPartPr/>
                <p14:nvPr/>
              </p14:nvContentPartPr>
              <p14:xfrm>
                <a:off x="1860639" y="1881006"/>
                <a:ext cx="64440" cy="111240"/>
              </p14:xfrm>
            </p:contentPart>
          </mc:Choice>
          <mc:Fallback xmlns="">
            <p:pic>
              <p:nvPicPr>
                <p:cNvPr id="16" name="Freihand 15">
                  <a:extLst>
                    <a:ext uri="{FF2B5EF4-FFF2-40B4-BE49-F238E27FC236}">
                      <a16:creationId xmlns:a16="http://schemas.microsoft.com/office/drawing/2014/main" id="{24FBC3C9-5701-40AF-B2E1-8FFD09168AE2}"/>
                    </a:ext>
                  </a:extLst>
                </p:cNvPr>
                <p:cNvPicPr/>
                <p:nvPr/>
              </p:nvPicPr>
              <p:blipFill>
                <a:blip r:embed="rId23"/>
                <a:stretch>
                  <a:fillRect/>
                </a:stretch>
              </p:blipFill>
              <p:spPr>
                <a:xfrm>
                  <a:off x="1856319" y="1876686"/>
                  <a:ext cx="73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A7A719AD-F866-4023-8ABB-E2FE99B73640}"/>
                    </a:ext>
                  </a:extLst>
                </p14:cNvPr>
                <p14:cNvContentPartPr/>
                <p14:nvPr/>
              </p14:nvContentPartPr>
              <p14:xfrm>
                <a:off x="1865679" y="1922766"/>
                <a:ext cx="86760" cy="103320"/>
              </p14:xfrm>
            </p:contentPart>
          </mc:Choice>
          <mc:Fallback xmlns="">
            <p:pic>
              <p:nvPicPr>
                <p:cNvPr id="17" name="Freihand 16">
                  <a:extLst>
                    <a:ext uri="{FF2B5EF4-FFF2-40B4-BE49-F238E27FC236}">
                      <a16:creationId xmlns:a16="http://schemas.microsoft.com/office/drawing/2014/main" id="{A7A719AD-F866-4023-8ABB-E2FE99B73640}"/>
                    </a:ext>
                  </a:extLst>
                </p:cNvPr>
                <p:cNvPicPr/>
                <p:nvPr/>
              </p:nvPicPr>
              <p:blipFill>
                <a:blip r:embed="rId25"/>
                <a:stretch>
                  <a:fillRect/>
                </a:stretch>
              </p:blipFill>
              <p:spPr>
                <a:xfrm>
                  <a:off x="1861359" y="1918446"/>
                  <a:ext cx="954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A47BAE1F-8646-4C97-AD13-0DE62B6315C6}"/>
                    </a:ext>
                  </a:extLst>
                </p14:cNvPr>
                <p14:cNvContentPartPr/>
                <p14:nvPr/>
              </p14:nvContentPartPr>
              <p14:xfrm>
                <a:off x="1808439" y="1828806"/>
                <a:ext cx="105840" cy="84600"/>
              </p14:xfrm>
            </p:contentPart>
          </mc:Choice>
          <mc:Fallback xmlns="">
            <p:pic>
              <p:nvPicPr>
                <p:cNvPr id="18" name="Freihand 17">
                  <a:extLst>
                    <a:ext uri="{FF2B5EF4-FFF2-40B4-BE49-F238E27FC236}">
                      <a16:creationId xmlns:a16="http://schemas.microsoft.com/office/drawing/2014/main" id="{A47BAE1F-8646-4C97-AD13-0DE62B6315C6}"/>
                    </a:ext>
                  </a:extLst>
                </p:cNvPr>
                <p:cNvPicPr/>
                <p:nvPr/>
              </p:nvPicPr>
              <p:blipFill>
                <a:blip r:embed="rId27"/>
                <a:stretch>
                  <a:fillRect/>
                </a:stretch>
              </p:blipFill>
              <p:spPr>
                <a:xfrm>
                  <a:off x="1804119" y="1824486"/>
                  <a:ext cx="114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DDB16749-5B27-43A3-A0A5-3E02A26F924F}"/>
                    </a:ext>
                  </a:extLst>
                </p14:cNvPr>
                <p14:cNvContentPartPr/>
                <p14:nvPr/>
              </p14:nvContentPartPr>
              <p14:xfrm>
                <a:off x="1945599" y="1722246"/>
                <a:ext cx="203040" cy="169560"/>
              </p14:xfrm>
            </p:contentPart>
          </mc:Choice>
          <mc:Fallback xmlns="">
            <p:pic>
              <p:nvPicPr>
                <p:cNvPr id="19" name="Freihand 18">
                  <a:extLst>
                    <a:ext uri="{FF2B5EF4-FFF2-40B4-BE49-F238E27FC236}">
                      <a16:creationId xmlns:a16="http://schemas.microsoft.com/office/drawing/2014/main" id="{DDB16749-5B27-43A3-A0A5-3E02A26F924F}"/>
                    </a:ext>
                  </a:extLst>
                </p:cNvPr>
                <p:cNvPicPr/>
                <p:nvPr/>
              </p:nvPicPr>
              <p:blipFill>
                <a:blip r:embed="rId29"/>
                <a:stretch>
                  <a:fillRect/>
                </a:stretch>
              </p:blipFill>
              <p:spPr>
                <a:xfrm>
                  <a:off x="1941279" y="1717926"/>
                  <a:ext cx="211680" cy="17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2A08A16A-1C76-40D2-8EBA-770E193D802D}"/>
                  </a:ext>
                </a:extLst>
              </p14:cNvPr>
              <p14:cNvContentPartPr/>
              <p14:nvPr/>
            </p14:nvContentPartPr>
            <p14:xfrm>
              <a:off x="1685679" y="1560966"/>
              <a:ext cx="552240" cy="537120"/>
            </p14:xfrm>
          </p:contentPart>
        </mc:Choice>
        <mc:Fallback xmlns="">
          <p:pic>
            <p:nvPicPr>
              <p:cNvPr id="21" name="Freihand 20">
                <a:extLst>
                  <a:ext uri="{FF2B5EF4-FFF2-40B4-BE49-F238E27FC236}">
                    <a16:creationId xmlns:a16="http://schemas.microsoft.com/office/drawing/2014/main" id="{2A08A16A-1C76-40D2-8EBA-770E193D802D}"/>
                  </a:ext>
                </a:extLst>
              </p:cNvPr>
              <p:cNvPicPr/>
              <p:nvPr/>
            </p:nvPicPr>
            <p:blipFill>
              <a:blip r:embed="rId31"/>
              <a:stretch>
                <a:fillRect/>
              </a:stretch>
            </p:blipFill>
            <p:spPr>
              <a:xfrm>
                <a:off x="1681359" y="1556646"/>
                <a:ext cx="560880" cy="545760"/>
              </a:xfrm>
              <a:prstGeom prst="rect">
                <a:avLst/>
              </a:prstGeom>
            </p:spPr>
          </p:pic>
        </mc:Fallback>
      </mc:AlternateContent>
      <p:grpSp>
        <p:nvGrpSpPr>
          <p:cNvPr id="92" name="Gruppieren 91">
            <a:extLst>
              <a:ext uri="{FF2B5EF4-FFF2-40B4-BE49-F238E27FC236}">
                <a16:creationId xmlns:a16="http://schemas.microsoft.com/office/drawing/2014/main" id="{31E055D2-6AD9-44B2-9791-55229BEF8DE9}"/>
              </a:ext>
            </a:extLst>
          </p:cNvPr>
          <p:cNvGrpSpPr/>
          <p:nvPr/>
        </p:nvGrpSpPr>
        <p:grpSpPr>
          <a:xfrm>
            <a:off x="6692919" y="450006"/>
            <a:ext cx="1474200" cy="1040400"/>
            <a:chOff x="6692919" y="450006"/>
            <a:chExt cx="1474200" cy="1040400"/>
          </a:xfrm>
        </p:grpSpPr>
        <mc:AlternateContent xmlns:mc="http://schemas.openxmlformats.org/markup-compatibility/2006" xmlns:p14="http://schemas.microsoft.com/office/powerpoint/2010/main">
          <mc:Choice Requires="p14">
            <p:contentPart p14:bwMode="auto" r:id="rId32">
              <p14:nvContentPartPr>
                <p14:cNvPr id="78" name="Freihand 77">
                  <a:extLst>
                    <a:ext uri="{FF2B5EF4-FFF2-40B4-BE49-F238E27FC236}">
                      <a16:creationId xmlns:a16="http://schemas.microsoft.com/office/drawing/2014/main" id="{F88004C0-F1D4-4C25-BB9B-694F9F715904}"/>
                    </a:ext>
                  </a:extLst>
                </p14:cNvPr>
                <p14:cNvContentPartPr/>
                <p14:nvPr/>
              </p14:nvContentPartPr>
              <p14:xfrm>
                <a:off x="6946719" y="911886"/>
                <a:ext cx="1220400" cy="578520"/>
              </p14:xfrm>
            </p:contentPart>
          </mc:Choice>
          <mc:Fallback xmlns="">
            <p:pic>
              <p:nvPicPr>
                <p:cNvPr id="78" name="Freihand 77">
                  <a:extLst>
                    <a:ext uri="{FF2B5EF4-FFF2-40B4-BE49-F238E27FC236}">
                      <a16:creationId xmlns:a16="http://schemas.microsoft.com/office/drawing/2014/main" id="{F88004C0-F1D4-4C25-BB9B-694F9F715904}"/>
                    </a:ext>
                  </a:extLst>
                </p:cNvPr>
                <p:cNvPicPr/>
                <p:nvPr/>
              </p:nvPicPr>
              <p:blipFill>
                <a:blip r:embed="rId33"/>
                <a:stretch>
                  <a:fillRect/>
                </a:stretch>
              </p:blipFill>
              <p:spPr>
                <a:xfrm>
                  <a:off x="6942399" y="907566"/>
                  <a:ext cx="122904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9" name="Freihand 78">
                  <a:extLst>
                    <a:ext uri="{FF2B5EF4-FFF2-40B4-BE49-F238E27FC236}">
                      <a16:creationId xmlns:a16="http://schemas.microsoft.com/office/drawing/2014/main" id="{21690D76-76C3-4C21-A3D6-1C1FFF4C13FE}"/>
                    </a:ext>
                  </a:extLst>
                </p14:cNvPr>
                <p14:cNvContentPartPr/>
                <p14:nvPr/>
              </p14:nvContentPartPr>
              <p14:xfrm>
                <a:off x="6800559" y="564126"/>
                <a:ext cx="25560" cy="137520"/>
              </p14:xfrm>
            </p:contentPart>
          </mc:Choice>
          <mc:Fallback xmlns="">
            <p:pic>
              <p:nvPicPr>
                <p:cNvPr id="79" name="Freihand 78">
                  <a:extLst>
                    <a:ext uri="{FF2B5EF4-FFF2-40B4-BE49-F238E27FC236}">
                      <a16:creationId xmlns:a16="http://schemas.microsoft.com/office/drawing/2014/main" id="{21690D76-76C3-4C21-A3D6-1C1FFF4C13FE}"/>
                    </a:ext>
                  </a:extLst>
                </p:cNvPr>
                <p:cNvPicPr/>
                <p:nvPr/>
              </p:nvPicPr>
              <p:blipFill>
                <a:blip r:embed="rId35"/>
                <a:stretch>
                  <a:fillRect/>
                </a:stretch>
              </p:blipFill>
              <p:spPr>
                <a:xfrm>
                  <a:off x="6796239" y="559806"/>
                  <a:ext cx="342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0" name="Freihand 79">
                  <a:extLst>
                    <a:ext uri="{FF2B5EF4-FFF2-40B4-BE49-F238E27FC236}">
                      <a16:creationId xmlns:a16="http://schemas.microsoft.com/office/drawing/2014/main" id="{7203447D-8E1C-4095-905F-68303B95A3C6}"/>
                    </a:ext>
                  </a:extLst>
                </p14:cNvPr>
                <p14:cNvContentPartPr/>
                <p14:nvPr/>
              </p14:nvContentPartPr>
              <p14:xfrm>
                <a:off x="6806679" y="531006"/>
                <a:ext cx="116280" cy="10080"/>
              </p14:xfrm>
            </p:contentPart>
          </mc:Choice>
          <mc:Fallback xmlns="">
            <p:pic>
              <p:nvPicPr>
                <p:cNvPr id="80" name="Freihand 79">
                  <a:extLst>
                    <a:ext uri="{FF2B5EF4-FFF2-40B4-BE49-F238E27FC236}">
                      <a16:creationId xmlns:a16="http://schemas.microsoft.com/office/drawing/2014/main" id="{7203447D-8E1C-4095-905F-68303B95A3C6}"/>
                    </a:ext>
                  </a:extLst>
                </p:cNvPr>
                <p:cNvPicPr/>
                <p:nvPr/>
              </p:nvPicPr>
              <p:blipFill>
                <a:blip r:embed="rId37"/>
                <a:stretch>
                  <a:fillRect/>
                </a:stretch>
              </p:blipFill>
              <p:spPr>
                <a:xfrm>
                  <a:off x="6802359" y="526686"/>
                  <a:ext cx="12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1" name="Freihand 80">
                  <a:extLst>
                    <a:ext uri="{FF2B5EF4-FFF2-40B4-BE49-F238E27FC236}">
                      <a16:creationId xmlns:a16="http://schemas.microsoft.com/office/drawing/2014/main" id="{2C667ECE-1837-4048-9666-09544C51E829}"/>
                    </a:ext>
                  </a:extLst>
                </p14:cNvPr>
                <p14:cNvContentPartPr/>
                <p14:nvPr/>
              </p14:nvContentPartPr>
              <p14:xfrm>
                <a:off x="6778599" y="610566"/>
                <a:ext cx="165240" cy="93600"/>
              </p14:xfrm>
            </p:contentPart>
          </mc:Choice>
          <mc:Fallback xmlns="">
            <p:pic>
              <p:nvPicPr>
                <p:cNvPr id="81" name="Freihand 80">
                  <a:extLst>
                    <a:ext uri="{FF2B5EF4-FFF2-40B4-BE49-F238E27FC236}">
                      <a16:creationId xmlns:a16="http://schemas.microsoft.com/office/drawing/2014/main" id="{2C667ECE-1837-4048-9666-09544C51E829}"/>
                    </a:ext>
                  </a:extLst>
                </p:cNvPr>
                <p:cNvPicPr/>
                <p:nvPr/>
              </p:nvPicPr>
              <p:blipFill>
                <a:blip r:embed="rId39"/>
                <a:stretch>
                  <a:fillRect/>
                </a:stretch>
              </p:blipFill>
              <p:spPr>
                <a:xfrm>
                  <a:off x="6774279" y="606246"/>
                  <a:ext cx="173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2" name="Freihand 81">
                  <a:extLst>
                    <a:ext uri="{FF2B5EF4-FFF2-40B4-BE49-F238E27FC236}">
                      <a16:creationId xmlns:a16="http://schemas.microsoft.com/office/drawing/2014/main" id="{14CABE10-3351-43CF-92D0-4B3C3E39EA4C}"/>
                    </a:ext>
                  </a:extLst>
                </p14:cNvPr>
                <p14:cNvContentPartPr/>
                <p14:nvPr/>
              </p14:nvContentPartPr>
              <p14:xfrm>
                <a:off x="6939159" y="549006"/>
                <a:ext cx="247320" cy="167760"/>
              </p14:xfrm>
            </p:contentPart>
          </mc:Choice>
          <mc:Fallback xmlns="">
            <p:pic>
              <p:nvPicPr>
                <p:cNvPr id="82" name="Freihand 81">
                  <a:extLst>
                    <a:ext uri="{FF2B5EF4-FFF2-40B4-BE49-F238E27FC236}">
                      <a16:creationId xmlns:a16="http://schemas.microsoft.com/office/drawing/2014/main" id="{14CABE10-3351-43CF-92D0-4B3C3E39EA4C}"/>
                    </a:ext>
                  </a:extLst>
                </p:cNvPr>
                <p:cNvPicPr/>
                <p:nvPr/>
              </p:nvPicPr>
              <p:blipFill>
                <a:blip r:embed="rId41"/>
                <a:stretch>
                  <a:fillRect/>
                </a:stretch>
              </p:blipFill>
              <p:spPr>
                <a:xfrm>
                  <a:off x="6934839" y="544686"/>
                  <a:ext cx="2559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3" name="Freihand 82">
                  <a:extLst>
                    <a:ext uri="{FF2B5EF4-FFF2-40B4-BE49-F238E27FC236}">
                      <a16:creationId xmlns:a16="http://schemas.microsoft.com/office/drawing/2014/main" id="{DF46444D-5B9A-4704-B132-852299C64EBE}"/>
                    </a:ext>
                  </a:extLst>
                </p14:cNvPr>
                <p14:cNvContentPartPr/>
                <p14:nvPr/>
              </p14:nvContentPartPr>
              <p14:xfrm>
                <a:off x="7116279" y="586086"/>
                <a:ext cx="101880" cy="35280"/>
              </p14:xfrm>
            </p:contentPart>
          </mc:Choice>
          <mc:Fallback xmlns="">
            <p:pic>
              <p:nvPicPr>
                <p:cNvPr id="83" name="Freihand 82">
                  <a:extLst>
                    <a:ext uri="{FF2B5EF4-FFF2-40B4-BE49-F238E27FC236}">
                      <a16:creationId xmlns:a16="http://schemas.microsoft.com/office/drawing/2014/main" id="{DF46444D-5B9A-4704-B132-852299C64EBE}"/>
                    </a:ext>
                  </a:extLst>
                </p:cNvPr>
                <p:cNvPicPr/>
                <p:nvPr/>
              </p:nvPicPr>
              <p:blipFill>
                <a:blip r:embed="rId43"/>
                <a:stretch>
                  <a:fillRect/>
                </a:stretch>
              </p:blipFill>
              <p:spPr>
                <a:xfrm>
                  <a:off x="7111959" y="581766"/>
                  <a:ext cx="110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4" name="Freihand 83">
                  <a:extLst>
                    <a:ext uri="{FF2B5EF4-FFF2-40B4-BE49-F238E27FC236}">
                      <a16:creationId xmlns:a16="http://schemas.microsoft.com/office/drawing/2014/main" id="{2B387E7B-9E25-448B-BAB7-8129E722C27A}"/>
                    </a:ext>
                  </a:extLst>
                </p14:cNvPr>
                <p14:cNvContentPartPr/>
                <p14:nvPr/>
              </p14:nvContentPartPr>
              <p14:xfrm>
                <a:off x="7340559" y="525246"/>
                <a:ext cx="30600" cy="132840"/>
              </p14:xfrm>
            </p:contentPart>
          </mc:Choice>
          <mc:Fallback xmlns="">
            <p:pic>
              <p:nvPicPr>
                <p:cNvPr id="84" name="Freihand 83">
                  <a:extLst>
                    <a:ext uri="{FF2B5EF4-FFF2-40B4-BE49-F238E27FC236}">
                      <a16:creationId xmlns:a16="http://schemas.microsoft.com/office/drawing/2014/main" id="{2B387E7B-9E25-448B-BAB7-8129E722C27A}"/>
                    </a:ext>
                  </a:extLst>
                </p:cNvPr>
                <p:cNvPicPr/>
                <p:nvPr/>
              </p:nvPicPr>
              <p:blipFill>
                <a:blip r:embed="rId45"/>
                <a:stretch>
                  <a:fillRect/>
                </a:stretch>
              </p:blipFill>
              <p:spPr>
                <a:xfrm>
                  <a:off x="7336239" y="520926"/>
                  <a:ext cx="39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5" name="Freihand 84">
                  <a:extLst>
                    <a:ext uri="{FF2B5EF4-FFF2-40B4-BE49-F238E27FC236}">
                      <a16:creationId xmlns:a16="http://schemas.microsoft.com/office/drawing/2014/main" id="{B96B30A0-2635-4454-9F5E-FCFB2027DA11}"/>
                    </a:ext>
                  </a:extLst>
                </p14:cNvPr>
                <p14:cNvContentPartPr/>
                <p14:nvPr/>
              </p14:nvContentPartPr>
              <p14:xfrm>
                <a:off x="7246239" y="488166"/>
                <a:ext cx="192600" cy="183600"/>
              </p14:xfrm>
            </p:contentPart>
          </mc:Choice>
          <mc:Fallback xmlns="">
            <p:pic>
              <p:nvPicPr>
                <p:cNvPr id="85" name="Freihand 84">
                  <a:extLst>
                    <a:ext uri="{FF2B5EF4-FFF2-40B4-BE49-F238E27FC236}">
                      <a16:creationId xmlns:a16="http://schemas.microsoft.com/office/drawing/2014/main" id="{B96B30A0-2635-4454-9F5E-FCFB2027DA11}"/>
                    </a:ext>
                  </a:extLst>
                </p:cNvPr>
                <p:cNvPicPr/>
                <p:nvPr/>
              </p:nvPicPr>
              <p:blipFill>
                <a:blip r:embed="rId47"/>
                <a:stretch>
                  <a:fillRect/>
                </a:stretch>
              </p:blipFill>
              <p:spPr>
                <a:xfrm>
                  <a:off x="7241919" y="483846"/>
                  <a:ext cx="201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6" name="Freihand 85">
                  <a:extLst>
                    <a:ext uri="{FF2B5EF4-FFF2-40B4-BE49-F238E27FC236}">
                      <a16:creationId xmlns:a16="http://schemas.microsoft.com/office/drawing/2014/main" id="{24058A46-6747-4517-BCF0-B2953B2FC5A8}"/>
                    </a:ext>
                  </a:extLst>
                </p14:cNvPr>
                <p14:cNvContentPartPr/>
                <p14:nvPr/>
              </p14:nvContentPartPr>
              <p14:xfrm>
                <a:off x="7412559" y="450006"/>
                <a:ext cx="162000" cy="146520"/>
              </p14:xfrm>
            </p:contentPart>
          </mc:Choice>
          <mc:Fallback xmlns="">
            <p:pic>
              <p:nvPicPr>
                <p:cNvPr id="86" name="Freihand 85">
                  <a:extLst>
                    <a:ext uri="{FF2B5EF4-FFF2-40B4-BE49-F238E27FC236}">
                      <a16:creationId xmlns:a16="http://schemas.microsoft.com/office/drawing/2014/main" id="{24058A46-6747-4517-BCF0-B2953B2FC5A8}"/>
                    </a:ext>
                  </a:extLst>
                </p:cNvPr>
                <p:cNvPicPr/>
                <p:nvPr/>
              </p:nvPicPr>
              <p:blipFill>
                <a:blip r:embed="rId49"/>
                <a:stretch>
                  <a:fillRect/>
                </a:stretch>
              </p:blipFill>
              <p:spPr>
                <a:xfrm>
                  <a:off x="7408239" y="445686"/>
                  <a:ext cx="170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7" name="Freihand 86">
                  <a:extLst>
                    <a:ext uri="{FF2B5EF4-FFF2-40B4-BE49-F238E27FC236}">
                      <a16:creationId xmlns:a16="http://schemas.microsoft.com/office/drawing/2014/main" id="{1E24F508-5B10-4FF8-AE10-CCD28DDFDCC9}"/>
                    </a:ext>
                  </a:extLst>
                </p14:cNvPr>
                <p14:cNvContentPartPr/>
                <p14:nvPr/>
              </p14:nvContentPartPr>
              <p14:xfrm>
                <a:off x="6692919" y="565566"/>
                <a:ext cx="986040" cy="324360"/>
              </p14:xfrm>
            </p:contentPart>
          </mc:Choice>
          <mc:Fallback xmlns="">
            <p:pic>
              <p:nvPicPr>
                <p:cNvPr id="87" name="Freihand 86">
                  <a:extLst>
                    <a:ext uri="{FF2B5EF4-FFF2-40B4-BE49-F238E27FC236}">
                      <a16:creationId xmlns:a16="http://schemas.microsoft.com/office/drawing/2014/main" id="{1E24F508-5B10-4FF8-AE10-CCD28DDFDCC9}"/>
                    </a:ext>
                  </a:extLst>
                </p:cNvPr>
                <p:cNvPicPr/>
                <p:nvPr/>
              </p:nvPicPr>
              <p:blipFill>
                <a:blip r:embed="rId51"/>
                <a:stretch>
                  <a:fillRect/>
                </a:stretch>
              </p:blipFill>
              <p:spPr>
                <a:xfrm>
                  <a:off x="6688599" y="561246"/>
                  <a:ext cx="9946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8" name="Freihand 87">
                  <a:extLst>
                    <a:ext uri="{FF2B5EF4-FFF2-40B4-BE49-F238E27FC236}">
                      <a16:creationId xmlns:a16="http://schemas.microsoft.com/office/drawing/2014/main" id="{7689D91A-75C9-4E8E-8EC4-E43C30C36CEF}"/>
                    </a:ext>
                  </a:extLst>
                </p14:cNvPr>
                <p14:cNvContentPartPr/>
                <p14:nvPr/>
              </p14:nvContentPartPr>
              <p14:xfrm>
                <a:off x="7096479" y="797766"/>
                <a:ext cx="179280" cy="151560"/>
              </p14:xfrm>
            </p:contentPart>
          </mc:Choice>
          <mc:Fallback xmlns="">
            <p:pic>
              <p:nvPicPr>
                <p:cNvPr id="88" name="Freihand 87">
                  <a:extLst>
                    <a:ext uri="{FF2B5EF4-FFF2-40B4-BE49-F238E27FC236}">
                      <a16:creationId xmlns:a16="http://schemas.microsoft.com/office/drawing/2014/main" id="{7689D91A-75C9-4E8E-8EC4-E43C30C36CEF}"/>
                    </a:ext>
                  </a:extLst>
                </p:cNvPr>
                <p:cNvPicPr/>
                <p:nvPr/>
              </p:nvPicPr>
              <p:blipFill>
                <a:blip r:embed="rId53"/>
                <a:stretch>
                  <a:fillRect/>
                </a:stretch>
              </p:blipFill>
              <p:spPr>
                <a:xfrm>
                  <a:off x="7092159" y="793446"/>
                  <a:ext cx="187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9" name="Freihand 88">
                  <a:extLst>
                    <a:ext uri="{FF2B5EF4-FFF2-40B4-BE49-F238E27FC236}">
                      <a16:creationId xmlns:a16="http://schemas.microsoft.com/office/drawing/2014/main" id="{4699A926-3AA0-4F0B-9B2E-1557C489BD7C}"/>
                    </a:ext>
                  </a:extLst>
                </p14:cNvPr>
                <p14:cNvContentPartPr/>
                <p14:nvPr/>
              </p14:nvContentPartPr>
              <p14:xfrm>
                <a:off x="7324359" y="785886"/>
                <a:ext cx="8640" cy="99360"/>
              </p14:xfrm>
            </p:contentPart>
          </mc:Choice>
          <mc:Fallback xmlns="">
            <p:pic>
              <p:nvPicPr>
                <p:cNvPr id="89" name="Freihand 88">
                  <a:extLst>
                    <a:ext uri="{FF2B5EF4-FFF2-40B4-BE49-F238E27FC236}">
                      <a16:creationId xmlns:a16="http://schemas.microsoft.com/office/drawing/2014/main" id="{4699A926-3AA0-4F0B-9B2E-1557C489BD7C}"/>
                    </a:ext>
                  </a:extLst>
                </p:cNvPr>
                <p:cNvPicPr/>
                <p:nvPr/>
              </p:nvPicPr>
              <p:blipFill>
                <a:blip r:embed="rId55"/>
                <a:stretch>
                  <a:fillRect/>
                </a:stretch>
              </p:blipFill>
              <p:spPr>
                <a:xfrm>
                  <a:off x="7320039" y="781566"/>
                  <a:ext cx="17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0" name="Freihand 89">
                  <a:extLst>
                    <a:ext uri="{FF2B5EF4-FFF2-40B4-BE49-F238E27FC236}">
                      <a16:creationId xmlns:a16="http://schemas.microsoft.com/office/drawing/2014/main" id="{F39A7554-6B19-420B-8BF4-1BD3A9DFA8BF}"/>
                    </a:ext>
                  </a:extLst>
                </p14:cNvPr>
                <p14:cNvContentPartPr/>
                <p14:nvPr/>
              </p14:nvContentPartPr>
              <p14:xfrm>
                <a:off x="7207359" y="777606"/>
                <a:ext cx="161280" cy="144720"/>
              </p14:xfrm>
            </p:contentPart>
          </mc:Choice>
          <mc:Fallback xmlns="">
            <p:pic>
              <p:nvPicPr>
                <p:cNvPr id="90" name="Freihand 89">
                  <a:extLst>
                    <a:ext uri="{FF2B5EF4-FFF2-40B4-BE49-F238E27FC236}">
                      <a16:creationId xmlns:a16="http://schemas.microsoft.com/office/drawing/2014/main" id="{F39A7554-6B19-420B-8BF4-1BD3A9DFA8BF}"/>
                    </a:ext>
                  </a:extLst>
                </p:cNvPr>
                <p:cNvPicPr/>
                <p:nvPr/>
              </p:nvPicPr>
              <p:blipFill>
                <a:blip r:embed="rId57"/>
                <a:stretch>
                  <a:fillRect/>
                </a:stretch>
              </p:blipFill>
              <p:spPr>
                <a:xfrm>
                  <a:off x="7203039" y="773286"/>
                  <a:ext cx="169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1" name="Freihand 90">
                  <a:extLst>
                    <a:ext uri="{FF2B5EF4-FFF2-40B4-BE49-F238E27FC236}">
                      <a16:creationId xmlns:a16="http://schemas.microsoft.com/office/drawing/2014/main" id="{138D2E77-3801-46B1-AA39-DE3AB25747F5}"/>
                    </a:ext>
                  </a:extLst>
                </p14:cNvPr>
                <p14:cNvContentPartPr/>
                <p14:nvPr/>
              </p14:nvContentPartPr>
              <p14:xfrm>
                <a:off x="7356399" y="723246"/>
                <a:ext cx="189000" cy="159840"/>
              </p14:xfrm>
            </p:contentPart>
          </mc:Choice>
          <mc:Fallback xmlns="">
            <p:pic>
              <p:nvPicPr>
                <p:cNvPr id="91" name="Freihand 90">
                  <a:extLst>
                    <a:ext uri="{FF2B5EF4-FFF2-40B4-BE49-F238E27FC236}">
                      <a16:creationId xmlns:a16="http://schemas.microsoft.com/office/drawing/2014/main" id="{138D2E77-3801-46B1-AA39-DE3AB25747F5}"/>
                    </a:ext>
                  </a:extLst>
                </p:cNvPr>
                <p:cNvPicPr/>
                <p:nvPr/>
              </p:nvPicPr>
              <p:blipFill>
                <a:blip r:embed="rId59"/>
                <a:stretch>
                  <a:fillRect/>
                </a:stretch>
              </p:blipFill>
              <p:spPr>
                <a:xfrm>
                  <a:off x="7352079" y="718926"/>
                  <a:ext cx="197640" cy="168480"/>
                </a:xfrm>
                <a:prstGeom prst="rect">
                  <a:avLst/>
                </a:prstGeom>
              </p:spPr>
            </p:pic>
          </mc:Fallback>
        </mc:AlternateContent>
      </p:grpSp>
      <p:grpSp>
        <p:nvGrpSpPr>
          <p:cNvPr id="103" name="Gruppieren 102">
            <a:extLst>
              <a:ext uri="{FF2B5EF4-FFF2-40B4-BE49-F238E27FC236}">
                <a16:creationId xmlns:a16="http://schemas.microsoft.com/office/drawing/2014/main" id="{AA431C29-1250-4D02-969D-73223D3BC063}"/>
              </a:ext>
            </a:extLst>
          </p:cNvPr>
          <p:cNvGrpSpPr/>
          <p:nvPr/>
        </p:nvGrpSpPr>
        <p:grpSpPr>
          <a:xfrm>
            <a:off x="6200439" y="1485726"/>
            <a:ext cx="4383360" cy="887400"/>
            <a:chOff x="6200439" y="1485726"/>
            <a:chExt cx="4383360" cy="887400"/>
          </a:xfrm>
        </p:grpSpPr>
        <mc:AlternateContent xmlns:mc="http://schemas.openxmlformats.org/markup-compatibility/2006" xmlns:p14="http://schemas.microsoft.com/office/powerpoint/2010/main">
          <mc:Choice Requires="p14">
            <p:contentPart p14:bwMode="auto" r:id="rId60">
              <p14:nvContentPartPr>
                <p14:cNvPr id="93" name="Freihand 92">
                  <a:extLst>
                    <a:ext uri="{FF2B5EF4-FFF2-40B4-BE49-F238E27FC236}">
                      <a16:creationId xmlns:a16="http://schemas.microsoft.com/office/drawing/2014/main" id="{C6412EDA-D269-4CB8-9546-969FADF1E2C7}"/>
                    </a:ext>
                  </a:extLst>
                </p14:cNvPr>
                <p14:cNvContentPartPr/>
                <p14:nvPr/>
              </p14:nvContentPartPr>
              <p14:xfrm>
                <a:off x="6200439" y="1805766"/>
                <a:ext cx="1775880" cy="567360"/>
              </p14:xfrm>
            </p:contentPart>
          </mc:Choice>
          <mc:Fallback xmlns="">
            <p:pic>
              <p:nvPicPr>
                <p:cNvPr id="93" name="Freihand 92">
                  <a:extLst>
                    <a:ext uri="{FF2B5EF4-FFF2-40B4-BE49-F238E27FC236}">
                      <a16:creationId xmlns:a16="http://schemas.microsoft.com/office/drawing/2014/main" id="{C6412EDA-D269-4CB8-9546-969FADF1E2C7}"/>
                    </a:ext>
                  </a:extLst>
                </p:cNvPr>
                <p:cNvPicPr/>
                <p:nvPr/>
              </p:nvPicPr>
              <p:blipFill>
                <a:blip r:embed="rId61"/>
                <a:stretch>
                  <a:fillRect/>
                </a:stretch>
              </p:blipFill>
              <p:spPr>
                <a:xfrm>
                  <a:off x="6196119" y="1801446"/>
                  <a:ext cx="1784520"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4" name="Freihand 93">
                  <a:extLst>
                    <a:ext uri="{FF2B5EF4-FFF2-40B4-BE49-F238E27FC236}">
                      <a16:creationId xmlns:a16="http://schemas.microsoft.com/office/drawing/2014/main" id="{4C7D026C-031B-4F83-B491-491636DAB45D}"/>
                    </a:ext>
                  </a:extLst>
                </p14:cNvPr>
                <p14:cNvContentPartPr/>
                <p14:nvPr/>
              </p14:nvContentPartPr>
              <p14:xfrm>
                <a:off x="7914039" y="1691286"/>
                <a:ext cx="2226960" cy="60480"/>
              </p14:xfrm>
            </p:contentPart>
          </mc:Choice>
          <mc:Fallback xmlns="">
            <p:pic>
              <p:nvPicPr>
                <p:cNvPr id="94" name="Freihand 93">
                  <a:extLst>
                    <a:ext uri="{FF2B5EF4-FFF2-40B4-BE49-F238E27FC236}">
                      <a16:creationId xmlns:a16="http://schemas.microsoft.com/office/drawing/2014/main" id="{4C7D026C-031B-4F83-B491-491636DAB45D}"/>
                    </a:ext>
                  </a:extLst>
                </p:cNvPr>
                <p:cNvPicPr/>
                <p:nvPr/>
              </p:nvPicPr>
              <p:blipFill>
                <a:blip r:embed="rId63"/>
                <a:stretch>
                  <a:fillRect/>
                </a:stretch>
              </p:blipFill>
              <p:spPr>
                <a:xfrm>
                  <a:off x="7909719" y="1686966"/>
                  <a:ext cx="2235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6" name="Freihand 95">
                  <a:extLst>
                    <a:ext uri="{FF2B5EF4-FFF2-40B4-BE49-F238E27FC236}">
                      <a16:creationId xmlns:a16="http://schemas.microsoft.com/office/drawing/2014/main" id="{64CB6EDC-ACBD-40C6-B5F2-63F40EC3B977}"/>
                    </a:ext>
                  </a:extLst>
                </p14:cNvPr>
                <p14:cNvContentPartPr/>
                <p14:nvPr/>
              </p14:nvContentPartPr>
              <p14:xfrm>
                <a:off x="10089159" y="1539366"/>
                <a:ext cx="158760" cy="242280"/>
              </p14:xfrm>
            </p:contentPart>
          </mc:Choice>
          <mc:Fallback xmlns="">
            <p:pic>
              <p:nvPicPr>
                <p:cNvPr id="96" name="Freihand 95">
                  <a:extLst>
                    <a:ext uri="{FF2B5EF4-FFF2-40B4-BE49-F238E27FC236}">
                      <a16:creationId xmlns:a16="http://schemas.microsoft.com/office/drawing/2014/main" id="{64CB6EDC-ACBD-40C6-B5F2-63F40EC3B977}"/>
                    </a:ext>
                  </a:extLst>
                </p:cNvPr>
                <p:cNvPicPr/>
                <p:nvPr/>
              </p:nvPicPr>
              <p:blipFill>
                <a:blip r:embed="rId65"/>
                <a:stretch>
                  <a:fillRect/>
                </a:stretch>
              </p:blipFill>
              <p:spPr>
                <a:xfrm>
                  <a:off x="10084839" y="1535046"/>
                  <a:ext cx="1674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7" name="Freihand 96">
                  <a:extLst>
                    <a:ext uri="{FF2B5EF4-FFF2-40B4-BE49-F238E27FC236}">
                      <a16:creationId xmlns:a16="http://schemas.microsoft.com/office/drawing/2014/main" id="{1FA7F617-61B0-4BDA-8FE7-6757C77825AE}"/>
                    </a:ext>
                  </a:extLst>
                </p14:cNvPr>
                <p14:cNvContentPartPr/>
                <p14:nvPr/>
              </p14:nvContentPartPr>
              <p14:xfrm>
                <a:off x="10257639" y="1550526"/>
                <a:ext cx="102240" cy="142920"/>
              </p14:xfrm>
            </p:contentPart>
          </mc:Choice>
          <mc:Fallback xmlns="">
            <p:pic>
              <p:nvPicPr>
                <p:cNvPr id="97" name="Freihand 96">
                  <a:extLst>
                    <a:ext uri="{FF2B5EF4-FFF2-40B4-BE49-F238E27FC236}">
                      <a16:creationId xmlns:a16="http://schemas.microsoft.com/office/drawing/2014/main" id="{1FA7F617-61B0-4BDA-8FE7-6757C77825AE}"/>
                    </a:ext>
                  </a:extLst>
                </p:cNvPr>
                <p:cNvPicPr/>
                <p:nvPr/>
              </p:nvPicPr>
              <p:blipFill>
                <a:blip r:embed="rId67"/>
                <a:stretch>
                  <a:fillRect/>
                </a:stretch>
              </p:blipFill>
              <p:spPr>
                <a:xfrm>
                  <a:off x="10253319" y="1546206"/>
                  <a:ext cx="110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8" name="Freihand 97">
                  <a:extLst>
                    <a:ext uri="{FF2B5EF4-FFF2-40B4-BE49-F238E27FC236}">
                      <a16:creationId xmlns:a16="http://schemas.microsoft.com/office/drawing/2014/main" id="{8CC57707-E62F-4106-968D-25A07E7FC3D7}"/>
                    </a:ext>
                  </a:extLst>
                </p14:cNvPr>
                <p14:cNvContentPartPr/>
                <p14:nvPr/>
              </p14:nvContentPartPr>
              <p14:xfrm>
                <a:off x="10446999" y="1565646"/>
                <a:ext cx="103320" cy="136440"/>
              </p14:xfrm>
            </p:contentPart>
          </mc:Choice>
          <mc:Fallback xmlns="">
            <p:pic>
              <p:nvPicPr>
                <p:cNvPr id="98" name="Freihand 97">
                  <a:extLst>
                    <a:ext uri="{FF2B5EF4-FFF2-40B4-BE49-F238E27FC236}">
                      <a16:creationId xmlns:a16="http://schemas.microsoft.com/office/drawing/2014/main" id="{8CC57707-E62F-4106-968D-25A07E7FC3D7}"/>
                    </a:ext>
                  </a:extLst>
                </p:cNvPr>
                <p:cNvPicPr/>
                <p:nvPr/>
              </p:nvPicPr>
              <p:blipFill>
                <a:blip r:embed="rId69"/>
                <a:stretch>
                  <a:fillRect/>
                </a:stretch>
              </p:blipFill>
              <p:spPr>
                <a:xfrm>
                  <a:off x="10442679" y="1561326"/>
                  <a:ext cx="111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9" name="Freihand 98">
                  <a:extLst>
                    <a:ext uri="{FF2B5EF4-FFF2-40B4-BE49-F238E27FC236}">
                      <a16:creationId xmlns:a16="http://schemas.microsoft.com/office/drawing/2014/main" id="{13C51D4C-FA60-4B83-A604-902E34AFDAFD}"/>
                    </a:ext>
                  </a:extLst>
                </p14:cNvPr>
                <p14:cNvContentPartPr/>
                <p14:nvPr/>
              </p14:nvContentPartPr>
              <p14:xfrm>
                <a:off x="10373199" y="1485726"/>
                <a:ext cx="92520" cy="104760"/>
              </p14:xfrm>
            </p:contentPart>
          </mc:Choice>
          <mc:Fallback xmlns="">
            <p:pic>
              <p:nvPicPr>
                <p:cNvPr id="99" name="Freihand 98">
                  <a:extLst>
                    <a:ext uri="{FF2B5EF4-FFF2-40B4-BE49-F238E27FC236}">
                      <a16:creationId xmlns:a16="http://schemas.microsoft.com/office/drawing/2014/main" id="{13C51D4C-FA60-4B83-A604-902E34AFDAFD}"/>
                    </a:ext>
                  </a:extLst>
                </p:cNvPr>
                <p:cNvPicPr/>
                <p:nvPr/>
              </p:nvPicPr>
              <p:blipFill>
                <a:blip r:embed="rId71"/>
                <a:stretch>
                  <a:fillRect/>
                </a:stretch>
              </p:blipFill>
              <p:spPr>
                <a:xfrm>
                  <a:off x="10368879" y="1481406"/>
                  <a:ext cx="101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00" name="Freihand 99">
                  <a:extLst>
                    <a:ext uri="{FF2B5EF4-FFF2-40B4-BE49-F238E27FC236}">
                      <a16:creationId xmlns:a16="http://schemas.microsoft.com/office/drawing/2014/main" id="{78D0EE0B-528C-4344-A06A-F509D253E125}"/>
                    </a:ext>
                  </a:extLst>
                </p14:cNvPr>
                <p14:cNvContentPartPr/>
                <p14:nvPr/>
              </p14:nvContentPartPr>
              <p14:xfrm>
                <a:off x="10516839" y="1605606"/>
                <a:ext cx="66960" cy="95760"/>
              </p14:xfrm>
            </p:contentPart>
          </mc:Choice>
          <mc:Fallback xmlns="">
            <p:pic>
              <p:nvPicPr>
                <p:cNvPr id="100" name="Freihand 99">
                  <a:extLst>
                    <a:ext uri="{FF2B5EF4-FFF2-40B4-BE49-F238E27FC236}">
                      <a16:creationId xmlns:a16="http://schemas.microsoft.com/office/drawing/2014/main" id="{78D0EE0B-528C-4344-A06A-F509D253E125}"/>
                    </a:ext>
                  </a:extLst>
                </p:cNvPr>
                <p:cNvPicPr/>
                <p:nvPr/>
              </p:nvPicPr>
              <p:blipFill>
                <a:blip r:embed="rId73"/>
                <a:stretch>
                  <a:fillRect/>
                </a:stretch>
              </p:blipFill>
              <p:spPr>
                <a:xfrm>
                  <a:off x="10512519" y="1601286"/>
                  <a:ext cx="75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1" name="Freihand 100">
                  <a:extLst>
                    <a:ext uri="{FF2B5EF4-FFF2-40B4-BE49-F238E27FC236}">
                      <a16:creationId xmlns:a16="http://schemas.microsoft.com/office/drawing/2014/main" id="{58325E61-B646-4B21-995E-80FDFC9F6A06}"/>
                    </a:ext>
                  </a:extLst>
                </p14:cNvPr>
                <p14:cNvContentPartPr/>
                <p14:nvPr/>
              </p14:nvContentPartPr>
              <p14:xfrm>
                <a:off x="10232079" y="1957686"/>
                <a:ext cx="10800" cy="193320"/>
              </p14:xfrm>
            </p:contentPart>
          </mc:Choice>
          <mc:Fallback xmlns="">
            <p:pic>
              <p:nvPicPr>
                <p:cNvPr id="101" name="Freihand 100">
                  <a:extLst>
                    <a:ext uri="{FF2B5EF4-FFF2-40B4-BE49-F238E27FC236}">
                      <a16:creationId xmlns:a16="http://schemas.microsoft.com/office/drawing/2014/main" id="{58325E61-B646-4B21-995E-80FDFC9F6A06}"/>
                    </a:ext>
                  </a:extLst>
                </p:cNvPr>
                <p:cNvPicPr/>
                <p:nvPr/>
              </p:nvPicPr>
              <p:blipFill>
                <a:blip r:embed="rId75"/>
                <a:stretch>
                  <a:fillRect/>
                </a:stretch>
              </p:blipFill>
              <p:spPr>
                <a:xfrm>
                  <a:off x="10227759" y="1953366"/>
                  <a:ext cx="19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02" name="Freihand 101">
                  <a:extLst>
                    <a:ext uri="{FF2B5EF4-FFF2-40B4-BE49-F238E27FC236}">
                      <a16:creationId xmlns:a16="http://schemas.microsoft.com/office/drawing/2014/main" id="{5DEE0575-A987-4874-A813-3407109D8102}"/>
                    </a:ext>
                  </a:extLst>
                </p14:cNvPr>
                <p14:cNvContentPartPr/>
                <p14:nvPr/>
              </p14:nvContentPartPr>
              <p14:xfrm>
                <a:off x="10130559" y="1785246"/>
                <a:ext cx="224280" cy="229680"/>
              </p14:xfrm>
            </p:contentPart>
          </mc:Choice>
          <mc:Fallback xmlns="">
            <p:pic>
              <p:nvPicPr>
                <p:cNvPr id="102" name="Freihand 101">
                  <a:extLst>
                    <a:ext uri="{FF2B5EF4-FFF2-40B4-BE49-F238E27FC236}">
                      <a16:creationId xmlns:a16="http://schemas.microsoft.com/office/drawing/2014/main" id="{5DEE0575-A987-4874-A813-3407109D8102}"/>
                    </a:ext>
                  </a:extLst>
                </p:cNvPr>
                <p:cNvPicPr/>
                <p:nvPr/>
              </p:nvPicPr>
              <p:blipFill>
                <a:blip r:embed="rId77"/>
                <a:stretch>
                  <a:fillRect/>
                </a:stretch>
              </p:blipFill>
              <p:spPr>
                <a:xfrm>
                  <a:off x="10126239" y="1780926"/>
                  <a:ext cx="232920" cy="238320"/>
                </a:xfrm>
                <a:prstGeom prst="rect">
                  <a:avLst/>
                </a:prstGeom>
              </p:spPr>
            </p:pic>
          </mc:Fallback>
        </mc:AlternateContent>
      </p:grpSp>
      <p:grpSp>
        <p:nvGrpSpPr>
          <p:cNvPr id="156" name="Gruppieren 155">
            <a:extLst>
              <a:ext uri="{FF2B5EF4-FFF2-40B4-BE49-F238E27FC236}">
                <a16:creationId xmlns:a16="http://schemas.microsoft.com/office/drawing/2014/main" id="{AA16EB65-2C49-4D02-A9F7-8B9D43E3DA2F}"/>
              </a:ext>
            </a:extLst>
          </p:cNvPr>
          <p:cNvGrpSpPr/>
          <p:nvPr/>
        </p:nvGrpSpPr>
        <p:grpSpPr>
          <a:xfrm>
            <a:off x="10059639" y="2129766"/>
            <a:ext cx="1708920" cy="1500120"/>
            <a:chOff x="10059639" y="2129766"/>
            <a:chExt cx="1708920" cy="1500120"/>
          </a:xfrm>
        </p:grpSpPr>
        <mc:AlternateContent xmlns:mc="http://schemas.openxmlformats.org/markup-compatibility/2006" xmlns:p14="http://schemas.microsoft.com/office/powerpoint/2010/main">
          <mc:Choice Requires="p14">
            <p:contentPart p14:bwMode="auto" r:id="rId78">
              <p14:nvContentPartPr>
                <p14:cNvPr id="104" name="Freihand 103">
                  <a:extLst>
                    <a:ext uri="{FF2B5EF4-FFF2-40B4-BE49-F238E27FC236}">
                      <a16:creationId xmlns:a16="http://schemas.microsoft.com/office/drawing/2014/main" id="{BA7D765F-58E4-4C00-87B9-BFC89456A0D9}"/>
                    </a:ext>
                  </a:extLst>
                </p14:cNvPr>
                <p14:cNvContentPartPr/>
                <p14:nvPr/>
              </p14:nvContentPartPr>
              <p14:xfrm>
                <a:off x="10059639" y="2235606"/>
                <a:ext cx="108000" cy="206640"/>
              </p14:xfrm>
            </p:contentPart>
          </mc:Choice>
          <mc:Fallback xmlns="">
            <p:pic>
              <p:nvPicPr>
                <p:cNvPr id="104" name="Freihand 103">
                  <a:extLst>
                    <a:ext uri="{FF2B5EF4-FFF2-40B4-BE49-F238E27FC236}">
                      <a16:creationId xmlns:a16="http://schemas.microsoft.com/office/drawing/2014/main" id="{BA7D765F-58E4-4C00-87B9-BFC89456A0D9}"/>
                    </a:ext>
                  </a:extLst>
                </p:cNvPr>
                <p:cNvPicPr/>
                <p:nvPr/>
              </p:nvPicPr>
              <p:blipFill>
                <a:blip r:embed="rId79"/>
                <a:stretch>
                  <a:fillRect/>
                </a:stretch>
              </p:blipFill>
              <p:spPr>
                <a:xfrm>
                  <a:off x="10055319" y="2231286"/>
                  <a:ext cx="116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05" name="Freihand 104">
                  <a:extLst>
                    <a:ext uri="{FF2B5EF4-FFF2-40B4-BE49-F238E27FC236}">
                      <a16:creationId xmlns:a16="http://schemas.microsoft.com/office/drawing/2014/main" id="{6A54C198-AA0D-4E91-B70D-E8CADC36540C}"/>
                    </a:ext>
                  </a:extLst>
                </p14:cNvPr>
                <p14:cNvContentPartPr/>
                <p14:nvPr/>
              </p14:nvContentPartPr>
              <p14:xfrm>
                <a:off x="10139199" y="2322726"/>
                <a:ext cx="105840" cy="85320"/>
              </p14:xfrm>
            </p:contentPart>
          </mc:Choice>
          <mc:Fallback xmlns="">
            <p:pic>
              <p:nvPicPr>
                <p:cNvPr id="105" name="Freihand 104">
                  <a:extLst>
                    <a:ext uri="{FF2B5EF4-FFF2-40B4-BE49-F238E27FC236}">
                      <a16:creationId xmlns:a16="http://schemas.microsoft.com/office/drawing/2014/main" id="{6A54C198-AA0D-4E91-B70D-E8CADC36540C}"/>
                    </a:ext>
                  </a:extLst>
                </p:cNvPr>
                <p:cNvPicPr/>
                <p:nvPr/>
              </p:nvPicPr>
              <p:blipFill>
                <a:blip r:embed="rId81"/>
                <a:stretch>
                  <a:fillRect/>
                </a:stretch>
              </p:blipFill>
              <p:spPr>
                <a:xfrm>
                  <a:off x="10134879" y="2318406"/>
                  <a:ext cx="114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6" name="Freihand 105">
                  <a:extLst>
                    <a:ext uri="{FF2B5EF4-FFF2-40B4-BE49-F238E27FC236}">
                      <a16:creationId xmlns:a16="http://schemas.microsoft.com/office/drawing/2014/main" id="{0A1989D7-692A-4ED4-863B-CF439FA3CE0E}"/>
                    </a:ext>
                  </a:extLst>
                </p14:cNvPr>
                <p14:cNvContentPartPr/>
                <p14:nvPr/>
              </p14:nvContentPartPr>
              <p14:xfrm>
                <a:off x="10291839" y="2342526"/>
                <a:ext cx="360" cy="360"/>
              </p14:xfrm>
            </p:contentPart>
          </mc:Choice>
          <mc:Fallback xmlns="">
            <p:pic>
              <p:nvPicPr>
                <p:cNvPr id="106" name="Freihand 105">
                  <a:extLst>
                    <a:ext uri="{FF2B5EF4-FFF2-40B4-BE49-F238E27FC236}">
                      <a16:creationId xmlns:a16="http://schemas.microsoft.com/office/drawing/2014/main" id="{0A1989D7-692A-4ED4-863B-CF439FA3CE0E}"/>
                    </a:ext>
                  </a:extLst>
                </p:cNvPr>
                <p:cNvPicPr/>
                <p:nvPr/>
              </p:nvPicPr>
              <p:blipFill>
                <a:blip r:embed="rId83"/>
                <a:stretch>
                  <a:fillRect/>
                </a:stretch>
              </p:blipFill>
              <p:spPr>
                <a:xfrm>
                  <a:off x="10287519" y="233820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7" name="Freihand 106">
                  <a:extLst>
                    <a:ext uri="{FF2B5EF4-FFF2-40B4-BE49-F238E27FC236}">
                      <a16:creationId xmlns:a16="http://schemas.microsoft.com/office/drawing/2014/main" id="{75CB71B8-D2C2-4AF4-AB42-DD88DE75F424}"/>
                    </a:ext>
                  </a:extLst>
                </p14:cNvPr>
                <p14:cNvContentPartPr/>
                <p14:nvPr/>
              </p14:nvContentPartPr>
              <p14:xfrm>
                <a:off x="10266279" y="2292846"/>
                <a:ext cx="99720" cy="89640"/>
              </p14:xfrm>
            </p:contentPart>
          </mc:Choice>
          <mc:Fallback xmlns="">
            <p:pic>
              <p:nvPicPr>
                <p:cNvPr id="107" name="Freihand 106">
                  <a:extLst>
                    <a:ext uri="{FF2B5EF4-FFF2-40B4-BE49-F238E27FC236}">
                      <a16:creationId xmlns:a16="http://schemas.microsoft.com/office/drawing/2014/main" id="{75CB71B8-D2C2-4AF4-AB42-DD88DE75F424}"/>
                    </a:ext>
                  </a:extLst>
                </p:cNvPr>
                <p:cNvPicPr/>
                <p:nvPr/>
              </p:nvPicPr>
              <p:blipFill>
                <a:blip r:embed="rId85"/>
                <a:stretch>
                  <a:fillRect/>
                </a:stretch>
              </p:blipFill>
              <p:spPr>
                <a:xfrm>
                  <a:off x="10261959" y="2288526"/>
                  <a:ext cx="108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08" name="Freihand 107">
                  <a:extLst>
                    <a:ext uri="{FF2B5EF4-FFF2-40B4-BE49-F238E27FC236}">
                      <a16:creationId xmlns:a16="http://schemas.microsoft.com/office/drawing/2014/main" id="{DF5F853F-C326-4EE0-8EE3-C59FE832937B}"/>
                    </a:ext>
                  </a:extLst>
                </p14:cNvPr>
                <p14:cNvContentPartPr/>
                <p14:nvPr/>
              </p14:nvContentPartPr>
              <p14:xfrm>
                <a:off x="10312719" y="2297526"/>
                <a:ext cx="101160" cy="203760"/>
              </p14:xfrm>
            </p:contentPart>
          </mc:Choice>
          <mc:Fallback xmlns="">
            <p:pic>
              <p:nvPicPr>
                <p:cNvPr id="108" name="Freihand 107">
                  <a:extLst>
                    <a:ext uri="{FF2B5EF4-FFF2-40B4-BE49-F238E27FC236}">
                      <a16:creationId xmlns:a16="http://schemas.microsoft.com/office/drawing/2014/main" id="{DF5F853F-C326-4EE0-8EE3-C59FE832937B}"/>
                    </a:ext>
                  </a:extLst>
                </p:cNvPr>
                <p:cNvPicPr/>
                <p:nvPr/>
              </p:nvPicPr>
              <p:blipFill>
                <a:blip r:embed="rId87"/>
                <a:stretch>
                  <a:fillRect/>
                </a:stretch>
              </p:blipFill>
              <p:spPr>
                <a:xfrm>
                  <a:off x="10308399" y="2293206"/>
                  <a:ext cx="1098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9" name="Freihand 108">
                  <a:extLst>
                    <a:ext uri="{FF2B5EF4-FFF2-40B4-BE49-F238E27FC236}">
                      <a16:creationId xmlns:a16="http://schemas.microsoft.com/office/drawing/2014/main" id="{C08CE974-EC19-47AF-85CD-56F3761F6570}"/>
                    </a:ext>
                  </a:extLst>
                </p14:cNvPr>
                <p14:cNvContentPartPr/>
                <p14:nvPr/>
              </p14:nvContentPartPr>
              <p14:xfrm>
                <a:off x="10439439" y="2285646"/>
                <a:ext cx="88560" cy="91440"/>
              </p14:xfrm>
            </p:contentPart>
          </mc:Choice>
          <mc:Fallback xmlns="">
            <p:pic>
              <p:nvPicPr>
                <p:cNvPr id="109" name="Freihand 108">
                  <a:extLst>
                    <a:ext uri="{FF2B5EF4-FFF2-40B4-BE49-F238E27FC236}">
                      <a16:creationId xmlns:a16="http://schemas.microsoft.com/office/drawing/2014/main" id="{C08CE974-EC19-47AF-85CD-56F3761F6570}"/>
                    </a:ext>
                  </a:extLst>
                </p:cNvPr>
                <p:cNvPicPr/>
                <p:nvPr/>
              </p:nvPicPr>
              <p:blipFill>
                <a:blip r:embed="rId89"/>
                <a:stretch>
                  <a:fillRect/>
                </a:stretch>
              </p:blipFill>
              <p:spPr>
                <a:xfrm>
                  <a:off x="10435119" y="2281326"/>
                  <a:ext cx="97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10" name="Freihand 109">
                  <a:extLst>
                    <a:ext uri="{FF2B5EF4-FFF2-40B4-BE49-F238E27FC236}">
                      <a16:creationId xmlns:a16="http://schemas.microsoft.com/office/drawing/2014/main" id="{0D4CE35D-493D-4D7B-A7F2-F40D6E3753C5}"/>
                    </a:ext>
                  </a:extLst>
                </p14:cNvPr>
                <p14:cNvContentPartPr/>
                <p14:nvPr/>
              </p14:nvContentPartPr>
              <p14:xfrm>
                <a:off x="10511799" y="2217246"/>
                <a:ext cx="60120" cy="140760"/>
              </p14:xfrm>
            </p:contentPart>
          </mc:Choice>
          <mc:Fallback xmlns="">
            <p:pic>
              <p:nvPicPr>
                <p:cNvPr id="110" name="Freihand 109">
                  <a:extLst>
                    <a:ext uri="{FF2B5EF4-FFF2-40B4-BE49-F238E27FC236}">
                      <a16:creationId xmlns:a16="http://schemas.microsoft.com/office/drawing/2014/main" id="{0D4CE35D-493D-4D7B-A7F2-F40D6E3753C5}"/>
                    </a:ext>
                  </a:extLst>
                </p:cNvPr>
                <p:cNvPicPr/>
                <p:nvPr/>
              </p:nvPicPr>
              <p:blipFill>
                <a:blip r:embed="rId91"/>
                <a:stretch>
                  <a:fillRect/>
                </a:stretch>
              </p:blipFill>
              <p:spPr>
                <a:xfrm>
                  <a:off x="10507479" y="2212926"/>
                  <a:ext cx="68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1" name="Freihand 110">
                  <a:extLst>
                    <a:ext uri="{FF2B5EF4-FFF2-40B4-BE49-F238E27FC236}">
                      <a16:creationId xmlns:a16="http://schemas.microsoft.com/office/drawing/2014/main" id="{BA616C19-2DAE-4452-9C4A-DA63F71600E4}"/>
                    </a:ext>
                  </a:extLst>
                </p14:cNvPr>
                <p14:cNvContentPartPr/>
                <p14:nvPr/>
              </p14:nvContentPartPr>
              <p14:xfrm>
                <a:off x="10749759" y="2145606"/>
                <a:ext cx="90360" cy="196200"/>
              </p14:xfrm>
            </p:contentPart>
          </mc:Choice>
          <mc:Fallback xmlns="">
            <p:pic>
              <p:nvPicPr>
                <p:cNvPr id="111" name="Freihand 110">
                  <a:extLst>
                    <a:ext uri="{FF2B5EF4-FFF2-40B4-BE49-F238E27FC236}">
                      <a16:creationId xmlns:a16="http://schemas.microsoft.com/office/drawing/2014/main" id="{BA616C19-2DAE-4452-9C4A-DA63F71600E4}"/>
                    </a:ext>
                  </a:extLst>
                </p:cNvPr>
                <p:cNvPicPr/>
                <p:nvPr/>
              </p:nvPicPr>
              <p:blipFill>
                <a:blip r:embed="rId93"/>
                <a:stretch>
                  <a:fillRect/>
                </a:stretch>
              </p:blipFill>
              <p:spPr>
                <a:xfrm>
                  <a:off x="10745439" y="2141286"/>
                  <a:ext cx="99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12" name="Freihand 111">
                  <a:extLst>
                    <a:ext uri="{FF2B5EF4-FFF2-40B4-BE49-F238E27FC236}">
                      <a16:creationId xmlns:a16="http://schemas.microsoft.com/office/drawing/2014/main" id="{8C6A06A5-1515-4187-92DD-785D34BB5C18}"/>
                    </a:ext>
                  </a:extLst>
                </p14:cNvPr>
                <p14:cNvContentPartPr/>
                <p14:nvPr/>
              </p14:nvContentPartPr>
              <p14:xfrm>
                <a:off x="10740039" y="2185926"/>
                <a:ext cx="48960" cy="152280"/>
              </p14:xfrm>
            </p:contentPart>
          </mc:Choice>
          <mc:Fallback xmlns="">
            <p:pic>
              <p:nvPicPr>
                <p:cNvPr id="112" name="Freihand 111">
                  <a:extLst>
                    <a:ext uri="{FF2B5EF4-FFF2-40B4-BE49-F238E27FC236}">
                      <a16:creationId xmlns:a16="http://schemas.microsoft.com/office/drawing/2014/main" id="{8C6A06A5-1515-4187-92DD-785D34BB5C18}"/>
                    </a:ext>
                  </a:extLst>
                </p:cNvPr>
                <p:cNvPicPr/>
                <p:nvPr/>
              </p:nvPicPr>
              <p:blipFill>
                <a:blip r:embed="rId95"/>
                <a:stretch>
                  <a:fillRect/>
                </a:stretch>
              </p:blipFill>
              <p:spPr>
                <a:xfrm>
                  <a:off x="10735719" y="2181606"/>
                  <a:ext cx="57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4" name="Freihand 113">
                  <a:extLst>
                    <a:ext uri="{FF2B5EF4-FFF2-40B4-BE49-F238E27FC236}">
                      <a16:creationId xmlns:a16="http://schemas.microsoft.com/office/drawing/2014/main" id="{3FD8B5EE-D7E2-4D4E-9A3B-BE90B6B5A037}"/>
                    </a:ext>
                  </a:extLst>
                </p14:cNvPr>
                <p14:cNvContentPartPr/>
                <p14:nvPr/>
              </p14:nvContentPartPr>
              <p14:xfrm>
                <a:off x="10737159" y="2151006"/>
                <a:ext cx="73800" cy="169920"/>
              </p14:xfrm>
            </p:contentPart>
          </mc:Choice>
          <mc:Fallback xmlns="">
            <p:pic>
              <p:nvPicPr>
                <p:cNvPr id="114" name="Freihand 113">
                  <a:extLst>
                    <a:ext uri="{FF2B5EF4-FFF2-40B4-BE49-F238E27FC236}">
                      <a16:creationId xmlns:a16="http://schemas.microsoft.com/office/drawing/2014/main" id="{3FD8B5EE-D7E2-4D4E-9A3B-BE90B6B5A037}"/>
                    </a:ext>
                  </a:extLst>
                </p:cNvPr>
                <p:cNvPicPr/>
                <p:nvPr/>
              </p:nvPicPr>
              <p:blipFill>
                <a:blip r:embed="rId97"/>
                <a:stretch>
                  <a:fillRect/>
                </a:stretch>
              </p:blipFill>
              <p:spPr>
                <a:xfrm>
                  <a:off x="10732839" y="2146686"/>
                  <a:ext cx="82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5" name="Freihand 114">
                  <a:extLst>
                    <a:ext uri="{FF2B5EF4-FFF2-40B4-BE49-F238E27FC236}">
                      <a16:creationId xmlns:a16="http://schemas.microsoft.com/office/drawing/2014/main" id="{0CBC8FDE-6DB6-4B14-B66F-1D33A5AFBA45}"/>
                    </a:ext>
                  </a:extLst>
                </p14:cNvPr>
                <p14:cNvContentPartPr/>
                <p14:nvPr/>
              </p14:nvContentPartPr>
              <p14:xfrm>
                <a:off x="10854519" y="2219406"/>
                <a:ext cx="233280" cy="74880"/>
              </p14:xfrm>
            </p:contentPart>
          </mc:Choice>
          <mc:Fallback xmlns="">
            <p:pic>
              <p:nvPicPr>
                <p:cNvPr id="115" name="Freihand 114">
                  <a:extLst>
                    <a:ext uri="{FF2B5EF4-FFF2-40B4-BE49-F238E27FC236}">
                      <a16:creationId xmlns:a16="http://schemas.microsoft.com/office/drawing/2014/main" id="{0CBC8FDE-6DB6-4B14-B66F-1D33A5AFBA45}"/>
                    </a:ext>
                  </a:extLst>
                </p:cNvPr>
                <p:cNvPicPr/>
                <p:nvPr/>
              </p:nvPicPr>
              <p:blipFill>
                <a:blip r:embed="rId99"/>
                <a:stretch>
                  <a:fillRect/>
                </a:stretch>
              </p:blipFill>
              <p:spPr>
                <a:xfrm>
                  <a:off x="10850199" y="2215086"/>
                  <a:ext cx="241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6" name="Freihand 115">
                  <a:extLst>
                    <a:ext uri="{FF2B5EF4-FFF2-40B4-BE49-F238E27FC236}">
                      <a16:creationId xmlns:a16="http://schemas.microsoft.com/office/drawing/2014/main" id="{3CC5E776-6F82-41D7-9B7B-A0C8FD43F1BA}"/>
                    </a:ext>
                  </a:extLst>
                </p14:cNvPr>
                <p14:cNvContentPartPr/>
                <p14:nvPr/>
              </p14:nvContentPartPr>
              <p14:xfrm>
                <a:off x="11111199" y="2129766"/>
                <a:ext cx="65880" cy="149040"/>
              </p14:xfrm>
            </p:contentPart>
          </mc:Choice>
          <mc:Fallback xmlns="">
            <p:pic>
              <p:nvPicPr>
                <p:cNvPr id="116" name="Freihand 115">
                  <a:extLst>
                    <a:ext uri="{FF2B5EF4-FFF2-40B4-BE49-F238E27FC236}">
                      <a16:creationId xmlns:a16="http://schemas.microsoft.com/office/drawing/2014/main" id="{3CC5E776-6F82-41D7-9B7B-A0C8FD43F1BA}"/>
                    </a:ext>
                  </a:extLst>
                </p:cNvPr>
                <p:cNvPicPr/>
                <p:nvPr/>
              </p:nvPicPr>
              <p:blipFill>
                <a:blip r:embed="rId101"/>
                <a:stretch>
                  <a:fillRect/>
                </a:stretch>
              </p:blipFill>
              <p:spPr>
                <a:xfrm>
                  <a:off x="11106879" y="2125446"/>
                  <a:ext cx="745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8" name="Freihand 117">
                  <a:extLst>
                    <a:ext uri="{FF2B5EF4-FFF2-40B4-BE49-F238E27FC236}">
                      <a16:creationId xmlns:a16="http://schemas.microsoft.com/office/drawing/2014/main" id="{D4620C0C-9795-4BA4-8897-7DD3A9F07A2B}"/>
                    </a:ext>
                  </a:extLst>
                </p14:cNvPr>
                <p14:cNvContentPartPr/>
                <p14:nvPr/>
              </p14:nvContentPartPr>
              <p14:xfrm>
                <a:off x="11190039" y="2170446"/>
                <a:ext cx="162360" cy="62280"/>
              </p14:xfrm>
            </p:contentPart>
          </mc:Choice>
          <mc:Fallback xmlns="">
            <p:pic>
              <p:nvPicPr>
                <p:cNvPr id="118" name="Freihand 117">
                  <a:extLst>
                    <a:ext uri="{FF2B5EF4-FFF2-40B4-BE49-F238E27FC236}">
                      <a16:creationId xmlns:a16="http://schemas.microsoft.com/office/drawing/2014/main" id="{D4620C0C-9795-4BA4-8897-7DD3A9F07A2B}"/>
                    </a:ext>
                  </a:extLst>
                </p:cNvPr>
                <p:cNvPicPr/>
                <p:nvPr/>
              </p:nvPicPr>
              <p:blipFill>
                <a:blip r:embed="rId103"/>
                <a:stretch>
                  <a:fillRect/>
                </a:stretch>
              </p:blipFill>
              <p:spPr>
                <a:xfrm>
                  <a:off x="11185719" y="2166126"/>
                  <a:ext cx="171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9" name="Freihand 118">
                  <a:extLst>
                    <a:ext uri="{FF2B5EF4-FFF2-40B4-BE49-F238E27FC236}">
                      <a16:creationId xmlns:a16="http://schemas.microsoft.com/office/drawing/2014/main" id="{899161E7-E7A2-4F07-B7BD-43519E18C095}"/>
                    </a:ext>
                  </a:extLst>
                </p14:cNvPr>
                <p14:cNvContentPartPr/>
                <p14:nvPr/>
              </p14:nvContentPartPr>
              <p14:xfrm>
                <a:off x="10229199" y="2549526"/>
                <a:ext cx="210960" cy="205560"/>
              </p14:xfrm>
            </p:contentPart>
          </mc:Choice>
          <mc:Fallback xmlns="">
            <p:pic>
              <p:nvPicPr>
                <p:cNvPr id="119" name="Freihand 118">
                  <a:extLst>
                    <a:ext uri="{FF2B5EF4-FFF2-40B4-BE49-F238E27FC236}">
                      <a16:creationId xmlns:a16="http://schemas.microsoft.com/office/drawing/2014/main" id="{899161E7-E7A2-4F07-B7BD-43519E18C095}"/>
                    </a:ext>
                  </a:extLst>
                </p:cNvPr>
                <p:cNvPicPr/>
                <p:nvPr/>
              </p:nvPicPr>
              <p:blipFill>
                <a:blip r:embed="rId105"/>
                <a:stretch>
                  <a:fillRect/>
                </a:stretch>
              </p:blipFill>
              <p:spPr>
                <a:xfrm>
                  <a:off x="10224879" y="2545206"/>
                  <a:ext cx="219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0" name="Freihand 119">
                  <a:extLst>
                    <a:ext uri="{FF2B5EF4-FFF2-40B4-BE49-F238E27FC236}">
                      <a16:creationId xmlns:a16="http://schemas.microsoft.com/office/drawing/2014/main" id="{00210EC6-2689-4135-B16C-6BFC46A70E13}"/>
                    </a:ext>
                  </a:extLst>
                </p14:cNvPr>
                <p14:cNvContentPartPr/>
                <p14:nvPr/>
              </p14:nvContentPartPr>
              <p14:xfrm>
                <a:off x="10464279" y="2608926"/>
                <a:ext cx="56520" cy="51120"/>
              </p14:xfrm>
            </p:contentPart>
          </mc:Choice>
          <mc:Fallback xmlns="">
            <p:pic>
              <p:nvPicPr>
                <p:cNvPr id="120" name="Freihand 119">
                  <a:extLst>
                    <a:ext uri="{FF2B5EF4-FFF2-40B4-BE49-F238E27FC236}">
                      <a16:creationId xmlns:a16="http://schemas.microsoft.com/office/drawing/2014/main" id="{00210EC6-2689-4135-B16C-6BFC46A70E13}"/>
                    </a:ext>
                  </a:extLst>
                </p:cNvPr>
                <p:cNvPicPr/>
                <p:nvPr/>
              </p:nvPicPr>
              <p:blipFill>
                <a:blip r:embed="rId107"/>
                <a:stretch>
                  <a:fillRect/>
                </a:stretch>
              </p:blipFill>
              <p:spPr>
                <a:xfrm>
                  <a:off x="10459959" y="2604606"/>
                  <a:ext cx="65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21" name="Freihand 120">
                  <a:extLst>
                    <a:ext uri="{FF2B5EF4-FFF2-40B4-BE49-F238E27FC236}">
                      <a16:creationId xmlns:a16="http://schemas.microsoft.com/office/drawing/2014/main" id="{D09F2CAC-6E7E-4F40-A0EA-588164E035F4}"/>
                    </a:ext>
                  </a:extLst>
                </p14:cNvPr>
                <p14:cNvContentPartPr/>
                <p14:nvPr/>
              </p14:nvContentPartPr>
              <p14:xfrm>
                <a:off x="10485519" y="2593086"/>
                <a:ext cx="50400" cy="102960"/>
              </p14:xfrm>
            </p:contentPart>
          </mc:Choice>
          <mc:Fallback xmlns="">
            <p:pic>
              <p:nvPicPr>
                <p:cNvPr id="121" name="Freihand 120">
                  <a:extLst>
                    <a:ext uri="{FF2B5EF4-FFF2-40B4-BE49-F238E27FC236}">
                      <a16:creationId xmlns:a16="http://schemas.microsoft.com/office/drawing/2014/main" id="{D09F2CAC-6E7E-4F40-A0EA-588164E035F4}"/>
                    </a:ext>
                  </a:extLst>
                </p:cNvPr>
                <p:cNvPicPr/>
                <p:nvPr/>
              </p:nvPicPr>
              <p:blipFill>
                <a:blip r:embed="rId109"/>
                <a:stretch>
                  <a:fillRect/>
                </a:stretch>
              </p:blipFill>
              <p:spPr>
                <a:xfrm>
                  <a:off x="10481199" y="2588766"/>
                  <a:ext cx="59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2" name="Freihand 121">
                  <a:extLst>
                    <a:ext uri="{FF2B5EF4-FFF2-40B4-BE49-F238E27FC236}">
                      <a16:creationId xmlns:a16="http://schemas.microsoft.com/office/drawing/2014/main" id="{B8908221-ECEA-428C-AB70-A04476451646}"/>
                    </a:ext>
                  </a:extLst>
                </p14:cNvPr>
                <p14:cNvContentPartPr/>
                <p14:nvPr/>
              </p14:nvContentPartPr>
              <p14:xfrm>
                <a:off x="10542039" y="2599926"/>
                <a:ext cx="277560" cy="191880"/>
              </p14:xfrm>
            </p:contentPart>
          </mc:Choice>
          <mc:Fallback xmlns="">
            <p:pic>
              <p:nvPicPr>
                <p:cNvPr id="122" name="Freihand 121">
                  <a:extLst>
                    <a:ext uri="{FF2B5EF4-FFF2-40B4-BE49-F238E27FC236}">
                      <a16:creationId xmlns:a16="http://schemas.microsoft.com/office/drawing/2014/main" id="{B8908221-ECEA-428C-AB70-A04476451646}"/>
                    </a:ext>
                  </a:extLst>
                </p:cNvPr>
                <p:cNvPicPr/>
                <p:nvPr/>
              </p:nvPicPr>
              <p:blipFill>
                <a:blip r:embed="rId111"/>
                <a:stretch>
                  <a:fillRect/>
                </a:stretch>
              </p:blipFill>
              <p:spPr>
                <a:xfrm>
                  <a:off x="10537719" y="2595606"/>
                  <a:ext cx="2862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3" name="Freihand 122">
                  <a:extLst>
                    <a:ext uri="{FF2B5EF4-FFF2-40B4-BE49-F238E27FC236}">
                      <a16:creationId xmlns:a16="http://schemas.microsoft.com/office/drawing/2014/main" id="{19BA062B-F11F-4D44-B86D-D2A0F4DC8155}"/>
                    </a:ext>
                  </a:extLst>
                </p14:cNvPr>
                <p14:cNvContentPartPr/>
                <p14:nvPr/>
              </p14:nvContentPartPr>
              <p14:xfrm>
                <a:off x="10830759" y="2482206"/>
                <a:ext cx="108360" cy="142200"/>
              </p14:xfrm>
            </p:contentPart>
          </mc:Choice>
          <mc:Fallback xmlns="">
            <p:pic>
              <p:nvPicPr>
                <p:cNvPr id="123" name="Freihand 122">
                  <a:extLst>
                    <a:ext uri="{FF2B5EF4-FFF2-40B4-BE49-F238E27FC236}">
                      <a16:creationId xmlns:a16="http://schemas.microsoft.com/office/drawing/2014/main" id="{19BA062B-F11F-4D44-B86D-D2A0F4DC8155}"/>
                    </a:ext>
                  </a:extLst>
                </p:cNvPr>
                <p:cNvPicPr/>
                <p:nvPr/>
              </p:nvPicPr>
              <p:blipFill>
                <a:blip r:embed="rId113"/>
                <a:stretch>
                  <a:fillRect/>
                </a:stretch>
              </p:blipFill>
              <p:spPr>
                <a:xfrm>
                  <a:off x="10826439" y="2477886"/>
                  <a:ext cx="117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4" name="Freihand 123">
                  <a:extLst>
                    <a:ext uri="{FF2B5EF4-FFF2-40B4-BE49-F238E27FC236}">
                      <a16:creationId xmlns:a16="http://schemas.microsoft.com/office/drawing/2014/main" id="{B73FE78F-0C34-44D3-95EB-E2493B84100A}"/>
                    </a:ext>
                  </a:extLst>
                </p14:cNvPr>
                <p14:cNvContentPartPr/>
                <p14:nvPr/>
              </p14:nvContentPartPr>
              <p14:xfrm>
                <a:off x="10941999" y="2423526"/>
                <a:ext cx="297360" cy="173160"/>
              </p14:xfrm>
            </p:contentPart>
          </mc:Choice>
          <mc:Fallback xmlns="">
            <p:pic>
              <p:nvPicPr>
                <p:cNvPr id="124" name="Freihand 123">
                  <a:extLst>
                    <a:ext uri="{FF2B5EF4-FFF2-40B4-BE49-F238E27FC236}">
                      <a16:creationId xmlns:a16="http://schemas.microsoft.com/office/drawing/2014/main" id="{B73FE78F-0C34-44D3-95EB-E2493B84100A}"/>
                    </a:ext>
                  </a:extLst>
                </p:cNvPr>
                <p:cNvPicPr/>
                <p:nvPr/>
              </p:nvPicPr>
              <p:blipFill>
                <a:blip r:embed="rId115"/>
                <a:stretch>
                  <a:fillRect/>
                </a:stretch>
              </p:blipFill>
              <p:spPr>
                <a:xfrm>
                  <a:off x="10937679" y="2419206"/>
                  <a:ext cx="306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6" name="Freihand 125">
                  <a:extLst>
                    <a:ext uri="{FF2B5EF4-FFF2-40B4-BE49-F238E27FC236}">
                      <a16:creationId xmlns:a16="http://schemas.microsoft.com/office/drawing/2014/main" id="{DBB3C638-56A1-43B7-8746-FB8736081F4D}"/>
                    </a:ext>
                  </a:extLst>
                </p14:cNvPr>
                <p14:cNvContentPartPr/>
                <p14:nvPr/>
              </p14:nvContentPartPr>
              <p14:xfrm>
                <a:off x="11345199" y="2367366"/>
                <a:ext cx="169560" cy="208440"/>
              </p14:xfrm>
            </p:contentPart>
          </mc:Choice>
          <mc:Fallback xmlns="">
            <p:pic>
              <p:nvPicPr>
                <p:cNvPr id="126" name="Freihand 125">
                  <a:extLst>
                    <a:ext uri="{FF2B5EF4-FFF2-40B4-BE49-F238E27FC236}">
                      <a16:creationId xmlns:a16="http://schemas.microsoft.com/office/drawing/2014/main" id="{DBB3C638-56A1-43B7-8746-FB8736081F4D}"/>
                    </a:ext>
                  </a:extLst>
                </p:cNvPr>
                <p:cNvPicPr/>
                <p:nvPr/>
              </p:nvPicPr>
              <p:blipFill>
                <a:blip r:embed="rId117"/>
                <a:stretch>
                  <a:fillRect/>
                </a:stretch>
              </p:blipFill>
              <p:spPr>
                <a:xfrm>
                  <a:off x="11340879" y="2363046"/>
                  <a:ext cx="178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7" name="Freihand 126">
                  <a:extLst>
                    <a:ext uri="{FF2B5EF4-FFF2-40B4-BE49-F238E27FC236}">
                      <a16:creationId xmlns:a16="http://schemas.microsoft.com/office/drawing/2014/main" id="{174C6756-7D98-4128-8593-42C4554E1778}"/>
                    </a:ext>
                  </a:extLst>
                </p14:cNvPr>
                <p14:cNvContentPartPr/>
                <p14:nvPr/>
              </p14:nvContentPartPr>
              <p14:xfrm>
                <a:off x="11557239" y="2440806"/>
                <a:ext cx="87120" cy="78480"/>
              </p14:xfrm>
            </p:contentPart>
          </mc:Choice>
          <mc:Fallback xmlns="">
            <p:pic>
              <p:nvPicPr>
                <p:cNvPr id="127" name="Freihand 126">
                  <a:extLst>
                    <a:ext uri="{FF2B5EF4-FFF2-40B4-BE49-F238E27FC236}">
                      <a16:creationId xmlns:a16="http://schemas.microsoft.com/office/drawing/2014/main" id="{174C6756-7D98-4128-8593-42C4554E1778}"/>
                    </a:ext>
                  </a:extLst>
                </p:cNvPr>
                <p:cNvPicPr/>
                <p:nvPr/>
              </p:nvPicPr>
              <p:blipFill>
                <a:blip r:embed="rId119"/>
                <a:stretch>
                  <a:fillRect/>
                </a:stretch>
              </p:blipFill>
              <p:spPr>
                <a:xfrm>
                  <a:off x="11552919" y="2436486"/>
                  <a:ext cx="95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9" name="Freihand 128">
                  <a:extLst>
                    <a:ext uri="{FF2B5EF4-FFF2-40B4-BE49-F238E27FC236}">
                      <a16:creationId xmlns:a16="http://schemas.microsoft.com/office/drawing/2014/main" id="{49DA8FC1-C301-42F2-A1F2-9F84F2D1A130}"/>
                    </a:ext>
                  </a:extLst>
                </p14:cNvPr>
                <p14:cNvContentPartPr/>
                <p14:nvPr/>
              </p14:nvContentPartPr>
              <p14:xfrm>
                <a:off x="10237119" y="2904846"/>
                <a:ext cx="98280" cy="133200"/>
              </p14:xfrm>
            </p:contentPart>
          </mc:Choice>
          <mc:Fallback xmlns="">
            <p:pic>
              <p:nvPicPr>
                <p:cNvPr id="129" name="Freihand 128">
                  <a:extLst>
                    <a:ext uri="{FF2B5EF4-FFF2-40B4-BE49-F238E27FC236}">
                      <a16:creationId xmlns:a16="http://schemas.microsoft.com/office/drawing/2014/main" id="{49DA8FC1-C301-42F2-A1F2-9F84F2D1A130}"/>
                    </a:ext>
                  </a:extLst>
                </p:cNvPr>
                <p:cNvPicPr/>
                <p:nvPr/>
              </p:nvPicPr>
              <p:blipFill>
                <a:blip r:embed="rId121"/>
                <a:stretch>
                  <a:fillRect/>
                </a:stretch>
              </p:blipFill>
              <p:spPr>
                <a:xfrm>
                  <a:off x="10232799" y="2900526"/>
                  <a:ext cx="106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0" name="Freihand 129">
                  <a:extLst>
                    <a:ext uri="{FF2B5EF4-FFF2-40B4-BE49-F238E27FC236}">
                      <a16:creationId xmlns:a16="http://schemas.microsoft.com/office/drawing/2014/main" id="{1333DE22-86D6-40C2-B044-19A4819BB5A1}"/>
                    </a:ext>
                  </a:extLst>
                </p14:cNvPr>
                <p14:cNvContentPartPr/>
                <p14:nvPr/>
              </p14:nvContentPartPr>
              <p14:xfrm>
                <a:off x="10373199" y="2896566"/>
                <a:ext cx="92520" cy="104760"/>
              </p14:xfrm>
            </p:contentPart>
          </mc:Choice>
          <mc:Fallback xmlns="">
            <p:pic>
              <p:nvPicPr>
                <p:cNvPr id="130" name="Freihand 129">
                  <a:extLst>
                    <a:ext uri="{FF2B5EF4-FFF2-40B4-BE49-F238E27FC236}">
                      <a16:creationId xmlns:a16="http://schemas.microsoft.com/office/drawing/2014/main" id="{1333DE22-86D6-40C2-B044-19A4819BB5A1}"/>
                    </a:ext>
                  </a:extLst>
                </p:cNvPr>
                <p:cNvPicPr/>
                <p:nvPr/>
              </p:nvPicPr>
              <p:blipFill>
                <a:blip r:embed="rId123"/>
                <a:stretch>
                  <a:fillRect/>
                </a:stretch>
              </p:blipFill>
              <p:spPr>
                <a:xfrm>
                  <a:off x="10368879" y="2892246"/>
                  <a:ext cx="1011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1" name="Freihand 130">
                  <a:extLst>
                    <a:ext uri="{FF2B5EF4-FFF2-40B4-BE49-F238E27FC236}">
                      <a16:creationId xmlns:a16="http://schemas.microsoft.com/office/drawing/2014/main" id="{9A0150C8-1102-4DBA-834B-D8E6006FC58C}"/>
                    </a:ext>
                  </a:extLst>
                </p14:cNvPr>
                <p14:cNvContentPartPr/>
                <p14:nvPr/>
              </p14:nvContentPartPr>
              <p14:xfrm>
                <a:off x="10513239" y="2845806"/>
                <a:ext cx="22320" cy="137160"/>
              </p14:xfrm>
            </p:contentPart>
          </mc:Choice>
          <mc:Fallback xmlns="">
            <p:pic>
              <p:nvPicPr>
                <p:cNvPr id="131" name="Freihand 130">
                  <a:extLst>
                    <a:ext uri="{FF2B5EF4-FFF2-40B4-BE49-F238E27FC236}">
                      <a16:creationId xmlns:a16="http://schemas.microsoft.com/office/drawing/2014/main" id="{9A0150C8-1102-4DBA-834B-D8E6006FC58C}"/>
                    </a:ext>
                  </a:extLst>
                </p:cNvPr>
                <p:cNvPicPr/>
                <p:nvPr/>
              </p:nvPicPr>
              <p:blipFill>
                <a:blip r:embed="rId125"/>
                <a:stretch>
                  <a:fillRect/>
                </a:stretch>
              </p:blipFill>
              <p:spPr>
                <a:xfrm>
                  <a:off x="10508919" y="2841486"/>
                  <a:ext cx="3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2" name="Freihand 131">
                  <a:extLst>
                    <a:ext uri="{FF2B5EF4-FFF2-40B4-BE49-F238E27FC236}">
                      <a16:creationId xmlns:a16="http://schemas.microsoft.com/office/drawing/2014/main" id="{0DB4B13E-99CC-48E7-8BA1-1601E1924777}"/>
                    </a:ext>
                  </a:extLst>
                </p14:cNvPr>
                <p14:cNvContentPartPr/>
                <p14:nvPr/>
              </p14:nvContentPartPr>
              <p14:xfrm>
                <a:off x="10496679" y="2828166"/>
                <a:ext cx="134280" cy="135720"/>
              </p14:xfrm>
            </p:contentPart>
          </mc:Choice>
          <mc:Fallback xmlns="">
            <p:pic>
              <p:nvPicPr>
                <p:cNvPr id="132" name="Freihand 131">
                  <a:extLst>
                    <a:ext uri="{FF2B5EF4-FFF2-40B4-BE49-F238E27FC236}">
                      <a16:creationId xmlns:a16="http://schemas.microsoft.com/office/drawing/2014/main" id="{0DB4B13E-99CC-48E7-8BA1-1601E1924777}"/>
                    </a:ext>
                  </a:extLst>
                </p:cNvPr>
                <p:cNvPicPr/>
                <p:nvPr/>
              </p:nvPicPr>
              <p:blipFill>
                <a:blip r:embed="rId127"/>
                <a:stretch>
                  <a:fillRect/>
                </a:stretch>
              </p:blipFill>
              <p:spPr>
                <a:xfrm>
                  <a:off x="10492359" y="2823846"/>
                  <a:ext cx="142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3" name="Freihand 132">
                  <a:extLst>
                    <a:ext uri="{FF2B5EF4-FFF2-40B4-BE49-F238E27FC236}">
                      <a16:creationId xmlns:a16="http://schemas.microsoft.com/office/drawing/2014/main" id="{D2CA4A33-CC7B-44D0-8BF8-87D9BB175E72}"/>
                    </a:ext>
                  </a:extLst>
                </p14:cNvPr>
                <p14:cNvContentPartPr/>
                <p14:nvPr/>
              </p14:nvContentPartPr>
              <p14:xfrm>
                <a:off x="10814199" y="2803326"/>
                <a:ext cx="163440" cy="130680"/>
              </p14:xfrm>
            </p:contentPart>
          </mc:Choice>
          <mc:Fallback xmlns="">
            <p:pic>
              <p:nvPicPr>
                <p:cNvPr id="133" name="Freihand 132">
                  <a:extLst>
                    <a:ext uri="{FF2B5EF4-FFF2-40B4-BE49-F238E27FC236}">
                      <a16:creationId xmlns:a16="http://schemas.microsoft.com/office/drawing/2014/main" id="{D2CA4A33-CC7B-44D0-8BF8-87D9BB175E72}"/>
                    </a:ext>
                  </a:extLst>
                </p:cNvPr>
                <p:cNvPicPr/>
                <p:nvPr/>
              </p:nvPicPr>
              <p:blipFill>
                <a:blip r:embed="rId129"/>
                <a:stretch>
                  <a:fillRect/>
                </a:stretch>
              </p:blipFill>
              <p:spPr>
                <a:xfrm>
                  <a:off x="10809879" y="2799006"/>
                  <a:ext cx="172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4" name="Freihand 133">
                  <a:extLst>
                    <a:ext uri="{FF2B5EF4-FFF2-40B4-BE49-F238E27FC236}">
                      <a16:creationId xmlns:a16="http://schemas.microsoft.com/office/drawing/2014/main" id="{B7EC93C2-43F0-458E-BA8E-703676BEA7DE}"/>
                    </a:ext>
                  </a:extLst>
                </p14:cNvPr>
                <p14:cNvContentPartPr/>
                <p14:nvPr/>
              </p14:nvContentPartPr>
              <p14:xfrm>
                <a:off x="10972959" y="2835726"/>
                <a:ext cx="122040" cy="158760"/>
              </p14:xfrm>
            </p:contentPart>
          </mc:Choice>
          <mc:Fallback xmlns="">
            <p:pic>
              <p:nvPicPr>
                <p:cNvPr id="134" name="Freihand 133">
                  <a:extLst>
                    <a:ext uri="{FF2B5EF4-FFF2-40B4-BE49-F238E27FC236}">
                      <a16:creationId xmlns:a16="http://schemas.microsoft.com/office/drawing/2014/main" id="{B7EC93C2-43F0-458E-BA8E-703676BEA7DE}"/>
                    </a:ext>
                  </a:extLst>
                </p:cNvPr>
                <p:cNvPicPr/>
                <p:nvPr/>
              </p:nvPicPr>
              <p:blipFill>
                <a:blip r:embed="rId131"/>
                <a:stretch>
                  <a:fillRect/>
                </a:stretch>
              </p:blipFill>
              <p:spPr>
                <a:xfrm>
                  <a:off x="10968639" y="2831406"/>
                  <a:ext cx="130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5" name="Freihand 134">
                  <a:extLst>
                    <a:ext uri="{FF2B5EF4-FFF2-40B4-BE49-F238E27FC236}">
                      <a16:creationId xmlns:a16="http://schemas.microsoft.com/office/drawing/2014/main" id="{B1B295DB-1BD0-46DE-A1CE-D38D05A594A2}"/>
                    </a:ext>
                  </a:extLst>
                </p14:cNvPr>
                <p14:cNvContentPartPr/>
                <p14:nvPr/>
              </p14:nvContentPartPr>
              <p14:xfrm>
                <a:off x="11113359" y="2798646"/>
                <a:ext cx="104400" cy="79560"/>
              </p14:xfrm>
            </p:contentPart>
          </mc:Choice>
          <mc:Fallback xmlns="">
            <p:pic>
              <p:nvPicPr>
                <p:cNvPr id="135" name="Freihand 134">
                  <a:extLst>
                    <a:ext uri="{FF2B5EF4-FFF2-40B4-BE49-F238E27FC236}">
                      <a16:creationId xmlns:a16="http://schemas.microsoft.com/office/drawing/2014/main" id="{B1B295DB-1BD0-46DE-A1CE-D38D05A594A2}"/>
                    </a:ext>
                  </a:extLst>
                </p:cNvPr>
                <p:cNvPicPr/>
                <p:nvPr/>
              </p:nvPicPr>
              <p:blipFill>
                <a:blip r:embed="rId133"/>
                <a:stretch>
                  <a:fillRect/>
                </a:stretch>
              </p:blipFill>
              <p:spPr>
                <a:xfrm>
                  <a:off x="11109039" y="2794326"/>
                  <a:ext cx="113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6" name="Freihand 135">
                  <a:extLst>
                    <a:ext uri="{FF2B5EF4-FFF2-40B4-BE49-F238E27FC236}">
                      <a16:creationId xmlns:a16="http://schemas.microsoft.com/office/drawing/2014/main" id="{9C8E98A6-CC7E-4DA4-8AA0-E40CC1D2E1D0}"/>
                    </a:ext>
                  </a:extLst>
                </p14:cNvPr>
                <p14:cNvContentPartPr/>
                <p14:nvPr/>
              </p14:nvContentPartPr>
              <p14:xfrm>
                <a:off x="11179959" y="2790726"/>
                <a:ext cx="87840" cy="85320"/>
              </p14:xfrm>
            </p:contentPart>
          </mc:Choice>
          <mc:Fallback xmlns="">
            <p:pic>
              <p:nvPicPr>
                <p:cNvPr id="136" name="Freihand 135">
                  <a:extLst>
                    <a:ext uri="{FF2B5EF4-FFF2-40B4-BE49-F238E27FC236}">
                      <a16:creationId xmlns:a16="http://schemas.microsoft.com/office/drawing/2014/main" id="{9C8E98A6-CC7E-4DA4-8AA0-E40CC1D2E1D0}"/>
                    </a:ext>
                  </a:extLst>
                </p:cNvPr>
                <p:cNvPicPr/>
                <p:nvPr/>
              </p:nvPicPr>
              <p:blipFill>
                <a:blip r:embed="rId135"/>
                <a:stretch>
                  <a:fillRect/>
                </a:stretch>
              </p:blipFill>
              <p:spPr>
                <a:xfrm>
                  <a:off x="11175639" y="2786406"/>
                  <a:ext cx="96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7" name="Freihand 136">
                  <a:extLst>
                    <a:ext uri="{FF2B5EF4-FFF2-40B4-BE49-F238E27FC236}">
                      <a16:creationId xmlns:a16="http://schemas.microsoft.com/office/drawing/2014/main" id="{A366F67B-515B-40AD-889F-CCE843373F6C}"/>
                    </a:ext>
                  </a:extLst>
                </p14:cNvPr>
                <p14:cNvContentPartPr/>
                <p14:nvPr/>
              </p14:nvContentPartPr>
              <p14:xfrm>
                <a:off x="10549959" y="2734566"/>
                <a:ext cx="114480" cy="93600"/>
              </p14:xfrm>
            </p:contentPart>
          </mc:Choice>
          <mc:Fallback xmlns="">
            <p:pic>
              <p:nvPicPr>
                <p:cNvPr id="137" name="Freihand 136">
                  <a:extLst>
                    <a:ext uri="{FF2B5EF4-FFF2-40B4-BE49-F238E27FC236}">
                      <a16:creationId xmlns:a16="http://schemas.microsoft.com/office/drawing/2014/main" id="{A366F67B-515B-40AD-889F-CCE843373F6C}"/>
                    </a:ext>
                  </a:extLst>
                </p:cNvPr>
                <p:cNvPicPr/>
                <p:nvPr/>
              </p:nvPicPr>
              <p:blipFill>
                <a:blip r:embed="rId137"/>
                <a:stretch>
                  <a:fillRect/>
                </a:stretch>
              </p:blipFill>
              <p:spPr>
                <a:xfrm>
                  <a:off x="10545639" y="2730246"/>
                  <a:ext cx="123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8" name="Freihand 137">
                  <a:extLst>
                    <a:ext uri="{FF2B5EF4-FFF2-40B4-BE49-F238E27FC236}">
                      <a16:creationId xmlns:a16="http://schemas.microsoft.com/office/drawing/2014/main" id="{F67467D7-45ED-454D-9B58-8161165234F8}"/>
                    </a:ext>
                  </a:extLst>
                </p14:cNvPr>
                <p14:cNvContentPartPr/>
                <p14:nvPr/>
              </p14:nvContentPartPr>
              <p14:xfrm>
                <a:off x="10668399" y="2702526"/>
                <a:ext cx="401040" cy="95400"/>
              </p14:xfrm>
            </p:contentPart>
          </mc:Choice>
          <mc:Fallback xmlns="">
            <p:pic>
              <p:nvPicPr>
                <p:cNvPr id="138" name="Freihand 137">
                  <a:extLst>
                    <a:ext uri="{FF2B5EF4-FFF2-40B4-BE49-F238E27FC236}">
                      <a16:creationId xmlns:a16="http://schemas.microsoft.com/office/drawing/2014/main" id="{F67467D7-45ED-454D-9B58-8161165234F8}"/>
                    </a:ext>
                  </a:extLst>
                </p:cNvPr>
                <p:cNvPicPr/>
                <p:nvPr/>
              </p:nvPicPr>
              <p:blipFill>
                <a:blip r:embed="rId139"/>
                <a:stretch>
                  <a:fillRect/>
                </a:stretch>
              </p:blipFill>
              <p:spPr>
                <a:xfrm>
                  <a:off x="10664079" y="2698206"/>
                  <a:ext cx="409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9" name="Freihand 138">
                  <a:extLst>
                    <a:ext uri="{FF2B5EF4-FFF2-40B4-BE49-F238E27FC236}">
                      <a16:creationId xmlns:a16="http://schemas.microsoft.com/office/drawing/2014/main" id="{D23AE4B4-DD77-455A-8817-DFBB5F28FDE2}"/>
                    </a:ext>
                  </a:extLst>
                </p14:cNvPr>
                <p14:cNvContentPartPr/>
                <p14:nvPr/>
              </p14:nvContentPartPr>
              <p14:xfrm>
                <a:off x="11054679" y="2644926"/>
                <a:ext cx="31320" cy="31320"/>
              </p14:xfrm>
            </p:contentPart>
          </mc:Choice>
          <mc:Fallback xmlns="">
            <p:pic>
              <p:nvPicPr>
                <p:cNvPr id="139" name="Freihand 138">
                  <a:extLst>
                    <a:ext uri="{FF2B5EF4-FFF2-40B4-BE49-F238E27FC236}">
                      <a16:creationId xmlns:a16="http://schemas.microsoft.com/office/drawing/2014/main" id="{D23AE4B4-DD77-455A-8817-DFBB5F28FDE2}"/>
                    </a:ext>
                  </a:extLst>
                </p:cNvPr>
                <p:cNvPicPr/>
                <p:nvPr/>
              </p:nvPicPr>
              <p:blipFill>
                <a:blip r:embed="rId141"/>
                <a:stretch>
                  <a:fillRect/>
                </a:stretch>
              </p:blipFill>
              <p:spPr>
                <a:xfrm>
                  <a:off x="11050359" y="2640606"/>
                  <a:ext cx="39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0" name="Freihand 139">
                  <a:extLst>
                    <a:ext uri="{FF2B5EF4-FFF2-40B4-BE49-F238E27FC236}">
                      <a16:creationId xmlns:a16="http://schemas.microsoft.com/office/drawing/2014/main" id="{0720911A-040C-453E-AE9A-C5565CFA2442}"/>
                    </a:ext>
                  </a:extLst>
                </p14:cNvPr>
                <p14:cNvContentPartPr/>
                <p14:nvPr/>
              </p14:nvContentPartPr>
              <p14:xfrm>
                <a:off x="11101839" y="2675526"/>
                <a:ext cx="60120" cy="42120"/>
              </p14:xfrm>
            </p:contentPart>
          </mc:Choice>
          <mc:Fallback xmlns="">
            <p:pic>
              <p:nvPicPr>
                <p:cNvPr id="140" name="Freihand 139">
                  <a:extLst>
                    <a:ext uri="{FF2B5EF4-FFF2-40B4-BE49-F238E27FC236}">
                      <a16:creationId xmlns:a16="http://schemas.microsoft.com/office/drawing/2014/main" id="{0720911A-040C-453E-AE9A-C5565CFA2442}"/>
                    </a:ext>
                  </a:extLst>
                </p:cNvPr>
                <p:cNvPicPr/>
                <p:nvPr/>
              </p:nvPicPr>
              <p:blipFill>
                <a:blip r:embed="rId143"/>
                <a:stretch>
                  <a:fillRect/>
                </a:stretch>
              </p:blipFill>
              <p:spPr>
                <a:xfrm>
                  <a:off x="11097519" y="2671206"/>
                  <a:ext cx="68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1" name="Freihand 140">
                  <a:extLst>
                    <a:ext uri="{FF2B5EF4-FFF2-40B4-BE49-F238E27FC236}">
                      <a16:creationId xmlns:a16="http://schemas.microsoft.com/office/drawing/2014/main" id="{B13ADC7C-A0FD-45A1-BA6E-E44688FC2249}"/>
                    </a:ext>
                  </a:extLst>
                </p14:cNvPr>
                <p14:cNvContentPartPr/>
                <p14:nvPr/>
              </p14:nvContentPartPr>
              <p14:xfrm>
                <a:off x="11156559" y="2602806"/>
                <a:ext cx="275760" cy="135360"/>
              </p14:xfrm>
            </p:contentPart>
          </mc:Choice>
          <mc:Fallback xmlns="">
            <p:pic>
              <p:nvPicPr>
                <p:cNvPr id="141" name="Freihand 140">
                  <a:extLst>
                    <a:ext uri="{FF2B5EF4-FFF2-40B4-BE49-F238E27FC236}">
                      <a16:creationId xmlns:a16="http://schemas.microsoft.com/office/drawing/2014/main" id="{B13ADC7C-A0FD-45A1-BA6E-E44688FC2249}"/>
                    </a:ext>
                  </a:extLst>
                </p:cNvPr>
                <p:cNvPicPr/>
                <p:nvPr/>
              </p:nvPicPr>
              <p:blipFill>
                <a:blip r:embed="rId145"/>
                <a:stretch>
                  <a:fillRect/>
                </a:stretch>
              </p:blipFill>
              <p:spPr>
                <a:xfrm>
                  <a:off x="11152239" y="2598486"/>
                  <a:ext cx="284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2" name="Freihand 141">
                  <a:extLst>
                    <a:ext uri="{FF2B5EF4-FFF2-40B4-BE49-F238E27FC236}">
                      <a16:creationId xmlns:a16="http://schemas.microsoft.com/office/drawing/2014/main" id="{C621D127-7344-40DB-81A8-6AD471EB5874}"/>
                    </a:ext>
                  </a:extLst>
                </p14:cNvPr>
                <p14:cNvContentPartPr/>
                <p14:nvPr/>
              </p14:nvContentPartPr>
              <p14:xfrm>
                <a:off x="11289759" y="2753646"/>
                <a:ext cx="74160" cy="133560"/>
              </p14:xfrm>
            </p:contentPart>
          </mc:Choice>
          <mc:Fallback xmlns="">
            <p:pic>
              <p:nvPicPr>
                <p:cNvPr id="142" name="Freihand 141">
                  <a:extLst>
                    <a:ext uri="{FF2B5EF4-FFF2-40B4-BE49-F238E27FC236}">
                      <a16:creationId xmlns:a16="http://schemas.microsoft.com/office/drawing/2014/main" id="{C621D127-7344-40DB-81A8-6AD471EB5874}"/>
                    </a:ext>
                  </a:extLst>
                </p:cNvPr>
                <p:cNvPicPr/>
                <p:nvPr/>
              </p:nvPicPr>
              <p:blipFill>
                <a:blip r:embed="rId147"/>
                <a:stretch>
                  <a:fillRect/>
                </a:stretch>
              </p:blipFill>
              <p:spPr>
                <a:xfrm>
                  <a:off x="11285439" y="2749326"/>
                  <a:ext cx="82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3" name="Freihand 142">
                  <a:extLst>
                    <a:ext uri="{FF2B5EF4-FFF2-40B4-BE49-F238E27FC236}">
                      <a16:creationId xmlns:a16="http://schemas.microsoft.com/office/drawing/2014/main" id="{227F2DB2-C9ED-4B32-BF81-787B16931777}"/>
                    </a:ext>
                  </a:extLst>
                </p14:cNvPr>
                <p14:cNvContentPartPr/>
                <p14:nvPr/>
              </p14:nvContentPartPr>
              <p14:xfrm>
                <a:off x="10495239" y="3201486"/>
                <a:ext cx="118080" cy="99000"/>
              </p14:xfrm>
            </p:contentPart>
          </mc:Choice>
          <mc:Fallback xmlns="">
            <p:pic>
              <p:nvPicPr>
                <p:cNvPr id="143" name="Freihand 142">
                  <a:extLst>
                    <a:ext uri="{FF2B5EF4-FFF2-40B4-BE49-F238E27FC236}">
                      <a16:creationId xmlns:a16="http://schemas.microsoft.com/office/drawing/2014/main" id="{227F2DB2-C9ED-4B32-BF81-787B16931777}"/>
                    </a:ext>
                  </a:extLst>
                </p:cNvPr>
                <p:cNvPicPr/>
                <p:nvPr/>
              </p:nvPicPr>
              <p:blipFill>
                <a:blip r:embed="rId149"/>
                <a:stretch>
                  <a:fillRect/>
                </a:stretch>
              </p:blipFill>
              <p:spPr>
                <a:xfrm>
                  <a:off x="10490919" y="3197166"/>
                  <a:ext cx="126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4" name="Freihand 143">
                  <a:extLst>
                    <a:ext uri="{FF2B5EF4-FFF2-40B4-BE49-F238E27FC236}">
                      <a16:creationId xmlns:a16="http://schemas.microsoft.com/office/drawing/2014/main" id="{313892E3-52AC-4662-ADBC-58733C42FFA2}"/>
                    </a:ext>
                  </a:extLst>
                </p14:cNvPr>
                <p14:cNvContentPartPr/>
                <p14:nvPr/>
              </p14:nvContentPartPr>
              <p14:xfrm>
                <a:off x="10573719" y="3204006"/>
                <a:ext cx="184680" cy="69480"/>
              </p14:xfrm>
            </p:contentPart>
          </mc:Choice>
          <mc:Fallback xmlns="">
            <p:pic>
              <p:nvPicPr>
                <p:cNvPr id="144" name="Freihand 143">
                  <a:extLst>
                    <a:ext uri="{FF2B5EF4-FFF2-40B4-BE49-F238E27FC236}">
                      <a16:creationId xmlns:a16="http://schemas.microsoft.com/office/drawing/2014/main" id="{313892E3-52AC-4662-ADBC-58733C42FFA2}"/>
                    </a:ext>
                  </a:extLst>
                </p:cNvPr>
                <p:cNvPicPr/>
                <p:nvPr/>
              </p:nvPicPr>
              <p:blipFill>
                <a:blip r:embed="rId151"/>
                <a:stretch>
                  <a:fillRect/>
                </a:stretch>
              </p:blipFill>
              <p:spPr>
                <a:xfrm>
                  <a:off x="10569399" y="3199686"/>
                  <a:ext cx="193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5" name="Freihand 144">
                  <a:extLst>
                    <a:ext uri="{FF2B5EF4-FFF2-40B4-BE49-F238E27FC236}">
                      <a16:creationId xmlns:a16="http://schemas.microsoft.com/office/drawing/2014/main" id="{6E8974E9-4990-421A-84AF-219DF28FA23C}"/>
                    </a:ext>
                  </a:extLst>
                </p14:cNvPr>
                <p14:cNvContentPartPr/>
                <p14:nvPr/>
              </p14:nvContentPartPr>
              <p14:xfrm>
                <a:off x="10782519" y="3108606"/>
                <a:ext cx="217440" cy="120600"/>
              </p14:xfrm>
            </p:contentPart>
          </mc:Choice>
          <mc:Fallback xmlns="">
            <p:pic>
              <p:nvPicPr>
                <p:cNvPr id="145" name="Freihand 144">
                  <a:extLst>
                    <a:ext uri="{FF2B5EF4-FFF2-40B4-BE49-F238E27FC236}">
                      <a16:creationId xmlns:a16="http://schemas.microsoft.com/office/drawing/2014/main" id="{6E8974E9-4990-421A-84AF-219DF28FA23C}"/>
                    </a:ext>
                  </a:extLst>
                </p:cNvPr>
                <p:cNvPicPr/>
                <p:nvPr/>
              </p:nvPicPr>
              <p:blipFill>
                <a:blip r:embed="rId153"/>
                <a:stretch>
                  <a:fillRect/>
                </a:stretch>
              </p:blipFill>
              <p:spPr>
                <a:xfrm>
                  <a:off x="10778199" y="3104286"/>
                  <a:ext cx="226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6" name="Freihand 145">
                  <a:extLst>
                    <a:ext uri="{FF2B5EF4-FFF2-40B4-BE49-F238E27FC236}">
                      <a16:creationId xmlns:a16="http://schemas.microsoft.com/office/drawing/2014/main" id="{EB322E2C-E32D-4859-87B8-12C73C0240D8}"/>
                    </a:ext>
                  </a:extLst>
                </p14:cNvPr>
                <p14:cNvContentPartPr/>
                <p14:nvPr/>
              </p14:nvContentPartPr>
              <p14:xfrm>
                <a:off x="10965039" y="3068646"/>
                <a:ext cx="22320" cy="15480"/>
              </p14:xfrm>
            </p:contentPart>
          </mc:Choice>
          <mc:Fallback xmlns="">
            <p:pic>
              <p:nvPicPr>
                <p:cNvPr id="146" name="Freihand 145">
                  <a:extLst>
                    <a:ext uri="{FF2B5EF4-FFF2-40B4-BE49-F238E27FC236}">
                      <a16:creationId xmlns:a16="http://schemas.microsoft.com/office/drawing/2014/main" id="{EB322E2C-E32D-4859-87B8-12C73C0240D8}"/>
                    </a:ext>
                  </a:extLst>
                </p:cNvPr>
                <p:cNvPicPr/>
                <p:nvPr/>
              </p:nvPicPr>
              <p:blipFill>
                <a:blip r:embed="rId155"/>
                <a:stretch>
                  <a:fillRect/>
                </a:stretch>
              </p:blipFill>
              <p:spPr>
                <a:xfrm>
                  <a:off x="10960719" y="3064326"/>
                  <a:ext cx="30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7" name="Freihand 146">
                  <a:extLst>
                    <a:ext uri="{FF2B5EF4-FFF2-40B4-BE49-F238E27FC236}">
                      <a16:creationId xmlns:a16="http://schemas.microsoft.com/office/drawing/2014/main" id="{6A138DF4-1552-43F9-BBCC-62B1D86D65A9}"/>
                    </a:ext>
                  </a:extLst>
                </p14:cNvPr>
                <p14:cNvContentPartPr/>
                <p14:nvPr/>
              </p14:nvContentPartPr>
              <p14:xfrm>
                <a:off x="11037759" y="3091326"/>
                <a:ext cx="48600" cy="113400"/>
              </p14:xfrm>
            </p:contentPart>
          </mc:Choice>
          <mc:Fallback xmlns="">
            <p:pic>
              <p:nvPicPr>
                <p:cNvPr id="147" name="Freihand 146">
                  <a:extLst>
                    <a:ext uri="{FF2B5EF4-FFF2-40B4-BE49-F238E27FC236}">
                      <a16:creationId xmlns:a16="http://schemas.microsoft.com/office/drawing/2014/main" id="{6A138DF4-1552-43F9-BBCC-62B1D86D65A9}"/>
                    </a:ext>
                  </a:extLst>
                </p:cNvPr>
                <p:cNvPicPr/>
                <p:nvPr/>
              </p:nvPicPr>
              <p:blipFill>
                <a:blip r:embed="rId157"/>
                <a:stretch>
                  <a:fillRect/>
                </a:stretch>
              </p:blipFill>
              <p:spPr>
                <a:xfrm>
                  <a:off x="11033439" y="3087006"/>
                  <a:ext cx="57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8" name="Freihand 147">
                  <a:extLst>
                    <a:ext uri="{FF2B5EF4-FFF2-40B4-BE49-F238E27FC236}">
                      <a16:creationId xmlns:a16="http://schemas.microsoft.com/office/drawing/2014/main" id="{B669B07B-91C3-473E-AFE4-3DA11949B219}"/>
                    </a:ext>
                  </a:extLst>
                </p14:cNvPr>
                <p14:cNvContentPartPr/>
                <p14:nvPr/>
              </p14:nvContentPartPr>
              <p14:xfrm>
                <a:off x="11156559" y="3102486"/>
                <a:ext cx="179280" cy="62280"/>
              </p14:xfrm>
            </p:contentPart>
          </mc:Choice>
          <mc:Fallback xmlns="">
            <p:pic>
              <p:nvPicPr>
                <p:cNvPr id="148" name="Freihand 147">
                  <a:extLst>
                    <a:ext uri="{FF2B5EF4-FFF2-40B4-BE49-F238E27FC236}">
                      <a16:creationId xmlns:a16="http://schemas.microsoft.com/office/drawing/2014/main" id="{B669B07B-91C3-473E-AFE4-3DA11949B219}"/>
                    </a:ext>
                  </a:extLst>
                </p:cNvPr>
                <p:cNvPicPr/>
                <p:nvPr/>
              </p:nvPicPr>
              <p:blipFill>
                <a:blip r:embed="rId159"/>
                <a:stretch>
                  <a:fillRect/>
                </a:stretch>
              </p:blipFill>
              <p:spPr>
                <a:xfrm>
                  <a:off x="11152239" y="3098166"/>
                  <a:ext cx="187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9" name="Freihand 148">
                  <a:extLst>
                    <a:ext uri="{FF2B5EF4-FFF2-40B4-BE49-F238E27FC236}">
                      <a16:creationId xmlns:a16="http://schemas.microsoft.com/office/drawing/2014/main" id="{9ECE5014-7C74-4FBF-B1F0-677D0A9D0A1D}"/>
                    </a:ext>
                  </a:extLst>
                </p14:cNvPr>
                <p14:cNvContentPartPr/>
                <p14:nvPr/>
              </p14:nvContentPartPr>
              <p14:xfrm>
                <a:off x="11306679" y="3010686"/>
                <a:ext cx="360" cy="360"/>
              </p14:xfrm>
            </p:contentPart>
          </mc:Choice>
          <mc:Fallback xmlns="">
            <p:pic>
              <p:nvPicPr>
                <p:cNvPr id="149" name="Freihand 148">
                  <a:extLst>
                    <a:ext uri="{FF2B5EF4-FFF2-40B4-BE49-F238E27FC236}">
                      <a16:creationId xmlns:a16="http://schemas.microsoft.com/office/drawing/2014/main" id="{9ECE5014-7C74-4FBF-B1F0-677D0A9D0A1D}"/>
                    </a:ext>
                  </a:extLst>
                </p:cNvPr>
                <p:cNvPicPr/>
                <p:nvPr/>
              </p:nvPicPr>
              <p:blipFill>
                <a:blip r:embed="rId83"/>
                <a:stretch>
                  <a:fillRect/>
                </a:stretch>
              </p:blipFill>
              <p:spPr>
                <a:xfrm>
                  <a:off x="11302359" y="30063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0" name="Freihand 149">
                  <a:extLst>
                    <a:ext uri="{FF2B5EF4-FFF2-40B4-BE49-F238E27FC236}">
                      <a16:creationId xmlns:a16="http://schemas.microsoft.com/office/drawing/2014/main" id="{1A4D751C-0CC9-4301-93EF-7B54C55A50B7}"/>
                    </a:ext>
                  </a:extLst>
                </p14:cNvPr>
                <p14:cNvContentPartPr/>
                <p14:nvPr/>
              </p14:nvContentPartPr>
              <p14:xfrm>
                <a:off x="11500359" y="2949126"/>
                <a:ext cx="167760" cy="172440"/>
              </p14:xfrm>
            </p:contentPart>
          </mc:Choice>
          <mc:Fallback xmlns="">
            <p:pic>
              <p:nvPicPr>
                <p:cNvPr id="150" name="Freihand 149">
                  <a:extLst>
                    <a:ext uri="{FF2B5EF4-FFF2-40B4-BE49-F238E27FC236}">
                      <a16:creationId xmlns:a16="http://schemas.microsoft.com/office/drawing/2014/main" id="{1A4D751C-0CC9-4301-93EF-7B54C55A50B7}"/>
                    </a:ext>
                  </a:extLst>
                </p:cNvPr>
                <p:cNvPicPr/>
                <p:nvPr/>
              </p:nvPicPr>
              <p:blipFill>
                <a:blip r:embed="rId162"/>
                <a:stretch>
                  <a:fillRect/>
                </a:stretch>
              </p:blipFill>
              <p:spPr>
                <a:xfrm>
                  <a:off x="11496039" y="2944806"/>
                  <a:ext cx="176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51" name="Freihand 150">
                  <a:extLst>
                    <a:ext uri="{FF2B5EF4-FFF2-40B4-BE49-F238E27FC236}">
                      <a16:creationId xmlns:a16="http://schemas.microsoft.com/office/drawing/2014/main" id="{E64A94E0-C70F-45DF-93FB-50AC17BD8F50}"/>
                    </a:ext>
                  </a:extLst>
                </p14:cNvPr>
                <p14:cNvContentPartPr/>
                <p14:nvPr/>
              </p14:nvContentPartPr>
              <p14:xfrm>
                <a:off x="11057559" y="3358806"/>
                <a:ext cx="168120" cy="127440"/>
              </p14:xfrm>
            </p:contentPart>
          </mc:Choice>
          <mc:Fallback xmlns="">
            <p:pic>
              <p:nvPicPr>
                <p:cNvPr id="151" name="Freihand 150">
                  <a:extLst>
                    <a:ext uri="{FF2B5EF4-FFF2-40B4-BE49-F238E27FC236}">
                      <a16:creationId xmlns:a16="http://schemas.microsoft.com/office/drawing/2014/main" id="{E64A94E0-C70F-45DF-93FB-50AC17BD8F50}"/>
                    </a:ext>
                  </a:extLst>
                </p:cNvPr>
                <p:cNvPicPr/>
                <p:nvPr/>
              </p:nvPicPr>
              <p:blipFill>
                <a:blip r:embed="rId164"/>
                <a:stretch>
                  <a:fillRect/>
                </a:stretch>
              </p:blipFill>
              <p:spPr>
                <a:xfrm>
                  <a:off x="11053239" y="3354486"/>
                  <a:ext cx="176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2" name="Freihand 151">
                  <a:extLst>
                    <a:ext uri="{FF2B5EF4-FFF2-40B4-BE49-F238E27FC236}">
                      <a16:creationId xmlns:a16="http://schemas.microsoft.com/office/drawing/2014/main" id="{AAAEC590-E178-4BC1-AB2A-F38FBC60020F}"/>
                    </a:ext>
                  </a:extLst>
                </p14:cNvPr>
                <p14:cNvContentPartPr/>
                <p14:nvPr/>
              </p14:nvContentPartPr>
              <p14:xfrm>
                <a:off x="11248359" y="3234606"/>
                <a:ext cx="234360" cy="199440"/>
              </p14:xfrm>
            </p:contentPart>
          </mc:Choice>
          <mc:Fallback xmlns="">
            <p:pic>
              <p:nvPicPr>
                <p:cNvPr id="152" name="Freihand 151">
                  <a:extLst>
                    <a:ext uri="{FF2B5EF4-FFF2-40B4-BE49-F238E27FC236}">
                      <a16:creationId xmlns:a16="http://schemas.microsoft.com/office/drawing/2014/main" id="{AAAEC590-E178-4BC1-AB2A-F38FBC60020F}"/>
                    </a:ext>
                  </a:extLst>
                </p:cNvPr>
                <p:cNvPicPr/>
                <p:nvPr/>
              </p:nvPicPr>
              <p:blipFill>
                <a:blip r:embed="rId166"/>
                <a:stretch>
                  <a:fillRect/>
                </a:stretch>
              </p:blipFill>
              <p:spPr>
                <a:xfrm>
                  <a:off x="11244039" y="3230286"/>
                  <a:ext cx="243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3" name="Freihand 152">
                  <a:extLst>
                    <a:ext uri="{FF2B5EF4-FFF2-40B4-BE49-F238E27FC236}">
                      <a16:creationId xmlns:a16="http://schemas.microsoft.com/office/drawing/2014/main" id="{6A8B1E1D-6B0E-48CE-AFD4-185811479762}"/>
                    </a:ext>
                  </a:extLst>
                </p14:cNvPr>
                <p14:cNvContentPartPr/>
                <p14:nvPr/>
              </p14:nvContentPartPr>
              <p14:xfrm>
                <a:off x="11488839" y="3224526"/>
                <a:ext cx="121680" cy="179280"/>
              </p14:xfrm>
            </p:contentPart>
          </mc:Choice>
          <mc:Fallback xmlns="">
            <p:pic>
              <p:nvPicPr>
                <p:cNvPr id="153" name="Freihand 152">
                  <a:extLst>
                    <a:ext uri="{FF2B5EF4-FFF2-40B4-BE49-F238E27FC236}">
                      <a16:creationId xmlns:a16="http://schemas.microsoft.com/office/drawing/2014/main" id="{6A8B1E1D-6B0E-48CE-AFD4-185811479762}"/>
                    </a:ext>
                  </a:extLst>
                </p:cNvPr>
                <p:cNvPicPr/>
                <p:nvPr/>
              </p:nvPicPr>
              <p:blipFill>
                <a:blip r:embed="rId168"/>
                <a:stretch>
                  <a:fillRect/>
                </a:stretch>
              </p:blipFill>
              <p:spPr>
                <a:xfrm>
                  <a:off x="11484519" y="3220206"/>
                  <a:ext cx="130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4" name="Freihand 153">
                  <a:extLst>
                    <a:ext uri="{FF2B5EF4-FFF2-40B4-BE49-F238E27FC236}">
                      <a16:creationId xmlns:a16="http://schemas.microsoft.com/office/drawing/2014/main" id="{94F4B0B1-56A9-4C93-B895-266B68E95129}"/>
                    </a:ext>
                  </a:extLst>
                </p14:cNvPr>
                <p14:cNvContentPartPr/>
                <p14:nvPr/>
              </p14:nvContentPartPr>
              <p14:xfrm>
                <a:off x="10957119" y="3443406"/>
                <a:ext cx="811440" cy="186480"/>
              </p14:xfrm>
            </p:contentPart>
          </mc:Choice>
          <mc:Fallback xmlns="">
            <p:pic>
              <p:nvPicPr>
                <p:cNvPr id="154" name="Freihand 153">
                  <a:extLst>
                    <a:ext uri="{FF2B5EF4-FFF2-40B4-BE49-F238E27FC236}">
                      <a16:creationId xmlns:a16="http://schemas.microsoft.com/office/drawing/2014/main" id="{94F4B0B1-56A9-4C93-B895-266B68E95129}"/>
                    </a:ext>
                  </a:extLst>
                </p:cNvPr>
                <p:cNvPicPr/>
                <p:nvPr/>
              </p:nvPicPr>
              <p:blipFill>
                <a:blip r:embed="rId170"/>
                <a:stretch>
                  <a:fillRect/>
                </a:stretch>
              </p:blipFill>
              <p:spPr>
                <a:xfrm>
                  <a:off x="10952799" y="3439086"/>
                  <a:ext cx="820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5" name="Freihand 154">
                  <a:extLst>
                    <a:ext uri="{FF2B5EF4-FFF2-40B4-BE49-F238E27FC236}">
                      <a16:creationId xmlns:a16="http://schemas.microsoft.com/office/drawing/2014/main" id="{0C353EB6-C6F4-4DB5-B2DA-A84B8833133E}"/>
                    </a:ext>
                  </a:extLst>
                </p14:cNvPr>
                <p14:cNvContentPartPr/>
                <p14:nvPr/>
              </p14:nvContentPartPr>
              <p14:xfrm>
                <a:off x="11678199" y="2820966"/>
                <a:ext cx="51480" cy="539640"/>
              </p14:xfrm>
            </p:contentPart>
          </mc:Choice>
          <mc:Fallback xmlns="">
            <p:pic>
              <p:nvPicPr>
                <p:cNvPr id="155" name="Freihand 154">
                  <a:extLst>
                    <a:ext uri="{FF2B5EF4-FFF2-40B4-BE49-F238E27FC236}">
                      <a16:creationId xmlns:a16="http://schemas.microsoft.com/office/drawing/2014/main" id="{0C353EB6-C6F4-4DB5-B2DA-A84B8833133E}"/>
                    </a:ext>
                  </a:extLst>
                </p:cNvPr>
                <p:cNvPicPr/>
                <p:nvPr/>
              </p:nvPicPr>
              <p:blipFill>
                <a:blip r:embed="rId172"/>
                <a:stretch>
                  <a:fillRect/>
                </a:stretch>
              </p:blipFill>
              <p:spPr>
                <a:xfrm>
                  <a:off x="11673879" y="2816646"/>
                  <a:ext cx="60120" cy="54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3">
            <p14:nvContentPartPr>
              <p14:cNvPr id="157" name="Freihand 156">
                <a:extLst>
                  <a:ext uri="{FF2B5EF4-FFF2-40B4-BE49-F238E27FC236}">
                    <a16:creationId xmlns:a16="http://schemas.microsoft.com/office/drawing/2014/main" id="{93C18B1F-C52C-4BF7-B2D4-14B24C0CFF58}"/>
                  </a:ext>
                </a:extLst>
              </p14:cNvPr>
              <p14:cNvContentPartPr/>
              <p14:nvPr/>
            </p14:nvContentPartPr>
            <p14:xfrm>
              <a:off x="3337359" y="1936446"/>
              <a:ext cx="249480" cy="624960"/>
            </p14:xfrm>
          </p:contentPart>
        </mc:Choice>
        <mc:Fallback xmlns="">
          <p:pic>
            <p:nvPicPr>
              <p:cNvPr id="157" name="Freihand 156">
                <a:extLst>
                  <a:ext uri="{FF2B5EF4-FFF2-40B4-BE49-F238E27FC236}">
                    <a16:creationId xmlns:a16="http://schemas.microsoft.com/office/drawing/2014/main" id="{93C18B1F-C52C-4BF7-B2D4-14B24C0CFF58}"/>
                  </a:ext>
                </a:extLst>
              </p:cNvPr>
              <p:cNvPicPr/>
              <p:nvPr/>
            </p:nvPicPr>
            <p:blipFill>
              <a:blip r:embed="rId174"/>
              <a:stretch>
                <a:fillRect/>
              </a:stretch>
            </p:blipFill>
            <p:spPr>
              <a:xfrm>
                <a:off x="3333039" y="1932126"/>
                <a:ext cx="2581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6" name="Freihand 165">
                <a:extLst>
                  <a:ext uri="{FF2B5EF4-FFF2-40B4-BE49-F238E27FC236}">
                    <a16:creationId xmlns:a16="http://schemas.microsoft.com/office/drawing/2014/main" id="{35D34502-95D4-4BEF-8416-9AA4459D9FD1}"/>
                  </a:ext>
                </a:extLst>
              </p14:cNvPr>
              <p14:cNvContentPartPr/>
              <p14:nvPr/>
            </p14:nvContentPartPr>
            <p14:xfrm>
              <a:off x="4547679" y="1412286"/>
              <a:ext cx="449640" cy="707400"/>
            </p14:xfrm>
          </p:contentPart>
        </mc:Choice>
        <mc:Fallback xmlns="">
          <p:pic>
            <p:nvPicPr>
              <p:cNvPr id="166" name="Freihand 165">
                <a:extLst>
                  <a:ext uri="{FF2B5EF4-FFF2-40B4-BE49-F238E27FC236}">
                    <a16:creationId xmlns:a16="http://schemas.microsoft.com/office/drawing/2014/main" id="{35D34502-95D4-4BEF-8416-9AA4459D9FD1}"/>
                  </a:ext>
                </a:extLst>
              </p:cNvPr>
              <p:cNvPicPr/>
              <p:nvPr/>
            </p:nvPicPr>
            <p:blipFill>
              <a:blip r:embed="rId176"/>
              <a:stretch>
                <a:fillRect/>
              </a:stretch>
            </p:blipFill>
            <p:spPr>
              <a:xfrm>
                <a:off x="4543359" y="1407966"/>
                <a:ext cx="458280" cy="716040"/>
              </a:xfrm>
              <a:prstGeom prst="rect">
                <a:avLst/>
              </a:prstGeom>
            </p:spPr>
          </p:pic>
        </mc:Fallback>
      </mc:AlternateContent>
      <p:grpSp>
        <p:nvGrpSpPr>
          <p:cNvPr id="192" name="Gruppieren 191">
            <a:extLst>
              <a:ext uri="{FF2B5EF4-FFF2-40B4-BE49-F238E27FC236}">
                <a16:creationId xmlns:a16="http://schemas.microsoft.com/office/drawing/2014/main" id="{7BEFD542-BABF-4C93-AC84-FBF8D20C5497}"/>
              </a:ext>
            </a:extLst>
          </p:cNvPr>
          <p:cNvGrpSpPr/>
          <p:nvPr/>
        </p:nvGrpSpPr>
        <p:grpSpPr>
          <a:xfrm>
            <a:off x="2407479" y="105126"/>
            <a:ext cx="3819600" cy="5425200"/>
            <a:chOff x="2407479" y="105126"/>
            <a:chExt cx="3819600" cy="5425200"/>
          </a:xfrm>
        </p:grpSpPr>
        <mc:AlternateContent xmlns:mc="http://schemas.openxmlformats.org/markup-compatibility/2006" xmlns:p14="http://schemas.microsoft.com/office/powerpoint/2010/main">
          <mc:Choice Requires="p14">
            <p:contentPart p14:bwMode="auto" r:id="rId177">
              <p14:nvContentPartPr>
                <p14:cNvPr id="22" name="Freihand 21">
                  <a:extLst>
                    <a:ext uri="{FF2B5EF4-FFF2-40B4-BE49-F238E27FC236}">
                      <a16:creationId xmlns:a16="http://schemas.microsoft.com/office/drawing/2014/main" id="{45964F2A-B6FD-4019-9D5D-8F9A76CC696E}"/>
                    </a:ext>
                  </a:extLst>
                </p14:cNvPr>
                <p14:cNvContentPartPr/>
                <p14:nvPr/>
              </p14:nvContentPartPr>
              <p14:xfrm>
                <a:off x="2407479" y="2397246"/>
                <a:ext cx="83520" cy="344880"/>
              </p14:xfrm>
            </p:contentPart>
          </mc:Choice>
          <mc:Fallback xmlns="">
            <p:pic>
              <p:nvPicPr>
                <p:cNvPr id="22" name="Freihand 21">
                  <a:extLst>
                    <a:ext uri="{FF2B5EF4-FFF2-40B4-BE49-F238E27FC236}">
                      <a16:creationId xmlns:a16="http://schemas.microsoft.com/office/drawing/2014/main" id="{45964F2A-B6FD-4019-9D5D-8F9A76CC696E}"/>
                    </a:ext>
                  </a:extLst>
                </p:cNvPr>
                <p:cNvPicPr/>
                <p:nvPr/>
              </p:nvPicPr>
              <p:blipFill>
                <a:blip r:embed="rId178"/>
                <a:stretch>
                  <a:fillRect/>
                </a:stretch>
              </p:blipFill>
              <p:spPr>
                <a:xfrm>
                  <a:off x="2403159" y="2392926"/>
                  <a:ext cx="921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3" name="Freihand 22">
                  <a:extLst>
                    <a:ext uri="{FF2B5EF4-FFF2-40B4-BE49-F238E27FC236}">
                      <a16:creationId xmlns:a16="http://schemas.microsoft.com/office/drawing/2014/main" id="{C2712981-B08F-467D-A703-E4829ACC75CD}"/>
                    </a:ext>
                  </a:extLst>
                </p14:cNvPr>
                <p14:cNvContentPartPr/>
                <p14:nvPr/>
              </p14:nvContentPartPr>
              <p14:xfrm>
                <a:off x="2570919" y="993966"/>
                <a:ext cx="1127520" cy="1268280"/>
              </p14:xfrm>
            </p:contentPart>
          </mc:Choice>
          <mc:Fallback xmlns="">
            <p:pic>
              <p:nvPicPr>
                <p:cNvPr id="23" name="Freihand 22">
                  <a:extLst>
                    <a:ext uri="{FF2B5EF4-FFF2-40B4-BE49-F238E27FC236}">
                      <a16:creationId xmlns:a16="http://schemas.microsoft.com/office/drawing/2014/main" id="{C2712981-B08F-467D-A703-E4829ACC75CD}"/>
                    </a:ext>
                  </a:extLst>
                </p:cNvPr>
                <p:cNvPicPr/>
                <p:nvPr/>
              </p:nvPicPr>
              <p:blipFill>
                <a:blip r:embed="rId180"/>
                <a:stretch>
                  <a:fillRect/>
                </a:stretch>
              </p:blipFill>
              <p:spPr>
                <a:xfrm>
                  <a:off x="2566599" y="989646"/>
                  <a:ext cx="1136160" cy="1276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4" name="Freihand 23">
                  <a:extLst>
                    <a:ext uri="{FF2B5EF4-FFF2-40B4-BE49-F238E27FC236}">
                      <a16:creationId xmlns:a16="http://schemas.microsoft.com/office/drawing/2014/main" id="{62237FC6-18F7-4B6A-BC61-14F1C0C9997B}"/>
                    </a:ext>
                  </a:extLst>
                </p14:cNvPr>
                <p14:cNvContentPartPr/>
                <p14:nvPr/>
              </p14:nvContentPartPr>
              <p14:xfrm>
                <a:off x="2529159" y="2249646"/>
                <a:ext cx="360" cy="360"/>
              </p14:xfrm>
            </p:contentPart>
          </mc:Choice>
          <mc:Fallback xmlns="">
            <p:pic>
              <p:nvPicPr>
                <p:cNvPr id="24" name="Freihand 23">
                  <a:extLst>
                    <a:ext uri="{FF2B5EF4-FFF2-40B4-BE49-F238E27FC236}">
                      <a16:creationId xmlns:a16="http://schemas.microsoft.com/office/drawing/2014/main" id="{62237FC6-18F7-4B6A-BC61-14F1C0C9997B}"/>
                    </a:ext>
                  </a:extLst>
                </p:cNvPr>
                <p:cNvPicPr/>
                <p:nvPr/>
              </p:nvPicPr>
              <p:blipFill>
                <a:blip r:embed="rId83"/>
                <a:stretch>
                  <a:fillRect/>
                </a:stretch>
              </p:blipFill>
              <p:spPr>
                <a:xfrm>
                  <a:off x="2524839" y="224532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5" name="Freihand 24">
                  <a:extLst>
                    <a:ext uri="{FF2B5EF4-FFF2-40B4-BE49-F238E27FC236}">
                      <a16:creationId xmlns:a16="http://schemas.microsoft.com/office/drawing/2014/main" id="{E0D12219-FE5C-4411-AF66-925BCC3B9DEC}"/>
                    </a:ext>
                  </a:extLst>
                </p14:cNvPr>
                <p14:cNvContentPartPr/>
                <p14:nvPr/>
              </p14:nvContentPartPr>
              <p14:xfrm>
                <a:off x="2522679" y="2028606"/>
                <a:ext cx="333360" cy="301320"/>
              </p14:xfrm>
            </p:contentPart>
          </mc:Choice>
          <mc:Fallback xmlns="">
            <p:pic>
              <p:nvPicPr>
                <p:cNvPr id="25" name="Freihand 24">
                  <a:extLst>
                    <a:ext uri="{FF2B5EF4-FFF2-40B4-BE49-F238E27FC236}">
                      <a16:creationId xmlns:a16="http://schemas.microsoft.com/office/drawing/2014/main" id="{E0D12219-FE5C-4411-AF66-925BCC3B9DEC}"/>
                    </a:ext>
                  </a:extLst>
                </p:cNvPr>
                <p:cNvPicPr/>
                <p:nvPr/>
              </p:nvPicPr>
              <p:blipFill>
                <a:blip r:embed="rId183"/>
                <a:stretch>
                  <a:fillRect/>
                </a:stretch>
              </p:blipFill>
              <p:spPr>
                <a:xfrm>
                  <a:off x="2518359" y="2024286"/>
                  <a:ext cx="3420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6" name="Freihand 25">
                  <a:extLst>
                    <a:ext uri="{FF2B5EF4-FFF2-40B4-BE49-F238E27FC236}">
                      <a16:creationId xmlns:a16="http://schemas.microsoft.com/office/drawing/2014/main" id="{079337AA-1724-40FE-A55D-74FD2088569F}"/>
                    </a:ext>
                  </a:extLst>
                </p14:cNvPr>
                <p14:cNvContentPartPr/>
                <p14:nvPr/>
              </p14:nvContentPartPr>
              <p14:xfrm>
                <a:off x="3846039" y="789486"/>
                <a:ext cx="134280" cy="183240"/>
              </p14:xfrm>
            </p:contentPart>
          </mc:Choice>
          <mc:Fallback xmlns="">
            <p:pic>
              <p:nvPicPr>
                <p:cNvPr id="26" name="Freihand 25">
                  <a:extLst>
                    <a:ext uri="{FF2B5EF4-FFF2-40B4-BE49-F238E27FC236}">
                      <a16:creationId xmlns:a16="http://schemas.microsoft.com/office/drawing/2014/main" id="{079337AA-1724-40FE-A55D-74FD2088569F}"/>
                    </a:ext>
                  </a:extLst>
                </p:cNvPr>
                <p:cNvPicPr/>
                <p:nvPr/>
              </p:nvPicPr>
              <p:blipFill>
                <a:blip r:embed="rId185"/>
                <a:stretch>
                  <a:fillRect/>
                </a:stretch>
              </p:blipFill>
              <p:spPr>
                <a:xfrm>
                  <a:off x="3841719" y="785166"/>
                  <a:ext cx="142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7" name="Freihand 26">
                  <a:extLst>
                    <a:ext uri="{FF2B5EF4-FFF2-40B4-BE49-F238E27FC236}">
                      <a16:creationId xmlns:a16="http://schemas.microsoft.com/office/drawing/2014/main" id="{0F38CAE0-54D2-4352-9F74-6D9B4EDAD4F7}"/>
                    </a:ext>
                  </a:extLst>
                </p14:cNvPr>
                <p14:cNvContentPartPr/>
                <p14:nvPr/>
              </p14:nvContentPartPr>
              <p14:xfrm>
                <a:off x="3985719" y="770046"/>
                <a:ext cx="115560" cy="99360"/>
              </p14:xfrm>
            </p:contentPart>
          </mc:Choice>
          <mc:Fallback xmlns="">
            <p:pic>
              <p:nvPicPr>
                <p:cNvPr id="27" name="Freihand 26">
                  <a:extLst>
                    <a:ext uri="{FF2B5EF4-FFF2-40B4-BE49-F238E27FC236}">
                      <a16:creationId xmlns:a16="http://schemas.microsoft.com/office/drawing/2014/main" id="{0F38CAE0-54D2-4352-9F74-6D9B4EDAD4F7}"/>
                    </a:ext>
                  </a:extLst>
                </p:cNvPr>
                <p:cNvPicPr/>
                <p:nvPr/>
              </p:nvPicPr>
              <p:blipFill>
                <a:blip r:embed="rId187"/>
                <a:stretch>
                  <a:fillRect/>
                </a:stretch>
              </p:blipFill>
              <p:spPr>
                <a:xfrm>
                  <a:off x="3981399" y="765726"/>
                  <a:ext cx="124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8" name="Freihand 27">
                  <a:extLst>
                    <a:ext uri="{FF2B5EF4-FFF2-40B4-BE49-F238E27FC236}">
                      <a16:creationId xmlns:a16="http://schemas.microsoft.com/office/drawing/2014/main" id="{A42A192F-E4C3-4C63-A9F3-5CAA7677ABCF}"/>
                    </a:ext>
                  </a:extLst>
                </p14:cNvPr>
                <p14:cNvContentPartPr/>
                <p14:nvPr/>
              </p14:nvContentPartPr>
              <p14:xfrm>
                <a:off x="4131879" y="750966"/>
                <a:ext cx="126000" cy="75960"/>
              </p14:xfrm>
            </p:contentPart>
          </mc:Choice>
          <mc:Fallback xmlns="">
            <p:pic>
              <p:nvPicPr>
                <p:cNvPr id="28" name="Freihand 27">
                  <a:extLst>
                    <a:ext uri="{FF2B5EF4-FFF2-40B4-BE49-F238E27FC236}">
                      <a16:creationId xmlns:a16="http://schemas.microsoft.com/office/drawing/2014/main" id="{A42A192F-E4C3-4C63-A9F3-5CAA7677ABCF}"/>
                    </a:ext>
                  </a:extLst>
                </p:cNvPr>
                <p:cNvPicPr/>
                <p:nvPr/>
              </p:nvPicPr>
              <p:blipFill>
                <a:blip r:embed="rId189"/>
                <a:stretch>
                  <a:fillRect/>
                </a:stretch>
              </p:blipFill>
              <p:spPr>
                <a:xfrm>
                  <a:off x="4127559" y="746646"/>
                  <a:ext cx="134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9" name="Freihand 28">
                  <a:extLst>
                    <a:ext uri="{FF2B5EF4-FFF2-40B4-BE49-F238E27FC236}">
                      <a16:creationId xmlns:a16="http://schemas.microsoft.com/office/drawing/2014/main" id="{E35222A5-C009-4F37-A8DA-566ED02BE4D8}"/>
                    </a:ext>
                  </a:extLst>
                </p14:cNvPr>
                <p14:cNvContentPartPr/>
                <p14:nvPr/>
              </p14:nvContentPartPr>
              <p14:xfrm>
                <a:off x="4210359" y="677526"/>
                <a:ext cx="20160" cy="2880"/>
              </p14:xfrm>
            </p:contentPart>
          </mc:Choice>
          <mc:Fallback xmlns="">
            <p:pic>
              <p:nvPicPr>
                <p:cNvPr id="29" name="Freihand 28">
                  <a:extLst>
                    <a:ext uri="{FF2B5EF4-FFF2-40B4-BE49-F238E27FC236}">
                      <a16:creationId xmlns:a16="http://schemas.microsoft.com/office/drawing/2014/main" id="{E35222A5-C009-4F37-A8DA-566ED02BE4D8}"/>
                    </a:ext>
                  </a:extLst>
                </p:cNvPr>
                <p:cNvPicPr/>
                <p:nvPr/>
              </p:nvPicPr>
              <p:blipFill>
                <a:blip r:embed="rId191"/>
                <a:stretch>
                  <a:fillRect/>
                </a:stretch>
              </p:blipFill>
              <p:spPr>
                <a:xfrm>
                  <a:off x="4206039" y="673206"/>
                  <a:ext cx="288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0" name="Freihand 29">
                  <a:extLst>
                    <a:ext uri="{FF2B5EF4-FFF2-40B4-BE49-F238E27FC236}">
                      <a16:creationId xmlns:a16="http://schemas.microsoft.com/office/drawing/2014/main" id="{1BD0C32C-439C-4CF0-8177-E82993EBD62B}"/>
                    </a:ext>
                  </a:extLst>
                </p14:cNvPr>
                <p14:cNvContentPartPr/>
                <p14:nvPr/>
              </p14:nvContentPartPr>
              <p14:xfrm>
                <a:off x="4308279" y="667806"/>
                <a:ext cx="80280" cy="70200"/>
              </p14:xfrm>
            </p:contentPart>
          </mc:Choice>
          <mc:Fallback xmlns="">
            <p:pic>
              <p:nvPicPr>
                <p:cNvPr id="30" name="Freihand 29">
                  <a:extLst>
                    <a:ext uri="{FF2B5EF4-FFF2-40B4-BE49-F238E27FC236}">
                      <a16:creationId xmlns:a16="http://schemas.microsoft.com/office/drawing/2014/main" id="{1BD0C32C-439C-4CF0-8177-E82993EBD62B}"/>
                    </a:ext>
                  </a:extLst>
                </p:cNvPr>
                <p:cNvPicPr/>
                <p:nvPr/>
              </p:nvPicPr>
              <p:blipFill>
                <a:blip r:embed="rId193"/>
                <a:stretch>
                  <a:fillRect/>
                </a:stretch>
              </p:blipFill>
              <p:spPr>
                <a:xfrm>
                  <a:off x="4303959" y="663486"/>
                  <a:ext cx="88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1" name="Freihand 30">
                  <a:extLst>
                    <a:ext uri="{FF2B5EF4-FFF2-40B4-BE49-F238E27FC236}">
                      <a16:creationId xmlns:a16="http://schemas.microsoft.com/office/drawing/2014/main" id="{7FF56388-134C-46E5-9C52-FEF21477D0EB}"/>
                    </a:ext>
                  </a:extLst>
                </p14:cNvPr>
                <p14:cNvContentPartPr/>
                <p14:nvPr/>
              </p14:nvContentPartPr>
              <p14:xfrm>
                <a:off x="4509159" y="577446"/>
                <a:ext cx="102600" cy="91440"/>
              </p14:xfrm>
            </p:contentPart>
          </mc:Choice>
          <mc:Fallback xmlns="">
            <p:pic>
              <p:nvPicPr>
                <p:cNvPr id="31" name="Freihand 30">
                  <a:extLst>
                    <a:ext uri="{FF2B5EF4-FFF2-40B4-BE49-F238E27FC236}">
                      <a16:creationId xmlns:a16="http://schemas.microsoft.com/office/drawing/2014/main" id="{7FF56388-134C-46E5-9C52-FEF21477D0EB}"/>
                    </a:ext>
                  </a:extLst>
                </p:cNvPr>
                <p:cNvPicPr/>
                <p:nvPr/>
              </p:nvPicPr>
              <p:blipFill>
                <a:blip r:embed="rId195"/>
                <a:stretch>
                  <a:fillRect/>
                </a:stretch>
              </p:blipFill>
              <p:spPr>
                <a:xfrm>
                  <a:off x="4504839" y="573126"/>
                  <a:ext cx="111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2" name="Freihand 31">
                  <a:extLst>
                    <a:ext uri="{FF2B5EF4-FFF2-40B4-BE49-F238E27FC236}">
                      <a16:creationId xmlns:a16="http://schemas.microsoft.com/office/drawing/2014/main" id="{CCB72F59-62C4-44DE-814E-DF5CAACEF952}"/>
                    </a:ext>
                  </a:extLst>
                </p14:cNvPr>
                <p14:cNvContentPartPr/>
                <p14:nvPr/>
              </p14:nvContentPartPr>
              <p14:xfrm>
                <a:off x="4602039" y="452886"/>
                <a:ext cx="154440" cy="133920"/>
              </p14:xfrm>
            </p:contentPart>
          </mc:Choice>
          <mc:Fallback xmlns="">
            <p:pic>
              <p:nvPicPr>
                <p:cNvPr id="32" name="Freihand 31">
                  <a:extLst>
                    <a:ext uri="{FF2B5EF4-FFF2-40B4-BE49-F238E27FC236}">
                      <a16:creationId xmlns:a16="http://schemas.microsoft.com/office/drawing/2014/main" id="{CCB72F59-62C4-44DE-814E-DF5CAACEF952}"/>
                    </a:ext>
                  </a:extLst>
                </p:cNvPr>
                <p:cNvPicPr/>
                <p:nvPr/>
              </p:nvPicPr>
              <p:blipFill>
                <a:blip r:embed="rId197"/>
                <a:stretch>
                  <a:fillRect/>
                </a:stretch>
              </p:blipFill>
              <p:spPr>
                <a:xfrm>
                  <a:off x="4597719" y="448566"/>
                  <a:ext cx="163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3" name="Freihand 32">
                  <a:extLst>
                    <a:ext uri="{FF2B5EF4-FFF2-40B4-BE49-F238E27FC236}">
                      <a16:creationId xmlns:a16="http://schemas.microsoft.com/office/drawing/2014/main" id="{8FD35A4F-9D80-4C92-B11F-0899A5E0DA29}"/>
                    </a:ext>
                  </a:extLst>
                </p14:cNvPr>
                <p14:cNvContentPartPr/>
                <p14:nvPr/>
              </p14:nvContentPartPr>
              <p14:xfrm>
                <a:off x="4781679" y="414366"/>
                <a:ext cx="78480" cy="209880"/>
              </p14:xfrm>
            </p:contentPart>
          </mc:Choice>
          <mc:Fallback xmlns="">
            <p:pic>
              <p:nvPicPr>
                <p:cNvPr id="33" name="Freihand 32">
                  <a:extLst>
                    <a:ext uri="{FF2B5EF4-FFF2-40B4-BE49-F238E27FC236}">
                      <a16:creationId xmlns:a16="http://schemas.microsoft.com/office/drawing/2014/main" id="{8FD35A4F-9D80-4C92-B11F-0899A5E0DA29}"/>
                    </a:ext>
                  </a:extLst>
                </p:cNvPr>
                <p:cNvPicPr/>
                <p:nvPr/>
              </p:nvPicPr>
              <p:blipFill>
                <a:blip r:embed="rId199"/>
                <a:stretch>
                  <a:fillRect/>
                </a:stretch>
              </p:blipFill>
              <p:spPr>
                <a:xfrm>
                  <a:off x="4777359" y="410046"/>
                  <a:ext cx="871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34" name="Freihand 33">
                  <a:extLst>
                    <a:ext uri="{FF2B5EF4-FFF2-40B4-BE49-F238E27FC236}">
                      <a16:creationId xmlns:a16="http://schemas.microsoft.com/office/drawing/2014/main" id="{D4580F3B-6D2B-4D6F-8B83-C65E28B7218C}"/>
                    </a:ext>
                  </a:extLst>
                </p14:cNvPr>
                <p14:cNvContentPartPr/>
                <p14:nvPr/>
              </p14:nvContentPartPr>
              <p14:xfrm>
                <a:off x="4893279" y="360006"/>
                <a:ext cx="57240" cy="197640"/>
              </p14:xfrm>
            </p:contentPart>
          </mc:Choice>
          <mc:Fallback xmlns="">
            <p:pic>
              <p:nvPicPr>
                <p:cNvPr id="34" name="Freihand 33">
                  <a:extLst>
                    <a:ext uri="{FF2B5EF4-FFF2-40B4-BE49-F238E27FC236}">
                      <a16:creationId xmlns:a16="http://schemas.microsoft.com/office/drawing/2014/main" id="{D4580F3B-6D2B-4D6F-8B83-C65E28B7218C}"/>
                    </a:ext>
                  </a:extLst>
                </p:cNvPr>
                <p:cNvPicPr/>
                <p:nvPr/>
              </p:nvPicPr>
              <p:blipFill>
                <a:blip r:embed="rId201"/>
                <a:stretch>
                  <a:fillRect/>
                </a:stretch>
              </p:blipFill>
              <p:spPr>
                <a:xfrm>
                  <a:off x="4888959" y="355686"/>
                  <a:ext cx="65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35" name="Freihand 34">
                  <a:extLst>
                    <a:ext uri="{FF2B5EF4-FFF2-40B4-BE49-F238E27FC236}">
                      <a16:creationId xmlns:a16="http://schemas.microsoft.com/office/drawing/2014/main" id="{F7DE0C9A-8440-4ED7-BDFC-E5F7AEDAF450}"/>
                    </a:ext>
                  </a:extLst>
                </p14:cNvPr>
                <p14:cNvContentPartPr/>
                <p14:nvPr/>
              </p14:nvContentPartPr>
              <p14:xfrm>
                <a:off x="4995879" y="315726"/>
                <a:ext cx="53640" cy="81720"/>
              </p14:xfrm>
            </p:contentPart>
          </mc:Choice>
          <mc:Fallback xmlns="">
            <p:pic>
              <p:nvPicPr>
                <p:cNvPr id="35" name="Freihand 34">
                  <a:extLst>
                    <a:ext uri="{FF2B5EF4-FFF2-40B4-BE49-F238E27FC236}">
                      <a16:creationId xmlns:a16="http://schemas.microsoft.com/office/drawing/2014/main" id="{F7DE0C9A-8440-4ED7-BDFC-E5F7AEDAF450}"/>
                    </a:ext>
                  </a:extLst>
                </p:cNvPr>
                <p:cNvPicPr/>
                <p:nvPr/>
              </p:nvPicPr>
              <p:blipFill>
                <a:blip r:embed="rId203"/>
                <a:stretch>
                  <a:fillRect/>
                </a:stretch>
              </p:blipFill>
              <p:spPr>
                <a:xfrm>
                  <a:off x="4991559" y="311406"/>
                  <a:ext cx="62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36" name="Freihand 35">
                  <a:extLst>
                    <a:ext uri="{FF2B5EF4-FFF2-40B4-BE49-F238E27FC236}">
                      <a16:creationId xmlns:a16="http://schemas.microsoft.com/office/drawing/2014/main" id="{0572AD97-6292-4C7A-9488-270B3DB92778}"/>
                    </a:ext>
                  </a:extLst>
                </p14:cNvPr>
                <p14:cNvContentPartPr/>
                <p14:nvPr/>
              </p14:nvContentPartPr>
              <p14:xfrm>
                <a:off x="5081199" y="215646"/>
                <a:ext cx="84600" cy="118080"/>
              </p14:xfrm>
            </p:contentPart>
          </mc:Choice>
          <mc:Fallback xmlns="">
            <p:pic>
              <p:nvPicPr>
                <p:cNvPr id="36" name="Freihand 35">
                  <a:extLst>
                    <a:ext uri="{FF2B5EF4-FFF2-40B4-BE49-F238E27FC236}">
                      <a16:creationId xmlns:a16="http://schemas.microsoft.com/office/drawing/2014/main" id="{0572AD97-6292-4C7A-9488-270B3DB92778}"/>
                    </a:ext>
                  </a:extLst>
                </p:cNvPr>
                <p:cNvPicPr/>
                <p:nvPr/>
              </p:nvPicPr>
              <p:blipFill>
                <a:blip r:embed="rId205"/>
                <a:stretch>
                  <a:fillRect/>
                </a:stretch>
              </p:blipFill>
              <p:spPr>
                <a:xfrm>
                  <a:off x="5076879" y="211326"/>
                  <a:ext cx="93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7" name="Freihand 36">
                  <a:extLst>
                    <a:ext uri="{FF2B5EF4-FFF2-40B4-BE49-F238E27FC236}">
                      <a16:creationId xmlns:a16="http://schemas.microsoft.com/office/drawing/2014/main" id="{7C1AF572-B92A-4B89-8004-744D79C04E1F}"/>
                    </a:ext>
                  </a:extLst>
                </p14:cNvPr>
                <p14:cNvContentPartPr/>
                <p14:nvPr/>
              </p14:nvContentPartPr>
              <p14:xfrm>
                <a:off x="5293239" y="194406"/>
                <a:ext cx="188280" cy="106560"/>
              </p14:xfrm>
            </p:contentPart>
          </mc:Choice>
          <mc:Fallback xmlns="">
            <p:pic>
              <p:nvPicPr>
                <p:cNvPr id="37" name="Freihand 36">
                  <a:extLst>
                    <a:ext uri="{FF2B5EF4-FFF2-40B4-BE49-F238E27FC236}">
                      <a16:creationId xmlns:a16="http://schemas.microsoft.com/office/drawing/2014/main" id="{7C1AF572-B92A-4B89-8004-744D79C04E1F}"/>
                    </a:ext>
                  </a:extLst>
                </p:cNvPr>
                <p:cNvPicPr/>
                <p:nvPr/>
              </p:nvPicPr>
              <p:blipFill>
                <a:blip r:embed="rId207"/>
                <a:stretch>
                  <a:fillRect/>
                </a:stretch>
              </p:blipFill>
              <p:spPr>
                <a:xfrm>
                  <a:off x="5288919" y="190086"/>
                  <a:ext cx="196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8" name="Freihand 37">
                  <a:extLst>
                    <a:ext uri="{FF2B5EF4-FFF2-40B4-BE49-F238E27FC236}">
                      <a16:creationId xmlns:a16="http://schemas.microsoft.com/office/drawing/2014/main" id="{1A981F94-82FA-4AD3-BE9C-A4D36E6FC378}"/>
                    </a:ext>
                  </a:extLst>
                </p14:cNvPr>
                <p14:cNvContentPartPr/>
                <p14:nvPr/>
              </p14:nvContentPartPr>
              <p14:xfrm>
                <a:off x="5400159" y="105126"/>
                <a:ext cx="5400" cy="22680"/>
              </p14:xfrm>
            </p:contentPart>
          </mc:Choice>
          <mc:Fallback xmlns="">
            <p:pic>
              <p:nvPicPr>
                <p:cNvPr id="38" name="Freihand 37">
                  <a:extLst>
                    <a:ext uri="{FF2B5EF4-FFF2-40B4-BE49-F238E27FC236}">
                      <a16:creationId xmlns:a16="http://schemas.microsoft.com/office/drawing/2014/main" id="{1A981F94-82FA-4AD3-BE9C-A4D36E6FC378}"/>
                    </a:ext>
                  </a:extLst>
                </p:cNvPr>
                <p:cNvPicPr/>
                <p:nvPr/>
              </p:nvPicPr>
              <p:blipFill>
                <a:blip r:embed="rId209"/>
                <a:stretch>
                  <a:fillRect/>
                </a:stretch>
              </p:blipFill>
              <p:spPr>
                <a:xfrm>
                  <a:off x="5395839" y="100806"/>
                  <a:ext cx="14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0" name="Freihand 39">
                  <a:extLst>
                    <a:ext uri="{FF2B5EF4-FFF2-40B4-BE49-F238E27FC236}">
                      <a16:creationId xmlns:a16="http://schemas.microsoft.com/office/drawing/2014/main" id="{7CFC660F-4032-424E-BAB6-1BC49E09D2E3}"/>
                    </a:ext>
                  </a:extLst>
                </p14:cNvPr>
                <p14:cNvContentPartPr/>
                <p14:nvPr/>
              </p14:nvContentPartPr>
              <p14:xfrm>
                <a:off x="4541559" y="787326"/>
                <a:ext cx="116280" cy="207000"/>
              </p14:xfrm>
            </p:contentPart>
          </mc:Choice>
          <mc:Fallback xmlns="">
            <p:pic>
              <p:nvPicPr>
                <p:cNvPr id="40" name="Freihand 39">
                  <a:extLst>
                    <a:ext uri="{FF2B5EF4-FFF2-40B4-BE49-F238E27FC236}">
                      <a16:creationId xmlns:a16="http://schemas.microsoft.com/office/drawing/2014/main" id="{7CFC660F-4032-424E-BAB6-1BC49E09D2E3}"/>
                    </a:ext>
                  </a:extLst>
                </p:cNvPr>
                <p:cNvPicPr/>
                <p:nvPr/>
              </p:nvPicPr>
              <p:blipFill>
                <a:blip r:embed="rId211"/>
                <a:stretch>
                  <a:fillRect/>
                </a:stretch>
              </p:blipFill>
              <p:spPr>
                <a:xfrm>
                  <a:off x="4537239" y="783006"/>
                  <a:ext cx="124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1" name="Freihand 40">
                  <a:extLst>
                    <a:ext uri="{FF2B5EF4-FFF2-40B4-BE49-F238E27FC236}">
                      <a16:creationId xmlns:a16="http://schemas.microsoft.com/office/drawing/2014/main" id="{4FEDD8CF-3E8A-4CB4-90CD-50F6E489EE0C}"/>
                    </a:ext>
                  </a:extLst>
                </p14:cNvPr>
                <p14:cNvContentPartPr/>
                <p14:nvPr/>
              </p14:nvContentPartPr>
              <p14:xfrm>
                <a:off x="4656399" y="883086"/>
                <a:ext cx="34560" cy="70560"/>
              </p14:xfrm>
            </p:contentPart>
          </mc:Choice>
          <mc:Fallback xmlns="">
            <p:pic>
              <p:nvPicPr>
                <p:cNvPr id="41" name="Freihand 40">
                  <a:extLst>
                    <a:ext uri="{FF2B5EF4-FFF2-40B4-BE49-F238E27FC236}">
                      <a16:creationId xmlns:a16="http://schemas.microsoft.com/office/drawing/2014/main" id="{4FEDD8CF-3E8A-4CB4-90CD-50F6E489EE0C}"/>
                    </a:ext>
                  </a:extLst>
                </p:cNvPr>
                <p:cNvPicPr/>
                <p:nvPr/>
              </p:nvPicPr>
              <p:blipFill>
                <a:blip r:embed="rId213"/>
                <a:stretch>
                  <a:fillRect/>
                </a:stretch>
              </p:blipFill>
              <p:spPr>
                <a:xfrm>
                  <a:off x="4652079" y="878766"/>
                  <a:ext cx="43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2" name="Freihand 41">
                  <a:extLst>
                    <a:ext uri="{FF2B5EF4-FFF2-40B4-BE49-F238E27FC236}">
                      <a16:creationId xmlns:a16="http://schemas.microsoft.com/office/drawing/2014/main" id="{9EC4AC98-0C1B-4A31-AE74-6A9DBDE4D1A1}"/>
                    </a:ext>
                  </a:extLst>
                </p14:cNvPr>
                <p14:cNvContentPartPr/>
                <p14:nvPr/>
              </p14:nvContentPartPr>
              <p14:xfrm>
                <a:off x="4608879" y="859326"/>
                <a:ext cx="73080" cy="102960"/>
              </p14:xfrm>
            </p:contentPart>
          </mc:Choice>
          <mc:Fallback xmlns="">
            <p:pic>
              <p:nvPicPr>
                <p:cNvPr id="42" name="Freihand 41">
                  <a:extLst>
                    <a:ext uri="{FF2B5EF4-FFF2-40B4-BE49-F238E27FC236}">
                      <a16:creationId xmlns:a16="http://schemas.microsoft.com/office/drawing/2014/main" id="{9EC4AC98-0C1B-4A31-AE74-6A9DBDE4D1A1}"/>
                    </a:ext>
                  </a:extLst>
                </p:cNvPr>
                <p:cNvPicPr/>
                <p:nvPr/>
              </p:nvPicPr>
              <p:blipFill>
                <a:blip r:embed="rId215"/>
                <a:stretch>
                  <a:fillRect/>
                </a:stretch>
              </p:blipFill>
              <p:spPr>
                <a:xfrm>
                  <a:off x="4604559" y="855006"/>
                  <a:ext cx="81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3" name="Freihand 42">
                  <a:extLst>
                    <a:ext uri="{FF2B5EF4-FFF2-40B4-BE49-F238E27FC236}">
                      <a16:creationId xmlns:a16="http://schemas.microsoft.com/office/drawing/2014/main" id="{36DB27CF-9E88-4A0E-9EC1-301BBCF62FCF}"/>
                    </a:ext>
                  </a:extLst>
                </p14:cNvPr>
                <p14:cNvContentPartPr/>
                <p14:nvPr/>
              </p14:nvContentPartPr>
              <p14:xfrm>
                <a:off x="4698879" y="743766"/>
                <a:ext cx="41760" cy="152280"/>
              </p14:xfrm>
            </p:contentPart>
          </mc:Choice>
          <mc:Fallback xmlns="">
            <p:pic>
              <p:nvPicPr>
                <p:cNvPr id="43" name="Freihand 42">
                  <a:extLst>
                    <a:ext uri="{FF2B5EF4-FFF2-40B4-BE49-F238E27FC236}">
                      <a16:creationId xmlns:a16="http://schemas.microsoft.com/office/drawing/2014/main" id="{36DB27CF-9E88-4A0E-9EC1-301BBCF62FCF}"/>
                    </a:ext>
                  </a:extLst>
                </p:cNvPr>
                <p:cNvPicPr/>
                <p:nvPr/>
              </p:nvPicPr>
              <p:blipFill>
                <a:blip r:embed="rId217"/>
                <a:stretch>
                  <a:fillRect/>
                </a:stretch>
              </p:blipFill>
              <p:spPr>
                <a:xfrm>
                  <a:off x="4694559" y="739446"/>
                  <a:ext cx="50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4" name="Freihand 43">
                  <a:extLst>
                    <a:ext uri="{FF2B5EF4-FFF2-40B4-BE49-F238E27FC236}">
                      <a16:creationId xmlns:a16="http://schemas.microsoft.com/office/drawing/2014/main" id="{2D0E6349-653C-4547-BAC2-C246F971D2DF}"/>
                    </a:ext>
                  </a:extLst>
                </p14:cNvPr>
                <p14:cNvContentPartPr/>
                <p14:nvPr/>
              </p14:nvContentPartPr>
              <p14:xfrm>
                <a:off x="4756479" y="788046"/>
                <a:ext cx="37080" cy="97560"/>
              </p14:xfrm>
            </p:contentPart>
          </mc:Choice>
          <mc:Fallback xmlns="">
            <p:pic>
              <p:nvPicPr>
                <p:cNvPr id="44" name="Freihand 43">
                  <a:extLst>
                    <a:ext uri="{FF2B5EF4-FFF2-40B4-BE49-F238E27FC236}">
                      <a16:creationId xmlns:a16="http://schemas.microsoft.com/office/drawing/2014/main" id="{2D0E6349-653C-4547-BAC2-C246F971D2DF}"/>
                    </a:ext>
                  </a:extLst>
                </p:cNvPr>
                <p:cNvPicPr/>
                <p:nvPr/>
              </p:nvPicPr>
              <p:blipFill>
                <a:blip r:embed="rId219"/>
                <a:stretch>
                  <a:fillRect/>
                </a:stretch>
              </p:blipFill>
              <p:spPr>
                <a:xfrm>
                  <a:off x="4752159" y="783726"/>
                  <a:ext cx="45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5" name="Freihand 44">
                  <a:extLst>
                    <a:ext uri="{FF2B5EF4-FFF2-40B4-BE49-F238E27FC236}">
                      <a16:creationId xmlns:a16="http://schemas.microsoft.com/office/drawing/2014/main" id="{81C7FD64-296F-4B64-AAD0-CB4B8338AB3B}"/>
                    </a:ext>
                  </a:extLst>
                </p14:cNvPr>
                <p14:cNvContentPartPr/>
                <p14:nvPr/>
              </p14:nvContentPartPr>
              <p14:xfrm>
                <a:off x="4817679" y="700926"/>
                <a:ext cx="54720" cy="141120"/>
              </p14:xfrm>
            </p:contentPart>
          </mc:Choice>
          <mc:Fallback xmlns="">
            <p:pic>
              <p:nvPicPr>
                <p:cNvPr id="45" name="Freihand 44">
                  <a:extLst>
                    <a:ext uri="{FF2B5EF4-FFF2-40B4-BE49-F238E27FC236}">
                      <a16:creationId xmlns:a16="http://schemas.microsoft.com/office/drawing/2014/main" id="{81C7FD64-296F-4B64-AAD0-CB4B8338AB3B}"/>
                    </a:ext>
                  </a:extLst>
                </p:cNvPr>
                <p:cNvPicPr/>
                <p:nvPr/>
              </p:nvPicPr>
              <p:blipFill>
                <a:blip r:embed="rId221"/>
                <a:stretch>
                  <a:fillRect/>
                </a:stretch>
              </p:blipFill>
              <p:spPr>
                <a:xfrm>
                  <a:off x="4813359" y="696606"/>
                  <a:ext cx="63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6" name="Freihand 45">
                  <a:extLst>
                    <a:ext uri="{FF2B5EF4-FFF2-40B4-BE49-F238E27FC236}">
                      <a16:creationId xmlns:a16="http://schemas.microsoft.com/office/drawing/2014/main" id="{BA292169-3DF5-45D1-A769-1B8DC414B6CB}"/>
                    </a:ext>
                  </a:extLst>
                </p14:cNvPr>
                <p14:cNvContentPartPr/>
                <p14:nvPr/>
              </p14:nvContentPartPr>
              <p14:xfrm>
                <a:off x="4899399" y="724686"/>
                <a:ext cx="55440" cy="75240"/>
              </p14:xfrm>
            </p:contentPart>
          </mc:Choice>
          <mc:Fallback xmlns="">
            <p:pic>
              <p:nvPicPr>
                <p:cNvPr id="46" name="Freihand 45">
                  <a:extLst>
                    <a:ext uri="{FF2B5EF4-FFF2-40B4-BE49-F238E27FC236}">
                      <a16:creationId xmlns:a16="http://schemas.microsoft.com/office/drawing/2014/main" id="{BA292169-3DF5-45D1-A769-1B8DC414B6CB}"/>
                    </a:ext>
                  </a:extLst>
                </p:cNvPr>
                <p:cNvPicPr/>
                <p:nvPr/>
              </p:nvPicPr>
              <p:blipFill>
                <a:blip r:embed="rId223"/>
                <a:stretch>
                  <a:fillRect/>
                </a:stretch>
              </p:blipFill>
              <p:spPr>
                <a:xfrm>
                  <a:off x="4895079" y="720366"/>
                  <a:ext cx="640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7" name="Freihand 46">
                  <a:extLst>
                    <a:ext uri="{FF2B5EF4-FFF2-40B4-BE49-F238E27FC236}">
                      <a16:creationId xmlns:a16="http://schemas.microsoft.com/office/drawing/2014/main" id="{42F36D59-9C72-4A00-B0D6-AE87D51518AF}"/>
                    </a:ext>
                  </a:extLst>
                </p14:cNvPr>
                <p14:cNvContentPartPr/>
                <p14:nvPr/>
              </p14:nvContentPartPr>
              <p14:xfrm>
                <a:off x="4973199" y="607686"/>
                <a:ext cx="89640" cy="131760"/>
              </p14:xfrm>
            </p:contentPart>
          </mc:Choice>
          <mc:Fallback xmlns="">
            <p:pic>
              <p:nvPicPr>
                <p:cNvPr id="47" name="Freihand 46">
                  <a:extLst>
                    <a:ext uri="{FF2B5EF4-FFF2-40B4-BE49-F238E27FC236}">
                      <a16:creationId xmlns:a16="http://schemas.microsoft.com/office/drawing/2014/main" id="{42F36D59-9C72-4A00-B0D6-AE87D51518AF}"/>
                    </a:ext>
                  </a:extLst>
                </p:cNvPr>
                <p:cNvPicPr/>
                <p:nvPr/>
              </p:nvPicPr>
              <p:blipFill>
                <a:blip r:embed="rId225"/>
                <a:stretch>
                  <a:fillRect/>
                </a:stretch>
              </p:blipFill>
              <p:spPr>
                <a:xfrm>
                  <a:off x="4968879" y="603366"/>
                  <a:ext cx="982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 name="Freihand 47">
                  <a:extLst>
                    <a:ext uri="{FF2B5EF4-FFF2-40B4-BE49-F238E27FC236}">
                      <a16:creationId xmlns:a16="http://schemas.microsoft.com/office/drawing/2014/main" id="{810E99FA-1397-40AC-84E5-F54989CBD51C}"/>
                    </a:ext>
                  </a:extLst>
                </p14:cNvPr>
                <p14:cNvContentPartPr/>
                <p14:nvPr/>
              </p14:nvContentPartPr>
              <p14:xfrm>
                <a:off x="5028639" y="619926"/>
                <a:ext cx="128520" cy="80280"/>
              </p14:xfrm>
            </p:contentPart>
          </mc:Choice>
          <mc:Fallback xmlns="">
            <p:pic>
              <p:nvPicPr>
                <p:cNvPr id="48" name="Freihand 47">
                  <a:extLst>
                    <a:ext uri="{FF2B5EF4-FFF2-40B4-BE49-F238E27FC236}">
                      <a16:creationId xmlns:a16="http://schemas.microsoft.com/office/drawing/2014/main" id="{810E99FA-1397-40AC-84E5-F54989CBD51C}"/>
                    </a:ext>
                  </a:extLst>
                </p:cNvPr>
                <p:cNvPicPr/>
                <p:nvPr/>
              </p:nvPicPr>
              <p:blipFill>
                <a:blip r:embed="rId227"/>
                <a:stretch>
                  <a:fillRect/>
                </a:stretch>
              </p:blipFill>
              <p:spPr>
                <a:xfrm>
                  <a:off x="5024319" y="615606"/>
                  <a:ext cx="137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9" name="Freihand 48">
                  <a:extLst>
                    <a:ext uri="{FF2B5EF4-FFF2-40B4-BE49-F238E27FC236}">
                      <a16:creationId xmlns:a16="http://schemas.microsoft.com/office/drawing/2014/main" id="{65C6691A-DB32-41D6-A7D8-F19F207A5418}"/>
                    </a:ext>
                  </a:extLst>
                </p14:cNvPr>
                <p14:cNvContentPartPr/>
                <p14:nvPr/>
              </p14:nvContentPartPr>
              <p14:xfrm>
                <a:off x="5104599" y="493566"/>
                <a:ext cx="231120" cy="180720"/>
              </p14:xfrm>
            </p:contentPart>
          </mc:Choice>
          <mc:Fallback xmlns="">
            <p:pic>
              <p:nvPicPr>
                <p:cNvPr id="49" name="Freihand 48">
                  <a:extLst>
                    <a:ext uri="{FF2B5EF4-FFF2-40B4-BE49-F238E27FC236}">
                      <a16:creationId xmlns:a16="http://schemas.microsoft.com/office/drawing/2014/main" id="{65C6691A-DB32-41D6-A7D8-F19F207A5418}"/>
                    </a:ext>
                  </a:extLst>
                </p:cNvPr>
                <p:cNvPicPr/>
                <p:nvPr/>
              </p:nvPicPr>
              <p:blipFill>
                <a:blip r:embed="rId229"/>
                <a:stretch>
                  <a:fillRect/>
                </a:stretch>
              </p:blipFill>
              <p:spPr>
                <a:xfrm>
                  <a:off x="5100279" y="489246"/>
                  <a:ext cx="239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0" name="Freihand 49">
                  <a:extLst>
                    <a:ext uri="{FF2B5EF4-FFF2-40B4-BE49-F238E27FC236}">
                      <a16:creationId xmlns:a16="http://schemas.microsoft.com/office/drawing/2014/main" id="{DC0E18B1-E5CF-4416-ADE4-273C2954CCE2}"/>
                    </a:ext>
                  </a:extLst>
                </p14:cNvPr>
                <p14:cNvContentPartPr/>
                <p14:nvPr/>
              </p14:nvContentPartPr>
              <p14:xfrm>
                <a:off x="5316639" y="480966"/>
                <a:ext cx="192240" cy="65160"/>
              </p14:xfrm>
            </p:contentPart>
          </mc:Choice>
          <mc:Fallback xmlns="">
            <p:pic>
              <p:nvPicPr>
                <p:cNvPr id="50" name="Freihand 49">
                  <a:extLst>
                    <a:ext uri="{FF2B5EF4-FFF2-40B4-BE49-F238E27FC236}">
                      <a16:creationId xmlns:a16="http://schemas.microsoft.com/office/drawing/2014/main" id="{DC0E18B1-E5CF-4416-ADE4-273C2954CCE2}"/>
                    </a:ext>
                  </a:extLst>
                </p:cNvPr>
                <p:cNvPicPr/>
                <p:nvPr/>
              </p:nvPicPr>
              <p:blipFill>
                <a:blip r:embed="rId231"/>
                <a:stretch>
                  <a:fillRect/>
                </a:stretch>
              </p:blipFill>
              <p:spPr>
                <a:xfrm>
                  <a:off x="5312319" y="476646"/>
                  <a:ext cx="200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1" name="Freihand 50">
                  <a:extLst>
                    <a:ext uri="{FF2B5EF4-FFF2-40B4-BE49-F238E27FC236}">
                      <a16:creationId xmlns:a16="http://schemas.microsoft.com/office/drawing/2014/main" id="{C1DF615C-5B25-4279-9799-CFF814D92E1E}"/>
                    </a:ext>
                  </a:extLst>
                </p14:cNvPr>
                <p14:cNvContentPartPr/>
                <p14:nvPr/>
              </p14:nvContentPartPr>
              <p14:xfrm>
                <a:off x="4683399" y="601206"/>
                <a:ext cx="830520" cy="503640"/>
              </p14:xfrm>
            </p:contentPart>
          </mc:Choice>
          <mc:Fallback xmlns="">
            <p:pic>
              <p:nvPicPr>
                <p:cNvPr id="51" name="Freihand 50">
                  <a:extLst>
                    <a:ext uri="{FF2B5EF4-FFF2-40B4-BE49-F238E27FC236}">
                      <a16:creationId xmlns:a16="http://schemas.microsoft.com/office/drawing/2014/main" id="{C1DF615C-5B25-4279-9799-CFF814D92E1E}"/>
                    </a:ext>
                  </a:extLst>
                </p:cNvPr>
                <p:cNvPicPr/>
                <p:nvPr/>
              </p:nvPicPr>
              <p:blipFill>
                <a:blip r:embed="rId233"/>
                <a:stretch>
                  <a:fillRect/>
                </a:stretch>
              </p:blipFill>
              <p:spPr>
                <a:xfrm>
                  <a:off x="4679079" y="596886"/>
                  <a:ext cx="839160" cy="512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3" name="Freihand 52">
                  <a:extLst>
                    <a:ext uri="{FF2B5EF4-FFF2-40B4-BE49-F238E27FC236}">
                      <a16:creationId xmlns:a16="http://schemas.microsoft.com/office/drawing/2014/main" id="{341E7FE4-88BC-4EB5-A0F9-B9A26EFF3DC8}"/>
                    </a:ext>
                  </a:extLst>
                </p14:cNvPr>
                <p14:cNvContentPartPr/>
                <p14:nvPr/>
              </p14:nvContentPartPr>
              <p14:xfrm>
                <a:off x="2589999" y="2499846"/>
                <a:ext cx="57600" cy="7920"/>
              </p14:xfrm>
            </p:contentPart>
          </mc:Choice>
          <mc:Fallback xmlns="">
            <p:pic>
              <p:nvPicPr>
                <p:cNvPr id="53" name="Freihand 52">
                  <a:extLst>
                    <a:ext uri="{FF2B5EF4-FFF2-40B4-BE49-F238E27FC236}">
                      <a16:creationId xmlns:a16="http://schemas.microsoft.com/office/drawing/2014/main" id="{341E7FE4-88BC-4EB5-A0F9-B9A26EFF3DC8}"/>
                    </a:ext>
                  </a:extLst>
                </p:cNvPr>
                <p:cNvPicPr/>
                <p:nvPr/>
              </p:nvPicPr>
              <p:blipFill>
                <a:blip r:embed="rId235"/>
                <a:stretch>
                  <a:fillRect/>
                </a:stretch>
              </p:blipFill>
              <p:spPr>
                <a:xfrm>
                  <a:off x="2585679" y="2495526"/>
                  <a:ext cx="662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4" name="Freihand 53">
                  <a:extLst>
                    <a:ext uri="{FF2B5EF4-FFF2-40B4-BE49-F238E27FC236}">
                      <a16:creationId xmlns:a16="http://schemas.microsoft.com/office/drawing/2014/main" id="{ACA357A9-BA0A-44E1-990C-08669A457B08}"/>
                    </a:ext>
                  </a:extLst>
                </p14:cNvPr>
                <p14:cNvContentPartPr/>
                <p14:nvPr/>
              </p14:nvContentPartPr>
              <p14:xfrm>
                <a:off x="2585679" y="1830966"/>
                <a:ext cx="1856880" cy="675720"/>
              </p14:xfrm>
            </p:contentPart>
          </mc:Choice>
          <mc:Fallback xmlns="">
            <p:pic>
              <p:nvPicPr>
                <p:cNvPr id="54" name="Freihand 53">
                  <a:extLst>
                    <a:ext uri="{FF2B5EF4-FFF2-40B4-BE49-F238E27FC236}">
                      <a16:creationId xmlns:a16="http://schemas.microsoft.com/office/drawing/2014/main" id="{ACA357A9-BA0A-44E1-990C-08669A457B08}"/>
                    </a:ext>
                  </a:extLst>
                </p:cNvPr>
                <p:cNvPicPr/>
                <p:nvPr/>
              </p:nvPicPr>
              <p:blipFill>
                <a:blip r:embed="rId237"/>
                <a:stretch>
                  <a:fillRect/>
                </a:stretch>
              </p:blipFill>
              <p:spPr>
                <a:xfrm>
                  <a:off x="2581359" y="1826646"/>
                  <a:ext cx="186552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6" name="Freihand 55">
                  <a:extLst>
                    <a:ext uri="{FF2B5EF4-FFF2-40B4-BE49-F238E27FC236}">
                      <a16:creationId xmlns:a16="http://schemas.microsoft.com/office/drawing/2014/main" id="{48D0B186-7F06-4266-9071-EAFB7992BD4B}"/>
                    </a:ext>
                  </a:extLst>
                </p14:cNvPr>
                <p14:cNvContentPartPr/>
                <p14:nvPr/>
              </p14:nvContentPartPr>
              <p14:xfrm>
                <a:off x="3797439" y="2073966"/>
                <a:ext cx="46800" cy="151560"/>
              </p14:xfrm>
            </p:contentPart>
          </mc:Choice>
          <mc:Fallback xmlns="">
            <p:pic>
              <p:nvPicPr>
                <p:cNvPr id="56" name="Freihand 55">
                  <a:extLst>
                    <a:ext uri="{FF2B5EF4-FFF2-40B4-BE49-F238E27FC236}">
                      <a16:creationId xmlns:a16="http://schemas.microsoft.com/office/drawing/2014/main" id="{48D0B186-7F06-4266-9071-EAFB7992BD4B}"/>
                    </a:ext>
                  </a:extLst>
                </p:cNvPr>
                <p:cNvPicPr/>
                <p:nvPr/>
              </p:nvPicPr>
              <p:blipFill>
                <a:blip r:embed="rId239"/>
                <a:stretch>
                  <a:fillRect/>
                </a:stretch>
              </p:blipFill>
              <p:spPr>
                <a:xfrm>
                  <a:off x="3793119" y="2069646"/>
                  <a:ext cx="554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7" name="Freihand 56">
                  <a:extLst>
                    <a:ext uri="{FF2B5EF4-FFF2-40B4-BE49-F238E27FC236}">
                      <a16:creationId xmlns:a16="http://schemas.microsoft.com/office/drawing/2014/main" id="{9C13A639-B50A-4188-B262-B1A419A5F9D6}"/>
                    </a:ext>
                  </a:extLst>
                </p14:cNvPr>
                <p14:cNvContentPartPr/>
                <p14:nvPr/>
              </p14:nvContentPartPr>
              <p14:xfrm>
                <a:off x="3900759" y="1542606"/>
                <a:ext cx="241560" cy="574200"/>
              </p14:xfrm>
            </p:contentPart>
          </mc:Choice>
          <mc:Fallback xmlns="">
            <p:pic>
              <p:nvPicPr>
                <p:cNvPr id="57" name="Freihand 56">
                  <a:extLst>
                    <a:ext uri="{FF2B5EF4-FFF2-40B4-BE49-F238E27FC236}">
                      <a16:creationId xmlns:a16="http://schemas.microsoft.com/office/drawing/2014/main" id="{9C13A639-B50A-4188-B262-B1A419A5F9D6}"/>
                    </a:ext>
                  </a:extLst>
                </p:cNvPr>
                <p:cNvPicPr/>
                <p:nvPr/>
              </p:nvPicPr>
              <p:blipFill>
                <a:blip r:embed="rId241"/>
                <a:stretch>
                  <a:fillRect/>
                </a:stretch>
              </p:blipFill>
              <p:spPr>
                <a:xfrm>
                  <a:off x="3896439" y="1538286"/>
                  <a:ext cx="25020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8" name="Freihand 57">
                  <a:extLst>
                    <a:ext uri="{FF2B5EF4-FFF2-40B4-BE49-F238E27FC236}">
                      <a16:creationId xmlns:a16="http://schemas.microsoft.com/office/drawing/2014/main" id="{19838F67-1377-4B62-A799-15CED616FEE1}"/>
                    </a:ext>
                  </a:extLst>
                </p14:cNvPr>
                <p14:cNvContentPartPr/>
                <p14:nvPr/>
              </p14:nvContentPartPr>
              <p14:xfrm>
                <a:off x="3882039" y="1929246"/>
                <a:ext cx="157320" cy="234360"/>
              </p14:xfrm>
            </p:contentPart>
          </mc:Choice>
          <mc:Fallback xmlns="">
            <p:pic>
              <p:nvPicPr>
                <p:cNvPr id="58" name="Freihand 57">
                  <a:extLst>
                    <a:ext uri="{FF2B5EF4-FFF2-40B4-BE49-F238E27FC236}">
                      <a16:creationId xmlns:a16="http://schemas.microsoft.com/office/drawing/2014/main" id="{19838F67-1377-4B62-A799-15CED616FEE1}"/>
                    </a:ext>
                  </a:extLst>
                </p:cNvPr>
                <p:cNvPicPr/>
                <p:nvPr/>
              </p:nvPicPr>
              <p:blipFill>
                <a:blip r:embed="rId243"/>
                <a:stretch>
                  <a:fillRect/>
                </a:stretch>
              </p:blipFill>
              <p:spPr>
                <a:xfrm>
                  <a:off x="3877719" y="1924926"/>
                  <a:ext cx="165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0" name="Freihand 59">
                  <a:extLst>
                    <a:ext uri="{FF2B5EF4-FFF2-40B4-BE49-F238E27FC236}">
                      <a16:creationId xmlns:a16="http://schemas.microsoft.com/office/drawing/2014/main" id="{629467AA-FBE0-4F66-AEA6-F59A5547C227}"/>
                    </a:ext>
                  </a:extLst>
                </p14:cNvPr>
                <p14:cNvContentPartPr/>
                <p14:nvPr/>
              </p14:nvContentPartPr>
              <p14:xfrm>
                <a:off x="3846399" y="1395366"/>
                <a:ext cx="162360" cy="110160"/>
              </p14:xfrm>
            </p:contentPart>
          </mc:Choice>
          <mc:Fallback xmlns="">
            <p:pic>
              <p:nvPicPr>
                <p:cNvPr id="60" name="Freihand 59">
                  <a:extLst>
                    <a:ext uri="{FF2B5EF4-FFF2-40B4-BE49-F238E27FC236}">
                      <a16:creationId xmlns:a16="http://schemas.microsoft.com/office/drawing/2014/main" id="{629467AA-FBE0-4F66-AEA6-F59A5547C227}"/>
                    </a:ext>
                  </a:extLst>
                </p:cNvPr>
                <p:cNvPicPr/>
                <p:nvPr/>
              </p:nvPicPr>
              <p:blipFill>
                <a:blip r:embed="rId245"/>
                <a:stretch>
                  <a:fillRect/>
                </a:stretch>
              </p:blipFill>
              <p:spPr>
                <a:xfrm>
                  <a:off x="3842079" y="1391046"/>
                  <a:ext cx="171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62" name="Freihand 61">
                  <a:extLst>
                    <a:ext uri="{FF2B5EF4-FFF2-40B4-BE49-F238E27FC236}">
                      <a16:creationId xmlns:a16="http://schemas.microsoft.com/office/drawing/2014/main" id="{9DA4B0E1-4D60-4BDD-B4EB-B68814E8BAE1}"/>
                    </a:ext>
                  </a:extLst>
                </p14:cNvPr>
                <p14:cNvContentPartPr/>
                <p14:nvPr/>
              </p14:nvContentPartPr>
              <p14:xfrm>
                <a:off x="4052319" y="1332006"/>
                <a:ext cx="55080" cy="114120"/>
              </p14:xfrm>
            </p:contentPart>
          </mc:Choice>
          <mc:Fallback xmlns="">
            <p:pic>
              <p:nvPicPr>
                <p:cNvPr id="62" name="Freihand 61">
                  <a:extLst>
                    <a:ext uri="{FF2B5EF4-FFF2-40B4-BE49-F238E27FC236}">
                      <a16:creationId xmlns:a16="http://schemas.microsoft.com/office/drawing/2014/main" id="{9DA4B0E1-4D60-4BDD-B4EB-B68814E8BAE1}"/>
                    </a:ext>
                  </a:extLst>
                </p:cNvPr>
                <p:cNvPicPr/>
                <p:nvPr/>
              </p:nvPicPr>
              <p:blipFill>
                <a:blip r:embed="rId247"/>
                <a:stretch>
                  <a:fillRect/>
                </a:stretch>
              </p:blipFill>
              <p:spPr>
                <a:xfrm>
                  <a:off x="4047999" y="1327686"/>
                  <a:ext cx="63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63" name="Freihand 62">
                  <a:extLst>
                    <a:ext uri="{FF2B5EF4-FFF2-40B4-BE49-F238E27FC236}">
                      <a16:creationId xmlns:a16="http://schemas.microsoft.com/office/drawing/2014/main" id="{B7C5EAB6-97A8-42E1-AAEF-07910FDD5EF7}"/>
                    </a:ext>
                  </a:extLst>
                </p14:cNvPr>
                <p14:cNvContentPartPr/>
                <p14:nvPr/>
              </p14:nvContentPartPr>
              <p14:xfrm>
                <a:off x="4118919" y="1284486"/>
                <a:ext cx="54000" cy="103680"/>
              </p14:xfrm>
            </p:contentPart>
          </mc:Choice>
          <mc:Fallback xmlns="">
            <p:pic>
              <p:nvPicPr>
                <p:cNvPr id="63" name="Freihand 62">
                  <a:extLst>
                    <a:ext uri="{FF2B5EF4-FFF2-40B4-BE49-F238E27FC236}">
                      <a16:creationId xmlns:a16="http://schemas.microsoft.com/office/drawing/2014/main" id="{B7C5EAB6-97A8-42E1-AAEF-07910FDD5EF7}"/>
                    </a:ext>
                  </a:extLst>
                </p:cNvPr>
                <p:cNvPicPr/>
                <p:nvPr/>
              </p:nvPicPr>
              <p:blipFill>
                <a:blip r:embed="rId249"/>
                <a:stretch>
                  <a:fillRect/>
                </a:stretch>
              </p:blipFill>
              <p:spPr>
                <a:xfrm>
                  <a:off x="4114599" y="1280166"/>
                  <a:ext cx="62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64" name="Freihand 63">
                  <a:extLst>
                    <a:ext uri="{FF2B5EF4-FFF2-40B4-BE49-F238E27FC236}">
                      <a16:creationId xmlns:a16="http://schemas.microsoft.com/office/drawing/2014/main" id="{421D2A36-16F7-48B8-B832-1201DCF3DC54}"/>
                    </a:ext>
                  </a:extLst>
                </p14:cNvPr>
                <p14:cNvContentPartPr/>
                <p14:nvPr/>
              </p14:nvContentPartPr>
              <p14:xfrm>
                <a:off x="4204959" y="1259646"/>
                <a:ext cx="36360" cy="81360"/>
              </p14:xfrm>
            </p:contentPart>
          </mc:Choice>
          <mc:Fallback xmlns="">
            <p:pic>
              <p:nvPicPr>
                <p:cNvPr id="64" name="Freihand 63">
                  <a:extLst>
                    <a:ext uri="{FF2B5EF4-FFF2-40B4-BE49-F238E27FC236}">
                      <a16:creationId xmlns:a16="http://schemas.microsoft.com/office/drawing/2014/main" id="{421D2A36-16F7-48B8-B832-1201DCF3DC54}"/>
                    </a:ext>
                  </a:extLst>
                </p:cNvPr>
                <p:cNvPicPr/>
                <p:nvPr/>
              </p:nvPicPr>
              <p:blipFill>
                <a:blip r:embed="rId251"/>
                <a:stretch>
                  <a:fillRect/>
                </a:stretch>
              </p:blipFill>
              <p:spPr>
                <a:xfrm>
                  <a:off x="4200639" y="1255326"/>
                  <a:ext cx="45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65" name="Freihand 64">
                  <a:extLst>
                    <a:ext uri="{FF2B5EF4-FFF2-40B4-BE49-F238E27FC236}">
                      <a16:creationId xmlns:a16="http://schemas.microsoft.com/office/drawing/2014/main" id="{27D6F1BE-5F80-48E7-919C-ECC3AA6D9B67}"/>
                    </a:ext>
                  </a:extLst>
                </p14:cNvPr>
                <p14:cNvContentPartPr/>
                <p14:nvPr/>
              </p14:nvContentPartPr>
              <p14:xfrm>
                <a:off x="4326639" y="1224366"/>
                <a:ext cx="76320" cy="42840"/>
              </p14:xfrm>
            </p:contentPart>
          </mc:Choice>
          <mc:Fallback xmlns="">
            <p:pic>
              <p:nvPicPr>
                <p:cNvPr id="65" name="Freihand 64">
                  <a:extLst>
                    <a:ext uri="{FF2B5EF4-FFF2-40B4-BE49-F238E27FC236}">
                      <a16:creationId xmlns:a16="http://schemas.microsoft.com/office/drawing/2014/main" id="{27D6F1BE-5F80-48E7-919C-ECC3AA6D9B67}"/>
                    </a:ext>
                  </a:extLst>
                </p:cNvPr>
                <p:cNvPicPr/>
                <p:nvPr/>
              </p:nvPicPr>
              <p:blipFill>
                <a:blip r:embed="rId253"/>
                <a:stretch>
                  <a:fillRect/>
                </a:stretch>
              </p:blipFill>
              <p:spPr>
                <a:xfrm>
                  <a:off x="4322319" y="1220046"/>
                  <a:ext cx="849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66" name="Freihand 65">
                  <a:extLst>
                    <a:ext uri="{FF2B5EF4-FFF2-40B4-BE49-F238E27FC236}">
                      <a16:creationId xmlns:a16="http://schemas.microsoft.com/office/drawing/2014/main" id="{069177E6-42EF-4438-94BA-5E42647B671B}"/>
                    </a:ext>
                  </a:extLst>
                </p14:cNvPr>
                <p14:cNvContentPartPr/>
                <p14:nvPr/>
              </p14:nvContentPartPr>
              <p14:xfrm>
                <a:off x="4416639" y="1147686"/>
                <a:ext cx="123840" cy="123120"/>
              </p14:xfrm>
            </p:contentPart>
          </mc:Choice>
          <mc:Fallback xmlns="">
            <p:pic>
              <p:nvPicPr>
                <p:cNvPr id="66" name="Freihand 65">
                  <a:extLst>
                    <a:ext uri="{FF2B5EF4-FFF2-40B4-BE49-F238E27FC236}">
                      <a16:creationId xmlns:a16="http://schemas.microsoft.com/office/drawing/2014/main" id="{069177E6-42EF-4438-94BA-5E42647B671B}"/>
                    </a:ext>
                  </a:extLst>
                </p:cNvPr>
                <p:cNvPicPr/>
                <p:nvPr/>
              </p:nvPicPr>
              <p:blipFill>
                <a:blip r:embed="rId255"/>
                <a:stretch>
                  <a:fillRect/>
                </a:stretch>
              </p:blipFill>
              <p:spPr>
                <a:xfrm>
                  <a:off x="4412319" y="1143366"/>
                  <a:ext cx="132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7" name="Freihand 66">
                  <a:extLst>
                    <a:ext uri="{FF2B5EF4-FFF2-40B4-BE49-F238E27FC236}">
                      <a16:creationId xmlns:a16="http://schemas.microsoft.com/office/drawing/2014/main" id="{2469A394-B470-4BB5-9C63-97FAE4403E40}"/>
                    </a:ext>
                  </a:extLst>
                </p14:cNvPr>
                <p14:cNvContentPartPr/>
                <p14:nvPr/>
              </p14:nvContentPartPr>
              <p14:xfrm>
                <a:off x="4528599" y="1126806"/>
                <a:ext cx="61560" cy="76320"/>
              </p14:xfrm>
            </p:contentPart>
          </mc:Choice>
          <mc:Fallback xmlns="">
            <p:pic>
              <p:nvPicPr>
                <p:cNvPr id="67" name="Freihand 66">
                  <a:extLst>
                    <a:ext uri="{FF2B5EF4-FFF2-40B4-BE49-F238E27FC236}">
                      <a16:creationId xmlns:a16="http://schemas.microsoft.com/office/drawing/2014/main" id="{2469A394-B470-4BB5-9C63-97FAE4403E40}"/>
                    </a:ext>
                  </a:extLst>
                </p:cNvPr>
                <p:cNvPicPr/>
                <p:nvPr/>
              </p:nvPicPr>
              <p:blipFill>
                <a:blip r:embed="rId257"/>
                <a:stretch>
                  <a:fillRect/>
                </a:stretch>
              </p:blipFill>
              <p:spPr>
                <a:xfrm>
                  <a:off x="4524279" y="1122486"/>
                  <a:ext cx="702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8" name="Freihand 67">
                  <a:extLst>
                    <a:ext uri="{FF2B5EF4-FFF2-40B4-BE49-F238E27FC236}">
                      <a16:creationId xmlns:a16="http://schemas.microsoft.com/office/drawing/2014/main" id="{10460C9A-F3EE-4A1B-A21F-01AB9B87AFE2}"/>
                    </a:ext>
                  </a:extLst>
                </p14:cNvPr>
                <p14:cNvContentPartPr/>
                <p14:nvPr/>
              </p14:nvContentPartPr>
              <p14:xfrm>
                <a:off x="4630479" y="1093686"/>
                <a:ext cx="62280" cy="63360"/>
              </p14:xfrm>
            </p:contentPart>
          </mc:Choice>
          <mc:Fallback xmlns="">
            <p:pic>
              <p:nvPicPr>
                <p:cNvPr id="68" name="Freihand 67">
                  <a:extLst>
                    <a:ext uri="{FF2B5EF4-FFF2-40B4-BE49-F238E27FC236}">
                      <a16:creationId xmlns:a16="http://schemas.microsoft.com/office/drawing/2014/main" id="{10460C9A-F3EE-4A1B-A21F-01AB9B87AFE2}"/>
                    </a:ext>
                  </a:extLst>
                </p:cNvPr>
                <p:cNvPicPr/>
                <p:nvPr/>
              </p:nvPicPr>
              <p:blipFill>
                <a:blip r:embed="rId259"/>
                <a:stretch>
                  <a:fillRect/>
                </a:stretch>
              </p:blipFill>
              <p:spPr>
                <a:xfrm>
                  <a:off x="4626159" y="1089366"/>
                  <a:ext cx="70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9" name="Freihand 68">
                  <a:extLst>
                    <a:ext uri="{FF2B5EF4-FFF2-40B4-BE49-F238E27FC236}">
                      <a16:creationId xmlns:a16="http://schemas.microsoft.com/office/drawing/2014/main" id="{1107455B-42A9-4D06-8CF1-9DD76CA892D4}"/>
                    </a:ext>
                  </a:extLst>
                </p14:cNvPr>
                <p14:cNvContentPartPr/>
                <p14:nvPr/>
              </p14:nvContentPartPr>
              <p14:xfrm>
                <a:off x="4805079" y="1037166"/>
                <a:ext cx="43200" cy="95760"/>
              </p14:xfrm>
            </p:contentPart>
          </mc:Choice>
          <mc:Fallback xmlns="">
            <p:pic>
              <p:nvPicPr>
                <p:cNvPr id="69" name="Freihand 68">
                  <a:extLst>
                    <a:ext uri="{FF2B5EF4-FFF2-40B4-BE49-F238E27FC236}">
                      <a16:creationId xmlns:a16="http://schemas.microsoft.com/office/drawing/2014/main" id="{1107455B-42A9-4D06-8CF1-9DD76CA892D4}"/>
                    </a:ext>
                  </a:extLst>
                </p:cNvPr>
                <p:cNvPicPr/>
                <p:nvPr/>
              </p:nvPicPr>
              <p:blipFill>
                <a:blip r:embed="rId261"/>
                <a:stretch>
                  <a:fillRect/>
                </a:stretch>
              </p:blipFill>
              <p:spPr>
                <a:xfrm>
                  <a:off x="4800759" y="1032846"/>
                  <a:ext cx="51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70" name="Freihand 69">
                  <a:extLst>
                    <a:ext uri="{FF2B5EF4-FFF2-40B4-BE49-F238E27FC236}">
                      <a16:creationId xmlns:a16="http://schemas.microsoft.com/office/drawing/2014/main" id="{FD27805B-D32D-401D-97AE-D4C33B0B92F7}"/>
                    </a:ext>
                  </a:extLst>
                </p14:cNvPr>
                <p14:cNvContentPartPr/>
                <p14:nvPr/>
              </p14:nvContentPartPr>
              <p14:xfrm>
                <a:off x="4752519" y="988566"/>
                <a:ext cx="153000" cy="154440"/>
              </p14:xfrm>
            </p:contentPart>
          </mc:Choice>
          <mc:Fallback xmlns="">
            <p:pic>
              <p:nvPicPr>
                <p:cNvPr id="70" name="Freihand 69">
                  <a:extLst>
                    <a:ext uri="{FF2B5EF4-FFF2-40B4-BE49-F238E27FC236}">
                      <a16:creationId xmlns:a16="http://schemas.microsoft.com/office/drawing/2014/main" id="{FD27805B-D32D-401D-97AE-D4C33B0B92F7}"/>
                    </a:ext>
                  </a:extLst>
                </p:cNvPr>
                <p:cNvPicPr/>
                <p:nvPr/>
              </p:nvPicPr>
              <p:blipFill>
                <a:blip r:embed="rId263"/>
                <a:stretch>
                  <a:fillRect/>
                </a:stretch>
              </p:blipFill>
              <p:spPr>
                <a:xfrm>
                  <a:off x="4748199" y="984246"/>
                  <a:ext cx="161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1" name="Freihand 70">
                  <a:extLst>
                    <a:ext uri="{FF2B5EF4-FFF2-40B4-BE49-F238E27FC236}">
                      <a16:creationId xmlns:a16="http://schemas.microsoft.com/office/drawing/2014/main" id="{0730E079-2F52-43D2-9A39-C0CFA260C36B}"/>
                    </a:ext>
                  </a:extLst>
                </p14:cNvPr>
                <p14:cNvContentPartPr/>
                <p14:nvPr/>
              </p14:nvContentPartPr>
              <p14:xfrm>
                <a:off x="4922799" y="1026366"/>
                <a:ext cx="33120" cy="57960"/>
              </p14:xfrm>
            </p:contentPart>
          </mc:Choice>
          <mc:Fallback xmlns="">
            <p:pic>
              <p:nvPicPr>
                <p:cNvPr id="71" name="Freihand 70">
                  <a:extLst>
                    <a:ext uri="{FF2B5EF4-FFF2-40B4-BE49-F238E27FC236}">
                      <a16:creationId xmlns:a16="http://schemas.microsoft.com/office/drawing/2014/main" id="{0730E079-2F52-43D2-9A39-C0CFA260C36B}"/>
                    </a:ext>
                  </a:extLst>
                </p:cNvPr>
                <p:cNvPicPr/>
                <p:nvPr/>
              </p:nvPicPr>
              <p:blipFill>
                <a:blip r:embed="rId265"/>
                <a:stretch>
                  <a:fillRect/>
                </a:stretch>
              </p:blipFill>
              <p:spPr>
                <a:xfrm>
                  <a:off x="4918479" y="1022046"/>
                  <a:ext cx="417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2" name="Freihand 71">
                  <a:extLst>
                    <a:ext uri="{FF2B5EF4-FFF2-40B4-BE49-F238E27FC236}">
                      <a16:creationId xmlns:a16="http://schemas.microsoft.com/office/drawing/2014/main" id="{EE4CDCC8-291B-455D-B9EE-ED8ECE50E30C}"/>
                    </a:ext>
                  </a:extLst>
                </p14:cNvPr>
                <p14:cNvContentPartPr/>
                <p14:nvPr/>
              </p14:nvContentPartPr>
              <p14:xfrm>
                <a:off x="4953039" y="890646"/>
                <a:ext cx="119520" cy="146520"/>
              </p14:xfrm>
            </p:contentPart>
          </mc:Choice>
          <mc:Fallback xmlns="">
            <p:pic>
              <p:nvPicPr>
                <p:cNvPr id="72" name="Freihand 71">
                  <a:extLst>
                    <a:ext uri="{FF2B5EF4-FFF2-40B4-BE49-F238E27FC236}">
                      <a16:creationId xmlns:a16="http://schemas.microsoft.com/office/drawing/2014/main" id="{EE4CDCC8-291B-455D-B9EE-ED8ECE50E30C}"/>
                    </a:ext>
                  </a:extLst>
                </p:cNvPr>
                <p:cNvPicPr/>
                <p:nvPr/>
              </p:nvPicPr>
              <p:blipFill>
                <a:blip r:embed="rId267"/>
                <a:stretch>
                  <a:fillRect/>
                </a:stretch>
              </p:blipFill>
              <p:spPr>
                <a:xfrm>
                  <a:off x="4948719" y="886326"/>
                  <a:ext cx="128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3" name="Freihand 72">
                  <a:extLst>
                    <a:ext uri="{FF2B5EF4-FFF2-40B4-BE49-F238E27FC236}">
                      <a16:creationId xmlns:a16="http://schemas.microsoft.com/office/drawing/2014/main" id="{75A06A5D-2448-405E-A29B-5861C017E5DF}"/>
                    </a:ext>
                  </a:extLst>
                </p14:cNvPr>
                <p14:cNvContentPartPr/>
                <p14:nvPr/>
              </p14:nvContentPartPr>
              <p14:xfrm>
                <a:off x="5155359" y="845646"/>
                <a:ext cx="109080" cy="107280"/>
              </p14:xfrm>
            </p:contentPart>
          </mc:Choice>
          <mc:Fallback xmlns="">
            <p:pic>
              <p:nvPicPr>
                <p:cNvPr id="73" name="Freihand 72">
                  <a:extLst>
                    <a:ext uri="{FF2B5EF4-FFF2-40B4-BE49-F238E27FC236}">
                      <a16:creationId xmlns:a16="http://schemas.microsoft.com/office/drawing/2014/main" id="{75A06A5D-2448-405E-A29B-5861C017E5DF}"/>
                    </a:ext>
                  </a:extLst>
                </p:cNvPr>
                <p:cNvPicPr/>
                <p:nvPr/>
              </p:nvPicPr>
              <p:blipFill>
                <a:blip r:embed="rId269"/>
                <a:stretch>
                  <a:fillRect/>
                </a:stretch>
              </p:blipFill>
              <p:spPr>
                <a:xfrm>
                  <a:off x="5151039" y="841326"/>
                  <a:ext cx="117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4" name="Freihand 73">
                  <a:extLst>
                    <a:ext uri="{FF2B5EF4-FFF2-40B4-BE49-F238E27FC236}">
                      <a16:creationId xmlns:a16="http://schemas.microsoft.com/office/drawing/2014/main" id="{EACC3D9B-B00D-4C0A-8B3E-FD5583E5F97C}"/>
                    </a:ext>
                  </a:extLst>
                </p14:cNvPr>
                <p14:cNvContentPartPr/>
                <p14:nvPr/>
              </p14:nvContentPartPr>
              <p14:xfrm>
                <a:off x="5121879" y="858606"/>
                <a:ext cx="127800" cy="90360"/>
              </p14:xfrm>
            </p:contentPart>
          </mc:Choice>
          <mc:Fallback xmlns="">
            <p:pic>
              <p:nvPicPr>
                <p:cNvPr id="74" name="Freihand 73">
                  <a:extLst>
                    <a:ext uri="{FF2B5EF4-FFF2-40B4-BE49-F238E27FC236}">
                      <a16:creationId xmlns:a16="http://schemas.microsoft.com/office/drawing/2014/main" id="{EACC3D9B-B00D-4C0A-8B3E-FD5583E5F97C}"/>
                    </a:ext>
                  </a:extLst>
                </p:cNvPr>
                <p:cNvPicPr/>
                <p:nvPr/>
              </p:nvPicPr>
              <p:blipFill>
                <a:blip r:embed="rId271"/>
                <a:stretch>
                  <a:fillRect/>
                </a:stretch>
              </p:blipFill>
              <p:spPr>
                <a:xfrm>
                  <a:off x="5117559" y="854286"/>
                  <a:ext cx="136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5" name="Freihand 74">
                  <a:extLst>
                    <a:ext uri="{FF2B5EF4-FFF2-40B4-BE49-F238E27FC236}">
                      <a16:creationId xmlns:a16="http://schemas.microsoft.com/office/drawing/2014/main" id="{99CD8669-017B-4AF3-B86C-9CAD7E7AEBE5}"/>
                    </a:ext>
                  </a:extLst>
                </p14:cNvPr>
                <p14:cNvContentPartPr/>
                <p14:nvPr/>
              </p14:nvContentPartPr>
              <p14:xfrm>
                <a:off x="5107479" y="865086"/>
                <a:ext cx="149400" cy="107640"/>
              </p14:xfrm>
            </p:contentPart>
          </mc:Choice>
          <mc:Fallback xmlns="">
            <p:pic>
              <p:nvPicPr>
                <p:cNvPr id="75" name="Freihand 74">
                  <a:extLst>
                    <a:ext uri="{FF2B5EF4-FFF2-40B4-BE49-F238E27FC236}">
                      <a16:creationId xmlns:a16="http://schemas.microsoft.com/office/drawing/2014/main" id="{99CD8669-017B-4AF3-B86C-9CAD7E7AEBE5}"/>
                    </a:ext>
                  </a:extLst>
                </p:cNvPr>
                <p:cNvPicPr/>
                <p:nvPr/>
              </p:nvPicPr>
              <p:blipFill>
                <a:blip r:embed="rId273"/>
                <a:stretch>
                  <a:fillRect/>
                </a:stretch>
              </p:blipFill>
              <p:spPr>
                <a:xfrm>
                  <a:off x="5103159" y="860766"/>
                  <a:ext cx="158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6" name="Freihand 75">
                  <a:extLst>
                    <a:ext uri="{FF2B5EF4-FFF2-40B4-BE49-F238E27FC236}">
                      <a16:creationId xmlns:a16="http://schemas.microsoft.com/office/drawing/2014/main" id="{557A72D0-0B55-40DA-BEF3-96236070B42A}"/>
                    </a:ext>
                  </a:extLst>
                </p14:cNvPr>
                <p14:cNvContentPartPr/>
                <p14:nvPr/>
              </p14:nvContentPartPr>
              <p14:xfrm>
                <a:off x="4767999" y="868326"/>
                <a:ext cx="593640" cy="425880"/>
              </p14:xfrm>
            </p:contentPart>
          </mc:Choice>
          <mc:Fallback xmlns="">
            <p:pic>
              <p:nvPicPr>
                <p:cNvPr id="76" name="Freihand 75">
                  <a:extLst>
                    <a:ext uri="{FF2B5EF4-FFF2-40B4-BE49-F238E27FC236}">
                      <a16:creationId xmlns:a16="http://schemas.microsoft.com/office/drawing/2014/main" id="{557A72D0-0B55-40DA-BEF3-96236070B42A}"/>
                    </a:ext>
                  </a:extLst>
                </p:cNvPr>
                <p:cNvPicPr/>
                <p:nvPr/>
              </p:nvPicPr>
              <p:blipFill>
                <a:blip r:embed="rId275"/>
                <a:stretch>
                  <a:fillRect/>
                </a:stretch>
              </p:blipFill>
              <p:spPr>
                <a:xfrm>
                  <a:off x="4763679" y="864006"/>
                  <a:ext cx="60228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58" name="Freihand 157">
                  <a:extLst>
                    <a:ext uri="{FF2B5EF4-FFF2-40B4-BE49-F238E27FC236}">
                      <a16:creationId xmlns:a16="http://schemas.microsoft.com/office/drawing/2014/main" id="{5B3AFCAF-2693-4EF7-9FEE-28B9F516A448}"/>
                    </a:ext>
                  </a:extLst>
                </p14:cNvPr>
                <p14:cNvContentPartPr/>
                <p14:nvPr/>
              </p14:nvContentPartPr>
              <p14:xfrm>
                <a:off x="4659999" y="1436046"/>
                <a:ext cx="296280" cy="555480"/>
              </p14:xfrm>
            </p:contentPart>
          </mc:Choice>
          <mc:Fallback xmlns="">
            <p:pic>
              <p:nvPicPr>
                <p:cNvPr id="158" name="Freihand 157">
                  <a:extLst>
                    <a:ext uri="{FF2B5EF4-FFF2-40B4-BE49-F238E27FC236}">
                      <a16:creationId xmlns:a16="http://schemas.microsoft.com/office/drawing/2014/main" id="{5B3AFCAF-2693-4EF7-9FEE-28B9F516A448}"/>
                    </a:ext>
                  </a:extLst>
                </p:cNvPr>
                <p:cNvPicPr/>
                <p:nvPr/>
              </p:nvPicPr>
              <p:blipFill>
                <a:blip r:embed="rId277"/>
                <a:stretch>
                  <a:fillRect/>
                </a:stretch>
              </p:blipFill>
              <p:spPr>
                <a:xfrm>
                  <a:off x="4655679" y="1431726"/>
                  <a:ext cx="30492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59" name="Freihand 158">
                  <a:extLst>
                    <a:ext uri="{FF2B5EF4-FFF2-40B4-BE49-F238E27FC236}">
                      <a16:creationId xmlns:a16="http://schemas.microsoft.com/office/drawing/2014/main" id="{EE01E138-FC27-4CE9-80A9-3AB8C62F92AA}"/>
                    </a:ext>
                  </a:extLst>
                </p14:cNvPr>
                <p14:cNvContentPartPr/>
                <p14:nvPr/>
              </p14:nvContentPartPr>
              <p14:xfrm>
                <a:off x="4716519" y="1597686"/>
                <a:ext cx="174960" cy="77400"/>
              </p14:xfrm>
            </p:contentPart>
          </mc:Choice>
          <mc:Fallback xmlns="">
            <p:pic>
              <p:nvPicPr>
                <p:cNvPr id="159" name="Freihand 158">
                  <a:extLst>
                    <a:ext uri="{FF2B5EF4-FFF2-40B4-BE49-F238E27FC236}">
                      <a16:creationId xmlns:a16="http://schemas.microsoft.com/office/drawing/2014/main" id="{EE01E138-FC27-4CE9-80A9-3AB8C62F92AA}"/>
                    </a:ext>
                  </a:extLst>
                </p:cNvPr>
                <p:cNvPicPr/>
                <p:nvPr/>
              </p:nvPicPr>
              <p:blipFill>
                <a:blip r:embed="rId279"/>
                <a:stretch>
                  <a:fillRect/>
                </a:stretch>
              </p:blipFill>
              <p:spPr>
                <a:xfrm>
                  <a:off x="4712199" y="1593366"/>
                  <a:ext cx="183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1" name="Freihand 160">
                  <a:extLst>
                    <a:ext uri="{FF2B5EF4-FFF2-40B4-BE49-F238E27FC236}">
                      <a16:creationId xmlns:a16="http://schemas.microsoft.com/office/drawing/2014/main" id="{AFCE5067-531A-41E7-BA25-7C2FC579C3B2}"/>
                    </a:ext>
                  </a:extLst>
                </p14:cNvPr>
                <p14:cNvContentPartPr/>
                <p14:nvPr/>
              </p14:nvContentPartPr>
              <p14:xfrm>
                <a:off x="4791759" y="1678326"/>
                <a:ext cx="38880" cy="2330280"/>
              </p14:xfrm>
            </p:contentPart>
          </mc:Choice>
          <mc:Fallback xmlns="">
            <p:pic>
              <p:nvPicPr>
                <p:cNvPr id="161" name="Freihand 160">
                  <a:extLst>
                    <a:ext uri="{FF2B5EF4-FFF2-40B4-BE49-F238E27FC236}">
                      <a16:creationId xmlns:a16="http://schemas.microsoft.com/office/drawing/2014/main" id="{AFCE5067-531A-41E7-BA25-7C2FC579C3B2}"/>
                    </a:ext>
                  </a:extLst>
                </p:cNvPr>
                <p:cNvPicPr/>
                <p:nvPr/>
              </p:nvPicPr>
              <p:blipFill>
                <a:blip r:embed="rId281"/>
                <a:stretch>
                  <a:fillRect/>
                </a:stretch>
              </p:blipFill>
              <p:spPr>
                <a:xfrm>
                  <a:off x="4787439" y="1674006"/>
                  <a:ext cx="47520" cy="23389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2" name="Freihand 161">
                  <a:extLst>
                    <a:ext uri="{FF2B5EF4-FFF2-40B4-BE49-F238E27FC236}">
                      <a16:creationId xmlns:a16="http://schemas.microsoft.com/office/drawing/2014/main" id="{0126D4EB-53D7-4ABD-854F-A2E889A9549D}"/>
                    </a:ext>
                  </a:extLst>
                </p14:cNvPr>
                <p14:cNvContentPartPr/>
                <p14:nvPr/>
              </p14:nvContentPartPr>
              <p14:xfrm>
                <a:off x="4704279" y="1630806"/>
                <a:ext cx="185400" cy="225000"/>
              </p14:xfrm>
            </p:contentPart>
          </mc:Choice>
          <mc:Fallback xmlns="">
            <p:pic>
              <p:nvPicPr>
                <p:cNvPr id="162" name="Freihand 161">
                  <a:extLst>
                    <a:ext uri="{FF2B5EF4-FFF2-40B4-BE49-F238E27FC236}">
                      <a16:creationId xmlns:a16="http://schemas.microsoft.com/office/drawing/2014/main" id="{0126D4EB-53D7-4ABD-854F-A2E889A9549D}"/>
                    </a:ext>
                  </a:extLst>
                </p:cNvPr>
                <p:cNvPicPr/>
                <p:nvPr/>
              </p:nvPicPr>
              <p:blipFill>
                <a:blip r:embed="rId283"/>
                <a:stretch>
                  <a:fillRect/>
                </a:stretch>
              </p:blipFill>
              <p:spPr>
                <a:xfrm>
                  <a:off x="4699959" y="1626486"/>
                  <a:ext cx="194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4" name="Freihand 163">
                  <a:extLst>
                    <a:ext uri="{FF2B5EF4-FFF2-40B4-BE49-F238E27FC236}">
                      <a16:creationId xmlns:a16="http://schemas.microsoft.com/office/drawing/2014/main" id="{9055E7BC-946F-47F0-AA76-E9A8AC6CE8D1}"/>
                    </a:ext>
                  </a:extLst>
                </p14:cNvPr>
                <p14:cNvContentPartPr/>
                <p14:nvPr/>
              </p14:nvContentPartPr>
              <p14:xfrm>
                <a:off x="4831719" y="3963606"/>
                <a:ext cx="13320" cy="277200"/>
              </p14:xfrm>
            </p:contentPart>
          </mc:Choice>
          <mc:Fallback xmlns="">
            <p:pic>
              <p:nvPicPr>
                <p:cNvPr id="164" name="Freihand 163">
                  <a:extLst>
                    <a:ext uri="{FF2B5EF4-FFF2-40B4-BE49-F238E27FC236}">
                      <a16:creationId xmlns:a16="http://schemas.microsoft.com/office/drawing/2014/main" id="{9055E7BC-946F-47F0-AA76-E9A8AC6CE8D1}"/>
                    </a:ext>
                  </a:extLst>
                </p:cNvPr>
                <p:cNvPicPr/>
                <p:nvPr/>
              </p:nvPicPr>
              <p:blipFill>
                <a:blip r:embed="rId285"/>
                <a:stretch>
                  <a:fillRect/>
                </a:stretch>
              </p:blipFill>
              <p:spPr>
                <a:xfrm>
                  <a:off x="4827399" y="3959286"/>
                  <a:ext cx="219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Freihand 167">
                  <a:extLst>
                    <a:ext uri="{FF2B5EF4-FFF2-40B4-BE49-F238E27FC236}">
                      <a16:creationId xmlns:a16="http://schemas.microsoft.com/office/drawing/2014/main" id="{382ACF87-E4C2-4768-BFBE-3D6DF5025751}"/>
                    </a:ext>
                  </a:extLst>
                </p14:cNvPr>
                <p14:cNvContentPartPr/>
                <p14:nvPr/>
              </p14:nvContentPartPr>
              <p14:xfrm>
                <a:off x="4244199" y="4375086"/>
                <a:ext cx="41400" cy="204120"/>
              </p14:xfrm>
            </p:contentPart>
          </mc:Choice>
          <mc:Fallback xmlns="">
            <p:pic>
              <p:nvPicPr>
                <p:cNvPr id="168" name="Freihand 167">
                  <a:extLst>
                    <a:ext uri="{FF2B5EF4-FFF2-40B4-BE49-F238E27FC236}">
                      <a16:creationId xmlns:a16="http://schemas.microsoft.com/office/drawing/2014/main" id="{382ACF87-E4C2-4768-BFBE-3D6DF5025751}"/>
                    </a:ext>
                  </a:extLst>
                </p:cNvPr>
                <p:cNvPicPr/>
                <p:nvPr/>
              </p:nvPicPr>
              <p:blipFill>
                <a:blip r:embed="rId287"/>
                <a:stretch>
                  <a:fillRect/>
                </a:stretch>
              </p:blipFill>
              <p:spPr>
                <a:xfrm>
                  <a:off x="4239879" y="4370766"/>
                  <a:ext cx="50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Freihand 168">
                  <a:extLst>
                    <a:ext uri="{FF2B5EF4-FFF2-40B4-BE49-F238E27FC236}">
                      <a16:creationId xmlns:a16="http://schemas.microsoft.com/office/drawing/2014/main" id="{C063D47F-7AA4-41D2-92D6-3DE8A067EC33}"/>
                    </a:ext>
                  </a:extLst>
                </p14:cNvPr>
                <p14:cNvContentPartPr/>
                <p14:nvPr/>
              </p14:nvContentPartPr>
              <p14:xfrm>
                <a:off x="4160319" y="4325046"/>
                <a:ext cx="210960" cy="255240"/>
              </p14:xfrm>
            </p:contentPart>
          </mc:Choice>
          <mc:Fallback xmlns="">
            <p:pic>
              <p:nvPicPr>
                <p:cNvPr id="169" name="Freihand 168">
                  <a:extLst>
                    <a:ext uri="{FF2B5EF4-FFF2-40B4-BE49-F238E27FC236}">
                      <a16:creationId xmlns:a16="http://schemas.microsoft.com/office/drawing/2014/main" id="{C063D47F-7AA4-41D2-92D6-3DE8A067EC33}"/>
                    </a:ext>
                  </a:extLst>
                </p:cNvPr>
                <p:cNvPicPr/>
                <p:nvPr/>
              </p:nvPicPr>
              <p:blipFill>
                <a:blip r:embed="rId289"/>
                <a:stretch>
                  <a:fillRect/>
                </a:stretch>
              </p:blipFill>
              <p:spPr>
                <a:xfrm>
                  <a:off x="4155999" y="4320726"/>
                  <a:ext cx="219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Freihand 169">
                  <a:extLst>
                    <a:ext uri="{FF2B5EF4-FFF2-40B4-BE49-F238E27FC236}">
                      <a16:creationId xmlns:a16="http://schemas.microsoft.com/office/drawing/2014/main" id="{19357828-2627-4F2F-BB62-7B8FBBF67F82}"/>
                    </a:ext>
                  </a:extLst>
                </p14:cNvPr>
                <p14:cNvContentPartPr/>
                <p14:nvPr/>
              </p14:nvContentPartPr>
              <p14:xfrm>
                <a:off x="4430679" y="4400286"/>
                <a:ext cx="120240" cy="131040"/>
              </p14:xfrm>
            </p:contentPart>
          </mc:Choice>
          <mc:Fallback xmlns="">
            <p:pic>
              <p:nvPicPr>
                <p:cNvPr id="170" name="Freihand 169">
                  <a:extLst>
                    <a:ext uri="{FF2B5EF4-FFF2-40B4-BE49-F238E27FC236}">
                      <a16:creationId xmlns:a16="http://schemas.microsoft.com/office/drawing/2014/main" id="{19357828-2627-4F2F-BB62-7B8FBBF67F82}"/>
                    </a:ext>
                  </a:extLst>
                </p:cNvPr>
                <p:cNvPicPr/>
                <p:nvPr/>
              </p:nvPicPr>
              <p:blipFill>
                <a:blip r:embed="rId291"/>
                <a:stretch>
                  <a:fillRect/>
                </a:stretch>
              </p:blipFill>
              <p:spPr>
                <a:xfrm>
                  <a:off x="4426359" y="4395966"/>
                  <a:ext cx="1288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1" name="Freihand 170">
                  <a:extLst>
                    <a:ext uri="{FF2B5EF4-FFF2-40B4-BE49-F238E27FC236}">
                      <a16:creationId xmlns:a16="http://schemas.microsoft.com/office/drawing/2014/main" id="{38F1D541-0E96-4CD9-99B3-40B860DAD8F8}"/>
                    </a:ext>
                  </a:extLst>
                </p14:cNvPr>
                <p14:cNvContentPartPr/>
                <p14:nvPr/>
              </p14:nvContentPartPr>
              <p14:xfrm>
                <a:off x="4632639" y="4420086"/>
                <a:ext cx="143280" cy="50760"/>
              </p14:xfrm>
            </p:contentPart>
          </mc:Choice>
          <mc:Fallback xmlns="">
            <p:pic>
              <p:nvPicPr>
                <p:cNvPr id="171" name="Freihand 170">
                  <a:extLst>
                    <a:ext uri="{FF2B5EF4-FFF2-40B4-BE49-F238E27FC236}">
                      <a16:creationId xmlns:a16="http://schemas.microsoft.com/office/drawing/2014/main" id="{38F1D541-0E96-4CD9-99B3-40B860DAD8F8}"/>
                    </a:ext>
                  </a:extLst>
                </p:cNvPr>
                <p:cNvPicPr/>
                <p:nvPr/>
              </p:nvPicPr>
              <p:blipFill>
                <a:blip r:embed="rId293"/>
                <a:stretch>
                  <a:fillRect/>
                </a:stretch>
              </p:blipFill>
              <p:spPr>
                <a:xfrm>
                  <a:off x="4628319" y="4415766"/>
                  <a:ext cx="151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2" name="Freihand 171">
                  <a:extLst>
                    <a:ext uri="{FF2B5EF4-FFF2-40B4-BE49-F238E27FC236}">
                      <a16:creationId xmlns:a16="http://schemas.microsoft.com/office/drawing/2014/main" id="{A65C66D7-50DA-4743-857F-EA19209F530E}"/>
                    </a:ext>
                  </a:extLst>
                </p14:cNvPr>
                <p14:cNvContentPartPr/>
                <p14:nvPr/>
              </p14:nvContentPartPr>
              <p14:xfrm>
                <a:off x="4784199" y="4266006"/>
                <a:ext cx="140400" cy="241200"/>
              </p14:xfrm>
            </p:contentPart>
          </mc:Choice>
          <mc:Fallback xmlns="">
            <p:pic>
              <p:nvPicPr>
                <p:cNvPr id="172" name="Freihand 171">
                  <a:extLst>
                    <a:ext uri="{FF2B5EF4-FFF2-40B4-BE49-F238E27FC236}">
                      <a16:creationId xmlns:a16="http://schemas.microsoft.com/office/drawing/2014/main" id="{A65C66D7-50DA-4743-857F-EA19209F530E}"/>
                    </a:ext>
                  </a:extLst>
                </p:cNvPr>
                <p:cNvPicPr/>
                <p:nvPr/>
              </p:nvPicPr>
              <p:blipFill>
                <a:blip r:embed="rId295"/>
                <a:stretch>
                  <a:fillRect/>
                </a:stretch>
              </p:blipFill>
              <p:spPr>
                <a:xfrm>
                  <a:off x="4779879" y="4261686"/>
                  <a:ext cx="149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3" name="Freihand 172">
                  <a:extLst>
                    <a:ext uri="{FF2B5EF4-FFF2-40B4-BE49-F238E27FC236}">
                      <a16:creationId xmlns:a16="http://schemas.microsoft.com/office/drawing/2014/main" id="{F753FB5B-4627-4DA9-8038-A127EF7737C6}"/>
                    </a:ext>
                  </a:extLst>
                </p14:cNvPr>
                <p14:cNvContentPartPr/>
                <p14:nvPr/>
              </p14:nvContentPartPr>
              <p14:xfrm>
                <a:off x="4953039" y="4366446"/>
                <a:ext cx="226080" cy="105840"/>
              </p14:xfrm>
            </p:contentPart>
          </mc:Choice>
          <mc:Fallback xmlns="">
            <p:pic>
              <p:nvPicPr>
                <p:cNvPr id="173" name="Freihand 172">
                  <a:extLst>
                    <a:ext uri="{FF2B5EF4-FFF2-40B4-BE49-F238E27FC236}">
                      <a16:creationId xmlns:a16="http://schemas.microsoft.com/office/drawing/2014/main" id="{F753FB5B-4627-4DA9-8038-A127EF7737C6}"/>
                    </a:ext>
                  </a:extLst>
                </p:cNvPr>
                <p:cNvPicPr/>
                <p:nvPr/>
              </p:nvPicPr>
              <p:blipFill>
                <a:blip r:embed="rId297"/>
                <a:stretch>
                  <a:fillRect/>
                </a:stretch>
              </p:blipFill>
              <p:spPr>
                <a:xfrm>
                  <a:off x="4948719" y="4362126"/>
                  <a:ext cx="234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Freihand 173">
                  <a:extLst>
                    <a:ext uri="{FF2B5EF4-FFF2-40B4-BE49-F238E27FC236}">
                      <a16:creationId xmlns:a16="http://schemas.microsoft.com/office/drawing/2014/main" id="{C1837668-31D8-4487-AA4A-380A97C5E705}"/>
                    </a:ext>
                  </a:extLst>
                </p14:cNvPr>
                <p14:cNvContentPartPr/>
                <p14:nvPr/>
              </p14:nvContentPartPr>
              <p14:xfrm>
                <a:off x="5161479" y="4351686"/>
                <a:ext cx="116280" cy="209160"/>
              </p14:xfrm>
            </p:contentPart>
          </mc:Choice>
          <mc:Fallback xmlns="">
            <p:pic>
              <p:nvPicPr>
                <p:cNvPr id="174" name="Freihand 173">
                  <a:extLst>
                    <a:ext uri="{FF2B5EF4-FFF2-40B4-BE49-F238E27FC236}">
                      <a16:creationId xmlns:a16="http://schemas.microsoft.com/office/drawing/2014/main" id="{C1837668-31D8-4487-AA4A-380A97C5E705}"/>
                    </a:ext>
                  </a:extLst>
                </p:cNvPr>
                <p:cNvPicPr/>
                <p:nvPr/>
              </p:nvPicPr>
              <p:blipFill>
                <a:blip r:embed="rId299"/>
                <a:stretch>
                  <a:fillRect/>
                </a:stretch>
              </p:blipFill>
              <p:spPr>
                <a:xfrm>
                  <a:off x="5157159" y="4347366"/>
                  <a:ext cx="1249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Freihand 174">
                  <a:extLst>
                    <a:ext uri="{FF2B5EF4-FFF2-40B4-BE49-F238E27FC236}">
                      <a16:creationId xmlns:a16="http://schemas.microsoft.com/office/drawing/2014/main" id="{1799D421-C521-49D9-9BA2-1D5FDCF4A0FB}"/>
                    </a:ext>
                  </a:extLst>
                </p14:cNvPr>
                <p14:cNvContentPartPr/>
                <p14:nvPr/>
              </p14:nvContentPartPr>
              <p14:xfrm>
                <a:off x="5292519" y="4248726"/>
                <a:ext cx="241920" cy="138240"/>
              </p14:xfrm>
            </p:contentPart>
          </mc:Choice>
          <mc:Fallback xmlns="">
            <p:pic>
              <p:nvPicPr>
                <p:cNvPr id="175" name="Freihand 174">
                  <a:extLst>
                    <a:ext uri="{FF2B5EF4-FFF2-40B4-BE49-F238E27FC236}">
                      <a16:creationId xmlns:a16="http://schemas.microsoft.com/office/drawing/2014/main" id="{1799D421-C521-49D9-9BA2-1D5FDCF4A0FB}"/>
                    </a:ext>
                  </a:extLst>
                </p:cNvPr>
                <p:cNvPicPr/>
                <p:nvPr/>
              </p:nvPicPr>
              <p:blipFill>
                <a:blip r:embed="rId301"/>
                <a:stretch>
                  <a:fillRect/>
                </a:stretch>
              </p:blipFill>
              <p:spPr>
                <a:xfrm>
                  <a:off x="5288199" y="4244406"/>
                  <a:ext cx="250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6" name="Freihand 175">
                  <a:extLst>
                    <a:ext uri="{FF2B5EF4-FFF2-40B4-BE49-F238E27FC236}">
                      <a16:creationId xmlns:a16="http://schemas.microsoft.com/office/drawing/2014/main" id="{747ED3E1-F1D7-4CE7-AFEF-ADB462E4FAF2}"/>
                    </a:ext>
                  </a:extLst>
                </p14:cNvPr>
                <p14:cNvContentPartPr/>
                <p14:nvPr/>
              </p14:nvContentPartPr>
              <p14:xfrm>
                <a:off x="5529759" y="4278966"/>
                <a:ext cx="17280" cy="360"/>
              </p14:xfrm>
            </p:contentPart>
          </mc:Choice>
          <mc:Fallback xmlns="">
            <p:pic>
              <p:nvPicPr>
                <p:cNvPr id="176" name="Freihand 175">
                  <a:extLst>
                    <a:ext uri="{FF2B5EF4-FFF2-40B4-BE49-F238E27FC236}">
                      <a16:creationId xmlns:a16="http://schemas.microsoft.com/office/drawing/2014/main" id="{747ED3E1-F1D7-4CE7-AFEF-ADB462E4FAF2}"/>
                    </a:ext>
                  </a:extLst>
                </p:cNvPr>
                <p:cNvPicPr/>
                <p:nvPr/>
              </p:nvPicPr>
              <p:blipFill>
                <a:blip r:embed="rId303"/>
                <a:stretch>
                  <a:fillRect/>
                </a:stretch>
              </p:blipFill>
              <p:spPr>
                <a:xfrm>
                  <a:off x="5525439" y="4274646"/>
                  <a:ext cx="25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7" name="Freihand 176">
                  <a:extLst>
                    <a:ext uri="{FF2B5EF4-FFF2-40B4-BE49-F238E27FC236}">
                      <a16:creationId xmlns:a16="http://schemas.microsoft.com/office/drawing/2014/main" id="{84706B93-2A5D-4137-814B-74676675671D}"/>
                    </a:ext>
                  </a:extLst>
                </p14:cNvPr>
                <p14:cNvContentPartPr/>
                <p14:nvPr/>
              </p14:nvContentPartPr>
              <p14:xfrm>
                <a:off x="5529039" y="4319646"/>
                <a:ext cx="99000" cy="304200"/>
              </p14:xfrm>
            </p:contentPart>
          </mc:Choice>
          <mc:Fallback xmlns="">
            <p:pic>
              <p:nvPicPr>
                <p:cNvPr id="177" name="Freihand 176">
                  <a:extLst>
                    <a:ext uri="{FF2B5EF4-FFF2-40B4-BE49-F238E27FC236}">
                      <a16:creationId xmlns:a16="http://schemas.microsoft.com/office/drawing/2014/main" id="{84706B93-2A5D-4137-814B-74676675671D}"/>
                    </a:ext>
                  </a:extLst>
                </p:cNvPr>
                <p:cNvPicPr/>
                <p:nvPr/>
              </p:nvPicPr>
              <p:blipFill>
                <a:blip r:embed="rId305"/>
                <a:stretch>
                  <a:fillRect/>
                </a:stretch>
              </p:blipFill>
              <p:spPr>
                <a:xfrm>
                  <a:off x="5524719" y="4315326"/>
                  <a:ext cx="1076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8" name="Freihand 177">
                  <a:extLst>
                    <a:ext uri="{FF2B5EF4-FFF2-40B4-BE49-F238E27FC236}">
                      <a16:creationId xmlns:a16="http://schemas.microsoft.com/office/drawing/2014/main" id="{5A9733C5-3245-4757-84CD-40E72D0D5CC9}"/>
                    </a:ext>
                  </a:extLst>
                </p14:cNvPr>
                <p14:cNvContentPartPr/>
                <p14:nvPr/>
              </p14:nvContentPartPr>
              <p14:xfrm>
                <a:off x="4291359" y="4797006"/>
                <a:ext cx="29520" cy="217080"/>
              </p14:xfrm>
            </p:contentPart>
          </mc:Choice>
          <mc:Fallback xmlns="">
            <p:pic>
              <p:nvPicPr>
                <p:cNvPr id="178" name="Freihand 177">
                  <a:extLst>
                    <a:ext uri="{FF2B5EF4-FFF2-40B4-BE49-F238E27FC236}">
                      <a16:creationId xmlns:a16="http://schemas.microsoft.com/office/drawing/2014/main" id="{5A9733C5-3245-4757-84CD-40E72D0D5CC9}"/>
                    </a:ext>
                  </a:extLst>
                </p:cNvPr>
                <p:cNvPicPr/>
                <p:nvPr/>
              </p:nvPicPr>
              <p:blipFill>
                <a:blip r:embed="rId307"/>
                <a:stretch>
                  <a:fillRect/>
                </a:stretch>
              </p:blipFill>
              <p:spPr>
                <a:xfrm>
                  <a:off x="4287039" y="4792686"/>
                  <a:ext cx="38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9" name="Freihand 178">
                  <a:extLst>
                    <a:ext uri="{FF2B5EF4-FFF2-40B4-BE49-F238E27FC236}">
                      <a16:creationId xmlns:a16="http://schemas.microsoft.com/office/drawing/2014/main" id="{CC811F4A-17B0-4096-9348-4D3B29BEF793}"/>
                    </a:ext>
                  </a:extLst>
                </p14:cNvPr>
                <p14:cNvContentPartPr/>
                <p14:nvPr/>
              </p14:nvContentPartPr>
              <p14:xfrm>
                <a:off x="4140159" y="4772166"/>
                <a:ext cx="255960" cy="263520"/>
              </p14:xfrm>
            </p:contentPart>
          </mc:Choice>
          <mc:Fallback xmlns="">
            <p:pic>
              <p:nvPicPr>
                <p:cNvPr id="179" name="Freihand 178">
                  <a:extLst>
                    <a:ext uri="{FF2B5EF4-FFF2-40B4-BE49-F238E27FC236}">
                      <a16:creationId xmlns:a16="http://schemas.microsoft.com/office/drawing/2014/main" id="{CC811F4A-17B0-4096-9348-4D3B29BEF793}"/>
                    </a:ext>
                  </a:extLst>
                </p:cNvPr>
                <p:cNvPicPr/>
                <p:nvPr/>
              </p:nvPicPr>
              <p:blipFill>
                <a:blip r:embed="rId309"/>
                <a:stretch>
                  <a:fillRect/>
                </a:stretch>
              </p:blipFill>
              <p:spPr>
                <a:xfrm>
                  <a:off x="4135839" y="4767846"/>
                  <a:ext cx="2646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0" name="Freihand 179">
                  <a:extLst>
                    <a:ext uri="{FF2B5EF4-FFF2-40B4-BE49-F238E27FC236}">
                      <a16:creationId xmlns:a16="http://schemas.microsoft.com/office/drawing/2014/main" id="{67208425-68EE-46B2-8492-A905389E9205}"/>
                    </a:ext>
                  </a:extLst>
                </p14:cNvPr>
                <p14:cNvContentPartPr/>
                <p14:nvPr/>
              </p14:nvContentPartPr>
              <p14:xfrm>
                <a:off x="4467039" y="4810326"/>
                <a:ext cx="104400" cy="126000"/>
              </p14:xfrm>
            </p:contentPart>
          </mc:Choice>
          <mc:Fallback xmlns="">
            <p:pic>
              <p:nvPicPr>
                <p:cNvPr id="180" name="Freihand 179">
                  <a:extLst>
                    <a:ext uri="{FF2B5EF4-FFF2-40B4-BE49-F238E27FC236}">
                      <a16:creationId xmlns:a16="http://schemas.microsoft.com/office/drawing/2014/main" id="{67208425-68EE-46B2-8492-A905389E9205}"/>
                    </a:ext>
                  </a:extLst>
                </p:cNvPr>
                <p:cNvPicPr/>
                <p:nvPr/>
              </p:nvPicPr>
              <p:blipFill>
                <a:blip r:embed="rId311"/>
                <a:stretch>
                  <a:fillRect/>
                </a:stretch>
              </p:blipFill>
              <p:spPr>
                <a:xfrm>
                  <a:off x="4462719" y="4806006"/>
                  <a:ext cx="113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1" name="Freihand 180">
                  <a:extLst>
                    <a:ext uri="{FF2B5EF4-FFF2-40B4-BE49-F238E27FC236}">
                      <a16:creationId xmlns:a16="http://schemas.microsoft.com/office/drawing/2014/main" id="{7DC2243B-ED66-4D0C-9BD8-790575A6862A}"/>
                    </a:ext>
                  </a:extLst>
                </p14:cNvPr>
                <p14:cNvContentPartPr/>
                <p14:nvPr/>
              </p14:nvContentPartPr>
              <p14:xfrm>
                <a:off x="4679799" y="4849926"/>
                <a:ext cx="145080" cy="18720"/>
              </p14:xfrm>
            </p:contentPart>
          </mc:Choice>
          <mc:Fallback xmlns="">
            <p:pic>
              <p:nvPicPr>
                <p:cNvPr id="181" name="Freihand 180">
                  <a:extLst>
                    <a:ext uri="{FF2B5EF4-FFF2-40B4-BE49-F238E27FC236}">
                      <a16:creationId xmlns:a16="http://schemas.microsoft.com/office/drawing/2014/main" id="{7DC2243B-ED66-4D0C-9BD8-790575A6862A}"/>
                    </a:ext>
                  </a:extLst>
                </p:cNvPr>
                <p:cNvPicPr/>
                <p:nvPr/>
              </p:nvPicPr>
              <p:blipFill>
                <a:blip r:embed="rId313"/>
                <a:stretch>
                  <a:fillRect/>
                </a:stretch>
              </p:blipFill>
              <p:spPr>
                <a:xfrm>
                  <a:off x="4675479" y="4845606"/>
                  <a:ext cx="153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2" name="Freihand 181">
                  <a:extLst>
                    <a:ext uri="{FF2B5EF4-FFF2-40B4-BE49-F238E27FC236}">
                      <a16:creationId xmlns:a16="http://schemas.microsoft.com/office/drawing/2014/main" id="{9479A738-F36D-4A1F-8778-35D45FDD255B}"/>
                    </a:ext>
                  </a:extLst>
                </p14:cNvPr>
                <p14:cNvContentPartPr/>
                <p14:nvPr/>
              </p14:nvContentPartPr>
              <p14:xfrm>
                <a:off x="4924959" y="4756326"/>
                <a:ext cx="34560" cy="164880"/>
              </p14:xfrm>
            </p:contentPart>
          </mc:Choice>
          <mc:Fallback xmlns="">
            <p:pic>
              <p:nvPicPr>
                <p:cNvPr id="182" name="Freihand 181">
                  <a:extLst>
                    <a:ext uri="{FF2B5EF4-FFF2-40B4-BE49-F238E27FC236}">
                      <a16:creationId xmlns:a16="http://schemas.microsoft.com/office/drawing/2014/main" id="{9479A738-F36D-4A1F-8778-35D45FDD255B}"/>
                    </a:ext>
                  </a:extLst>
                </p:cNvPr>
                <p:cNvPicPr/>
                <p:nvPr/>
              </p:nvPicPr>
              <p:blipFill>
                <a:blip r:embed="rId315"/>
                <a:stretch>
                  <a:fillRect/>
                </a:stretch>
              </p:blipFill>
              <p:spPr>
                <a:xfrm>
                  <a:off x="4920639" y="4752006"/>
                  <a:ext cx="432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3" name="Freihand 182">
                  <a:extLst>
                    <a:ext uri="{FF2B5EF4-FFF2-40B4-BE49-F238E27FC236}">
                      <a16:creationId xmlns:a16="http://schemas.microsoft.com/office/drawing/2014/main" id="{69FC78FE-AC6F-4525-9936-F0CC30869D0E}"/>
                    </a:ext>
                  </a:extLst>
                </p14:cNvPr>
                <p14:cNvContentPartPr/>
                <p14:nvPr/>
              </p14:nvContentPartPr>
              <p14:xfrm>
                <a:off x="4842879" y="4729326"/>
                <a:ext cx="258120" cy="170280"/>
              </p14:xfrm>
            </p:contentPart>
          </mc:Choice>
          <mc:Fallback xmlns="">
            <p:pic>
              <p:nvPicPr>
                <p:cNvPr id="183" name="Freihand 182">
                  <a:extLst>
                    <a:ext uri="{FF2B5EF4-FFF2-40B4-BE49-F238E27FC236}">
                      <a16:creationId xmlns:a16="http://schemas.microsoft.com/office/drawing/2014/main" id="{69FC78FE-AC6F-4525-9936-F0CC30869D0E}"/>
                    </a:ext>
                  </a:extLst>
                </p:cNvPr>
                <p:cNvPicPr/>
                <p:nvPr/>
              </p:nvPicPr>
              <p:blipFill>
                <a:blip r:embed="rId317"/>
                <a:stretch>
                  <a:fillRect/>
                </a:stretch>
              </p:blipFill>
              <p:spPr>
                <a:xfrm>
                  <a:off x="4838559" y="4725006"/>
                  <a:ext cx="266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4" name="Freihand 183">
                  <a:extLst>
                    <a:ext uri="{FF2B5EF4-FFF2-40B4-BE49-F238E27FC236}">
                      <a16:creationId xmlns:a16="http://schemas.microsoft.com/office/drawing/2014/main" id="{DCE1A297-7E5F-4C28-A8E7-66628A14B37B}"/>
                    </a:ext>
                  </a:extLst>
                </p14:cNvPr>
                <p14:cNvContentPartPr/>
                <p14:nvPr/>
              </p14:nvContentPartPr>
              <p14:xfrm>
                <a:off x="5079039" y="4721766"/>
                <a:ext cx="35640" cy="30600"/>
              </p14:xfrm>
            </p:contentPart>
          </mc:Choice>
          <mc:Fallback xmlns="">
            <p:pic>
              <p:nvPicPr>
                <p:cNvPr id="184" name="Freihand 183">
                  <a:extLst>
                    <a:ext uri="{FF2B5EF4-FFF2-40B4-BE49-F238E27FC236}">
                      <a16:creationId xmlns:a16="http://schemas.microsoft.com/office/drawing/2014/main" id="{DCE1A297-7E5F-4C28-A8E7-66628A14B37B}"/>
                    </a:ext>
                  </a:extLst>
                </p:cNvPr>
                <p:cNvPicPr/>
                <p:nvPr/>
              </p:nvPicPr>
              <p:blipFill>
                <a:blip r:embed="rId319"/>
                <a:stretch>
                  <a:fillRect/>
                </a:stretch>
              </p:blipFill>
              <p:spPr>
                <a:xfrm>
                  <a:off x="5074719" y="4717446"/>
                  <a:ext cx="442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5" name="Freihand 184">
                  <a:extLst>
                    <a:ext uri="{FF2B5EF4-FFF2-40B4-BE49-F238E27FC236}">
                      <a16:creationId xmlns:a16="http://schemas.microsoft.com/office/drawing/2014/main" id="{0C01C079-F69B-47CB-BF44-C0665BD46FF3}"/>
                    </a:ext>
                  </a:extLst>
                </p14:cNvPr>
                <p14:cNvContentPartPr/>
                <p14:nvPr/>
              </p14:nvContentPartPr>
              <p14:xfrm>
                <a:off x="5109279" y="4781166"/>
                <a:ext cx="100800" cy="95040"/>
              </p14:xfrm>
            </p:contentPart>
          </mc:Choice>
          <mc:Fallback xmlns="">
            <p:pic>
              <p:nvPicPr>
                <p:cNvPr id="185" name="Freihand 184">
                  <a:extLst>
                    <a:ext uri="{FF2B5EF4-FFF2-40B4-BE49-F238E27FC236}">
                      <a16:creationId xmlns:a16="http://schemas.microsoft.com/office/drawing/2014/main" id="{0C01C079-F69B-47CB-BF44-C0665BD46FF3}"/>
                    </a:ext>
                  </a:extLst>
                </p:cNvPr>
                <p:cNvPicPr/>
                <p:nvPr/>
              </p:nvPicPr>
              <p:blipFill>
                <a:blip r:embed="rId321"/>
                <a:stretch>
                  <a:fillRect/>
                </a:stretch>
              </p:blipFill>
              <p:spPr>
                <a:xfrm>
                  <a:off x="5104959" y="4776846"/>
                  <a:ext cx="10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6" name="Freihand 185">
                  <a:extLst>
                    <a:ext uri="{FF2B5EF4-FFF2-40B4-BE49-F238E27FC236}">
                      <a16:creationId xmlns:a16="http://schemas.microsoft.com/office/drawing/2014/main" id="{CEDD7B57-9B2C-4035-8F34-D37A47C73BCE}"/>
                    </a:ext>
                  </a:extLst>
                </p14:cNvPr>
                <p14:cNvContentPartPr/>
                <p14:nvPr/>
              </p14:nvContentPartPr>
              <p14:xfrm>
                <a:off x="5240319" y="4680726"/>
                <a:ext cx="72720" cy="176760"/>
              </p14:xfrm>
            </p:contentPart>
          </mc:Choice>
          <mc:Fallback xmlns="">
            <p:pic>
              <p:nvPicPr>
                <p:cNvPr id="186" name="Freihand 185">
                  <a:extLst>
                    <a:ext uri="{FF2B5EF4-FFF2-40B4-BE49-F238E27FC236}">
                      <a16:creationId xmlns:a16="http://schemas.microsoft.com/office/drawing/2014/main" id="{CEDD7B57-9B2C-4035-8F34-D37A47C73BCE}"/>
                    </a:ext>
                  </a:extLst>
                </p:cNvPr>
                <p:cNvPicPr/>
                <p:nvPr/>
              </p:nvPicPr>
              <p:blipFill>
                <a:blip r:embed="rId323"/>
                <a:stretch>
                  <a:fillRect/>
                </a:stretch>
              </p:blipFill>
              <p:spPr>
                <a:xfrm>
                  <a:off x="5235999" y="4676406"/>
                  <a:ext cx="81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7" name="Freihand 186">
                  <a:extLst>
                    <a:ext uri="{FF2B5EF4-FFF2-40B4-BE49-F238E27FC236}">
                      <a16:creationId xmlns:a16="http://schemas.microsoft.com/office/drawing/2014/main" id="{72A52905-4C85-44EC-B817-84DA96D94D45}"/>
                    </a:ext>
                  </a:extLst>
                </p14:cNvPr>
                <p14:cNvContentPartPr/>
                <p14:nvPr/>
              </p14:nvContentPartPr>
              <p14:xfrm>
                <a:off x="5297199" y="4773606"/>
                <a:ext cx="404280" cy="219240"/>
              </p14:xfrm>
            </p:contentPart>
          </mc:Choice>
          <mc:Fallback xmlns="">
            <p:pic>
              <p:nvPicPr>
                <p:cNvPr id="187" name="Freihand 186">
                  <a:extLst>
                    <a:ext uri="{FF2B5EF4-FFF2-40B4-BE49-F238E27FC236}">
                      <a16:creationId xmlns:a16="http://schemas.microsoft.com/office/drawing/2014/main" id="{72A52905-4C85-44EC-B817-84DA96D94D45}"/>
                    </a:ext>
                  </a:extLst>
                </p:cNvPr>
                <p:cNvPicPr/>
                <p:nvPr/>
              </p:nvPicPr>
              <p:blipFill>
                <a:blip r:embed="rId325"/>
                <a:stretch>
                  <a:fillRect/>
                </a:stretch>
              </p:blipFill>
              <p:spPr>
                <a:xfrm>
                  <a:off x="5292879" y="4769286"/>
                  <a:ext cx="412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8" name="Freihand 187">
                  <a:extLst>
                    <a:ext uri="{FF2B5EF4-FFF2-40B4-BE49-F238E27FC236}">
                      <a16:creationId xmlns:a16="http://schemas.microsoft.com/office/drawing/2014/main" id="{D93D1593-1F54-4A7E-BEC9-A983B5E8084A}"/>
                    </a:ext>
                  </a:extLst>
                </p14:cNvPr>
                <p14:cNvContentPartPr/>
                <p14:nvPr/>
              </p14:nvContentPartPr>
              <p14:xfrm>
                <a:off x="5447679" y="4617726"/>
                <a:ext cx="20160" cy="3600"/>
              </p14:xfrm>
            </p:contentPart>
          </mc:Choice>
          <mc:Fallback xmlns="">
            <p:pic>
              <p:nvPicPr>
                <p:cNvPr id="188" name="Freihand 187">
                  <a:extLst>
                    <a:ext uri="{FF2B5EF4-FFF2-40B4-BE49-F238E27FC236}">
                      <a16:creationId xmlns:a16="http://schemas.microsoft.com/office/drawing/2014/main" id="{D93D1593-1F54-4A7E-BEC9-A983B5E8084A}"/>
                    </a:ext>
                  </a:extLst>
                </p:cNvPr>
                <p:cNvPicPr/>
                <p:nvPr/>
              </p:nvPicPr>
              <p:blipFill>
                <a:blip r:embed="rId327"/>
                <a:stretch>
                  <a:fillRect/>
                </a:stretch>
              </p:blipFill>
              <p:spPr>
                <a:xfrm>
                  <a:off x="5443359" y="4613406"/>
                  <a:ext cx="28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9" name="Freihand 188">
                  <a:extLst>
                    <a:ext uri="{FF2B5EF4-FFF2-40B4-BE49-F238E27FC236}">
                      <a16:creationId xmlns:a16="http://schemas.microsoft.com/office/drawing/2014/main" id="{3897B584-0243-4491-B9FB-57CA311FC242}"/>
                    </a:ext>
                  </a:extLst>
                </p14:cNvPr>
                <p14:cNvContentPartPr/>
                <p14:nvPr/>
              </p14:nvContentPartPr>
              <p14:xfrm>
                <a:off x="4055559" y="4880166"/>
                <a:ext cx="1809000" cy="369000"/>
              </p14:xfrm>
            </p:contentPart>
          </mc:Choice>
          <mc:Fallback xmlns="">
            <p:pic>
              <p:nvPicPr>
                <p:cNvPr id="189" name="Freihand 188">
                  <a:extLst>
                    <a:ext uri="{FF2B5EF4-FFF2-40B4-BE49-F238E27FC236}">
                      <a16:creationId xmlns:a16="http://schemas.microsoft.com/office/drawing/2014/main" id="{3897B584-0243-4491-B9FB-57CA311FC242}"/>
                    </a:ext>
                  </a:extLst>
                </p:cNvPr>
                <p:cNvPicPr/>
                <p:nvPr/>
              </p:nvPicPr>
              <p:blipFill>
                <a:blip r:embed="rId329"/>
                <a:stretch>
                  <a:fillRect/>
                </a:stretch>
              </p:blipFill>
              <p:spPr>
                <a:xfrm>
                  <a:off x="4051239" y="4875846"/>
                  <a:ext cx="18176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1" name="Freihand 190">
                  <a:extLst>
                    <a:ext uri="{FF2B5EF4-FFF2-40B4-BE49-F238E27FC236}">
                      <a16:creationId xmlns:a16="http://schemas.microsoft.com/office/drawing/2014/main" id="{4F8756BA-0ACE-41EE-8A22-07CC2462A4E3}"/>
                    </a:ext>
                  </a:extLst>
                </p14:cNvPr>
                <p14:cNvContentPartPr/>
                <p14:nvPr/>
              </p14:nvContentPartPr>
              <p14:xfrm>
                <a:off x="3741639" y="4025886"/>
                <a:ext cx="2485440" cy="1504440"/>
              </p14:xfrm>
            </p:contentPart>
          </mc:Choice>
          <mc:Fallback xmlns="">
            <p:pic>
              <p:nvPicPr>
                <p:cNvPr id="191" name="Freihand 190">
                  <a:extLst>
                    <a:ext uri="{FF2B5EF4-FFF2-40B4-BE49-F238E27FC236}">
                      <a16:creationId xmlns:a16="http://schemas.microsoft.com/office/drawing/2014/main" id="{4F8756BA-0ACE-41EE-8A22-07CC2462A4E3}"/>
                    </a:ext>
                  </a:extLst>
                </p:cNvPr>
                <p:cNvPicPr/>
                <p:nvPr/>
              </p:nvPicPr>
              <p:blipFill>
                <a:blip r:embed="rId331"/>
                <a:stretch>
                  <a:fillRect/>
                </a:stretch>
              </p:blipFill>
              <p:spPr>
                <a:xfrm>
                  <a:off x="3737319" y="4021566"/>
                  <a:ext cx="2494080" cy="151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2">
            <p14:nvContentPartPr>
              <p14:cNvPr id="77" name="Freihand 76">
                <a:extLst>
                  <a:ext uri="{FF2B5EF4-FFF2-40B4-BE49-F238E27FC236}">
                    <a16:creationId xmlns:a16="http://schemas.microsoft.com/office/drawing/2014/main" id="{1C1D5A13-362D-4753-82A1-DA5EF630D222}"/>
                  </a:ext>
                </a:extLst>
              </p14:cNvPr>
              <p14:cNvContentPartPr/>
              <p14:nvPr/>
            </p14:nvContentPartPr>
            <p14:xfrm>
              <a:off x="4631253" y="816387"/>
              <a:ext cx="5587200" cy="1815840"/>
            </p14:xfrm>
          </p:contentPart>
        </mc:Choice>
        <mc:Fallback>
          <p:pic>
            <p:nvPicPr>
              <p:cNvPr id="77" name="Freihand 76">
                <a:extLst>
                  <a:ext uri="{FF2B5EF4-FFF2-40B4-BE49-F238E27FC236}">
                    <a16:creationId xmlns:a16="http://schemas.microsoft.com/office/drawing/2014/main" id="{1C1D5A13-362D-4753-82A1-DA5EF630D222}"/>
                  </a:ext>
                </a:extLst>
              </p:cNvPr>
              <p:cNvPicPr/>
              <p:nvPr/>
            </p:nvPicPr>
            <p:blipFill>
              <a:blip r:embed="rId333"/>
              <a:stretch>
                <a:fillRect/>
              </a:stretch>
            </p:blipFill>
            <p:spPr>
              <a:xfrm>
                <a:off x="4626933" y="812067"/>
                <a:ext cx="5595839" cy="1824480"/>
              </a:xfrm>
              <a:prstGeom prst="rect">
                <a:avLst/>
              </a:prstGeom>
            </p:spPr>
          </p:pic>
        </mc:Fallback>
      </mc:AlternateContent>
    </p:spTree>
    <p:extLst>
      <p:ext uri="{BB962C8B-B14F-4D97-AF65-F5344CB8AC3E}">
        <p14:creationId xmlns:p14="http://schemas.microsoft.com/office/powerpoint/2010/main" val="139732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200902" y="324392"/>
            <a:ext cx="1375698" cy="343620"/>
          </a:xfrm>
          <a:prstGeom prst="rect">
            <a:avLst/>
          </a:prstGeom>
          <a:noFill/>
        </p:spPr>
        <p:txBody>
          <a:bodyPr wrap="none" rtlCol="0">
            <a:spAutoFit/>
          </a:bodyPr>
          <a:lstStyle/>
          <a:p>
            <a:r>
              <a:rPr lang="de-DE" sz="1633"/>
              <a:t>Exchange rate</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09F2454C-F326-4704-9380-4790667856AA}"/>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pic>
        <p:nvPicPr>
          <p:cNvPr id="3" name="Grafik 2">
            <a:extLst>
              <a:ext uri="{FF2B5EF4-FFF2-40B4-BE49-F238E27FC236}">
                <a16:creationId xmlns:a16="http://schemas.microsoft.com/office/drawing/2014/main" id="{46F98E0D-02F7-459C-9FF3-5BF5A4AE60B1}"/>
              </a:ext>
            </a:extLst>
          </p:cNvPr>
          <p:cNvPicPr>
            <a:picLocks noChangeAspect="1"/>
          </p:cNvPicPr>
          <p:nvPr/>
        </p:nvPicPr>
        <p:blipFill>
          <a:blip r:embed="rId4"/>
          <a:stretch>
            <a:fillRect/>
          </a:stretch>
        </p:blipFill>
        <p:spPr>
          <a:xfrm>
            <a:off x="396958" y="877839"/>
            <a:ext cx="7600025" cy="4568101"/>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A07A514-AA12-4C9E-9C81-F607694C57AF}"/>
                  </a:ext>
                </a:extLst>
              </p14:cNvPr>
              <p14:cNvContentPartPr/>
              <p14:nvPr/>
            </p14:nvContentPartPr>
            <p14:xfrm>
              <a:off x="1151799" y="2579766"/>
              <a:ext cx="409320" cy="99720"/>
            </p14:xfrm>
          </p:contentPart>
        </mc:Choice>
        <mc:Fallback xmlns="">
          <p:pic>
            <p:nvPicPr>
              <p:cNvPr id="4" name="Freihand 3">
                <a:extLst>
                  <a:ext uri="{FF2B5EF4-FFF2-40B4-BE49-F238E27FC236}">
                    <a16:creationId xmlns:a16="http://schemas.microsoft.com/office/drawing/2014/main" id="{3A07A514-AA12-4C9E-9C81-F607694C57AF}"/>
                  </a:ext>
                </a:extLst>
              </p:cNvPr>
              <p:cNvPicPr/>
              <p:nvPr/>
            </p:nvPicPr>
            <p:blipFill>
              <a:blip r:embed="rId6"/>
              <a:stretch>
                <a:fillRect/>
              </a:stretch>
            </p:blipFill>
            <p:spPr>
              <a:xfrm>
                <a:off x="1147479" y="2575446"/>
                <a:ext cx="417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34EA58C4-5AF2-469E-9EFD-B9C7BEFB4296}"/>
                  </a:ext>
                </a:extLst>
              </p14:cNvPr>
              <p14:cNvContentPartPr/>
              <p14:nvPr/>
            </p14:nvContentPartPr>
            <p14:xfrm>
              <a:off x="7341999" y="2633046"/>
              <a:ext cx="373320" cy="168840"/>
            </p14:xfrm>
          </p:contentPart>
        </mc:Choice>
        <mc:Fallback xmlns="">
          <p:pic>
            <p:nvPicPr>
              <p:cNvPr id="5" name="Freihand 4">
                <a:extLst>
                  <a:ext uri="{FF2B5EF4-FFF2-40B4-BE49-F238E27FC236}">
                    <a16:creationId xmlns:a16="http://schemas.microsoft.com/office/drawing/2014/main" id="{34EA58C4-5AF2-469E-9EFD-B9C7BEFB4296}"/>
                  </a:ext>
                </a:extLst>
              </p:cNvPr>
              <p:cNvPicPr/>
              <p:nvPr/>
            </p:nvPicPr>
            <p:blipFill>
              <a:blip r:embed="rId8"/>
              <a:stretch>
                <a:fillRect/>
              </a:stretch>
            </p:blipFill>
            <p:spPr>
              <a:xfrm>
                <a:off x="7337679" y="2628726"/>
                <a:ext cx="381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D992256C-27B0-4E5B-8597-BEE0ED807F46}"/>
                  </a:ext>
                </a:extLst>
              </p14:cNvPr>
              <p14:cNvContentPartPr/>
              <p14:nvPr/>
            </p14:nvContentPartPr>
            <p14:xfrm>
              <a:off x="3781239" y="1993686"/>
              <a:ext cx="3604320" cy="770760"/>
            </p14:xfrm>
          </p:contentPart>
        </mc:Choice>
        <mc:Fallback xmlns="">
          <p:pic>
            <p:nvPicPr>
              <p:cNvPr id="12" name="Freihand 11">
                <a:extLst>
                  <a:ext uri="{FF2B5EF4-FFF2-40B4-BE49-F238E27FC236}">
                    <a16:creationId xmlns:a16="http://schemas.microsoft.com/office/drawing/2014/main" id="{D992256C-27B0-4E5B-8597-BEE0ED807F46}"/>
                  </a:ext>
                </a:extLst>
              </p:cNvPr>
              <p:cNvPicPr/>
              <p:nvPr/>
            </p:nvPicPr>
            <p:blipFill>
              <a:blip r:embed="rId10"/>
              <a:stretch>
                <a:fillRect/>
              </a:stretch>
            </p:blipFill>
            <p:spPr>
              <a:xfrm>
                <a:off x="3776919" y="1989366"/>
                <a:ext cx="3612960" cy="779400"/>
              </a:xfrm>
              <a:prstGeom prst="rect">
                <a:avLst/>
              </a:prstGeom>
            </p:spPr>
          </p:pic>
        </mc:Fallback>
      </mc:AlternateContent>
      <p:grpSp>
        <p:nvGrpSpPr>
          <p:cNvPr id="49" name="Gruppieren 48">
            <a:extLst>
              <a:ext uri="{FF2B5EF4-FFF2-40B4-BE49-F238E27FC236}">
                <a16:creationId xmlns:a16="http://schemas.microsoft.com/office/drawing/2014/main" id="{52F0D009-E163-4E84-918C-EC2566D10ABF}"/>
              </a:ext>
            </a:extLst>
          </p:cNvPr>
          <p:cNvGrpSpPr/>
          <p:nvPr/>
        </p:nvGrpSpPr>
        <p:grpSpPr>
          <a:xfrm>
            <a:off x="3421239" y="1767966"/>
            <a:ext cx="341640" cy="376200"/>
            <a:chOff x="3421239" y="1767966"/>
            <a:chExt cx="341640" cy="37620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A5690D74-A61D-4CA2-85CC-03C1CC1B7998}"/>
                    </a:ext>
                  </a:extLst>
                </p14:cNvPr>
                <p14:cNvContentPartPr/>
                <p14:nvPr/>
              </p14:nvContentPartPr>
              <p14:xfrm>
                <a:off x="3752439" y="1970286"/>
                <a:ext cx="10440" cy="6840"/>
              </p14:xfrm>
            </p:contentPart>
          </mc:Choice>
          <mc:Fallback xmlns="">
            <p:pic>
              <p:nvPicPr>
                <p:cNvPr id="6" name="Freihand 5">
                  <a:extLst>
                    <a:ext uri="{FF2B5EF4-FFF2-40B4-BE49-F238E27FC236}">
                      <a16:creationId xmlns:a16="http://schemas.microsoft.com/office/drawing/2014/main" id="{A5690D74-A61D-4CA2-85CC-03C1CC1B7998}"/>
                    </a:ext>
                  </a:extLst>
                </p:cNvPr>
                <p:cNvPicPr/>
                <p:nvPr/>
              </p:nvPicPr>
              <p:blipFill>
                <a:blip r:embed="rId12"/>
                <a:stretch>
                  <a:fillRect/>
                </a:stretch>
              </p:blipFill>
              <p:spPr>
                <a:xfrm>
                  <a:off x="3748119" y="1965966"/>
                  <a:ext cx="19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A2E7C01-AE27-48FA-8EC3-ACD311487A62}"/>
                    </a:ext>
                  </a:extLst>
                </p14:cNvPr>
                <p14:cNvContentPartPr/>
                <p14:nvPr/>
              </p14:nvContentPartPr>
              <p14:xfrm>
                <a:off x="3734799" y="1965966"/>
                <a:ext cx="15120" cy="25920"/>
              </p14:xfrm>
            </p:contentPart>
          </mc:Choice>
          <mc:Fallback xmlns="">
            <p:pic>
              <p:nvPicPr>
                <p:cNvPr id="10" name="Freihand 9">
                  <a:extLst>
                    <a:ext uri="{FF2B5EF4-FFF2-40B4-BE49-F238E27FC236}">
                      <a16:creationId xmlns:a16="http://schemas.microsoft.com/office/drawing/2014/main" id="{7A2E7C01-AE27-48FA-8EC3-ACD311487A62}"/>
                    </a:ext>
                  </a:extLst>
                </p:cNvPr>
                <p:cNvPicPr/>
                <p:nvPr/>
              </p:nvPicPr>
              <p:blipFill>
                <a:blip r:embed="rId14"/>
                <a:stretch>
                  <a:fillRect/>
                </a:stretch>
              </p:blipFill>
              <p:spPr>
                <a:xfrm>
                  <a:off x="3730479" y="1961646"/>
                  <a:ext cx="23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Freihand 47">
                  <a:extLst>
                    <a:ext uri="{FF2B5EF4-FFF2-40B4-BE49-F238E27FC236}">
                      <a16:creationId xmlns:a16="http://schemas.microsoft.com/office/drawing/2014/main" id="{D8D6A113-D214-4E9E-9EBE-624BC3ED6D95}"/>
                    </a:ext>
                  </a:extLst>
                </p14:cNvPr>
                <p14:cNvContentPartPr/>
                <p14:nvPr/>
              </p14:nvContentPartPr>
              <p14:xfrm>
                <a:off x="3421239" y="1767966"/>
                <a:ext cx="320040" cy="376200"/>
              </p14:xfrm>
            </p:contentPart>
          </mc:Choice>
          <mc:Fallback xmlns="">
            <p:pic>
              <p:nvPicPr>
                <p:cNvPr id="48" name="Freihand 47">
                  <a:extLst>
                    <a:ext uri="{FF2B5EF4-FFF2-40B4-BE49-F238E27FC236}">
                      <a16:creationId xmlns:a16="http://schemas.microsoft.com/office/drawing/2014/main" id="{D8D6A113-D214-4E9E-9EBE-624BC3ED6D95}"/>
                    </a:ext>
                  </a:extLst>
                </p:cNvPr>
                <p:cNvPicPr/>
                <p:nvPr/>
              </p:nvPicPr>
              <p:blipFill>
                <a:blip r:embed="rId16"/>
                <a:stretch>
                  <a:fillRect/>
                </a:stretch>
              </p:blipFill>
              <p:spPr>
                <a:xfrm>
                  <a:off x="3416919" y="1763646"/>
                  <a:ext cx="328680" cy="38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50" name="Freihand 49">
                <a:extLst>
                  <a:ext uri="{FF2B5EF4-FFF2-40B4-BE49-F238E27FC236}">
                    <a16:creationId xmlns:a16="http://schemas.microsoft.com/office/drawing/2014/main" id="{EBA01511-44E9-409B-8515-D4AED96B4E40}"/>
                  </a:ext>
                </a:extLst>
              </p14:cNvPr>
              <p14:cNvContentPartPr/>
              <p14:nvPr/>
            </p14:nvContentPartPr>
            <p14:xfrm>
              <a:off x="7378719" y="2392566"/>
              <a:ext cx="423000" cy="694800"/>
            </p14:xfrm>
          </p:contentPart>
        </mc:Choice>
        <mc:Fallback xmlns="">
          <p:pic>
            <p:nvPicPr>
              <p:cNvPr id="50" name="Freihand 49">
                <a:extLst>
                  <a:ext uri="{FF2B5EF4-FFF2-40B4-BE49-F238E27FC236}">
                    <a16:creationId xmlns:a16="http://schemas.microsoft.com/office/drawing/2014/main" id="{EBA01511-44E9-409B-8515-D4AED96B4E40}"/>
                  </a:ext>
                </a:extLst>
              </p:cNvPr>
              <p:cNvPicPr/>
              <p:nvPr/>
            </p:nvPicPr>
            <p:blipFill>
              <a:blip r:embed="rId18"/>
              <a:stretch>
                <a:fillRect/>
              </a:stretch>
            </p:blipFill>
            <p:spPr>
              <a:xfrm>
                <a:off x="7374399" y="2388246"/>
                <a:ext cx="431640" cy="703440"/>
              </a:xfrm>
              <a:prstGeom prst="rect">
                <a:avLst/>
              </a:prstGeom>
            </p:spPr>
          </p:pic>
        </mc:Fallback>
      </mc:AlternateContent>
      <p:grpSp>
        <p:nvGrpSpPr>
          <p:cNvPr id="52" name="Gruppieren 51">
            <a:extLst>
              <a:ext uri="{FF2B5EF4-FFF2-40B4-BE49-F238E27FC236}">
                <a16:creationId xmlns:a16="http://schemas.microsoft.com/office/drawing/2014/main" id="{353945BF-830B-4F08-A29B-E6FE2550AB55}"/>
              </a:ext>
            </a:extLst>
          </p:cNvPr>
          <p:cNvGrpSpPr/>
          <p:nvPr/>
        </p:nvGrpSpPr>
        <p:grpSpPr>
          <a:xfrm>
            <a:off x="5322759" y="542886"/>
            <a:ext cx="5418720" cy="1821600"/>
            <a:chOff x="5322759" y="542886"/>
            <a:chExt cx="5418720" cy="182160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BCD050C2-04B6-4211-B060-A36A7D537627}"/>
                    </a:ext>
                  </a:extLst>
                </p14:cNvPr>
                <p14:cNvContentPartPr/>
                <p14:nvPr/>
              </p14:nvContentPartPr>
              <p14:xfrm>
                <a:off x="5397999" y="1433166"/>
                <a:ext cx="1011240" cy="812160"/>
              </p14:xfrm>
            </p:contentPart>
          </mc:Choice>
          <mc:Fallback xmlns="">
            <p:pic>
              <p:nvPicPr>
                <p:cNvPr id="14" name="Freihand 13">
                  <a:extLst>
                    <a:ext uri="{FF2B5EF4-FFF2-40B4-BE49-F238E27FC236}">
                      <a16:creationId xmlns:a16="http://schemas.microsoft.com/office/drawing/2014/main" id="{BCD050C2-04B6-4211-B060-A36A7D537627}"/>
                    </a:ext>
                  </a:extLst>
                </p:cNvPr>
                <p:cNvPicPr/>
                <p:nvPr/>
              </p:nvPicPr>
              <p:blipFill>
                <a:blip r:embed="rId20"/>
                <a:stretch>
                  <a:fillRect/>
                </a:stretch>
              </p:blipFill>
              <p:spPr>
                <a:xfrm>
                  <a:off x="5393679" y="1428846"/>
                  <a:ext cx="1019880" cy="820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98CCF1B-56BC-4339-BA72-FC3F8B016455}"/>
                    </a:ext>
                  </a:extLst>
                </p14:cNvPr>
                <p14:cNvContentPartPr/>
                <p14:nvPr/>
              </p14:nvContentPartPr>
              <p14:xfrm>
                <a:off x="5322759" y="1987566"/>
                <a:ext cx="379080" cy="376920"/>
              </p14:xfrm>
            </p:contentPart>
          </mc:Choice>
          <mc:Fallback xmlns="">
            <p:pic>
              <p:nvPicPr>
                <p:cNvPr id="15" name="Freihand 14">
                  <a:extLst>
                    <a:ext uri="{FF2B5EF4-FFF2-40B4-BE49-F238E27FC236}">
                      <a16:creationId xmlns:a16="http://schemas.microsoft.com/office/drawing/2014/main" id="{598CCF1B-56BC-4339-BA72-FC3F8B016455}"/>
                    </a:ext>
                  </a:extLst>
                </p:cNvPr>
                <p:cNvPicPr/>
                <p:nvPr/>
              </p:nvPicPr>
              <p:blipFill>
                <a:blip r:embed="rId22"/>
                <a:stretch>
                  <a:fillRect/>
                </a:stretch>
              </p:blipFill>
              <p:spPr>
                <a:xfrm>
                  <a:off x="5318439" y="1983246"/>
                  <a:ext cx="3877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2036D85F-BD65-496A-8B22-CE24AEA93063}"/>
                    </a:ext>
                  </a:extLst>
                </p14:cNvPr>
                <p14:cNvContentPartPr/>
                <p14:nvPr/>
              </p14:nvContentPartPr>
              <p14:xfrm>
                <a:off x="6591399" y="1118166"/>
                <a:ext cx="16920" cy="244080"/>
              </p14:xfrm>
            </p:contentPart>
          </mc:Choice>
          <mc:Fallback xmlns="">
            <p:pic>
              <p:nvPicPr>
                <p:cNvPr id="17" name="Freihand 16">
                  <a:extLst>
                    <a:ext uri="{FF2B5EF4-FFF2-40B4-BE49-F238E27FC236}">
                      <a16:creationId xmlns:a16="http://schemas.microsoft.com/office/drawing/2014/main" id="{2036D85F-BD65-496A-8B22-CE24AEA93063}"/>
                    </a:ext>
                  </a:extLst>
                </p:cNvPr>
                <p:cNvPicPr/>
                <p:nvPr/>
              </p:nvPicPr>
              <p:blipFill>
                <a:blip r:embed="rId24"/>
                <a:stretch>
                  <a:fillRect/>
                </a:stretch>
              </p:blipFill>
              <p:spPr>
                <a:xfrm>
                  <a:off x="6587079" y="1113846"/>
                  <a:ext cx="255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1356B79-29D2-4C89-8F63-9880C6EB6529}"/>
                    </a:ext>
                  </a:extLst>
                </p14:cNvPr>
                <p14:cNvContentPartPr/>
                <p14:nvPr/>
              </p14:nvContentPartPr>
              <p14:xfrm>
                <a:off x="6446319" y="1085046"/>
                <a:ext cx="246960" cy="109080"/>
              </p14:xfrm>
            </p:contentPart>
          </mc:Choice>
          <mc:Fallback xmlns="">
            <p:pic>
              <p:nvPicPr>
                <p:cNvPr id="18" name="Freihand 17">
                  <a:extLst>
                    <a:ext uri="{FF2B5EF4-FFF2-40B4-BE49-F238E27FC236}">
                      <a16:creationId xmlns:a16="http://schemas.microsoft.com/office/drawing/2014/main" id="{B1356B79-29D2-4C89-8F63-9880C6EB6529}"/>
                    </a:ext>
                  </a:extLst>
                </p:cNvPr>
                <p:cNvPicPr/>
                <p:nvPr/>
              </p:nvPicPr>
              <p:blipFill>
                <a:blip r:embed="rId26"/>
                <a:stretch>
                  <a:fillRect/>
                </a:stretch>
              </p:blipFill>
              <p:spPr>
                <a:xfrm>
                  <a:off x="6441999" y="1080726"/>
                  <a:ext cx="255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C2C6B97C-0310-474B-8F80-54A068332DFA}"/>
                    </a:ext>
                  </a:extLst>
                </p14:cNvPr>
                <p14:cNvContentPartPr/>
                <p14:nvPr/>
              </p14:nvContentPartPr>
              <p14:xfrm>
                <a:off x="6712359" y="1153446"/>
                <a:ext cx="403920" cy="150120"/>
              </p14:xfrm>
            </p:contentPart>
          </mc:Choice>
          <mc:Fallback xmlns="">
            <p:pic>
              <p:nvPicPr>
                <p:cNvPr id="19" name="Freihand 18">
                  <a:extLst>
                    <a:ext uri="{FF2B5EF4-FFF2-40B4-BE49-F238E27FC236}">
                      <a16:creationId xmlns:a16="http://schemas.microsoft.com/office/drawing/2014/main" id="{C2C6B97C-0310-474B-8F80-54A068332DFA}"/>
                    </a:ext>
                  </a:extLst>
                </p:cNvPr>
                <p:cNvPicPr/>
                <p:nvPr/>
              </p:nvPicPr>
              <p:blipFill>
                <a:blip r:embed="rId28"/>
                <a:stretch>
                  <a:fillRect/>
                </a:stretch>
              </p:blipFill>
              <p:spPr>
                <a:xfrm>
                  <a:off x="6708039" y="1149126"/>
                  <a:ext cx="412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DAD813EA-DD17-422E-B57F-CCB171120A58}"/>
                    </a:ext>
                  </a:extLst>
                </p14:cNvPr>
                <p14:cNvContentPartPr/>
                <p14:nvPr/>
              </p14:nvContentPartPr>
              <p14:xfrm>
                <a:off x="7158399" y="1013406"/>
                <a:ext cx="165960" cy="132120"/>
              </p14:xfrm>
            </p:contentPart>
          </mc:Choice>
          <mc:Fallback xmlns="">
            <p:pic>
              <p:nvPicPr>
                <p:cNvPr id="20" name="Freihand 19">
                  <a:extLst>
                    <a:ext uri="{FF2B5EF4-FFF2-40B4-BE49-F238E27FC236}">
                      <a16:creationId xmlns:a16="http://schemas.microsoft.com/office/drawing/2014/main" id="{DAD813EA-DD17-422E-B57F-CCB171120A58}"/>
                    </a:ext>
                  </a:extLst>
                </p:cNvPr>
                <p:cNvPicPr/>
                <p:nvPr/>
              </p:nvPicPr>
              <p:blipFill>
                <a:blip r:embed="rId30"/>
                <a:stretch>
                  <a:fillRect/>
                </a:stretch>
              </p:blipFill>
              <p:spPr>
                <a:xfrm>
                  <a:off x="7154079" y="1009086"/>
                  <a:ext cx="1746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0F9C0213-1A65-49B2-B87B-565C3326F870}"/>
                    </a:ext>
                  </a:extLst>
                </p14:cNvPr>
                <p14:cNvContentPartPr/>
                <p14:nvPr/>
              </p14:nvContentPartPr>
              <p14:xfrm>
                <a:off x="7460439" y="890646"/>
                <a:ext cx="240840" cy="367920"/>
              </p14:xfrm>
            </p:contentPart>
          </mc:Choice>
          <mc:Fallback xmlns="">
            <p:pic>
              <p:nvPicPr>
                <p:cNvPr id="21" name="Freihand 20">
                  <a:extLst>
                    <a:ext uri="{FF2B5EF4-FFF2-40B4-BE49-F238E27FC236}">
                      <a16:creationId xmlns:a16="http://schemas.microsoft.com/office/drawing/2014/main" id="{0F9C0213-1A65-49B2-B87B-565C3326F870}"/>
                    </a:ext>
                  </a:extLst>
                </p:cNvPr>
                <p:cNvPicPr/>
                <p:nvPr/>
              </p:nvPicPr>
              <p:blipFill>
                <a:blip r:embed="rId32"/>
                <a:stretch>
                  <a:fillRect/>
                </a:stretch>
              </p:blipFill>
              <p:spPr>
                <a:xfrm>
                  <a:off x="7456119" y="886326"/>
                  <a:ext cx="2494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709EAA81-31B9-4E8F-A7FA-84186F07967C}"/>
                    </a:ext>
                  </a:extLst>
                </p14:cNvPr>
                <p14:cNvContentPartPr/>
                <p14:nvPr/>
              </p14:nvContentPartPr>
              <p14:xfrm>
                <a:off x="9997359" y="640806"/>
                <a:ext cx="304920" cy="346680"/>
              </p14:xfrm>
            </p:contentPart>
          </mc:Choice>
          <mc:Fallback xmlns="">
            <p:pic>
              <p:nvPicPr>
                <p:cNvPr id="33" name="Freihand 32">
                  <a:extLst>
                    <a:ext uri="{FF2B5EF4-FFF2-40B4-BE49-F238E27FC236}">
                      <a16:creationId xmlns:a16="http://schemas.microsoft.com/office/drawing/2014/main" id="{709EAA81-31B9-4E8F-A7FA-84186F07967C}"/>
                    </a:ext>
                  </a:extLst>
                </p:cNvPr>
                <p:cNvPicPr/>
                <p:nvPr/>
              </p:nvPicPr>
              <p:blipFill>
                <a:blip r:embed="rId34"/>
                <a:stretch>
                  <a:fillRect/>
                </a:stretch>
              </p:blipFill>
              <p:spPr>
                <a:xfrm>
                  <a:off x="9993039" y="636486"/>
                  <a:ext cx="3135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C7042632-CC16-41E5-BBF7-D71F72937C5C}"/>
                    </a:ext>
                  </a:extLst>
                </p14:cNvPr>
                <p14:cNvContentPartPr/>
                <p14:nvPr/>
              </p14:nvContentPartPr>
              <p14:xfrm>
                <a:off x="8013039" y="824406"/>
                <a:ext cx="182160" cy="248760"/>
              </p14:xfrm>
            </p:contentPart>
          </mc:Choice>
          <mc:Fallback xmlns="">
            <p:pic>
              <p:nvPicPr>
                <p:cNvPr id="23" name="Freihand 22">
                  <a:extLst>
                    <a:ext uri="{FF2B5EF4-FFF2-40B4-BE49-F238E27FC236}">
                      <a16:creationId xmlns:a16="http://schemas.microsoft.com/office/drawing/2014/main" id="{C7042632-CC16-41E5-BBF7-D71F72937C5C}"/>
                    </a:ext>
                  </a:extLst>
                </p:cNvPr>
                <p:cNvPicPr/>
                <p:nvPr/>
              </p:nvPicPr>
              <p:blipFill>
                <a:blip r:embed="rId36"/>
                <a:stretch>
                  <a:fillRect/>
                </a:stretch>
              </p:blipFill>
              <p:spPr>
                <a:xfrm>
                  <a:off x="8008719" y="820086"/>
                  <a:ext cx="1908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736B8DB8-B924-4948-98EB-5E780A7D8AFB}"/>
                    </a:ext>
                  </a:extLst>
                </p14:cNvPr>
                <p14:cNvContentPartPr/>
                <p14:nvPr/>
              </p14:nvContentPartPr>
              <p14:xfrm>
                <a:off x="8200959" y="862566"/>
                <a:ext cx="136800" cy="124560"/>
              </p14:xfrm>
            </p:contentPart>
          </mc:Choice>
          <mc:Fallback xmlns="">
            <p:pic>
              <p:nvPicPr>
                <p:cNvPr id="24" name="Freihand 23">
                  <a:extLst>
                    <a:ext uri="{FF2B5EF4-FFF2-40B4-BE49-F238E27FC236}">
                      <a16:creationId xmlns:a16="http://schemas.microsoft.com/office/drawing/2014/main" id="{736B8DB8-B924-4948-98EB-5E780A7D8AFB}"/>
                    </a:ext>
                  </a:extLst>
                </p:cNvPr>
                <p:cNvPicPr/>
                <p:nvPr/>
              </p:nvPicPr>
              <p:blipFill>
                <a:blip r:embed="rId38"/>
                <a:stretch>
                  <a:fillRect/>
                </a:stretch>
              </p:blipFill>
              <p:spPr>
                <a:xfrm>
                  <a:off x="8196639" y="858246"/>
                  <a:ext cx="145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EB732F36-0C6F-4050-A86B-0CAF753D2FD5}"/>
                    </a:ext>
                  </a:extLst>
                </p14:cNvPr>
                <p14:cNvContentPartPr/>
                <p14:nvPr/>
              </p14:nvContentPartPr>
              <p14:xfrm>
                <a:off x="8358639" y="870846"/>
                <a:ext cx="114480" cy="253080"/>
              </p14:xfrm>
            </p:contentPart>
          </mc:Choice>
          <mc:Fallback xmlns="">
            <p:pic>
              <p:nvPicPr>
                <p:cNvPr id="25" name="Freihand 24">
                  <a:extLst>
                    <a:ext uri="{FF2B5EF4-FFF2-40B4-BE49-F238E27FC236}">
                      <a16:creationId xmlns:a16="http://schemas.microsoft.com/office/drawing/2014/main" id="{EB732F36-0C6F-4050-A86B-0CAF753D2FD5}"/>
                    </a:ext>
                  </a:extLst>
                </p:cNvPr>
                <p:cNvPicPr/>
                <p:nvPr/>
              </p:nvPicPr>
              <p:blipFill>
                <a:blip r:embed="rId40"/>
                <a:stretch>
                  <a:fillRect/>
                </a:stretch>
              </p:blipFill>
              <p:spPr>
                <a:xfrm>
                  <a:off x="8354319" y="866526"/>
                  <a:ext cx="123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2FBC932A-8F1A-477E-BC74-3CCF55FA291B}"/>
                    </a:ext>
                  </a:extLst>
                </p14:cNvPr>
                <p14:cNvContentPartPr/>
                <p14:nvPr/>
              </p14:nvContentPartPr>
              <p14:xfrm>
                <a:off x="8513079" y="799206"/>
                <a:ext cx="175320" cy="168480"/>
              </p14:xfrm>
            </p:contentPart>
          </mc:Choice>
          <mc:Fallback xmlns="">
            <p:pic>
              <p:nvPicPr>
                <p:cNvPr id="26" name="Freihand 25">
                  <a:extLst>
                    <a:ext uri="{FF2B5EF4-FFF2-40B4-BE49-F238E27FC236}">
                      <a16:creationId xmlns:a16="http://schemas.microsoft.com/office/drawing/2014/main" id="{2FBC932A-8F1A-477E-BC74-3CCF55FA291B}"/>
                    </a:ext>
                  </a:extLst>
                </p:cNvPr>
                <p:cNvPicPr/>
                <p:nvPr/>
              </p:nvPicPr>
              <p:blipFill>
                <a:blip r:embed="rId42"/>
                <a:stretch>
                  <a:fillRect/>
                </a:stretch>
              </p:blipFill>
              <p:spPr>
                <a:xfrm>
                  <a:off x="8508759" y="794886"/>
                  <a:ext cx="183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98DBFC49-0F75-4D43-9247-0BDA85A92B3C}"/>
                    </a:ext>
                  </a:extLst>
                </p14:cNvPr>
                <p14:cNvContentPartPr/>
                <p14:nvPr/>
              </p14:nvContentPartPr>
              <p14:xfrm>
                <a:off x="8767959" y="791646"/>
                <a:ext cx="141480" cy="126000"/>
              </p14:xfrm>
            </p:contentPart>
          </mc:Choice>
          <mc:Fallback xmlns="">
            <p:pic>
              <p:nvPicPr>
                <p:cNvPr id="27" name="Freihand 26">
                  <a:extLst>
                    <a:ext uri="{FF2B5EF4-FFF2-40B4-BE49-F238E27FC236}">
                      <a16:creationId xmlns:a16="http://schemas.microsoft.com/office/drawing/2014/main" id="{98DBFC49-0F75-4D43-9247-0BDA85A92B3C}"/>
                    </a:ext>
                  </a:extLst>
                </p:cNvPr>
                <p:cNvPicPr/>
                <p:nvPr/>
              </p:nvPicPr>
              <p:blipFill>
                <a:blip r:embed="rId44"/>
                <a:stretch>
                  <a:fillRect/>
                </a:stretch>
              </p:blipFill>
              <p:spPr>
                <a:xfrm>
                  <a:off x="8763639" y="787326"/>
                  <a:ext cx="150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24A9CF8C-A142-414E-9B40-1956CED4B1B1}"/>
                    </a:ext>
                  </a:extLst>
                </p14:cNvPr>
                <p14:cNvContentPartPr/>
                <p14:nvPr/>
              </p14:nvContentPartPr>
              <p14:xfrm>
                <a:off x="8933919" y="722526"/>
                <a:ext cx="38160" cy="181800"/>
              </p14:xfrm>
            </p:contentPart>
          </mc:Choice>
          <mc:Fallback xmlns="">
            <p:pic>
              <p:nvPicPr>
                <p:cNvPr id="28" name="Freihand 27">
                  <a:extLst>
                    <a:ext uri="{FF2B5EF4-FFF2-40B4-BE49-F238E27FC236}">
                      <a16:creationId xmlns:a16="http://schemas.microsoft.com/office/drawing/2014/main" id="{24A9CF8C-A142-414E-9B40-1956CED4B1B1}"/>
                    </a:ext>
                  </a:extLst>
                </p:cNvPr>
                <p:cNvPicPr/>
                <p:nvPr/>
              </p:nvPicPr>
              <p:blipFill>
                <a:blip r:embed="rId46"/>
                <a:stretch>
                  <a:fillRect/>
                </a:stretch>
              </p:blipFill>
              <p:spPr>
                <a:xfrm>
                  <a:off x="8929599" y="718206"/>
                  <a:ext cx="468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59058F5A-023E-485F-B541-CAA2A7F7F066}"/>
                    </a:ext>
                  </a:extLst>
                </p14:cNvPr>
                <p14:cNvContentPartPr/>
                <p14:nvPr/>
              </p14:nvContentPartPr>
              <p14:xfrm>
                <a:off x="9022119" y="781566"/>
                <a:ext cx="167760" cy="111960"/>
              </p14:xfrm>
            </p:contentPart>
          </mc:Choice>
          <mc:Fallback xmlns="">
            <p:pic>
              <p:nvPicPr>
                <p:cNvPr id="29" name="Freihand 28">
                  <a:extLst>
                    <a:ext uri="{FF2B5EF4-FFF2-40B4-BE49-F238E27FC236}">
                      <a16:creationId xmlns:a16="http://schemas.microsoft.com/office/drawing/2014/main" id="{59058F5A-023E-485F-B541-CAA2A7F7F066}"/>
                    </a:ext>
                  </a:extLst>
                </p:cNvPr>
                <p:cNvPicPr/>
                <p:nvPr/>
              </p:nvPicPr>
              <p:blipFill>
                <a:blip r:embed="rId48"/>
                <a:stretch>
                  <a:fillRect/>
                </a:stretch>
              </p:blipFill>
              <p:spPr>
                <a:xfrm>
                  <a:off x="9017799" y="777246"/>
                  <a:ext cx="176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0D3EDCC-FD01-4A02-B2F9-E50212B34B67}"/>
                    </a:ext>
                  </a:extLst>
                </p14:cNvPr>
                <p14:cNvContentPartPr/>
                <p14:nvPr/>
              </p14:nvContentPartPr>
              <p14:xfrm>
                <a:off x="9255399" y="642966"/>
                <a:ext cx="174600" cy="202320"/>
              </p14:xfrm>
            </p:contentPart>
          </mc:Choice>
          <mc:Fallback xmlns="">
            <p:pic>
              <p:nvPicPr>
                <p:cNvPr id="30" name="Freihand 29">
                  <a:extLst>
                    <a:ext uri="{FF2B5EF4-FFF2-40B4-BE49-F238E27FC236}">
                      <a16:creationId xmlns:a16="http://schemas.microsoft.com/office/drawing/2014/main" id="{C0D3EDCC-FD01-4A02-B2F9-E50212B34B67}"/>
                    </a:ext>
                  </a:extLst>
                </p:cNvPr>
                <p:cNvPicPr/>
                <p:nvPr/>
              </p:nvPicPr>
              <p:blipFill>
                <a:blip r:embed="rId50"/>
                <a:stretch>
                  <a:fillRect/>
                </a:stretch>
              </p:blipFill>
              <p:spPr>
                <a:xfrm>
                  <a:off x="9251079" y="638646"/>
                  <a:ext cx="183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C5FF6F8C-277E-4D27-A388-A462EEBC3859}"/>
                    </a:ext>
                  </a:extLst>
                </p14:cNvPr>
                <p14:cNvContentPartPr/>
                <p14:nvPr/>
              </p14:nvContentPartPr>
              <p14:xfrm>
                <a:off x="9409119" y="648006"/>
                <a:ext cx="47160" cy="66960"/>
              </p14:xfrm>
            </p:contentPart>
          </mc:Choice>
          <mc:Fallback xmlns="">
            <p:pic>
              <p:nvPicPr>
                <p:cNvPr id="31" name="Freihand 30">
                  <a:extLst>
                    <a:ext uri="{FF2B5EF4-FFF2-40B4-BE49-F238E27FC236}">
                      <a16:creationId xmlns:a16="http://schemas.microsoft.com/office/drawing/2014/main" id="{C5FF6F8C-277E-4D27-A388-A462EEBC3859}"/>
                    </a:ext>
                  </a:extLst>
                </p:cNvPr>
                <p:cNvPicPr/>
                <p:nvPr/>
              </p:nvPicPr>
              <p:blipFill>
                <a:blip r:embed="rId52"/>
                <a:stretch>
                  <a:fillRect/>
                </a:stretch>
              </p:blipFill>
              <p:spPr>
                <a:xfrm>
                  <a:off x="9404799" y="643686"/>
                  <a:ext cx="558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1875802A-FAEA-4218-80B0-C7EFA4503795}"/>
                    </a:ext>
                  </a:extLst>
                </p14:cNvPr>
                <p14:cNvContentPartPr/>
                <p14:nvPr/>
              </p14:nvContentPartPr>
              <p14:xfrm>
                <a:off x="9482919" y="750606"/>
                <a:ext cx="249120" cy="48960"/>
              </p14:xfrm>
            </p:contentPart>
          </mc:Choice>
          <mc:Fallback xmlns="">
            <p:pic>
              <p:nvPicPr>
                <p:cNvPr id="32" name="Freihand 31">
                  <a:extLst>
                    <a:ext uri="{FF2B5EF4-FFF2-40B4-BE49-F238E27FC236}">
                      <a16:creationId xmlns:a16="http://schemas.microsoft.com/office/drawing/2014/main" id="{1875802A-FAEA-4218-80B0-C7EFA4503795}"/>
                    </a:ext>
                  </a:extLst>
                </p:cNvPr>
                <p:cNvPicPr/>
                <p:nvPr/>
              </p:nvPicPr>
              <p:blipFill>
                <a:blip r:embed="rId54"/>
                <a:stretch>
                  <a:fillRect/>
                </a:stretch>
              </p:blipFill>
              <p:spPr>
                <a:xfrm>
                  <a:off x="9478599" y="746286"/>
                  <a:ext cx="257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C93B8C94-41DD-4715-851E-7E82A3A1C931}"/>
                    </a:ext>
                  </a:extLst>
                </p14:cNvPr>
                <p14:cNvContentPartPr/>
                <p14:nvPr/>
              </p14:nvContentPartPr>
              <p14:xfrm>
                <a:off x="8831679" y="1182246"/>
                <a:ext cx="202680" cy="208800"/>
              </p14:xfrm>
            </p:contentPart>
          </mc:Choice>
          <mc:Fallback xmlns="">
            <p:pic>
              <p:nvPicPr>
                <p:cNvPr id="34" name="Freihand 33">
                  <a:extLst>
                    <a:ext uri="{FF2B5EF4-FFF2-40B4-BE49-F238E27FC236}">
                      <a16:creationId xmlns:a16="http://schemas.microsoft.com/office/drawing/2014/main" id="{C93B8C94-41DD-4715-851E-7E82A3A1C931}"/>
                    </a:ext>
                  </a:extLst>
                </p:cNvPr>
                <p:cNvPicPr/>
                <p:nvPr/>
              </p:nvPicPr>
              <p:blipFill>
                <a:blip r:embed="rId56"/>
                <a:stretch>
                  <a:fillRect/>
                </a:stretch>
              </p:blipFill>
              <p:spPr>
                <a:xfrm>
                  <a:off x="8827359" y="1177926"/>
                  <a:ext cx="211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D6CC60E4-2363-40C8-B319-3D941E2E87B0}"/>
                    </a:ext>
                  </a:extLst>
                </p14:cNvPr>
                <p14:cNvContentPartPr/>
                <p14:nvPr/>
              </p14:nvContentPartPr>
              <p14:xfrm>
                <a:off x="8786319" y="1286286"/>
                <a:ext cx="200520" cy="54720"/>
              </p14:xfrm>
            </p:contentPart>
          </mc:Choice>
          <mc:Fallback xmlns="">
            <p:pic>
              <p:nvPicPr>
                <p:cNvPr id="35" name="Freihand 34">
                  <a:extLst>
                    <a:ext uri="{FF2B5EF4-FFF2-40B4-BE49-F238E27FC236}">
                      <a16:creationId xmlns:a16="http://schemas.microsoft.com/office/drawing/2014/main" id="{D6CC60E4-2363-40C8-B319-3D941E2E87B0}"/>
                    </a:ext>
                  </a:extLst>
                </p:cNvPr>
                <p:cNvPicPr/>
                <p:nvPr/>
              </p:nvPicPr>
              <p:blipFill>
                <a:blip r:embed="rId58"/>
                <a:stretch>
                  <a:fillRect/>
                </a:stretch>
              </p:blipFill>
              <p:spPr>
                <a:xfrm>
                  <a:off x="8781999" y="1281966"/>
                  <a:ext cx="209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605A3189-00EB-4B55-88AC-4790F6B3A25B}"/>
                    </a:ext>
                  </a:extLst>
                </p14:cNvPr>
                <p14:cNvContentPartPr/>
                <p14:nvPr/>
              </p14:nvContentPartPr>
              <p14:xfrm>
                <a:off x="8741319" y="1296006"/>
                <a:ext cx="256320" cy="94320"/>
              </p14:xfrm>
            </p:contentPart>
          </mc:Choice>
          <mc:Fallback xmlns="">
            <p:pic>
              <p:nvPicPr>
                <p:cNvPr id="36" name="Freihand 35">
                  <a:extLst>
                    <a:ext uri="{FF2B5EF4-FFF2-40B4-BE49-F238E27FC236}">
                      <a16:creationId xmlns:a16="http://schemas.microsoft.com/office/drawing/2014/main" id="{605A3189-00EB-4B55-88AC-4790F6B3A25B}"/>
                    </a:ext>
                  </a:extLst>
                </p:cNvPr>
                <p:cNvPicPr/>
                <p:nvPr/>
              </p:nvPicPr>
              <p:blipFill>
                <a:blip r:embed="rId60"/>
                <a:stretch>
                  <a:fillRect/>
                </a:stretch>
              </p:blipFill>
              <p:spPr>
                <a:xfrm>
                  <a:off x="8736999" y="1291686"/>
                  <a:ext cx="264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2A0F310A-41A2-40C3-8A3F-947093444E76}"/>
                    </a:ext>
                  </a:extLst>
                </p14:cNvPr>
                <p14:cNvContentPartPr/>
                <p14:nvPr/>
              </p14:nvContentPartPr>
              <p14:xfrm>
                <a:off x="9324879" y="1181526"/>
                <a:ext cx="132840" cy="148680"/>
              </p14:xfrm>
            </p:contentPart>
          </mc:Choice>
          <mc:Fallback xmlns="">
            <p:pic>
              <p:nvPicPr>
                <p:cNvPr id="37" name="Freihand 36">
                  <a:extLst>
                    <a:ext uri="{FF2B5EF4-FFF2-40B4-BE49-F238E27FC236}">
                      <a16:creationId xmlns:a16="http://schemas.microsoft.com/office/drawing/2014/main" id="{2A0F310A-41A2-40C3-8A3F-947093444E76}"/>
                    </a:ext>
                  </a:extLst>
                </p:cNvPr>
                <p:cNvPicPr/>
                <p:nvPr/>
              </p:nvPicPr>
              <p:blipFill>
                <a:blip r:embed="rId62"/>
                <a:stretch>
                  <a:fillRect/>
                </a:stretch>
              </p:blipFill>
              <p:spPr>
                <a:xfrm>
                  <a:off x="9320559" y="1177206"/>
                  <a:ext cx="141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4E4637CC-0F92-4ABD-A8F2-95E94661CB8A}"/>
                    </a:ext>
                  </a:extLst>
                </p14:cNvPr>
                <p14:cNvContentPartPr/>
                <p14:nvPr/>
              </p14:nvContentPartPr>
              <p14:xfrm>
                <a:off x="9534759" y="1143726"/>
                <a:ext cx="150480" cy="155880"/>
              </p14:xfrm>
            </p:contentPart>
          </mc:Choice>
          <mc:Fallback xmlns="">
            <p:pic>
              <p:nvPicPr>
                <p:cNvPr id="38" name="Freihand 37">
                  <a:extLst>
                    <a:ext uri="{FF2B5EF4-FFF2-40B4-BE49-F238E27FC236}">
                      <a16:creationId xmlns:a16="http://schemas.microsoft.com/office/drawing/2014/main" id="{4E4637CC-0F92-4ABD-A8F2-95E94661CB8A}"/>
                    </a:ext>
                  </a:extLst>
                </p:cNvPr>
                <p:cNvPicPr/>
                <p:nvPr/>
              </p:nvPicPr>
              <p:blipFill>
                <a:blip r:embed="rId64"/>
                <a:stretch>
                  <a:fillRect/>
                </a:stretch>
              </p:blipFill>
              <p:spPr>
                <a:xfrm>
                  <a:off x="9530439" y="1139406"/>
                  <a:ext cx="1591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8EABDE33-B053-4945-80D1-1FDE3E6C4D69}"/>
                    </a:ext>
                  </a:extLst>
                </p14:cNvPr>
                <p14:cNvContentPartPr/>
                <p14:nvPr/>
              </p14:nvContentPartPr>
              <p14:xfrm>
                <a:off x="10005639" y="1046526"/>
                <a:ext cx="35280" cy="224280"/>
              </p14:xfrm>
            </p:contentPart>
          </mc:Choice>
          <mc:Fallback xmlns="">
            <p:pic>
              <p:nvPicPr>
                <p:cNvPr id="42" name="Freihand 41">
                  <a:extLst>
                    <a:ext uri="{FF2B5EF4-FFF2-40B4-BE49-F238E27FC236}">
                      <a16:creationId xmlns:a16="http://schemas.microsoft.com/office/drawing/2014/main" id="{8EABDE33-B053-4945-80D1-1FDE3E6C4D69}"/>
                    </a:ext>
                  </a:extLst>
                </p:cNvPr>
                <p:cNvPicPr/>
                <p:nvPr/>
              </p:nvPicPr>
              <p:blipFill>
                <a:blip r:embed="rId66"/>
                <a:stretch>
                  <a:fillRect/>
                </a:stretch>
              </p:blipFill>
              <p:spPr>
                <a:xfrm>
                  <a:off x="10001319" y="1042206"/>
                  <a:ext cx="43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AEE7367F-512E-440C-8E9D-E76B2F009587}"/>
                    </a:ext>
                  </a:extLst>
                </p14:cNvPr>
                <p14:cNvContentPartPr/>
                <p14:nvPr/>
              </p14:nvContentPartPr>
              <p14:xfrm>
                <a:off x="9871719" y="1023486"/>
                <a:ext cx="246600" cy="216360"/>
              </p14:xfrm>
            </p:contentPart>
          </mc:Choice>
          <mc:Fallback xmlns="">
            <p:pic>
              <p:nvPicPr>
                <p:cNvPr id="43" name="Freihand 42">
                  <a:extLst>
                    <a:ext uri="{FF2B5EF4-FFF2-40B4-BE49-F238E27FC236}">
                      <a16:creationId xmlns:a16="http://schemas.microsoft.com/office/drawing/2014/main" id="{AEE7367F-512E-440C-8E9D-E76B2F009587}"/>
                    </a:ext>
                  </a:extLst>
                </p:cNvPr>
                <p:cNvPicPr/>
                <p:nvPr/>
              </p:nvPicPr>
              <p:blipFill>
                <a:blip r:embed="rId68"/>
                <a:stretch>
                  <a:fillRect/>
                </a:stretch>
              </p:blipFill>
              <p:spPr>
                <a:xfrm>
                  <a:off x="9867399" y="1019166"/>
                  <a:ext cx="2552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CFAFED6-EAE3-488E-AAB1-BD8B66C49C16}"/>
                    </a:ext>
                  </a:extLst>
                </p14:cNvPr>
                <p14:cNvContentPartPr/>
                <p14:nvPr/>
              </p14:nvContentPartPr>
              <p14:xfrm>
                <a:off x="10145319" y="1101246"/>
                <a:ext cx="75240" cy="112680"/>
              </p14:xfrm>
            </p:contentPart>
          </mc:Choice>
          <mc:Fallback xmlns="">
            <p:pic>
              <p:nvPicPr>
                <p:cNvPr id="44" name="Freihand 43">
                  <a:extLst>
                    <a:ext uri="{FF2B5EF4-FFF2-40B4-BE49-F238E27FC236}">
                      <a16:creationId xmlns:a16="http://schemas.microsoft.com/office/drawing/2014/main" id="{5CFAFED6-EAE3-488E-AAB1-BD8B66C49C16}"/>
                    </a:ext>
                  </a:extLst>
                </p:cNvPr>
                <p:cNvPicPr/>
                <p:nvPr/>
              </p:nvPicPr>
              <p:blipFill>
                <a:blip r:embed="rId70"/>
                <a:stretch>
                  <a:fillRect/>
                </a:stretch>
              </p:blipFill>
              <p:spPr>
                <a:xfrm>
                  <a:off x="10140999" y="1096926"/>
                  <a:ext cx="83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C98172EB-838C-4CAA-8716-B721FCD42CEF}"/>
                    </a:ext>
                  </a:extLst>
                </p14:cNvPr>
                <p14:cNvContentPartPr/>
                <p14:nvPr/>
              </p14:nvContentPartPr>
              <p14:xfrm>
                <a:off x="10257999" y="983526"/>
                <a:ext cx="115560" cy="214920"/>
              </p14:xfrm>
            </p:contentPart>
          </mc:Choice>
          <mc:Fallback xmlns="">
            <p:pic>
              <p:nvPicPr>
                <p:cNvPr id="45" name="Freihand 44">
                  <a:extLst>
                    <a:ext uri="{FF2B5EF4-FFF2-40B4-BE49-F238E27FC236}">
                      <a16:creationId xmlns:a16="http://schemas.microsoft.com/office/drawing/2014/main" id="{C98172EB-838C-4CAA-8716-B721FCD42CEF}"/>
                    </a:ext>
                  </a:extLst>
                </p:cNvPr>
                <p:cNvPicPr/>
                <p:nvPr/>
              </p:nvPicPr>
              <p:blipFill>
                <a:blip r:embed="rId72"/>
                <a:stretch>
                  <a:fillRect/>
                </a:stretch>
              </p:blipFill>
              <p:spPr>
                <a:xfrm>
                  <a:off x="10253679" y="979206"/>
                  <a:ext cx="124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B23BD159-B108-4BDC-97ED-843BA07D6A5E}"/>
                    </a:ext>
                  </a:extLst>
                </p14:cNvPr>
                <p14:cNvContentPartPr/>
                <p14:nvPr/>
              </p14:nvContentPartPr>
              <p14:xfrm>
                <a:off x="10396959" y="1014846"/>
                <a:ext cx="290520" cy="145800"/>
              </p14:xfrm>
            </p:contentPart>
          </mc:Choice>
          <mc:Fallback xmlns="">
            <p:pic>
              <p:nvPicPr>
                <p:cNvPr id="46" name="Freihand 45">
                  <a:extLst>
                    <a:ext uri="{FF2B5EF4-FFF2-40B4-BE49-F238E27FC236}">
                      <a16:creationId xmlns:a16="http://schemas.microsoft.com/office/drawing/2014/main" id="{B23BD159-B108-4BDC-97ED-843BA07D6A5E}"/>
                    </a:ext>
                  </a:extLst>
                </p:cNvPr>
                <p:cNvPicPr/>
                <p:nvPr/>
              </p:nvPicPr>
              <p:blipFill>
                <a:blip r:embed="rId74"/>
                <a:stretch>
                  <a:fillRect/>
                </a:stretch>
              </p:blipFill>
              <p:spPr>
                <a:xfrm>
                  <a:off x="10392639" y="1010526"/>
                  <a:ext cx="299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4BD9EF2F-F2F2-442F-B60F-0FDAB8A1C648}"/>
                    </a:ext>
                  </a:extLst>
                </p14:cNvPr>
                <p14:cNvContentPartPr/>
                <p14:nvPr/>
              </p14:nvContentPartPr>
              <p14:xfrm>
                <a:off x="6049599" y="542886"/>
                <a:ext cx="4691880" cy="1041120"/>
              </p14:xfrm>
            </p:contentPart>
          </mc:Choice>
          <mc:Fallback xmlns="">
            <p:pic>
              <p:nvPicPr>
                <p:cNvPr id="51" name="Freihand 50">
                  <a:extLst>
                    <a:ext uri="{FF2B5EF4-FFF2-40B4-BE49-F238E27FC236}">
                      <a16:creationId xmlns:a16="http://schemas.microsoft.com/office/drawing/2014/main" id="{4BD9EF2F-F2F2-442F-B60F-0FDAB8A1C648}"/>
                    </a:ext>
                  </a:extLst>
                </p:cNvPr>
                <p:cNvPicPr/>
                <p:nvPr/>
              </p:nvPicPr>
              <p:blipFill>
                <a:blip r:embed="rId76"/>
                <a:stretch>
                  <a:fillRect/>
                </a:stretch>
              </p:blipFill>
              <p:spPr>
                <a:xfrm>
                  <a:off x="6045279" y="538566"/>
                  <a:ext cx="4700520" cy="1049760"/>
                </a:xfrm>
                <a:prstGeom prst="rect">
                  <a:avLst/>
                </a:prstGeom>
              </p:spPr>
            </p:pic>
          </mc:Fallback>
        </mc:AlternateContent>
      </p:grpSp>
      <p:grpSp>
        <p:nvGrpSpPr>
          <p:cNvPr id="72" name="Gruppieren 71">
            <a:extLst>
              <a:ext uri="{FF2B5EF4-FFF2-40B4-BE49-F238E27FC236}">
                <a16:creationId xmlns:a16="http://schemas.microsoft.com/office/drawing/2014/main" id="{3736C12A-8060-4852-9F44-2600190408F1}"/>
              </a:ext>
            </a:extLst>
          </p:cNvPr>
          <p:cNvGrpSpPr/>
          <p:nvPr/>
        </p:nvGrpSpPr>
        <p:grpSpPr>
          <a:xfrm>
            <a:off x="8507679" y="1556646"/>
            <a:ext cx="2356920" cy="688680"/>
            <a:chOff x="8507679" y="1556646"/>
            <a:chExt cx="2356920" cy="688680"/>
          </a:xfrm>
        </p:grpSpPr>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160CAEDF-C389-43CC-A30F-5C0AAFC01466}"/>
                    </a:ext>
                  </a:extLst>
                </p14:cNvPr>
                <p14:cNvContentPartPr/>
                <p14:nvPr/>
              </p14:nvContentPartPr>
              <p14:xfrm>
                <a:off x="8507679" y="1719726"/>
                <a:ext cx="146520" cy="308880"/>
              </p14:xfrm>
            </p:contentPart>
          </mc:Choice>
          <mc:Fallback xmlns="">
            <p:pic>
              <p:nvPicPr>
                <p:cNvPr id="53" name="Freihand 52">
                  <a:extLst>
                    <a:ext uri="{FF2B5EF4-FFF2-40B4-BE49-F238E27FC236}">
                      <a16:creationId xmlns:a16="http://schemas.microsoft.com/office/drawing/2014/main" id="{160CAEDF-C389-43CC-A30F-5C0AAFC01466}"/>
                    </a:ext>
                  </a:extLst>
                </p:cNvPr>
                <p:cNvPicPr/>
                <p:nvPr/>
              </p:nvPicPr>
              <p:blipFill>
                <a:blip r:embed="rId78"/>
                <a:stretch>
                  <a:fillRect/>
                </a:stretch>
              </p:blipFill>
              <p:spPr>
                <a:xfrm>
                  <a:off x="8503359" y="1715406"/>
                  <a:ext cx="1551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883098B0-B9CE-4F3D-A1E1-06EBE13C8CE6}"/>
                    </a:ext>
                  </a:extLst>
                </p14:cNvPr>
                <p14:cNvContentPartPr/>
                <p14:nvPr/>
              </p14:nvContentPartPr>
              <p14:xfrm>
                <a:off x="8648799" y="1811166"/>
                <a:ext cx="236520" cy="106560"/>
              </p14:xfrm>
            </p:contentPart>
          </mc:Choice>
          <mc:Fallback xmlns="">
            <p:pic>
              <p:nvPicPr>
                <p:cNvPr id="54" name="Freihand 53">
                  <a:extLst>
                    <a:ext uri="{FF2B5EF4-FFF2-40B4-BE49-F238E27FC236}">
                      <a16:creationId xmlns:a16="http://schemas.microsoft.com/office/drawing/2014/main" id="{883098B0-B9CE-4F3D-A1E1-06EBE13C8CE6}"/>
                    </a:ext>
                  </a:extLst>
                </p:cNvPr>
                <p:cNvPicPr/>
                <p:nvPr/>
              </p:nvPicPr>
              <p:blipFill>
                <a:blip r:embed="rId80"/>
                <a:stretch>
                  <a:fillRect/>
                </a:stretch>
              </p:blipFill>
              <p:spPr>
                <a:xfrm>
                  <a:off x="8644479" y="1806846"/>
                  <a:ext cx="245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44E56EC5-39CF-4E3A-B519-42C8B20B6EEA}"/>
                    </a:ext>
                  </a:extLst>
                </p14:cNvPr>
                <p14:cNvContentPartPr/>
                <p14:nvPr/>
              </p14:nvContentPartPr>
              <p14:xfrm>
                <a:off x="9138399" y="1763646"/>
                <a:ext cx="119880" cy="98280"/>
              </p14:xfrm>
            </p:contentPart>
          </mc:Choice>
          <mc:Fallback xmlns="">
            <p:pic>
              <p:nvPicPr>
                <p:cNvPr id="55" name="Freihand 54">
                  <a:extLst>
                    <a:ext uri="{FF2B5EF4-FFF2-40B4-BE49-F238E27FC236}">
                      <a16:creationId xmlns:a16="http://schemas.microsoft.com/office/drawing/2014/main" id="{44E56EC5-39CF-4E3A-B519-42C8B20B6EEA}"/>
                    </a:ext>
                  </a:extLst>
                </p:cNvPr>
                <p:cNvPicPr/>
                <p:nvPr/>
              </p:nvPicPr>
              <p:blipFill>
                <a:blip r:embed="rId82"/>
                <a:stretch>
                  <a:fillRect/>
                </a:stretch>
              </p:blipFill>
              <p:spPr>
                <a:xfrm>
                  <a:off x="9134079" y="1759326"/>
                  <a:ext cx="128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F1B6ADE3-3C99-4B17-A4FC-9DDEFB3FEF09}"/>
                    </a:ext>
                  </a:extLst>
                </p14:cNvPr>
                <p14:cNvContentPartPr/>
                <p14:nvPr/>
              </p14:nvContentPartPr>
              <p14:xfrm>
                <a:off x="9273039" y="1762926"/>
                <a:ext cx="213120" cy="95040"/>
              </p14:xfrm>
            </p:contentPart>
          </mc:Choice>
          <mc:Fallback xmlns="">
            <p:pic>
              <p:nvPicPr>
                <p:cNvPr id="56" name="Freihand 55">
                  <a:extLst>
                    <a:ext uri="{FF2B5EF4-FFF2-40B4-BE49-F238E27FC236}">
                      <a16:creationId xmlns:a16="http://schemas.microsoft.com/office/drawing/2014/main" id="{F1B6ADE3-3C99-4B17-A4FC-9DDEFB3FEF09}"/>
                    </a:ext>
                  </a:extLst>
                </p:cNvPr>
                <p:cNvPicPr/>
                <p:nvPr/>
              </p:nvPicPr>
              <p:blipFill>
                <a:blip r:embed="rId84"/>
                <a:stretch>
                  <a:fillRect/>
                </a:stretch>
              </p:blipFill>
              <p:spPr>
                <a:xfrm>
                  <a:off x="9268719" y="1758606"/>
                  <a:ext cx="2217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C734D379-D898-42A7-A23C-F91AAA3B6043}"/>
                    </a:ext>
                  </a:extLst>
                </p14:cNvPr>
                <p14:cNvContentPartPr/>
                <p14:nvPr/>
              </p14:nvContentPartPr>
              <p14:xfrm>
                <a:off x="9743559" y="1630086"/>
                <a:ext cx="226080" cy="205920"/>
              </p14:xfrm>
            </p:contentPart>
          </mc:Choice>
          <mc:Fallback xmlns="">
            <p:pic>
              <p:nvPicPr>
                <p:cNvPr id="57" name="Freihand 56">
                  <a:extLst>
                    <a:ext uri="{FF2B5EF4-FFF2-40B4-BE49-F238E27FC236}">
                      <a16:creationId xmlns:a16="http://schemas.microsoft.com/office/drawing/2014/main" id="{C734D379-D898-42A7-A23C-F91AAA3B6043}"/>
                    </a:ext>
                  </a:extLst>
                </p:cNvPr>
                <p:cNvPicPr/>
                <p:nvPr/>
              </p:nvPicPr>
              <p:blipFill>
                <a:blip r:embed="rId86"/>
                <a:stretch>
                  <a:fillRect/>
                </a:stretch>
              </p:blipFill>
              <p:spPr>
                <a:xfrm>
                  <a:off x="9739239" y="1625766"/>
                  <a:ext cx="234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77FDB071-639A-4443-9D47-55290B2E7C74}"/>
                    </a:ext>
                  </a:extLst>
                </p14:cNvPr>
                <p14:cNvContentPartPr/>
                <p14:nvPr/>
              </p14:nvContentPartPr>
              <p14:xfrm>
                <a:off x="9979719" y="1699566"/>
                <a:ext cx="114120" cy="101160"/>
              </p14:xfrm>
            </p:contentPart>
          </mc:Choice>
          <mc:Fallback xmlns="">
            <p:pic>
              <p:nvPicPr>
                <p:cNvPr id="58" name="Freihand 57">
                  <a:extLst>
                    <a:ext uri="{FF2B5EF4-FFF2-40B4-BE49-F238E27FC236}">
                      <a16:creationId xmlns:a16="http://schemas.microsoft.com/office/drawing/2014/main" id="{77FDB071-639A-4443-9D47-55290B2E7C74}"/>
                    </a:ext>
                  </a:extLst>
                </p:cNvPr>
                <p:cNvPicPr/>
                <p:nvPr/>
              </p:nvPicPr>
              <p:blipFill>
                <a:blip r:embed="rId88"/>
                <a:stretch>
                  <a:fillRect/>
                </a:stretch>
              </p:blipFill>
              <p:spPr>
                <a:xfrm>
                  <a:off x="9975399" y="1695246"/>
                  <a:ext cx="122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6FD7969C-5AD3-4533-A673-D2DD9298789C}"/>
                    </a:ext>
                  </a:extLst>
                </p14:cNvPr>
                <p14:cNvContentPartPr/>
                <p14:nvPr/>
              </p14:nvContentPartPr>
              <p14:xfrm>
                <a:off x="10116519" y="1721526"/>
                <a:ext cx="77040" cy="67320"/>
              </p14:xfrm>
            </p:contentPart>
          </mc:Choice>
          <mc:Fallback xmlns="">
            <p:pic>
              <p:nvPicPr>
                <p:cNvPr id="59" name="Freihand 58">
                  <a:extLst>
                    <a:ext uri="{FF2B5EF4-FFF2-40B4-BE49-F238E27FC236}">
                      <a16:creationId xmlns:a16="http://schemas.microsoft.com/office/drawing/2014/main" id="{6FD7969C-5AD3-4533-A673-D2DD9298789C}"/>
                    </a:ext>
                  </a:extLst>
                </p:cNvPr>
                <p:cNvPicPr/>
                <p:nvPr/>
              </p:nvPicPr>
              <p:blipFill>
                <a:blip r:embed="rId90"/>
                <a:stretch>
                  <a:fillRect/>
                </a:stretch>
              </p:blipFill>
              <p:spPr>
                <a:xfrm>
                  <a:off x="10112199" y="1717206"/>
                  <a:ext cx="85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D86AB7DC-9B59-4B47-8B85-C79F9C0D024C}"/>
                    </a:ext>
                  </a:extLst>
                </p14:cNvPr>
                <p14:cNvContentPartPr/>
                <p14:nvPr/>
              </p14:nvContentPartPr>
              <p14:xfrm>
                <a:off x="10427559" y="1556646"/>
                <a:ext cx="136080" cy="203040"/>
              </p14:xfrm>
            </p:contentPart>
          </mc:Choice>
          <mc:Fallback xmlns="">
            <p:pic>
              <p:nvPicPr>
                <p:cNvPr id="60" name="Freihand 59">
                  <a:extLst>
                    <a:ext uri="{FF2B5EF4-FFF2-40B4-BE49-F238E27FC236}">
                      <a16:creationId xmlns:a16="http://schemas.microsoft.com/office/drawing/2014/main" id="{D86AB7DC-9B59-4B47-8B85-C79F9C0D024C}"/>
                    </a:ext>
                  </a:extLst>
                </p:cNvPr>
                <p:cNvPicPr/>
                <p:nvPr/>
              </p:nvPicPr>
              <p:blipFill>
                <a:blip r:embed="rId92"/>
                <a:stretch>
                  <a:fillRect/>
                </a:stretch>
              </p:blipFill>
              <p:spPr>
                <a:xfrm>
                  <a:off x="10423239" y="1552326"/>
                  <a:ext cx="144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FD6EFC36-BF99-4CCC-9C92-69632B2CB553}"/>
                    </a:ext>
                  </a:extLst>
                </p14:cNvPr>
                <p14:cNvContentPartPr/>
                <p14:nvPr/>
              </p14:nvContentPartPr>
              <p14:xfrm>
                <a:off x="10567239" y="1628286"/>
                <a:ext cx="164880" cy="94680"/>
              </p14:xfrm>
            </p:contentPart>
          </mc:Choice>
          <mc:Fallback xmlns="">
            <p:pic>
              <p:nvPicPr>
                <p:cNvPr id="61" name="Freihand 60">
                  <a:extLst>
                    <a:ext uri="{FF2B5EF4-FFF2-40B4-BE49-F238E27FC236}">
                      <a16:creationId xmlns:a16="http://schemas.microsoft.com/office/drawing/2014/main" id="{FD6EFC36-BF99-4CCC-9C92-69632B2CB553}"/>
                    </a:ext>
                  </a:extLst>
                </p:cNvPr>
                <p:cNvPicPr/>
                <p:nvPr/>
              </p:nvPicPr>
              <p:blipFill>
                <a:blip r:embed="rId94"/>
                <a:stretch>
                  <a:fillRect/>
                </a:stretch>
              </p:blipFill>
              <p:spPr>
                <a:xfrm>
                  <a:off x="10562919" y="1623966"/>
                  <a:ext cx="173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DD1549A4-988C-4E8B-B15C-A5EEFEE17A78}"/>
                    </a:ext>
                  </a:extLst>
                </p14:cNvPr>
                <p14:cNvContentPartPr/>
                <p14:nvPr/>
              </p14:nvContentPartPr>
              <p14:xfrm>
                <a:off x="10760559" y="1595886"/>
                <a:ext cx="104040" cy="113040"/>
              </p14:xfrm>
            </p:contentPart>
          </mc:Choice>
          <mc:Fallback xmlns="">
            <p:pic>
              <p:nvPicPr>
                <p:cNvPr id="62" name="Freihand 61">
                  <a:extLst>
                    <a:ext uri="{FF2B5EF4-FFF2-40B4-BE49-F238E27FC236}">
                      <a16:creationId xmlns:a16="http://schemas.microsoft.com/office/drawing/2014/main" id="{DD1549A4-988C-4E8B-B15C-A5EEFEE17A78}"/>
                    </a:ext>
                  </a:extLst>
                </p:cNvPr>
                <p:cNvPicPr/>
                <p:nvPr/>
              </p:nvPicPr>
              <p:blipFill>
                <a:blip r:embed="rId96"/>
                <a:stretch>
                  <a:fillRect/>
                </a:stretch>
              </p:blipFill>
              <p:spPr>
                <a:xfrm>
                  <a:off x="10756239" y="1591566"/>
                  <a:ext cx="112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E5E7B8D5-9502-4B9A-AB3B-3EB4BE591021}"/>
                    </a:ext>
                  </a:extLst>
                </p14:cNvPr>
                <p14:cNvContentPartPr/>
                <p14:nvPr/>
              </p14:nvContentPartPr>
              <p14:xfrm>
                <a:off x="9355119" y="2120046"/>
                <a:ext cx="195120" cy="125280"/>
              </p14:xfrm>
            </p:contentPart>
          </mc:Choice>
          <mc:Fallback xmlns="">
            <p:pic>
              <p:nvPicPr>
                <p:cNvPr id="63" name="Freihand 62">
                  <a:extLst>
                    <a:ext uri="{FF2B5EF4-FFF2-40B4-BE49-F238E27FC236}">
                      <a16:creationId xmlns:a16="http://schemas.microsoft.com/office/drawing/2014/main" id="{E5E7B8D5-9502-4B9A-AB3B-3EB4BE591021}"/>
                    </a:ext>
                  </a:extLst>
                </p:cNvPr>
                <p:cNvPicPr/>
                <p:nvPr/>
              </p:nvPicPr>
              <p:blipFill>
                <a:blip r:embed="rId98"/>
                <a:stretch>
                  <a:fillRect/>
                </a:stretch>
              </p:blipFill>
              <p:spPr>
                <a:xfrm>
                  <a:off x="9350799" y="2115726"/>
                  <a:ext cx="203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5E8BD2BE-AE66-4756-BF64-75C0C8B8523E}"/>
                    </a:ext>
                  </a:extLst>
                </p14:cNvPr>
                <p14:cNvContentPartPr/>
                <p14:nvPr/>
              </p14:nvContentPartPr>
              <p14:xfrm>
                <a:off x="9850119" y="2036886"/>
                <a:ext cx="82440" cy="162000"/>
              </p14:xfrm>
            </p:contentPart>
          </mc:Choice>
          <mc:Fallback xmlns="">
            <p:pic>
              <p:nvPicPr>
                <p:cNvPr id="64" name="Freihand 63">
                  <a:extLst>
                    <a:ext uri="{FF2B5EF4-FFF2-40B4-BE49-F238E27FC236}">
                      <a16:creationId xmlns:a16="http://schemas.microsoft.com/office/drawing/2014/main" id="{5E8BD2BE-AE66-4756-BF64-75C0C8B8523E}"/>
                    </a:ext>
                  </a:extLst>
                </p:cNvPr>
                <p:cNvPicPr/>
                <p:nvPr/>
              </p:nvPicPr>
              <p:blipFill>
                <a:blip r:embed="rId100"/>
                <a:stretch>
                  <a:fillRect/>
                </a:stretch>
              </p:blipFill>
              <p:spPr>
                <a:xfrm>
                  <a:off x="9845799" y="2032566"/>
                  <a:ext cx="91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12E8D14D-96E2-494D-924E-D1C46D36121D}"/>
                    </a:ext>
                  </a:extLst>
                </p14:cNvPr>
                <p14:cNvContentPartPr/>
                <p14:nvPr/>
              </p14:nvContentPartPr>
              <p14:xfrm>
                <a:off x="9912399" y="2085486"/>
                <a:ext cx="96480" cy="105840"/>
              </p14:xfrm>
            </p:contentPart>
          </mc:Choice>
          <mc:Fallback xmlns="">
            <p:pic>
              <p:nvPicPr>
                <p:cNvPr id="65" name="Freihand 64">
                  <a:extLst>
                    <a:ext uri="{FF2B5EF4-FFF2-40B4-BE49-F238E27FC236}">
                      <a16:creationId xmlns:a16="http://schemas.microsoft.com/office/drawing/2014/main" id="{12E8D14D-96E2-494D-924E-D1C46D36121D}"/>
                    </a:ext>
                  </a:extLst>
                </p:cNvPr>
                <p:cNvPicPr/>
                <p:nvPr/>
              </p:nvPicPr>
              <p:blipFill>
                <a:blip r:embed="rId102"/>
                <a:stretch>
                  <a:fillRect/>
                </a:stretch>
              </p:blipFill>
              <p:spPr>
                <a:xfrm>
                  <a:off x="9908079" y="2081166"/>
                  <a:ext cx="105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22E02AE8-0C11-4EF4-9522-311B91712922}"/>
                    </a:ext>
                  </a:extLst>
                </p14:cNvPr>
                <p14:cNvContentPartPr/>
                <p14:nvPr/>
              </p14:nvContentPartPr>
              <p14:xfrm>
                <a:off x="10026159" y="2083326"/>
                <a:ext cx="53640" cy="74520"/>
              </p14:xfrm>
            </p:contentPart>
          </mc:Choice>
          <mc:Fallback xmlns="">
            <p:pic>
              <p:nvPicPr>
                <p:cNvPr id="66" name="Freihand 65">
                  <a:extLst>
                    <a:ext uri="{FF2B5EF4-FFF2-40B4-BE49-F238E27FC236}">
                      <a16:creationId xmlns:a16="http://schemas.microsoft.com/office/drawing/2014/main" id="{22E02AE8-0C11-4EF4-9522-311B91712922}"/>
                    </a:ext>
                  </a:extLst>
                </p:cNvPr>
                <p:cNvPicPr/>
                <p:nvPr/>
              </p:nvPicPr>
              <p:blipFill>
                <a:blip r:embed="rId104"/>
                <a:stretch>
                  <a:fillRect/>
                </a:stretch>
              </p:blipFill>
              <p:spPr>
                <a:xfrm>
                  <a:off x="10021839" y="2079006"/>
                  <a:ext cx="62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5FB8F6E5-63F5-423E-8F70-D455158A15C4}"/>
                    </a:ext>
                  </a:extLst>
                </p14:cNvPr>
                <p14:cNvContentPartPr/>
                <p14:nvPr/>
              </p14:nvContentPartPr>
              <p14:xfrm>
                <a:off x="10136679" y="1982166"/>
                <a:ext cx="100800" cy="152640"/>
              </p14:xfrm>
            </p:contentPart>
          </mc:Choice>
          <mc:Fallback xmlns="">
            <p:pic>
              <p:nvPicPr>
                <p:cNvPr id="67" name="Freihand 66">
                  <a:extLst>
                    <a:ext uri="{FF2B5EF4-FFF2-40B4-BE49-F238E27FC236}">
                      <a16:creationId xmlns:a16="http://schemas.microsoft.com/office/drawing/2014/main" id="{5FB8F6E5-63F5-423E-8F70-D455158A15C4}"/>
                    </a:ext>
                  </a:extLst>
                </p:cNvPr>
                <p:cNvPicPr/>
                <p:nvPr/>
              </p:nvPicPr>
              <p:blipFill>
                <a:blip r:embed="rId106"/>
                <a:stretch>
                  <a:fillRect/>
                </a:stretch>
              </p:blipFill>
              <p:spPr>
                <a:xfrm>
                  <a:off x="10132359" y="1977846"/>
                  <a:ext cx="1094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6C9EDBE9-7B4E-4712-AD4D-043DDD10B15E}"/>
                    </a:ext>
                  </a:extLst>
                </p14:cNvPr>
                <p14:cNvContentPartPr/>
                <p14:nvPr/>
              </p14:nvContentPartPr>
              <p14:xfrm>
                <a:off x="10398039" y="1950126"/>
                <a:ext cx="257760" cy="181080"/>
              </p14:xfrm>
            </p:contentPart>
          </mc:Choice>
          <mc:Fallback xmlns="">
            <p:pic>
              <p:nvPicPr>
                <p:cNvPr id="68" name="Freihand 67">
                  <a:extLst>
                    <a:ext uri="{FF2B5EF4-FFF2-40B4-BE49-F238E27FC236}">
                      <a16:creationId xmlns:a16="http://schemas.microsoft.com/office/drawing/2014/main" id="{6C9EDBE9-7B4E-4712-AD4D-043DDD10B15E}"/>
                    </a:ext>
                  </a:extLst>
                </p:cNvPr>
                <p:cNvPicPr/>
                <p:nvPr/>
              </p:nvPicPr>
              <p:blipFill>
                <a:blip r:embed="rId108"/>
                <a:stretch>
                  <a:fillRect/>
                </a:stretch>
              </p:blipFill>
              <p:spPr>
                <a:xfrm>
                  <a:off x="10393719" y="1945806"/>
                  <a:ext cx="266400" cy="189720"/>
                </a:xfrm>
                <a:prstGeom prst="rect">
                  <a:avLst/>
                </a:prstGeom>
              </p:spPr>
            </p:pic>
          </mc:Fallback>
        </mc:AlternateContent>
      </p:grpSp>
      <p:grpSp>
        <p:nvGrpSpPr>
          <p:cNvPr id="100" name="Gruppieren 99">
            <a:extLst>
              <a:ext uri="{FF2B5EF4-FFF2-40B4-BE49-F238E27FC236}">
                <a16:creationId xmlns:a16="http://schemas.microsoft.com/office/drawing/2014/main" id="{2349D72B-7ADE-45AB-A905-F3EBD39BD4E4}"/>
              </a:ext>
            </a:extLst>
          </p:cNvPr>
          <p:cNvGrpSpPr/>
          <p:nvPr/>
        </p:nvGrpSpPr>
        <p:grpSpPr>
          <a:xfrm>
            <a:off x="8794959" y="2333166"/>
            <a:ext cx="2424600" cy="689040"/>
            <a:chOff x="8794959" y="2333166"/>
            <a:chExt cx="2424600" cy="689040"/>
          </a:xfrm>
        </p:grpSpPr>
        <mc:AlternateContent xmlns:mc="http://schemas.openxmlformats.org/markup-compatibility/2006" xmlns:p14="http://schemas.microsoft.com/office/powerpoint/2010/main">
          <mc:Choice Requires="p14">
            <p:contentPart p14:bwMode="auto" r:id="rId109">
              <p14:nvContentPartPr>
                <p14:cNvPr id="73" name="Freihand 72">
                  <a:extLst>
                    <a:ext uri="{FF2B5EF4-FFF2-40B4-BE49-F238E27FC236}">
                      <a16:creationId xmlns:a16="http://schemas.microsoft.com/office/drawing/2014/main" id="{914419A9-B0DD-4954-85F0-4AF9D37ACE32}"/>
                    </a:ext>
                  </a:extLst>
                </p14:cNvPr>
                <p14:cNvContentPartPr/>
                <p14:nvPr/>
              </p14:nvContentPartPr>
              <p14:xfrm>
                <a:off x="8794959" y="2459166"/>
                <a:ext cx="176760" cy="243720"/>
              </p14:xfrm>
            </p:contentPart>
          </mc:Choice>
          <mc:Fallback xmlns="">
            <p:pic>
              <p:nvPicPr>
                <p:cNvPr id="73" name="Freihand 72">
                  <a:extLst>
                    <a:ext uri="{FF2B5EF4-FFF2-40B4-BE49-F238E27FC236}">
                      <a16:creationId xmlns:a16="http://schemas.microsoft.com/office/drawing/2014/main" id="{914419A9-B0DD-4954-85F0-4AF9D37ACE32}"/>
                    </a:ext>
                  </a:extLst>
                </p:cNvPr>
                <p:cNvPicPr/>
                <p:nvPr/>
              </p:nvPicPr>
              <p:blipFill>
                <a:blip r:embed="rId110"/>
                <a:stretch>
                  <a:fillRect/>
                </a:stretch>
              </p:blipFill>
              <p:spPr>
                <a:xfrm>
                  <a:off x="8790639" y="2454846"/>
                  <a:ext cx="1854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4" name="Freihand 73">
                  <a:extLst>
                    <a:ext uri="{FF2B5EF4-FFF2-40B4-BE49-F238E27FC236}">
                      <a16:creationId xmlns:a16="http://schemas.microsoft.com/office/drawing/2014/main" id="{7D88EAF1-89BB-4E32-8ED2-C5368E6690D4}"/>
                    </a:ext>
                  </a:extLst>
                </p14:cNvPr>
                <p14:cNvContentPartPr/>
                <p14:nvPr/>
              </p14:nvContentPartPr>
              <p14:xfrm>
                <a:off x="9005199" y="2534046"/>
                <a:ext cx="104040" cy="103320"/>
              </p14:xfrm>
            </p:contentPart>
          </mc:Choice>
          <mc:Fallback xmlns="">
            <p:pic>
              <p:nvPicPr>
                <p:cNvPr id="74" name="Freihand 73">
                  <a:extLst>
                    <a:ext uri="{FF2B5EF4-FFF2-40B4-BE49-F238E27FC236}">
                      <a16:creationId xmlns:a16="http://schemas.microsoft.com/office/drawing/2014/main" id="{7D88EAF1-89BB-4E32-8ED2-C5368E6690D4}"/>
                    </a:ext>
                  </a:extLst>
                </p:cNvPr>
                <p:cNvPicPr/>
                <p:nvPr/>
              </p:nvPicPr>
              <p:blipFill>
                <a:blip r:embed="rId112"/>
                <a:stretch>
                  <a:fillRect/>
                </a:stretch>
              </p:blipFill>
              <p:spPr>
                <a:xfrm>
                  <a:off x="9000879" y="2529726"/>
                  <a:ext cx="112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5" name="Freihand 74">
                  <a:extLst>
                    <a:ext uri="{FF2B5EF4-FFF2-40B4-BE49-F238E27FC236}">
                      <a16:creationId xmlns:a16="http://schemas.microsoft.com/office/drawing/2014/main" id="{F217E96F-5332-481E-B170-BBAB2BFD4174}"/>
                    </a:ext>
                  </a:extLst>
                </p14:cNvPr>
                <p14:cNvContentPartPr/>
                <p14:nvPr/>
              </p14:nvContentPartPr>
              <p14:xfrm>
                <a:off x="9387519" y="2598486"/>
                <a:ext cx="360" cy="360"/>
              </p14:xfrm>
            </p:contentPart>
          </mc:Choice>
          <mc:Fallback xmlns="">
            <p:pic>
              <p:nvPicPr>
                <p:cNvPr id="75" name="Freihand 74">
                  <a:extLst>
                    <a:ext uri="{FF2B5EF4-FFF2-40B4-BE49-F238E27FC236}">
                      <a16:creationId xmlns:a16="http://schemas.microsoft.com/office/drawing/2014/main" id="{F217E96F-5332-481E-B170-BBAB2BFD4174}"/>
                    </a:ext>
                  </a:extLst>
                </p:cNvPr>
                <p:cNvPicPr/>
                <p:nvPr/>
              </p:nvPicPr>
              <p:blipFill>
                <a:blip r:embed="rId114"/>
                <a:stretch>
                  <a:fillRect/>
                </a:stretch>
              </p:blipFill>
              <p:spPr>
                <a:xfrm>
                  <a:off x="9383199" y="25941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6" name="Freihand 75">
                  <a:extLst>
                    <a:ext uri="{FF2B5EF4-FFF2-40B4-BE49-F238E27FC236}">
                      <a16:creationId xmlns:a16="http://schemas.microsoft.com/office/drawing/2014/main" id="{83E26C69-1782-4898-B1A2-5AA30D5A2282}"/>
                    </a:ext>
                  </a:extLst>
                </p14:cNvPr>
                <p14:cNvContentPartPr/>
                <p14:nvPr/>
              </p14:nvContentPartPr>
              <p14:xfrm>
                <a:off x="9333519" y="2487606"/>
                <a:ext cx="236160" cy="170640"/>
              </p14:xfrm>
            </p:contentPart>
          </mc:Choice>
          <mc:Fallback xmlns="">
            <p:pic>
              <p:nvPicPr>
                <p:cNvPr id="76" name="Freihand 75">
                  <a:extLst>
                    <a:ext uri="{FF2B5EF4-FFF2-40B4-BE49-F238E27FC236}">
                      <a16:creationId xmlns:a16="http://schemas.microsoft.com/office/drawing/2014/main" id="{83E26C69-1782-4898-B1A2-5AA30D5A2282}"/>
                    </a:ext>
                  </a:extLst>
                </p:cNvPr>
                <p:cNvPicPr/>
                <p:nvPr/>
              </p:nvPicPr>
              <p:blipFill>
                <a:blip r:embed="rId116"/>
                <a:stretch>
                  <a:fillRect/>
                </a:stretch>
              </p:blipFill>
              <p:spPr>
                <a:xfrm>
                  <a:off x="9329199" y="2483286"/>
                  <a:ext cx="244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336B4247-D5E0-4B2D-BBA2-BBECB1244ABB}"/>
                    </a:ext>
                  </a:extLst>
                </p14:cNvPr>
                <p14:cNvContentPartPr/>
                <p14:nvPr/>
              </p14:nvContentPartPr>
              <p14:xfrm>
                <a:off x="9493719" y="2554926"/>
                <a:ext cx="87840" cy="43920"/>
              </p14:xfrm>
            </p:contentPart>
          </mc:Choice>
          <mc:Fallback xmlns="">
            <p:pic>
              <p:nvPicPr>
                <p:cNvPr id="77" name="Freihand 76">
                  <a:extLst>
                    <a:ext uri="{FF2B5EF4-FFF2-40B4-BE49-F238E27FC236}">
                      <a16:creationId xmlns:a16="http://schemas.microsoft.com/office/drawing/2014/main" id="{336B4247-D5E0-4B2D-BBA2-BBECB1244ABB}"/>
                    </a:ext>
                  </a:extLst>
                </p:cNvPr>
                <p:cNvPicPr/>
                <p:nvPr/>
              </p:nvPicPr>
              <p:blipFill>
                <a:blip r:embed="rId118"/>
                <a:stretch>
                  <a:fillRect/>
                </a:stretch>
              </p:blipFill>
              <p:spPr>
                <a:xfrm>
                  <a:off x="9489399" y="2550606"/>
                  <a:ext cx="96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173232AA-1D8B-4030-B983-03847813EB54}"/>
                    </a:ext>
                  </a:extLst>
                </p14:cNvPr>
                <p14:cNvContentPartPr/>
                <p14:nvPr/>
              </p14:nvContentPartPr>
              <p14:xfrm>
                <a:off x="9701439" y="2386806"/>
                <a:ext cx="543960" cy="334080"/>
              </p14:xfrm>
            </p:contentPart>
          </mc:Choice>
          <mc:Fallback xmlns="">
            <p:pic>
              <p:nvPicPr>
                <p:cNvPr id="78" name="Freihand 77">
                  <a:extLst>
                    <a:ext uri="{FF2B5EF4-FFF2-40B4-BE49-F238E27FC236}">
                      <a16:creationId xmlns:a16="http://schemas.microsoft.com/office/drawing/2014/main" id="{173232AA-1D8B-4030-B983-03847813EB54}"/>
                    </a:ext>
                  </a:extLst>
                </p:cNvPr>
                <p:cNvPicPr/>
                <p:nvPr/>
              </p:nvPicPr>
              <p:blipFill>
                <a:blip r:embed="rId120"/>
                <a:stretch>
                  <a:fillRect/>
                </a:stretch>
              </p:blipFill>
              <p:spPr>
                <a:xfrm>
                  <a:off x="9697119" y="2382486"/>
                  <a:ext cx="5526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26536212-50E3-4B70-9A54-50170230578F}"/>
                    </a:ext>
                  </a:extLst>
                </p14:cNvPr>
                <p14:cNvContentPartPr/>
                <p14:nvPr/>
              </p14:nvContentPartPr>
              <p14:xfrm>
                <a:off x="10432239" y="2333166"/>
                <a:ext cx="431640" cy="217800"/>
              </p14:xfrm>
            </p:contentPart>
          </mc:Choice>
          <mc:Fallback xmlns="">
            <p:pic>
              <p:nvPicPr>
                <p:cNvPr id="79" name="Freihand 78">
                  <a:extLst>
                    <a:ext uri="{FF2B5EF4-FFF2-40B4-BE49-F238E27FC236}">
                      <a16:creationId xmlns:a16="http://schemas.microsoft.com/office/drawing/2014/main" id="{26536212-50E3-4B70-9A54-50170230578F}"/>
                    </a:ext>
                  </a:extLst>
                </p:cNvPr>
                <p:cNvPicPr/>
                <p:nvPr/>
              </p:nvPicPr>
              <p:blipFill>
                <a:blip r:embed="rId122"/>
                <a:stretch>
                  <a:fillRect/>
                </a:stretch>
              </p:blipFill>
              <p:spPr>
                <a:xfrm>
                  <a:off x="10427919" y="2328846"/>
                  <a:ext cx="440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0" name="Freihand 79">
                  <a:extLst>
                    <a:ext uri="{FF2B5EF4-FFF2-40B4-BE49-F238E27FC236}">
                      <a16:creationId xmlns:a16="http://schemas.microsoft.com/office/drawing/2014/main" id="{268086D6-2BF0-46F4-BAD0-DAAC5CE877FA}"/>
                    </a:ext>
                  </a:extLst>
                </p14:cNvPr>
                <p14:cNvContentPartPr/>
                <p14:nvPr/>
              </p14:nvContentPartPr>
              <p14:xfrm>
                <a:off x="9368439" y="2849406"/>
                <a:ext cx="326160" cy="172800"/>
              </p14:xfrm>
            </p:contentPart>
          </mc:Choice>
          <mc:Fallback xmlns="">
            <p:pic>
              <p:nvPicPr>
                <p:cNvPr id="80" name="Freihand 79">
                  <a:extLst>
                    <a:ext uri="{FF2B5EF4-FFF2-40B4-BE49-F238E27FC236}">
                      <a16:creationId xmlns:a16="http://schemas.microsoft.com/office/drawing/2014/main" id="{268086D6-2BF0-46F4-BAD0-DAAC5CE877FA}"/>
                    </a:ext>
                  </a:extLst>
                </p:cNvPr>
                <p:cNvPicPr/>
                <p:nvPr/>
              </p:nvPicPr>
              <p:blipFill>
                <a:blip r:embed="rId124"/>
                <a:stretch>
                  <a:fillRect/>
                </a:stretch>
              </p:blipFill>
              <p:spPr>
                <a:xfrm>
                  <a:off x="9364119" y="2845086"/>
                  <a:ext cx="334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EDE77EDF-E672-4C17-AB43-21FC1593C026}"/>
                    </a:ext>
                  </a:extLst>
                </p14:cNvPr>
                <p14:cNvContentPartPr/>
                <p14:nvPr/>
              </p14:nvContentPartPr>
              <p14:xfrm>
                <a:off x="9729159" y="2764086"/>
                <a:ext cx="164880" cy="152280"/>
              </p14:xfrm>
            </p:contentPart>
          </mc:Choice>
          <mc:Fallback xmlns="">
            <p:pic>
              <p:nvPicPr>
                <p:cNvPr id="81" name="Freihand 80">
                  <a:extLst>
                    <a:ext uri="{FF2B5EF4-FFF2-40B4-BE49-F238E27FC236}">
                      <a16:creationId xmlns:a16="http://schemas.microsoft.com/office/drawing/2014/main" id="{EDE77EDF-E672-4C17-AB43-21FC1593C026}"/>
                    </a:ext>
                  </a:extLst>
                </p:cNvPr>
                <p:cNvPicPr/>
                <p:nvPr/>
              </p:nvPicPr>
              <p:blipFill>
                <a:blip r:embed="rId126"/>
                <a:stretch>
                  <a:fillRect/>
                </a:stretch>
              </p:blipFill>
              <p:spPr>
                <a:xfrm>
                  <a:off x="9724839" y="2759766"/>
                  <a:ext cx="173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D9E13310-4D15-4997-A3DB-330587317C6E}"/>
                    </a:ext>
                  </a:extLst>
                </p14:cNvPr>
                <p14:cNvContentPartPr/>
                <p14:nvPr/>
              </p14:nvContentPartPr>
              <p14:xfrm>
                <a:off x="9673719" y="2705406"/>
                <a:ext cx="360" cy="360"/>
              </p14:xfrm>
            </p:contentPart>
          </mc:Choice>
          <mc:Fallback xmlns="">
            <p:pic>
              <p:nvPicPr>
                <p:cNvPr id="82" name="Freihand 81">
                  <a:extLst>
                    <a:ext uri="{FF2B5EF4-FFF2-40B4-BE49-F238E27FC236}">
                      <a16:creationId xmlns:a16="http://schemas.microsoft.com/office/drawing/2014/main" id="{D9E13310-4D15-4997-A3DB-330587317C6E}"/>
                    </a:ext>
                  </a:extLst>
                </p:cNvPr>
                <p:cNvPicPr/>
                <p:nvPr/>
              </p:nvPicPr>
              <p:blipFill>
                <a:blip r:embed="rId114"/>
                <a:stretch>
                  <a:fillRect/>
                </a:stretch>
              </p:blipFill>
              <p:spPr>
                <a:xfrm>
                  <a:off x="9669399" y="270108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0A4DD747-F39C-444F-8E6B-27AA2999ED71}"/>
                    </a:ext>
                  </a:extLst>
                </p14:cNvPr>
                <p14:cNvContentPartPr/>
                <p14:nvPr/>
              </p14:nvContentPartPr>
              <p14:xfrm>
                <a:off x="10182039" y="2745006"/>
                <a:ext cx="231840" cy="164520"/>
              </p14:xfrm>
            </p:contentPart>
          </mc:Choice>
          <mc:Fallback xmlns="">
            <p:pic>
              <p:nvPicPr>
                <p:cNvPr id="83" name="Freihand 82">
                  <a:extLst>
                    <a:ext uri="{FF2B5EF4-FFF2-40B4-BE49-F238E27FC236}">
                      <a16:creationId xmlns:a16="http://schemas.microsoft.com/office/drawing/2014/main" id="{0A4DD747-F39C-444F-8E6B-27AA2999ED71}"/>
                    </a:ext>
                  </a:extLst>
                </p:cNvPr>
                <p:cNvPicPr/>
                <p:nvPr/>
              </p:nvPicPr>
              <p:blipFill>
                <a:blip r:embed="rId129"/>
                <a:stretch>
                  <a:fillRect/>
                </a:stretch>
              </p:blipFill>
              <p:spPr>
                <a:xfrm>
                  <a:off x="10177719" y="2740686"/>
                  <a:ext cx="240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A7BD70FD-C1E6-4919-8E11-3709DD422488}"/>
                    </a:ext>
                  </a:extLst>
                </p14:cNvPr>
                <p14:cNvContentPartPr/>
                <p14:nvPr/>
              </p14:nvContentPartPr>
              <p14:xfrm>
                <a:off x="10532679" y="2799366"/>
                <a:ext cx="218880" cy="108720"/>
              </p14:xfrm>
            </p:contentPart>
          </mc:Choice>
          <mc:Fallback xmlns="">
            <p:pic>
              <p:nvPicPr>
                <p:cNvPr id="84" name="Freihand 83">
                  <a:extLst>
                    <a:ext uri="{FF2B5EF4-FFF2-40B4-BE49-F238E27FC236}">
                      <a16:creationId xmlns:a16="http://schemas.microsoft.com/office/drawing/2014/main" id="{A7BD70FD-C1E6-4919-8E11-3709DD422488}"/>
                    </a:ext>
                  </a:extLst>
                </p:cNvPr>
                <p:cNvPicPr/>
                <p:nvPr/>
              </p:nvPicPr>
              <p:blipFill>
                <a:blip r:embed="rId131"/>
                <a:stretch>
                  <a:fillRect/>
                </a:stretch>
              </p:blipFill>
              <p:spPr>
                <a:xfrm>
                  <a:off x="10528359" y="2795046"/>
                  <a:ext cx="227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8E141DE7-61D1-4C34-8E96-5342464E699B}"/>
                    </a:ext>
                  </a:extLst>
                </p14:cNvPr>
                <p14:cNvContentPartPr/>
                <p14:nvPr/>
              </p14:nvContentPartPr>
              <p14:xfrm>
                <a:off x="10752639" y="2778486"/>
                <a:ext cx="266400" cy="88560"/>
              </p14:xfrm>
            </p:contentPart>
          </mc:Choice>
          <mc:Fallback xmlns="">
            <p:pic>
              <p:nvPicPr>
                <p:cNvPr id="85" name="Freihand 84">
                  <a:extLst>
                    <a:ext uri="{FF2B5EF4-FFF2-40B4-BE49-F238E27FC236}">
                      <a16:creationId xmlns:a16="http://schemas.microsoft.com/office/drawing/2014/main" id="{8E141DE7-61D1-4C34-8E96-5342464E699B}"/>
                    </a:ext>
                  </a:extLst>
                </p:cNvPr>
                <p:cNvPicPr/>
                <p:nvPr/>
              </p:nvPicPr>
              <p:blipFill>
                <a:blip r:embed="rId133"/>
                <a:stretch>
                  <a:fillRect/>
                </a:stretch>
              </p:blipFill>
              <p:spPr>
                <a:xfrm>
                  <a:off x="10748319" y="2774166"/>
                  <a:ext cx="27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Freihand 85">
                  <a:extLst>
                    <a:ext uri="{FF2B5EF4-FFF2-40B4-BE49-F238E27FC236}">
                      <a16:creationId xmlns:a16="http://schemas.microsoft.com/office/drawing/2014/main" id="{9AE4C771-991D-42F0-A5F6-6F82D8D16B11}"/>
                    </a:ext>
                  </a:extLst>
                </p14:cNvPr>
                <p14:cNvContentPartPr/>
                <p14:nvPr/>
              </p14:nvContentPartPr>
              <p14:xfrm>
                <a:off x="10986999" y="2720526"/>
                <a:ext cx="16920" cy="16200"/>
              </p14:xfrm>
            </p:contentPart>
          </mc:Choice>
          <mc:Fallback xmlns="">
            <p:pic>
              <p:nvPicPr>
                <p:cNvPr id="86" name="Freihand 85">
                  <a:extLst>
                    <a:ext uri="{FF2B5EF4-FFF2-40B4-BE49-F238E27FC236}">
                      <a16:creationId xmlns:a16="http://schemas.microsoft.com/office/drawing/2014/main" id="{9AE4C771-991D-42F0-A5F6-6F82D8D16B11}"/>
                    </a:ext>
                  </a:extLst>
                </p:cNvPr>
                <p:cNvPicPr/>
                <p:nvPr/>
              </p:nvPicPr>
              <p:blipFill>
                <a:blip r:embed="rId135"/>
                <a:stretch>
                  <a:fillRect/>
                </a:stretch>
              </p:blipFill>
              <p:spPr>
                <a:xfrm>
                  <a:off x="10982679" y="2716206"/>
                  <a:ext cx="25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Freihand 86">
                  <a:extLst>
                    <a:ext uri="{FF2B5EF4-FFF2-40B4-BE49-F238E27FC236}">
                      <a16:creationId xmlns:a16="http://schemas.microsoft.com/office/drawing/2014/main" id="{56E7EC06-E6A5-4926-B8C5-DBE0B23DFE6E}"/>
                    </a:ext>
                  </a:extLst>
                </p14:cNvPr>
                <p14:cNvContentPartPr/>
                <p14:nvPr/>
              </p14:nvContentPartPr>
              <p14:xfrm>
                <a:off x="10337919" y="2928606"/>
                <a:ext cx="881640" cy="64440"/>
              </p14:xfrm>
            </p:contentPart>
          </mc:Choice>
          <mc:Fallback xmlns="">
            <p:pic>
              <p:nvPicPr>
                <p:cNvPr id="87" name="Freihand 86">
                  <a:extLst>
                    <a:ext uri="{FF2B5EF4-FFF2-40B4-BE49-F238E27FC236}">
                      <a16:creationId xmlns:a16="http://schemas.microsoft.com/office/drawing/2014/main" id="{56E7EC06-E6A5-4926-B8C5-DBE0B23DFE6E}"/>
                    </a:ext>
                  </a:extLst>
                </p:cNvPr>
                <p:cNvPicPr/>
                <p:nvPr/>
              </p:nvPicPr>
              <p:blipFill>
                <a:blip r:embed="rId137"/>
                <a:stretch>
                  <a:fillRect/>
                </a:stretch>
              </p:blipFill>
              <p:spPr>
                <a:xfrm>
                  <a:off x="10333599" y="2924286"/>
                  <a:ext cx="890280" cy="73080"/>
                </a:xfrm>
                <a:prstGeom prst="rect">
                  <a:avLst/>
                </a:prstGeom>
              </p:spPr>
            </p:pic>
          </mc:Fallback>
        </mc:AlternateContent>
      </p:grpSp>
      <p:grpSp>
        <p:nvGrpSpPr>
          <p:cNvPr id="98" name="Gruppieren 97">
            <a:extLst>
              <a:ext uri="{FF2B5EF4-FFF2-40B4-BE49-F238E27FC236}">
                <a16:creationId xmlns:a16="http://schemas.microsoft.com/office/drawing/2014/main" id="{F4C3AB33-29D1-45A3-9113-D6FA098FB8AC}"/>
              </a:ext>
            </a:extLst>
          </p:cNvPr>
          <p:cNvGrpSpPr/>
          <p:nvPr/>
        </p:nvGrpSpPr>
        <p:grpSpPr>
          <a:xfrm>
            <a:off x="9878559" y="3117606"/>
            <a:ext cx="1667160" cy="453960"/>
            <a:chOff x="9878559" y="3117606"/>
            <a:chExt cx="1667160" cy="453960"/>
          </a:xfrm>
        </p:grpSpPr>
        <mc:AlternateContent xmlns:mc="http://schemas.openxmlformats.org/markup-compatibility/2006" xmlns:p14="http://schemas.microsoft.com/office/powerpoint/2010/main">
          <mc:Choice Requires="p14">
            <p:contentPart p14:bwMode="auto" r:id="rId138">
              <p14:nvContentPartPr>
                <p14:cNvPr id="88" name="Freihand 87">
                  <a:extLst>
                    <a:ext uri="{FF2B5EF4-FFF2-40B4-BE49-F238E27FC236}">
                      <a16:creationId xmlns:a16="http://schemas.microsoft.com/office/drawing/2014/main" id="{29A8FF49-3972-458A-AD8F-34674576300E}"/>
                    </a:ext>
                  </a:extLst>
                </p14:cNvPr>
                <p14:cNvContentPartPr/>
                <p14:nvPr/>
              </p14:nvContentPartPr>
              <p14:xfrm>
                <a:off x="9903759" y="3211566"/>
                <a:ext cx="155520" cy="240120"/>
              </p14:xfrm>
            </p:contentPart>
          </mc:Choice>
          <mc:Fallback xmlns="">
            <p:pic>
              <p:nvPicPr>
                <p:cNvPr id="88" name="Freihand 87">
                  <a:extLst>
                    <a:ext uri="{FF2B5EF4-FFF2-40B4-BE49-F238E27FC236}">
                      <a16:creationId xmlns:a16="http://schemas.microsoft.com/office/drawing/2014/main" id="{29A8FF49-3972-458A-AD8F-34674576300E}"/>
                    </a:ext>
                  </a:extLst>
                </p:cNvPr>
                <p:cNvPicPr/>
                <p:nvPr/>
              </p:nvPicPr>
              <p:blipFill>
                <a:blip r:embed="rId139"/>
                <a:stretch>
                  <a:fillRect/>
                </a:stretch>
              </p:blipFill>
              <p:spPr>
                <a:xfrm>
                  <a:off x="9899439" y="3207246"/>
                  <a:ext cx="1641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Freihand 88">
                  <a:extLst>
                    <a:ext uri="{FF2B5EF4-FFF2-40B4-BE49-F238E27FC236}">
                      <a16:creationId xmlns:a16="http://schemas.microsoft.com/office/drawing/2014/main" id="{3A3551EB-1A83-4DDB-B846-1DB378CA3634}"/>
                    </a:ext>
                  </a:extLst>
                </p14:cNvPr>
                <p14:cNvContentPartPr/>
                <p14:nvPr/>
              </p14:nvContentPartPr>
              <p14:xfrm>
                <a:off x="10072239" y="3296166"/>
                <a:ext cx="141840" cy="112680"/>
              </p14:xfrm>
            </p:contentPart>
          </mc:Choice>
          <mc:Fallback xmlns="">
            <p:pic>
              <p:nvPicPr>
                <p:cNvPr id="89" name="Freihand 88">
                  <a:extLst>
                    <a:ext uri="{FF2B5EF4-FFF2-40B4-BE49-F238E27FC236}">
                      <a16:creationId xmlns:a16="http://schemas.microsoft.com/office/drawing/2014/main" id="{3A3551EB-1A83-4DDB-B846-1DB378CA3634}"/>
                    </a:ext>
                  </a:extLst>
                </p:cNvPr>
                <p:cNvPicPr/>
                <p:nvPr/>
              </p:nvPicPr>
              <p:blipFill>
                <a:blip r:embed="rId141"/>
                <a:stretch>
                  <a:fillRect/>
                </a:stretch>
              </p:blipFill>
              <p:spPr>
                <a:xfrm>
                  <a:off x="10067919" y="3291846"/>
                  <a:ext cx="150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Freihand 89">
                  <a:extLst>
                    <a:ext uri="{FF2B5EF4-FFF2-40B4-BE49-F238E27FC236}">
                      <a16:creationId xmlns:a16="http://schemas.microsoft.com/office/drawing/2014/main" id="{46555E03-DD23-4209-BE58-DD6127D5D45D}"/>
                    </a:ext>
                  </a:extLst>
                </p14:cNvPr>
                <p14:cNvContentPartPr/>
                <p14:nvPr/>
              </p14:nvContentPartPr>
              <p14:xfrm>
                <a:off x="10185639" y="3204006"/>
                <a:ext cx="285840" cy="176040"/>
              </p14:xfrm>
            </p:contentPart>
          </mc:Choice>
          <mc:Fallback xmlns="">
            <p:pic>
              <p:nvPicPr>
                <p:cNvPr id="90" name="Freihand 89">
                  <a:extLst>
                    <a:ext uri="{FF2B5EF4-FFF2-40B4-BE49-F238E27FC236}">
                      <a16:creationId xmlns:a16="http://schemas.microsoft.com/office/drawing/2014/main" id="{46555E03-DD23-4209-BE58-DD6127D5D45D}"/>
                    </a:ext>
                  </a:extLst>
                </p:cNvPr>
                <p:cNvPicPr/>
                <p:nvPr/>
              </p:nvPicPr>
              <p:blipFill>
                <a:blip r:embed="rId143"/>
                <a:stretch>
                  <a:fillRect/>
                </a:stretch>
              </p:blipFill>
              <p:spPr>
                <a:xfrm>
                  <a:off x="10181319" y="3199686"/>
                  <a:ext cx="294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Freihand 90">
                  <a:extLst>
                    <a:ext uri="{FF2B5EF4-FFF2-40B4-BE49-F238E27FC236}">
                      <a16:creationId xmlns:a16="http://schemas.microsoft.com/office/drawing/2014/main" id="{E774E477-5F32-483F-9C8C-2CBB13AD5AB0}"/>
                    </a:ext>
                  </a:extLst>
                </p14:cNvPr>
                <p14:cNvContentPartPr/>
                <p14:nvPr/>
              </p14:nvContentPartPr>
              <p14:xfrm>
                <a:off x="10467159" y="3233526"/>
                <a:ext cx="45360" cy="34560"/>
              </p14:xfrm>
            </p:contentPart>
          </mc:Choice>
          <mc:Fallback xmlns="">
            <p:pic>
              <p:nvPicPr>
                <p:cNvPr id="91" name="Freihand 90">
                  <a:extLst>
                    <a:ext uri="{FF2B5EF4-FFF2-40B4-BE49-F238E27FC236}">
                      <a16:creationId xmlns:a16="http://schemas.microsoft.com/office/drawing/2014/main" id="{E774E477-5F32-483F-9C8C-2CBB13AD5AB0}"/>
                    </a:ext>
                  </a:extLst>
                </p:cNvPr>
                <p:cNvPicPr/>
                <p:nvPr/>
              </p:nvPicPr>
              <p:blipFill>
                <a:blip r:embed="rId145"/>
                <a:stretch>
                  <a:fillRect/>
                </a:stretch>
              </p:blipFill>
              <p:spPr>
                <a:xfrm>
                  <a:off x="10462839" y="3229206"/>
                  <a:ext cx="54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Freihand 91">
                  <a:extLst>
                    <a:ext uri="{FF2B5EF4-FFF2-40B4-BE49-F238E27FC236}">
                      <a16:creationId xmlns:a16="http://schemas.microsoft.com/office/drawing/2014/main" id="{BB13BC33-2D2E-4C30-B0CD-D135EEDA0A29}"/>
                    </a:ext>
                  </a:extLst>
                </p14:cNvPr>
                <p14:cNvContentPartPr/>
                <p14:nvPr/>
              </p14:nvContentPartPr>
              <p14:xfrm>
                <a:off x="10465359" y="3267726"/>
                <a:ext cx="102960" cy="234720"/>
              </p14:xfrm>
            </p:contentPart>
          </mc:Choice>
          <mc:Fallback xmlns="">
            <p:pic>
              <p:nvPicPr>
                <p:cNvPr id="92" name="Freihand 91">
                  <a:extLst>
                    <a:ext uri="{FF2B5EF4-FFF2-40B4-BE49-F238E27FC236}">
                      <a16:creationId xmlns:a16="http://schemas.microsoft.com/office/drawing/2014/main" id="{BB13BC33-2D2E-4C30-B0CD-D135EEDA0A29}"/>
                    </a:ext>
                  </a:extLst>
                </p:cNvPr>
                <p:cNvPicPr/>
                <p:nvPr/>
              </p:nvPicPr>
              <p:blipFill>
                <a:blip r:embed="rId147"/>
                <a:stretch>
                  <a:fillRect/>
                </a:stretch>
              </p:blipFill>
              <p:spPr>
                <a:xfrm>
                  <a:off x="10461039" y="3263406"/>
                  <a:ext cx="1116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E2F57BC3-F0BE-4A66-AC5F-CCF48FAD98E2}"/>
                    </a:ext>
                  </a:extLst>
                </p14:cNvPr>
                <p14:cNvContentPartPr/>
                <p14:nvPr/>
              </p14:nvContentPartPr>
              <p14:xfrm>
                <a:off x="10774599" y="3212286"/>
                <a:ext cx="124560" cy="275040"/>
              </p14:xfrm>
            </p:contentPart>
          </mc:Choice>
          <mc:Fallback xmlns="">
            <p:pic>
              <p:nvPicPr>
                <p:cNvPr id="93" name="Freihand 92">
                  <a:extLst>
                    <a:ext uri="{FF2B5EF4-FFF2-40B4-BE49-F238E27FC236}">
                      <a16:creationId xmlns:a16="http://schemas.microsoft.com/office/drawing/2014/main" id="{E2F57BC3-F0BE-4A66-AC5F-CCF48FAD98E2}"/>
                    </a:ext>
                  </a:extLst>
                </p:cNvPr>
                <p:cNvPicPr/>
                <p:nvPr/>
              </p:nvPicPr>
              <p:blipFill>
                <a:blip r:embed="rId149"/>
                <a:stretch>
                  <a:fillRect/>
                </a:stretch>
              </p:blipFill>
              <p:spPr>
                <a:xfrm>
                  <a:off x="10770279" y="3207966"/>
                  <a:ext cx="1332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0B82D5E4-1485-4532-98AE-E8625D56E414}"/>
                    </a:ext>
                  </a:extLst>
                </p14:cNvPr>
                <p14:cNvContentPartPr/>
                <p14:nvPr/>
              </p14:nvContentPartPr>
              <p14:xfrm>
                <a:off x="10902039" y="3221646"/>
                <a:ext cx="140760" cy="92160"/>
              </p14:xfrm>
            </p:contentPart>
          </mc:Choice>
          <mc:Fallback xmlns="">
            <p:pic>
              <p:nvPicPr>
                <p:cNvPr id="94" name="Freihand 93">
                  <a:extLst>
                    <a:ext uri="{FF2B5EF4-FFF2-40B4-BE49-F238E27FC236}">
                      <a16:creationId xmlns:a16="http://schemas.microsoft.com/office/drawing/2014/main" id="{0B82D5E4-1485-4532-98AE-E8625D56E414}"/>
                    </a:ext>
                  </a:extLst>
                </p:cNvPr>
                <p:cNvPicPr/>
                <p:nvPr/>
              </p:nvPicPr>
              <p:blipFill>
                <a:blip r:embed="rId151"/>
                <a:stretch>
                  <a:fillRect/>
                </a:stretch>
              </p:blipFill>
              <p:spPr>
                <a:xfrm>
                  <a:off x="10897719" y="3217326"/>
                  <a:ext cx="149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879A7656-AB73-405D-A6A7-F7676D50A3CD}"/>
                    </a:ext>
                  </a:extLst>
                </p14:cNvPr>
                <p14:cNvContentPartPr/>
                <p14:nvPr/>
              </p14:nvContentPartPr>
              <p14:xfrm>
                <a:off x="11077719" y="3117606"/>
                <a:ext cx="204480" cy="181440"/>
              </p14:xfrm>
            </p:contentPart>
          </mc:Choice>
          <mc:Fallback xmlns="">
            <p:pic>
              <p:nvPicPr>
                <p:cNvPr id="95" name="Freihand 94">
                  <a:extLst>
                    <a:ext uri="{FF2B5EF4-FFF2-40B4-BE49-F238E27FC236}">
                      <a16:creationId xmlns:a16="http://schemas.microsoft.com/office/drawing/2014/main" id="{879A7656-AB73-405D-A6A7-F7676D50A3CD}"/>
                    </a:ext>
                  </a:extLst>
                </p:cNvPr>
                <p:cNvPicPr/>
                <p:nvPr/>
              </p:nvPicPr>
              <p:blipFill>
                <a:blip r:embed="rId153"/>
                <a:stretch>
                  <a:fillRect/>
                </a:stretch>
              </p:blipFill>
              <p:spPr>
                <a:xfrm>
                  <a:off x="11073399" y="3113286"/>
                  <a:ext cx="213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Freihand 95">
                  <a:extLst>
                    <a:ext uri="{FF2B5EF4-FFF2-40B4-BE49-F238E27FC236}">
                      <a16:creationId xmlns:a16="http://schemas.microsoft.com/office/drawing/2014/main" id="{9830FCA3-3202-492D-AADB-1A0B4B00EEF3}"/>
                    </a:ext>
                  </a:extLst>
                </p14:cNvPr>
                <p14:cNvContentPartPr/>
                <p14:nvPr/>
              </p14:nvContentPartPr>
              <p14:xfrm>
                <a:off x="11312079" y="3164406"/>
                <a:ext cx="233640" cy="99720"/>
              </p14:xfrm>
            </p:contentPart>
          </mc:Choice>
          <mc:Fallback xmlns="">
            <p:pic>
              <p:nvPicPr>
                <p:cNvPr id="96" name="Freihand 95">
                  <a:extLst>
                    <a:ext uri="{FF2B5EF4-FFF2-40B4-BE49-F238E27FC236}">
                      <a16:creationId xmlns:a16="http://schemas.microsoft.com/office/drawing/2014/main" id="{9830FCA3-3202-492D-AADB-1A0B4B00EEF3}"/>
                    </a:ext>
                  </a:extLst>
                </p:cNvPr>
                <p:cNvPicPr/>
                <p:nvPr/>
              </p:nvPicPr>
              <p:blipFill>
                <a:blip r:embed="rId155"/>
                <a:stretch>
                  <a:fillRect/>
                </a:stretch>
              </p:blipFill>
              <p:spPr>
                <a:xfrm>
                  <a:off x="11307759" y="3160086"/>
                  <a:ext cx="242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Freihand 96">
                  <a:extLst>
                    <a:ext uri="{FF2B5EF4-FFF2-40B4-BE49-F238E27FC236}">
                      <a16:creationId xmlns:a16="http://schemas.microsoft.com/office/drawing/2014/main" id="{8219754C-5C9C-485B-9C1A-6025012F52B6}"/>
                    </a:ext>
                  </a:extLst>
                </p14:cNvPr>
                <p14:cNvContentPartPr/>
                <p14:nvPr/>
              </p14:nvContentPartPr>
              <p14:xfrm>
                <a:off x="9878559" y="3379686"/>
                <a:ext cx="1500480" cy="191880"/>
              </p14:xfrm>
            </p:contentPart>
          </mc:Choice>
          <mc:Fallback xmlns="">
            <p:pic>
              <p:nvPicPr>
                <p:cNvPr id="97" name="Freihand 96">
                  <a:extLst>
                    <a:ext uri="{FF2B5EF4-FFF2-40B4-BE49-F238E27FC236}">
                      <a16:creationId xmlns:a16="http://schemas.microsoft.com/office/drawing/2014/main" id="{8219754C-5C9C-485B-9C1A-6025012F52B6}"/>
                    </a:ext>
                  </a:extLst>
                </p:cNvPr>
                <p:cNvPicPr/>
                <p:nvPr/>
              </p:nvPicPr>
              <p:blipFill>
                <a:blip r:embed="rId157"/>
                <a:stretch>
                  <a:fillRect/>
                </a:stretch>
              </p:blipFill>
              <p:spPr>
                <a:xfrm>
                  <a:off x="9874239" y="3375366"/>
                  <a:ext cx="1509120" cy="20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1" name="Freihand 10">
                <a:extLst>
                  <a:ext uri="{FF2B5EF4-FFF2-40B4-BE49-F238E27FC236}">
                    <a16:creationId xmlns:a16="http://schemas.microsoft.com/office/drawing/2014/main" id="{FF9CA7A3-FF50-4DA2-8044-8C4ED4957E11}"/>
                  </a:ext>
                </a:extLst>
              </p14:cNvPr>
              <p14:cNvContentPartPr/>
              <p14:nvPr/>
            </p14:nvContentPartPr>
            <p14:xfrm>
              <a:off x="3950133" y="895947"/>
              <a:ext cx="1153080" cy="703800"/>
            </p14:xfrm>
          </p:contentPart>
        </mc:Choice>
        <mc:Fallback>
          <p:pic>
            <p:nvPicPr>
              <p:cNvPr id="11" name="Freihand 10">
                <a:extLst>
                  <a:ext uri="{FF2B5EF4-FFF2-40B4-BE49-F238E27FC236}">
                    <a16:creationId xmlns:a16="http://schemas.microsoft.com/office/drawing/2014/main" id="{FF9CA7A3-FF50-4DA2-8044-8C4ED4957E11}"/>
                  </a:ext>
                </a:extLst>
              </p:cNvPr>
              <p:cNvPicPr/>
              <p:nvPr/>
            </p:nvPicPr>
            <p:blipFill>
              <a:blip r:embed="rId159"/>
              <a:stretch>
                <a:fillRect/>
              </a:stretch>
            </p:blipFill>
            <p:spPr>
              <a:xfrm>
                <a:off x="3945813" y="891627"/>
                <a:ext cx="1161720" cy="712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 name="Freihand 12">
                <a:extLst>
                  <a:ext uri="{FF2B5EF4-FFF2-40B4-BE49-F238E27FC236}">
                    <a16:creationId xmlns:a16="http://schemas.microsoft.com/office/drawing/2014/main" id="{647067A8-57C1-43B0-BB68-8DCDD10FEB59}"/>
                  </a:ext>
                </a:extLst>
              </p14:cNvPr>
              <p14:cNvContentPartPr/>
              <p14:nvPr/>
            </p14:nvContentPartPr>
            <p14:xfrm>
              <a:off x="7254573" y="2452227"/>
              <a:ext cx="528120" cy="725040"/>
            </p14:xfrm>
          </p:contentPart>
        </mc:Choice>
        <mc:Fallback>
          <p:pic>
            <p:nvPicPr>
              <p:cNvPr id="13" name="Freihand 12">
                <a:extLst>
                  <a:ext uri="{FF2B5EF4-FFF2-40B4-BE49-F238E27FC236}">
                    <a16:creationId xmlns:a16="http://schemas.microsoft.com/office/drawing/2014/main" id="{647067A8-57C1-43B0-BB68-8DCDD10FEB59}"/>
                  </a:ext>
                </a:extLst>
              </p:cNvPr>
              <p:cNvPicPr/>
              <p:nvPr/>
            </p:nvPicPr>
            <p:blipFill>
              <a:blip r:embed="rId161"/>
              <a:stretch>
                <a:fillRect/>
              </a:stretch>
            </p:blipFill>
            <p:spPr>
              <a:xfrm>
                <a:off x="7250253" y="2447907"/>
                <a:ext cx="536760" cy="733680"/>
              </a:xfrm>
              <a:prstGeom prst="rect">
                <a:avLst/>
              </a:prstGeom>
            </p:spPr>
          </p:pic>
        </mc:Fallback>
      </mc:AlternateContent>
    </p:spTree>
    <p:extLst>
      <p:ext uri="{BB962C8B-B14F-4D97-AF65-F5344CB8AC3E}">
        <p14:creationId xmlns:p14="http://schemas.microsoft.com/office/powerpoint/2010/main" val="389132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261884" cy="343620"/>
          </a:xfrm>
          <a:prstGeom prst="rect">
            <a:avLst/>
          </a:prstGeom>
          <a:noFill/>
        </p:spPr>
        <p:txBody>
          <a:bodyPr wrap="none" rtlCol="0">
            <a:spAutoFit/>
          </a:bodyPr>
          <a:lstStyle/>
          <a:p>
            <a:r>
              <a:rPr lang="de-DE" sz="1633"/>
              <a:t>Interest rates</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pic>
        <p:nvPicPr>
          <p:cNvPr id="3" name="Grafik 2">
            <a:extLst>
              <a:ext uri="{FF2B5EF4-FFF2-40B4-BE49-F238E27FC236}">
                <a16:creationId xmlns:a16="http://schemas.microsoft.com/office/drawing/2014/main" id="{88D47DCC-4402-4BE0-A2FD-326763FD93EC}"/>
              </a:ext>
            </a:extLst>
          </p:cNvPr>
          <p:cNvPicPr>
            <a:picLocks noChangeAspect="1"/>
          </p:cNvPicPr>
          <p:nvPr/>
        </p:nvPicPr>
        <p:blipFill>
          <a:blip r:embed="rId4"/>
          <a:stretch>
            <a:fillRect/>
          </a:stretch>
        </p:blipFill>
        <p:spPr>
          <a:xfrm>
            <a:off x="544038" y="1069050"/>
            <a:ext cx="7954923" cy="4781417"/>
          </a:xfrm>
          <a:prstGeom prst="rect">
            <a:avLst/>
          </a:prstGeom>
        </p:spPr>
      </p:pic>
      <mc:AlternateContent xmlns:mc="http://schemas.openxmlformats.org/markup-compatibility/2006">
        <mc:Choice xmlns:p14="http://schemas.microsoft.com/office/powerpoint/2010/main" Requires="p14">
          <p:contentPart p14:bwMode="auto" r:id="rId5">
            <p14:nvContentPartPr>
              <p14:cNvPr id="184" name="Freihand 183">
                <a:extLst>
                  <a:ext uri="{FF2B5EF4-FFF2-40B4-BE49-F238E27FC236}">
                    <a16:creationId xmlns:a16="http://schemas.microsoft.com/office/drawing/2014/main" id="{764FCE68-9E09-45F2-B241-47F66F2DCABA}"/>
                  </a:ext>
                </a:extLst>
              </p14:cNvPr>
              <p14:cNvContentPartPr/>
              <p14:nvPr/>
            </p14:nvContentPartPr>
            <p14:xfrm>
              <a:off x="304053" y="347667"/>
              <a:ext cx="11799360" cy="5184720"/>
            </p14:xfrm>
          </p:contentPart>
        </mc:Choice>
        <mc:Fallback>
          <p:pic>
            <p:nvPicPr>
              <p:cNvPr id="184" name="Freihand 183">
                <a:extLst>
                  <a:ext uri="{FF2B5EF4-FFF2-40B4-BE49-F238E27FC236}">
                    <a16:creationId xmlns:a16="http://schemas.microsoft.com/office/drawing/2014/main" id="{764FCE68-9E09-45F2-B241-47F66F2DCABA}"/>
                  </a:ext>
                </a:extLst>
              </p:cNvPr>
              <p:cNvPicPr/>
              <p:nvPr/>
            </p:nvPicPr>
            <p:blipFill>
              <a:blip r:embed="rId6"/>
              <a:stretch>
                <a:fillRect/>
              </a:stretch>
            </p:blipFill>
            <p:spPr>
              <a:xfrm>
                <a:off x="299733" y="343347"/>
                <a:ext cx="11808000" cy="5193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5" name="Freihand 184">
                <a:extLst>
                  <a:ext uri="{FF2B5EF4-FFF2-40B4-BE49-F238E27FC236}">
                    <a16:creationId xmlns:a16="http://schemas.microsoft.com/office/drawing/2014/main" id="{72078204-D05C-4893-A696-F91D7FBF1236}"/>
                  </a:ext>
                </a:extLst>
              </p14:cNvPr>
              <p14:cNvContentPartPr/>
              <p14:nvPr/>
            </p14:nvContentPartPr>
            <p14:xfrm>
              <a:off x="7666413" y="3098067"/>
              <a:ext cx="766080" cy="1496880"/>
            </p14:xfrm>
          </p:contentPart>
        </mc:Choice>
        <mc:Fallback>
          <p:pic>
            <p:nvPicPr>
              <p:cNvPr id="185" name="Freihand 184">
                <a:extLst>
                  <a:ext uri="{FF2B5EF4-FFF2-40B4-BE49-F238E27FC236}">
                    <a16:creationId xmlns:a16="http://schemas.microsoft.com/office/drawing/2014/main" id="{72078204-D05C-4893-A696-F91D7FBF1236}"/>
                  </a:ext>
                </a:extLst>
              </p:cNvPr>
              <p:cNvPicPr/>
              <p:nvPr/>
            </p:nvPicPr>
            <p:blipFill>
              <a:blip r:embed="rId8"/>
              <a:stretch>
                <a:fillRect/>
              </a:stretch>
            </p:blipFill>
            <p:spPr>
              <a:xfrm>
                <a:off x="7662093" y="3093747"/>
                <a:ext cx="774720" cy="1505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6" name="Freihand 185">
                <a:extLst>
                  <a:ext uri="{FF2B5EF4-FFF2-40B4-BE49-F238E27FC236}">
                    <a16:creationId xmlns:a16="http://schemas.microsoft.com/office/drawing/2014/main" id="{00591651-385E-4103-AF2E-2305C0E5CF0C}"/>
                  </a:ext>
                </a:extLst>
              </p14:cNvPr>
              <p14:cNvContentPartPr/>
              <p14:nvPr/>
            </p14:nvContentPartPr>
            <p14:xfrm>
              <a:off x="7956573" y="3303627"/>
              <a:ext cx="352080" cy="112320"/>
            </p14:xfrm>
          </p:contentPart>
        </mc:Choice>
        <mc:Fallback>
          <p:pic>
            <p:nvPicPr>
              <p:cNvPr id="186" name="Freihand 185">
                <a:extLst>
                  <a:ext uri="{FF2B5EF4-FFF2-40B4-BE49-F238E27FC236}">
                    <a16:creationId xmlns:a16="http://schemas.microsoft.com/office/drawing/2014/main" id="{00591651-385E-4103-AF2E-2305C0E5CF0C}"/>
                  </a:ext>
                </a:extLst>
              </p:cNvPr>
              <p:cNvPicPr/>
              <p:nvPr/>
            </p:nvPicPr>
            <p:blipFill>
              <a:blip r:embed="rId10"/>
              <a:stretch>
                <a:fillRect/>
              </a:stretch>
            </p:blipFill>
            <p:spPr>
              <a:xfrm>
                <a:off x="7952253" y="3299307"/>
                <a:ext cx="360720" cy="120960"/>
              </a:xfrm>
              <a:prstGeom prst="rect">
                <a:avLst/>
              </a:prstGeom>
            </p:spPr>
          </p:pic>
        </mc:Fallback>
      </mc:AlternateContent>
    </p:spTree>
    <p:extLst>
      <p:ext uri="{BB962C8B-B14F-4D97-AF65-F5344CB8AC3E}">
        <p14:creationId xmlns:p14="http://schemas.microsoft.com/office/powerpoint/2010/main" val="375496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261884" cy="343620"/>
          </a:xfrm>
          <a:prstGeom prst="rect">
            <a:avLst/>
          </a:prstGeom>
          <a:noFill/>
        </p:spPr>
        <p:txBody>
          <a:bodyPr wrap="none" rtlCol="0">
            <a:spAutoFit/>
          </a:bodyPr>
          <a:lstStyle/>
          <a:p>
            <a:r>
              <a:rPr lang="de-DE" sz="1633"/>
              <a:t>Interest rates</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a:t>Source: </a:t>
            </a:r>
            <a:r>
              <a:rPr lang="de-DE" sz="1633">
                <a:hlinkClick r:id="rId3"/>
              </a:rPr>
              <a:t>Bundesbank</a:t>
            </a:r>
            <a:endParaRPr lang="de-DE" sz="1633" dirty="0"/>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graphicFrame>
        <p:nvGraphicFramePr>
          <p:cNvPr id="6" name="Diagramm 5">
            <a:extLst>
              <a:ext uri="{FF2B5EF4-FFF2-40B4-BE49-F238E27FC236}">
                <a16:creationId xmlns:a16="http://schemas.microsoft.com/office/drawing/2014/main" id="{A18BDC03-1178-466D-B497-E21AE35D62F4}"/>
              </a:ext>
            </a:extLst>
          </p:cNvPr>
          <p:cNvGraphicFramePr>
            <a:graphicFrameLocks/>
          </p:cNvGraphicFramePr>
          <p:nvPr>
            <p:extLst>
              <p:ext uri="{D42A27DB-BD31-4B8C-83A1-F6EECF244321}">
                <p14:modId xmlns:p14="http://schemas.microsoft.com/office/powerpoint/2010/main" val="1736192578"/>
              </p:ext>
            </p:extLst>
          </p:nvPr>
        </p:nvGraphicFramePr>
        <p:xfrm>
          <a:off x="897466" y="1117599"/>
          <a:ext cx="6468533" cy="4639733"/>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mc:Choice xmlns:p14="http://schemas.microsoft.com/office/powerpoint/2010/main" Requires="p14">
          <p:contentPart p14:bwMode="auto" r:id="rId5">
            <p14:nvContentPartPr>
              <p14:cNvPr id="233" name="Freihand 232">
                <a:extLst>
                  <a:ext uri="{FF2B5EF4-FFF2-40B4-BE49-F238E27FC236}">
                    <a16:creationId xmlns:a16="http://schemas.microsoft.com/office/drawing/2014/main" id="{D8265614-2DB9-46D2-A5EF-CC36A4C7E727}"/>
                  </a:ext>
                </a:extLst>
              </p14:cNvPr>
              <p14:cNvContentPartPr/>
              <p14:nvPr/>
            </p14:nvContentPartPr>
            <p14:xfrm>
              <a:off x="3542973" y="145707"/>
              <a:ext cx="8578440" cy="4931640"/>
            </p14:xfrm>
          </p:contentPart>
        </mc:Choice>
        <mc:Fallback>
          <p:pic>
            <p:nvPicPr>
              <p:cNvPr id="233" name="Freihand 232">
                <a:extLst>
                  <a:ext uri="{FF2B5EF4-FFF2-40B4-BE49-F238E27FC236}">
                    <a16:creationId xmlns:a16="http://schemas.microsoft.com/office/drawing/2014/main" id="{D8265614-2DB9-46D2-A5EF-CC36A4C7E727}"/>
                  </a:ext>
                </a:extLst>
              </p:cNvPr>
              <p:cNvPicPr/>
              <p:nvPr/>
            </p:nvPicPr>
            <p:blipFill>
              <a:blip r:embed="rId6"/>
              <a:stretch>
                <a:fillRect/>
              </a:stretch>
            </p:blipFill>
            <p:spPr>
              <a:xfrm>
                <a:off x="3538653" y="141387"/>
                <a:ext cx="8587080" cy="4940280"/>
              </a:xfrm>
              <a:prstGeom prst="rect">
                <a:avLst/>
              </a:prstGeom>
            </p:spPr>
          </p:pic>
        </mc:Fallback>
      </mc:AlternateContent>
    </p:spTree>
    <p:extLst>
      <p:ext uri="{BB962C8B-B14F-4D97-AF65-F5344CB8AC3E}">
        <p14:creationId xmlns:p14="http://schemas.microsoft.com/office/powerpoint/2010/main" val="326402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9811" cy="343620"/>
          </a:xfrm>
          <a:prstGeom prst="rect">
            <a:avLst/>
          </a:prstGeom>
          <a:noFill/>
        </p:spPr>
        <p:txBody>
          <a:bodyPr wrap="none" rtlCol="0">
            <a:spAutoFit/>
          </a:bodyPr>
          <a:lstStyle/>
          <a:p>
            <a:r>
              <a:rPr lang="de-DE" sz="1633"/>
              <a:t>Key interest rates</a:t>
            </a:r>
            <a:endParaRPr lang="de-DE" sz="1633" dirty="0"/>
          </a:p>
        </p:txBody>
      </p:sp>
      <p:sp>
        <p:nvSpPr>
          <p:cNvPr id="8" name="Textfeld 7"/>
          <p:cNvSpPr txBox="1"/>
          <p:nvPr/>
        </p:nvSpPr>
        <p:spPr>
          <a:xfrm>
            <a:off x="2434155" y="324392"/>
            <a:ext cx="5898602" cy="343620"/>
          </a:xfrm>
          <a:prstGeom prst="rect">
            <a:avLst/>
          </a:prstGeom>
          <a:noFill/>
        </p:spPr>
        <p:txBody>
          <a:bodyPr wrap="none" rtlCol="0">
            <a:spAutoFit/>
          </a:bodyPr>
          <a:lstStyle/>
          <a:p>
            <a:r>
              <a:rPr lang="de-DE" sz="1633" dirty="0"/>
              <a:t>Source: national </a:t>
            </a:r>
            <a:r>
              <a:rPr lang="de-DE" sz="1633" dirty="0" err="1"/>
              <a:t>central</a:t>
            </a:r>
            <a:r>
              <a:rPr lang="de-DE" sz="1633" dirty="0"/>
              <a:t> </a:t>
            </a:r>
            <a:r>
              <a:rPr lang="de-DE" sz="1633" dirty="0" err="1"/>
              <a:t>banks</a:t>
            </a:r>
            <a:r>
              <a:rPr lang="de-DE" sz="1633" dirty="0"/>
              <a:t> (</a:t>
            </a:r>
            <a:r>
              <a:rPr lang="de-DE" sz="1633" dirty="0">
                <a:hlinkClick r:id="rId3"/>
              </a:rPr>
              <a:t>Bundesbank</a:t>
            </a:r>
            <a:r>
              <a:rPr lang="de-DE" sz="1633" dirty="0"/>
              <a:t>) </a:t>
            </a:r>
            <a:r>
              <a:rPr lang="de-DE" sz="1633" dirty="0" err="1"/>
              <a:t>or</a:t>
            </a:r>
            <a:r>
              <a:rPr lang="de-DE" sz="1633" dirty="0"/>
              <a:t> www.leitzinsen.info</a:t>
            </a:r>
          </a:p>
        </p:txBody>
      </p:sp>
      <p:sp>
        <p:nvSpPr>
          <p:cNvPr id="2" name="TextShape 2">
            <a:extLst>
              <a:ext uri="{FF2B5EF4-FFF2-40B4-BE49-F238E27FC236}">
                <a16:creationId xmlns:a16="http://schemas.microsoft.com/office/drawing/2014/main" id="{DE75777F-FA59-CC0A-6EF8-1B0A9DB0F23C}"/>
              </a:ext>
            </a:extLst>
          </p:cNvPr>
          <p:cNvSpPr txBox="1"/>
          <p:nvPr/>
        </p:nvSpPr>
        <p:spPr>
          <a:xfrm>
            <a:off x="6684579" y="13062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6" name="Rechteck 5">
            <a:extLst>
              <a:ext uri="{FF2B5EF4-FFF2-40B4-BE49-F238E27FC236}">
                <a16:creationId xmlns:a16="http://schemas.microsoft.com/office/drawing/2014/main" id="{3F807997-D7B8-4659-B125-A8DCE8AE8033}"/>
              </a:ext>
            </a:extLst>
          </p:cNvPr>
          <p:cNvSpPr/>
          <p:nvPr/>
        </p:nvSpPr>
        <p:spPr>
          <a:xfrm>
            <a:off x="8689605" y="497199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A4D33134-16D4-41CC-9B01-C042405FAEB4}"/>
              </a:ext>
            </a:extLst>
          </p:cNvPr>
          <p:cNvSpPr txBox="1"/>
          <p:nvPr/>
        </p:nvSpPr>
        <p:spPr>
          <a:xfrm>
            <a:off x="185662" y="1069462"/>
            <a:ext cx="1261884" cy="343620"/>
          </a:xfrm>
          <a:prstGeom prst="rect">
            <a:avLst/>
          </a:prstGeom>
          <a:noFill/>
        </p:spPr>
        <p:txBody>
          <a:bodyPr wrap="none" rtlCol="0">
            <a:spAutoFit/>
          </a:bodyPr>
          <a:lstStyle/>
          <a:p>
            <a:r>
              <a:rPr lang="de-DE" sz="1633"/>
              <a:t>Interest rates</a:t>
            </a:r>
            <a:endParaRPr lang="de-DE" sz="1633" dirty="0"/>
          </a:p>
        </p:txBody>
      </p:sp>
      <p:sp>
        <p:nvSpPr>
          <p:cNvPr id="11" name="Textfeld 10">
            <a:extLst>
              <a:ext uri="{FF2B5EF4-FFF2-40B4-BE49-F238E27FC236}">
                <a16:creationId xmlns:a16="http://schemas.microsoft.com/office/drawing/2014/main" id="{25416E0B-4D5A-4B38-B042-B6E178567225}"/>
              </a:ext>
            </a:extLst>
          </p:cNvPr>
          <p:cNvSpPr txBox="1"/>
          <p:nvPr/>
        </p:nvSpPr>
        <p:spPr>
          <a:xfrm>
            <a:off x="2434155" y="1069462"/>
            <a:ext cx="1909497" cy="343620"/>
          </a:xfrm>
          <a:prstGeom prst="rect">
            <a:avLst/>
          </a:prstGeom>
          <a:noFill/>
        </p:spPr>
        <p:txBody>
          <a:bodyPr wrap="none" rtlCol="0">
            <a:spAutoFit/>
          </a:bodyPr>
          <a:lstStyle/>
          <a:p>
            <a:r>
              <a:rPr lang="de-DE" sz="1633"/>
              <a:t>Source: </a:t>
            </a:r>
            <a:r>
              <a:rPr lang="de-DE" sz="1633">
                <a:hlinkClick r:id="rId4"/>
              </a:rPr>
              <a:t>Bundesbank</a:t>
            </a:r>
            <a:endParaRPr lang="de-DE" sz="1633" dirty="0"/>
          </a:p>
        </p:txBody>
      </p:sp>
      <p:sp>
        <p:nvSpPr>
          <p:cNvPr id="12" name="TextShape 2">
            <a:extLst>
              <a:ext uri="{FF2B5EF4-FFF2-40B4-BE49-F238E27FC236}">
                <a16:creationId xmlns:a16="http://schemas.microsoft.com/office/drawing/2014/main" id="{15F8E1DD-0B99-4C24-BBC7-7F5A5EA40E06}"/>
              </a:ext>
            </a:extLst>
          </p:cNvPr>
          <p:cNvSpPr txBox="1"/>
          <p:nvPr/>
        </p:nvSpPr>
        <p:spPr>
          <a:xfrm>
            <a:off x="6684579" y="875699"/>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graphicFrame>
        <p:nvGraphicFramePr>
          <p:cNvPr id="13" name="Diagramm 12">
            <a:extLst>
              <a:ext uri="{FF2B5EF4-FFF2-40B4-BE49-F238E27FC236}">
                <a16:creationId xmlns:a16="http://schemas.microsoft.com/office/drawing/2014/main" id="{F3D65B08-27F3-4130-9D0C-360C525F50A8}"/>
              </a:ext>
            </a:extLst>
          </p:cNvPr>
          <p:cNvGraphicFramePr>
            <a:graphicFrameLocks/>
          </p:cNvGraphicFramePr>
          <p:nvPr>
            <p:extLst>
              <p:ext uri="{D42A27DB-BD31-4B8C-83A1-F6EECF244321}">
                <p14:modId xmlns:p14="http://schemas.microsoft.com/office/powerpoint/2010/main" val="3261968059"/>
              </p:ext>
            </p:extLst>
          </p:nvPr>
        </p:nvGraphicFramePr>
        <p:xfrm>
          <a:off x="897466" y="1862669"/>
          <a:ext cx="6468533" cy="4639733"/>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mc:Choice xmlns:p14="http://schemas.microsoft.com/office/powerpoint/2010/main" Requires="p14">
          <p:contentPart p14:bwMode="auto" r:id="rId6">
            <p14:nvContentPartPr>
              <p14:cNvPr id="14" name="Freihand 13">
                <a:extLst>
                  <a:ext uri="{FF2B5EF4-FFF2-40B4-BE49-F238E27FC236}">
                    <a16:creationId xmlns:a16="http://schemas.microsoft.com/office/drawing/2014/main" id="{E77A7345-8B04-41C3-AD11-B335726383BE}"/>
                  </a:ext>
                </a:extLst>
              </p14:cNvPr>
              <p14:cNvContentPartPr/>
              <p14:nvPr/>
            </p14:nvContentPartPr>
            <p14:xfrm>
              <a:off x="3542973" y="890777"/>
              <a:ext cx="8578440" cy="4931640"/>
            </p14:xfrm>
          </p:contentPart>
        </mc:Choice>
        <mc:Fallback>
          <p:pic>
            <p:nvPicPr>
              <p:cNvPr id="14" name="Freihand 13">
                <a:extLst>
                  <a:ext uri="{FF2B5EF4-FFF2-40B4-BE49-F238E27FC236}">
                    <a16:creationId xmlns:a16="http://schemas.microsoft.com/office/drawing/2014/main" id="{E77A7345-8B04-41C3-AD11-B335726383BE}"/>
                  </a:ext>
                </a:extLst>
              </p:cNvPr>
              <p:cNvPicPr/>
              <p:nvPr/>
            </p:nvPicPr>
            <p:blipFill>
              <a:blip r:embed="rId7"/>
              <a:stretch>
                <a:fillRect/>
              </a:stretch>
            </p:blipFill>
            <p:spPr>
              <a:xfrm>
                <a:off x="3538653" y="886457"/>
                <a:ext cx="8587080" cy="4940280"/>
              </a:xfrm>
              <a:prstGeom prst="rect">
                <a:avLst/>
              </a:prstGeom>
            </p:spPr>
          </p:pic>
        </mc:Fallback>
      </mc:AlternateContent>
    </p:spTree>
    <p:extLst>
      <p:ext uri="{BB962C8B-B14F-4D97-AF65-F5344CB8AC3E}">
        <p14:creationId xmlns:p14="http://schemas.microsoft.com/office/powerpoint/2010/main" val="2588347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185662" y="324392"/>
            <a:ext cx="1641796" cy="343620"/>
          </a:xfrm>
          <a:prstGeom prst="rect">
            <a:avLst/>
          </a:prstGeom>
          <a:noFill/>
        </p:spPr>
        <p:txBody>
          <a:bodyPr wrap="none" rtlCol="0">
            <a:spAutoFit/>
          </a:bodyPr>
          <a:lstStyle/>
          <a:p>
            <a:r>
              <a:rPr lang="de-DE" sz="1633" dirty="0"/>
              <a:t>Government </a:t>
            </a:r>
            <a:r>
              <a:rPr lang="de-DE" sz="1633" dirty="0" err="1"/>
              <a:t>debt</a:t>
            </a:r>
            <a:endParaRPr lang="de-DE" sz="1633" dirty="0"/>
          </a:p>
        </p:txBody>
      </p:sp>
      <p:sp>
        <p:nvSpPr>
          <p:cNvPr id="8" name="Textfeld 7"/>
          <p:cNvSpPr txBox="1"/>
          <p:nvPr/>
        </p:nvSpPr>
        <p:spPr>
          <a:xfrm>
            <a:off x="2434155" y="324392"/>
            <a:ext cx="1909497" cy="343620"/>
          </a:xfrm>
          <a:prstGeom prst="rect">
            <a:avLst/>
          </a:prstGeom>
          <a:noFill/>
        </p:spPr>
        <p:txBody>
          <a:bodyPr wrap="none" rtlCol="0">
            <a:spAutoFit/>
          </a:bodyPr>
          <a:lstStyle/>
          <a:p>
            <a:r>
              <a:rPr lang="de-DE" sz="1633" dirty="0"/>
              <a:t>Source: </a:t>
            </a:r>
            <a:r>
              <a:rPr lang="de-DE" sz="1633" dirty="0">
                <a:hlinkClick r:id="rId3"/>
              </a:rPr>
              <a:t>Bundesbank</a:t>
            </a:r>
            <a:endParaRPr lang="de-DE" sz="1633" dirty="0"/>
          </a:p>
        </p:txBody>
      </p:sp>
      <p:sp>
        <p:nvSpPr>
          <p:cNvPr id="3" name="TextShape 2">
            <a:extLst>
              <a:ext uri="{FF2B5EF4-FFF2-40B4-BE49-F238E27FC236}">
                <a16:creationId xmlns:a16="http://schemas.microsoft.com/office/drawing/2014/main" id="{B6CDF57D-3391-7F84-0487-83FF07E8EF57}"/>
              </a:ext>
            </a:extLst>
          </p:cNvPr>
          <p:cNvSpPr txBox="1"/>
          <p:nvPr/>
        </p:nvSpPr>
        <p:spPr>
          <a:xfrm>
            <a:off x="6401549" y="141514"/>
            <a:ext cx="5507421" cy="402771"/>
          </a:xfrm>
          <a:prstGeom prst="rect">
            <a:avLst/>
          </a:prstGeom>
          <a:noFill/>
          <a:ln>
            <a:noFill/>
          </a:ln>
        </p:spPr>
        <p:txBody>
          <a:bodyPr lIns="81646" tIns="40823" rIns="81646" bIns="40823" anchor="ctr" anchorCtr="1"/>
          <a:lstStyle/>
          <a:p>
            <a:r>
              <a:rPr lang="en-US" sz="2200" b="1"/>
              <a:t>Macroeconomic parameters</a:t>
            </a:r>
            <a:endParaRPr lang="en-US" sz="2200" b="1" dirty="0"/>
          </a:p>
        </p:txBody>
      </p:sp>
      <p:sp>
        <p:nvSpPr>
          <p:cNvPr id="6" name="Textfeld 5">
            <a:extLst>
              <a:ext uri="{FF2B5EF4-FFF2-40B4-BE49-F238E27FC236}">
                <a16:creationId xmlns:a16="http://schemas.microsoft.com/office/drawing/2014/main" id="{ABA47E11-1A81-4B86-9AE5-8152E5D931AA}"/>
              </a:ext>
            </a:extLst>
          </p:cNvPr>
          <p:cNvSpPr txBox="1"/>
          <p:nvPr/>
        </p:nvSpPr>
        <p:spPr>
          <a:xfrm>
            <a:off x="185662" y="778716"/>
            <a:ext cx="1317990" cy="343620"/>
          </a:xfrm>
          <a:prstGeom prst="rect">
            <a:avLst/>
          </a:prstGeom>
          <a:noFill/>
        </p:spPr>
        <p:txBody>
          <a:bodyPr wrap="none" rtlCol="0">
            <a:spAutoFit/>
          </a:bodyPr>
          <a:lstStyle/>
          <a:p>
            <a:r>
              <a:rPr lang="de-DE" sz="1633" dirty="0" err="1"/>
              <a:t>Fiscal</a:t>
            </a:r>
            <a:r>
              <a:rPr lang="de-DE" sz="1633" dirty="0"/>
              <a:t> </a:t>
            </a:r>
            <a:r>
              <a:rPr lang="de-DE" sz="1633" dirty="0" err="1"/>
              <a:t>Deficit</a:t>
            </a:r>
            <a:endParaRPr lang="de-DE" sz="1633" dirty="0"/>
          </a:p>
        </p:txBody>
      </p:sp>
      <p:sp>
        <p:nvSpPr>
          <p:cNvPr id="10" name="Textfeld 9">
            <a:extLst>
              <a:ext uri="{FF2B5EF4-FFF2-40B4-BE49-F238E27FC236}">
                <a16:creationId xmlns:a16="http://schemas.microsoft.com/office/drawing/2014/main" id="{B963BAB0-34FF-4BDF-8E41-20912E95C07B}"/>
              </a:ext>
            </a:extLst>
          </p:cNvPr>
          <p:cNvSpPr txBox="1"/>
          <p:nvPr/>
        </p:nvSpPr>
        <p:spPr>
          <a:xfrm>
            <a:off x="2434154" y="778716"/>
            <a:ext cx="1909497" cy="343620"/>
          </a:xfrm>
          <a:prstGeom prst="rect">
            <a:avLst/>
          </a:prstGeom>
          <a:noFill/>
        </p:spPr>
        <p:txBody>
          <a:bodyPr wrap="none" rtlCol="0">
            <a:spAutoFit/>
          </a:bodyPr>
          <a:lstStyle/>
          <a:p>
            <a:r>
              <a:rPr lang="de-DE" sz="1633" dirty="0"/>
              <a:t>Source: </a:t>
            </a:r>
            <a:r>
              <a:rPr lang="de-DE" sz="1633" dirty="0">
                <a:hlinkClick r:id="rId4"/>
              </a:rPr>
              <a:t>Bundesbank</a:t>
            </a:r>
            <a:endParaRPr lang="de-DE" sz="1633" dirty="0"/>
          </a:p>
        </p:txBody>
      </p:sp>
      <p:graphicFrame>
        <p:nvGraphicFramePr>
          <p:cNvPr id="11" name="Diagramm 10">
            <a:extLst>
              <a:ext uri="{FF2B5EF4-FFF2-40B4-BE49-F238E27FC236}">
                <a16:creationId xmlns:a16="http://schemas.microsoft.com/office/drawing/2014/main" id="{3A64A9CB-A21D-44A7-B943-A0238435EE27}"/>
              </a:ext>
            </a:extLst>
          </p:cNvPr>
          <p:cNvGraphicFramePr>
            <a:graphicFrameLocks/>
          </p:cNvGraphicFramePr>
          <p:nvPr>
            <p:extLst>
              <p:ext uri="{D42A27DB-BD31-4B8C-83A1-F6EECF244321}">
                <p14:modId xmlns:p14="http://schemas.microsoft.com/office/powerpoint/2010/main" val="1596701564"/>
              </p:ext>
            </p:extLst>
          </p:nvPr>
        </p:nvGraphicFramePr>
        <p:xfrm>
          <a:off x="431799" y="1483729"/>
          <a:ext cx="7662333" cy="4807004"/>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mc:Choice xmlns:p14="http://schemas.microsoft.com/office/powerpoint/2010/main" Requires="p14">
          <p:contentPart p14:bwMode="auto" r:id="rId6">
            <p14:nvContentPartPr>
              <p14:cNvPr id="170" name="Freihand 169">
                <a:extLst>
                  <a:ext uri="{FF2B5EF4-FFF2-40B4-BE49-F238E27FC236}">
                    <a16:creationId xmlns:a16="http://schemas.microsoft.com/office/drawing/2014/main" id="{92DE9662-5D33-41CF-BBA4-D2E370F64A83}"/>
                  </a:ext>
                </a:extLst>
              </p14:cNvPr>
              <p14:cNvContentPartPr/>
              <p14:nvPr/>
            </p14:nvContentPartPr>
            <p14:xfrm>
              <a:off x="1191453" y="283587"/>
              <a:ext cx="10805040" cy="5760000"/>
            </p14:xfrm>
          </p:contentPart>
        </mc:Choice>
        <mc:Fallback>
          <p:pic>
            <p:nvPicPr>
              <p:cNvPr id="170" name="Freihand 169">
                <a:extLst>
                  <a:ext uri="{FF2B5EF4-FFF2-40B4-BE49-F238E27FC236}">
                    <a16:creationId xmlns:a16="http://schemas.microsoft.com/office/drawing/2014/main" id="{92DE9662-5D33-41CF-BBA4-D2E370F64A83}"/>
                  </a:ext>
                </a:extLst>
              </p:cNvPr>
              <p:cNvPicPr/>
              <p:nvPr/>
            </p:nvPicPr>
            <p:blipFill>
              <a:blip r:embed="rId7"/>
              <a:stretch>
                <a:fillRect/>
              </a:stretch>
            </p:blipFill>
            <p:spPr>
              <a:xfrm>
                <a:off x="1187133" y="279267"/>
                <a:ext cx="10813680" cy="5768640"/>
              </a:xfrm>
              <a:prstGeom prst="rect">
                <a:avLst/>
              </a:prstGeom>
            </p:spPr>
          </p:pic>
        </mc:Fallback>
      </mc:AlternateContent>
    </p:spTree>
    <p:extLst>
      <p:ext uri="{BB962C8B-B14F-4D97-AF65-F5344CB8AC3E}">
        <p14:creationId xmlns:p14="http://schemas.microsoft.com/office/powerpoint/2010/main" val="1265294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AA8CB862-C333-66CF-D43B-D5C7EB47615F}"/>
              </a:ext>
            </a:extLst>
          </p:cNvPr>
          <p:cNvSpPr txBox="1">
            <a:spLocks/>
          </p:cNvSpPr>
          <p:nvPr/>
        </p:nvSpPr>
        <p:spPr>
          <a:xfrm>
            <a:off x="350322" y="96509"/>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Natural Rate of Unemployment</a:t>
            </a:r>
          </a:p>
        </p:txBody>
      </p:sp>
      <p:sp>
        <p:nvSpPr>
          <p:cNvPr id="5" name="Textfeld 4">
            <a:extLst>
              <a:ext uri="{FF2B5EF4-FFF2-40B4-BE49-F238E27FC236}">
                <a16:creationId xmlns:a16="http://schemas.microsoft.com/office/drawing/2014/main" id="{F410843B-19F4-6A5C-D8BF-EDAB3619DEE9}"/>
              </a:ext>
            </a:extLst>
          </p:cNvPr>
          <p:cNvSpPr txBox="1"/>
          <p:nvPr/>
        </p:nvSpPr>
        <p:spPr>
          <a:xfrm>
            <a:off x="174323" y="831290"/>
            <a:ext cx="8625293" cy="5688632"/>
          </a:xfrm>
          <a:prstGeom prst="rect">
            <a:avLst/>
          </a:prstGeom>
          <a:noFill/>
        </p:spPr>
        <p:txBody>
          <a:bodyPr wrap="square" rtlCol="0">
            <a:noAutofit/>
          </a:bodyPr>
          <a:lstStyle/>
          <a:p>
            <a:r>
              <a:rPr lang="en-US" sz="2400" b="1" dirty="0"/>
              <a:t>u* : Natural rate of unemployment</a:t>
            </a:r>
          </a:p>
          <a:p>
            <a:endParaRPr lang="de-DE" sz="2400" dirty="0"/>
          </a:p>
          <a:p>
            <a:endParaRPr lang="de-DE" sz="2400" dirty="0"/>
          </a:p>
          <a:p>
            <a:r>
              <a:rPr lang="de-DE" sz="2400" dirty="0" err="1"/>
              <a:t>Mainly</a:t>
            </a:r>
            <a:r>
              <a:rPr lang="de-DE" sz="2400" dirty="0"/>
              <a:t> </a:t>
            </a:r>
            <a:r>
              <a:rPr lang="de-DE" sz="2400" dirty="0" err="1"/>
              <a:t>caused</a:t>
            </a:r>
            <a:r>
              <a:rPr lang="de-DE" sz="2400" dirty="0"/>
              <a:t> </a:t>
            </a:r>
            <a:r>
              <a:rPr lang="de-DE" sz="2400" dirty="0" err="1"/>
              <a:t>by</a:t>
            </a:r>
            <a:r>
              <a:rPr lang="de-DE" sz="2400" dirty="0"/>
              <a:t>:</a:t>
            </a:r>
          </a:p>
          <a:p>
            <a:endParaRPr lang="de-DE" sz="2400" dirty="0"/>
          </a:p>
          <a:p>
            <a:pPr marL="342900" indent="-342900">
              <a:buFont typeface="Arial" panose="020B0604020202020204" pitchFamily="34" charset="0"/>
              <a:buChar char="•"/>
            </a:pPr>
            <a:r>
              <a:rPr lang="en-US" sz="2400" dirty="0"/>
              <a:t>frictional unemployment</a:t>
            </a:r>
          </a:p>
          <a:p>
            <a:pPr marL="342900" indent="-342900">
              <a:buFont typeface="Arial" panose="020B0604020202020204" pitchFamily="34" charset="0"/>
              <a:buChar char="•"/>
            </a:pPr>
            <a:r>
              <a:rPr lang="en-US" sz="2400" dirty="0"/>
              <a:t>structural unemployment</a:t>
            </a:r>
          </a:p>
          <a:p>
            <a:pPr marL="342900" indent="-342900">
              <a:buFont typeface="Arial" panose="020B0604020202020204" pitchFamily="34" charset="0"/>
              <a:buChar char="•"/>
            </a:pPr>
            <a:endParaRPr lang="en-US" sz="2400" dirty="0"/>
          </a:p>
          <a:p>
            <a:r>
              <a:rPr lang="en-US" sz="2400" dirty="0"/>
              <a:t>				or</a:t>
            </a:r>
          </a:p>
          <a:p>
            <a:endParaRPr lang="en-US" sz="2400" dirty="0"/>
          </a:p>
          <a:p>
            <a:r>
              <a:rPr lang="en-US" sz="2400" dirty="0"/>
              <a:t>generally a worker who is not able to get a job </a:t>
            </a:r>
            <a:r>
              <a:rPr lang="en-US" sz="2400"/>
              <a:t>because she </a:t>
            </a:r>
            <a:r>
              <a:rPr lang="en-US" sz="2400" dirty="0"/>
              <a:t>doesn’t have the </a:t>
            </a:r>
            <a:r>
              <a:rPr lang="en-US" sz="2400"/>
              <a:t>right skills.</a:t>
            </a:r>
            <a:endParaRPr lang="en-US" sz="2400" dirty="0"/>
          </a:p>
          <a:p>
            <a:endParaRPr lang="en-US" sz="2400" dirty="0"/>
          </a:p>
          <a:p>
            <a:r>
              <a:rPr lang="en-US" sz="2400" dirty="0">
                <a:latin typeface="Arial Unicode MS"/>
                <a:ea typeface="Arial Unicode MS"/>
                <a:cs typeface="Arial Unicode MS"/>
              </a:rPr>
              <a:t>⇒	</a:t>
            </a:r>
            <a:r>
              <a:rPr lang="en-US" sz="2400" dirty="0">
                <a:latin typeface="+mj-lt"/>
                <a:ea typeface="Arial Unicode MS"/>
                <a:cs typeface="Arial" panose="020B0604020202020204" pitchFamily="34" charset="0"/>
              </a:rPr>
              <a:t>The natural rate of unemployment is caused by </a:t>
            </a:r>
            <a:r>
              <a:rPr lang="en-US" sz="2400">
                <a:latin typeface="+mj-lt"/>
                <a:ea typeface="Arial Unicode MS"/>
                <a:cs typeface="Arial" panose="020B0604020202020204" pitchFamily="34" charset="0"/>
              </a:rPr>
              <a:t>supply 	side factors </a:t>
            </a:r>
            <a:r>
              <a:rPr lang="en-US" sz="2400" dirty="0">
                <a:latin typeface="+mj-lt"/>
                <a:ea typeface="Arial Unicode MS"/>
                <a:cs typeface="Arial" panose="020B0604020202020204" pitchFamily="34" charset="0"/>
              </a:rPr>
              <a:t>rather than demand side factors</a:t>
            </a:r>
            <a:endParaRPr lang="de-DE" sz="2400" dirty="0">
              <a:latin typeface="+mj-lt"/>
              <a:cs typeface="Arial" panose="020B0604020202020204" pitchFamily="34" charset="0"/>
            </a:endParaRPr>
          </a:p>
          <a:p>
            <a:endParaRPr lang="de-DE" sz="2400" b="1"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FD8751F-BBB8-4086-A5B2-26EDFAEF6180}"/>
                  </a:ext>
                </a:extLst>
              </p14:cNvPr>
              <p14:cNvContentPartPr/>
              <p14:nvPr/>
            </p14:nvContentPartPr>
            <p14:xfrm>
              <a:off x="3743853" y="1337280"/>
              <a:ext cx="15480" cy="12600"/>
            </p14:xfrm>
          </p:contentPart>
        </mc:Choice>
        <mc:Fallback>
          <p:pic>
            <p:nvPicPr>
              <p:cNvPr id="2" name="Freihand 1">
                <a:extLst>
                  <a:ext uri="{FF2B5EF4-FFF2-40B4-BE49-F238E27FC236}">
                    <a16:creationId xmlns:a16="http://schemas.microsoft.com/office/drawing/2014/main" id="{9FD8751F-BBB8-4086-A5B2-26EDFAEF6180}"/>
                  </a:ext>
                </a:extLst>
              </p:cNvPr>
              <p:cNvPicPr/>
              <p:nvPr/>
            </p:nvPicPr>
            <p:blipFill>
              <a:blip r:embed="rId4"/>
              <a:stretch>
                <a:fillRect/>
              </a:stretch>
            </p:blipFill>
            <p:spPr>
              <a:xfrm>
                <a:off x="3739533" y="1332960"/>
                <a:ext cx="241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290FCD0-BF0D-40D1-A573-45ABB462DB72}"/>
                  </a:ext>
                </a:extLst>
              </p14:cNvPr>
              <p14:cNvContentPartPr/>
              <p14:nvPr/>
            </p14:nvContentPartPr>
            <p14:xfrm>
              <a:off x="993093" y="1204800"/>
              <a:ext cx="3901320" cy="110880"/>
            </p14:xfrm>
          </p:contentPart>
        </mc:Choice>
        <mc:Fallback>
          <p:pic>
            <p:nvPicPr>
              <p:cNvPr id="3" name="Freihand 2">
                <a:extLst>
                  <a:ext uri="{FF2B5EF4-FFF2-40B4-BE49-F238E27FC236}">
                    <a16:creationId xmlns:a16="http://schemas.microsoft.com/office/drawing/2014/main" id="{D290FCD0-BF0D-40D1-A573-45ABB462DB72}"/>
                  </a:ext>
                </a:extLst>
              </p:cNvPr>
              <p:cNvPicPr/>
              <p:nvPr/>
            </p:nvPicPr>
            <p:blipFill>
              <a:blip r:embed="rId6"/>
              <a:stretch>
                <a:fillRect/>
              </a:stretch>
            </p:blipFill>
            <p:spPr>
              <a:xfrm>
                <a:off x="988773" y="1200480"/>
                <a:ext cx="39099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7" name="Freihand 76">
                <a:extLst>
                  <a:ext uri="{FF2B5EF4-FFF2-40B4-BE49-F238E27FC236}">
                    <a16:creationId xmlns:a16="http://schemas.microsoft.com/office/drawing/2014/main" id="{C9FF585A-1274-412C-8322-0618CB42FF7A}"/>
                  </a:ext>
                </a:extLst>
              </p14:cNvPr>
              <p14:cNvContentPartPr/>
              <p14:nvPr/>
            </p14:nvContentPartPr>
            <p14:xfrm>
              <a:off x="8007333" y="108240"/>
              <a:ext cx="4078440" cy="3270600"/>
            </p14:xfrm>
          </p:contentPart>
        </mc:Choice>
        <mc:Fallback>
          <p:pic>
            <p:nvPicPr>
              <p:cNvPr id="77" name="Freihand 76">
                <a:extLst>
                  <a:ext uri="{FF2B5EF4-FFF2-40B4-BE49-F238E27FC236}">
                    <a16:creationId xmlns:a16="http://schemas.microsoft.com/office/drawing/2014/main" id="{C9FF585A-1274-412C-8322-0618CB42FF7A}"/>
                  </a:ext>
                </a:extLst>
              </p:cNvPr>
              <p:cNvPicPr/>
              <p:nvPr/>
            </p:nvPicPr>
            <p:blipFill>
              <a:blip r:embed="rId8"/>
              <a:stretch>
                <a:fillRect/>
              </a:stretch>
            </p:blipFill>
            <p:spPr>
              <a:xfrm>
                <a:off x="8003013" y="103920"/>
                <a:ext cx="4087080" cy="3279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1" name="Freihand 80">
                <a:extLst>
                  <a:ext uri="{FF2B5EF4-FFF2-40B4-BE49-F238E27FC236}">
                    <a16:creationId xmlns:a16="http://schemas.microsoft.com/office/drawing/2014/main" id="{9069BEBF-FA2F-44EA-B67E-5F1506203B39}"/>
                  </a:ext>
                </a:extLst>
              </p14:cNvPr>
              <p14:cNvContentPartPr/>
              <p14:nvPr/>
            </p14:nvContentPartPr>
            <p14:xfrm>
              <a:off x="497733" y="3023520"/>
              <a:ext cx="3454920" cy="597960"/>
            </p14:xfrm>
          </p:contentPart>
        </mc:Choice>
        <mc:Fallback>
          <p:pic>
            <p:nvPicPr>
              <p:cNvPr id="81" name="Freihand 80">
                <a:extLst>
                  <a:ext uri="{FF2B5EF4-FFF2-40B4-BE49-F238E27FC236}">
                    <a16:creationId xmlns:a16="http://schemas.microsoft.com/office/drawing/2014/main" id="{9069BEBF-FA2F-44EA-B67E-5F1506203B39}"/>
                  </a:ext>
                </a:extLst>
              </p:cNvPr>
              <p:cNvPicPr/>
              <p:nvPr/>
            </p:nvPicPr>
            <p:blipFill>
              <a:blip r:embed="rId10"/>
              <a:stretch>
                <a:fillRect/>
              </a:stretch>
            </p:blipFill>
            <p:spPr>
              <a:xfrm>
                <a:off x="493413" y="3019200"/>
                <a:ext cx="346356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2" name="Freihand 81">
                <a:extLst>
                  <a:ext uri="{FF2B5EF4-FFF2-40B4-BE49-F238E27FC236}">
                    <a16:creationId xmlns:a16="http://schemas.microsoft.com/office/drawing/2014/main" id="{84633902-6935-49B6-8E2D-1322386987A5}"/>
                  </a:ext>
                </a:extLst>
              </p14:cNvPr>
              <p14:cNvContentPartPr/>
              <p14:nvPr/>
            </p14:nvContentPartPr>
            <p14:xfrm>
              <a:off x="1273893" y="4975800"/>
              <a:ext cx="1519560" cy="415800"/>
            </p14:xfrm>
          </p:contentPart>
        </mc:Choice>
        <mc:Fallback>
          <p:pic>
            <p:nvPicPr>
              <p:cNvPr id="82" name="Freihand 81">
                <a:extLst>
                  <a:ext uri="{FF2B5EF4-FFF2-40B4-BE49-F238E27FC236}">
                    <a16:creationId xmlns:a16="http://schemas.microsoft.com/office/drawing/2014/main" id="{84633902-6935-49B6-8E2D-1322386987A5}"/>
                  </a:ext>
                </a:extLst>
              </p:cNvPr>
              <p:cNvPicPr/>
              <p:nvPr/>
            </p:nvPicPr>
            <p:blipFill>
              <a:blip r:embed="rId12"/>
              <a:stretch>
                <a:fillRect/>
              </a:stretch>
            </p:blipFill>
            <p:spPr>
              <a:xfrm>
                <a:off x="1269573" y="4971480"/>
                <a:ext cx="15282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3" name="Freihand 82">
                <a:extLst>
                  <a:ext uri="{FF2B5EF4-FFF2-40B4-BE49-F238E27FC236}">
                    <a16:creationId xmlns:a16="http://schemas.microsoft.com/office/drawing/2014/main" id="{5E2C5C3B-BA1D-4279-A83F-D6219501B8F9}"/>
                  </a:ext>
                </a:extLst>
              </p14:cNvPr>
              <p14:cNvContentPartPr/>
              <p14:nvPr/>
            </p14:nvContentPartPr>
            <p14:xfrm>
              <a:off x="1809573" y="5956080"/>
              <a:ext cx="6749280" cy="164160"/>
            </p14:xfrm>
          </p:contentPart>
        </mc:Choice>
        <mc:Fallback>
          <p:pic>
            <p:nvPicPr>
              <p:cNvPr id="83" name="Freihand 82">
                <a:extLst>
                  <a:ext uri="{FF2B5EF4-FFF2-40B4-BE49-F238E27FC236}">
                    <a16:creationId xmlns:a16="http://schemas.microsoft.com/office/drawing/2014/main" id="{5E2C5C3B-BA1D-4279-A83F-D6219501B8F9}"/>
                  </a:ext>
                </a:extLst>
              </p:cNvPr>
              <p:cNvPicPr/>
              <p:nvPr/>
            </p:nvPicPr>
            <p:blipFill>
              <a:blip r:embed="rId14"/>
              <a:stretch>
                <a:fillRect/>
              </a:stretch>
            </p:blipFill>
            <p:spPr>
              <a:xfrm>
                <a:off x="1805253" y="5951760"/>
                <a:ext cx="6757920" cy="172800"/>
              </a:xfrm>
              <a:prstGeom prst="rect">
                <a:avLst/>
              </a:prstGeom>
            </p:spPr>
          </p:pic>
        </mc:Fallback>
      </mc:AlternateContent>
    </p:spTree>
    <p:extLst>
      <p:ext uri="{BB962C8B-B14F-4D97-AF65-F5344CB8AC3E}">
        <p14:creationId xmlns:p14="http://schemas.microsoft.com/office/powerpoint/2010/main" val="402936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9A087A4B-C697-4AB9-374C-18E65BD1BD3B}"/>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b="1" dirty="0"/>
              <a:t>Cyclical Unemployment</a:t>
            </a:r>
          </a:p>
        </p:txBody>
      </p:sp>
      <p:sp>
        <p:nvSpPr>
          <p:cNvPr id="3" name="Textfeld 2">
            <a:extLst>
              <a:ext uri="{FF2B5EF4-FFF2-40B4-BE49-F238E27FC236}">
                <a16:creationId xmlns:a16="http://schemas.microsoft.com/office/drawing/2014/main" id="{51A46AF0-052D-0023-C66A-6EEF37E05A14}"/>
              </a:ext>
            </a:extLst>
          </p:cNvPr>
          <p:cNvSpPr txBox="1"/>
          <p:nvPr/>
        </p:nvSpPr>
        <p:spPr>
          <a:xfrm>
            <a:off x="575816" y="1403573"/>
            <a:ext cx="9001000" cy="5112568"/>
          </a:xfrm>
          <a:prstGeom prst="rect">
            <a:avLst/>
          </a:prstGeom>
          <a:noFill/>
        </p:spPr>
        <p:txBody>
          <a:bodyPr wrap="square" rtlCol="0">
            <a:noAutofit/>
          </a:bodyPr>
          <a:lstStyle/>
          <a:p>
            <a:endParaRPr lang="en-US" sz="2800" dirty="0"/>
          </a:p>
          <a:p>
            <a:pPr marL="342900" indent="-342900">
              <a:buFont typeface="Arial" panose="020B0604020202020204" pitchFamily="34" charset="0"/>
              <a:buChar char="•"/>
            </a:pPr>
            <a:r>
              <a:rPr lang="en-US" sz="2800" dirty="0"/>
              <a:t>Actual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Natural unemployment rate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Cyclical unemployment rate	= u - u*</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recessionary Gap:		u - u* &gt; 0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expansionary Gap:		u - u* &lt; 0</a:t>
            </a:r>
            <a:endParaRPr lang="de-DE" sz="2800" dirty="0"/>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F5C08E83-442B-4474-8D9E-5FB436A1B440}"/>
                  </a:ext>
                </a:extLst>
              </p14:cNvPr>
              <p14:cNvContentPartPr/>
              <p14:nvPr/>
            </p14:nvContentPartPr>
            <p14:xfrm>
              <a:off x="5370333" y="2342787"/>
              <a:ext cx="468720" cy="46080"/>
            </p14:xfrm>
          </p:contentPart>
        </mc:Choice>
        <mc:Fallback>
          <p:pic>
            <p:nvPicPr>
              <p:cNvPr id="4" name="Freihand 3">
                <a:extLst>
                  <a:ext uri="{FF2B5EF4-FFF2-40B4-BE49-F238E27FC236}">
                    <a16:creationId xmlns:a16="http://schemas.microsoft.com/office/drawing/2014/main" id="{F5C08E83-442B-4474-8D9E-5FB436A1B440}"/>
                  </a:ext>
                </a:extLst>
              </p:cNvPr>
              <p:cNvPicPr/>
              <p:nvPr/>
            </p:nvPicPr>
            <p:blipFill>
              <a:blip r:embed="rId4"/>
              <a:stretch>
                <a:fillRect/>
              </a:stretch>
            </p:blipFill>
            <p:spPr>
              <a:xfrm>
                <a:off x="5366013" y="2338467"/>
                <a:ext cx="4773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9B4A071-9403-468B-A945-C0F5FF65F70F}"/>
                  </a:ext>
                </a:extLst>
              </p14:cNvPr>
              <p14:cNvContentPartPr/>
              <p14:nvPr/>
            </p14:nvContentPartPr>
            <p14:xfrm>
              <a:off x="5294373" y="3159627"/>
              <a:ext cx="633960" cy="60840"/>
            </p14:xfrm>
          </p:contentPart>
        </mc:Choice>
        <mc:Fallback>
          <p:pic>
            <p:nvPicPr>
              <p:cNvPr id="5" name="Freihand 4">
                <a:extLst>
                  <a:ext uri="{FF2B5EF4-FFF2-40B4-BE49-F238E27FC236}">
                    <a16:creationId xmlns:a16="http://schemas.microsoft.com/office/drawing/2014/main" id="{19B4A071-9403-468B-A945-C0F5FF65F70F}"/>
                  </a:ext>
                </a:extLst>
              </p:cNvPr>
              <p:cNvPicPr/>
              <p:nvPr/>
            </p:nvPicPr>
            <p:blipFill>
              <a:blip r:embed="rId6"/>
              <a:stretch>
                <a:fillRect/>
              </a:stretch>
            </p:blipFill>
            <p:spPr>
              <a:xfrm>
                <a:off x="5290053" y="3155307"/>
                <a:ext cx="6426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5F9C1092-8007-4789-B640-B64ADA457964}"/>
                  </a:ext>
                </a:extLst>
              </p14:cNvPr>
              <p14:cNvContentPartPr/>
              <p14:nvPr/>
            </p14:nvContentPartPr>
            <p14:xfrm>
              <a:off x="5547453" y="3541227"/>
              <a:ext cx="822600" cy="649440"/>
            </p14:xfrm>
          </p:contentPart>
        </mc:Choice>
        <mc:Fallback>
          <p:pic>
            <p:nvPicPr>
              <p:cNvPr id="8" name="Freihand 7">
                <a:extLst>
                  <a:ext uri="{FF2B5EF4-FFF2-40B4-BE49-F238E27FC236}">
                    <a16:creationId xmlns:a16="http://schemas.microsoft.com/office/drawing/2014/main" id="{5F9C1092-8007-4789-B640-B64ADA457964}"/>
                  </a:ext>
                </a:extLst>
              </p:cNvPr>
              <p:cNvPicPr/>
              <p:nvPr/>
            </p:nvPicPr>
            <p:blipFill>
              <a:blip r:embed="rId8"/>
              <a:stretch>
                <a:fillRect/>
              </a:stretch>
            </p:blipFill>
            <p:spPr>
              <a:xfrm>
                <a:off x="5543133" y="3536907"/>
                <a:ext cx="831240" cy="658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 name="Freihand 35">
                <a:extLst>
                  <a:ext uri="{FF2B5EF4-FFF2-40B4-BE49-F238E27FC236}">
                    <a16:creationId xmlns:a16="http://schemas.microsoft.com/office/drawing/2014/main" id="{729FC910-051F-4539-8520-5835BFE130E7}"/>
                  </a:ext>
                </a:extLst>
              </p14:cNvPr>
              <p14:cNvContentPartPr/>
              <p14:nvPr/>
            </p14:nvContentPartPr>
            <p14:xfrm>
              <a:off x="10471173" y="1489227"/>
              <a:ext cx="708120" cy="604080"/>
            </p14:xfrm>
          </p:contentPart>
        </mc:Choice>
        <mc:Fallback>
          <p:pic>
            <p:nvPicPr>
              <p:cNvPr id="36" name="Freihand 35">
                <a:extLst>
                  <a:ext uri="{FF2B5EF4-FFF2-40B4-BE49-F238E27FC236}">
                    <a16:creationId xmlns:a16="http://schemas.microsoft.com/office/drawing/2014/main" id="{729FC910-051F-4539-8520-5835BFE130E7}"/>
                  </a:ext>
                </a:extLst>
              </p:cNvPr>
              <p:cNvPicPr/>
              <p:nvPr/>
            </p:nvPicPr>
            <p:blipFill>
              <a:blip r:embed="rId10"/>
              <a:stretch>
                <a:fillRect/>
              </a:stretch>
            </p:blipFill>
            <p:spPr>
              <a:xfrm>
                <a:off x="10466853" y="1484907"/>
                <a:ext cx="71676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7" name="Freihand 36">
                <a:extLst>
                  <a:ext uri="{FF2B5EF4-FFF2-40B4-BE49-F238E27FC236}">
                    <a16:creationId xmlns:a16="http://schemas.microsoft.com/office/drawing/2014/main" id="{63B32CB9-70A1-4035-936A-131D12E83CD8}"/>
                  </a:ext>
                </a:extLst>
              </p14:cNvPr>
              <p14:cNvContentPartPr/>
              <p14:nvPr/>
            </p14:nvContentPartPr>
            <p14:xfrm>
              <a:off x="7767573" y="1586067"/>
              <a:ext cx="2499120" cy="1548720"/>
            </p14:xfrm>
          </p:contentPart>
        </mc:Choice>
        <mc:Fallback>
          <p:pic>
            <p:nvPicPr>
              <p:cNvPr id="37" name="Freihand 36">
                <a:extLst>
                  <a:ext uri="{FF2B5EF4-FFF2-40B4-BE49-F238E27FC236}">
                    <a16:creationId xmlns:a16="http://schemas.microsoft.com/office/drawing/2014/main" id="{63B32CB9-70A1-4035-936A-131D12E83CD8}"/>
                  </a:ext>
                </a:extLst>
              </p:cNvPr>
              <p:cNvPicPr/>
              <p:nvPr/>
            </p:nvPicPr>
            <p:blipFill>
              <a:blip r:embed="rId12"/>
              <a:stretch>
                <a:fillRect/>
              </a:stretch>
            </p:blipFill>
            <p:spPr>
              <a:xfrm>
                <a:off x="7763253" y="1581747"/>
                <a:ext cx="2507760" cy="1557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8" name="Freihand 37">
                <a:extLst>
                  <a:ext uri="{FF2B5EF4-FFF2-40B4-BE49-F238E27FC236}">
                    <a16:creationId xmlns:a16="http://schemas.microsoft.com/office/drawing/2014/main" id="{975B5ACA-FACE-4C50-91B9-865CF5B9C39D}"/>
                  </a:ext>
                </a:extLst>
              </p14:cNvPr>
              <p14:cNvContentPartPr/>
              <p14:nvPr/>
            </p14:nvContentPartPr>
            <p14:xfrm>
              <a:off x="6664893" y="3098067"/>
              <a:ext cx="934560" cy="844200"/>
            </p14:xfrm>
          </p:contentPart>
        </mc:Choice>
        <mc:Fallback>
          <p:pic>
            <p:nvPicPr>
              <p:cNvPr id="38" name="Freihand 37">
                <a:extLst>
                  <a:ext uri="{FF2B5EF4-FFF2-40B4-BE49-F238E27FC236}">
                    <a16:creationId xmlns:a16="http://schemas.microsoft.com/office/drawing/2014/main" id="{975B5ACA-FACE-4C50-91B9-865CF5B9C39D}"/>
                  </a:ext>
                </a:extLst>
              </p:cNvPr>
              <p:cNvPicPr/>
              <p:nvPr/>
            </p:nvPicPr>
            <p:blipFill>
              <a:blip r:embed="rId14"/>
              <a:stretch>
                <a:fillRect/>
              </a:stretch>
            </p:blipFill>
            <p:spPr>
              <a:xfrm>
                <a:off x="6660573" y="3093745"/>
                <a:ext cx="943200" cy="852844"/>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 name="Freihand 38">
                <a:extLst>
                  <a:ext uri="{FF2B5EF4-FFF2-40B4-BE49-F238E27FC236}">
                    <a16:creationId xmlns:a16="http://schemas.microsoft.com/office/drawing/2014/main" id="{69C899B1-A6F7-4F9D-AA3C-D709BD96C988}"/>
                  </a:ext>
                </a:extLst>
              </p14:cNvPr>
              <p14:cNvContentPartPr/>
              <p14:nvPr/>
            </p14:nvContentPartPr>
            <p14:xfrm>
              <a:off x="5166933" y="4869627"/>
              <a:ext cx="855360" cy="64080"/>
            </p14:xfrm>
          </p:contentPart>
        </mc:Choice>
        <mc:Fallback>
          <p:pic>
            <p:nvPicPr>
              <p:cNvPr id="39" name="Freihand 38">
                <a:extLst>
                  <a:ext uri="{FF2B5EF4-FFF2-40B4-BE49-F238E27FC236}">
                    <a16:creationId xmlns:a16="http://schemas.microsoft.com/office/drawing/2014/main" id="{69C899B1-A6F7-4F9D-AA3C-D709BD96C988}"/>
                  </a:ext>
                </a:extLst>
              </p:cNvPr>
              <p:cNvPicPr/>
              <p:nvPr/>
            </p:nvPicPr>
            <p:blipFill>
              <a:blip r:embed="rId16"/>
              <a:stretch>
                <a:fillRect/>
              </a:stretch>
            </p:blipFill>
            <p:spPr>
              <a:xfrm>
                <a:off x="5162613" y="4865307"/>
                <a:ext cx="864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0" name="Freihand 39">
                <a:extLst>
                  <a:ext uri="{FF2B5EF4-FFF2-40B4-BE49-F238E27FC236}">
                    <a16:creationId xmlns:a16="http://schemas.microsoft.com/office/drawing/2014/main" id="{CCFB0AF8-781B-49CE-817F-847FFD3DC920}"/>
                  </a:ext>
                </a:extLst>
              </p14:cNvPr>
              <p14:cNvContentPartPr/>
              <p14:nvPr/>
            </p14:nvContentPartPr>
            <p14:xfrm>
              <a:off x="1652253" y="4896987"/>
              <a:ext cx="2013480" cy="87480"/>
            </p14:xfrm>
          </p:contentPart>
        </mc:Choice>
        <mc:Fallback>
          <p:pic>
            <p:nvPicPr>
              <p:cNvPr id="40" name="Freihand 39">
                <a:extLst>
                  <a:ext uri="{FF2B5EF4-FFF2-40B4-BE49-F238E27FC236}">
                    <a16:creationId xmlns:a16="http://schemas.microsoft.com/office/drawing/2014/main" id="{CCFB0AF8-781B-49CE-817F-847FFD3DC920}"/>
                  </a:ext>
                </a:extLst>
              </p:cNvPr>
              <p:cNvPicPr/>
              <p:nvPr/>
            </p:nvPicPr>
            <p:blipFill>
              <a:blip r:embed="rId18"/>
              <a:stretch>
                <a:fillRect/>
              </a:stretch>
            </p:blipFill>
            <p:spPr>
              <a:xfrm>
                <a:off x="1647933" y="4892667"/>
                <a:ext cx="2022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1" name="Freihand 40">
                <a:extLst>
                  <a:ext uri="{FF2B5EF4-FFF2-40B4-BE49-F238E27FC236}">
                    <a16:creationId xmlns:a16="http://schemas.microsoft.com/office/drawing/2014/main" id="{4E1B80AD-A784-472E-802E-2F26676ACDDD}"/>
                  </a:ext>
                </a:extLst>
              </p14:cNvPr>
              <p14:cNvContentPartPr/>
              <p14:nvPr/>
            </p14:nvContentPartPr>
            <p14:xfrm>
              <a:off x="1793373" y="5661267"/>
              <a:ext cx="2140560" cy="126720"/>
            </p14:xfrm>
          </p:contentPart>
        </mc:Choice>
        <mc:Fallback>
          <p:pic>
            <p:nvPicPr>
              <p:cNvPr id="41" name="Freihand 40">
                <a:extLst>
                  <a:ext uri="{FF2B5EF4-FFF2-40B4-BE49-F238E27FC236}">
                    <a16:creationId xmlns:a16="http://schemas.microsoft.com/office/drawing/2014/main" id="{4E1B80AD-A784-472E-802E-2F26676ACDDD}"/>
                  </a:ext>
                </a:extLst>
              </p:cNvPr>
              <p:cNvPicPr/>
              <p:nvPr/>
            </p:nvPicPr>
            <p:blipFill>
              <a:blip r:embed="rId20"/>
              <a:stretch>
                <a:fillRect/>
              </a:stretch>
            </p:blipFill>
            <p:spPr>
              <a:xfrm>
                <a:off x="1789053" y="5656947"/>
                <a:ext cx="2149200" cy="135360"/>
              </a:xfrm>
              <a:prstGeom prst="rect">
                <a:avLst/>
              </a:prstGeom>
            </p:spPr>
          </p:pic>
        </mc:Fallback>
      </mc:AlternateContent>
    </p:spTree>
    <p:extLst>
      <p:ext uri="{BB962C8B-B14F-4D97-AF65-F5344CB8AC3E}">
        <p14:creationId xmlns:p14="http://schemas.microsoft.com/office/powerpoint/2010/main" val="380213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Relationship between unemployment and economic growth</a:t>
            </a:r>
            <a:endParaRPr lang="en-US" sz="2800" dirty="0">
              <a:solidFill>
                <a:sysClr val="windowText" lastClr="000000"/>
              </a:solidFill>
            </a:endParaRPr>
          </a:p>
        </p:txBody>
      </p:sp>
      <p:sp>
        <p:nvSpPr>
          <p:cNvPr id="4" name="Textfeld 3"/>
          <p:cNvSpPr txBox="1"/>
          <p:nvPr/>
        </p:nvSpPr>
        <p:spPr>
          <a:xfrm>
            <a:off x="330496" y="480350"/>
            <a:ext cx="11531008" cy="3532850"/>
          </a:xfrm>
          <a:prstGeom prst="rect">
            <a:avLst/>
          </a:prstGeom>
          <a:noFill/>
        </p:spPr>
        <p:txBody>
          <a:bodyPr wrap="square" rtlCol="0">
            <a:noAutofit/>
          </a:bodyPr>
          <a:lstStyle/>
          <a:p>
            <a:r>
              <a:rPr lang="en-US" sz="2000"/>
              <a:t>In general, one would expect unemployment to fall when economic growth is high.</a:t>
            </a:r>
          </a:p>
          <a:p>
            <a:endParaRPr lang="en-US" sz="2000"/>
          </a:p>
          <a:p>
            <a:r>
              <a:rPr lang="en-US" sz="2000"/>
              <a:t>Thus, one could identify natural unemployment directly with potential output (cf. neoclassical theory and the long-run supply curve (AS)).</a:t>
            </a:r>
          </a:p>
          <a:p>
            <a:endParaRPr lang="de-DE" sz="2000" dirty="0"/>
          </a:p>
          <a:p>
            <a:r>
              <a:rPr lang="de-DE" sz="2000"/>
              <a:t>But </a:t>
            </a:r>
            <a:r>
              <a:rPr lang="de-DE" sz="2000" dirty="0" err="1"/>
              <a:t>Okun</a:t>
            </a:r>
            <a:r>
              <a:rPr lang="de-DE" sz="2000" dirty="0"/>
              <a:t> (</a:t>
            </a:r>
            <a:r>
              <a:rPr lang="de-DE" sz="2000"/>
              <a:t>1962) showed empirically:</a:t>
            </a:r>
          </a:p>
          <a:p>
            <a:r>
              <a:rPr lang="en-US" sz="2000">
                <a:latin typeface="Times New Roman" panose="02020603050405020304" pitchFamily="18" charset="0"/>
                <a:cs typeface="Times New Roman" panose="02020603050405020304" pitchFamily="18" charset="0"/>
                <a:hlinkClick r:id="rId3"/>
              </a:rPr>
              <a:t>Okun, Arthur M. (1962). “Potential GNP: Its Measurement and Significance.” Reprinted as Cowles Foundation Paper 190.</a:t>
            </a:r>
            <a:endParaRPr lang="en-US" sz="2000">
              <a:latin typeface="Times New Roman" panose="02020603050405020304" pitchFamily="18" charset="0"/>
              <a:cs typeface="Times New Roman" panose="02020603050405020304" pitchFamily="18" charset="0"/>
            </a:endParaRPr>
          </a:p>
          <a:p>
            <a:r>
              <a:rPr lang="de-DE" sz="2000" dirty="0"/>
              <a:t>	</a:t>
            </a:r>
          </a:p>
          <a:p>
            <a:endParaRPr lang="de-DE" sz="2000" dirty="0"/>
          </a:p>
          <a:p>
            <a:r>
              <a:rPr lang="de-DE" sz="2000" dirty="0"/>
              <a:t>In </a:t>
            </a:r>
            <a:r>
              <a:rPr lang="de-DE" sz="2000" err="1"/>
              <a:t>general</a:t>
            </a:r>
            <a:r>
              <a:rPr lang="de-DE" sz="2000"/>
              <a:t> </a:t>
            </a:r>
            <a:r>
              <a:rPr lang="de-DE" sz="2000" dirty="0"/>
              <a:t>O</a:t>
            </a:r>
            <a:r>
              <a:rPr lang="de-DE" sz="2000"/>
              <a:t>kun</a:t>
            </a:r>
            <a:r>
              <a:rPr lang="de-DE" sz="2000" dirty="0" err="1"/>
              <a:t>´s</a:t>
            </a:r>
            <a:r>
              <a:rPr lang="de-DE" sz="2000" dirty="0"/>
              <a:t> </a:t>
            </a:r>
            <a:r>
              <a:rPr lang="de-DE" sz="2000" dirty="0" err="1"/>
              <a:t>law</a:t>
            </a:r>
            <a:r>
              <a:rPr lang="de-DE" sz="2000" dirty="0"/>
              <a:t> </a:t>
            </a:r>
            <a:r>
              <a:rPr lang="de-DE" sz="2000" dirty="0" err="1"/>
              <a:t>implies</a:t>
            </a:r>
            <a:r>
              <a:rPr lang="de-DE" sz="2000" dirty="0"/>
              <a:t> </a:t>
            </a:r>
            <a:r>
              <a:rPr lang="de-DE" sz="2000" dirty="0" err="1"/>
              <a:t>that</a:t>
            </a:r>
            <a:r>
              <a:rPr lang="de-DE" sz="2000" dirty="0"/>
              <a:t> </a:t>
            </a:r>
            <a:r>
              <a:rPr lang="de-DE" sz="2000" dirty="0" err="1"/>
              <a:t>if</a:t>
            </a:r>
            <a:r>
              <a:rPr lang="de-DE" sz="2000" dirty="0"/>
              <a:t> </a:t>
            </a:r>
            <a:r>
              <a:rPr lang="de-DE" sz="2000" dirty="0" err="1"/>
              <a:t>output</a:t>
            </a:r>
            <a:r>
              <a:rPr lang="de-DE" sz="2000" dirty="0"/>
              <a:t> </a:t>
            </a:r>
            <a:r>
              <a:rPr lang="de-DE" sz="2000" dirty="0" err="1"/>
              <a:t>growth</a:t>
            </a:r>
            <a:r>
              <a:rPr lang="de-DE" sz="2000" dirty="0"/>
              <a:t> </a:t>
            </a:r>
            <a:r>
              <a:rPr lang="de-DE" sz="2000" dirty="0" err="1"/>
              <a:t>is</a:t>
            </a:r>
            <a:r>
              <a:rPr lang="de-DE" sz="2000" dirty="0"/>
              <a:t> 1%-point </a:t>
            </a:r>
            <a:r>
              <a:rPr lang="de-DE" sz="2000" dirty="0" err="1"/>
              <a:t>over</a:t>
            </a:r>
            <a:r>
              <a:rPr lang="de-DE" sz="2000" dirty="0"/>
              <a:t> potential </a:t>
            </a:r>
            <a:r>
              <a:rPr lang="de-DE" sz="2000" dirty="0" err="1"/>
              <a:t>growth</a:t>
            </a:r>
            <a:r>
              <a:rPr lang="de-DE" sz="2000" dirty="0"/>
              <a:t> </a:t>
            </a:r>
            <a:r>
              <a:rPr lang="de-DE" sz="2000" dirty="0" err="1"/>
              <a:t>than</a:t>
            </a:r>
            <a:r>
              <a:rPr lang="de-DE" sz="2000" dirty="0"/>
              <a:t> </a:t>
            </a:r>
            <a:r>
              <a:rPr lang="de-DE" sz="2000" dirty="0" err="1"/>
              <a:t>unemployment</a:t>
            </a:r>
            <a:r>
              <a:rPr lang="de-DE" sz="2000" dirty="0"/>
              <a:t> falls </a:t>
            </a:r>
            <a:r>
              <a:rPr lang="de-DE" sz="2000" dirty="0" err="1"/>
              <a:t>only</a:t>
            </a:r>
            <a:r>
              <a:rPr lang="de-DE" sz="2000" dirty="0"/>
              <a:t> </a:t>
            </a:r>
            <a:r>
              <a:rPr lang="de-DE" sz="2000" dirty="0" err="1"/>
              <a:t>by</a:t>
            </a:r>
            <a:r>
              <a:rPr lang="de-DE" sz="2000" dirty="0"/>
              <a:t> 0,5%-points.</a:t>
            </a:r>
          </a:p>
          <a:p>
            <a:endParaRPr lang="de-DE" sz="2000" dirty="0"/>
          </a:p>
          <a:p>
            <a:r>
              <a:rPr lang="en-US" sz="1400" dirty="0" err="1"/>
              <a:t>Okun</a:t>
            </a:r>
            <a:r>
              <a:rPr lang="en-US" sz="1400" dirty="0"/>
              <a:t>, Arthur M. 1962. “Potential GNP: Its Measurement and Significance.” Reprinted as Cowles Foundation Paper 190. </a:t>
            </a:r>
          </a:p>
          <a:p>
            <a:endParaRPr lang="de-DE" sz="1400" dirty="0"/>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259376" y="4142657"/>
            <a:ext cx="7929880" cy="2646878"/>
          </a:xfrm>
          <a:prstGeom prst="rect">
            <a:avLst/>
          </a:prstGeom>
        </p:spPr>
        <p:txBody>
          <a:bodyPr wrap="square">
            <a:spAutoFit/>
          </a:bodyPr>
          <a:lstStyle/>
          <a:p>
            <a:pPr algn="ctr"/>
            <a:r>
              <a:rPr lang="de-DE" sz="2000" u="sng" dirty="0" err="1"/>
              <a:t>Reasons</a:t>
            </a:r>
            <a:r>
              <a:rPr lang="de-DE" sz="2000" u="sng" dirty="0"/>
              <a:t>:</a:t>
            </a:r>
          </a:p>
          <a:p>
            <a:endParaRPr lang="en-US" sz="2000" dirty="0"/>
          </a:p>
          <a:p>
            <a:pPr marL="457200" indent="-457200">
              <a:buFont typeface="Arial" panose="020B0604020202020204" pitchFamily="34" charset="0"/>
              <a:buChar char="•"/>
            </a:pPr>
            <a:r>
              <a:rPr lang="en-US" sz="1800" dirty="0"/>
              <a:t>Firms adjust employment less than one for one in response to deviations of output to the natural growth rate.</a:t>
            </a:r>
          </a:p>
          <a:p>
            <a:pPr marL="457200" indent="-457200">
              <a:buFont typeface="Arial" panose="020B0604020202020204" pitchFamily="34" charset="0"/>
              <a:buChar char="•"/>
            </a:pPr>
            <a:endParaRPr lang="en-US" sz="1800" dirty="0"/>
          </a:p>
          <a:p>
            <a:pPr marL="457200" indent="-457200">
              <a:buFont typeface="Arial" panose="020B0604020202020204" pitchFamily="34" charset="0"/>
              <a:buChar char="•"/>
            </a:pPr>
            <a:r>
              <a:rPr lang="en-US" sz="1800" dirty="0"/>
              <a:t>The labor force participation of the population increases over time (for Germany, especially the labor force participation of women).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1800" dirty="0"/>
              <a:t>Labor productivity increases (currently in particular due to digitalization)</a:t>
            </a:r>
            <a:endParaRPr lang="de-DE" sz="1800" dirty="0"/>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E0E4917-970B-44F3-9EB4-9B46441A858E}"/>
                  </a:ext>
                </a:extLst>
              </p14:cNvPr>
              <p14:cNvContentPartPr/>
              <p14:nvPr/>
            </p14:nvContentPartPr>
            <p14:xfrm>
              <a:off x="554253" y="870747"/>
              <a:ext cx="8246160" cy="125280"/>
            </p14:xfrm>
          </p:contentPart>
        </mc:Choice>
        <mc:Fallback>
          <p:pic>
            <p:nvPicPr>
              <p:cNvPr id="3" name="Freihand 2">
                <a:extLst>
                  <a:ext uri="{FF2B5EF4-FFF2-40B4-BE49-F238E27FC236}">
                    <a16:creationId xmlns:a16="http://schemas.microsoft.com/office/drawing/2014/main" id="{7E0E4917-970B-44F3-9EB4-9B46441A858E}"/>
                  </a:ext>
                </a:extLst>
              </p:cNvPr>
              <p:cNvPicPr/>
              <p:nvPr/>
            </p:nvPicPr>
            <p:blipFill>
              <a:blip r:embed="rId5"/>
              <a:stretch>
                <a:fillRect/>
              </a:stretch>
            </p:blipFill>
            <p:spPr>
              <a:xfrm>
                <a:off x="549933" y="866427"/>
                <a:ext cx="82548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6" name="Freihand 45">
                <a:extLst>
                  <a:ext uri="{FF2B5EF4-FFF2-40B4-BE49-F238E27FC236}">
                    <a16:creationId xmlns:a16="http://schemas.microsoft.com/office/drawing/2014/main" id="{5CA509B3-34FD-4347-A881-C50204180CAB}"/>
                  </a:ext>
                </a:extLst>
              </p14:cNvPr>
              <p14:cNvContentPartPr/>
              <p14:nvPr/>
            </p14:nvContentPartPr>
            <p14:xfrm>
              <a:off x="9530493" y="81627"/>
              <a:ext cx="1912680" cy="1220760"/>
            </p14:xfrm>
          </p:contentPart>
        </mc:Choice>
        <mc:Fallback>
          <p:pic>
            <p:nvPicPr>
              <p:cNvPr id="46" name="Freihand 45">
                <a:extLst>
                  <a:ext uri="{FF2B5EF4-FFF2-40B4-BE49-F238E27FC236}">
                    <a16:creationId xmlns:a16="http://schemas.microsoft.com/office/drawing/2014/main" id="{5CA509B3-34FD-4347-A881-C50204180CAB}"/>
                  </a:ext>
                </a:extLst>
              </p:cNvPr>
              <p:cNvPicPr/>
              <p:nvPr/>
            </p:nvPicPr>
            <p:blipFill>
              <a:blip r:embed="rId7"/>
              <a:stretch>
                <a:fillRect/>
              </a:stretch>
            </p:blipFill>
            <p:spPr>
              <a:xfrm>
                <a:off x="9526173" y="77307"/>
                <a:ext cx="1921320" cy="122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1" name="Freihand 80">
                <a:extLst>
                  <a:ext uri="{FF2B5EF4-FFF2-40B4-BE49-F238E27FC236}">
                    <a16:creationId xmlns:a16="http://schemas.microsoft.com/office/drawing/2014/main" id="{56885E30-7B71-4977-8AB4-F4EDFFF2E5EA}"/>
                  </a:ext>
                </a:extLst>
              </p14:cNvPr>
              <p14:cNvContentPartPr/>
              <p14:nvPr/>
            </p14:nvContentPartPr>
            <p14:xfrm>
              <a:off x="692853" y="4570827"/>
              <a:ext cx="7125480" cy="2262240"/>
            </p14:xfrm>
          </p:contentPart>
        </mc:Choice>
        <mc:Fallback>
          <p:pic>
            <p:nvPicPr>
              <p:cNvPr id="81" name="Freihand 80">
                <a:extLst>
                  <a:ext uri="{FF2B5EF4-FFF2-40B4-BE49-F238E27FC236}">
                    <a16:creationId xmlns:a16="http://schemas.microsoft.com/office/drawing/2014/main" id="{56885E30-7B71-4977-8AB4-F4EDFFF2E5EA}"/>
                  </a:ext>
                </a:extLst>
              </p:cNvPr>
              <p:cNvPicPr/>
              <p:nvPr/>
            </p:nvPicPr>
            <p:blipFill>
              <a:blip r:embed="rId9"/>
              <a:stretch>
                <a:fillRect/>
              </a:stretch>
            </p:blipFill>
            <p:spPr>
              <a:xfrm>
                <a:off x="688533" y="4566507"/>
                <a:ext cx="7134120" cy="2270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3" name="Freihand 82">
                <a:extLst>
                  <a:ext uri="{FF2B5EF4-FFF2-40B4-BE49-F238E27FC236}">
                    <a16:creationId xmlns:a16="http://schemas.microsoft.com/office/drawing/2014/main" id="{4ABC35FB-19C7-4A7B-9419-13217F424446}"/>
                  </a:ext>
                </a:extLst>
              </p14:cNvPr>
              <p14:cNvContentPartPr/>
              <p14:nvPr/>
            </p14:nvContentPartPr>
            <p14:xfrm>
              <a:off x="241773" y="1845267"/>
              <a:ext cx="11710080" cy="2611080"/>
            </p14:xfrm>
          </p:contentPart>
        </mc:Choice>
        <mc:Fallback>
          <p:pic>
            <p:nvPicPr>
              <p:cNvPr id="83" name="Freihand 82">
                <a:extLst>
                  <a:ext uri="{FF2B5EF4-FFF2-40B4-BE49-F238E27FC236}">
                    <a16:creationId xmlns:a16="http://schemas.microsoft.com/office/drawing/2014/main" id="{4ABC35FB-19C7-4A7B-9419-13217F424446}"/>
                  </a:ext>
                </a:extLst>
              </p:cNvPr>
              <p:cNvPicPr/>
              <p:nvPr/>
            </p:nvPicPr>
            <p:blipFill>
              <a:blip r:embed="rId11"/>
              <a:stretch>
                <a:fillRect/>
              </a:stretch>
            </p:blipFill>
            <p:spPr>
              <a:xfrm>
                <a:off x="237453" y="1840947"/>
                <a:ext cx="11718720" cy="2619720"/>
              </a:xfrm>
              <a:prstGeom prst="rect">
                <a:avLst/>
              </a:prstGeom>
            </p:spPr>
          </p:pic>
        </mc:Fallback>
      </mc:AlternateContent>
    </p:spTree>
    <p:extLst>
      <p:ext uri="{BB962C8B-B14F-4D97-AF65-F5344CB8AC3E}">
        <p14:creationId xmlns:p14="http://schemas.microsoft.com/office/powerpoint/2010/main" val="727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7D6AF69-0998-AA12-5448-BBF65A7365A5}"/>
              </a:ext>
            </a:extLst>
          </p:cNvPr>
          <p:cNvSpPr txBox="1">
            <a:spLocks/>
          </p:cNvSpPr>
          <p:nvPr/>
        </p:nvSpPr>
        <p:spPr>
          <a:xfrm>
            <a:off x="457200" y="274637"/>
            <a:ext cx="8229600" cy="845319"/>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36D5AAAC-5995-5904-3962-96E00B7C8039}"/>
              </a:ext>
            </a:extLst>
          </p:cNvPr>
          <p:cNvSpPr txBox="1"/>
          <p:nvPr/>
        </p:nvSpPr>
        <p:spPr>
          <a:xfrm>
            <a:off x="545173" y="971525"/>
            <a:ext cx="9001000" cy="5631156"/>
          </a:xfrm>
          <a:prstGeom prst="rect">
            <a:avLst/>
          </a:prstGeom>
          <a:noFill/>
        </p:spPr>
        <p:txBody>
          <a:bodyPr wrap="square" rtlCol="0">
            <a:noAutofit/>
          </a:bodyPr>
          <a:lstStyle/>
          <a:p>
            <a:pPr algn="ctr"/>
            <a:r>
              <a:rPr lang="en-US" sz="2800" dirty="0"/>
              <a:t> Arthur Melvin </a:t>
            </a:r>
            <a:r>
              <a:rPr lang="en-US" sz="2800" dirty="0" err="1"/>
              <a:t>Okun</a:t>
            </a:r>
            <a:r>
              <a:rPr lang="en-US" sz="2800" dirty="0"/>
              <a:t> based on</a:t>
            </a:r>
          </a:p>
          <a:p>
            <a:pPr algn="ctr"/>
            <a:r>
              <a:rPr lang="en-US" sz="2800" b="1" dirty="0"/>
              <a:t>empirical observations </a:t>
            </a:r>
            <a:r>
              <a:rPr lang="en-US" sz="2800" dirty="0"/>
              <a:t>(1962):</a:t>
            </a:r>
          </a:p>
          <a:p>
            <a:endParaRPr lang="en-US" sz="2400" dirty="0"/>
          </a:p>
          <a:p>
            <a:r>
              <a:rPr lang="en-US" sz="2400" dirty="0"/>
              <a:t>Every rise of 1%-point in cyclical unemployment is</a:t>
            </a:r>
          </a:p>
          <a:p>
            <a:r>
              <a:rPr lang="en-US" sz="2400" dirty="0"/>
              <a:t>associated with a lowering of 2%-points of the output gap.</a:t>
            </a:r>
          </a:p>
          <a:p>
            <a:endParaRPr lang="en-US" sz="2400" b="1" dirty="0">
              <a:latin typeface="+mj-lt"/>
            </a:endParaRPr>
          </a:p>
          <a:p>
            <a:r>
              <a:rPr lang="en-US" sz="2400" b="1" dirty="0">
                <a:latin typeface="+mj-lt"/>
                <a:ea typeface="Arial Unicode MS"/>
                <a:cs typeface="Arial Unicode MS"/>
              </a:rPr>
              <a:t>−2(</a:t>
            </a:r>
            <a:r>
              <a:rPr lang="en-US" sz="2400" b="1" dirty="0">
                <a:latin typeface="+mj-lt"/>
              </a:rPr>
              <a:t>u - u*</a:t>
            </a:r>
            <a:r>
              <a:rPr lang="en-US" sz="2400" b="1" dirty="0">
                <a:latin typeface="+mj-lt"/>
                <a:ea typeface="Arial Unicode MS"/>
                <a:cs typeface="Arial Unicode MS"/>
              </a:rPr>
              <a:t>)	=	</a:t>
            </a:r>
            <a:r>
              <a:rPr lang="en-US" sz="2400" b="1" dirty="0">
                <a:latin typeface="+mj-lt"/>
              </a:rPr>
              <a:t> (Y – Y*)/Y*		(Gap Version)</a:t>
            </a:r>
          </a:p>
          <a:p>
            <a:endParaRPr lang="en-US" sz="2400" b="1" dirty="0">
              <a:latin typeface="+mj-lt"/>
            </a:endParaRPr>
          </a:p>
          <a:p>
            <a:r>
              <a:rPr lang="en-US" sz="2400" b="1" dirty="0">
                <a:latin typeface="+mj-lt"/>
              </a:rPr>
              <a:t>				or</a:t>
            </a:r>
          </a:p>
          <a:p>
            <a:endParaRPr lang="en-US" sz="2400" b="1" dirty="0">
              <a:latin typeface="+mj-lt"/>
            </a:endParaRPr>
          </a:p>
          <a:p>
            <a:r>
              <a:rPr lang="en-US" sz="2400" b="1" dirty="0">
                <a:latin typeface="+mj-lt"/>
              </a:rPr>
              <a:t>-2</a:t>
            </a:r>
            <a:r>
              <a:rPr lang="el-GR" sz="2400" b="1" dirty="0">
                <a:latin typeface="+mj-lt"/>
              </a:rPr>
              <a:t>Δ</a:t>
            </a:r>
            <a:r>
              <a:rPr lang="de-DE" sz="2400" b="1" dirty="0">
                <a:latin typeface="+mj-lt"/>
              </a:rPr>
              <a:t>u		=	</a:t>
            </a:r>
            <a:r>
              <a:rPr lang="de-DE" sz="2400" b="1" dirty="0" err="1">
                <a:latin typeface="+mj-lt"/>
              </a:rPr>
              <a:t>g</a:t>
            </a:r>
            <a:r>
              <a:rPr lang="de-DE" sz="2400" b="1" baseline="-25000" dirty="0" err="1">
                <a:latin typeface="+mj-lt"/>
              </a:rPr>
              <a:t>y</a:t>
            </a:r>
            <a:r>
              <a:rPr lang="de-DE" sz="2400" b="1" baseline="-25000" dirty="0">
                <a:latin typeface="+mj-lt"/>
              </a:rPr>
              <a:t>       </a:t>
            </a:r>
            <a:r>
              <a:rPr lang="en-US" sz="2400" b="1" dirty="0"/>
              <a:t>–</a:t>
            </a:r>
            <a:r>
              <a:rPr lang="de-DE" sz="2400" b="1" dirty="0">
                <a:latin typeface="+mj-lt"/>
              </a:rPr>
              <a:t>     g</a:t>
            </a:r>
            <a:r>
              <a:rPr lang="en-US" sz="2400" b="1" baseline="-25000" dirty="0"/>
              <a:t>Y*</a:t>
            </a:r>
            <a:r>
              <a:rPr lang="en-US" sz="2400" b="1" dirty="0"/>
              <a:t>		(Growth Version)</a:t>
            </a:r>
          </a:p>
          <a:p>
            <a:endParaRPr lang="en-US" sz="2800" b="1" cap="small" baseline="-25000" dirty="0">
              <a:latin typeface="+mj-lt"/>
            </a:endParaRPr>
          </a:p>
          <a:p>
            <a:endParaRPr lang="en-US" sz="2400" cap="small" baseline="-25000" dirty="0">
              <a:latin typeface="+mj-lt"/>
            </a:endParaRPr>
          </a:p>
          <a:p>
            <a:r>
              <a:rPr lang="de-DE" sz="2400" dirty="0" err="1"/>
              <a:t>g</a:t>
            </a:r>
            <a:r>
              <a:rPr lang="de-DE" sz="2400" baseline="-25000" dirty="0" err="1"/>
              <a:t>y</a:t>
            </a:r>
            <a:r>
              <a:rPr lang="de-DE" sz="2400" dirty="0"/>
              <a:t>, g</a:t>
            </a:r>
            <a:r>
              <a:rPr lang="en-US" sz="2400" baseline="-25000" dirty="0"/>
              <a:t>Y*</a:t>
            </a:r>
            <a:r>
              <a:rPr lang="en-US" sz="2400" dirty="0"/>
              <a:t>: growth rates of actual and potential out respectively</a:t>
            </a:r>
          </a:p>
          <a:p>
            <a:r>
              <a:rPr lang="el-GR" sz="2400" dirty="0"/>
              <a:t>Δ</a:t>
            </a:r>
            <a:r>
              <a:rPr lang="de-DE" sz="2400" dirty="0"/>
              <a:t>u:	</a:t>
            </a:r>
            <a:r>
              <a:rPr lang="de-DE" sz="2400" dirty="0" err="1"/>
              <a:t>change</a:t>
            </a:r>
            <a:r>
              <a:rPr lang="de-DE" sz="2400" dirty="0"/>
              <a:t> in </a:t>
            </a:r>
            <a:r>
              <a:rPr lang="de-DE" sz="2400" dirty="0" err="1"/>
              <a:t>unemployment</a:t>
            </a:r>
            <a:r>
              <a:rPr lang="de-DE" sz="2400" dirty="0"/>
              <a:t> </a:t>
            </a:r>
            <a:r>
              <a:rPr lang="de-DE" sz="2400" dirty="0" err="1"/>
              <a:t>over</a:t>
            </a:r>
            <a:r>
              <a:rPr lang="de-DE" sz="2400" dirty="0"/>
              <a:t> time</a:t>
            </a:r>
            <a:endParaRPr lang="en-US" sz="2400" cap="small" baseline="-25000" dirty="0">
              <a:latin typeface="+mj-lt"/>
            </a:endParaRPr>
          </a:p>
        </p:txBody>
      </p:sp>
      <mc:AlternateContent xmlns:mc="http://schemas.openxmlformats.org/markup-compatibility/2006">
        <mc:Choice xmlns:p14="http://schemas.microsoft.com/office/powerpoint/2010/main" Requires="p14">
          <p:contentPart p14:bwMode="auto" r:id="rId3">
            <p14:nvContentPartPr>
              <p14:cNvPr id="162" name="Freihand 161">
                <a:extLst>
                  <a:ext uri="{FF2B5EF4-FFF2-40B4-BE49-F238E27FC236}">
                    <a16:creationId xmlns:a16="http://schemas.microsoft.com/office/drawing/2014/main" id="{B063222A-91BD-4878-B81F-DA3B537B61C5}"/>
                  </a:ext>
                </a:extLst>
              </p14:cNvPr>
              <p14:cNvContentPartPr/>
              <p14:nvPr/>
            </p14:nvContentPartPr>
            <p14:xfrm>
              <a:off x="183813" y="63267"/>
              <a:ext cx="11130840" cy="5481000"/>
            </p14:xfrm>
          </p:contentPart>
        </mc:Choice>
        <mc:Fallback>
          <p:pic>
            <p:nvPicPr>
              <p:cNvPr id="162" name="Freihand 161">
                <a:extLst>
                  <a:ext uri="{FF2B5EF4-FFF2-40B4-BE49-F238E27FC236}">
                    <a16:creationId xmlns:a16="http://schemas.microsoft.com/office/drawing/2014/main" id="{B063222A-91BD-4878-B81F-DA3B537B61C5}"/>
                  </a:ext>
                </a:extLst>
              </p:cNvPr>
              <p:cNvPicPr/>
              <p:nvPr/>
            </p:nvPicPr>
            <p:blipFill>
              <a:blip r:embed="rId4"/>
              <a:stretch>
                <a:fillRect/>
              </a:stretch>
            </p:blipFill>
            <p:spPr>
              <a:xfrm>
                <a:off x="179493" y="58947"/>
                <a:ext cx="11139480" cy="5489640"/>
              </a:xfrm>
              <a:prstGeom prst="rect">
                <a:avLst/>
              </a:prstGeom>
            </p:spPr>
          </p:pic>
        </mc:Fallback>
      </mc:AlternateContent>
    </p:spTree>
    <p:extLst>
      <p:ext uri="{BB962C8B-B14F-4D97-AF65-F5344CB8AC3E}">
        <p14:creationId xmlns:p14="http://schemas.microsoft.com/office/powerpoint/2010/main" val="1412394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F9832C48-7D4E-7BE3-ABBA-6C80921E14BE}"/>
              </a:ext>
            </a:extLst>
          </p:cNvPr>
          <p:cNvSpPr txBox="1">
            <a:spLocks/>
          </p:cNvSpPr>
          <p:nvPr/>
        </p:nvSpPr>
        <p:spPr>
          <a:xfrm>
            <a:off x="457200" y="301909"/>
            <a:ext cx="8229600" cy="638484"/>
          </a:xfrm>
          <a:prstGeom prst="rect">
            <a:avLst/>
          </a:prstGeom>
        </p:spPr>
        <p:txBody>
          <a:bodyPr>
            <a:normAutofit fontScale="90000" lnSpcReduction="20000"/>
          </a:bodyPr>
          <a:lstStyle>
            <a:lvl1pPr algn="ctr" rtl="0" hangingPunct="0">
              <a:tabLst/>
              <a:defRPr lang="de-DE" sz="4400" b="0" i="0" u="none" strike="noStrike" kern="1200">
                <a:ln>
                  <a:noFill/>
                </a:ln>
                <a:latin typeface="Arial" pitchFamily="18"/>
              </a:defRPr>
            </a:lvl1pPr>
          </a:lstStyle>
          <a:p>
            <a:r>
              <a:rPr lang="de-DE" b="1" dirty="0" err="1"/>
              <a:t>Okun’s</a:t>
            </a:r>
            <a:r>
              <a:rPr lang="de-DE" b="1" dirty="0"/>
              <a:t> Law</a:t>
            </a:r>
            <a:endParaRPr lang="en-US" b="1" dirty="0"/>
          </a:p>
        </p:txBody>
      </p:sp>
      <p:sp>
        <p:nvSpPr>
          <p:cNvPr id="3" name="Textfeld 2">
            <a:extLst>
              <a:ext uri="{FF2B5EF4-FFF2-40B4-BE49-F238E27FC236}">
                <a16:creationId xmlns:a16="http://schemas.microsoft.com/office/drawing/2014/main" id="{6173A200-9A57-D045-6CBD-366212739EF7}"/>
              </a:ext>
            </a:extLst>
          </p:cNvPr>
          <p:cNvSpPr txBox="1"/>
          <p:nvPr/>
        </p:nvSpPr>
        <p:spPr>
          <a:xfrm>
            <a:off x="312291" y="794907"/>
            <a:ext cx="9371027" cy="5534641"/>
          </a:xfrm>
          <a:prstGeom prst="rect">
            <a:avLst/>
          </a:prstGeom>
          <a:noFill/>
        </p:spPr>
        <p:txBody>
          <a:bodyPr wrap="square" rtlCol="0">
            <a:noAutofit/>
          </a:bodyPr>
          <a:lstStyle/>
          <a:p>
            <a:r>
              <a:rPr lang="de-DE" sz="3200" dirty="0"/>
              <a:t>In </a:t>
            </a:r>
            <a:r>
              <a:rPr lang="de-DE" sz="3200" err="1"/>
              <a:t>general</a:t>
            </a:r>
            <a:r>
              <a:rPr lang="de-DE" sz="3200"/>
              <a:t> </a:t>
            </a:r>
            <a:r>
              <a:rPr lang="de-DE" sz="3200" dirty="0"/>
              <a:t>O</a:t>
            </a:r>
            <a:r>
              <a:rPr lang="de-DE" sz="3200"/>
              <a:t>kun</a:t>
            </a:r>
            <a:r>
              <a:rPr lang="de-DE" sz="3200" dirty="0" err="1"/>
              <a:t>´s</a:t>
            </a:r>
            <a:r>
              <a:rPr lang="de-DE" sz="3200" dirty="0"/>
              <a:t> </a:t>
            </a:r>
            <a:r>
              <a:rPr lang="de-DE" sz="3200" dirty="0" err="1"/>
              <a:t>law</a:t>
            </a:r>
            <a:r>
              <a:rPr lang="de-DE" sz="3200" dirty="0"/>
              <a:t> </a:t>
            </a:r>
            <a:r>
              <a:rPr lang="de-DE" sz="3200" dirty="0" err="1"/>
              <a:t>implies</a:t>
            </a:r>
            <a:r>
              <a:rPr lang="de-DE" sz="3200" dirty="0"/>
              <a:t> </a:t>
            </a:r>
            <a:r>
              <a:rPr lang="de-DE" sz="3200" dirty="0" err="1"/>
              <a:t>that</a:t>
            </a:r>
            <a:r>
              <a:rPr lang="de-DE" sz="3200" dirty="0"/>
              <a:t> </a:t>
            </a:r>
            <a:r>
              <a:rPr lang="de-DE" sz="3200" dirty="0" err="1"/>
              <a:t>if</a:t>
            </a:r>
            <a:r>
              <a:rPr lang="de-DE" sz="3200" dirty="0"/>
              <a:t> </a:t>
            </a:r>
            <a:r>
              <a:rPr lang="de-DE" sz="3200" dirty="0" err="1"/>
              <a:t>output</a:t>
            </a:r>
            <a:r>
              <a:rPr lang="de-DE" sz="3200" dirty="0"/>
              <a:t> </a:t>
            </a:r>
            <a:r>
              <a:rPr lang="de-DE" sz="3200" dirty="0" err="1"/>
              <a:t>growth</a:t>
            </a:r>
            <a:r>
              <a:rPr lang="de-DE" sz="3200" dirty="0"/>
              <a:t> </a:t>
            </a:r>
            <a:r>
              <a:rPr lang="de-DE" sz="3200" dirty="0" err="1"/>
              <a:t>is</a:t>
            </a:r>
            <a:r>
              <a:rPr lang="de-DE" sz="3200" dirty="0"/>
              <a:t> 1%-point </a:t>
            </a:r>
            <a:r>
              <a:rPr lang="de-DE" sz="3200" dirty="0" err="1"/>
              <a:t>over</a:t>
            </a:r>
            <a:r>
              <a:rPr lang="de-DE" sz="3200" dirty="0"/>
              <a:t> potential </a:t>
            </a:r>
            <a:r>
              <a:rPr lang="de-DE" sz="3200" dirty="0" err="1"/>
              <a:t>growth</a:t>
            </a:r>
            <a:r>
              <a:rPr lang="de-DE" sz="3200" dirty="0"/>
              <a:t> </a:t>
            </a:r>
            <a:r>
              <a:rPr lang="de-DE" sz="3200" dirty="0" err="1"/>
              <a:t>than</a:t>
            </a:r>
            <a:r>
              <a:rPr lang="de-DE" sz="3200" dirty="0"/>
              <a:t> </a:t>
            </a:r>
            <a:r>
              <a:rPr lang="de-DE" sz="3200" dirty="0" err="1"/>
              <a:t>unemployment</a:t>
            </a:r>
            <a:r>
              <a:rPr lang="de-DE" sz="3200" dirty="0"/>
              <a:t> falls </a:t>
            </a:r>
            <a:r>
              <a:rPr lang="de-DE" sz="3200" dirty="0" err="1"/>
              <a:t>only</a:t>
            </a:r>
            <a:r>
              <a:rPr lang="de-DE" sz="3200" dirty="0"/>
              <a:t> </a:t>
            </a:r>
            <a:r>
              <a:rPr lang="de-DE" sz="3200" dirty="0" err="1"/>
              <a:t>by</a:t>
            </a:r>
            <a:r>
              <a:rPr lang="de-DE" sz="3200" dirty="0"/>
              <a:t> ½%-points.</a:t>
            </a:r>
          </a:p>
          <a:p>
            <a:endParaRPr lang="de-DE" sz="3200" dirty="0"/>
          </a:p>
          <a:p>
            <a:pPr algn="ctr"/>
            <a:r>
              <a:rPr lang="de-DE" sz="3200" u="sng" dirty="0" err="1"/>
              <a:t>Reasons</a:t>
            </a:r>
            <a:r>
              <a:rPr lang="de-DE" sz="3200" u="sng" dirty="0"/>
              <a:t>:</a:t>
            </a:r>
          </a:p>
          <a:p>
            <a:endParaRPr lang="en-US" sz="3200" dirty="0"/>
          </a:p>
          <a:p>
            <a:pPr marL="457200" indent="-457200">
              <a:buFont typeface="Arial" panose="020B0604020202020204" pitchFamily="34" charset="0"/>
              <a:buChar char="•"/>
            </a:pPr>
            <a:r>
              <a:rPr lang="en-US" sz="2800" dirty="0"/>
              <a:t>Firms adjust employment less than one for one in response to deviations of output to the natural growth rate.</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participation increases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Labor productivity increases</a:t>
            </a:r>
            <a:endParaRPr lang="de-DE" sz="2800" dirty="0"/>
          </a:p>
          <a:p>
            <a:endParaRPr lang="de-DE" sz="3200" cap="small" baseline="-25000" dirty="0">
              <a:latin typeface="+mj-lt"/>
            </a:endParaRPr>
          </a:p>
          <a:p>
            <a:endParaRPr lang="en-US" sz="3200" cap="small" baseline="-25000" dirty="0">
              <a:latin typeface="+mj-lt"/>
            </a:endParaRPr>
          </a:p>
        </p:txBody>
      </p:sp>
    </p:spTree>
    <p:extLst>
      <p:ext uri="{BB962C8B-B14F-4D97-AF65-F5344CB8AC3E}">
        <p14:creationId xmlns:p14="http://schemas.microsoft.com/office/powerpoint/2010/main" val="206690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pic>
        <p:nvPicPr>
          <p:cNvPr id="2" name="Grafik 1">
            <a:extLst>
              <a:ext uri="{FF2B5EF4-FFF2-40B4-BE49-F238E27FC236}">
                <a16:creationId xmlns:a16="http://schemas.microsoft.com/office/drawing/2014/main" id="{0408F3D7-E48C-F074-3914-41C9C6EAC183}"/>
              </a:ext>
            </a:extLst>
          </p:cNvPr>
          <p:cNvPicPr>
            <a:picLocks noChangeAspect="1"/>
          </p:cNvPicPr>
          <p:nvPr/>
        </p:nvPicPr>
        <p:blipFill>
          <a:blip r:embed="rId3"/>
          <a:stretch>
            <a:fillRect/>
          </a:stretch>
        </p:blipFill>
        <p:spPr>
          <a:xfrm>
            <a:off x="870012" y="864140"/>
            <a:ext cx="7394733" cy="4444707"/>
          </a:xfrm>
          <a:prstGeom prst="rect">
            <a:avLst/>
          </a:prstGeom>
        </p:spPr>
      </p:pic>
      <p:sp>
        <p:nvSpPr>
          <p:cNvPr id="6" name="Rechteck 5">
            <a:extLst>
              <a:ext uri="{FF2B5EF4-FFF2-40B4-BE49-F238E27FC236}">
                <a16:creationId xmlns:a16="http://schemas.microsoft.com/office/drawing/2014/main" id="{5E1E6499-D8A0-A951-CC08-4AC9856AE011}"/>
              </a:ext>
            </a:extLst>
          </p:cNvPr>
          <p:cNvSpPr/>
          <p:nvPr/>
        </p:nvSpPr>
        <p:spPr>
          <a:xfrm>
            <a:off x="66503" y="5353396"/>
            <a:ext cx="8656355" cy="954107"/>
          </a:xfrm>
          <a:prstGeom prst="rect">
            <a:avLst/>
          </a:prstGeom>
        </p:spPr>
        <p:txBody>
          <a:bodyPr wrap="square">
            <a:spAutoFit/>
          </a:bodyPr>
          <a:lstStyle/>
          <a:p>
            <a:r>
              <a:rPr lang="en-US" sz="1400" dirty="0" err="1">
                <a:solidFill>
                  <a:sysClr val="windowText" lastClr="000000"/>
                </a:solidFill>
                <a:latin typeface="Arial" panose="020B0604020202020204" pitchFamily="34" charset="0"/>
                <a:cs typeface="Arial" panose="020B0604020202020204" pitchFamily="34" charset="0"/>
              </a:rPr>
              <a:t>Quelle</a:t>
            </a:r>
            <a:r>
              <a:rPr lang="en-US" sz="1400">
                <a:solidFill>
                  <a:sysClr val="windowText" lastClr="000000"/>
                </a:solidFill>
                <a:latin typeface="Arial" panose="020B0604020202020204" pitchFamily="34" charset="0"/>
                <a:cs typeface="Arial" panose="020B0604020202020204" pitchFamily="34" charset="0"/>
              </a:rPr>
              <a:t>: FRED</a:t>
            </a:r>
          </a:p>
          <a:p>
            <a:r>
              <a:rPr lang="en-US" sz="1400">
                <a:solidFill>
                  <a:sysClr val="windowText" lastClr="000000"/>
                </a:solidFill>
                <a:latin typeface="Arial" panose="020B0604020202020204" pitchFamily="34" charset="0"/>
                <a:cs typeface="Arial" panose="020B0604020202020204" pitchFamily="34" charset="0"/>
              </a:rPr>
              <a:t>Quarterly Data, seasonally adjusted. In order to eliminate effects within a year, we do not use the growth rate respectively to the former quarter but with respect to the quarter of the previous year. Therefore the change of unemployment is also calculated with respect of the quarter of the previous year.</a:t>
            </a:r>
            <a:endParaRPr lang="en-US" sz="1400"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17" name="Freihand 16">
                <a:extLst>
                  <a:ext uri="{FF2B5EF4-FFF2-40B4-BE49-F238E27FC236}">
                    <a16:creationId xmlns:a16="http://schemas.microsoft.com/office/drawing/2014/main" id="{432143A8-0AC5-4E8D-8631-10C5AAC1E167}"/>
                  </a:ext>
                </a:extLst>
              </p14:cNvPr>
              <p14:cNvContentPartPr/>
              <p14:nvPr/>
            </p14:nvContentPartPr>
            <p14:xfrm>
              <a:off x="285333" y="975147"/>
              <a:ext cx="1180800" cy="2327400"/>
            </p14:xfrm>
          </p:contentPart>
        </mc:Choice>
        <mc:Fallback>
          <p:pic>
            <p:nvPicPr>
              <p:cNvPr id="17" name="Freihand 16">
                <a:extLst>
                  <a:ext uri="{FF2B5EF4-FFF2-40B4-BE49-F238E27FC236}">
                    <a16:creationId xmlns:a16="http://schemas.microsoft.com/office/drawing/2014/main" id="{432143A8-0AC5-4E8D-8631-10C5AAC1E167}"/>
                  </a:ext>
                </a:extLst>
              </p:cNvPr>
              <p:cNvPicPr/>
              <p:nvPr/>
            </p:nvPicPr>
            <p:blipFill>
              <a:blip r:embed="rId5"/>
              <a:stretch>
                <a:fillRect/>
              </a:stretch>
            </p:blipFill>
            <p:spPr>
              <a:xfrm>
                <a:off x="281014" y="970827"/>
                <a:ext cx="1189437" cy="2336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97" name="Freihand 196">
                <a:extLst>
                  <a:ext uri="{FF2B5EF4-FFF2-40B4-BE49-F238E27FC236}">
                    <a16:creationId xmlns:a16="http://schemas.microsoft.com/office/drawing/2014/main" id="{E2130D5A-CA0E-49F5-8E40-5EFD3457D463}"/>
                  </a:ext>
                </a:extLst>
              </p14:cNvPr>
              <p14:cNvContentPartPr/>
              <p14:nvPr/>
            </p14:nvContentPartPr>
            <p14:xfrm>
              <a:off x="1616253" y="1041387"/>
              <a:ext cx="10049040" cy="4479840"/>
            </p14:xfrm>
          </p:contentPart>
        </mc:Choice>
        <mc:Fallback>
          <p:pic>
            <p:nvPicPr>
              <p:cNvPr id="197" name="Freihand 196">
                <a:extLst>
                  <a:ext uri="{FF2B5EF4-FFF2-40B4-BE49-F238E27FC236}">
                    <a16:creationId xmlns:a16="http://schemas.microsoft.com/office/drawing/2014/main" id="{E2130D5A-CA0E-49F5-8E40-5EFD3457D463}"/>
                  </a:ext>
                </a:extLst>
              </p:cNvPr>
              <p:cNvPicPr/>
              <p:nvPr/>
            </p:nvPicPr>
            <p:blipFill>
              <a:blip r:embed="rId7"/>
              <a:stretch>
                <a:fillRect/>
              </a:stretch>
            </p:blipFill>
            <p:spPr>
              <a:xfrm>
                <a:off x="1611933" y="1037067"/>
                <a:ext cx="10057680" cy="4488481"/>
              </a:xfrm>
              <a:prstGeom prst="rect">
                <a:avLst/>
              </a:prstGeom>
            </p:spPr>
          </p:pic>
        </mc:Fallback>
      </mc:AlternateContent>
    </p:spTree>
    <p:extLst>
      <p:ext uri="{BB962C8B-B14F-4D97-AF65-F5344CB8AC3E}">
        <p14:creationId xmlns:p14="http://schemas.microsoft.com/office/powerpoint/2010/main" val="135705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5088" y="764704"/>
            <a:ext cx="8856984" cy="2232248"/>
          </a:xfrm>
          <a:prstGeom prst="rect">
            <a:avLst/>
          </a:prstGeom>
          <a:noFill/>
        </p:spPr>
        <p:txBody>
          <a:bodyPr wrap="square" rtlCol="0">
            <a:noAutofit/>
          </a:bodyPr>
          <a:lstStyle/>
          <a:p>
            <a:r>
              <a:rPr lang="de-DE" sz="2400"/>
              <a:t>Example:</a:t>
            </a:r>
            <a:endParaRPr lang="de-DE" sz="2400" dirty="0"/>
          </a:p>
          <a:p>
            <a:endParaRPr lang="de-DE" sz="2400" dirty="0"/>
          </a:p>
          <a:p>
            <a:r>
              <a:rPr lang="de-DE" sz="2400" dirty="0"/>
              <a:t>A </a:t>
            </a:r>
            <a:r>
              <a:rPr lang="de-DE" sz="2400" dirty="0" err="1"/>
              <a:t>company</a:t>
            </a:r>
            <a:r>
              <a:rPr lang="de-DE" sz="2400" dirty="0"/>
              <a:t> </a:t>
            </a:r>
            <a:r>
              <a:rPr lang="de-DE" sz="2400" dirty="0" err="1"/>
              <a:t>wants</a:t>
            </a:r>
            <a:r>
              <a:rPr lang="de-DE" sz="2400" dirty="0"/>
              <a:t> </a:t>
            </a:r>
            <a:r>
              <a:rPr lang="de-DE" sz="2400" dirty="0" err="1"/>
              <a:t>to</a:t>
            </a:r>
            <a:r>
              <a:rPr lang="de-DE" sz="2400" dirty="0"/>
              <a:t> </a:t>
            </a:r>
            <a:r>
              <a:rPr lang="de-DE" sz="2400" dirty="0" err="1"/>
              <a:t>know</a:t>
            </a:r>
            <a:r>
              <a:rPr lang="de-DE" sz="2400" dirty="0"/>
              <a:t> </a:t>
            </a:r>
            <a:r>
              <a:rPr lang="de-DE" sz="2400" dirty="0" err="1"/>
              <a:t>how</a:t>
            </a:r>
            <a:r>
              <a:rPr lang="de-DE" sz="2400" dirty="0"/>
              <a:t> </a:t>
            </a:r>
            <a:r>
              <a:rPr lang="de-DE" sz="2400" dirty="0" err="1"/>
              <a:t>the</a:t>
            </a:r>
            <a:r>
              <a:rPr lang="de-DE" sz="2400" dirty="0"/>
              <a:t> </a:t>
            </a:r>
            <a:r>
              <a:rPr lang="de-DE" sz="2400" dirty="0" err="1"/>
              <a:t>sales</a:t>
            </a:r>
            <a:r>
              <a:rPr lang="de-DE" sz="2400" dirty="0"/>
              <a:t> </a:t>
            </a:r>
            <a:r>
              <a:rPr lang="de-DE" sz="2400" dirty="0" err="1"/>
              <a:t>volume</a:t>
            </a:r>
            <a:r>
              <a:rPr lang="de-DE" sz="2400" dirty="0"/>
              <a:t> </a:t>
            </a:r>
            <a:r>
              <a:rPr lang="de-DE" sz="2400" dirty="0" err="1"/>
              <a:t>depends</a:t>
            </a:r>
            <a:r>
              <a:rPr lang="de-DE" sz="2400" dirty="0"/>
              <a:t> on </a:t>
            </a:r>
            <a:r>
              <a:rPr lang="de-DE" sz="2400" dirty="0" err="1"/>
              <a:t>visits</a:t>
            </a:r>
            <a:r>
              <a:rPr lang="de-DE" sz="2400" dirty="0"/>
              <a:t> </a:t>
            </a:r>
            <a:r>
              <a:rPr lang="de-DE" sz="2400" dirty="0" err="1"/>
              <a:t>of</a:t>
            </a:r>
            <a:r>
              <a:rPr lang="de-DE" sz="2400" dirty="0"/>
              <a:t> </a:t>
            </a:r>
            <a:r>
              <a:rPr lang="de-DE" sz="2400" dirty="0" err="1"/>
              <a:t>representatives</a:t>
            </a:r>
            <a:r>
              <a:rPr lang="de-DE" sz="2400" dirty="0"/>
              <a:t>.</a:t>
            </a:r>
          </a:p>
          <a:p>
            <a:endParaRPr lang="de-DE" sz="2400" dirty="0"/>
          </a:p>
          <a:p>
            <a:r>
              <a:rPr lang="de-DE" sz="2400" dirty="0"/>
              <a:t>The </a:t>
            </a:r>
            <a:r>
              <a:rPr lang="de-DE" sz="2400" dirty="0" err="1"/>
              <a:t>company</a:t>
            </a:r>
            <a:r>
              <a:rPr lang="de-DE" sz="2400" dirty="0"/>
              <a:t> </a:t>
            </a:r>
            <a:r>
              <a:rPr lang="de-DE" sz="2400" dirty="0" err="1"/>
              <a:t>has</a:t>
            </a:r>
            <a:r>
              <a:rPr lang="de-DE" sz="2400" dirty="0"/>
              <a:t> </a:t>
            </a:r>
            <a:r>
              <a:rPr lang="de-DE" sz="2400" dirty="0" err="1"/>
              <a:t>collected</a:t>
            </a:r>
            <a:r>
              <a:rPr lang="de-DE" sz="2400" dirty="0"/>
              <a:t> </a:t>
            </a:r>
            <a:r>
              <a:rPr lang="de-DE" sz="2400" dirty="0" err="1"/>
              <a:t>the</a:t>
            </a:r>
            <a:r>
              <a:rPr lang="de-DE" sz="2400" dirty="0"/>
              <a:t> </a:t>
            </a:r>
            <a:r>
              <a:rPr lang="de-DE" sz="2400" dirty="0" err="1"/>
              <a:t>following</a:t>
            </a:r>
            <a:r>
              <a:rPr lang="de-DE" sz="2400" dirty="0"/>
              <a:t> </a:t>
            </a:r>
            <a:r>
              <a:rPr lang="de-DE" sz="2400" dirty="0" err="1"/>
              <a:t>data</a:t>
            </a:r>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graphicFrame>
        <p:nvGraphicFramePr>
          <p:cNvPr id="5" name="Objekt 4">
            <a:extLst>
              <a:ext uri="{FF2B5EF4-FFF2-40B4-BE49-F238E27FC236}">
                <a16:creationId xmlns:a16="http://schemas.microsoft.com/office/drawing/2014/main" id="{5F3D9C05-60EC-9650-BAB7-626D1412F8E9}"/>
              </a:ext>
            </a:extLst>
          </p:cNvPr>
          <p:cNvGraphicFramePr>
            <a:graphicFrameLocks noChangeAspect="1"/>
          </p:cNvGraphicFramePr>
          <p:nvPr/>
        </p:nvGraphicFramePr>
        <p:xfrm>
          <a:off x="1769264" y="3121274"/>
          <a:ext cx="4807485" cy="2323950"/>
        </p:xfrm>
        <a:graphic>
          <a:graphicData uri="http://schemas.openxmlformats.org/presentationml/2006/ole">
            <mc:AlternateContent xmlns:mc="http://schemas.openxmlformats.org/markup-compatibility/2006">
              <mc:Choice xmlns:v="urn:schemas-microsoft-com:vml" Requires="v">
                <p:oleObj spid="_x0000_s2059" name="Worksheet" r:id="rId3" imgW="3060626" imgH="1479594" progId="Excel.Sheet.12">
                  <p:embed/>
                </p:oleObj>
              </mc:Choice>
              <mc:Fallback>
                <p:oleObj name="Worksheet" r:id="rId3" imgW="3060626" imgH="1479594" progId="Excel.Sheet.12">
                  <p:embed/>
                  <p:pic>
                    <p:nvPicPr>
                      <p:cNvPr id="5" name="Objekt 4">
                        <a:extLst>
                          <a:ext uri="{FF2B5EF4-FFF2-40B4-BE49-F238E27FC236}">
                            <a16:creationId xmlns:a16="http://schemas.microsoft.com/office/drawing/2014/main" id="{5F3D9C05-60EC-9650-BAB7-626D1412F8E9}"/>
                          </a:ext>
                        </a:extLst>
                      </p:cNvPr>
                      <p:cNvPicPr/>
                      <p:nvPr/>
                    </p:nvPicPr>
                    <p:blipFill>
                      <a:blip r:embed="rId4"/>
                      <a:stretch>
                        <a:fillRect/>
                      </a:stretch>
                    </p:blipFill>
                    <p:spPr>
                      <a:xfrm>
                        <a:off x="1769264" y="3121274"/>
                        <a:ext cx="4807485" cy="232395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EB6A4D82-1B95-A406-5728-8026FB3A0ED7}"/>
              </a:ext>
            </a:extLst>
          </p:cNvPr>
          <p:cNvSpPr txBox="1"/>
          <p:nvPr/>
        </p:nvSpPr>
        <p:spPr>
          <a:xfrm>
            <a:off x="113588" y="5877272"/>
            <a:ext cx="8784468" cy="646331"/>
          </a:xfrm>
          <a:prstGeom prst="rect">
            <a:avLst/>
          </a:prstGeom>
          <a:noFill/>
        </p:spPr>
        <p:txBody>
          <a:bodyPr wrap="square">
            <a:spAutoFit/>
          </a:bodyPr>
          <a:lstStyle/>
          <a:p>
            <a:r>
              <a:rPr lang="de-DE" dirty="0" err="1"/>
              <a:t>We</a:t>
            </a:r>
            <a:r>
              <a:rPr lang="de-DE" dirty="0"/>
              <a:t> also </a:t>
            </a:r>
            <a:r>
              <a:rPr lang="de-DE" dirty="0" err="1"/>
              <a:t>want</a:t>
            </a:r>
            <a:r>
              <a:rPr lang="de-DE" dirty="0"/>
              <a:t> </a:t>
            </a:r>
            <a:r>
              <a:rPr lang="de-DE" dirty="0" err="1"/>
              <a:t>to</a:t>
            </a:r>
            <a:r>
              <a:rPr lang="de-DE" dirty="0"/>
              <a:t> </a:t>
            </a:r>
            <a:r>
              <a:rPr lang="de-DE" dirty="0" err="1"/>
              <a:t>answer</a:t>
            </a:r>
            <a:r>
              <a:rPr lang="de-DE" dirty="0"/>
              <a:t> </a:t>
            </a:r>
            <a:r>
              <a:rPr lang="de-DE" dirty="0" err="1"/>
              <a:t>the</a:t>
            </a:r>
            <a:r>
              <a:rPr lang="de-DE" dirty="0"/>
              <a:t> </a:t>
            </a:r>
            <a:r>
              <a:rPr lang="de-DE" dirty="0" err="1"/>
              <a:t>question</a:t>
            </a:r>
            <a:r>
              <a:rPr lang="de-DE" dirty="0"/>
              <a:t>, </a:t>
            </a:r>
            <a:r>
              <a:rPr lang="de-DE" dirty="0" err="1"/>
              <a:t>from</a:t>
            </a:r>
            <a:r>
              <a:rPr lang="de-DE" dirty="0"/>
              <a:t> a </a:t>
            </a:r>
            <a:r>
              <a:rPr lang="de-DE" dirty="0" err="1"/>
              <a:t>descriptive</a:t>
            </a:r>
            <a:r>
              <a:rPr lang="de-DE" dirty="0"/>
              <a:t> </a:t>
            </a:r>
            <a:r>
              <a:rPr lang="de-DE" dirty="0" err="1"/>
              <a:t>point</a:t>
            </a:r>
            <a:r>
              <a:rPr lang="de-DE" dirty="0"/>
              <a:t> </a:t>
            </a:r>
            <a:r>
              <a:rPr lang="de-DE" dirty="0" err="1"/>
              <a:t>of</a:t>
            </a:r>
            <a:r>
              <a:rPr lang="de-DE" dirty="0"/>
              <a:t> </a:t>
            </a:r>
            <a:r>
              <a:rPr lang="de-DE" dirty="0" err="1"/>
              <a:t>view</a:t>
            </a:r>
            <a:r>
              <a:rPr lang="de-DE" dirty="0"/>
              <a:t>, </a:t>
            </a:r>
            <a:r>
              <a:rPr lang="de-DE" dirty="0" err="1"/>
              <a:t>which</a:t>
            </a:r>
            <a:r>
              <a:rPr lang="de-DE" dirty="0"/>
              <a:t> </a:t>
            </a:r>
            <a:r>
              <a:rPr lang="de-DE" dirty="0" err="1"/>
              <a:t>sales</a:t>
            </a:r>
            <a:r>
              <a:rPr lang="de-DE" dirty="0"/>
              <a:t> </a:t>
            </a:r>
            <a:r>
              <a:rPr lang="de-DE" dirty="0" err="1"/>
              <a:t>volume</a:t>
            </a:r>
            <a:r>
              <a:rPr lang="de-DE" dirty="0"/>
              <a:t> </a:t>
            </a:r>
            <a:r>
              <a:rPr lang="de-DE" dirty="0" err="1"/>
              <a:t>we</a:t>
            </a:r>
            <a:r>
              <a:rPr lang="de-DE" dirty="0"/>
              <a:t> </a:t>
            </a:r>
            <a:r>
              <a:rPr lang="de-DE" dirty="0" err="1"/>
              <a:t>can</a:t>
            </a:r>
            <a:r>
              <a:rPr lang="de-DE" dirty="0"/>
              <a:t> </a:t>
            </a:r>
            <a:r>
              <a:rPr lang="de-DE" dirty="0" err="1"/>
              <a:t>expect</a:t>
            </a:r>
            <a:r>
              <a:rPr lang="de-DE" dirty="0"/>
              <a:t>, </a:t>
            </a:r>
            <a:r>
              <a:rPr lang="de-DE" dirty="0" err="1"/>
              <a:t>if</a:t>
            </a:r>
            <a:r>
              <a:rPr lang="de-DE" dirty="0"/>
              <a:t> </a:t>
            </a:r>
            <a:r>
              <a:rPr lang="de-DE" dirty="0" err="1"/>
              <a:t>we</a:t>
            </a:r>
            <a:r>
              <a:rPr lang="de-DE" dirty="0"/>
              <a:t> </a:t>
            </a:r>
            <a:r>
              <a:rPr lang="de-DE" dirty="0" err="1"/>
              <a:t>increase</a:t>
            </a:r>
            <a:r>
              <a:rPr lang="de-DE" dirty="0"/>
              <a:t> </a:t>
            </a:r>
            <a:r>
              <a:rPr lang="de-DE" dirty="0" err="1"/>
              <a:t>the</a:t>
            </a:r>
            <a:r>
              <a:rPr lang="de-DE" dirty="0"/>
              <a:t> </a:t>
            </a:r>
            <a:r>
              <a:rPr lang="de-DE" dirty="0" err="1"/>
              <a:t>visits</a:t>
            </a:r>
            <a:r>
              <a:rPr lang="de-DE" dirty="0"/>
              <a:t> </a:t>
            </a:r>
            <a:r>
              <a:rPr lang="de-DE" dirty="0" err="1"/>
              <a:t>up</a:t>
            </a:r>
            <a:r>
              <a:rPr lang="de-DE" dirty="0"/>
              <a:t> </a:t>
            </a:r>
            <a:r>
              <a:rPr lang="de-DE" dirty="0" err="1"/>
              <a:t>to</a:t>
            </a:r>
            <a:r>
              <a:rPr lang="de-DE" dirty="0"/>
              <a:t> x=30</a:t>
            </a:r>
          </a:p>
        </p:txBody>
      </p:sp>
      <p:sp>
        <p:nvSpPr>
          <p:cNvPr id="6" name="Rechteck 5">
            <a:extLst>
              <a:ext uri="{FF2B5EF4-FFF2-40B4-BE49-F238E27FC236}">
                <a16:creationId xmlns:a16="http://schemas.microsoft.com/office/drawing/2014/main" id="{78EE894F-B229-F662-611F-CDC869EE786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823141FC-DE97-4893-BAAA-5EC0B7EDA28A}"/>
                  </a:ext>
                </a:extLst>
              </p14:cNvPr>
              <p14:cNvContentPartPr/>
              <p14:nvPr/>
            </p14:nvContentPartPr>
            <p14:xfrm>
              <a:off x="4685613" y="543507"/>
              <a:ext cx="3062520" cy="133200"/>
            </p14:xfrm>
          </p:contentPart>
        </mc:Choice>
        <mc:Fallback>
          <p:pic>
            <p:nvPicPr>
              <p:cNvPr id="7" name="Freihand 6">
                <a:extLst>
                  <a:ext uri="{FF2B5EF4-FFF2-40B4-BE49-F238E27FC236}">
                    <a16:creationId xmlns:a16="http://schemas.microsoft.com/office/drawing/2014/main" id="{823141FC-DE97-4893-BAAA-5EC0B7EDA28A}"/>
                  </a:ext>
                </a:extLst>
              </p:cNvPr>
              <p:cNvPicPr/>
              <p:nvPr/>
            </p:nvPicPr>
            <p:blipFill>
              <a:blip r:embed="rId6"/>
              <a:stretch>
                <a:fillRect/>
              </a:stretch>
            </p:blipFill>
            <p:spPr>
              <a:xfrm>
                <a:off x="4681293" y="539187"/>
                <a:ext cx="3071160" cy="141840"/>
              </a:xfrm>
              <a:prstGeom prst="rect">
                <a:avLst/>
              </a:prstGeom>
            </p:spPr>
          </p:pic>
        </mc:Fallback>
      </mc:AlternateContent>
    </p:spTree>
    <p:extLst>
      <p:ext uri="{BB962C8B-B14F-4D97-AF65-F5344CB8AC3E}">
        <p14:creationId xmlns:p14="http://schemas.microsoft.com/office/powerpoint/2010/main" val="3944815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51" y="781396"/>
            <a:ext cx="8817630" cy="5959972"/>
          </a:xfrm>
          <a:prstGeom prst="rect">
            <a:avLst/>
          </a:prstGeom>
          <a:noFill/>
        </p:spPr>
        <p:txBody>
          <a:bodyPr wrap="square" rtlCol="0">
            <a:noAutofit/>
          </a:bodyPr>
          <a:lstStyle/>
          <a:p>
            <a:pPr marL="342900" indent="-342900">
              <a:buFont typeface="Arial" panose="020B0604020202020204" pitchFamily="34" charset="0"/>
              <a:buChar char="•"/>
            </a:pPr>
            <a:r>
              <a:rPr lang="de-DE" sz="2400" dirty="0"/>
              <a:t>Via a linear </a:t>
            </a:r>
            <a:r>
              <a:rPr lang="de-DE" sz="2400" dirty="0" err="1"/>
              <a:t>regression</a:t>
            </a:r>
            <a:r>
              <a:rPr lang="de-DE" sz="2400" dirty="0"/>
              <a:t> </a:t>
            </a:r>
            <a:r>
              <a:rPr lang="de-DE" sz="2400" dirty="0" err="1"/>
              <a:t>we</a:t>
            </a:r>
            <a:r>
              <a:rPr lang="de-DE" sz="2400" dirty="0"/>
              <a:t> </a:t>
            </a:r>
            <a:r>
              <a:rPr lang="de-DE" sz="2400" dirty="0" err="1"/>
              <a:t>want</a:t>
            </a:r>
            <a:r>
              <a:rPr lang="de-DE" sz="2400" dirty="0"/>
              <a:t> </a:t>
            </a:r>
            <a:r>
              <a:rPr lang="de-DE" sz="2400" dirty="0" err="1"/>
              <a:t>to</a:t>
            </a:r>
            <a:r>
              <a:rPr lang="de-DE" sz="2400" dirty="0"/>
              <a:t> </a:t>
            </a:r>
            <a:r>
              <a:rPr lang="de-DE" sz="2400" dirty="0" err="1"/>
              <a:t>analyse</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We</a:t>
            </a:r>
            <a:r>
              <a:rPr lang="de-DE" sz="2400" dirty="0"/>
              <a:t> </a:t>
            </a:r>
            <a:r>
              <a:rPr lang="de-DE" sz="2400" dirty="0" err="1"/>
              <a:t>distinguish</a:t>
            </a:r>
            <a:r>
              <a:rPr lang="de-DE" sz="2400" dirty="0"/>
              <a:t> </a:t>
            </a:r>
            <a:r>
              <a:rPr lang="de-DE" sz="2400" dirty="0" err="1"/>
              <a:t>between</a:t>
            </a:r>
            <a:r>
              <a:rPr lang="de-DE" sz="2400" dirty="0"/>
              <a:t> a </a:t>
            </a:r>
            <a:r>
              <a:rPr lang="de-DE" sz="2400" dirty="0" err="1"/>
              <a:t>dependent</a:t>
            </a:r>
            <a:r>
              <a:rPr lang="de-DE" sz="2400" dirty="0"/>
              <a:t> variable (y) and an </a:t>
            </a:r>
            <a:r>
              <a:rPr lang="de-DE" sz="2400" dirty="0" err="1"/>
              <a:t>independent</a:t>
            </a:r>
            <a:r>
              <a:rPr lang="de-DE" sz="2400" dirty="0"/>
              <a:t> variable (x)</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(x) </a:t>
            </a:r>
            <a:r>
              <a:rPr lang="de-DE" sz="2400" dirty="0" err="1"/>
              <a:t>is</a:t>
            </a:r>
            <a:r>
              <a:rPr lang="de-DE" sz="2400" dirty="0"/>
              <a:t> also </a:t>
            </a:r>
            <a:r>
              <a:rPr lang="de-DE" sz="2400" dirty="0" err="1"/>
              <a:t>called</a:t>
            </a:r>
            <a:r>
              <a:rPr lang="de-DE" sz="2400" dirty="0"/>
              <a:t> </a:t>
            </a:r>
            <a:r>
              <a:rPr lang="de-DE" sz="2400" dirty="0" err="1"/>
              <a:t>the</a:t>
            </a:r>
            <a:r>
              <a:rPr lang="de-DE" sz="2400" dirty="0"/>
              <a:t> </a:t>
            </a:r>
            <a:r>
              <a:rPr lang="de-DE" sz="2400" dirty="0" err="1"/>
              <a:t>explanatory</a:t>
            </a:r>
            <a:r>
              <a:rPr lang="de-DE" sz="2400" dirty="0"/>
              <a:t> variable</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A </a:t>
            </a:r>
            <a:r>
              <a:rPr lang="de-DE" sz="2400" dirty="0" err="1"/>
              <a:t>change</a:t>
            </a:r>
            <a:r>
              <a:rPr lang="de-DE" sz="2400" dirty="0"/>
              <a:t> </a:t>
            </a:r>
            <a:r>
              <a:rPr lang="de-DE" sz="2400" dirty="0" err="1"/>
              <a:t>of</a:t>
            </a:r>
            <a:r>
              <a:rPr lang="de-DE" sz="2400" dirty="0"/>
              <a:t> (x) </a:t>
            </a:r>
            <a:r>
              <a:rPr lang="de-DE" sz="2400" dirty="0" err="1"/>
              <a:t>implicates</a:t>
            </a:r>
            <a:r>
              <a:rPr lang="de-DE" sz="2400" dirty="0"/>
              <a:t> a </a:t>
            </a:r>
            <a:r>
              <a:rPr lang="de-DE" sz="2400" dirty="0" err="1"/>
              <a:t>change</a:t>
            </a:r>
            <a:r>
              <a:rPr lang="de-DE" sz="2400" dirty="0"/>
              <a:t>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The linear </a:t>
            </a:r>
            <a:r>
              <a:rPr lang="de-DE" sz="2400" dirty="0" err="1"/>
              <a:t>regression</a:t>
            </a:r>
            <a:r>
              <a:rPr lang="de-DE" sz="2400" dirty="0"/>
              <a:t> </a:t>
            </a:r>
            <a:r>
              <a:rPr lang="de-DE" sz="2400" dirty="0" err="1"/>
              <a:t>defines</a:t>
            </a:r>
            <a:r>
              <a:rPr lang="de-DE" sz="2400" dirty="0"/>
              <a:t> an </a:t>
            </a:r>
            <a:r>
              <a:rPr lang="de-DE" sz="2400" err="1"/>
              <a:t>empirical</a:t>
            </a:r>
            <a:r>
              <a:rPr lang="de-DE" sz="2400"/>
              <a:t> relation </a:t>
            </a:r>
            <a:r>
              <a:rPr lang="de-DE" sz="2400" dirty="0"/>
              <a:t>via a linear </a:t>
            </a:r>
            <a:r>
              <a:rPr lang="de-DE" sz="2400" dirty="0" err="1"/>
              <a:t>function</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i.e. y = f(x) = 3 + 2x 		</a:t>
            </a:r>
            <a:r>
              <a:rPr lang="de-DE" sz="2400" dirty="0" err="1"/>
              <a:t>or</a:t>
            </a:r>
            <a:r>
              <a:rPr lang="de-DE" sz="2400" dirty="0"/>
              <a:t> </a:t>
            </a:r>
            <a:r>
              <a:rPr lang="de-DE" sz="2400" dirty="0" err="1"/>
              <a:t>generally</a:t>
            </a:r>
            <a:r>
              <a:rPr lang="de-DE" sz="2400" dirty="0"/>
              <a:t> 	 y = a + </a:t>
            </a:r>
            <a:r>
              <a:rPr lang="de-DE" sz="2400" dirty="0" err="1"/>
              <a:t>bx</a:t>
            </a:r>
            <a:r>
              <a:rPr lang="de-DE" sz="2400" dirty="0"/>
              <a:t> </a:t>
            </a:r>
          </a:p>
          <a:p>
            <a:r>
              <a:rPr lang="de-DE" sz="2400" dirty="0"/>
              <a:t> </a:t>
            </a:r>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28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a:t>Linear Regression</a:t>
            </a:r>
          </a:p>
        </p:txBody>
      </p:sp>
      <p:sp>
        <p:nvSpPr>
          <p:cNvPr id="5" name="Rechteck 4">
            <a:extLst>
              <a:ext uri="{FF2B5EF4-FFF2-40B4-BE49-F238E27FC236}">
                <a16:creationId xmlns:a16="http://schemas.microsoft.com/office/drawing/2014/main" id="{64834EBA-D2A6-1916-3028-46BA3112561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529156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5512" y="1056445"/>
                <a:ext cx="8944168" cy="4785064"/>
              </a:xfrm>
              <a:prstGeom prst="rect">
                <a:avLst/>
              </a:prstGeom>
              <a:noFill/>
            </p:spPr>
            <p:txBody>
              <a:bodyPr wrap="square" rtlCol="0">
                <a:noAutofit/>
              </a:bodyPr>
              <a:lstStyle/>
              <a:p>
                <a:r>
                  <a:rPr lang="de-DE" sz="2400" dirty="0"/>
                  <a:t>How to calculate a regression line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a:t>
                </a:r>
              </a:p>
              <a:p>
                <a:r>
                  <a:rPr lang="de-DE" sz="2400" dirty="0"/>
                  <a:t>              </a:t>
                </a:r>
              </a:p>
              <a:p>
                <a:r>
                  <a:rPr lang="de-DE" sz="2400" dirty="0"/>
                  <a:t>The </a:t>
                </a:r>
                <a:r>
                  <a:rPr lang="de-DE" sz="2400" dirty="0" err="1"/>
                  <a:t>coefficients</a:t>
                </a:r>
                <a:r>
                  <a:rPr lang="de-DE" sz="2400" dirty="0"/>
                  <a:t> a and b </a:t>
                </a:r>
                <a:r>
                  <a:rPr lang="de-DE" sz="2400" dirty="0" err="1"/>
                  <a:t>has</a:t>
                </a:r>
                <a:r>
                  <a:rPr lang="de-DE" sz="2400" dirty="0"/>
                  <a:t> </a:t>
                </a:r>
                <a:r>
                  <a:rPr lang="de-DE" sz="2400" dirty="0" err="1"/>
                  <a:t>be</a:t>
                </a:r>
                <a:r>
                  <a:rPr lang="de-DE" sz="2400" dirty="0"/>
                  <a:t> </a:t>
                </a:r>
                <a:r>
                  <a:rPr lang="de-DE" sz="2400" dirty="0" err="1"/>
                  <a:t>calculated</a:t>
                </a:r>
                <a:r>
                  <a:rPr lang="de-DE" sz="2400" dirty="0"/>
                  <a:t> </a:t>
                </a:r>
                <a:r>
                  <a:rPr lang="de-DE" sz="2400" dirty="0" err="1"/>
                  <a:t>from</a:t>
                </a:r>
                <a:r>
                  <a:rPr lang="de-DE" sz="2400" dirty="0"/>
                  <a:t> </a:t>
                </a:r>
                <a:r>
                  <a:rPr lang="de-DE" sz="2400" dirty="0" err="1"/>
                  <a:t>the</a:t>
                </a:r>
                <a:r>
                  <a:rPr lang="de-DE" sz="2400" dirty="0"/>
                  <a:t> </a:t>
                </a:r>
                <a:r>
                  <a:rPr lang="de-DE" sz="2400" dirty="0" err="1"/>
                  <a:t>collected</a:t>
                </a:r>
                <a:r>
                  <a:rPr lang="de-DE" sz="2400" dirty="0"/>
                  <a:t> </a:t>
                </a:r>
                <a:r>
                  <a:rPr lang="de-DE" sz="2400" dirty="0" err="1"/>
                  <a:t>data</a:t>
                </a:r>
                <a:r>
                  <a:rPr lang="de-DE" sz="2400" dirty="0"/>
                  <a:t>.</a:t>
                </a:r>
              </a:p>
              <a:p>
                <a:endParaRPr lang="de-DE" sz="2400" dirty="0"/>
              </a:p>
              <a:p>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Value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14:m>
                  <m:oMath xmlns:m="http://schemas.openxmlformats.org/officeDocument/2006/math">
                    <m:r>
                      <a:rPr lang="de-DE" sz="2400" i="1">
                        <a:latin typeface="Cambria Math"/>
                      </a:rPr>
                      <m:t>𝑦</m:t>
                    </m:r>
                    <m:r>
                      <a:rPr lang="de-DE" sz="2400" i="1" baseline="-25000">
                        <a:latin typeface="Cambria Math"/>
                      </a:rPr>
                      <m:t>𝑖</m:t>
                    </m:r>
                  </m:oMath>
                </a14:m>
                <a:r>
                  <a:rPr lang="de-DE" sz="2400" dirty="0"/>
                  <a:t>		</a:t>
                </a:r>
                <a:r>
                  <a:rPr lang="de-DE" sz="2400" dirty="0" err="1"/>
                  <a:t>collected</a:t>
                </a:r>
                <a:r>
                  <a:rPr lang="de-DE" sz="2400" dirty="0"/>
                  <a:t> </a:t>
                </a:r>
                <a:r>
                  <a:rPr lang="de-DE" sz="2400" dirty="0" err="1"/>
                  <a:t>data</a:t>
                </a:r>
                <a:r>
                  <a:rPr lang="de-DE" sz="2400" dirty="0"/>
                  <a:t> </a:t>
                </a:r>
                <a:r>
                  <a:rPr lang="de-DE" sz="2400" dirty="0" err="1"/>
                  <a:t>point</a:t>
                </a:r>
                <a:endParaRPr lang="de-DE" sz="2400" dirty="0"/>
              </a:p>
              <a:p>
                <a14:m>
                  <m:oMath xmlns:m="http://schemas.openxmlformats.org/officeDocument/2006/math">
                    <m:r>
                      <m:rPr>
                        <m:sty m:val="p"/>
                      </m:rPr>
                      <a:rPr lang="el-GR" sz="2400" i="1">
                        <a:latin typeface="Cambria Math" panose="02040503050406030204" pitchFamily="18" charset="0"/>
                        <a:ea typeface="Cambria Math" panose="02040503050406030204" pitchFamily="18" charset="0"/>
                      </a:rPr>
                      <m:t>ε</m:t>
                    </m:r>
                    <m:r>
                      <a:rPr lang="de-DE" sz="2400" i="1" baseline="-25000">
                        <a:latin typeface="Cambria Math"/>
                      </a:rPr>
                      <m:t>𝑖</m:t>
                    </m:r>
                    <m:r>
                      <a:rPr lang="de-DE" sz="2400" i="1">
                        <a:latin typeface="Cambria Math"/>
                      </a:rPr>
                      <m:t>=</m:t>
                    </m:r>
                  </m:oMath>
                </a14:m>
                <a:r>
                  <a:rPr lang="de-DE" sz="2400" dirty="0"/>
                  <a:t> </a:t>
                </a:r>
                <a14:m>
                  <m:oMath xmlns:m="http://schemas.openxmlformats.org/officeDocument/2006/math">
                    <m:r>
                      <a:rPr lang="de-DE" sz="2400" i="1">
                        <a:latin typeface="Cambria Math"/>
                      </a:rPr>
                      <m:t>𝑦</m:t>
                    </m:r>
                    <m:r>
                      <a:rPr lang="de-DE" sz="2400" i="1" baseline="-25000">
                        <a:latin typeface="Cambria Math"/>
                      </a:rPr>
                      <m:t>𝑖</m:t>
                    </m:r>
                    <m:r>
                      <a:rPr lang="de-DE" sz="2400" i="1" baseline="-25000">
                        <a:latin typeface="Cambria Math"/>
                      </a:rPr>
                      <m:t> </m:t>
                    </m:r>
                  </m:oMath>
                </a14:m>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oMath>
                </a14:m>
                <a:r>
                  <a:rPr lang="de-DE" sz="2400" dirty="0"/>
                  <a:t>	</a:t>
                </a:r>
                <a:r>
                  <a:rPr lang="de-DE" sz="2400" dirty="0" err="1"/>
                  <a:t>Difference</a:t>
                </a:r>
                <a:r>
                  <a:rPr lang="de-DE" sz="2400" dirty="0"/>
                  <a:t> </a:t>
                </a:r>
                <a:r>
                  <a:rPr lang="de-DE" sz="2400" dirty="0" err="1"/>
                  <a:t>between</a:t>
                </a:r>
                <a:r>
                  <a:rPr lang="de-DE" sz="2400" dirty="0"/>
                  <a:t> </a:t>
                </a:r>
                <a:r>
                  <a:rPr lang="de-DE" sz="2400" dirty="0" err="1"/>
                  <a:t>the</a:t>
                </a:r>
                <a:r>
                  <a:rPr lang="de-DE" sz="2400" dirty="0"/>
                  <a:t> </a:t>
                </a:r>
                <a:r>
                  <a:rPr lang="de-DE" sz="2400" dirty="0" err="1"/>
                  <a:t>data</a:t>
                </a:r>
                <a:r>
                  <a:rPr lang="de-DE" sz="2400" dirty="0"/>
                  <a:t> </a:t>
                </a:r>
                <a:r>
                  <a:rPr lang="de-DE" sz="2400" dirty="0" err="1"/>
                  <a:t>point</a:t>
                </a:r>
                <a:r>
                  <a:rPr lang="de-DE" sz="2400" dirty="0"/>
                  <a:t> and </a:t>
                </a:r>
                <a:r>
                  <a:rPr lang="de-DE" sz="2400" dirty="0" err="1"/>
                  <a:t>the</a:t>
                </a:r>
                <a:r>
                  <a:rPr lang="de-DE" sz="2400" dirty="0"/>
                  <a:t> </a:t>
                </a:r>
                <a:r>
                  <a:rPr lang="de-DE" sz="2400" dirty="0" err="1"/>
                  <a:t>theoretical</a:t>
                </a:r>
                <a:r>
                  <a:rPr lang="de-DE" sz="2400" dirty="0"/>
                  <a:t> 		</a:t>
                </a:r>
                <a:r>
                  <a:rPr lang="de-DE" sz="2400" dirty="0" err="1"/>
                  <a:t>value</a:t>
                </a:r>
                <a:r>
                  <a:rPr lang="de-DE" sz="2400" dirty="0"/>
                  <a:t> on </a:t>
                </a:r>
                <a:r>
                  <a:rPr lang="de-DE" sz="2400" dirty="0" err="1"/>
                  <a:t>the</a:t>
                </a:r>
                <a:r>
                  <a:rPr lang="de-DE" sz="2400" dirty="0"/>
                  <a:t> </a:t>
                </a:r>
                <a:r>
                  <a:rPr lang="de-DE" sz="2400" dirty="0" err="1"/>
                  <a:t>regression</a:t>
                </a:r>
                <a:r>
                  <a:rPr lang="de-DE" sz="2400" dirty="0"/>
                  <a:t> </a:t>
                </a:r>
                <a:r>
                  <a:rPr lang="de-DE" sz="2400" dirty="0" err="1"/>
                  <a:t>line</a:t>
                </a:r>
                <a:endParaRPr lang="de-DE" sz="2400" dirty="0"/>
              </a:p>
              <a:p>
                <a:endParaRPr lang="de-DE" sz="2400" dirty="0"/>
              </a:p>
              <a:p>
                <a:endParaRPr lang="de-DE" sz="2400" dirty="0"/>
              </a:p>
              <a:p>
                <a:r>
                  <a:rPr lang="de-DE" sz="2400" dirty="0" err="1"/>
                  <a:t>Determine</a:t>
                </a:r>
                <a:r>
                  <a:rPr lang="de-DE" sz="2400" dirty="0"/>
                  <a:t> a and b such, </a:t>
                </a:r>
                <a:r>
                  <a:rPr lang="de-DE" sz="2400" dirty="0" err="1"/>
                  <a:t>that</a:t>
                </a:r>
                <a:r>
                  <a:rPr lang="de-DE" sz="2400" dirty="0"/>
                  <a:t> </a:t>
                </a:r>
                <a:r>
                  <a:rPr lang="de-DE" sz="2400" dirty="0" err="1"/>
                  <a:t>the</a:t>
                </a:r>
                <a:r>
                  <a:rPr lang="de-DE" sz="2400" dirty="0"/>
                  <a:t> </a:t>
                </a:r>
                <a:r>
                  <a:rPr lang="de-DE" sz="2400" dirty="0" err="1"/>
                  <a:t>sum</a:t>
                </a:r>
                <a:r>
                  <a:rPr lang="de-DE" sz="2400" dirty="0"/>
                  <a:t> </a:t>
                </a:r>
                <a:r>
                  <a:rPr lang="de-DE" sz="2400" dirty="0" err="1"/>
                  <a:t>of</a:t>
                </a:r>
                <a:r>
                  <a:rPr lang="de-DE" sz="2400" dirty="0"/>
                  <a:t> all </a:t>
                </a:r>
                <a:r>
                  <a:rPr lang="de-DE" sz="2400" dirty="0" err="1"/>
                  <a:t>quadratic</a:t>
                </a:r>
                <a:r>
                  <a:rPr lang="de-DE" sz="2400" dirty="0"/>
                  <a:t> </a:t>
                </a:r>
                <a:r>
                  <a:rPr lang="de-DE" sz="2400" dirty="0" err="1"/>
                  <a:t>differences</a:t>
                </a:r>
                <a:r>
                  <a:rPr lang="de-DE" sz="2400" dirty="0"/>
                  <a:t> </a:t>
                </a:r>
                <a14:m>
                  <m:oMath xmlns:m="http://schemas.openxmlformats.org/officeDocument/2006/math">
                    <m:sSubSup>
                      <m:sSubSupPr>
                        <m:ctrlPr>
                          <a:rPr lang="el-GR" sz="2400" i="1">
                            <a:latin typeface="Cambria Math" panose="02040503050406030204" pitchFamily="18" charset="0"/>
                            <a:ea typeface="Cambria Math" panose="02040503050406030204" pitchFamily="18" charset="0"/>
                          </a:rPr>
                        </m:ctrlPr>
                      </m:sSubSupPr>
                      <m:e>
                        <m:r>
                          <m:rPr>
                            <m:sty m:val="p"/>
                          </m:rPr>
                          <a:rPr lang="el-GR" sz="2400" i="1">
                            <a:latin typeface="Cambria Math" panose="02040503050406030204" pitchFamily="18" charset="0"/>
                            <a:ea typeface="Cambria Math" panose="02040503050406030204" pitchFamily="18" charset="0"/>
                          </a:rPr>
                          <m:t>ε</m:t>
                        </m:r>
                      </m:e>
                      <m:sub>
                        <m:r>
                          <a:rPr lang="de-DE" sz="2400" i="1">
                            <a:latin typeface="Cambria Math" panose="02040503050406030204" pitchFamily="18" charset="0"/>
                            <a:ea typeface="Cambria Math" panose="02040503050406030204" pitchFamily="18" charset="0"/>
                          </a:rPr>
                          <m:t>𝑖</m:t>
                        </m:r>
                      </m:sub>
                      <m:sup>
                        <m:r>
                          <a:rPr lang="de-DE" sz="2400" i="1">
                            <a:latin typeface="Cambria Math" panose="02040503050406030204" pitchFamily="18" charset="0"/>
                            <a:ea typeface="Cambria Math" panose="02040503050406030204" pitchFamily="18" charset="0"/>
                          </a:rPr>
                          <m:t>2</m:t>
                        </m:r>
                      </m:sup>
                    </m:sSubSup>
                    <m:r>
                      <a:rPr lang="de-DE" sz="2400" i="1" baseline="-25000">
                        <a:latin typeface="Cambria Math"/>
                      </a:rPr>
                      <m:t> </m:t>
                    </m:r>
                  </m:oMath>
                </a14:m>
                <a:r>
                  <a:rPr lang="de-DE" sz="2400" dirty="0" err="1"/>
                  <a:t>is</a:t>
                </a:r>
                <a:r>
                  <a:rPr lang="de-DE" sz="2400" dirty="0"/>
                  <a:t> </a:t>
                </a:r>
                <a:r>
                  <a:rPr lang="de-DE" sz="2400" dirty="0" err="1"/>
                  <a:t>minimized</a:t>
                </a:r>
                <a:endParaRPr lang="de-DE" sz="24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35512" y="1056445"/>
                <a:ext cx="8944168" cy="4785064"/>
              </a:xfrm>
              <a:prstGeom prst="rect">
                <a:avLst/>
              </a:prstGeom>
              <a:blipFill>
                <a:blip r:embed="rId2"/>
                <a:stretch>
                  <a:fillRect l="-1091" t="-1019"/>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29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Optimizing</a:t>
            </a:r>
            <a:r>
              <a:rPr lang="de-DE" sz="2600" dirty="0"/>
              <a:t> </a:t>
            </a:r>
            <a:r>
              <a:rPr lang="de-DE" sz="2600" dirty="0" err="1"/>
              <a:t>problem</a:t>
            </a:r>
            <a:endParaRPr lang="de-DE" sz="2600" dirty="0"/>
          </a:p>
        </p:txBody>
      </p:sp>
      <p:sp>
        <p:nvSpPr>
          <p:cNvPr id="5" name="Rechteck 4">
            <a:extLst>
              <a:ext uri="{FF2B5EF4-FFF2-40B4-BE49-F238E27FC236}">
                <a16:creationId xmlns:a16="http://schemas.microsoft.com/office/drawing/2014/main" id="{8F9A69E6-8835-AFBA-5530-FB9FAD1B040C}"/>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83824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a:solidFill>
                  <a:srgbClr val="000000"/>
                </a:solidFill>
                <a:ea typeface="Droid Sans Fallback"/>
              </a:rPr>
              <a:t>Room:			S 113</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Street:			Friedrich-Paffrath-Straße 101</a:t>
            </a:r>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location:		26389 Wilhelmshaven</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Tel.			+49 4421 985-2766</a:t>
            </a:r>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Email:			bernhard.koester@jade-hs.de</a:t>
            </a:r>
            <a:endParaRPr lang="de-DE" sz="2400"/>
          </a:p>
          <a:p>
            <a:pPr>
              <a:lnSpc>
                <a:spcPct val="100000"/>
              </a:lnSpc>
            </a:pPr>
            <a:endParaRPr lang="de-DE" sz="2400">
              <a:solidFill>
                <a:srgbClr val="000000"/>
              </a:solidFill>
              <a:ea typeface="Droid Sans Fallback"/>
            </a:endParaRPr>
          </a:p>
          <a:p>
            <a:pPr>
              <a:lnSpc>
                <a:spcPct val="100000"/>
              </a:lnSpc>
            </a:pPr>
            <a:r>
              <a:rPr lang="de-DE" sz="2400">
                <a:solidFill>
                  <a:srgbClr val="000000"/>
                </a:solidFill>
                <a:ea typeface="Droid Sans Fallback"/>
              </a:rPr>
              <a:t>Consultation hour:	by arrangement</a:t>
            </a:r>
            <a:endParaRPr lang="de-DE" sz="2400"/>
          </a:p>
          <a:p>
            <a:pPr>
              <a:lnSpc>
                <a:spcPct val="100000"/>
              </a:lnSpc>
            </a:pPr>
            <a:r>
              <a:rPr lang="de-DE" sz="2400">
                <a:solidFill>
                  <a:srgbClr val="000000"/>
                </a:solidFill>
                <a:ea typeface="Droid Sans Fallback"/>
              </a:rPr>
              <a:t>			or just have a look into my office!</a:t>
            </a:r>
          </a:p>
          <a:p>
            <a:pPr>
              <a:lnSpc>
                <a:spcPct val="100000"/>
              </a:lnSpc>
            </a:pPr>
            <a:r>
              <a:rPr lang="de-DE" sz="2400">
                <a:solidFill>
                  <a:srgbClr val="000000"/>
                </a:solidFill>
              </a:rPr>
              <a:t>			or Webex/Zoom …</a:t>
            </a:r>
            <a:endParaRPr lang="de-DE" sz="240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67508" y="676741"/>
            <a:ext cx="8856984" cy="5976664"/>
          </a:xfrm>
          <a:prstGeom prst="rect">
            <a:avLst/>
          </a:prstGeom>
          <a:noFill/>
        </p:spPr>
        <p:txBody>
          <a:bodyPr wrap="square" rtlCol="0">
            <a:noAutofit/>
          </a:bodyPr>
          <a:lstStyle/>
          <a:p>
            <a:r>
              <a:rPr lang="de-DE" sz="2400" dirty="0"/>
              <a:t>The formal </a:t>
            </a:r>
            <a:r>
              <a:rPr lang="de-DE" sz="2400" dirty="0" err="1"/>
              <a:t>optimizing</a:t>
            </a:r>
            <a:r>
              <a:rPr lang="de-DE" sz="2400" dirty="0"/>
              <a:t> </a:t>
            </a:r>
            <a:r>
              <a:rPr lang="de-DE" sz="2400" dirty="0" err="1"/>
              <a:t>problem</a:t>
            </a:r>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30</a:t>
            </a:fld>
            <a:endParaRPr lang="de-DE" dirty="0"/>
          </a:p>
        </p:txBody>
      </p:sp>
      <p:sp>
        <p:nvSpPr>
          <p:cNvPr id="4" name="Textfeld 3"/>
          <p:cNvSpPr txBox="1"/>
          <p:nvPr/>
        </p:nvSpPr>
        <p:spPr>
          <a:xfrm>
            <a:off x="1667508" y="41205"/>
            <a:ext cx="8856984" cy="648072"/>
          </a:xfrm>
          <a:prstGeom prst="rect">
            <a:avLst/>
          </a:prstGeom>
          <a:noFill/>
        </p:spPr>
        <p:txBody>
          <a:bodyPr wrap="square" rtlCol="0">
            <a:noAutofit/>
          </a:bodyPr>
          <a:lstStyle/>
          <a:p>
            <a:pPr algn="ctr"/>
            <a:r>
              <a:rPr lang="de-DE" sz="2600" dirty="0"/>
              <a:t>Least </a:t>
            </a:r>
            <a:r>
              <a:rPr lang="de-DE" sz="2600" dirty="0" err="1"/>
              <a:t>squared</a:t>
            </a:r>
            <a:r>
              <a:rPr lang="de-DE" sz="2600" dirty="0"/>
              <a:t> </a:t>
            </a:r>
            <a:r>
              <a:rPr lang="de-DE" sz="2600" dirty="0" err="1"/>
              <a:t>method</a:t>
            </a:r>
            <a:endParaRPr lang="de-DE" sz="2600" dirty="0"/>
          </a:p>
        </p:txBody>
      </p:sp>
      <p:pic>
        <p:nvPicPr>
          <p:cNvPr id="5" name="Grafik 4">
            <a:extLst>
              <a:ext uri="{FF2B5EF4-FFF2-40B4-BE49-F238E27FC236}">
                <a16:creationId xmlns:a16="http://schemas.microsoft.com/office/drawing/2014/main" id="{D9E49B95-2C3C-43EF-AEB3-6917CE590C74}"/>
              </a:ext>
            </a:extLst>
          </p:cNvPr>
          <p:cNvPicPr>
            <a:picLocks noChangeAspect="1"/>
          </p:cNvPicPr>
          <p:nvPr/>
        </p:nvPicPr>
        <p:blipFill>
          <a:blip r:embed="rId2"/>
          <a:stretch>
            <a:fillRect/>
          </a:stretch>
        </p:blipFill>
        <p:spPr>
          <a:xfrm>
            <a:off x="7558114" y="1383724"/>
            <a:ext cx="2426319" cy="1037164"/>
          </a:xfrm>
          <a:prstGeom prst="rect">
            <a:avLst/>
          </a:prstGeom>
        </p:spPr>
      </p:pic>
      <p:pic>
        <p:nvPicPr>
          <p:cNvPr id="6" name="Grafik 5">
            <a:extLst>
              <a:ext uri="{FF2B5EF4-FFF2-40B4-BE49-F238E27FC236}">
                <a16:creationId xmlns:a16="http://schemas.microsoft.com/office/drawing/2014/main" id="{5B57F78A-DA84-46C3-A02D-8D2461895590}"/>
              </a:ext>
            </a:extLst>
          </p:cNvPr>
          <p:cNvPicPr>
            <a:picLocks noChangeAspect="1"/>
          </p:cNvPicPr>
          <p:nvPr/>
        </p:nvPicPr>
        <p:blipFill>
          <a:blip r:embed="rId3"/>
          <a:stretch>
            <a:fillRect/>
          </a:stretch>
        </p:blipFill>
        <p:spPr>
          <a:xfrm>
            <a:off x="3510019" y="1665785"/>
            <a:ext cx="1073812" cy="473042"/>
          </a:xfrm>
          <a:prstGeom prst="rect">
            <a:avLst/>
          </a:prstGeom>
        </p:spPr>
      </p:pic>
      <p:pic>
        <p:nvPicPr>
          <p:cNvPr id="7" name="Grafik 6">
            <a:extLst>
              <a:ext uri="{FF2B5EF4-FFF2-40B4-BE49-F238E27FC236}">
                <a16:creationId xmlns:a16="http://schemas.microsoft.com/office/drawing/2014/main" id="{B342F583-BF94-443C-A17A-4418004102C6}"/>
              </a:ext>
            </a:extLst>
          </p:cNvPr>
          <p:cNvPicPr>
            <a:picLocks noChangeAspect="1"/>
          </p:cNvPicPr>
          <p:nvPr/>
        </p:nvPicPr>
        <p:blipFill>
          <a:blip r:embed="rId4"/>
          <a:stretch>
            <a:fillRect/>
          </a:stretch>
        </p:blipFill>
        <p:spPr>
          <a:xfrm>
            <a:off x="4583831" y="1772817"/>
            <a:ext cx="427292" cy="248609"/>
          </a:xfrm>
          <a:prstGeom prst="rect">
            <a:avLst/>
          </a:prstGeom>
        </p:spPr>
      </p:pic>
      <p:pic>
        <p:nvPicPr>
          <p:cNvPr id="9" name="Grafik 8">
            <a:extLst>
              <a:ext uri="{FF2B5EF4-FFF2-40B4-BE49-F238E27FC236}">
                <a16:creationId xmlns:a16="http://schemas.microsoft.com/office/drawing/2014/main" id="{F45C9475-5AAC-41F8-B592-92DEDEEB57B5}"/>
              </a:ext>
            </a:extLst>
          </p:cNvPr>
          <p:cNvPicPr>
            <a:picLocks noChangeAspect="1"/>
          </p:cNvPicPr>
          <p:nvPr/>
        </p:nvPicPr>
        <p:blipFill>
          <a:blip r:embed="rId5"/>
          <a:stretch>
            <a:fillRect/>
          </a:stretch>
        </p:blipFill>
        <p:spPr>
          <a:xfrm>
            <a:off x="4887209" y="1392075"/>
            <a:ext cx="2720962" cy="1021913"/>
          </a:xfrm>
          <a:prstGeom prst="rect">
            <a:avLst/>
          </a:prstGeom>
        </p:spPr>
      </p:pic>
      <p:pic>
        <p:nvPicPr>
          <p:cNvPr id="10" name="Grafik 9">
            <a:extLst>
              <a:ext uri="{FF2B5EF4-FFF2-40B4-BE49-F238E27FC236}">
                <a16:creationId xmlns:a16="http://schemas.microsoft.com/office/drawing/2014/main" id="{57F4671D-18ED-4626-9085-BE6F434B1D3C}"/>
              </a:ext>
            </a:extLst>
          </p:cNvPr>
          <p:cNvPicPr>
            <a:picLocks noChangeAspect="1"/>
          </p:cNvPicPr>
          <p:nvPr/>
        </p:nvPicPr>
        <p:blipFill>
          <a:blip r:embed="rId4"/>
          <a:stretch>
            <a:fillRect/>
          </a:stretch>
        </p:blipFill>
        <p:spPr>
          <a:xfrm>
            <a:off x="7468908" y="1772817"/>
            <a:ext cx="427292" cy="248609"/>
          </a:xfrm>
          <a:prstGeom prst="rect">
            <a:avLst/>
          </a:prstGeom>
        </p:spPr>
      </p:pic>
      <p:sp>
        <p:nvSpPr>
          <p:cNvPr id="8" name="Rechteck 7">
            <a:extLst>
              <a:ext uri="{FF2B5EF4-FFF2-40B4-BE49-F238E27FC236}">
                <a16:creationId xmlns:a16="http://schemas.microsoft.com/office/drawing/2014/main" id="{6AE68053-AF67-CBC0-D6FA-1A44E74EDC4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866365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764704"/>
            <a:ext cx="8856984" cy="5976664"/>
          </a:xfrm>
          <a:prstGeom prst="rect">
            <a:avLst/>
          </a:prstGeom>
          <a:noFill/>
        </p:spPr>
        <p:txBody>
          <a:bodyPr wrap="square" rtlCol="0">
            <a:noAutofit/>
          </a:bodyPr>
          <a:lstStyle/>
          <a:p>
            <a:r>
              <a:rPr lang="de-DE" sz="2400" dirty="0"/>
              <a:t>:</a:t>
            </a:r>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dirty="0" err="1"/>
              <a:t>Formulas</a:t>
            </a:r>
            <a:endParaRPr lang="de-DE" sz="2600" dirty="0"/>
          </a:p>
        </p:txBody>
      </p:sp>
      <p:sp>
        <p:nvSpPr>
          <p:cNvPr id="5" name="Rechteck 4">
            <a:extLst>
              <a:ext uri="{FF2B5EF4-FFF2-40B4-BE49-F238E27FC236}">
                <a16:creationId xmlns:a16="http://schemas.microsoft.com/office/drawing/2014/main" id="{8130358D-04AD-D3C6-50D9-DE2A913F5FB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10" name="Grafik 9">
            <a:extLst>
              <a:ext uri="{FF2B5EF4-FFF2-40B4-BE49-F238E27FC236}">
                <a16:creationId xmlns:a16="http://schemas.microsoft.com/office/drawing/2014/main" id="{FC4B86E0-AA6B-35AD-4F46-20C23180CA02}"/>
              </a:ext>
            </a:extLst>
          </p:cNvPr>
          <p:cNvPicPr>
            <a:picLocks noChangeAspect="1"/>
          </p:cNvPicPr>
          <p:nvPr/>
        </p:nvPicPr>
        <p:blipFill>
          <a:blip r:embed="rId2"/>
          <a:stretch>
            <a:fillRect/>
          </a:stretch>
        </p:blipFill>
        <p:spPr>
          <a:xfrm>
            <a:off x="224215" y="471411"/>
            <a:ext cx="7769113" cy="5529895"/>
          </a:xfrm>
          <a:prstGeom prst="rect">
            <a:avLst/>
          </a:prstGeom>
        </p:spPr>
      </p:pic>
    </p:spTree>
    <p:extLst>
      <p:ext uri="{BB962C8B-B14F-4D97-AF65-F5344CB8AC3E}">
        <p14:creationId xmlns:p14="http://schemas.microsoft.com/office/powerpoint/2010/main" val="852622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2600"/>
              <a:t>Linear </a:t>
            </a:r>
            <a:r>
              <a:rPr lang="de-DE" sz="2600" dirty="0"/>
              <a:t>Regression</a:t>
            </a:r>
          </a:p>
        </p:txBody>
      </p:sp>
      <p:sp>
        <p:nvSpPr>
          <p:cNvPr id="6" name="Textfeld 5"/>
          <p:cNvSpPr txBox="1"/>
          <p:nvPr/>
        </p:nvSpPr>
        <p:spPr>
          <a:xfrm>
            <a:off x="1631504" y="5373216"/>
            <a:ext cx="8856984" cy="1152128"/>
          </a:xfrm>
          <a:prstGeom prst="rect">
            <a:avLst/>
          </a:prstGeom>
          <a:noFill/>
        </p:spPr>
        <p:txBody>
          <a:bodyPr wrap="square" rtlCol="0">
            <a:noAutofit/>
          </a:bodyPr>
          <a:lstStyle/>
          <a:p>
            <a:r>
              <a:rPr lang="de-DE" sz="2400" dirty="0"/>
              <a:t>b=</a:t>
            </a:r>
          </a:p>
          <a:p>
            <a:endParaRPr lang="de-DE" sz="2400" dirty="0"/>
          </a:p>
          <a:p>
            <a:r>
              <a:rPr lang="de-DE" sz="2400" dirty="0"/>
              <a:t>a=</a:t>
            </a:r>
          </a:p>
          <a:p>
            <a:endParaRPr lang="de-DE" sz="2400" baseline="-25000" dirty="0"/>
          </a:p>
          <a:p>
            <a:endParaRPr lang="de-DE" sz="2400" baseline="-25000" dirty="0"/>
          </a:p>
          <a:p>
            <a:r>
              <a:rPr lang="de-DE" sz="2400" dirty="0"/>
              <a:t> </a:t>
            </a:r>
          </a:p>
        </p:txBody>
      </p:sp>
      <p:graphicFrame>
        <p:nvGraphicFramePr>
          <p:cNvPr id="9" name="Tabelle 8">
            <a:extLst>
              <a:ext uri="{FF2B5EF4-FFF2-40B4-BE49-F238E27FC236}">
                <a16:creationId xmlns:a16="http://schemas.microsoft.com/office/drawing/2014/main" id="{A2CB1DA1-C61A-67A8-FCCD-5710660A0FD7}"/>
              </a:ext>
            </a:extLst>
          </p:cNvPr>
          <p:cNvGraphicFramePr>
            <a:graphicFrameLocks noGrp="1"/>
          </p:cNvGraphicFramePr>
          <p:nvPr/>
        </p:nvGraphicFramePr>
        <p:xfrm>
          <a:off x="249381" y="665017"/>
          <a:ext cx="8931204" cy="3697280"/>
        </p:xfrm>
        <a:graphic>
          <a:graphicData uri="http://schemas.openxmlformats.org/drawingml/2006/table">
            <a:tbl>
              <a:tblPr/>
              <a:tblGrid>
                <a:gridCol w="1413911">
                  <a:extLst>
                    <a:ext uri="{9D8B030D-6E8A-4147-A177-3AD203B41FA5}">
                      <a16:colId xmlns:a16="http://schemas.microsoft.com/office/drawing/2014/main" val="103109078"/>
                    </a:ext>
                  </a:extLst>
                </a:gridCol>
                <a:gridCol w="1413911">
                  <a:extLst>
                    <a:ext uri="{9D8B030D-6E8A-4147-A177-3AD203B41FA5}">
                      <a16:colId xmlns:a16="http://schemas.microsoft.com/office/drawing/2014/main" val="3985245184"/>
                    </a:ext>
                  </a:extLst>
                </a:gridCol>
                <a:gridCol w="1861649">
                  <a:extLst>
                    <a:ext uri="{9D8B030D-6E8A-4147-A177-3AD203B41FA5}">
                      <a16:colId xmlns:a16="http://schemas.microsoft.com/office/drawing/2014/main" val="39917345"/>
                    </a:ext>
                  </a:extLst>
                </a:gridCol>
                <a:gridCol w="1413911">
                  <a:extLst>
                    <a:ext uri="{9D8B030D-6E8A-4147-A177-3AD203B41FA5}">
                      <a16:colId xmlns:a16="http://schemas.microsoft.com/office/drawing/2014/main" val="1889085439"/>
                    </a:ext>
                  </a:extLst>
                </a:gridCol>
                <a:gridCol w="1413911">
                  <a:extLst>
                    <a:ext uri="{9D8B030D-6E8A-4147-A177-3AD203B41FA5}">
                      <a16:colId xmlns:a16="http://schemas.microsoft.com/office/drawing/2014/main" val="1893009278"/>
                    </a:ext>
                  </a:extLst>
                </a:gridCol>
                <a:gridCol w="1413911">
                  <a:extLst>
                    <a:ext uri="{9D8B030D-6E8A-4147-A177-3AD203B41FA5}">
                      <a16:colId xmlns:a16="http://schemas.microsoft.com/office/drawing/2014/main" val="3603166235"/>
                    </a:ext>
                  </a:extLst>
                </a:gridCol>
              </a:tblGrid>
              <a:tr h="462160">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Visits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Sales volume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932805"/>
                  </a:ext>
                </a:extLst>
              </a:tr>
              <a:tr h="462160">
                <a:tc>
                  <a:txBody>
                    <a:bodyPr/>
                    <a:lstStyle/>
                    <a:p>
                      <a:pPr algn="ctr" fontAlgn="b"/>
                      <a:r>
                        <a:rPr lang="de-DE" sz="2000" b="0" i="0" u="none" strike="noStrike">
                          <a:solidFill>
                            <a:srgbClr val="000000"/>
                          </a:solidFill>
                          <a:effectLst/>
                          <a:latin typeface="Calibri" panose="020F0502020204030204" pitchFamily="34" charset="0"/>
                        </a:rPr>
                        <a:t>year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x^2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673140"/>
                  </a:ext>
                </a:extLst>
              </a:tr>
              <a:tr h="462160">
                <a:tc>
                  <a:txBody>
                    <a:bodyPr/>
                    <a:lstStyle/>
                    <a:p>
                      <a:pPr algn="ctr" fontAlgn="b"/>
                      <a:r>
                        <a:rPr lang="de-DE" sz="2000" b="0" i="0" u="none" strike="noStrike">
                          <a:solidFill>
                            <a:srgbClr val="000000"/>
                          </a:solidFill>
                          <a:effectLst/>
                          <a:latin typeface="Calibri" panose="020F0502020204030204" pitchFamily="34" charset="0"/>
                        </a:rPr>
                        <a:t>2008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220231"/>
                  </a:ext>
                </a:extLst>
              </a:tr>
              <a:tr h="462160">
                <a:tc>
                  <a:txBody>
                    <a:bodyPr/>
                    <a:lstStyle/>
                    <a:p>
                      <a:pPr algn="ctr" fontAlgn="b"/>
                      <a:r>
                        <a:rPr lang="de-DE" sz="2000" b="0" i="0" u="none" strike="noStrike">
                          <a:solidFill>
                            <a:srgbClr val="000000"/>
                          </a:solidFill>
                          <a:effectLst/>
                          <a:latin typeface="Calibri" panose="020F0502020204030204" pitchFamily="34" charset="0"/>
                        </a:rPr>
                        <a:t>2009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5855167"/>
                  </a:ext>
                </a:extLst>
              </a:tr>
              <a:tr h="462160">
                <a:tc>
                  <a:txBody>
                    <a:bodyPr/>
                    <a:lstStyle/>
                    <a:p>
                      <a:pPr algn="ctr" fontAlgn="b"/>
                      <a:r>
                        <a:rPr lang="de-DE" sz="2000" b="0" i="0" u="none" strike="noStrike">
                          <a:solidFill>
                            <a:srgbClr val="000000"/>
                          </a:solidFill>
                          <a:effectLst/>
                          <a:latin typeface="Calibri" panose="020F0502020204030204" pitchFamily="34" charset="0"/>
                        </a:rPr>
                        <a:t>2010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714795"/>
                  </a:ext>
                </a:extLst>
              </a:tr>
              <a:tr h="462160">
                <a:tc>
                  <a:txBody>
                    <a:bodyPr/>
                    <a:lstStyle/>
                    <a:p>
                      <a:pPr algn="ctr" fontAlgn="b"/>
                      <a:r>
                        <a:rPr lang="de-DE" sz="2000" b="0" i="0" u="none" strike="noStrike">
                          <a:solidFill>
                            <a:srgbClr val="000000"/>
                          </a:solidFill>
                          <a:effectLst/>
                          <a:latin typeface="Calibri" panose="020F0502020204030204" pitchFamily="34" charset="0"/>
                        </a:rPr>
                        <a:t>2011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281380"/>
                  </a:ext>
                </a:extLst>
              </a:tr>
              <a:tr h="462160">
                <a:tc>
                  <a:txBody>
                    <a:bodyPr/>
                    <a:lstStyle/>
                    <a:p>
                      <a:pPr algn="ctr" fontAlgn="b"/>
                      <a:r>
                        <a:rPr lang="de-DE" sz="2000" b="0" i="0" u="none" strike="noStrike">
                          <a:solidFill>
                            <a:srgbClr val="000000"/>
                          </a:solidFill>
                          <a:effectLst/>
                          <a:latin typeface="Calibri" panose="020F0502020204030204" pitchFamily="34" charset="0"/>
                        </a:rPr>
                        <a:t>2012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029866"/>
                  </a:ext>
                </a:extLst>
              </a:tr>
              <a:tr h="462160">
                <a:tc>
                  <a:txBody>
                    <a:bodyPr/>
                    <a:lstStyle/>
                    <a:p>
                      <a:pPr algn="ctr" fontAlgn="b"/>
                      <a:r>
                        <a:rPr lang="de-DE" sz="2000" b="0" i="0" u="none" strike="noStrike">
                          <a:solidFill>
                            <a:srgbClr val="000000"/>
                          </a:solidFill>
                          <a:effectLst/>
                          <a:latin typeface="Calibri" panose="020F0502020204030204" pitchFamily="34" charset="0"/>
                        </a:rPr>
                        <a:t>2013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031512"/>
                  </a:ext>
                </a:extLst>
              </a:tr>
            </a:tbl>
          </a:graphicData>
        </a:graphic>
      </p:graphicFrame>
      <p:sp>
        <p:nvSpPr>
          <p:cNvPr id="2" name="Rechteck 1">
            <a:extLst>
              <a:ext uri="{FF2B5EF4-FFF2-40B4-BE49-F238E27FC236}">
                <a16:creationId xmlns:a16="http://schemas.microsoft.com/office/drawing/2014/main" id="{154D6684-9CF3-6CB2-7EFC-94BAB46590D2}"/>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10412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BB9182C-DEFB-F8BE-635D-7C8EB43F496C}"/>
              </a:ext>
            </a:extLst>
          </p:cNvPr>
          <p:cNvPicPr>
            <a:picLocks noChangeAspect="1"/>
          </p:cNvPicPr>
          <p:nvPr/>
        </p:nvPicPr>
        <p:blipFill>
          <a:blip r:embed="rId2"/>
          <a:stretch>
            <a:fillRect/>
          </a:stretch>
        </p:blipFill>
        <p:spPr>
          <a:xfrm>
            <a:off x="419408" y="656692"/>
            <a:ext cx="7591958" cy="4104456"/>
          </a:xfrm>
          <a:prstGeom prst="rect">
            <a:avLst/>
          </a:prstGeom>
        </p:spPr>
      </p:pic>
      <p:sp>
        <p:nvSpPr>
          <p:cNvPr id="3" name="Foliennummernplatzhalter 2"/>
          <p:cNvSpPr>
            <a:spLocks noGrp="1"/>
          </p:cNvSpPr>
          <p:nvPr>
            <p:ph type="sldNum" sz="quarter" idx="12"/>
          </p:nvPr>
        </p:nvSpPr>
        <p:spPr>
          <a:xfrm>
            <a:off x="6822440" y="6356350"/>
            <a:ext cx="2743200" cy="365125"/>
          </a:xfrm>
        </p:spPr>
        <p:txBody>
          <a:bodyPr/>
          <a:lstStyle/>
          <a:p>
            <a:fld id="{386CAE9C-98EE-4793-B6DD-11C28406210D}" type="slidenum">
              <a:rPr lang="de-DE" smtClean="0"/>
              <a:t>33</a:t>
            </a:fld>
            <a:endParaRPr lang="de-DE" dirty="0"/>
          </a:p>
        </p:txBody>
      </p:sp>
      <p:sp>
        <p:nvSpPr>
          <p:cNvPr id="4" name="Textfeld 3"/>
          <p:cNvSpPr txBox="1"/>
          <p:nvPr/>
        </p:nvSpPr>
        <p:spPr>
          <a:xfrm>
            <a:off x="1703512" y="44624"/>
            <a:ext cx="8856984" cy="648072"/>
          </a:xfrm>
          <a:prstGeom prst="rect">
            <a:avLst/>
          </a:prstGeom>
          <a:noFill/>
        </p:spPr>
        <p:txBody>
          <a:bodyPr wrap="square" rtlCol="0">
            <a:noAutofit/>
          </a:bodyPr>
          <a:lstStyle/>
          <a:p>
            <a:pPr algn="ctr"/>
            <a:r>
              <a:rPr lang="de-DE" sz="2600" dirty="0" err="1"/>
              <a:t>Calulating</a:t>
            </a:r>
            <a:r>
              <a:rPr lang="de-DE" sz="2600" dirty="0"/>
              <a:t> </a:t>
            </a:r>
            <a:r>
              <a:rPr lang="de-DE" sz="2600" dirty="0" err="1"/>
              <a:t>the</a:t>
            </a:r>
            <a:r>
              <a:rPr lang="de-DE" sz="2600" dirty="0"/>
              <a:t> </a:t>
            </a:r>
            <a:r>
              <a:rPr lang="de-DE" sz="2600" dirty="0" err="1"/>
              <a:t>regression</a:t>
            </a:r>
            <a:r>
              <a:rPr lang="de-DE" sz="2600" dirty="0"/>
              <a:t> </a:t>
            </a:r>
            <a:r>
              <a:rPr lang="de-DE" sz="2600" dirty="0" err="1"/>
              <a:t>line</a:t>
            </a:r>
            <a:r>
              <a:rPr lang="de-DE" sz="2600" dirty="0"/>
              <a:t> </a:t>
            </a:r>
            <a:r>
              <a:rPr lang="de-DE" sz="2600" dirty="0" err="1"/>
              <a:t>from</a:t>
            </a:r>
            <a:r>
              <a:rPr lang="de-DE" sz="2600" dirty="0"/>
              <a:t> </a:t>
            </a:r>
            <a:r>
              <a:rPr lang="de-DE" sz="2600" dirty="0" err="1"/>
              <a:t>empirical</a:t>
            </a:r>
            <a:r>
              <a:rPr lang="de-DE" sz="2600" dirty="0"/>
              <a:t> </a:t>
            </a:r>
            <a:r>
              <a:rPr lang="de-DE" sz="2600" dirty="0" err="1"/>
              <a:t>data</a:t>
            </a:r>
            <a:endParaRPr lang="de-DE" sz="2600" dirty="0"/>
          </a:p>
        </p:txBody>
      </p:sp>
      <p:cxnSp>
        <p:nvCxnSpPr>
          <p:cNvPr id="12" name="Gerade Verbindung mit Pfeil 11"/>
          <p:cNvCxnSpPr>
            <a:cxnSpLocks/>
          </p:cNvCxnSpPr>
          <p:nvPr/>
        </p:nvCxnSpPr>
        <p:spPr>
          <a:xfrm flipH="1" flipV="1">
            <a:off x="5459968" y="1754814"/>
            <a:ext cx="307410" cy="95410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hteck 13"/>
          <p:cNvSpPr>
            <a:spLocks noChangeAspect="1"/>
          </p:cNvSpPr>
          <p:nvPr/>
        </p:nvSpPr>
        <p:spPr>
          <a:xfrm>
            <a:off x="4109844" y="1898856"/>
            <a:ext cx="468000" cy="46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3" name="Textfeld 12"/>
              <p:cNvSpPr txBox="1"/>
              <p:nvPr/>
            </p:nvSpPr>
            <p:spPr>
              <a:xfrm>
                <a:off x="4109844" y="1898856"/>
                <a:ext cx="48442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𝑒</m:t>
                      </m:r>
                      <m:r>
                        <a:rPr lang="de-DE" i="1" baseline="-25000">
                          <a:latin typeface="Cambria Math"/>
                        </a:rPr>
                        <m:t>𝑖</m:t>
                      </m:r>
                      <m:r>
                        <a:rPr lang="de-DE" i="1" baseline="30000">
                          <a:latin typeface="Cambria Math"/>
                        </a:rPr>
                        <m:t>2</m:t>
                      </m:r>
                    </m:oMath>
                  </m:oMathPara>
                </a14:m>
                <a:endParaRPr lang="de-DE" baseline="30000" dirty="0"/>
              </a:p>
            </p:txBody>
          </p:sp>
        </mc:Choice>
        <mc:Fallback xmlns="">
          <p:sp>
            <p:nvSpPr>
              <p:cNvPr id="13" name="Textfeld 12"/>
              <p:cNvSpPr txBox="1">
                <a:spLocks noRot="1" noChangeAspect="1" noMove="1" noResize="1" noEditPoints="1" noAdjustHandles="1" noChangeArrowheads="1" noChangeShapeType="1" noTextEdit="1"/>
              </p:cNvSpPr>
              <p:nvPr/>
            </p:nvSpPr>
            <p:spPr>
              <a:xfrm>
                <a:off x="4109844" y="1898856"/>
                <a:ext cx="484428" cy="36933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5459969" y="2708920"/>
                <a:ext cx="1337289" cy="362984"/>
              </a:xfrm>
              <a:prstGeom prst="rect">
                <a:avLst/>
              </a:prstGeom>
              <a:noFill/>
            </p:spPr>
            <p:txBody>
              <a:bodyPr wrap="none" rtlCol="0">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a:rPr>
                          <m:t>𝑦</m:t>
                        </m:r>
                      </m:e>
                    </m:acc>
                    <m:r>
                      <a:rPr lang="de-DE" i="1" baseline="-25000">
                        <a:latin typeface="Cambria Math"/>
                      </a:rPr>
                      <m:t>𝑖</m:t>
                    </m:r>
                    <m:r>
                      <a:rPr lang="de-DE" i="1">
                        <a:latin typeface="Cambria Math"/>
                      </a:rPr>
                      <m:t>=</m:t>
                    </m:r>
                    <m:r>
                      <m:rPr>
                        <m:sty m:val="p"/>
                      </m:rPr>
                      <a:rPr lang="de-DE">
                        <a:latin typeface="Cambria Math"/>
                      </a:rPr>
                      <m:t>a</m:t>
                    </m:r>
                    <m:r>
                      <a:rPr lang="de-DE">
                        <a:latin typeface="Cambria Math"/>
                      </a:rPr>
                      <m:t>+</m:t>
                    </m:r>
                    <m:r>
                      <m:rPr>
                        <m:sty m:val="p"/>
                      </m:rPr>
                      <a:rPr lang="de-DE">
                        <a:latin typeface="Cambria Math"/>
                      </a:rPr>
                      <m:t>bx</m:t>
                    </m:r>
                  </m:oMath>
                </a14:m>
                <a:r>
                  <a:rPr lang="de-DE" baseline="-25000" dirty="0"/>
                  <a:t>i</a:t>
                </a:r>
              </a:p>
            </p:txBody>
          </p:sp>
        </mc:Choice>
        <mc:Fallback xmlns="">
          <p:sp>
            <p:nvSpPr>
              <p:cNvPr id="11" name="Textfeld 10"/>
              <p:cNvSpPr txBox="1">
                <a:spLocks noRot="1" noChangeAspect="1" noMove="1" noResize="1" noEditPoints="1" noAdjustHandles="1" noChangeArrowheads="1" noChangeShapeType="1" noTextEdit="1"/>
              </p:cNvSpPr>
              <p:nvPr/>
            </p:nvSpPr>
            <p:spPr>
              <a:xfrm>
                <a:off x="5459969" y="2708920"/>
                <a:ext cx="1337289" cy="362984"/>
              </a:xfrm>
              <a:prstGeom prst="rect">
                <a:avLst/>
              </a:prstGeom>
              <a:blipFill>
                <a:blip r:embed="rId4"/>
                <a:stretch>
                  <a:fillRect t="-5000" b="-21667"/>
                </a:stretch>
              </a:blipFill>
            </p:spPr>
            <p:txBody>
              <a:bodyPr/>
              <a:lstStyle/>
              <a:p>
                <a:r>
                  <a:rPr lang="de-DE">
                    <a:noFill/>
                  </a:rPr>
                  <a:t> </a:t>
                </a:r>
              </a:p>
            </p:txBody>
          </p:sp>
        </mc:Fallback>
      </mc:AlternateContent>
      <p:cxnSp>
        <p:nvCxnSpPr>
          <p:cNvPr id="15" name="Gerade Verbindung mit Pfeil 14"/>
          <p:cNvCxnSpPr>
            <a:cxnSpLocks/>
          </p:cNvCxnSpPr>
          <p:nvPr/>
        </p:nvCxnSpPr>
        <p:spPr>
          <a:xfrm flipH="1" flipV="1">
            <a:off x="5767379" y="1391830"/>
            <a:ext cx="196647" cy="13170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B6C60119-8ED1-D612-0280-EE6E300775A4}"/>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793963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85024" y="554792"/>
            <a:ext cx="8856984" cy="5976664"/>
          </a:xfrm>
          <a:prstGeom prst="rect">
            <a:avLst/>
          </a:prstGeom>
          <a:noFill/>
        </p:spPr>
        <p:txBody>
          <a:bodyPr wrap="square" rtlCol="0">
            <a:no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b</a:t>
            </a:r>
          </a:p>
          <a:p>
            <a:pPr marL="800100" lvl="1"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err="1"/>
              <a:t>Slope</a:t>
            </a:r>
            <a:r>
              <a:rPr lang="de-DE" sz="2400" dirty="0"/>
              <a:t> </a:t>
            </a:r>
            <a:r>
              <a:rPr lang="de-DE" sz="2400" dirty="0" err="1"/>
              <a:t>of</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a:t>
            </a:r>
          </a:p>
          <a:p>
            <a:pPr marL="800100" lvl="1" indent="-342900">
              <a:buFont typeface="Arial" panose="020B0604020202020204" pitchFamily="34" charset="0"/>
              <a:buChar char="•"/>
            </a:pPr>
            <a:r>
              <a:rPr lang="de-DE" sz="2400" dirty="0" err="1"/>
              <a:t>Determines</a:t>
            </a:r>
            <a:r>
              <a:rPr lang="de-DE" sz="2400" dirty="0"/>
              <a:t> </a:t>
            </a:r>
            <a:r>
              <a:rPr lang="de-DE" sz="2400" dirty="0" err="1"/>
              <a:t>the</a:t>
            </a:r>
            <a:r>
              <a:rPr lang="de-DE" sz="2400" dirty="0"/>
              <a:t> marginal </a:t>
            </a:r>
            <a:r>
              <a:rPr lang="de-DE" sz="2400" dirty="0" err="1"/>
              <a:t>effect</a:t>
            </a:r>
            <a:r>
              <a:rPr lang="de-DE" sz="2400" dirty="0"/>
              <a:t> </a:t>
            </a:r>
            <a:r>
              <a:rPr lang="de-DE" sz="2400" dirty="0" err="1"/>
              <a:t>of</a:t>
            </a:r>
            <a:r>
              <a:rPr lang="de-DE" sz="2400" dirty="0"/>
              <a:t> a </a:t>
            </a:r>
            <a:r>
              <a:rPr lang="de-DE" sz="2400" dirty="0" err="1"/>
              <a:t>change</a:t>
            </a:r>
            <a:r>
              <a:rPr lang="de-DE" sz="2400" dirty="0"/>
              <a:t> </a:t>
            </a:r>
            <a:r>
              <a:rPr lang="de-DE" sz="2400" dirty="0" err="1"/>
              <a:t>of</a:t>
            </a:r>
            <a:r>
              <a:rPr lang="de-DE" sz="2400" dirty="0"/>
              <a:t> </a:t>
            </a:r>
            <a:r>
              <a:rPr lang="de-DE" sz="2400" dirty="0" err="1"/>
              <a:t>one</a:t>
            </a:r>
            <a:r>
              <a:rPr lang="de-DE" sz="2400" dirty="0"/>
              <a:t> </a:t>
            </a:r>
            <a:r>
              <a:rPr lang="de-DE" sz="2400" dirty="0" err="1"/>
              <a:t>unit</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onto</a:t>
            </a:r>
            <a:r>
              <a:rPr lang="de-DE" sz="2400" dirty="0"/>
              <a:t> </a:t>
            </a:r>
            <a:r>
              <a:rPr lang="de-DE" sz="2400" dirty="0" err="1"/>
              <a:t>the</a:t>
            </a:r>
            <a:r>
              <a:rPr lang="de-DE" sz="2400" dirty="0"/>
              <a:t> </a:t>
            </a:r>
            <a:r>
              <a:rPr lang="de-DE" sz="2400" dirty="0" err="1"/>
              <a:t>dependet</a:t>
            </a:r>
            <a:r>
              <a:rPr lang="de-DE" sz="2400" dirty="0"/>
              <a:t> variable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Regressions</a:t>
            </a:r>
            <a:r>
              <a:rPr lang="de-DE" sz="2400" dirty="0"/>
              <a:t> </a:t>
            </a:r>
            <a:r>
              <a:rPr lang="de-DE" sz="2400" dirty="0" err="1"/>
              <a:t>coefficient</a:t>
            </a:r>
            <a:r>
              <a:rPr lang="de-DE" sz="2400" dirty="0"/>
              <a:t> a</a:t>
            </a:r>
          </a:p>
          <a:p>
            <a:pPr marL="342900" indent="-342900">
              <a:buFont typeface="Arial" panose="020B0604020202020204" pitchFamily="34" charset="0"/>
              <a:buChar char="•"/>
            </a:pPr>
            <a:endParaRPr lang="de-DE" sz="2400" dirty="0"/>
          </a:p>
          <a:p>
            <a:pPr marL="800100" lvl="1" indent="-342900">
              <a:buFont typeface="Arial" panose="020B0604020202020204" pitchFamily="34" charset="0"/>
              <a:buChar char="•"/>
            </a:pPr>
            <a:r>
              <a:rPr lang="de-DE" sz="2400" dirty="0"/>
              <a:t>The </a:t>
            </a:r>
            <a:r>
              <a:rPr lang="de-DE" sz="2400" dirty="0" err="1"/>
              <a:t>value</a:t>
            </a:r>
            <a:r>
              <a:rPr lang="de-DE" sz="2400" dirty="0"/>
              <a:t> </a:t>
            </a:r>
            <a:r>
              <a:rPr lang="de-DE" sz="2400" dirty="0" err="1"/>
              <a:t>of</a:t>
            </a:r>
            <a:r>
              <a:rPr lang="de-DE" sz="2400" dirty="0"/>
              <a:t> </a:t>
            </a:r>
            <a:r>
              <a:rPr lang="de-DE" sz="2400" dirty="0" err="1"/>
              <a:t>the</a:t>
            </a:r>
            <a:r>
              <a:rPr lang="de-DE" sz="2400" dirty="0"/>
              <a:t> </a:t>
            </a:r>
            <a:r>
              <a:rPr lang="de-DE" sz="2400" dirty="0" err="1"/>
              <a:t>dependent</a:t>
            </a:r>
            <a:r>
              <a:rPr lang="de-DE" sz="2400" dirty="0"/>
              <a:t> variable </a:t>
            </a:r>
            <a:r>
              <a:rPr lang="de-DE" sz="2400" dirty="0" err="1"/>
              <a:t>if</a:t>
            </a:r>
            <a:r>
              <a:rPr lang="de-DE" sz="2400" dirty="0"/>
              <a:t> </a:t>
            </a:r>
            <a:r>
              <a:rPr lang="de-DE" sz="2400" dirty="0" err="1"/>
              <a:t>the</a:t>
            </a:r>
            <a:r>
              <a:rPr lang="de-DE" sz="2400" dirty="0"/>
              <a:t> </a:t>
            </a:r>
            <a:r>
              <a:rPr lang="de-DE" sz="2400" dirty="0" err="1"/>
              <a:t>independent</a:t>
            </a:r>
            <a:r>
              <a:rPr lang="de-DE" sz="2400" dirty="0"/>
              <a:t> variable x=0</a:t>
            </a:r>
          </a:p>
          <a:p>
            <a:pPr lvl="2"/>
            <a:r>
              <a:rPr lang="de-DE" sz="2400" dirty="0"/>
              <a:t> → </a:t>
            </a:r>
            <a:r>
              <a:rPr lang="de-DE" sz="2400" dirty="0" err="1"/>
              <a:t>intercept</a:t>
            </a:r>
            <a:r>
              <a:rPr lang="de-DE" sz="2400" dirty="0"/>
              <a:t> </a:t>
            </a:r>
            <a:r>
              <a:rPr lang="de-DE" sz="2400" dirty="0" err="1"/>
              <a:t>of</a:t>
            </a:r>
            <a:r>
              <a:rPr lang="de-DE" sz="2400" dirty="0"/>
              <a:t> </a:t>
            </a:r>
            <a:r>
              <a:rPr lang="de-DE" sz="2400" dirty="0" err="1"/>
              <a:t>the</a:t>
            </a:r>
            <a:r>
              <a:rPr lang="de-DE" sz="2400" dirty="0"/>
              <a:t> </a:t>
            </a:r>
            <a:r>
              <a:rPr lang="de-DE" sz="2400" dirty="0" err="1"/>
              <a:t>vertical</a:t>
            </a:r>
            <a:r>
              <a:rPr lang="de-DE" sz="2400" dirty="0"/>
              <a:t> </a:t>
            </a:r>
            <a:r>
              <a:rPr lang="de-DE" sz="2400" dirty="0" err="1"/>
              <a:t>axes</a:t>
            </a:r>
            <a:br>
              <a:rPr lang="de-DE" sz="2400" dirty="0"/>
            </a:b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34</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Regressions</a:t>
            </a:r>
            <a:r>
              <a:rPr lang="de-DE" sz="3200" dirty="0"/>
              <a:t> </a:t>
            </a:r>
            <a:r>
              <a:rPr lang="de-DE" sz="3200" dirty="0" err="1"/>
              <a:t>coefficients</a:t>
            </a:r>
            <a:endParaRPr lang="de-DE" sz="3200" dirty="0"/>
          </a:p>
          <a:p>
            <a:pPr algn="ctr"/>
            <a:endParaRPr lang="de-DE" sz="3200" dirty="0"/>
          </a:p>
        </p:txBody>
      </p:sp>
      <p:sp>
        <p:nvSpPr>
          <p:cNvPr id="5" name="Rechteck 4">
            <a:extLst>
              <a:ext uri="{FF2B5EF4-FFF2-40B4-BE49-F238E27FC236}">
                <a16:creationId xmlns:a16="http://schemas.microsoft.com/office/drawing/2014/main" id="{9FC7355C-5C7B-2AFB-1F06-53CF32558B97}"/>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769270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8784" y="661328"/>
            <a:ext cx="8856984" cy="4968552"/>
          </a:xfrm>
          <a:prstGeom prst="rect">
            <a:avLst/>
          </a:prstGeom>
          <a:noFill/>
        </p:spPr>
        <p:txBody>
          <a:bodyPr wrap="square" rtlCol="0">
            <a:noAutofit/>
          </a:bodyPr>
          <a:lstStyle/>
          <a:p>
            <a:pPr marL="342900" indent="-342900">
              <a:buFont typeface="Arial" panose="020B0604020202020204" pitchFamily="34" charset="0"/>
              <a:buChar char="•"/>
            </a:pPr>
            <a:r>
              <a:rPr lang="de-DE" sz="2800" dirty="0"/>
              <a:t>In </a:t>
            </a:r>
            <a:r>
              <a:rPr lang="de-DE" sz="2800" dirty="0" err="1"/>
              <a:t>principle</a:t>
            </a:r>
            <a:r>
              <a:rPr lang="de-DE" sz="2800" dirty="0"/>
              <a:t> </a:t>
            </a:r>
            <a:r>
              <a:rPr lang="de-DE" sz="2800" dirty="0" err="1"/>
              <a:t>for</a:t>
            </a:r>
            <a:r>
              <a:rPr lang="de-DE" sz="2800" dirty="0"/>
              <a:t> all </a:t>
            </a:r>
            <a:r>
              <a:rPr lang="de-DE" sz="2800" dirty="0" err="1"/>
              <a:t>data</a:t>
            </a:r>
            <a:r>
              <a:rPr lang="de-DE" sz="2800" dirty="0"/>
              <a:t> </a:t>
            </a:r>
            <a:r>
              <a:rPr lang="de-DE" sz="2800" dirty="0" err="1"/>
              <a:t>sets</a:t>
            </a:r>
            <a:r>
              <a:rPr lang="de-DE" sz="2800" dirty="0"/>
              <a:t>, </a:t>
            </a:r>
            <a:r>
              <a:rPr lang="de-DE" sz="2800" dirty="0" err="1"/>
              <a:t>we</a:t>
            </a:r>
            <a:r>
              <a:rPr lang="de-DE" sz="2800" dirty="0"/>
              <a:t> </a:t>
            </a:r>
            <a:r>
              <a:rPr lang="de-DE" sz="2800" dirty="0" err="1"/>
              <a:t>can</a:t>
            </a:r>
            <a:r>
              <a:rPr lang="de-DE" sz="2800" dirty="0"/>
              <a:t> </a:t>
            </a:r>
            <a:r>
              <a:rPr lang="de-DE" sz="2800" dirty="0" err="1"/>
              <a:t>calculate</a:t>
            </a:r>
            <a:r>
              <a:rPr lang="de-DE" sz="2800" dirty="0"/>
              <a:t> a </a:t>
            </a:r>
            <a:r>
              <a:rPr lang="de-DE" sz="2800" dirty="0" err="1"/>
              <a:t>regression</a:t>
            </a:r>
            <a:r>
              <a:rPr lang="de-DE" sz="2800" dirty="0"/>
              <a:t> </a:t>
            </a:r>
            <a:r>
              <a:rPr lang="de-DE" sz="2800" dirty="0" err="1"/>
              <a:t>line</a:t>
            </a:r>
            <a:r>
              <a:rPr lang="de-DE" sz="2800" dirty="0"/>
              <a:t>. </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a:t>But </a:t>
            </a:r>
            <a:r>
              <a:rPr lang="de-DE" sz="2800" dirty="0" err="1"/>
              <a:t>we</a:t>
            </a:r>
            <a:r>
              <a:rPr lang="de-DE" sz="2800" dirty="0"/>
              <a:t> </a:t>
            </a:r>
            <a:r>
              <a:rPr lang="de-DE" sz="2800" dirty="0" err="1"/>
              <a:t>are</a:t>
            </a:r>
            <a:r>
              <a:rPr lang="de-DE" sz="2800" dirty="0"/>
              <a:t> also </a:t>
            </a:r>
            <a:r>
              <a:rPr lang="de-DE" sz="2800" dirty="0" err="1"/>
              <a:t>interested</a:t>
            </a:r>
            <a:r>
              <a:rPr lang="de-DE" sz="2800" dirty="0"/>
              <a:t> in </a:t>
            </a:r>
            <a:r>
              <a:rPr lang="de-DE" sz="2800" dirty="0" err="1"/>
              <a:t>the</a:t>
            </a:r>
            <a:r>
              <a:rPr lang="de-DE" sz="2800" dirty="0"/>
              <a:t> </a:t>
            </a:r>
            <a:r>
              <a:rPr lang="de-DE" sz="2800" dirty="0" err="1"/>
              <a:t>question</a:t>
            </a:r>
            <a:r>
              <a:rPr lang="de-DE" sz="2800" dirty="0"/>
              <a:t> </a:t>
            </a:r>
            <a:r>
              <a:rPr lang="de-DE" sz="2800" dirty="0" err="1"/>
              <a:t>meaningful</a:t>
            </a:r>
            <a:r>
              <a:rPr lang="de-DE" sz="2800" dirty="0"/>
              <a:t> </a:t>
            </a:r>
            <a:r>
              <a:rPr lang="de-DE" sz="2800" dirty="0" err="1"/>
              <a:t>is</a:t>
            </a:r>
            <a:r>
              <a:rPr lang="de-DE" sz="2800" dirty="0"/>
              <a:t> </a:t>
            </a:r>
            <a:r>
              <a:rPr lang="de-DE" sz="2800" dirty="0" err="1"/>
              <a:t>this</a:t>
            </a:r>
            <a:r>
              <a:rPr lang="de-DE" sz="2800" dirty="0"/>
              <a:t> </a:t>
            </a:r>
            <a:r>
              <a:rPr lang="de-DE" sz="2800" dirty="0" err="1"/>
              <a:t>calculated</a:t>
            </a:r>
            <a:r>
              <a:rPr lang="de-DE" sz="2800" dirty="0"/>
              <a:t> </a:t>
            </a:r>
            <a:r>
              <a:rPr lang="de-DE" sz="2800" dirty="0" err="1"/>
              <a:t>dependence</a:t>
            </a:r>
            <a:r>
              <a:rPr lang="de-DE" sz="2800" dirty="0"/>
              <a:t>?.</a:t>
            </a:r>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analysis</a:t>
            </a:r>
            <a:r>
              <a:rPr lang="de-DE" sz="2800" dirty="0"/>
              <a:t>, wich </a:t>
            </a:r>
            <a:r>
              <a:rPr lang="de-DE" sz="2800" dirty="0" err="1"/>
              <a:t>gives</a:t>
            </a:r>
            <a:r>
              <a:rPr lang="de-DE" sz="2800" dirty="0"/>
              <a:t> </a:t>
            </a:r>
            <a:r>
              <a:rPr lang="de-DE" sz="2800" dirty="0" err="1"/>
              <a:t>the</a:t>
            </a:r>
            <a:r>
              <a:rPr lang="de-DE" sz="2800" dirty="0"/>
              <a:t> </a:t>
            </a:r>
            <a:r>
              <a:rPr lang="de-DE" sz="2800" dirty="0" err="1"/>
              <a:t>possibility</a:t>
            </a:r>
            <a:r>
              <a:rPr lang="de-DE" sz="2800" dirty="0"/>
              <a:t> </a:t>
            </a:r>
            <a:r>
              <a:rPr lang="de-DE" sz="2800" dirty="0" err="1"/>
              <a:t>to</a:t>
            </a:r>
            <a:r>
              <a:rPr lang="de-DE" sz="2800" dirty="0"/>
              <a:t> </a:t>
            </a:r>
            <a:r>
              <a:rPr lang="de-DE" sz="2800" dirty="0" err="1"/>
              <a:t>measure</a:t>
            </a:r>
            <a:r>
              <a:rPr lang="de-DE" sz="2800" dirty="0"/>
              <a:t> </a:t>
            </a:r>
            <a:r>
              <a:rPr lang="de-DE" sz="2800" dirty="0" err="1"/>
              <a:t>the</a:t>
            </a:r>
            <a:r>
              <a:rPr lang="de-DE" sz="2800" dirty="0"/>
              <a:t> </a:t>
            </a:r>
            <a:r>
              <a:rPr lang="de-DE" sz="2800" dirty="0" err="1"/>
              <a:t>strength</a:t>
            </a:r>
            <a:r>
              <a:rPr lang="de-DE" sz="2800" dirty="0"/>
              <a:t> </a:t>
            </a:r>
            <a:r>
              <a:rPr lang="de-DE" sz="2800" dirty="0" err="1"/>
              <a:t>of</a:t>
            </a:r>
            <a:r>
              <a:rPr lang="de-DE" sz="2800" dirty="0"/>
              <a:t> </a:t>
            </a:r>
            <a:r>
              <a:rPr lang="de-DE" sz="2800" dirty="0" err="1"/>
              <a:t>the</a:t>
            </a:r>
            <a:r>
              <a:rPr lang="de-DE" sz="2800" dirty="0"/>
              <a:t> </a:t>
            </a:r>
            <a:r>
              <a:rPr lang="de-DE" sz="2800" dirty="0" err="1"/>
              <a:t>dependence</a:t>
            </a:r>
            <a:endParaRPr lang="de-DE" sz="2800" dirty="0"/>
          </a:p>
          <a:p>
            <a:pPr marL="342900" indent="-342900">
              <a:buFont typeface="Arial" panose="020B0604020202020204" pitchFamily="34" charset="0"/>
              <a:buChar char="•"/>
            </a:pPr>
            <a:endParaRPr lang="de-DE" sz="2800" dirty="0"/>
          </a:p>
          <a:p>
            <a:pPr marL="342900" indent="-342900">
              <a:buFont typeface="Arial" panose="020B0604020202020204" pitchFamily="34" charset="0"/>
              <a:buChar char="•"/>
            </a:pPr>
            <a:r>
              <a:rPr lang="de-DE" sz="2800" dirty="0" err="1"/>
              <a:t>For</a:t>
            </a:r>
            <a:r>
              <a:rPr lang="de-DE" sz="2800" dirty="0"/>
              <a:t> </a:t>
            </a:r>
            <a:r>
              <a:rPr lang="de-DE" sz="2800" dirty="0" err="1"/>
              <a:t>this</a:t>
            </a:r>
            <a:r>
              <a:rPr lang="de-DE" sz="2800" dirty="0"/>
              <a:t>, </a:t>
            </a:r>
            <a:r>
              <a:rPr lang="de-DE" sz="2800" dirty="0" err="1"/>
              <a:t>we</a:t>
            </a:r>
            <a:r>
              <a:rPr lang="de-DE" sz="2800" dirty="0"/>
              <a:t> </a:t>
            </a:r>
            <a:r>
              <a:rPr lang="de-DE" sz="2800" dirty="0" err="1"/>
              <a:t>use</a:t>
            </a:r>
            <a:r>
              <a:rPr lang="de-DE" sz="2800" dirty="0"/>
              <a:t> </a:t>
            </a:r>
            <a:r>
              <a:rPr lang="de-DE" sz="2800" dirty="0" err="1"/>
              <a:t>the</a:t>
            </a:r>
            <a:r>
              <a:rPr lang="de-DE" sz="2800" dirty="0"/>
              <a:t> </a:t>
            </a:r>
            <a:r>
              <a:rPr lang="de-DE" sz="2800" dirty="0" err="1"/>
              <a:t>correlation</a:t>
            </a:r>
            <a:r>
              <a:rPr lang="de-DE" sz="2800" dirty="0"/>
              <a:t> </a:t>
            </a:r>
            <a:r>
              <a:rPr lang="de-DE" sz="2800" dirty="0" err="1"/>
              <a:t>coefficient</a:t>
            </a:r>
            <a:r>
              <a:rPr lang="de-DE" sz="2800" dirty="0"/>
              <a:t> </a:t>
            </a:r>
            <a:r>
              <a:rPr lang="de-DE" sz="2800" dirty="0" err="1"/>
              <a:t>of</a:t>
            </a:r>
            <a:r>
              <a:rPr lang="de-DE" sz="2800" dirty="0"/>
              <a:t> Bravais-Pearson </a:t>
            </a:r>
            <a:r>
              <a:rPr lang="de-DE" sz="2800" dirty="0" err="1"/>
              <a:t>which</a:t>
            </a:r>
            <a:r>
              <a:rPr lang="de-DE" sz="2800" dirty="0"/>
              <a:t> </a:t>
            </a:r>
            <a:r>
              <a:rPr lang="de-DE" sz="2800" dirty="0" err="1"/>
              <a:t>is</a:t>
            </a:r>
            <a:r>
              <a:rPr lang="de-DE" sz="2800" dirty="0"/>
              <a:t> </a:t>
            </a:r>
            <a:r>
              <a:rPr lang="de-DE" sz="2800" dirty="0" err="1"/>
              <a:t>lying</a:t>
            </a:r>
            <a:r>
              <a:rPr lang="de-DE" sz="2800" dirty="0"/>
              <a:t> </a:t>
            </a:r>
            <a:r>
              <a:rPr lang="de-DE" sz="2800" dirty="0" err="1"/>
              <a:t>between</a:t>
            </a:r>
            <a:r>
              <a:rPr lang="de-DE" sz="2800" dirty="0"/>
              <a:t> -1 and +1</a:t>
            </a:r>
          </a:p>
          <a:p>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35</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analysis</a:t>
            </a:r>
            <a:endParaRPr lang="de-DE" sz="3200" dirty="0"/>
          </a:p>
        </p:txBody>
      </p:sp>
      <p:sp>
        <p:nvSpPr>
          <p:cNvPr id="5" name="Rechteck 4">
            <a:extLst>
              <a:ext uri="{FF2B5EF4-FFF2-40B4-BE49-F238E27FC236}">
                <a16:creationId xmlns:a16="http://schemas.microsoft.com/office/drawing/2014/main" id="{1C980019-FDF9-F8E9-F6AC-003B8D16B22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499024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1920" y="476672"/>
                <a:ext cx="8557525" cy="5879678"/>
              </a:xfrm>
              <a:prstGeom prst="rect">
                <a:avLst/>
              </a:prstGeom>
              <a:noFill/>
            </p:spPr>
            <p:txBody>
              <a:bodyPr wrap="square" rtlCol="0">
                <a:noAutofit/>
              </a:bodyPr>
              <a:lstStyle/>
              <a:p>
                <a:pPr marL="342900" indent="-342900">
                  <a:buFont typeface="Arial" panose="020B0604020202020204" pitchFamily="34" charset="0"/>
                  <a:buChar char="•"/>
                </a:pPr>
                <a:r>
                  <a:rPr lang="en-US" sz="2000" dirty="0"/>
                  <a:t>The covariance is a measure of the joint variability of two random variables (X,Y), defined by:</a:t>
                </a:r>
              </a:p>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i="1">
                              <a:latin typeface="Cambria Math" panose="02040503050406030204" pitchFamily="18" charset="0"/>
                            </a:rPr>
                            <m:t>cov</m:t>
                          </m:r>
                        </m:fName>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𝑌</m:t>
                              </m:r>
                            </m:e>
                          </m:d>
                        </m:e>
                      </m:func>
                      <m:r>
                        <a:rPr lang="en-US" sz="2000" i="1">
                          <a:latin typeface="Cambria Math" panose="02040503050406030204" pitchFamily="18" charset="0"/>
                        </a:rPr>
                        <m:t>=</m:t>
                      </m:r>
                      <m:r>
                        <a:rPr lang="en-US" sz="2000" i="1">
                          <a:latin typeface="Cambria Math" panose="02040503050406030204" pitchFamily="18" charset="0"/>
                        </a:rPr>
                        <m:t>𝐸</m:t>
                      </m:r>
                      <m:d>
                        <m:dPr>
                          <m:begChr m:val="["/>
                          <m:endChr m:val="]"/>
                          <m:ctrlPr>
                            <a:rPr lang="en-US" sz="2000" i="1">
                              <a:solidFill>
                                <a:srgbClr val="836967"/>
                              </a:solidFill>
                              <a:latin typeface="Cambria Math" panose="02040503050406030204" pitchFamily="18" charset="0"/>
                            </a:rPr>
                          </m:ctrlPr>
                        </m:dPr>
                        <m:e>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𝑋</m:t>
                                  </m:r>
                                </m:e>
                              </m:d>
                            </m:e>
                          </m:d>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r>
                                <a:rPr lang="en-US" sz="2000" i="1">
                                  <a:latin typeface="Cambria Math" panose="02040503050406030204" pitchFamily="18" charset="0"/>
                                </a:rPr>
                                <m:t>−</m:t>
                              </m:r>
                              <m:r>
                                <a:rPr lang="en-US" sz="2000" i="1">
                                  <a:latin typeface="Cambria Math" panose="02040503050406030204" pitchFamily="18" charset="0"/>
                                </a:rPr>
                                <m:t>𝐸</m:t>
                              </m:r>
                              <m:d>
                                <m:dPr>
                                  <m:ctrlPr>
                                    <a:rPr lang="en-US" sz="2000" i="1">
                                      <a:solidFill>
                                        <a:srgbClr val="836967"/>
                                      </a:solidFill>
                                      <a:latin typeface="Cambria Math" panose="02040503050406030204" pitchFamily="18" charset="0"/>
                                    </a:rPr>
                                  </m:ctrlPr>
                                </m:dPr>
                                <m:e>
                                  <m:r>
                                    <a:rPr lang="en-US" sz="2000" i="1">
                                      <a:latin typeface="Cambria Math" panose="02040503050406030204" pitchFamily="18" charset="0"/>
                                    </a:rPr>
                                    <m:t>𝑌</m:t>
                                  </m:r>
                                </m:e>
                              </m:d>
                            </m:e>
                          </m:d>
                        </m:e>
                      </m:d>
                    </m:oMath>
                  </m:oMathPara>
                </a14:m>
                <a:endParaRPr lang="en-US" sz="2000" dirty="0"/>
              </a:p>
              <a:p>
                <a:r>
                  <a:rPr lang="en-US" sz="2000" dirty="0"/>
                  <a:t>	</a:t>
                </a:r>
              </a:p>
              <a:p>
                <a:r>
                  <a:rPr lang="en-US" sz="2000" dirty="0"/>
                  <a:t>		with the unbiased estimator</a:t>
                </a:r>
              </a:p>
              <a:p>
                <a:pPr/>
                <a14:m>
                  <m:oMathPara xmlns:m="http://schemas.openxmlformats.org/officeDocument/2006/math">
                    <m:oMathParaPr>
                      <m:jc m:val="centerGroup"/>
                    </m:oMathParaPr>
                    <m:oMath xmlns:m="http://schemas.openxmlformats.org/officeDocument/2006/math">
                      <m:sSub>
                        <m:sSubPr>
                          <m:ctrlPr>
                            <a:rPr lang="en-US" sz="2000" i="1">
                              <a:solidFill>
                                <a:srgbClr val="836967"/>
                              </a:solidFill>
                              <a:latin typeface="Cambria Math" panose="02040503050406030204" pitchFamily="18" charset="0"/>
                            </a:rPr>
                          </m:ctrlPr>
                        </m:sSubPr>
                        <m:e>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𝜎</m:t>
                              </m:r>
                            </m:e>
                          </m:acc>
                        </m:e>
                        <m:sub>
                          <m:r>
                            <a:rPr lang="en-US" sz="2000" i="1">
                              <a:latin typeface="Cambria Math" panose="02040503050406030204" pitchFamily="18" charset="0"/>
                            </a:rPr>
                            <m:t>𝑥𝑦</m:t>
                          </m:r>
                        </m:sub>
                      </m:sSub>
                      <m:r>
                        <a:rPr lang="en-US" sz="2000" i="1">
                          <a:latin typeface="Cambria Math" panose="02040503050406030204" pitchFamily="18" charset="0"/>
                        </a:rPr>
                        <m:t>=</m:t>
                      </m:r>
                      <m:f>
                        <m:fPr>
                          <m:ctrlPr>
                            <a:rPr lang="en-US" sz="2000" i="1">
                              <a:solidFill>
                                <a:srgbClr val="836967"/>
                              </a:solidFill>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𝑛</m:t>
                          </m:r>
                          <m:r>
                            <a:rPr lang="en-US" sz="2000" i="1">
                              <a:latin typeface="Cambria Math" panose="02040503050406030204" pitchFamily="18" charset="0"/>
                            </a:rPr>
                            <m:t>−1</m:t>
                          </m:r>
                        </m:den>
                      </m:f>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𝑛</m:t>
                          </m:r>
                        </m:sup>
                        <m:e>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𝑥</m:t>
                                  </m:r>
                                </m:e>
                                <m:sub>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𝑗</m:t>
                                      </m:r>
                                    </m:e>
                                  </m:acc>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𝑥</m:t>
                                  </m:r>
                                </m:e>
                              </m:acc>
                            </m:e>
                          </m:d>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acc>
                                <m:accPr>
                                  <m:chr m:val="̅"/>
                                  <m:ctrlPr>
                                    <a:rPr lang="en-US" sz="2000" i="1">
                                      <a:solidFill>
                                        <a:srgbClr val="836967"/>
                                      </a:solidFill>
                                      <a:latin typeface="Cambria Math" panose="02040503050406030204" pitchFamily="18" charset="0"/>
                                    </a:rPr>
                                  </m:ctrlPr>
                                </m:accPr>
                                <m:e>
                                  <m:r>
                                    <a:rPr lang="en-US" sz="2000" i="1">
                                      <a:latin typeface="Cambria Math" panose="02040503050406030204" pitchFamily="18" charset="0"/>
                                    </a:rPr>
                                    <m:t>𝑦</m:t>
                                  </m:r>
                                </m:e>
                              </m:acc>
                            </m:e>
                          </m:d>
                        </m:e>
                      </m:nary>
                    </m:oMath>
                  </m:oMathPara>
                </a14:m>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the greater values of X correspond with the greater values of Y the covariance is positive. In the opposite case, when the greater values of X correspond to the lesser values Y, the covariance is negative. The sign of the covariance shows the tendency in the linear relationship between the variables.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magnitude of the covariance can hardly be interpreted, since it is not normalized.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Therefore, we use the normalized version, called correlation coefficient, showing the strength of the linear relation.</a:t>
                </a:r>
                <a:endParaRPr lang="de-DE" sz="2000" dirty="0"/>
              </a:p>
              <a:p>
                <a:endParaRPr lang="de-DE" sz="2400" dirty="0"/>
              </a:p>
              <a:p>
                <a:endParaRPr lang="de-DE" sz="2400" dirty="0"/>
              </a:p>
              <a:p>
                <a:endParaRPr lang="de-DE" sz="2400" dirty="0"/>
              </a:p>
            </p:txBody>
          </p:sp>
        </mc:Choice>
        <mc:Fallback xmlns="">
          <p:sp>
            <p:nvSpPr>
              <p:cNvPr id="2" name="Textfeld 1"/>
              <p:cNvSpPr txBox="1">
                <a:spLocks noRot="1" noChangeAspect="1" noMove="1" noResize="1" noEditPoints="1" noAdjustHandles="1" noChangeArrowheads="1" noChangeShapeType="1" noTextEdit="1"/>
              </p:cNvSpPr>
              <p:nvPr/>
            </p:nvSpPr>
            <p:spPr>
              <a:xfrm>
                <a:off x="121920" y="476672"/>
                <a:ext cx="8557525" cy="5879678"/>
              </a:xfrm>
              <a:prstGeom prst="rect">
                <a:avLst/>
              </a:prstGeom>
              <a:blipFill>
                <a:blip r:embed="rId2"/>
                <a:stretch>
                  <a:fillRect l="-641" t="-518" r="-1140" b="-1140"/>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36</a:t>
            </a:fld>
            <a:endParaRPr lang="de-DE" dirty="0"/>
          </a:p>
        </p:txBody>
      </p:sp>
      <p:sp>
        <p:nvSpPr>
          <p:cNvPr id="4" name="Textfeld 3"/>
          <p:cNvSpPr txBox="1"/>
          <p:nvPr/>
        </p:nvSpPr>
        <p:spPr>
          <a:xfrm>
            <a:off x="1667508" y="10795"/>
            <a:ext cx="8856984" cy="648072"/>
          </a:xfrm>
          <a:prstGeom prst="rect">
            <a:avLst/>
          </a:prstGeom>
          <a:noFill/>
        </p:spPr>
        <p:txBody>
          <a:bodyPr wrap="square" rtlCol="0">
            <a:noAutofit/>
          </a:bodyPr>
          <a:lstStyle/>
          <a:p>
            <a:pPr algn="ctr"/>
            <a:r>
              <a:rPr lang="de-DE" sz="3200" dirty="0" err="1"/>
              <a:t>Covariance</a:t>
            </a:r>
            <a:endParaRPr lang="de-DE" sz="3200" dirty="0"/>
          </a:p>
        </p:txBody>
      </p:sp>
      <p:sp>
        <p:nvSpPr>
          <p:cNvPr id="5" name="Rechteck 4">
            <a:extLst>
              <a:ext uri="{FF2B5EF4-FFF2-40B4-BE49-F238E27FC236}">
                <a16:creationId xmlns:a16="http://schemas.microsoft.com/office/drawing/2014/main" id="{BD433CE2-C7D4-BC8C-6AFA-EB6E460E9A61}"/>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624477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78064" y="4008033"/>
            <a:ext cx="8856984" cy="2212205"/>
          </a:xfrm>
          <a:prstGeom prst="rect">
            <a:avLst/>
          </a:prstGeom>
          <a:noFill/>
        </p:spPr>
        <p:txBody>
          <a:bodyPr wrap="square" rtlCol="0">
            <a:noAutofit/>
          </a:bodyPr>
          <a:lstStyle/>
          <a:p>
            <a:r>
              <a:rPr lang="de-DE" sz="2400" dirty="0"/>
              <a:t>General </a:t>
            </a:r>
            <a:r>
              <a:rPr lang="de-DE" sz="2400" dirty="0" err="1"/>
              <a:t>intervals</a:t>
            </a:r>
            <a:r>
              <a:rPr lang="de-DE" sz="2400" dirty="0"/>
              <a:t> </a:t>
            </a:r>
            <a:r>
              <a:rPr lang="de-DE" sz="2400" dirty="0" err="1"/>
              <a:t>for</a:t>
            </a:r>
            <a:r>
              <a:rPr lang="de-DE" sz="2400" dirty="0"/>
              <a:t> </a:t>
            </a:r>
            <a:r>
              <a:rPr lang="de-DE" sz="2400" b="1" dirty="0"/>
              <a:t>R</a:t>
            </a:r>
          </a:p>
          <a:p>
            <a:r>
              <a:rPr lang="de-DE" sz="2400" dirty="0"/>
              <a:t>		(0,0;0,2)	→	</a:t>
            </a:r>
            <a:r>
              <a:rPr lang="de-DE" sz="2400" dirty="0" err="1"/>
              <a:t>almost</a:t>
            </a:r>
            <a:r>
              <a:rPr lang="de-DE" sz="2400" dirty="0"/>
              <a:t> </a:t>
            </a:r>
            <a:r>
              <a:rPr lang="de-DE" sz="2400" dirty="0" err="1"/>
              <a:t>no</a:t>
            </a:r>
            <a:r>
              <a:rPr lang="de-DE" sz="2400" dirty="0"/>
              <a:t> </a:t>
            </a:r>
            <a:r>
              <a:rPr lang="de-DE" sz="2400" dirty="0" err="1"/>
              <a:t>dependence</a:t>
            </a:r>
            <a:endParaRPr lang="de-DE" sz="2400" dirty="0"/>
          </a:p>
          <a:p>
            <a:r>
              <a:rPr lang="de-DE" sz="2400" dirty="0"/>
              <a:t>		[0,2;0,4)	→	</a:t>
            </a:r>
            <a:r>
              <a:rPr lang="de-DE" sz="2400" dirty="0" err="1"/>
              <a:t>low</a:t>
            </a:r>
            <a:r>
              <a:rPr lang="de-DE" sz="2400" dirty="0"/>
              <a:t> </a:t>
            </a:r>
            <a:r>
              <a:rPr lang="de-DE" sz="2400" dirty="0" err="1"/>
              <a:t>dependence</a:t>
            </a:r>
            <a:endParaRPr lang="de-DE" sz="2400" dirty="0"/>
          </a:p>
          <a:p>
            <a:r>
              <a:rPr lang="de-DE" sz="2400" dirty="0"/>
              <a:t>		[0,4;0,6)	→	medium </a:t>
            </a:r>
            <a:r>
              <a:rPr lang="de-DE" sz="2400" dirty="0" err="1"/>
              <a:t>dependence</a:t>
            </a:r>
            <a:endParaRPr lang="de-DE" sz="2400" dirty="0"/>
          </a:p>
          <a:p>
            <a:r>
              <a:rPr lang="de-DE" sz="2400" dirty="0"/>
              <a:t>		[0,6;0,8)	→	high </a:t>
            </a:r>
            <a:r>
              <a:rPr lang="de-DE" sz="2400" dirty="0" err="1"/>
              <a:t>dependence</a:t>
            </a:r>
            <a:endParaRPr lang="de-DE" sz="2400" dirty="0"/>
          </a:p>
          <a:p>
            <a:r>
              <a:rPr lang="de-DE" sz="2400" dirty="0"/>
              <a:t>		[0,8;1,0)	→	</a:t>
            </a:r>
            <a:r>
              <a:rPr lang="de-DE" sz="2400" dirty="0" err="1"/>
              <a:t>almost</a:t>
            </a:r>
            <a:r>
              <a:rPr lang="de-DE" sz="2400" dirty="0"/>
              <a:t> </a:t>
            </a:r>
            <a:r>
              <a:rPr lang="de-DE" sz="2400" dirty="0" err="1"/>
              <a:t>full</a:t>
            </a:r>
            <a:r>
              <a:rPr lang="de-DE" sz="2400" dirty="0"/>
              <a:t> </a:t>
            </a:r>
            <a:r>
              <a:rPr lang="de-DE" sz="2400" dirty="0" err="1"/>
              <a:t>dependence</a:t>
            </a:r>
            <a:endParaRPr lang="de-DE" sz="2400" dirty="0"/>
          </a:p>
          <a:p>
            <a:endParaRPr lang="de-DE" sz="24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37</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coefficient</a:t>
            </a:r>
            <a:endParaRPr lang="de-DE" sz="3200" dirty="0"/>
          </a:p>
        </p:txBody>
      </p:sp>
      <p:sp>
        <p:nvSpPr>
          <p:cNvPr id="6" name="Rechteck 5">
            <a:extLst>
              <a:ext uri="{FF2B5EF4-FFF2-40B4-BE49-F238E27FC236}">
                <a16:creationId xmlns:a16="http://schemas.microsoft.com/office/drawing/2014/main" id="{1502583C-439B-4AEB-5F32-6E926B7CE320}"/>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8" name="Grafik 7">
            <a:extLst>
              <a:ext uri="{FF2B5EF4-FFF2-40B4-BE49-F238E27FC236}">
                <a16:creationId xmlns:a16="http://schemas.microsoft.com/office/drawing/2014/main" id="{F14334DE-633E-0C7B-0635-FFAC00DDF6DB}"/>
              </a:ext>
            </a:extLst>
          </p:cNvPr>
          <p:cNvPicPr>
            <a:picLocks noChangeAspect="1"/>
          </p:cNvPicPr>
          <p:nvPr/>
        </p:nvPicPr>
        <p:blipFill>
          <a:blip r:embed="rId2"/>
          <a:stretch>
            <a:fillRect/>
          </a:stretch>
        </p:blipFill>
        <p:spPr>
          <a:xfrm>
            <a:off x="2403989" y="691336"/>
            <a:ext cx="7164602" cy="3223716"/>
          </a:xfrm>
          <a:prstGeom prst="rect">
            <a:avLst/>
          </a:prstGeom>
        </p:spPr>
      </p:pic>
    </p:spTree>
    <p:extLst>
      <p:ext uri="{BB962C8B-B14F-4D97-AF65-F5344CB8AC3E}">
        <p14:creationId xmlns:p14="http://schemas.microsoft.com/office/powerpoint/2010/main" val="1688727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386CAE9C-98EE-4793-B6DD-11C28406210D}" type="slidenum">
              <a:rPr lang="de-DE" smtClean="0"/>
              <a:t>38</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Correlation</a:t>
            </a:r>
            <a:r>
              <a:rPr lang="de-DE" sz="3200" dirty="0"/>
              <a:t> </a:t>
            </a:r>
            <a:r>
              <a:rPr lang="de-DE" sz="3200" dirty="0" err="1"/>
              <a:t>coefficiant</a:t>
            </a:r>
            <a:r>
              <a:rPr lang="de-DE" sz="3200" dirty="0"/>
              <a:t> </a:t>
            </a:r>
            <a:r>
              <a:rPr lang="de-DE" sz="3200" dirty="0" err="1"/>
              <a:t>examples</a:t>
            </a:r>
            <a:r>
              <a:rPr lang="de-DE" sz="3200" dirty="0"/>
              <a:t> </a:t>
            </a:r>
          </a:p>
        </p:txBody>
      </p:sp>
      <p:pic>
        <p:nvPicPr>
          <p:cNvPr id="2" name="Grafik 1">
            <a:extLst>
              <a:ext uri="{FF2B5EF4-FFF2-40B4-BE49-F238E27FC236}">
                <a16:creationId xmlns:a16="http://schemas.microsoft.com/office/drawing/2014/main" id="{7EB51631-25A7-4159-B8C2-816B507DC89D}"/>
              </a:ext>
            </a:extLst>
          </p:cNvPr>
          <p:cNvPicPr>
            <a:picLocks noChangeAspect="1"/>
          </p:cNvPicPr>
          <p:nvPr/>
        </p:nvPicPr>
        <p:blipFill>
          <a:blip r:embed="rId2"/>
          <a:stretch>
            <a:fillRect/>
          </a:stretch>
        </p:blipFill>
        <p:spPr>
          <a:xfrm>
            <a:off x="148144" y="1936799"/>
            <a:ext cx="8743902" cy="4968552"/>
          </a:xfrm>
          <a:prstGeom prst="rect">
            <a:avLst/>
          </a:prstGeom>
        </p:spPr>
      </p:pic>
      <p:sp>
        <p:nvSpPr>
          <p:cNvPr id="5" name="Textfeld 4">
            <a:extLst>
              <a:ext uri="{FF2B5EF4-FFF2-40B4-BE49-F238E27FC236}">
                <a16:creationId xmlns:a16="http://schemas.microsoft.com/office/drawing/2014/main" id="{4C59F2B4-64BB-4FEF-A3BC-30CE85F11BD3}"/>
              </a:ext>
            </a:extLst>
          </p:cNvPr>
          <p:cNvSpPr txBox="1"/>
          <p:nvPr/>
        </p:nvSpPr>
        <p:spPr>
          <a:xfrm>
            <a:off x="2673152" y="3019832"/>
            <a:ext cx="570990" cy="369332"/>
          </a:xfrm>
          <a:prstGeom prst="rect">
            <a:avLst/>
          </a:prstGeom>
          <a:noFill/>
        </p:spPr>
        <p:txBody>
          <a:bodyPr wrap="none" rtlCol="0">
            <a:spAutoFit/>
          </a:bodyPr>
          <a:lstStyle/>
          <a:p>
            <a:pPr algn="r"/>
            <a:r>
              <a:rPr lang="de-DE" dirty="0"/>
              <a:t>R=?</a:t>
            </a:r>
          </a:p>
        </p:txBody>
      </p:sp>
      <p:sp>
        <p:nvSpPr>
          <p:cNvPr id="15" name="Textfeld 14">
            <a:extLst>
              <a:ext uri="{FF2B5EF4-FFF2-40B4-BE49-F238E27FC236}">
                <a16:creationId xmlns:a16="http://schemas.microsoft.com/office/drawing/2014/main" id="{A6887D88-77D4-4907-8CB1-9AB597959ABE}"/>
              </a:ext>
            </a:extLst>
          </p:cNvPr>
          <p:cNvSpPr txBox="1"/>
          <p:nvPr/>
        </p:nvSpPr>
        <p:spPr>
          <a:xfrm>
            <a:off x="6744072" y="3073893"/>
            <a:ext cx="795572" cy="369332"/>
          </a:xfrm>
          <a:prstGeom prst="rect">
            <a:avLst/>
          </a:prstGeom>
          <a:noFill/>
        </p:spPr>
        <p:txBody>
          <a:bodyPr wrap="square" rtlCol="0">
            <a:spAutoFit/>
          </a:bodyPr>
          <a:lstStyle/>
          <a:p>
            <a:pPr algn="r"/>
            <a:r>
              <a:rPr lang="de-DE" dirty="0"/>
              <a:t>R=?</a:t>
            </a:r>
          </a:p>
        </p:txBody>
      </p:sp>
      <p:sp>
        <p:nvSpPr>
          <p:cNvPr id="16" name="Textfeld 15">
            <a:extLst>
              <a:ext uri="{FF2B5EF4-FFF2-40B4-BE49-F238E27FC236}">
                <a16:creationId xmlns:a16="http://schemas.microsoft.com/office/drawing/2014/main" id="{9C1EDBE1-3747-4E13-B5CC-B253D239EA83}"/>
              </a:ext>
            </a:extLst>
          </p:cNvPr>
          <p:cNvSpPr txBox="1"/>
          <p:nvPr/>
        </p:nvSpPr>
        <p:spPr>
          <a:xfrm>
            <a:off x="6489576" y="5396096"/>
            <a:ext cx="570990" cy="369332"/>
          </a:xfrm>
          <a:prstGeom prst="rect">
            <a:avLst/>
          </a:prstGeom>
          <a:noFill/>
        </p:spPr>
        <p:txBody>
          <a:bodyPr wrap="none" rtlCol="0">
            <a:spAutoFit/>
          </a:bodyPr>
          <a:lstStyle/>
          <a:p>
            <a:pPr algn="r"/>
            <a:r>
              <a:rPr lang="de-DE" dirty="0"/>
              <a:t>R=?</a:t>
            </a:r>
          </a:p>
        </p:txBody>
      </p:sp>
      <p:sp>
        <p:nvSpPr>
          <p:cNvPr id="17" name="Textfeld 16">
            <a:extLst>
              <a:ext uri="{FF2B5EF4-FFF2-40B4-BE49-F238E27FC236}">
                <a16:creationId xmlns:a16="http://schemas.microsoft.com/office/drawing/2014/main" id="{475DF8FB-02C5-40F6-9F0F-BBD081C6D19E}"/>
              </a:ext>
            </a:extLst>
          </p:cNvPr>
          <p:cNvSpPr txBox="1"/>
          <p:nvPr/>
        </p:nvSpPr>
        <p:spPr>
          <a:xfrm flipH="1">
            <a:off x="2445364" y="5396097"/>
            <a:ext cx="754417" cy="369332"/>
          </a:xfrm>
          <a:prstGeom prst="rect">
            <a:avLst/>
          </a:prstGeom>
          <a:noFill/>
        </p:spPr>
        <p:txBody>
          <a:bodyPr wrap="square" rtlCol="0">
            <a:spAutoFit/>
          </a:bodyPr>
          <a:lstStyle/>
          <a:p>
            <a:pPr algn="r"/>
            <a:r>
              <a:rPr lang="de-DE"/>
              <a:t>R=?</a:t>
            </a:r>
            <a:endParaRPr lang="de-DE" dirty="0"/>
          </a:p>
        </p:txBody>
      </p:sp>
      <p:sp>
        <p:nvSpPr>
          <p:cNvPr id="6" name="Rechteck 5">
            <a:extLst>
              <a:ext uri="{FF2B5EF4-FFF2-40B4-BE49-F238E27FC236}">
                <a16:creationId xmlns:a16="http://schemas.microsoft.com/office/drawing/2014/main" id="{B435CCDD-E08F-A67A-1C48-2D44DB853953}"/>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7" name="Grafik 6">
            <a:extLst>
              <a:ext uri="{FF2B5EF4-FFF2-40B4-BE49-F238E27FC236}">
                <a16:creationId xmlns:a16="http://schemas.microsoft.com/office/drawing/2014/main" id="{0B5B8249-0288-9F95-C154-1B58E60252CB}"/>
              </a:ext>
            </a:extLst>
          </p:cNvPr>
          <p:cNvPicPr>
            <a:picLocks noChangeAspect="1"/>
          </p:cNvPicPr>
          <p:nvPr/>
        </p:nvPicPr>
        <p:blipFill>
          <a:blip r:embed="rId3"/>
          <a:stretch>
            <a:fillRect/>
          </a:stretch>
        </p:blipFill>
        <p:spPr>
          <a:xfrm>
            <a:off x="1964464" y="733193"/>
            <a:ext cx="1612900" cy="1301750"/>
          </a:xfrm>
          <a:prstGeom prst="rect">
            <a:avLst/>
          </a:prstGeom>
        </p:spPr>
      </p:pic>
      <p:pic>
        <p:nvPicPr>
          <p:cNvPr id="8" name="Grafik 7">
            <a:extLst>
              <a:ext uri="{FF2B5EF4-FFF2-40B4-BE49-F238E27FC236}">
                <a16:creationId xmlns:a16="http://schemas.microsoft.com/office/drawing/2014/main" id="{FCE1B9C3-FBB4-821D-69A5-662813A2746E}"/>
              </a:ext>
            </a:extLst>
          </p:cNvPr>
          <p:cNvPicPr>
            <a:picLocks noChangeAspect="1"/>
          </p:cNvPicPr>
          <p:nvPr/>
        </p:nvPicPr>
        <p:blipFill>
          <a:blip r:embed="rId4"/>
          <a:stretch>
            <a:fillRect/>
          </a:stretch>
        </p:blipFill>
        <p:spPr>
          <a:xfrm>
            <a:off x="6062633" y="724877"/>
            <a:ext cx="1612900" cy="1301750"/>
          </a:xfrm>
          <a:prstGeom prst="rect">
            <a:avLst/>
          </a:prstGeom>
        </p:spPr>
      </p:pic>
    </p:spTree>
    <p:extLst>
      <p:ext uri="{BB962C8B-B14F-4D97-AF65-F5344CB8AC3E}">
        <p14:creationId xmlns:p14="http://schemas.microsoft.com/office/powerpoint/2010/main" val="2845362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8144" y="744811"/>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200" dirty="0"/>
              <a:t>The </a:t>
            </a:r>
            <a:r>
              <a:rPr lang="de-DE" sz="2200" dirty="0" err="1"/>
              <a:t>squared</a:t>
            </a:r>
            <a:r>
              <a:rPr lang="de-DE" sz="2200" dirty="0"/>
              <a:t> </a:t>
            </a:r>
            <a:r>
              <a:rPr lang="de-DE" sz="2200" dirty="0" err="1"/>
              <a:t>correlation</a:t>
            </a:r>
            <a:r>
              <a:rPr lang="de-DE" sz="2200" dirty="0"/>
              <a:t> </a:t>
            </a:r>
            <a:r>
              <a:rPr lang="de-DE" sz="2200" dirty="0" err="1"/>
              <a:t>coefficiant</a:t>
            </a:r>
            <a:r>
              <a:rPr lang="de-DE" sz="2200" dirty="0"/>
              <a:t> R</a:t>
            </a:r>
            <a:r>
              <a:rPr lang="de-DE" sz="2200" baseline="30000" dirty="0"/>
              <a:t>2 </a:t>
            </a:r>
            <a:r>
              <a:rPr lang="de-DE" sz="2200" dirty="0" err="1"/>
              <a:t>is</a:t>
            </a:r>
            <a:r>
              <a:rPr lang="de-DE" sz="2200" dirty="0"/>
              <a:t> </a:t>
            </a:r>
            <a:r>
              <a:rPr lang="de-DE" sz="2200" dirty="0" err="1"/>
              <a:t>called</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a:t>
            </a:r>
            <a:endParaRPr lang="de-DE" sz="2200" baseline="30000" dirty="0"/>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In quantitative </a:t>
            </a:r>
            <a:r>
              <a:rPr lang="de-DE" sz="2200" dirty="0" err="1"/>
              <a:t>analysis</a:t>
            </a:r>
            <a:r>
              <a:rPr lang="de-DE" sz="2200" dirty="0"/>
              <a:t>, </a:t>
            </a:r>
            <a:r>
              <a:rPr lang="de-DE" sz="2200" dirty="0" err="1"/>
              <a:t>we</a:t>
            </a:r>
            <a:r>
              <a:rPr lang="de-DE" sz="2200" dirty="0"/>
              <a:t> </a:t>
            </a:r>
            <a:r>
              <a:rPr lang="de-DE" sz="2200" dirty="0" err="1"/>
              <a:t>often</a:t>
            </a:r>
            <a:r>
              <a:rPr lang="de-DE" sz="2200" dirty="0"/>
              <a:t> </a:t>
            </a:r>
            <a:r>
              <a:rPr lang="de-DE" sz="2200" dirty="0" err="1"/>
              <a:t>use</a:t>
            </a:r>
            <a:r>
              <a:rPr lang="de-DE" sz="2200" dirty="0"/>
              <a:t> </a:t>
            </a:r>
            <a:r>
              <a:rPr lang="de-DE" sz="2200" dirty="0" err="1"/>
              <a:t>the</a:t>
            </a:r>
            <a:r>
              <a:rPr lang="de-DE" sz="2200" dirty="0"/>
              <a:t> </a:t>
            </a:r>
            <a:r>
              <a:rPr lang="de-DE" sz="2200" dirty="0" err="1"/>
              <a:t>coefficiant</a:t>
            </a:r>
            <a:r>
              <a:rPr lang="de-DE" sz="2200" dirty="0"/>
              <a:t> </a:t>
            </a:r>
            <a:r>
              <a:rPr lang="de-DE" sz="2200" dirty="0" err="1"/>
              <a:t>of</a:t>
            </a:r>
            <a:r>
              <a:rPr lang="de-DE" sz="2200" dirty="0"/>
              <a:t> </a:t>
            </a:r>
            <a:r>
              <a:rPr lang="de-DE" sz="2200" dirty="0" err="1"/>
              <a:t>determination</a:t>
            </a:r>
            <a:r>
              <a:rPr lang="de-DE" sz="2200" dirty="0"/>
              <a:t> R</a:t>
            </a:r>
            <a:r>
              <a:rPr lang="de-DE" sz="2200" baseline="30000" dirty="0"/>
              <a:t>2</a:t>
            </a:r>
            <a:r>
              <a:rPr lang="de-DE" sz="2200" dirty="0"/>
              <a:t>, </a:t>
            </a:r>
            <a:r>
              <a:rPr lang="de-DE" sz="2200" dirty="0" err="1"/>
              <a:t>because</a:t>
            </a:r>
            <a:r>
              <a:rPr lang="de-DE" sz="2200" dirty="0"/>
              <a:t> </a:t>
            </a:r>
            <a:r>
              <a:rPr lang="de-DE" sz="2200" dirty="0" err="1"/>
              <a:t>it</a:t>
            </a:r>
            <a:r>
              <a:rPr lang="de-DE" sz="2200" dirty="0"/>
              <a:t> </a:t>
            </a:r>
            <a:r>
              <a:rPr lang="de-DE" sz="2200" dirty="0" err="1"/>
              <a:t>can</a:t>
            </a:r>
            <a:r>
              <a:rPr lang="de-DE" sz="2200" dirty="0"/>
              <a:t> </a:t>
            </a:r>
            <a:r>
              <a:rPr lang="de-DE" sz="2200" dirty="0" err="1"/>
              <a:t>be</a:t>
            </a:r>
            <a:r>
              <a:rPr lang="de-DE" sz="2200" dirty="0"/>
              <a:t> </a:t>
            </a:r>
            <a:r>
              <a:rPr lang="de-DE" sz="2200" dirty="0" err="1"/>
              <a:t>intuitively</a:t>
            </a:r>
            <a:r>
              <a:rPr lang="de-DE" sz="2200" dirty="0"/>
              <a:t> </a:t>
            </a:r>
            <a:r>
              <a:rPr lang="de-DE" sz="2200" dirty="0" err="1"/>
              <a:t>interpreted</a:t>
            </a:r>
            <a:endParaRPr lang="de-DE" sz="2200" baseline="30000" dirty="0"/>
          </a:p>
          <a:p>
            <a:endParaRPr lang="de-DE" sz="2200" dirty="0"/>
          </a:p>
          <a:p>
            <a:pPr marL="342900" indent="-342900">
              <a:buFont typeface="Arial" panose="020B0604020202020204" pitchFamily="34" charset="0"/>
              <a:buChar char="•"/>
            </a:pPr>
            <a:r>
              <a:rPr lang="de-DE" sz="2200" dirty="0"/>
              <a:t>But R</a:t>
            </a:r>
            <a:r>
              <a:rPr lang="de-DE" sz="2200" baseline="30000" dirty="0"/>
              <a:t>2 </a:t>
            </a:r>
            <a:r>
              <a:rPr lang="de-DE" sz="2200" dirty="0" err="1"/>
              <a:t>does</a:t>
            </a:r>
            <a:r>
              <a:rPr lang="de-DE" sz="2200" dirty="0"/>
              <a:t> not </a:t>
            </a:r>
            <a:r>
              <a:rPr lang="de-DE" sz="2200" dirty="0" err="1"/>
              <a:t>distinguish</a:t>
            </a:r>
            <a:r>
              <a:rPr lang="de-DE" sz="2200" dirty="0"/>
              <a:t> </a:t>
            </a:r>
            <a:r>
              <a:rPr lang="de-DE" sz="2200" dirty="0" err="1"/>
              <a:t>between</a:t>
            </a:r>
            <a:r>
              <a:rPr lang="de-DE" sz="2200" dirty="0"/>
              <a:t> + and – </a:t>
            </a:r>
            <a:r>
              <a:rPr lang="de-DE" sz="2200" dirty="0" err="1"/>
              <a:t>anymore</a:t>
            </a:r>
            <a:r>
              <a:rPr lang="de-DE" sz="2200" dirty="0"/>
              <a:t>.</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is</a:t>
            </a:r>
            <a:r>
              <a:rPr lang="de-DE" sz="2200" dirty="0"/>
              <a:t> in </a:t>
            </a:r>
            <a:r>
              <a:rPr lang="de-DE" sz="2200" dirty="0" err="1"/>
              <a:t>the</a:t>
            </a:r>
            <a:r>
              <a:rPr lang="de-DE" sz="2200" dirty="0"/>
              <a:t> </a:t>
            </a:r>
            <a:r>
              <a:rPr lang="de-DE" sz="2200" dirty="0" err="1"/>
              <a:t>interval</a:t>
            </a:r>
            <a:r>
              <a:rPr lang="de-DE" sz="2200" dirty="0"/>
              <a:t> [0,1]</a:t>
            </a:r>
          </a:p>
          <a:p>
            <a:pPr marL="342900" indent="-342900">
              <a:buFont typeface="Arial" panose="020B0604020202020204" pitchFamily="34" charset="0"/>
              <a:buChar char="•"/>
            </a:pPr>
            <a:endParaRPr lang="de-DE" sz="2200" dirty="0"/>
          </a:p>
          <a:p>
            <a:pPr marL="342900" indent="-342900">
              <a:buFont typeface="Arial" panose="020B0604020202020204" pitchFamily="34" charset="0"/>
              <a:buChar char="•"/>
            </a:pPr>
            <a:r>
              <a:rPr lang="de-DE" sz="2200" dirty="0"/>
              <a:t>R</a:t>
            </a:r>
            <a:r>
              <a:rPr lang="de-DE" sz="2200" baseline="30000" dirty="0"/>
              <a:t>2 </a:t>
            </a:r>
            <a:r>
              <a:rPr lang="de-DE" sz="2200" dirty="0" err="1"/>
              <a:t>grafical</a:t>
            </a:r>
            <a:r>
              <a:rPr lang="de-DE" sz="2200" dirty="0"/>
              <a:t> </a:t>
            </a:r>
            <a:r>
              <a:rPr lang="de-DE" sz="2200" dirty="0" err="1"/>
              <a:t>interpretation</a:t>
            </a:r>
            <a:r>
              <a:rPr lang="de-DE" sz="2200" dirty="0"/>
              <a:t>:</a:t>
            </a:r>
          </a:p>
          <a:p>
            <a:pPr marL="800100" lvl="1" indent="-342900">
              <a:buFont typeface="Arial" panose="020B0604020202020204" pitchFamily="34" charset="0"/>
              <a:buChar char="•"/>
            </a:pPr>
            <a:r>
              <a:rPr lang="de-DE" sz="2200" dirty="0"/>
              <a:t>R</a:t>
            </a:r>
            <a:r>
              <a:rPr lang="de-DE" sz="2200" baseline="30000" dirty="0"/>
              <a:t>2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i.e. </a:t>
            </a:r>
            <a:r>
              <a:rPr lang="de-DE" sz="2200" dirty="0" err="1"/>
              <a:t>how</a:t>
            </a:r>
            <a:r>
              <a:rPr lang="de-DE" sz="2200" dirty="0"/>
              <a:t> </a:t>
            </a:r>
            <a:r>
              <a:rPr lang="de-DE" sz="2200" dirty="0" err="1"/>
              <a:t>much</a:t>
            </a:r>
            <a:r>
              <a:rPr lang="de-DE" sz="2200" dirty="0"/>
              <a:t> </a:t>
            </a:r>
            <a:r>
              <a:rPr lang="de-DE" sz="2200" dirty="0" err="1"/>
              <a:t>percent</a:t>
            </a:r>
            <a:r>
              <a:rPr lang="de-DE" sz="2200" dirty="0"/>
              <a:t> </a:t>
            </a:r>
            <a:r>
              <a:rPr lang="de-DE" sz="2200" dirty="0" err="1"/>
              <a:t>is</a:t>
            </a:r>
            <a:r>
              <a:rPr lang="de-DE" sz="2200" dirty="0"/>
              <a: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regression</a:t>
            </a:r>
            <a:r>
              <a:rPr lang="de-DE" sz="2200" dirty="0"/>
              <a:t> </a:t>
            </a:r>
            <a:r>
              <a:rPr lang="de-DE" sz="2200" dirty="0" err="1"/>
              <a:t>line</a:t>
            </a:r>
            <a:endParaRPr lang="de-DE" sz="2200" dirty="0"/>
          </a:p>
          <a:p>
            <a:pPr marL="800100" lvl="1" indent="-342900">
              <a:buFont typeface="Arial" panose="020B0604020202020204" pitchFamily="34" charset="0"/>
              <a:buChar char="•"/>
            </a:pPr>
            <a:r>
              <a:rPr lang="de-DE" sz="2200" dirty="0"/>
              <a:t>(1-R</a:t>
            </a:r>
            <a:r>
              <a:rPr lang="de-DE" sz="2200" baseline="30000" dirty="0"/>
              <a:t>2</a:t>
            </a:r>
            <a:r>
              <a:rPr lang="de-DE" sz="2200" dirty="0"/>
              <a:t>) </a:t>
            </a:r>
            <a:r>
              <a:rPr lang="de-DE" sz="2200" dirty="0" err="1"/>
              <a:t>equals</a:t>
            </a:r>
            <a:r>
              <a:rPr lang="de-DE" sz="2200" dirty="0"/>
              <a:t> </a:t>
            </a:r>
            <a:r>
              <a:rPr lang="de-DE" sz="2200" dirty="0" err="1"/>
              <a:t>the</a:t>
            </a:r>
            <a:r>
              <a:rPr lang="de-DE" sz="2200" dirty="0"/>
              <a:t> </a:t>
            </a:r>
            <a:r>
              <a:rPr lang="de-DE" sz="2200" dirty="0" err="1"/>
              <a:t>proportion</a:t>
            </a:r>
            <a:r>
              <a:rPr lang="de-DE" sz="2200" dirty="0"/>
              <a:t> </a:t>
            </a:r>
            <a:r>
              <a:rPr lang="de-DE" sz="2200" dirty="0" err="1"/>
              <a:t>of</a:t>
            </a:r>
            <a:r>
              <a:rPr lang="de-DE" sz="2200" dirty="0"/>
              <a:t> </a:t>
            </a:r>
            <a:r>
              <a:rPr lang="de-DE" sz="2200" dirty="0" err="1"/>
              <a:t>Variance</a:t>
            </a:r>
            <a:r>
              <a:rPr lang="de-DE" sz="2200" dirty="0"/>
              <a:t> not </a:t>
            </a:r>
            <a:r>
              <a:rPr lang="de-DE" sz="2200" dirty="0" err="1"/>
              <a:t>explained</a:t>
            </a:r>
            <a:r>
              <a:rPr lang="de-DE" sz="2200" dirty="0"/>
              <a:t> </a:t>
            </a:r>
            <a:r>
              <a:rPr lang="de-DE" sz="2200" dirty="0" err="1"/>
              <a:t>by</a:t>
            </a:r>
            <a:r>
              <a:rPr lang="de-DE" sz="2200" dirty="0"/>
              <a:t> </a:t>
            </a:r>
            <a:r>
              <a:rPr lang="de-DE" sz="2200" dirty="0" err="1"/>
              <a:t>the</a:t>
            </a:r>
            <a:r>
              <a:rPr lang="de-DE" sz="2200" dirty="0"/>
              <a:t> </a:t>
            </a:r>
            <a:r>
              <a:rPr lang="de-DE" sz="2200" dirty="0" err="1"/>
              <a:t>model</a:t>
            </a:r>
            <a:r>
              <a:rPr lang="de-DE" sz="2200" dirty="0"/>
              <a:t> in </a:t>
            </a:r>
            <a:r>
              <a:rPr lang="de-DE" sz="2200" dirty="0" err="1"/>
              <a:t>relation</a:t>
            </a:r>
            <a:r>
              <a:rPr lang="de-DE" sz="2200" dirty="0"/>
              <a:t> </a:t>
            </a:r>
            <a:r>
              <a:rPr lang="de-DE" sz="2200" dirty="0" err="1"/>
              <a:t>to</a:t>
            </a:r>
            <a:r>
              <a:rPr lang="de-DE" sz="2200" dirty="0"/>
              <a:t> </a:t>
            </a:r>
            <a:r>
              <a:rPr lang="de-DE" sz="2200" dirty="0" err="1"/>
              <a:t>the</a:t>
            </a:r>
            <a:r>
              <a:rPr lang="de-DE" sz="2200" dirty="0"/>
              <a:t> total </a:t>
            </a:r>
            <a:r>
              <a:rPr lang="de-DE" sz="2200" dirty="0" err="1"/>
              <a:t>variance</a:t>
            </a:r>
            <a:r>
              <a:rPr lang="de-DE" sz="2200" dirty="0"/>
              <a:t>, and </a:t>
            </a:r>
            <a:r>
              <a:rPr lang="de-DE" sz="2200" dirty="0" err="1"/>
              <a:t>has</a:t>
            </a:r>
            <a:r>
              <a:rPr lang="de-DE" sz="2200" dirty="0"/>
              <a:t> </a:t>
            </a:r>
            <a:r>
              <a:rPr lang="de-DE" sz="2200" dirty="0" err="1"/>
              <a:t>to</a:t>
            </a:r>
            <a:r>
              <a:rPr lang="de-DE" sz="2200" dirty="0"/>
              <a:t> </a:t>
            </a:r>
            <a:r>
              <a:rPr lang="de-DE" sz="2200" dirty="0" err="1"/>
              <a:t>be</a:t>
            </a:r>
            <a:r>
              <a:rPr lang="de-DE" sz="2200" dirty="0"/>
              <a:t> </a:t>
            </a:r>
            <a:r>
              <a:rPr lang="de-DE" sz="2200" dirty="0" err="1"/>
              <a:t>explained</a:t>
            </a:r>
            <a:r>
              <a:rPr lang="de-DE" sz="2200" dirty="0"/>
              <a:t> </a:t>
            </a:r>
            <a:r>
              <a:rPr lang="de-DE" sz="2200" dirty="0" err="1"/>
              <a:t>by</a:t>
            </a:r>
            <a:r>
              <a:rPr lang="de-DE" sz="2200" dirty="0"/>
              <a:t> </a:t>
            </a:r>
            <a:r>
              <a:rPr lang="de-DE" sz="2200" dirty="0" err="1"/>
              <a:t>other</a:t>
            </a:r>
            <a:r>
              <a:rPr lang="de-DE" sz="2200" dirty="0"/>
              <a:t> </a:t>
            </a:r>
            <a:r>
              <a:rPr lang="de-DE" sz="2200" dirty="0" err="1"/>
              <a:t>influencing</a:t>
            </a:r>
            <a:r>
              <a:rPr lang="de-DE" sz="2200" dirty="0"/>
              <a:t> </a:t>
            </a:r>
            <a:r>
              <a:rPr lang="de-DE" sz="2200" dirty="0" err="1"/>
              <a:t>factors</a:t>
            </a:r>
            <a:endParaRPr lang="de-DE" sz="2200" dirty="0"/>
          </a:p>
          <a:p>
            <a:endParaRPr lang="de-DE" sz="2400" dirty="0"/>
          </a:p>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39</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err="1"/>
              <a:t>Coefficiant</a:t>
            </a:r>
            <a:r>
              <a:rPr lang="de-DE" sz="3200" dirty="0"/>
              <a:t> </a:t>
            </a:r>
            <a:r>
              <a:rPr lang="de-DE" sz="3200" dirty="0" err="1"/>
              <a:t>of</a:t>
            </a:r>
            <a:r>
              <a:rPr lang="de-DE" sz="3200" dirty="0"/>
              <a:t> </a:t>
            </a:r>
            <a:r>
              <a:rPr lang="de-DE" sz="3200" dirty="0" err="1"/>
              <a:t>determination</a:t>
            </a:r>
            <a:r>
              <a:rPr lang="de-DE" sz="3200" dirty="0"/>
              <a:t> R</a:t>
            </a:r>
            <a:r>
              <a:rPr lang="de-DE" sz="3200" baseline="30000" dirty="0"/>
              <a:t>2</a:t>
            </a:r>
          </a:p>
        </p:txBody>
      </p:sp>
      <p:sp>
        <p:nvSpPr>
          <p:cNvPr id="5" name="Rechteck 4">
            <a:extLst>
              <a:ext uri="{FF2B5EF4-FFF2-40B4-BE49-F238E27FC236}">
                <a16:creationId xmlns:a16="http://schemas.microsoft.com/office/drawing/2014/main" id="{3286AE7D-CB75-B734-FD9F-E1CAC7DBA9C9}"/>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07731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Content</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780158"/>
            <a:ext cx="12172951" cy="5903030"/>
          </a:xfrm>
          <a:prstGeom prst="rect">
            <a:avLst/>
          </a:prstGeom>
          <a:noFill/>
        </p:spPr>
        <p:txBody>
          <a:bodyPr wrap="square" rtlCol="0">
            <a:noAutofit/>
          </a:bodyPr>
          <a:lstStyle/>
          <a:p>
            <a:pPr marL="342900" indent="-3429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Overview of macroeconomic indicators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Okun`s law and time series analysis</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General developments in the global economy and international trade</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Exchange rates, Siegels paradoxon Interest parity and the Mundell-Felming-model</a:t>
            </a:r>
          </a:p>
          <a:p>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The Philippscurve, Taylor-Rule, time inconsistency and general problems in monetary policy</a:t>
            </a:r>
            <a:endParaRPr lang="de-DE" sz="2400" dirty="0">
              <a:latin typeface="Times New Roman" panose="02020603050405020304" pitchFamily="18" charset="0"/>
              <a:cs typeface="Times New Roman" panose="02020603050405020304" pitchFamily="18" charset="0"/>
            </a:endParaRPr>
          </a:p>
          <a:p>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The Solow growth model</a:t>
            </a:r>
          </a:p>
          <a:p>
            <a:pPr marL="342900" indent="-342900">
              <a:buFont typeface="Arial" panose="020B0604020202020204" pitchFamily="34" charset="0"/>
              <a:buChar char="•"/>
            </a:pPr>
            <a:endParaRPr lang="de-DE" sz="24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a:latin typeface="Times New Roman" panose="02020603050405020304" pitchFamily="18" charset="0"/>
                <a:cs typeface="Times New Roman" panose="02020603050405020304" pitchFamily="18" charset="0"/>
              </a:rPr>
              <a:t>Selected topics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116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41FF87A6-C0B4-482F-AE39-C74170FCD87E}"/>
              </a:ext>
            </a:extLst>
          </p:cNvPr>
          <p:cNvGraphicFramePr>
            <a:graphicFrameLocks noChangeAspect="1"/>
          </p:cNvGraphicFramePr>
          <p:nvPr/>
        </p:nvGraphicFramePr>
        <p:xfrm>
          <a:off x="1622728" y="2786286"/>
          <a:ext cx="3233738" cy="1940719"/>
        </p:xfrm>
        <a:graphic>
          <a:graphicData uri="http://schemas.openxmlformats.org/presentationml/2006/ole">
            <mc:AlternateContent xmlns:mc="http://schemas.openxmlformats.org/markup-compatibility/2006">
              <mc:Choice xmlns:v="urn:schemas-microsoft-com:vml" Requires="v">
                <p:oleObj spid="_x0000_s3090" name="Arbeitsblatt" r:id="rId3" imgW="4572000" imgH="2743335" progId="Excel.Sheet.12">
                  <p:link updateAutomatic="1"/>
                </p:oleObj>
              </mc:Choice>
              <mc:Fallback>
                <p:oleObj name="Arbeitsblatt" r:id="rId3" imgW="4572000" imgH="2743335" progId="Excel.Sheet.12">
                  <p:link updateAutomatic="1"/>
                  <p:pic>
                    <p:nvPicPr>
                      <p:cNvPr id="4" name="Objekt 3">
                        <a:extLst>
                          <a:ext uri="{FF2B5EF4-FFF2-40B4-BE49-F238E27FC236}">
                            <a16:creationId xmlns:a16="http://schemas.microsoft.com/office/drawing/2014/main" id="{41FF87A6-C0B4-482F-AE39-C74170FCD87E}"/>
                          </a:ext>
                        </a:extLst>
                      </p:cNvPr>
                      <p:cNvPicPr>
                        <a:picLocks noChangeAspect="1" noChangeArrowheads="1"/>
                      </p:cNvPicPr>
                      <p:nvPr/>
                    </p:nvPicPr>
                    <p:blipFill>
                      <a:blip r:embed="rId4"/>
                      <a:srcRect/>
                      <a:stretch>
                        <a:fillRect/>
                      </a:stretch>
                    </p:blipFill>
                    <p:spPr bwMode="auto">
                      <a:xfrm>
                        <a:off x="1622728" y="2786286"/>
                        <a:ext cx="3233738" cy="1940719"/>
                      </a:xfrm>
                      <a:prstGeom prst="rect">
                        <a:avLst/>
                      </a:prstGeom>
                      <a:noFill/>
                      <a:ln>
                        <a:noFill/>
                      </a:ln>
                    </p:spPr>
                  </p:pic>
                </p:oleObj>
              </mc:Fallback>
            </mc:AlternateContent>
          </a:graphicData>
        </a:graphic>
      </p:graphicFrame>
      <p:graphicFrame>
        <p:nvGraphicFramePr>
          <p:cNvPr id="5" name="Objekt 4">
            <a:extLst>
              <a:ext uri="{FF2B5EF4-FFF2-40B4-BE49-F238E27FC236}">
                <a16:creationId xmlns:a16="http://schemas.microsoft.com/office/drawing/2014/main" id="{39E4FE36-08C7-4E63-A4CF-8FD648E8F709}"/>
              </a:ext>
            </a:extLst>
          </p:cNvPr>
          <p:cNvGraphicFramePr>
            <a:graphicFrameLocks noChangeAspect="1"/>
          </p:cNvGraphicFramePr>
          <p:nvPr/>
        </p:nvGraphicFramePr>
        <p:xfrm>
          <a:off x="1660942" y="767658"/>
          <a:ext cx="3233738" cy="1940719"/>
        </p:xfrm>
        <a:graphic>
          <a:graphicData uri="http://schemas.openxmlformats.org/presentationml/2006/ole">
            <mc:AlternateContent xmlns:mc="http://schemas.openxmlformats.org/markup-compatibility/2006">
              <mc:Choice xmlns:v="urn:schemas-microsoft-com:vml" Requires="v">
                <p:oleObj spid="_x0000_s3091" name="Arbeitsblatt" r:id="rId3" imgW="4572000" imgH="2743335" progId="Excel.Sheet.12">
                  <p:link updateAutomatic="1"/>
                </p:oleObj>
              </mc:Choice>
              <mc:Fallback>
                <p:oleObj name="Arbeitsblatt" r:id="rId3" imgW="4572000" imgH="2743335" progId="Excel.Sheet.12">
                  <p:link updateAutomatic="1"/>
                  <p:pic>
                    <p:nvPicPr>
                      <p:cNvPr id="5" name="Objekt 4">
                        <a:extLst>
                          <a:ext uri="{FF2B5EF4-FFF2-40B4-BE49-F238E27FC236}">
                            <a16:creationId xmlns:a16="http://schemas.microsoft.com/office/drawing/2014/main" id="{39E4FE36-08C7-4E63-A4CF-8FD648E8F709}"/>
                          </a:ext>
                        </a:extLst>
                      </p:cNvPr>
                      <p:cNvPicPr/>
                      <p:nvPr/>
                    </p:nvPicPr>
                    <p:blipFill>
                      <a:blip r:embed="rId5"/>
                      <a:stretch>
                        <a:fillRect/>
                      </a:stretch>
                    </p:blipFill>
                    <p:spPr>
                      <a:xfrm>
                        <a:off x="1660942" y="767658"/>
                        <a:ext cx="3233738" cy="1940719"/>
                      </a:xfrm>
                      <a:prstGeom prst="rect">
                        <a:avLst/>
                      </a:prstGeom>
                    </p:spPr>
                  </p:pic>
                </p:oleObj>
              </mc:Fallback>
            </mc:AlternateContent>
          </a:graphicData>
        </a:graphic>
      </p:graphicFrame>
      <p:sp>
        <p:nvSpPr>
          <p:cNvPr id="6" name="Textfeld 5">
            <a:extLst>
              <a:ext uri="{FF2B5EF4-FFF2-40B4-BE49-F238E27FC236}">
                <a16:creationId xmlns:a16="http://schemas.microsoft.com/office/drawing/2014/main" id="{0CF00B30-D826-46D5-825A-CDA358AE47D2}"/>
              </a:ext>
            </a:extLst>
          </p:cNvPr>
          <p:cNvSpPr txBox="1"/>
          <p:nvPr/>
        </p:nvSpPr>
        <p:spPr>
          <a:xfrm>
            <a:off x="2468724" y="1176729"/>
            <a:ext cx="1626468" cy="669414"/>
          </a:xfrm>
          <a:prstGeom prst="rect">
            <a:avLst/>
          </a:prstGeom>
          <a:noFill/>
        </p:spPr>
        <p:txBody>
          <a:bodyPr wrap="square" rtlCol="0">
            <a:spAutoFit/>
          </a:bodyPr>
          <a:lstStyle/>
          <a:p>
            <a:r>
              <a:rPr lang="de-DE" sz="2550" dirty="0"/>
              <a:t>} </a:t>
            </a:r>
            <a:r>
              <a:rPr lang="de-DE" sz="1200" dirty="0" err="1"/>
              <a:t>Explained</a:t>
            </a:r>
            <a:r>
              <a:rPr lang="de-DE" sz="1200" dirty="0"/>
              <a:t> </a:t>
            </a:r>
            <a:r>
              <a:rPr lang="de-DE" sz="1200" dirty="0" err="1"/>
              <a:t>difference</a:t>
            </a:r>
            <a:endParaRPr lang="de-DE" sz="1200" dirty="0"/>
          </a:p>
        </p:txBody>
      </p:sp>
      <p:sp>
        <p:nvSpPr>
          <p:cNvPr id="7" name="Textfeld 6">
            <a:extLst>
              <a:ext uri="{FF2B5EF4-FFF2-40B4-BE49-F238E27FC236}">
                <a16:creationId xmlns:a16="http://schemas.microsoft.com/office/drawing/2014/main" id="{0ADA034D-D1E7-4C1D-848C-F0883DE9F0B8}"/>
              </a:ext>
            </a:extLst>
          </p:cNvPr>
          <p:cNvSpPr txBox="1"/>
          <p:nvPr/>
        </p:nvSpPr>
        <p:spPr>
          <a:xfrm>
            <a:off x="2468724" y="830918"/>
            <a:ext cx="2052228" cy="530915"/>
          </a:xfrm>
          <a:prstGeom prst="rect">
            <a:avLst/>
          </a:prstGeom>
          <a:noFill/>
        </p:spPr>
        <p:txBody>
          <a:bodyPr wrap="square" rtlCol="0">
            <a:spAutoFit/>
          </a:bodyPr>
          <a:lstStyle/>
          <a:p>
            <a:r>
              <a:rPr lang="de-DE" sz="2850" dirty="0"/>
              <a:t>}</a:t>
            </a:r>
            <a:r>
              <a:rPr lang="de-DE" sz="1200" dirty="0"/>
              <a:t> Non </a:t>
            </a:r>
            <a:r>
              <a:rPr lang="de-DE" sz="1200" dirty="0" err="1"/>
              <a:t>explained</a:t>
            </a:r>
            <a:r>
              <a:rPr lang="de-DE" sz="1200" dirty="0"/>
              <a:t> </a:t>
            </a:r>
            <a:r>
              <a:rPr lang="de-DE" sz="1200" dirty="0" err="1"/>
              <a:t>difference</a:t>
            </a:r>
            <a:endParaRPr lang="de-DE" sz="1200" dirty="0"/>
          </a:p>
        </p:txBody>
      </p:sp>
      <p:sp>
        <p:nvSpPr>
          <p:cNvPr id="8" name="Textfeld 7">
            <a:extLst>
              <a:ext uri="{FF2B5EF4-FFF2-40B4-BE49-F238E27FC236}">
                <a16:creationId xmlns:a16="http://schemas.microsoft.com/office/drawing/2014/main" id="{7B875E66-76A6-4F57-B714-A41636CB7694}"/>
              </a:ext>
            </a:extLst>
          </p:cNvPr>
          <p:cNvSpPr txBox="1"/>
          <p:nvPr/>
        </p:nvSpPr>
        <p:spPr>
          <a:xfrm>
            <a:off x="4034898" y="1554773"/>
            <a:ext cx="864096" cy="276999"/>
          </a:xfrm>
          <a:prstGeom prst="rect">
            <a:avLst/>
          </a:prstGeom>
          <a:noFill/>
        </p:spPr>
        <p:txBody>
          <a:bodyPr wrap="square" rtlCol="0">
            <a:spAutoFit/>
          </a:bodyPr>
          <a:lstStyle/>
          <a:p>
            <a:r>
              <a:rPr lang="de-DE" sz="1200" dirty="0"/>
              <a:t>Mean</a:t>
            </a:r>
          </a:p>
        </p:txBody>
      </p:sp>
      <p:sp>
        <p:nvSpPr>
          <p:cNvPr id="9" name="Textfeld 8">
            <a:extLst>
              <a:ext uri="{FF2B5EF4-FFF2-40B4-BE49-F238E27FC236}">
                <a16:creationId xmlns:a16="http://schemas.microsoft.com/office/drawing/2014/main" id="{D867AAAE-2628-4DB9-B850-03BAC4957339}"/>
              </a:ext>
            </a:extLst>
          </p:cNvPr>
          <p:cNvSpPr txBox="1"/>
          <p:nvPr/>
        </p:nvSpPr>
        <p:spPr>
          <a:xfrm>
            <a:off x="3944987" y="3546481"/>
            <a:ext cx="864096" cy="276999"/>
          </a:xfrm>
          <a:prstGeom prst="rect">
            <a:avLst/>
          </a:prstGeom>
          <a:noFill/>
        </p:spPr>
        <p:txBody>
          <a:bodyPr wrap="square" rtlCol="0">
            <a:spAutoFit/>
          </a:bodyPr>
          <a:lstStyle/>
          <a:p>
            <a:r>
              <a:rPr lang="de-DE" sz="1200" dirty="0"/>
              <a:t>Mean </a:t>
            </a:r>
          </a:p>
        </p:txBody>
      </p:sp>
      <p:sp>
        <p:nvSpPr>
          <p:cNvPr id="10" name="Textfeld 9">
            <a:extLst>
              <a:ext uri="{FF2B5EF4-FFF2-40B4-BE49-F238E27FC236}">
                <a16:creationId xmlns:a16="http://schemas.microsoft.com/office/drawing/2014/main" id="{68DC2A56-8192-4D97-B017-6479877D5D56}"/>
              </a:ext>
            </a:extLst>
          </p:cNvPr>
          <p:cNvSpPr txBox="1"/>
          <p:nvPr/>
        </p:nvSpPr>
        <p:spPr>
          <a:xfrm>
            <a:off x="1496616" y="960707"/>
            <a:ext cx="911814" cy="461665"/>
          </a:xfrm>
          <a:prstGeom prst="rect">
            <a:avLst/>
          </a:prstGeom>
          <a:noFill/>
        </p:spPr>
        <p:txBody>
          <a:bodyPr wrap="square" rtlCol="0">
            <a:spAutoFit/>
          </a:bodyPr>
          <a:lstStyle/>
          <a:p>
            <a:r>
              <a:rPr lang="de-DE" sz="1200" dirty="0"/>
              <a:t>Total </a:t>
            </a:r>
            <a:r>
              <a:rPr lang="de-DE" sz="1200" dirty="0" err="1"/>
              <a:t>Difference</a:t>
            </a:r>
            <a:endParaRPr lang="de-DE" sz="1200" dirty="0"/>
          </a:p>
        </p:txBody>
      </p:sp>
      <p:sp>
        <p:nvSpPr>
          <p:cNvPr id="11" name="Textfeld 10">
            <a:extLst>
              <a:ext uri="{FF2B5EF4-FFF2-40B4-BE49-F238E27FC236}">
                <a16:creationId xmlns:a16="http://schemas.microsoft.com/office/drawing/2014/main" id="{E811C80C-55DD-4FF4-9DBA-922FEA0486B4}"/>
              </a:ext>
            </a:extLst>
          </p:cNvPr>
          <p:cNvSpPr txBox="1"/>
          <p:nvPr/>
        </p:nvSpPr>
        <p:spPr>
          <a:xfrm>
            <a:off x="2252701" y="744681"/>
            <a:ext cx="508473" cy="900246"/>
          </a:xfrm>
          <a:prstGeom prst="rect">
            <a:avLst/>
          </a:prstGeom>
          <a:noFill/>
        </p:spPr>
        <p:txBody>
          <a:bodyPr wrap="none" rtlCol="0">
            <a:spAutoFit/>
          </a:bodyPr>
          <a:lstStyle/>
          <a:p>
            <a:r>
              <a:rPr lang="de-DE" sz="5250" dirty="0"/>
              <a:t>{</a:t>
            </a:r>
          </a:p>
        </p:txBody>
      </p:sp>
      <p:sp>
        <p:nvSpPr>
          <p:cNvPr id="12" name="Rechteck 11">
            <a:extLst>
              <a:ext uri="{FF2B5EF4-FFF2-40B4-BE49-F238E27FC236}">
                <a16:creationId xmlns:a16="http://schemas.microsoft.com/office/drawing/2014/main" id="{5721A04B-578C-4F06-A7D7-AA007A35C8A5}"/>
              </a:ext>
            </a:extLst>
          </p:cNvPr>
          <p:cNvSpPr>
            <a:spLocks noChangeAspect="1"/>
          </p:cNvSpPr>
          <p:nvPr/>
        </p:nvSpPr>
        <p:spPr>
          <a:xfrm>
            <a:off x="2567717" y="3280753"/>
            <a:ext cx="283500" cy="283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3" name="Rechteck 12">
            <a:extLst>
              <a:ext uri="{FF2B5EF4-FFF2-40B4-BE49-F238E27FC236}">
                <a16:creationId xmlns:a16="http://schemas.microsoft.com/office/drawing/2014/main" id="{5CB3A8BB-CE7B-403D-94B6-F089EFDA48A4}"/>
              </a:ext>
            </a:extLst>
          </p:cNvPr>
          <p:cNvSpPr>
            <a:spLocks noChangeAspect="1"/>
          </p:cNvSpPr>
          <p:nvPr/>
        </p:nvSpPr>
        <p:spPr>
          <a:xfrm>
            <a:off x="2567717" y="2929753"/>
            <a:ext cx="351000" cy="3510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Rechteck 13">
            <a:extLst>
              <a:ext uri="{FF2B5EF4-FFF2-40B4-BE49-F238E27FC236}">
                <a16:creationId xmlns:a16="http://schemas.microsoft.com/office/drawing/2014/main" id="{17EDFF7B-402B-4ED2-A0AC-4B4F0912528F}"/>
              </a:ext>
            </a:extLst>
          </p:cNvPr>
          <p:cNvSpPr>
            <a:spLocks noChangeAspect="1"/>
          </p:cNvSpPr>
          <p:nvPr/>
        </p:nvSpPr>
        <p:spPr>
          <a:xfrm>
            <a:off x="1933217" y="2929753"/>
            <a:ext cx="634500" cy="634500"/>
          </a:xfrm>
          <a:prstGeom prst="rect">
            <a:avLst/>
          </a:prstGeom>
          <a:pattFill prst="wdDnDiag">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5" name="Textfeld 14">
            <a:extLst>
              <a:ext uri="{FF2B5EF4-FFF2-40B4-BE49-F238E27FC236}">
                <a16:creationId xmlns:a16="http://schemas.microsoft.com/office/drawing/2014/main" id="{0D4E0D60-9562-4D7E-96B9-45717CF2464F}"/>
              </a:ext>
            </a:extLst>
          </p:cNvPr>
          <p:cNvSpPr txBox="1"/>
          <p:nvPr/>
        </p:nvSpPr>
        <p:spPr>
          <a:xfrm>
            <a:off x="3134897" y="2852678"/>
            <a:ext cx="1674186" cy="507831"/>
          </a:xfrm>
          <a:prstGeom prst="rect">
            <a:avLst/>
          </a:prstGeom>
          <a:noFill/>
        </p:spPr>
        <p:txBody>
          <a:bodyPr wrap="square" rtlCol="0">
            <a:spAutoFit/>
          </a:bodyPr>
          <a:lstStyle/>
          <a:p>
            <a:r>
              <a:rPr lang="de-DE" sz="1350" dirty="0"/>
              <a:t>Non </a:t>
            </a:r>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sp>
        <p:nvSpPr>
          <p:cNvPr id="16" name="Textfeld 15">
            <a:extLst>
              <a:ext uri="{FF2B5EF4-FFF2-40B4-BE49-F238E27FC236}">
                <a16:creationId xmlns:a16="http://schemas.microsoft.com/office/drawing/2014/main" id="{654B6236-D8CF-4282-ABFD-230AF94942D1}"/>
              </a:ext>
            </a:extLst>
          </p:cNvPr>
          <p:cNvSpPr txBox="1"/>
          <p:nvPr/>
        </p:nvSpPr>
        <p:spPr>
          <a:xfrm>
            <a:off x="1755577" y="4367470"/>
            <a:ext cx="2213235" cy="300082"/>
          </a:xfrm>
          <a:prstGeom prst="rect">
            <a:avLst/>
          </a:prstGeom>
          <a:noFill/>
        </p:spPr>
        <p:txBody>
          <a:bodyPr wrap="none" rtlCol="0">
            <a:spAutoFit/>
          </a:bodyPr>
          <a:lstStyle/>
          <a:p>
            <a:r>
              <a:rPr lang="de-DE" sz="1350" dirty="0"/>
              <a:t>Total </a:t>
            </a:r>
            <a:r>
              <a:rPr lang="de-DE" sz="1350" dirty="0" err="1"/>
              <a:t>squared</a:t>
            </a:r>
            <a:r>
              <a:rPr lang="de-DE" sz="1350" dirty="0"/>
              <a:t> </a:t>
            </a:r>
            <a:r>
              <a:rPr lang="de-DE" sz="1350" dirty="0" err="1"/>
              <a:t>difference</a:t>
            </a:r>
            <a:r>
              <a:rPr lang="de-DE" sz="1350" dirty="0"/>
              <a:t> </a:t>
            </a:r>
            <a:r>
              <a:rPr lang="de-DE" sz="1350" dirty="0" err="1"/>
              <a:t>of</a:t>
            </a:r>
            <a:r>
              <a:rPr lang="de-DE" sz="1350" dirty="0"/>
              <a:t> </a:t>
            </a:r>
            <a:r>
              <a:rPr lang="de-DE" sz="1350" dirty="0" err="1"/>
              <a:t>y</a:t>
            </a:r>
            <a:r>
              <a:rPr lang="de-DE" sz="1350" baseline="-25000" dirty="0" err="1"/>
              <a:t>i</a:t>
            </a:r>
            <a:endParaRPr lang="de-DE" sz="1350" dirty="0"/>
          </a:p>
        </p:txBody>
      </p:sp>
      <p:sp>
        <p:nvSpPr>
          <p:cNvPr id="17" name="Textfeld 16">
            <a:extLst>
              <a:ext uri="{FF2B5EF4-FFF2-40B4-BE49-F238E27FC236}">
                <a16:creationId xmlns:a16="http://schemas.microsoft.com/office/drawing/2014/main" id="{E6DF6D2C-0CAC-451F-AB11-F10B032B5E2A}"/>
              </a:ext>
            </a:extLst>
          </p:cNvPr>
          <p:cNvSpPr txBox="1"/>
          <p:nvPr/>
        </p:nvSpPr>
        <p:spPr>
          <a:xfrm>
            <a:off x="2948765" y="3962690"/>
            <a:ext cx="1860318" cy="507831"/>
          </a:xfrm>
          <a:prstGeom prst="rect">
            <a:avLst/>
          </a:prstGeom>
          <a:noFill/>
        </p:spPr>
        <p:txBody>
          <a:bodyPr wrap="square" rtlCol="0">
            <a:spAutoFit/>
          </a:bodyPr>
          <a:lstStyle/>
          <a:p>
            <a:r>
              <a:rPr lang="de-DE" sz="1350" dirty="0" err="1"/>
              <a:t>explained</a:t>
            </a:r>
            <a:r>
              <a:rPr lang="de-DE" sz="1350" dirty="0"/>
              <a:t> </a:t>
            </a:r>
            <a:r>
              <a:rPr lang="de-DE" sz="1350" dirty="0" err="1"/>
              <a:t>squared</a:t>
            </a:r>
            <a:r>
              <a:rPr lang="de-DE" sz="1350" dirty="0"/>
              <a:t> </a:t>
            </a:r>
            <a:r>
              <a:rPr lang="de-DE" sz="1350" dirty="0" err="1"/>
              <a:t>difference</a:t>
            </a:r>
            <a:r>
              <a:rPr lang="de-DE" sz="1350" dirty="0"/>
              <a:t> </a:t>
            </a:r>
            <a:r>
              <a:rPr lang="de-DE" sz="1350" dirty="0" err="1"/>
              <a:t>y</a:t>
            </a:r>
            <a:r>
              <a:rPr lang="de-DE" sz="1350" baseline="-25000" dirty="0" err="1"/>
              <a:t>i</a:t>
            </a:r>
            <a:endParaRPr lang="de-DE" sz="1350" dirty="0"/>
          </a:p>
        </p:txBody>
      </p:sp>
      <p:cxnSp>
        <p:nvCxnSpPr>
          <p:cNvPr id="18" name="Gerade Verbindung mit Pfeil 17">
            <a:extLst>
              <a:ext uri="{FF2B5EF4-FFF2-40B4-BE49-F238E27FC236}">
                <a16:creationId xmlns:a16="http://schemas.microsoft.com/office/drawing/2014/main" id="{D29FCFF2-BF6C-46FD-A10E-C5A858F7F08E}"/>
              </a:ext>
            </a:extLst>
          </p:cNvPr>
          <p:cNvCxnSpPr/>
          <p:nvPr/>
        </p:nvCxnSpPr>
        <p:spPr>
          <a:xfrm flipH="1" flipV="1">
            <a:off x="2250468" y="3314341"/>
            <a:ext cx="115279" cy="9181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2D976D29-A63C-4C72-801A-577AF268D9FC}"/>
              </a:ext>
            </a:extLst>
          </p:cNvPr>
          <p:cNvCxnSpPr/>
          <p:nvPr/>
        </p:nvCxnSpPr>
        <p:spPr>
          <a:xfrm flipH="1" flipV="1">
            <a:off x="2743217" y="3437161"/>
            <a:ext cx="823728" cy="525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F75B0E66-F8E7-44FA-B4B6-DFBB1C18A27D}"/>
              </a:ext>
            </a:extLst>
          </p:cNvPr>
          <p:cNvCxnSpPr/>
          <p:nvPr/>
        </p:nvCxnSpPr>
        <p:spPr>
          <a:xfrm flipH="1">
            <a:off x="2743217" y="3029779"/>
            <a:ext cx="405318" cy="754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29">
            <a:extLst>
              <a:ext uri="{FF2B5EF4-FFF2-40B4-BE49-F238E27FC236}">
                <a16:creationId xmlns:a16="http://schemas.microsoft.com/office/drawing/2014/main" id="{C817E664-7DD6-40E7-99F4-3F2FC01B5C38}"/>
              </a:ext>
            </a:extLst>
          </p:cNvPr>
          <p:cNvCxnSpPr/>
          <p:nvPr/>
        </p:nvCxnSpPr>
        <p:spPr>
          <a:xfrm flipH="1" flipV="1">
            <a:off x="2365747" y="3209597"/>
            <a:ext cx="2011289" cy="6286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feld 21">
                <a:extLst>
                  <a:ext uri="{FF2B5EF4-FFF2-40B4-BE49-F238E27FC236}">
                    <a16:creationId xmlns:a16="http://schemas.microsoft.com/office/drawing/2014/main" id="{18BE0A43-788A-3289-F755-1398ADBE7B72}"/>
                  </a:ext>
                </a:extLst>
              </p:cNvPr>
              <p:cNvSpPr txBox="1"/>
              <p:nvPr/>
            </p:nvSpPr>
            <p:spPr>
              <a:xfrm>
                <a:off x="5534727" y="1238022"/>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oMath>
                </a14:m>
                <a:r>
                  <a:rPr lang="de-DE" dirty="0"/>
                  <a:t>	 not </a:t>
                </a:r>
                <a:r>
                  <a:rPr lang="de-DE" dirty="0" err="1"/>
                  <a:t>explained</a:t>
                </a:r>
                <a:r>
                  <a:rPr lang="de-DE" dirty="0"/>
                  <a:t> </a:t>
                </a:r>
                <a:r>
                  <a:rPr lang="de-DE" dirty="0" err="1"/>
                  <a:t>difference</a:t>
                </a:r>
                <a:endParaRPr lang="de-DE" dirty="0"/>
              </a:p>
            </p:txBody>
          </p:sp>
        </mc:Choice>
        <mc:Fallback xmlns="">
          <p:sp>
            <p:nvSpPr>
              <p:cNvPr id="22" name="Textfeld 21">
                <a:extLst>
                  <a:ext uri="{FF2B5EF4-FFF2-40B4-BE49-F238E27FC236}">
                    <a16:creationId xmlns:a16="http://schemas.microsoft.com/office/drawing/2014/main" id="{18BE0A43-788A-3289-F755-1398ADBE7B72}"/>
                  </a:ext>
                </a:extLst>
              </p:cNvPr>
              <p:cNvSpPr txBox="1">
                <a:spLocks noRot="1" noChangeAspect="1" noMove="1" noResize="1" noEditPoints="1" noAdjustHandles="1" noChangeArrowheads="1" noChangeShapeType="1" noTextEdit="1"/>
              </p:cNvSpPr>
              <p:nvPr/>
            </p:nvSpPr>
            <p:spPr>
              <a:xfrm>
                <a:off x="5534727" y="1238022"/>
                <a:ext cx="4485323" cy="369332"/>
              </a:xfrm>
              <a:prstGeom prst="rect">
                <a:avLst/>
              </a:prstGeom>
              <a:blipFill>
                <a:blip r:embed="rId6"/>
                <a:stretch>
                  <a:fillRect t="-8197"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9B5FC4FE-FA9A-7738-3CDE-B9B8077A2AE9}"/>
                  </a:ext>
                </a:extLst>
              </p:cNvPr>
              <p:cNvSpPr txBox="1"/>
              <p:nvPr/>
            </p:nvSpPr>
            <p:spPr>
              <a:xfrm>
                <a:off x="5481128" y="1639409"/>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oMath>
                </a14:m>
                <a:r>
                  <a:rPr lang="de-DE" dirty="0"/>
                  <a:t>	total </a:t>
                </a:r>
                <a:r>
                  <a:rPr lang="de-DE" dirty="0" err="1"/>
                  <a:t>difference</a:t>
                </a:r>
                <a:endParaRPr lang="de-DE" dirty="0"/>
              </a:p>
            </p:txBody>
          </p:sp>
        </mc:Choice>
        <mc:Fallback xmlns="">
          <p:sp>
            <p:nvSpPr>
              <p:cNvPr id="23" name="Textfeld 22">
                <a:extLst>
                  <a:ext uri="{FF2B5EF4-FFF2-40B4-BE49-F238E27FC236}">
                    <a16:creationId xmlns:a16="http://schemas.microsoft.com/office/drawing/2014/main" id="{9B5FC4FE-FA9A-7738-3CDE-B9B8077A2AE9}"/>
                  </a:ext>
                </a:extLst>
              </p:cNvPr>
              <p:cNvSpPr txBox="1">
                <a:spLocks noRot="1" noChangeAspect="1" noMove="1" noResize="1" noEditPoints="1" noAdjustHandles="1" noChangeArrowheads="1" noChangeShapeType="1" noTextEdit="1"/>
              </p:cNvSpPr>
              <p:nvPr/>
            </p:nvSpPr>
            <p:spPr>
              <a:xfrm>
                <a:off x="5481128" y="1639409"/>
                <a:ext cx="4485323" cy="369332"/>
              </a:xfrm>
              <a:prstGeom prst="rect">
                <a:avLst/>
              </a:prstGeom>
              <a:blipFill>
                <a:blip r:embed="rId7"/>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42D3C0AC-9722-5A51-5527-245F0306D4A0}"/>
                  </a:ext>
                </a:extLst>
              </p:cNvPr>
              <p:cNvSpPr txBox="1"/>
              <p:nvPr/>
            </p:nvSpPr>
            <p:spPr>
              <a:xfrm>
                <a:off x="5481129" y="804338"/>
                <a:ext cx="4485323" cy="369332"/>
              </a:xfrm>
              <a:prstGeom prst="rect">
                <a:avLst/>
              </a:prstGeom>
              <a:noFill/>
            </p:spPr>
            <p:txBody>
              <a:bodyPr wrap="square">
                <a:spAutoFit/>
              </a:bodyPr>
              <a:lstStyle/>
              <a:p>
                <a14:m>
                  <m:oMath xmlns:m="http://schemas.openxmlformats.org/officeDocument/2006/math">
                    <m:sSub>
                      <m:sSubPr>
                        <m:ctrlPr>
                          <a:rPr lang="de-DE" i="1">
                            <a:solidFill>
                              <a:srgbClr val="836967"/>
                            </a:solidFill>
                            <a:latin typeface="Cambria Math" panose="02040503050406030204" pitchFamily="18" charset="0"/>
                          </a:rPr>
                        </m:ctrlPr>
                      </m:sSubPr>
                      <m:e>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oMath>
                </a14:m>
                <a:r>
                  <a:rPr lang="de-DE" dirty="0"/>
                  <a:t>	 </a:t>
                </a:r>
                <a:r>
                  <a:rPr lang="de-DE" dirty="0" err="1"/>
                  <a:t>explained</a:t>
                </a:r>
                <a:r>
                  <a:rPr lang="de-DE" dirty="0"/>
                  <a:t> </a:t>
                </a:r>
                <a:r>
                  <a:rPr lang="de-DE" dirty="0" err="1"/>
                  <a:t>difference</a:t>
                </a:r>
                <a:endParaRPr lang="de-DE" dirty="0"/>
              </a:p>
            </p:txBody>
          </p:sp>
        </mc:Choice>
        <mc:Fallback xmlns="">
          <p:sp>
            <p:nvSpPr>
              <p:cNvPr id="24" name="Textfeld 23">
                <a:extLst>
                  <a:ext uri="{FF2B5EF4-FFF2-40B4-BE49-F238E27FC236}">
                    <a16:creationId xmlns:a16="http://schemas.microsoft.com/office/drawing/2014/main" id="{42D3C0AC-9722-5A51-5527-245F0306D4A0}"/>
                  </a:ext>
                </a:extLst>
              </p:cNvPr>
              <p:cNvSpPr txBox="1">
                <a:spLocks noRot="1" noChangeAspect="1" noMove="1" noResize="1" noEditPoints="1" noAdjustHandles="1" noChangeArrowheads="1" noChangeShapeType="1" noTextEdit="1"/>
              </p:cNvSpPr>
              <p:nvPr/>
            </p:nvSpPr>
            <p:spPr>
              <a:xfrm>
                <a:off x="5481129" y="804338"/>
                <a:ext cx="4485323" cy="369332"/>
              </a:xfrm>
              <a:prstGeom prst="rect">
                <a:avLst/>
              </a:prstGeom>
              <a:blipFill>
                <a:blip r:embed="rId8"/>
                <a:stretch>
                  <a:fillRect t="-9836" b="-2459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85D4DF3B-4A58-DA06-ACC6-0967B9692AA4}"/>
                  </a:ext>
                </a:extLst>
              </p:cNvPr>
              <p:cNvSpPr txBox="1"/>
              <p:nvPr/>
            </p:nvSpPr>
            <p:spPr>
              <a:xfrm>
                <a:off x="5091486" y="2148681"/>
                <a:ext cx="4771351" cy="8485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de-DE" i="1">
                          <a:solidFill>
                            <a:srgbClr val="836967"/>
                          </a:solidFill>
                          <a:latin typeface="Cambria Math" panose="02040503050406030204" pitchFamily="18" charset="0"/>
                          <a:ea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r>
                        <a:rPr lang="de-DE" i="1">
                          <a:solidFill>
                            <a:srgbClr val="836967"/>
                          </a:solidFill>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r>
                                        <a:rPr lang="de-DE" i="1">
                                          <a:latin typeface="Cambria Math" panose="02040503050406030204" pitchFamily="18" charset="0"/>
                                        </a:rPr>
                                        <m:t>𝑦</m:t>
                                      </m:r>
                                    </m:e>
                                    <m:sub>
                                      <m:r>
                                        <a:rPr lang="de-DE" i="1">
                                          <a:latin typeface="Cambria Math" panose="02040503050406030204" pitchFamily="18" charset="0"/>
                                        </a:rPr>
                                        <m:t>𝑖</m:t>
                                      </m:r>
                                    </m:sub>
                                  </m:sSub>
                                  <m:r>
                                    <a:rPr lang="de-DE" i="1">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latin typeface="Cambria Math" panose="02040503050406030204" pitchFamily="18" charset="0"/>
                                        </a:rPr>
                                        <m:t>𝑦</m:t>
                                      </m:r>
                                    </m:e>
                                  </m:acc>
                                </m:e>
                                <m:sub>
                                  <m:r>
                                    <a:rPr lang="de-DE" i="1">
                                      <a:latin typeface="Cambria Math" panose="02040503050406030204" pitchFamily="18" charset="0"/>
                                    </a:rPr>
                                    <m:t>𝑖</m:t>
                                  </m:r>
                                </m:sub>
                              </m:sSub>
                              <m:r>
                                <a:rPr lang="de-DE" i="1">
                                  <a:latin typeface="Cambria Math" panose="02040503050406030204" pitchFamily="18" charset="0"/>
                                </a:rPr>
                                <m:t>)</m:t>
                              </m:r>
                            </m:e>
                            <m:sup>
                              <m:r>
                                <a:rPr lang="de-DE" i="1">
                                  <a:latin typeface="Cambria Math" panose="02040503050406030204" pitchFamily="18" charset="0"/>
                                </a:rPr>
                                <m:t>2</m:t>
                              </m:r>
                            </m:sup>
                          </m:sSup>
                        </m:e>
                      </m:nary>
                      <m:r>
                        <a:rPr lang="de-DE">
                          <a:latin typeface="Cambria Math" panose="02040503050406030204" pitchFamily="18" charset="0"/>
                        </a:rPr>
                        <m:t>+</m:t>
                      </m:r>
                      <m:nary>
                        <m:naryPr>
                          <m:chr m:val="∑"/>
                          <m:limLoc m:val="undOvr"/>
                          <m:grow m:val="on"/>
                          <m:ctrlPr>
                            <a:rPr lang="de-DE" i="1">
                              <a:solidFill>
                                <a:srgbClr val="836967"/>
                              </a:solidFill>
                              <a:latin typeface="Cambria Math" panose="02040503050406030204" pitchFamily="18" charset="0"/>
                            </a:rPr>
                          </m:ctrlPr>
                        </m:naryPr>
                        <m:sub>
                          <m:r>
                            <a:rPr lang="de-DE" i="1">
                              <a:solidFill>
                                <a:srgbClr val="836967"/>
                              </a:solidFill>
                              <a:latin typeface="Cambria Math" panose="02040503050406030204" pitchFamily="18" charset="0"/>
                            </a:rPr>
                            <m:t>𝑖</m:t>
                          </m:r>
                          <m:r>
                            <a:rPr lang="de-DE" i="1">
                              <a:solidFill>
                                <a:srgbClr val="836967"/>
                              </a:solidFill>
                              <a:latin typeface="Cambria Math" panose="02040503050406030204" pitchFamily="18" charset="0"/>
                            </a:rPr>
                            <m:t>=1</m:t>
                          </m:r>
                        </m:sub>
                        <m:sup>
                          <m:r>
                            <a:rPr lang="de-DE" i="1">
                              <a:solidFill>
                                <a:srgbClr val="836967"/>
                              </a:solidFill>
                              <a:latin typeface="Cambria Math" panose="02040503050406030204" pitchFamily="18" charset="0"/>
                            </a:rPr>
                            <m:t>𝑛</m:t>
                          </m:r>
                        </m:sup>
                        <m:e>
                          <m:sSup>
                            <m:sSupPr>
                              <m:ctrlPr>
                                <a:rPr lang="de-DE" i="1">
                                  <a:latin typeface="Cambria Math" panose="02040503050406030204" pitchFamily="18" charset="0"/>
                                </a:rPr>
                              </m:ctrlPr>
                            </m:sSupPr>
                            <m:e>
                              <m:sSub>
                                <m:sSubPr>
                                  <m:ctrlPr>
                                    <a:rPr lang="de-DE" i="1">
                                      <a:solidFill>
                                        <a:srgbClr val="836967"/>
                                      </a:solidFill>
                                      <a:latin typeface="Cambria Math" panose="02040503050406030204" pitchFamily="18" charset="0"/>
                                    </a:rPr>
                                  </m:ctrlPr>
                                </m:sSubPr>
                                <m:e>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e>
                                <m:sub>
                                  <m:r>
                                    <a:rPr lang="de-DE" i="1">
                                      <a:solidFill>
                                        <a:srgbClr val="836967"/>
                                      </a:solidFill>
                                      <a:latin typeface="Cambria Math" panose="02040503050406030204" pitchFamily="18" charset="0"/>
                                    </a:rPr>
                                    <m:t>𝑖</m:t>
                                  </m:r>
                                </m:sub>
                              </m:sSub>
                              <m:r>
                                <a:rPr lang="de-DE" i="1">
                                  <a:solidFill>
                                    <a:srgbClr val="836967"/>
                                  </a:solidFill>
                                  <a:latin typeface="Cambria Math" panose="02040503050406030204" pitchFamily="18" charset="0"/>
                                </a:rPr>
                                <m:t>−</m:t>
                              </m:r>
                              <m:acc>
                                <m:accPr>
                                  <m:chr m:val="̅"/>
                                  <m:ctrlPr>
                                    <a:rPr lang="de-DE" i="1">
                                      <a:solidFill>
                                        <a:srgbClr val="836967"/>
                                      </a:solidFill>
                                      <a:latin typeface="Cambria Math" panose="02040503050406030204" pitchFamily="18" charset="0"/>
                                    </a:rPr>
                                  </m:ctrlPr>
                                </m:accPr>
                                <m:e>
                                  <m:r>
                                    <a:rPr lang="de-DE" i="1">
                                      <a:solidFill>
                                        <a:srgbClr val="836967"/>
                                      </a:solidFill>
                                      <a:latin typeface="Cambria Math" panose="02040503050406030204" pitchFamily="18" charset="0"/>
                                    </a:rPr>
                                    <m:t>𝑦</m:t>
                                  </m:r>
                                </m:e>
                              </m:acc>
                              <m:r>
                                <a:rPr lang="de-DE" i="1">
                                  <a:latin typeface="Cambria Math" panose="02040503050406030204" pitchFamily="18" charset="0"/>
                                </a:rPr>
                                <m:t>)</m:t>
                              </m:r>
                            </m:e>
                            <m:sup>
                              <m:r>
                                <a:rPr lang="de-DE" i="1">
                                  <a:latin typeface="Cambria Math" panose="02040503050406030204" pitchFamily="18" charset="0"/>
                                </a:rPr>
                                <m:t>2</m:t>
                              </m:r>
                            </m:sup>
                          </m:sSup>
                        </m:e>
                      </m:nary>
                    </m:oMath>
                  </m:oMathPara>
                </a14:m>
                <a:endParaRPr lang="de-DE" dirty="0"/>
              </a:p>
            </p:txBody>
          </p:sp>
        </mc:Choice>
        <mc:Fallback xmlns="">
          <p:sp>
            <p:nvSpPr>
              <p:cNvPr id="25" name="Textfeld 24">
                <a:extLst>
                  <a:ext uri="{FF2B5EF4-FFF2-40B4-BE49-F238E27FC236}">
                    <a16:creationId xmlns:a16="http://schemas.microsoft.com/office/drawing/2014/main" id="{85D4DF3B-4A58-DA06-ACC6-0967B9692AA4}"/>
                  </a:ext>
                </a:extLst>
              </p:cNvPr>
              <p:cNvSpPr txBox="1">
                <a:spLocks noRot="1" noChangeAspect="1" noMove="1" noResize="1" noEditPoints="1" noAdjustHandles="1" noChangeArrowheads="1" noChangeShapeType="1" noTextEdit="1"/>
              </p:cNvSpPr>
              <p:nvPr/>
            </p:nvSpPr>
            <p:spPr>
              <a:xfrm>
                <a:off x="5091486" y="2148681"/>
                <a:ext cx="4771351" cy="848566"/>
              </a:xfrm>
              <a:prstGeom prst="rect">
                <a:avLst/>
              </a:prstGeom>
              <a:blipFill>
                <a:blip r:embed="rId9"/>
                <a:stretch>
                  <a:fillRect/>
                </a:stretch>
              </a:blipFill>
            </p:spPr>
            <p:txBody>
              <a:bodyPr/>
              <a:lstStyle/>
              <a:p>
                <a:r>
                  <a:rPr lang="de-DE">
                    <a:noFill/>
                  </a:rPr>
                  <a:t> </a:t>
                </a:r>
              </a:p>
            </p:txBody>
          </p:sp>
        </mc:Fallback>
      </mc:AlternateContent>
      <p:sp>
        <p:nvSpPr>
          <p:cNvPr id="27" name="Textfeld 26">
            <a:extLst>
              <a:ext uri="{FF2B5EF4-FFF2-40B4-BE49-F238E27FC236}">
                <a16:creationId xmlns:a16="http://schemas.microsoft.com/office/drawing/2014/main" id="{51BF822C-B2B3-46A5-0565-2458AC866218}"/>
              </a:ext>
            </a:extLst>
          </p:cNvPr>
          <p:cNvSpPr txBox="1"/>
          <p:nvPr/>
        </p:nvSpPr>
        <p:spPr>
          <a:xfrm>
            <a:off x="8207828" y="3246941"/>
            <a:ext cx="2300620" cy="300082"/>
          </a:xfrm>
          <a:prstGeom prst="rect">
            <a:avLst/>
          </a:prstGeom>
          <a:noFill/>
        </p:spPr>
        <p:txBody>
          <a:bodyPr wrap="square">
            <a:spAutoFit/>
          </a:bodyPr>
          <a:lstStyle/>
          <a:p>
            <a:r>
              <a:rPr lang="de-DE" sz="1350" dirty="0"/>
              <a: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29" name="Textfeld 28">
            <a:extLst>
              <a:ext uri="{FF2B5EF4-FFF2-40B4-BE49-F238E27FC236}">
                <a16:creationId xmlns:a16="http://schemas.microsoft.com/office/drawing/2014/main" id="{ECF993E5-1EDB-EC91-E227-D0F8F18397C9}"/>
              </a:ext>
            </a:extLst>
          </p:cNvPr>
          <p:cNvSpPr txBox="1"/>
          <p:nvPr/>
        </p:nvSpPr>
        <p:spPr>
          <a:xfrm>
            <a:off x="6582942" y="3591340"/>
            <a:ext cx="2546632" cy="300082"/>
          </a:xfrm>
          <a:prstGeom prst="rect">
            <a:avLst/>
          </a:prstGeom>
          <a:noFill/>
        </p:spPr>
        <p:txBody>
          <a:bodyPr wrap="square">
            <a:spAutoFit/>
          </a:bodyPr>
          <a:lstStyle/>
          <a:p>
            <a:r>
              <a:rPr lang="de-DE" sz="1350" dirty="0"/>
              <a:t>not </a:t>
            </a:r>
            <a:r>
              <a:rPr lang="de-DE" sz="1350" dirty="0" err="1"/>
              <a:t>explained</a:t>
            </a:r>
            <a:r>
              <a:rPr lang="de-DE" sz="1350" dirty="0"/>
              <a:t> </a:t>
            </a:r>
            <a:r>
              <a:rPr lang="de-DE" sz="1350" dirty="0" err="1"/>
              <a:t>squared</a:t>
            </a:r>
            <a:r>
              <a:rPr lang="de-DE" sz="1350" dirty="0"/>
              <a:t> </a:t>
            </a:r>
            <a:r>
              <a:rPr lang="de-DE" sz="1350" dirty="0" err="1"/>
              <a:t>difference</a:t>
            </a:r>
            <a:endParaRPr lang="de-DE" sz="1350" dirty="0"/>
          </a:p>
        </p:txBody>
      </p:sp>
      <p:sp>
        <p:nvSpPr>
          <p:cNvPr id="30" name="Textfeld 29">
            <a:extLst>
              <a:ext uri="{FF2B5EF4-FFF2-40B4-BE49-F238E27FC236}">
                <a16:creationId xmlns:a16="http://schemas.microsoft.com/office/drawing/2014/main" id="{647B2A57-262C-56E5-B4E6-9A007C6F89B5}"/>
              </a:ext>
            </a:extLst>
          </p:cNvPr>
          <p:cNvSpPr txBox="1"/>
          <p:nvPr/>
        </p:nvSpPr>
        <p:spPr>
          <a:xfrm>
            <a:off x="4982860" y="3314341"/>
            <a:ext cx="1849880" cy="300082"/>
          </a:xfrm>
          <a:prstGeom prst="rect">
            <a:avLst/>
          </a:prstGeom>
          <a:noFill/>
        </p:spPr>
        <p:txBody>
          <a:bodyPr wrap="square">
            <a:spAutoFit/>
          </a:bodyPr>
          <a:lstStyle/>
          <a:p>
            <a:r>
              <a:rPr lang="de-DE" sz="1350" dirty="0"/>
              <a:t>total </a:t>
            </a:r>
            <a:r>
              <a:rPr lang="de-DE" sz="1350" dirty="0" err="1"/>
              <a:t>squared</a:t>
            </a:r>
            <a:r>
              <a:rPr lang="de-DE" sz="1350" dirty="0"/>
              <a:t> </a:t>
            </a:r>
            <a:r>
              <a:rPr lang="de-DE" sz="1350" dirty="0" err="1"/>
              <a:t>difference</a:t>
            </a:r>
            <a:endParaRPr lang="de-DE" sz="1350" dirty="0"/>
          </a:p>
        </p:txBody>
      </p:sp>
      <p:cxnSp>
        <p:nvCxnSpPr>
          <p:cNvPr id="32" name="Gerade Verbindung mit Pfeil 31">
            <a:extLst>
              <a:ext uri="{FF2B5EF4-FFF2-40B4-BE49-F238E27FC236}">
                <a16:creationId xmlns:a16="http://schemas.microsoft.com/office/drawing/2014/main" id="{50889F2C-D103-F101-D15E-6A5FDBD345EF}"/>
              </a:ext>
            </a:extLst>
          </p:cNvPr>
          <p:cNvCxnSpPr>
            <a:cxnSpLocks/>
            <a:stCxn id="30" idx="0"/>
          </p:cNvCxnSpPr>
          <p:nvPr/>
        </p:nvCxnSpPr>
        <p:spPr>
          <a:xfrm flipV="1">
            <a:off x="5907800" y="2929753"/>
            <a:ext cx="241798" cy="384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5F8168EB-E408-5BC9-5271-9FE15376CA63}"/>
              </a:ext>
            </a:extLst>
          </p:cNvPr>
          <p:cNvCxnSpPr>
            <a:cxnSpLocks/>
          </p:cNvCxnSpPr>
          <p:nvPr/>
        </p:nvCxnSpPr>
        <p:spPr>
          <a:xfrm flipV="1">
            <a:off x="7582537" y="2928914"/>
            <a:ext cx="0" cy="560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Gerade Verbindung mit Pfeil 34">
            <a:extLst>
              <a:ext uri="{FF2B5EF4-FFF2-40B4-BE49-F238E27FC236}">
                <a16:creationId xmlns:a16="http://schemas.microsoft.com/office/drawing/2014/main" id="{91FC4725-3BA1-CC5B-4152-47E8C07F7E6C}"/>
              </a:ext>
            </a:extLst>
          </p:cNvPr>
          <p:cNvCxnSpPr>
            <a:cxnSpLocks/>
            <a:stCxn id="27" idx="0"/>
          </p:cNvCxnSpPr>
          <p:nvPr/>
        </p:nvCxnSpPr>
        <p:spPr>
          <a:xfrm flipH="1" flipV="1">
            <a:off x="8957626" y="2852677"/>
            <a:ext cx="400512" cy="394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0D15F2E6-2EB4-4451-E8BB-0EF981392393}"/>
              </a:ext>
            </a:extLst>
          </p:cNvPr>
          <p:cNvSpPr txBox="1"/>
          <p:nvPr/>
        </p:nvSpPr>
        <p:spPr>
          <a:xfrm>
            <a:off x="1667508" y="-27384"/>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p:sp>
        <p:nvSpPr>
          <p:cNvPr id="3" name="Rechteck 2">
            <a:extLst>
              <a:ext uri="{FF2B5EF4-FFF2-40B4-BE49-F238E27FC236}">
                <a16:creationId xmlns:a16="http://schemas.microsoft.com/office/drawing/2014/main" id="{35824C75-A743-9C15-888B-B603A9D4864B}"/>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pic>
        <p:nvPicPr>
          <p:cNvPr id="31" name="Grafik 30">
            <a:extLst>
              <a:ext uri="{FF2B5EF4-FFF2-40B4-BE49-F238E27FC236}">
                <a16:creationId xmlns:a16="http://schemas.microsoft.com/office/drawing/2014/main" id="{97A882F9-E3A9-17BB-DE50-56EC9DCB649A}"/>
              </a:ext>
            </a:extLst>
          </p:cNvPr>
          <p:cNvPicPr>
            <a:picLocks noChangeAspect="1"/>
          </p:cNvPicPr>
          <p:nvPr/>
        </p:nvPicPr>
        <p:blipFill>
          <a:blip r:embed="rId10"/>
          <a:stretch>
            <a:fillRect/>
          </a:stretch>
        </p:blipFill>
        <p:spPr>
          <a:xfrm>
            <a:off x="3743826" y="5399915"/>
            <a:ext cx="2076557" cy="781090"/>
          </a:xfrm>
          <a:prstGeom prst="rect">
            <a:avLst/>
          </a:prstGeom>
        </p:spPr>
      </p:pic>
    </p:spTree>
    <p:extLst>
      <p:ext uri="{BB962C8B-B14F-4D97-AF65-F5344CB8AC3E}">
        <p14:creationId xmlns:p14="http://schemas.microsoft.com/office/powerpoint/2010/main" val="4088855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31504" y="5157192"/>
            <a:ext cx="8856984" cy="648072"/>
          </a:xfrm>
          <a:prstGeom prst="rect">
            <a:avLst/>
          </a:prstGeom>
          <a:noFill/>
        </p:spPr>
        <p:txBody>
          <a:bodyPr wrap="square" rtlCol="0">
            <a:noAutofit/>
          </a:bodyPr>
          <a:lstStyle/>
          <a:p>
            <a:endParaRPr lang="de-DE" sz="2400" dirty="0"/>
          </a:p>
        </p:txBody>
      </p:sp>
      <p:sp>
        <p:nvSpPr>
          <p:cNvPr id="3" name="Foliennummernplatzhalter 2"/>
          <p:cNvSpPr>
            <a:spLocks noGrp="1"/>
          </p:cNvSpPr>
          <p:nvPr>
            <p:ph type="sldNum" sz="quarter" idx="12"/>
          </p:nvPr>
        </p:nvSpPr>
        <p:spPr/>
        <p:txBody>
          <a:bodyPr/>
          <a:lstStyle/>
          <a:p>
            <a:fld id="{386CAE9C-98EE-4793-B6DD-11C28406210D}" type="slidenum">
              <a:rPr lang="de-DE" smtClean="0"/>
              <a:t>41</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a:t>Coefficiant of determination </a:t>
            </a:r>
            <a:r>
              <a:rPr lang="de-DE" sz="3200" dirty="0"/>
              <a:t>R</a:t>
            </a:r>
            <a:r>
              <a:rPr lang="de-DE" sz="3200" baseline="30000" dirty="0"/>
              <a:t>2</a:t>
            </a:r>
          </a:p>
        </p:txBody>
      </p:sp>
      <mc:AlternateContent xmlns:mc="http://schemas.openxmlformats.org/markup-compatibility/2006" xmlns:a14="http://schemas.microsoft.com/office/drawing/2010/main">
        <mc:Choice Requires="a14">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m:oMathPara>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oMath>
                          </a14:m>
                          <a:r>
                            <a:rPr lang="de-DE" sz="1800" dirty="0"/>
                            <a:t>-</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14:m>
                            <m:oMath xmlns:m="http://schemas.openxmlformats.org/officeDocument/2006/math">
                              <m:acc>
                                <m:accPr>
                                  <m:chr m:val="̅"/>
                                  <m:ctrlPr>
                                    <a:rPr lang="de-DE" sz="1800" i="1" smtClean="0">
                                      <a:latin typeface="Cambria Math" panose="02040503050406030204" pitchFamily="18" charset="0"/>
                                    </a:rPr>
                                  </m:ctrlPr>
                                </m:accPr>
                                <m:e>
                                  <m:r>
                                    <a:rPr lang="de-DE" sz="1800" b="0" i="1" smtClean="0">
                                      <a:latin typeface="Cambria Math"/>
                                    </a:rPr>
                                    <m:t>𝑦</m:t>
                                  </m:r>
                                </m:e>
                              </m:acc>
                              <m:r>
                                <a:rPr lang="de-DE" sz="1800" b="0" i="1" smtClean="0">
                                  <a:latin typeface="Cambria Math"/>
                                </a:rPr>
                                <m:t>)</m:t>
                              </m:r>
                              <m:r>
                                <a:rPr lang="de-DE" sz="1800" b="0" i="1" baseline="30000" smtClean="0">
                                  <a:latin typeface="Cambria Math"/>
                                </a:rPr>
                                <m:t>2</m:t>
                              </m:r>
                            </m:oMath>
                          </a14:m>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5" name="Tabelle 4"/>
              <p:cNvGraphicFramePr>
                <a:graphicFrameLocks noGrp="1"/>
              </p:cNvGraphicFramePr>
              <p:nvPr/>
            </p:nvGraphicFramePr>
            <p:xfrm>
              <a:off x="3048000" y="1397000"/>
              <a:ext cx="6096000" cy="2966720"/>
            </p:xfrm>
            <a:graphic>
              <a:graphicData uri="http://schemas.openxmlformats.org/drawingml/2006/table">
                <a:tbl>
                  <a:tblPr firstRow="1" bandRow="1">
                    <a:tableStyleId>{5940675A-B579-460E-94D1-54222C63F5DA}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lgn="ctr"/>
                          <a:r>
                            <a:rPr lang="de-DE" sz="18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de-DE" sz="1800"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0599" t="-8197" r="-201198"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03012" t="-8197" r="-102410" b="-736066"/>
                          </a:stretch>
                        </a:blipFill>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0000" t="-8197" r="-1796" b="-736066"/>
                          </a:stretch>
                        </a:blipFill>
                      </a:tcPr>
                    </a:tc>
                    <a:extLst>
                      <a:ext uri="{0D108BD9-81ED-4DB2-BD59-A6C34878D82A}">
                        <a16:rowId xmlns:a16="http://schemas.microsoft.com/office/drawing/2014/main" val="10000"/>
                      </a:ext>
                    </a:extLst>
                  </a:tr>
                  <a:tr h="370840">
                    <a:tc>
                      <a:txBody>
                        <a:bodyPr/>
                        <a:lstStyle/>
                        <a:p>
                          <a:pPr algn="ctr" fontAlgn="b"/>
                          <a:r>
                            <a:rPr lang="de-DE" sz="1800" b="0" i="0" u="none" strike="noStrike" dirty="0">
                              <a:solidFill>
                                <a:srgbClr val="000000"/>
                              </a:solidFill>
                              <a:effectLst/>
                              <a:latin typeface="Calibri"/>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fontAlgn="b"/>
                          <a:r>
                            <a:rPr lang="de-DE" sz="1800" b="0" i="0" u="none" strike="noStrike">
                              <a:solidFill>
                                <a:srgbClr val="000000"/>
                              </a:solidFill>
                              <a:effectLst/>
                              <a:latin typeface="Calibri"/>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fontAlgn="b"/>
                          <a:r>
                            <a:rPr lang="de-DE" sz="1800" b="0" i="0" u="none" strike="noStrike">
                              <a:solidFill>
                                <a:srgbClr val="000000"/>
                              </a:solidFill>
                              <a:effectLst/>
                              <a:latin typeface="Calibri"/>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fontAlgn="b"/>
                          <a:r>
                            <a:rPr lang="de-DE" sz="1800" b="0" i="0" u="none" strike="noStrike">
                              <a:solidFill>
                                <a:srgbClr val="000000"/>
                              </a:solidFill>
                              <a:effectLst/>
                              <a:latin typeface="Calibri"/>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fontAlgn="b"/>
                          <a:r>
                            <a:rPr lang="de-DE" sz="1800" b="0" i="0" u="none" strike="noStrike">
                              <a:solidFill>
                                <a:srgbClr val="000000"/>
                              </a:solidFill>
                              <a:effectLst/>
                              <a:latin typeface="Calibri"/>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42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fontAlgn="b"/>
                          <a:r>
                            <a:rPr lang="de-DE" sz="1800" b="0" i="0" u="none" strike="noStrike" dirty="0">
                              <a:solidFill>
                                <a:srgbClr val="000000"/>
                              </a:solidFill>
                              <a:effectLst/>
                              <a:latin typeface="Calibri"/>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a:solidFill>
                                <a:srgbClr val="000000"/>
                              </a:solidFill>
                              <a:effectLst/>
                              <a:latin typeface="Calibri"/>
                            </a:rPr>
                            <a:t>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800" b="0" i="0" u="none" strike="noStrike" dirty="0">
                              <a:solidFill>
                                <a:srgbClr val="000000"/>
                              </a:solidFill>
                              <a:effectLst/>
                              <a:latin typeface="Calibri"/>
                            </a:rPr>
                            <a:t>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fontAlgn="b"/>
                          <a:r>
                            <a:rPr lang="de-DE" sz="1800" b="0" i="0" u="none" strike="noStrike" dirty="0">
                              <a:solidFill>
                                <a:srgbClr val="000000"/>
                              </a:solidFill>
                              <a:effectLst/>
                              <a:latin typeface="Calibri"/>
                            </a:rPr>
                            <a:t>Gesamt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6" name="Textfeld 5"/>
          <p:cNvSpPr txBox="1"/>
          <p:nvPr/>
        </p:nvSpPr>
        <p:spPr>
          <a:xfrm>
            <a:off x="2279576" y="6021288"/>
            <a:ext cx="7560840" cy="523220"/>
          </a:xfrm>
          <a:prstGeom prst="rect">
            <a:avLst/>
          </a:prstGeom>
          <a:noFill/>
        </p:spPr>
        <p:txBody>
          <a:bodyPr wrap="square" rtlCol="0">
            <a:spAutoFit/>
          </a:bodyPr>
          <a:lstStyle/>
          <a:p>
            <a:r>
              <a:rPr lang="de-DE" sz="2800" dirty="0"/>
              <a:t>R</a:t>
            </a:r>
            <a:r>
              <a:rPr lang="de-DE" sz="2800" baseline="30000" dirty="0"/>
              <a:t>2</a:t>
            </a:r>
            <a:r>
              <a:rPr lang="de-DE" sz="2800" dirty="0"/>
              <a:t>=				R=	</a:t>
            </a:r>
          </a:p>
        </p:txBody>
      </p:sp>
      <p:sp>
        <p:nvSpPr>
          <p:cNvPr id="7" name="Rechteck 6">
            <a:extLst>
              <a:ext uri="{FF2B5EF4-FFF2-40B4-BE49-F238E27FC236}">
                <a16:creationId xmlns:a16="http://schemas.microsoft.com/office/drawing/2014/main" id="{4F22F79C-18D5-46B9-F7D1-F3192593E1D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3598631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371664" y="753124"/>
                <a:ext cx="8856984" cy="5976664"/>
              </a:xfrm>
              <a:prstGeom prst="rect">
                <a:avLst/>
              </a:prstGeom>
              <a:noFill/>
            </p:spPr>
            <p:txBody>
              <a:bodyPr wrap="square" rtlCol="0">
                <a:noAutofit/>
              </a:bodyPr>
              <a:lstStyle/>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measures</a:t>
                </a:r>
                <a:r>
                  <a:rPr lang="de-DE" sz="2400" dirty="0"/>
                  <a:t> </a:t>
                </a:r>
                <a:r>
                  <a:rPr lang="de-DE" sz="2400" dirty="0" err="1"/>
                  <a:t>the</a:t>
                </a:r>
                <a:r>
                  <a:rPr lang="de-DE" sz="2400" dirty="0"/>
                  <a:t> </a:t>
                </a:r>
                <a:r>
                  <a:rPr lang="de-DE" sz="2400" dirty="0" err="1"/>
                  <a:t>strengh</a:t>
                </a:r>
                <a:r>
                  <a:rPr lang="de-DE" sz="2400" dirty="0"/>
                  <a:t> </a:t>
                </a:r>
                <a:r>
                  <a:rPr lang="de-DE" sz="2400" dirty="0" err="1"/>
                  <a:t>of</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a:t>
                </a:r>
                <a:r>
                  <a:rPr lang="de-DE" sz="2400" dirty="0" err="1"/>
                  <a:t>two</a:t>
                </a:r>
                <a:r>
                  <a:rPr lang="de-DE" sz="2400" dirty="0"/>
                  <a:t> variables X and Y.</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a:t>
                </a:r>
                <a:r>
                  <a:rPr lang="de-DE" sz="2400" dirty="0" err="1"/>
                  <a:t>can</a:t>
                </a:r>
                <a:r>
                  <a:rPr lang="de-DE" sz="2400" dirty="0"/>
                  <a:t> </a:t>
                </a:r>
                <a:r>
                  <a:rPr lang="de-DE" sz="2400" dirty="0" err="1"/>
                  <a:t>be</a:t>
                </a:r>
                <a:r>
                  <a:rPr lang="de-DE" sz="2400" dirty="0"/>
                  <a:t> </a:t>
                </a:r>
                <a:r>
                  <a:rPr lang="de-DE" sz="2400" dirty="0" err="1"/>
                  <a:t>interpreted</a:t>
                </a:r>
                <a:r>
                  <a:rPr lang="de-DE" sz="2400" dirty="0"/>
                  <a:t> </a:t>
                </a:r>
                <a:r>
                  <a:rPr lang="de-DE" sz="2400" dirty="0" err="1"/>
                  <a:t>as</a:t>
                </a:r>
                <a:r>
                  <a:rPr lang="de-DE" sz="2400" dirty="0"/>
                  <a:t> </a:t>
                </a:r>
                <a:r>
                  <a:rPr lang="de-DE" sz="2400" dirty="0" err="1"/>
                  <a:t>the</a:t>
                </a:r>
                <a:r>
                  <a:rPr lang="de-DE" sz="2400" dirty="0"/>
                  <a:t> </a:t>
                </a:r>
                <a:r>
                  <a:rPr lang="de-DE" sz="2400" dirty="0" err="1"/>
                  <a:t>proportion</a:t>
                </a:r>
                <a:r>
                  <a:rPr lang="de-DE" sz="2400" dirty="0"/>
                  <a:t> </a:t>
                </a:r>
                <a:r>
                  <a:rPr lang="de-DE" sz="2400" dirty="0" err="1"/>
                  <a:t>expained</a:t>
                </a:r>
                <a:r>
                  <a:rPr lang="de-DE" sz="2400" dirty="0"/>
                  <a:t> </a:t>
                </a:r>
                <a:r>
                  <a:rPr lang="de-DE" sz="2400" dirty="0" err="1"/>
                  <a:t>by</a:t>
                </a:r>
                <a:r>
                  <a:rPr lang="de-DE" sz="2400" dirty="0"/>
                  <a:t> </a:t>
                </a:r>
                <a:r>
                  <a:rPr lang="de-DE" sz="2400" dirty="0" err="1"/>
                  <a:t>the</a:t>
                </a:r>
                <a:r>
                  <a:rPr lang="de-DE" sz="2400" dirty="0"/>
                  <a:t> linear </a:t>
                </a:r>
                <a:r>
                  <a:rPr lang="de-DE" sz="2400" dirty="0" err="1"/>
                  <a:t>regression</a:t>
                </a:r>
                <a:r>
                  <a:rPr lang="de-DE" sz="2400" dirty="0"/>
                  <a:t>.</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 R</a:t>
                </a:r>
                <a:r>
                  <a:rPr lang="de-DE" sz="2400" baseline="30000" dirty="0"/>
                  <a:t>2</a:t>
                </a:r>
                <a:r>
                  <a:rPr lang="de-DE" sz="2400" dirty="0"/>
                  <a:t> = 0, </a:t>
                </a:r>
                <a:r>
                  <a:rPr lang="de-DE" sz="2400" dirty="0" err="1"/>
                  <a:t>the</a:t>
                </a:r>
                <a:r>
                  <a:rPr lang="de-DE" sz="2400" dirty="0"/>
                  <a:t> linear </a:t>
                </a:r>
                <a:r>
                  <a:rPr lang="de-DE" sz="2400" dirty="0" err="1"/>
                  <a:t>regression</a:t>
                </a:r>
                <a:r>
                  <a:rPr lang="de-DE" sz="2400" dirty="0"/>
                  <a:t> </a:t>
                </a:r>
                <a:r>
                  <a:rPr lang="de-DE" sz="2400" dirty="0" err="1"/>
                  <a:t>model</a:t>
                </a:r>
                <a:r>
                  <a:rPr lang="de-DE" sz="2400" dirty="0"/>
                  <a:t> </a:t>
                </a:r>
                <a:r>
                  <a:rPr lang="de-DE" sz="2400" dirty="0" err="1"/>
                  <a:t>is</a:t>
                </a:r>
                <a:r>
                  <a:rPr lang="de-DE" sz="2400" dirty="0"/>
                  <a:t> </a:t>
                </a:r>
                <a:r>
                  <a:rPr lang="de-DE" sz="2400" dirty="0" err="1"/>
                  <a:t>given</a:t>
                </a:r>
                <a:r>
                  <a:rPr lang="de-DE" sz="2400" dirty="0"/>
                  <a:t> just </a:t>
                </a:r>
                <a:r>
                  <a:rPr lang="de-DE" sz="2400" dirty="0" err="1"/>
                  <a:t>by</a:t>
                </a:r>
                <a:r>
                  <a:rPr lang="de-DE" sz="2400" dirty="0"/>
                  <a:t> </a:t>
                </a:r>
                <a:r>
                  <a:rPr lang="de-DE" sz="2400" dirty="0" err="1"/>
                  <a:t>the</a:t>
                </a:r>
                <a:r>
                  <a:rPr lang="de-DE" sz="2400" dirty="0"/>
                  <a:t> </a:t>
                </a:r>
                <a:r>
                  <a:rPr lang="de-DE" sz="2400" dirty="0" err="1"/>
                  <a:t>constant</a:t>
                </a:r>
                <a:r>
                  <a:rPr lang="de-DE" sz="2400" dirty="0"/>
                  <a:t> a und b=0</a:t>
                </a:r>
              </a:p>
              <a:p>
                <a:pPr lvl="1"/>
                <a:r>
                  <a:rPr lang="de-DE" sz="2400" dirty="0"/>
                  <a:t>→	The </a:t>
                </a:r>
                <a:r>
                  <a:rPr lang="de-DE" sz="2400" dirty="0" err="1"/>
                  <a:t>change</a:t>
                </a:r>
                <a:r>
                  <a:rPr lang="de-DE" sz="2400" dirty="0"/>
                  <a:t> </a:t>
                </a:r>
                <a:r>
                  <a:rPr lang="de-DE" sz="2400" dirty="0" err="1"/>
                  <a:t>of</a:t>
                </a:r>
                <a:r>
                  <a:rPr lang="de-DE" sz="2400" dirty="0"/>
                  <a:t> </a:t>
                </a:r>
                <a:r>
                  <a:rPr lang="de-DE" sz="2400" dirty="0" err="1"/>
                  <a:t>the</a:t>
                </a:r>
                <a:r>
                  <a:rPr lang="de-DE" sz="2400" dirty="0"/>
                  <a:t> </a:t>
                </a:r>
                <a:r>
                  <a:rPr lang="de-DE" sz="2400" dirty="0" err="1"/>
                  <a:t>independent</a:t>
                </a:r>
                <a:r>
                  <a:rPr lang="de-DE" sz="2400" dirty="0"/>
                  <a:t> variable X </a:t>
                </a:r>
                <a:r>
                  <a:rPr lang="de-DE" sz="2400" dirty="0" err="1"/>
                  <a:t>has</a:t>
                </a:r>
                <a:r>
                  <a:rPr lang="de-DE" sz="2400" dirty="0"/>
                  <a:t> </a:t>
                </a:r>
                <a:r>
                  <a:rPr lang="de-DE" sz="2400" dirty="0" err="1"/>
                  <a:t>no</a:t>
                </a:r>
                <a:r>
                  <a:rPr lang="de-DE" sz="2400" dirty="0"/>
                  <a:t> </a:t>
                </a:r>
                <a:r>
                  <a:rPr lang="de-DE" sz="2400" dirty="0" err="1"/>
                  <a:t>influence</a:t>
                </a:r>
                <a:r>
                  <a:rPr lang="de-DE" sz="2400" dirty="0"/>
                  <a:t> on </a:t>
                </a:r>
                <a:r>
                  <a:rPr lang="de-DE" sz="2400" dirty="0" err="1"/>
                  <a:t>the</a:t>
                </a:r>
                <a:r>
                  <a:rPr lang="de-DE" sz="2400" dirty="0"/>
                  <a:t> </a:t>
                </a:r>
                <a:r>
                  <a:rPr lang="de-DE" sz="2400" dirty="0" err="1"/>
                  <a:t>dependent</a:t>
                </a:r>
                <a:r>
                  <a:rPr lang="de-DE" sz="2400" dirty="0"/>
                  <a:t> variable Y</a:t>
                </a:r>
              </a:p>
              <a:p>
                <a:pPr lvl="1"/>
                <a:endParaRPr lang="de-DE" sz="2400" dirty="0"/>
              </a:p>
              <a:p>
                <a:pPr marL="342900" indent="-342900">
                  <a:buFont typeface="Arial" panose="020B0604020202020204" pitchFamily="34" charset="0"/>
                  <a:buChar char="•"/>
                </a:pPr>
                <a:r>
                  <a:rPr lang="de-DE" sz="2400" dirty="0"/>
                  <a:t>R</a:t>
                </a:r>
                <a:r>
                  <a:rPr lang="de-DE" sz="2400" baseline="30000" dirty="0"/>
                  <a:t>2</a:t>
                </a:r>
                <a:r>
                  <a:rPr lang="de-DE" sz="2400" dirty="0"/>
                  <a:t> = 1, </a:t>
                </a:r>
                <a:r>
                  <a:rPr lang="de-DE" sz="2400" dirty="0" err="1"/>
                  <a:t>then</a:t>
                </a:r>
                <a:r>
                  <a:rPr lang="de-DE" sz="2400" dirty="0"/>
                  <a:t> </a:t>
                </a:r>
                <a:r>
                  <a:rPr lang="de-DE" sz="2400" dirty="0" err="1"/>
                  <a:t>the</a:t>
                </a:r>
                <a:r>
                  <a:rPr lang="de-DE" sz="2400" dirty="0"/>
                  <a:t> </a:t>
                </a:r>
                <a:r>
                  <a:rPr lang="de-DE" sz="2400" dirty="0" err="1"/>
                  <a:t>regression</a:t>
                </a:r>
                <a:r>
                  <a:rPr lang="de-DE" sz="2400" dirty="0"/>
                  <a:t> </a:t>
                </a:r>
                <a:r>
                  <a:rPr lang="de-DE" sz="2400" dirty="0" err="1"/>
                  <a:t>line</a:t>
                </a:r>
                <a:r>
                  <a:rPr lang="de-DE" sz="2400" dirty="0"/>
                  <a:t> fully </a:t>
                </a:r>
                <a:r>
                  <a:rPr lang="de-DE" sz="2400" dirty="0" err="1"/>
                  <a:t>explains</a:t>
                </a:r>
                <a:r>
                  <a:rPr lang="de-DE" sz="2400" dirty="0"/>
                  <a:t> </a:t>
                </a:r>
                <a:r>
                  <a:rPr lang="de-DE" sz="2400" dirty="0" err="1"/>
                  <a:t>the</a:t>
                </a:r>
                <a:r>
                  <a:rPr lang="de-DE" sz="2400" dirty="0"/>
                  <a:t> </a:t>
                </a:r>
                <a:r>
                  <a:rPr lang="de-DE" sz="2400" dirty="0" err="1"/>
                  <a:t>dependence</a:t>
                </a:r>
                <a:r>
                  <a:rPr lang="de-DE" sz="2400" dirty="0"/>
                  <a:t> </a:t>
                </a:r>
                <a:r>
                  <a:rPr lang="de-DE" sz="2400" dirty="0" err="1"/>
                  <a:t>between</a:t>
                </a:r>
                <a:r>
                  <a:rPr lang="de-DE" sz="2400" dirty="0"/>
                  <a:t> X and Y and </a:t>
                </a:r>
                <a:r>
                  <a:rPr lang="de-DE" sz="2400" dirty="0" err="1"/>
                  <a:t>we</a:t>
                </a:r>
                <a:r>
                  <a:rPr lang="de-DE" sz="2400" dirty="0"/>
                  <a:t> </a:t>
                </a:r>
                <a:r>
                  <a:rPr lang="de-DE" sz="2400" dirty="0" err="1"/>
                  <a:t>have</a:t>
                </a:r>
                <a:r>
                  <a:rPr lang="de-DE" sz="2400" dirty="0"/>
                  <a:t> </a:t>
                </a:r>
                <a14:m>
                  <m:oMath xmlns:m="http://schemas.openxmlformats.org/officeDocument/2006/math">
                    <m:acc>
                      <m:accPr>
                        <m:chr m:val="̂"/>
                        <m:ctrlPr>
                          <a:rPr lang="de-DE" sz="2400" i="1">
                            <a:latin typeface="Cambria Math" panose="02040503050406030204" pitchFamily="18" charset="0"/>
                          </a:rPr>
                        </m:ctrlPr>
                      </m:accPr>
                      <m:e>
                        <m:r>
                          <a:rPr lang="de-DE" sz="2400" i="1">
                            <a:latin typeface="Cambria Math"/>
                          </a:rPr>
                          <m:t>𝑦</m:t>
                        </m:r>
                      </m:e>
                    </m:acc>
                    <m:r>
                      <a:rPr lang="de-DE" sz="2400" i="1" baseline="-25000">
                        <a:latin typeface="Cambria Math"/>
                      </a:rPr>
                      <m:t>𝑖</m:t>
                    </m:r>
                    <m:r>
                      <a:rPr lang="de-DE" sz="2400" i="1">
                        <a:latin typeface="Cambria Math"/>
                      </a:rPr>
                      <m:t>=</m:t>
                    </m:r>
                    <m:r>
                      <m:rPr>
                        <m:sty m:val="p"/>
                      </m:rPr>
                      <a:rPr lang="de-DE" sz="2400">
                        <a:latin typeface="Cambria Math"/>
                      </a:rPr>
                      <m:t>a</m:t>
                    </m:r>
                    <m:r>
                      <a:rPr lang="de-DE" sz="2400">
                        <a:latin typeface="Cambria Math"/>
                      </a:rPr>
                      <m:t>+</m:t>
                    </m:r>
                    <m:r>
                      <m:rPr>
                        <m:sty m:val="p"/>
                      </m:rPr>
                      <a:rPr lang="de-DE" sz="2400">
                        <a:latin typeface="Cambria Math"/>
                      </a:rPr>
                      <m:t>bx</m:t>
                    </m:r>
                  </m:oMath>
                </a14:m>
                <a:r>
                  <a:rPr lang="de-DE" sz="2400" baseline="-25000" dirty="0"/>
                  <a:t>i</a:t>
                </a:r>
                <a:r>
                  <a:rPr lang="de-DE" sz="2400" dirty="0"/>
                  <a:t> </a:t>
                </a:r>
                <a14:m>
                  <m:oMath xmlns:m="http://schemas.openxmlformats.org/officeDocument/2006/math">
                    <m:r>
                      <a:rPr lang="de-DE" sz="2400" i="1">
                        <a:latin typeface="Cambria Math" panose="02040503050406030204" pitchFamily="18" charset="0"/>
                      </a:rPr>
                      <m:t>=</m:t>
                    </m:r>
                    <m:r>
                      <a:rPr lang="de-DE" sz="2400" i="1">
                        <a:latin typeface="Cambria Math" panose="02040503050406030204" pitchFamily="18" charset="0"/>
                      </a:rPr>
                      <m:t>𝑦𝑖</m:t>
                    </m:r>
                  </m:oMath>
                </a14:m>
                <a:endParaRPr lang="de-DE" sz="2400" baseline="-25000" dirty="0"/>
              </a:p>
            </p:txBody>
          </p:sp>
        </mc:Choice>
        <mc:Fallback xmlns="">
          <p:sp>
            <p:nvSpPr>
              <p:cNvPr id="2" name="Textfeld 1"/>
              <p:cNvSpPr txBox="1">
                <a:spLocks noRot="1" noChangeAspect="1" noMove="1" noResize="1" noEditPoints="1" noAdjustHandles="1" noChangeArrowheads="1" noChangeShapeType="1" noTextEdit="1"/>
              </p:cNvSpPr>
              <p:nvPr/>
            </p:nvSpPr>
            <p:spPr>
              <a:xfrm>
                <a:off x="371664" y="753124"/>
                <a:ext cx="8856984" cy="5976664"/>
              </a:xfrm>
              <a:prstGeom prst="rect">
                <a:avLst/>
              </a:prstGeom>
              <a:blipFill>
                <a:blip r:embed="rId2"/>
                <a:stretch>
                  <a:fillRect l="-964" t="-816"/>
                </a:stretch>
              </a:blipFill>
            </p:spPr>
            <p:txBody>
              <a:bodyPr/>
              <a:lstStyle/>
              <a:p>
                <a:r>
                  <a:rPr lang="de-DE">
                    <a:noFill/>
                  </a:rPr>
                  <a:t> </a:t>
                </a:r>
              </a:p>
            </p:txBody>
          </p:sp>
        </mc:Fallback>
      </mc:AlternateContent>
      <p:sp>
        <p:nvSpPr>
          <p:cNvPr id="3" name="Foliennummernplatzhalter 2"/>
          <p:cNvSpPr>
            <a:spLocks noGrp="1"/>
          </p:cNvSpPr>
          <p:nvPr>
            <p:ph type="sldNum" sz="quarter" idx="12"/>
          </p:nvPr>
        </p:nvSpPr>
        <p:spPr/>
        <p:txBody>
          <a:bodyPr/>
          <a:lstStyle/>
          <a:p>
            <a:fld id="{386CAE9C-98EE-4793-B6DD-11C28406210D}" type="slidenum">
              <a:rPr lang="de-DE" smtClean="0"/>
              <a:t>42</a:t>
            </a:fld>
            <a:endParaRPr lang="de-DE" dirty="0"/>
          </a:p>
        </p:txBody>
      </p:sp>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Interpretation </a:t>
            </a:r>
            <a:r>
              <a:rPr lang="de-DE" sz="3200" dirty="0" err="1"/>
              <a:t>of</a:t>
            </a:r>
            <a:r>
              <a:rPr lang="de-DE" sz="3200" dirty="0"/>
              <a:t> R</a:t>
            </a:r>
            <a:r>
              <a:rPr lang="de-DE" sz="3200" baseline="30000" dirty="0"/>
              <a:t>2</a:t>
            </a:r>
          </a:p>
          <a:p>
            <a:pPr algn="ctr"/>
            <a:endParaRPr lang="de-DE" sz="3200" baseline="30000" dirty="0"/>
          </a:p>
        </p:txBody>
      </p:sp>
      <p:sp>
        <p:nvSpPr>
          <p:cNvPr id="5" name="Rechteck 4">
            <a:extLst>
              <a:ext uri="{FF2B5EF4-FFF2-40B4-BE49-F238E27FC236}">
                <a16:creationId xmlns:a16="http://schemas.microsoft.com/office/drawing/2014/main" id="{80B120EA-6C14-2178-E79F-7485A5B10B38}"/>
              </a:ext>
            </a:extLst>
          </p:cNvPr>
          <p:cNvSpPr/>
          <p:nvPr/>
        </p:nvSpPr>
        <p:spPr>
          <a:xfrm>
            <a:off x="867944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de-DE" dirty="0"/>
              <a:t>c</a:t>
            </a:r>
          </a:p>
        </p:txBody>
      </p:sp>
    </p:spTree>
    <p:extLst>
      <p:ext uri="{BB962C8B-B14F-4D97-AF65-F5344CB8AC3E}">
        <p14:creationId xmlns:p14="http://schemas.microsoft.com/office/powerpoint/2010/main" val="1988360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 US-Data (</a:t>
            </a:r>
            <a:r>
              <a:rPr lang="de-DE" b="1"/>
              <a:t>1949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3004220" cy="369332"/>
          </a:xfrm>
          <a:prstGeom prst="rect">
            <a:avLst/>
          </a:prstGeom>
          <a:noFill/>
        </p:spPr>
        <p:txBody>
          <a:bodyPr wrap="none" rtlCol="0">
            <a:spAutoFit/>
          </a:bodyPr>
          <a:lstStyle/>
          <a:p>
            <a:r>
              <a:rPr lang="de-DE" dirty="0"/>
              <a:t>Source: FRED, </a:t>
            </a:r>
            <a:r>
              <a:rPr lang="de-DE" dirty="0" err="1"/>
              <a:t>own</a:t>
            </a:r>
            <a:r>
              <a:rPr lang="de-DE" dirty="0"/>
              <a:t> </a:t>
            </a:r>
            <a:r>
              <a:rPr lang="de-DE" dirty="0" err="1"/>
              <a:t>calculation</a:t>
            </a:r>
            <a:endParaRPr lang="de-DE" dirty="0"/>
          </a:p>
        </p:txBody>
      </p:sp>
    </p:spTree>
    <p:extLst>
      <p:ext uri="{BB962C8B-B14F-4D97-AF65-F5344CB8AC3E}">
        <p14:creationId xmlns:p14="http://schemas.microsoft.com/office/powerpoint/2010/main" val="2341112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68465"/>
            <a:ext cx="12192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a:solidFill>
                  <a:sysClr val="windowText" lastClr="000000"/>
                </a:solidFill>
                <a:latin typeface="Arial" panose="020B0604020202020204" pitchFamily="34" charset="0"/>
                <a:cs typeface="Arial" panose="020B0604020202020204" pitchFamily="34" charset="0"/>
              </a:rPr>
              <a:t>Estimation of Okun's Law - Country Analysis</a:t>
            </a:r>
            <a:endParaRPr lang="en-US" sz="2800" dirty="0">
              <a:solidFill>
                <a:sysClr val="windowText" lastClr="000000"/>
              </a:solidFill>
              <a:latin typeface="Arial" panose="020B0604020202020204" pitchFamily="34" charset="0"/>
              <a:cs typeface="Arial" panose="020B0604020202020204" pitchFamily="34" charset="0"/>
            </a:endParaRPr>
          </a:p>
        </p:txBody>
      </p:sp>
      <p:sp>
        <p:nvSpPr>
          <p:cNvPr id="5" name="Textfeld 4"/>
          <p:cNvSpPr txBox="1"/>
          <p:nvPr/>
        </p:nvSpPr>
        <p:spPr>
          <a:xfrm>
            <a:off x="42531" y="708950"/>
            <a:ext cx="12149469" cy="5112568"/>
          </a:xfrm>
          <a:prstGeom prst="rect">
            <a:avLst/>
          </a:prstGeom>
          <a:noFill/>
        </p:spPr>
        <p:txBody>
          <a:bodyPr wrap="square" rtlCol="0">
            <a:noAutofit/>
          </a:bodyPr>
          <a:lstStyle/>
          <a:p>
            <a:pPr marL="514350" indent="-514350">
              <a:buFont typeface="+mj-lt"/>
              <a:buAutoNum type="arabicPeriod"/>
            </a:pPr>
            <a:r>
              <a:rPr lang="de-DE" b="1" dirty="0">
                <a:latin typeface="+mj-lt"/>
              </a:rPr>
              <a:t>Data: </a:t>
            </a:r>
            <a:r>
              <a:rPr lang="de-DE" b="1" dirty="0">
                <a:latin typeface="+mj-lt"/>
                <a:hlinkClick r:id="rId3"/>
              </a:rPr>
              <a:t>IMF Data </a:t>
            </a:r>
            <a:r>
              <a:rPr lang="de-DE" b="1" dirty="0" err="1">
                <a:latin typeface="+mj-lt"/>
                <a:hlinkClick r:id="rId3"/>
              </a:rPr>
              <a:t>mapper</a:t>
            </a:r>
            <a:r>
              <a:rPr lang="de-DE" b="1" dirty="0">
                <a:latin typeface="+mj-lt"/>
              </a:rPr>
              <a:t> </a:t>
            </a:r>
            <a:r>
              <a:rPr lang="de-DE" b="1" dirty="0" err="1">
                <a:latin typeface="+mj-lt"/>
              </a:rPr>
              <a:t>or</a:t>
            </a:r>
            <a:r>
              <a:rPr lang="de-DE" b="1" dirty="0">
                <a:latin typeface="+mj-lt"/>
              </a:rPr>
              <a:t> </a:t>
            </a:r>
            <a:r>
              <a:rPr lang="de-DE" b="1" dirty="0" err="1">
                <a:latin typeface="+mj-lt"/>
              </a:rPr>
              <a:t>other</a:t>
            </a:r>
            <a:r>
              <a:rPr lang="de-DE" b="1" dirty="0">
                <a:latin typeface="+mj-lt"/>
              </a:rPr>
              <a:t> source. </a:t>
            </a:r>
            <a:r>
              <a:rPr lang="de-DE" b="1" dirty="0" err="1">
                <a:latin typeface="+mj-lt"/>
              </a:rPr>
              <a:t>If</a:t>
            </a:r>
            <a:r>
              <a:rPr lang="de-DE" b="1" dirty="0">
                <a:latin typeface="+mj-lt"/>
              </a:rPr>
              <a:t> </a:t>
            </a:r>
            <a:r>
              <a:rPr lang="de-DE" b="1" dirty="0" err="1">
                <a:latin typeface="+mj-lt"/>
              </a:rPr>
              <a:t>you</a:t>
            </a:r>
            <a:r>
              <a:rPr lang="de-DE" b="1" dirty="0">
                <a:latin typeface="+mj-lt"/>
              </a:rPr>
              <a:t> </a:t>
            </a:r>
            <a:r>
              <a:rPr lang="de-DE" b="1" dirty="0" err="1">
                <a:latin typeface="+mj-lt"/>
              </a:rPr>
              <a:t>use</a:t>
            </a:r>
            <a:r>
              <a:rPr lang="de-DE" b="1" dirty="0">
                <a:latin typeface="+mj-lt"/>
              </a:rPr>
              <a:t> </a:t>
            </a:r>
            <a:r>
              <a:rPr lang="de-DE" b="1" dirty="0" err="1">
                <a:latin typeface="+mj-lt"/>
              </a:rPr>
              <a:t>quaterly</a:t>
            </a:r>
            <a:r>
              <a:rPr lang="de-DE" b="1" dirty="0">
                <a:latin typeface="+mj-lt"/>
              </a:rPr>
              <a:t> </a:t>
            </a:r>
            <a:r>
              <a:rPr lang="de-DE" b="1" dirty="0" err="1">
                <a:latin typeface="+mj-lt"/>
              </a:rPr>
              <a:t>data</a:t>
            </a:r>
            <a:r>
              <a:rPr lang="de-DE" b="1" dirty="0">
                <a:latin typeface="+mj-lt"/>
              </a:rPr>
              <a:t>, </a:t>
            </a:r>
            <a:r>
              <a:rPr lang="de-DE" b="1" dirty="0" err="1">
                <a:latin typeface="+mj-lt"/>
              </a:rPr>
              <a:t>think</a:t>
            </a:r>
            <a:r>
              <a:rPr lang="de-DE" b="1" dirty="0">
                <a:latin typeface="+mj-lt"/>
              </a:rPr>
              <a:t> </a:t>
            </a:r>
            <a:r>
              <a:rPr lang="de-DE" b="1" dirty="0" err="1">
                <a:latin typeface="+mj-lt"/>
              </a:rPr>
              <a:t>of</a:t>
            </a:r>
            <a:r>
              <a:rPr lang="de-DE" b="1" dirty="0">
                <a:latin typeface="+mj-lt"/>
              </a:rPr>
              <a:t> </a:t>
            </a:r>
          </a:p>
          <a:p>
            <a:pPr marL="514350" indent="-514350">
              <a:buFont typeface="+mj-lt"/>
              <a:buAutoNum type="arabicPeriod"/>
            </a:pPr>
            <a:endParaRPr lang="de-DE" b="1" dirty="0">
              <a:latin typeface="+mj-lt"/>
            </a:endParaRPr>
          </a:p>
          <a:p>
            <a:pPr marL="514350" indent="-514350">
              <a:buFont typeface="+mj-lt"/>
              <a:buAutoNum type="arabicPeriod"/>
            </a:pPr>
            <a:endParaRPr lang="de-DE" b="1" dirty="0">
              <a:latin typeface="+mj-lt"/>
            </a:endParaRPr>
          </a:p>
          <a:p>
            <a:pPr marL="514350" indent="-514350">
              <a:buFont typeface="+mj-lt"/>
              <a:buAutoNum type="arabicPeriod"/>
            </a:pPr>
            <a:r>
              <a:rPr lang="en-US" dirty="0"/>
              <a:t>Contrast the data (1980-2023, per availability) of the variables </a:t>
            </a:r>
            <a:r>
              <a:rPr lang="en-US" dirty="0" err="1"/>
              <a:t>Δu</a:t>
            </a:r>
            <a:r>
              <a:rPr lang="en-US" dirty="0"/>
              <a:t> and </a:t>
            </a:r>
            <a:r>
              <a:rPr lang="en-US" dirty="0" err="1"/>
              <a:t>g</a:t>
            </a:r>
            <a:r>
              <a:rPr lang="en-US" baseline="-25000" dirty="0" err="1"/>
              <a:t>y</a:t>
            </a:r>
            <a:r>
              <a:rPr lang="en-US" dirty="0"/>
              <a:t> in a scatter plot</a:t>
            </a:r>
          </a:p>
          <a:p>
            <a:pPr marL="514350" indent="-514350">
              <a:buFont typeface="+mj-lt"/>
              <a:buAutoNum type="arabicPeriod"/>
            </a:pPr>
            <a:endParaRPr lang="de-DE" dirty="0"/>
          </a:p>
          <a:p>
            <a:pPr marL="514350" indent="-514350">
              <a:buFont typeface="+mj-lt"/>
              <a:buAutoNum type="arabicPeriod"/>
            </a:pPr>
            <a:r>
              <a:rPr lang="de-DE" dirty="0"/>
              <a:t>Linear </a:t>
            </a:r>
            <a:r>
              <a:rPr lang="de-DE" dirty="0" err="1"/>
              <a:t>regression</a:t>
            </a:r>
            <a:r>
              <a:rPr lang="de-DE" dirty="0"/>
              <a:t> </a:t>
            </a:r>
            <a:r>
              <a:rPr lang="de-DE" dirty="0" err="1"/>
              <a:t>of</a:t>
            </a:r>
            <a:r>
              <a:rPr lang="de-DE" dirty="0"/>
              <a:t> </a:t>
            </a:r>
            <a:r>
              <a:rPr lang="de-DE" dirty="0" err="1"/>
              <a:t>g</a:t>
            </a:r>
            <a:r>
              <a:rPr lang="de-DE" baseline="-25000" dirty="0" err="1"/>
              <a:t>y</a:t>
            </a:r>
            <a:r>
              <a:rPr lang="de-DE" baseline="-25000" dirty="0"/>
              <a:t> </a:t>
            </a:r>
            <a:r>
              <a:rPr lang="de-DE" dirty="0"/>
              <a:t> and </a:t>
            </a:r>
            <a:r>
              <a:rPr lang="el-GR" dirty="0"/>
              <a:t>Δ</a:t>
            </a:r>
            <a:r>
              <a:rPr lang="de-DE" dirty="0"/>
              <a:t>u .</a:t>
            </a:r>
          </a:p>
          <a:p>
            <a:pPr marL="514350" indent="-514350">
              <a:buFont typeface="+mj-lt"/>
              <a:buAutoNum type="arabicPeriod"/>
            </a:pPr>
            <a:endParaRPr lang="de-DE" dirty="0"/>
          </a:p>
          <a:p>
            <a:pPr marL="514350" indent="-514350">
              <a:buFont typeface="+mj-lt"/>
              <a:buAutoNum type="arabicPeriod"/>
            </a:pPr>
            <a:r>
              <a:rPr lang="de-DE" dirty="0" err="1"/>
              <a:t>Identify</a:t>
            </a:r>
            <a:r>
              <a:rPr lang="de-DE" dirty="0"/>
              <a:t> </a:t>
            </a:r>
            <a:r>
              <a:rPr lang="de-DE" dirty="0" err="1"/>
              <a:t>Okuns`s</a:t>
            </a:r>
            <a:r>
              <a:rPr lang="de-DE" dirty="0"/>
              <a:t> </a:t>
            </a:r>
            <a:r>
              <a:rPr lang="de-DE" dirty="0" err="1"/>
              <a:t>law</a:t>
            </a:r>
            <a:r>
              <a:rPr lang="de-DE" dirty="0"/>
              <a:t> </a:t>
            </a:r>
            <a:r>
              <a:rPr lang="de-DE" dirty="0" err="1"/>
              <a:t>with</a:t>
            </a:r>
            <a:r>
              <a:rPr lang="de-DE" dirty="0"/>
              <a:t> </a:t>
            </a:r>
            <a:r>
              <a:rPr lang="de-DE" dirty="0" err="1"/>
              <a:t>the</a:t>
            </a:r>
            <a:r>
              <a:rPr lang="de-DE" dirty="0"/>
              <a:t> </a:t>
            </a:r>
            <a:r>
              <a:rPr lang="de-DE" dirty="0" err="1"/>
              <a:t>regression</a:t>
            </a:r>
            <a:r>
              <a:rPr lang="de-DE" dirty="0"/>
              <a:t> </a:t>
            </a:r>
            <a:r>
              <a:rPr lang="de-DE" dirty="0" err="1"/>
              <a:t>parameters</a:t>
            </a:r>
            <a:r>
              <a:rPr lang="de-DE" dirty="0"/>
              <a:t> in </a:t>
            </a:r>
            <a:r>
              <a:rPr lang="de-DE" dirty="0" err="1"/>
              <a:t>g</a:t>
            </a:r>
            <a:r>
              <a:rPr lang="de-DE" baseline="-25000" dirty="0" err="1"/>
              <a:t>y</a:t>
            </a:r>
            <a:r>
              <a:rPr lang="de-DE" baseline="-25000" dirty="0"/>
              <a:t> </a:t>
            </a:r>
            <a:r>
              <a:rPr lang="de-DE" dirty="0"/>
              <a:t>= </a:t>
            </a:r>
            <a:r>
              <a:rPr lang="en-US" dirty="0"/>
              <a:t>-a</a:t>
            </a:r>
            <a:r>
              <a:rPr lang="el-GR" dirty="0"/>
              <a:t>Δ</a:t>
            </a:r>
            <a:r>
              <a:rPr lang="de-DE" dirty="0"/>
              <a:t>u </a:t>
            </a:r>
            <a:r>
              <a:rPr lang="en-US" dirty="0"/>
              <a:t>+ </a:t>
            </a:r>
            <a:r>
              <a:rPr lang="de-DE" dirty="0"/>
              <a:t>g</a:t>
            </a:r>
            <a:r>
              <a:rPr lang="en-US" baseline="-25000" dirty="0"/>
              <a:t>Y*</a:t>
            </a:r>
            <a:r>
              <a:rPr lang="en-US" dirty="0"/>
              <a:t> and </a:t>
            </a:r>
            <a:r>
              <a:rPr lang="en-US" dirty="0" err="1"/>
              <a:t>interprete</a:t>
            </a:r>
            <a:r>
              <a:rPr lang="en-US" dirty="0"/>
              <a:t> the parameters</a:t>
            </a:r>
          </a:p>
          <a:p>
            <a:pPr marL="514350" indent="-514350">
              <a:buFont typeface="+mj-lt"/>
              <a:buAutoNum type="arabicPeriod"/>
            </a:pPr>
            <a:endParaRPr lang="en-US" dirty="0"/>
          </a:p>
          <a:p>
            <a:pPr marL="514350" indent="-514350">
              <a:buFont typeface="+mj-lt"/>
              <a:buAutoNum type="arabicPeriod"/>
            </a:pPr>
            <a:r>
              <a:rPr lang="en-US" dirty="0"/>
              <a:t>Look for "meaningful" subperiods for your country for estimation purposes (consider especially structural breaks like crises, political changes,...)</a:t>
            </a:r>
          </a:p>
          <a:p>
            <a:pPr marL="514350" indent="-514350">
              <a:buFont typeface="+mj-lt"/>
              <a:buAutoNum type="arabicPeriod"/>
            </a:pPr>
            <a:endParaRPr lang="en-US" dirty="0"/>
          </a:p>
          <a:p>
            <a:pPr marL="514350" indent="-514350">
              <a:buFont typeface="+mj-lt"/>
              <a:buAutoNum type="arabicPeriod" startAt="8"/>
            </a:pPr>
            <a:r>
              <a:rPr lang="en-US" dirty="0"/>
              <a:t>Also evaluate your econometric analysis using the coefficient of determination R</a:t>
            </a:r>
            <a:r>
              <a:rPr lang="en-US" baseline="30000" dirty="0"/>
              <a:t>2</a:t>
            </a:r>
          </a:p>
          <a:p>
            <a:r>
              <a:rPr lang="en-US" baseline="30000" dirty="0"/>
              <a:t>             </a:t>
            </a:r>
            <a:r>
              <a:rPr lang="en-US" dirty="0"/>
              <a:t>and the correlation coefficient R</a:t>
            </a:r>
            <a:endParaRPr lang="de-DE" sz="1400" b="1" dirty="0"/>
          </a:p>
          <a:p>
            <a:endParaRPr lang="de-DE" sz="1400" b="1" dirty="0">
              <a:latin typeface="+mj-lt"/>
            </a:endParaRPr>
          </a:p>
          <a:p>
            <a:pPr marL="342900" indent="-342900">
              <a:buFont typeface="+mj-lt"/>
              <a:buAutoNum type="arabicPeriod"/>
            </a:pPr>
            <a:endParaRPr lang="de-DE" sz="1400" b="1" dirty="0">
              <a:latin typeface="+mj-lt"/>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13422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57EAD36C-F878-175B-7D63-5228CE7B3EE2}"/>
              </a:ext>
            </a:extLst>
          </p:cNvPr>
          <p:cNvSpPr txBox="1">
            <a:spLocks/>
          </p:cNvSpPr>
          <p:nvPr/>
        </p:nvSpPr>
        <p:spPr>
          <a:xfrm>
            <a:off x="457200" y="301909"/>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de-DE" b="1" dirty="0" err="1"/>
              <a:t>Estimating</a:t>
            </a:r>
            <a:r>
              <a:rPr lang="de-DE" b="1" dirty="0"/>
              <a:t> </a:t>
            </a:r>
            <a:r>
              <a:rPr lang="de-DE" b="1" dirty="0" err="1"/>
              <a:t>Okun’s</a:t>
            </a:r>
            <a:r>
              <a:rPr lang="de-DE" b="1" dirty="0"/>
              <a:t> Law</a:t>
            </a:r>
            <a:r>
              <a:rPr lang="de-DE" b="1"/>
              <a:t>: Country (1980 – )</a:t>
            </a:r>
            <a:endParaRPr lang="en-US" b="1" dirty="0"/>
          </a:p>
        </p:txBody>
      </p:sp>
      <p:sp>
        <p:nvSpPr>
          <p:cNvPr id="5" name="Textfeld 4">
            <a:extLst>
              <a:ext uri="{FF2B5EF4-FFF2-40B4-BE49-F238E27FC236}">
                <a16:creationId xmlns:a16="http://schemas.microsoft.com/office/drawing/2014/main" id="{2C1F99B8-F98C-7BD7-102E-B6C4324E3FA9}"/>
              </a:ext>
            </a:extLst>
          </p:cNvPr>
          <p:cNvSpPr txBox="1"/>
          <p:nvPr/>
        </p:nvSpPr>
        <p:spPr>
          <a:xfrm>
            <a:off x="8517384" y="229558"/>
            <a:ext cx="2685351" cy="369332"/>
          </a:xfrm>
          <a:prstGeom prst="rect">
            <a:avLst/>
          </a:prstGeom>
          <a:noFill/>
        </p:spPr>
        <p:txBody>
          <a:bodyPr wrap="none" rtlCol="0">
            <a:spAutoFit/>
          </a:bodyPr>
          <a:lstStyle/>
          <a:p>
            <a:r>
              <a:rPr lang="de-DE"/>
              <a:t>Source: IMF Data Mapper</a:t>
            </a:r>
            <a:endParaRPr lang="de-DE" dirty="0"/>
          </a:p>
        </p:txBody>
      </p:sp>
    </p:spTree>
    <p:extLst>
      <p:ext uri="{BB962C8B-B14F-4D97-AF65-F5344CB8AC3E}">
        <p14:creationId xmlns:p14="http://schemas.microsoft.com/office/powerpoint/2010/main" val="1456840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itle 1">
            <a:extLst>
              <a:ext uri="{FF2B5EF4-FFF2-40B4-BE49-F238E27FC236}">
                <a16:creationId xmlns:a16="http://schemas.microsoft.com/office/drawing/2014/main" id="{6F4BC859-8540-4743-76C0-B0AFD06228CA}"/>
              </a:ext>
            </a:extLst>
          </p:cNvPr>
          <p:cNvSpPr txBox="1">
            <a:spLocks/>
          </p:cNvSpPr>
          <p:nvPr/>
        </p:nvSpPr>
        <p:spPr>
          <a:xfrm>
            <a:off x="457200" y="274638"/>
            <a:ext cx="8229600" cy="706090"/>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Short-run Output Gaps: Why do they matter?</a:t>
            </a:r>
          </a:p>
        </p:txBody>
      </p:sp>
      <p:sp>
        <p:nvSpPr>
          <p:cNvPr id="5" name="Textfeld 4">
            <a:extLst>
              <a:ext uri="{FF2B5EF4-FFF2-40B4-BE49-F238E27FC236}">
                <a16:creationId xmlns:a16="http://schemas.microsoft.com/office/drawing/2014/main" id="{5F44570E-53D1-C72A-E006-17DE8C498593}"/>
              </a:ext>
            </a:extLst>
          </p:cNvPr>
          <p:cNvSpPr txBox="1"/>
          <p:nvPr/>
        </p:nvSpPr>
        <p:spPr>
          <a:xfrm>
            <a:off x="791840" y="926294"/>
            <a:ext cx="9001000" cy="5688632"/>
          </a:xfrm>
          <a:prstGeom prst="rect">
            <a:avLst/>
          </a:prstGeom>
          <a:noFill/>
        </p:spPr>
        <p:txBody>
          <a:bodyPr wrap="square" rtlCol="0">
            <a:noAutofit/>
          </a:bodyPr>
          <a:lstStyle/>
          <a:p>
            <a:r>
              <a:rPr lang="en-US" sz="2400" b="1" dirty="0"/>
              <a:t>Output Gap	=	 Actual Output 	-	 Potential Output</a:t>
            </a:r>
          </a:p>
          <a:p>
            <a:r>
              <a:rPr lang="en-US" sz="2400" b="1" dirty="0"/>
              <a:t>			_______________________________________</a:t>
            </a:r>
          </a:p>
          <a:p>
            <a:r>
              <a:rPr lang="en-US" sz="2400" b="1" dirty="0"/>
              <a:t>					 Potential Output</a:t>
            </a:r>
          </a:p>
          <a:p>
            <a:r>
              <a:rPr lang="en-US" sz="2400" b="1" dirty="0"/>
              <a:t>		</a:t>
            </a:r>
          </a:p>
          <a:p>
            <a:r>
              <a:rPr lang="en-US" sz="2400" b="1" dirty="0"/>
              <a:t>		=	               Y		-	            Y*</a:t>
            </a:r>
          </a:p>
          <a:p>
            <a:r>
              <a:rPr lang="en-US" sz="2400" b="1" dirty="0"/>
              <a:t>			_______________________________________</a:t>
            </a:r>
          </a:p>
          <a:p>
            <a:r>
              <a:rPr lang="en-US" sz="2400" b="1" dirty="0"/>
              <a:t>					             Y*</a:t>
            </a:r>
          </a:p>
          <a:p>
            <a:endParaRPr lang="en-US" sz="2400" b="1" dirty="0"/>
          </a:p>
          <a:p>
            <a:endParaRPr lang="en-US" sz="2400" b="1" dirty="0"/>
          </a:p>
          <a:p>
            <a:r>
              <a:rPr lang="de-DE" sz="2400" dirty="0"/>
              <a:t>(Y – Y*)/Y* &gt; 0		→	a positive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expansionary</a:t>
            </a:r>
            <a:r>
              <a:rPr lang="de-DE" sz="2400" dirty="0"/>
              <a:t> </a:t>
            </a:r>
            <a:r>
              <a:rPr lang="de-DE" sz="2400" dirty="0" err="1"/>
              <a:t>gap</a:t>
            </a:r>
            <a:endParaRPr lang="de-DE" sz="2400" dirty="0"/>
          </a:p>
          <a:p>
            <a:endParaRPr lang="de-DE" sz="2400" dirty="0"/>
          </a:p>
          <a:p>
            <a:endParaRPr lang="de-DE" sz="2400" dirty="0"/>
          </a:p>
          <a:p>
            <a:r>
              <a:rPr lang="de-DE" sz="2400" dirty="0"/>
              <a:t>(Y – Y*)/Y* &lt; 0		→	a negative </a:t>
            </a:r>
            <a:r>
              <a:rPr lang="de-DE" sz="2400" dirty="0" err="1"/>
              <a:t>output</a:t>
            </a:r>
            <a:r>
              <a:rPr lang="de-DE" sz="2400" dirty="0"/>
              <a:t> </a:t>
            </a:r>
            <a:r>
              <a:rPr lang="de-DE" sz="2400" dirty="0" err="1"/>
              <a:t>gap</a:t>
            </a:r>
            <a:endParaRPr lang="de-DE" sz="2400" dirty="0"/>
          </a:p>
          <a:p>
            <a:r>
              <a:rPr lang="de-DE" sz="2400" dirty="0"/>
              <a:t>				</a:t>
            </a:r>
            <a:r>
              <a:rPr lang="de-DE" sz="2400" dirty="0" err="1"/>
              <a:t>is</a:t>
            </a:r>
            <a:r>
              <a:rPr lang="de-DE" sz="2400" dirty="0"/>
              <a:t> </a:t>
            </a:r>
            <a:r>
              <a:rPr lang="de-DE" sz="2400" dirty="0" err="1"/>
              <a:t>called</a:t>
            </a:r>
            <a:r>
              <a:rPr lang="de-DE" sz="2400" dirty="0"/>
              <a:t> </a:t>
            </a:r>
            <a:r>
              <a:rPr lang="de-DE" sz="2400" dirty="0" err="1"/>
              <a:t>recessionary</a:t>
            </a:r>
            <a:r>
              <a:rPr lang="de-DE" sz="2400" dirty="0"/>
              <a:t> </a:t>
            </a:r>
            <a:r>
              <a:rPr lang="de-DE" sz="2400" dirty="0" err="1"/>
              <a:t>gap</a:t>
            </a:r>
            <a:endParaRPr lang="de-DE" sz="2400" dirty="0"/>
          </a:p>
        </p:txBody>
      </p:sp>
    </p:spTree>
    <p:extLst>
      <p:ext uri="{BB962C8B-B14F-4D97-AF65-F5344CB8AC3E}">
        <p14:creationId xmlns:p14="http://schemas.microsoft.com/office/powerpoint/2010/main" val="200999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C862B045-AA89-3885-6700-7B87BF152F6F}"/>
              </a:ext>
            </a:extLst>
          </p:cNvPr>
          <p:cNvSpPr txBox="1">
            <a:spLocks/>
          </p:cNvSpPr>
          <p:nvPr/>
        </p:nvSpPr>
        <p:spPr>
          <a:xfrm>
            <a:off x="457200" y="274638"/>
            <a:ext cx="8229600" cy="706090"/>
          </a:xfrm>
          <a:prstGeom prst="rect">
            <a:avLst/>
          </a:prstGeom>
        </p:spPr>
        <p:txBody>
          <a:bodyPr>
            <a:normAutofit fontScale="97500" lnSpcReduction="10000"/>
          </a:bodyPr>
          <a:lstStyle>
            <a:lvl1pPr algn="ctr" rtl="0" hangingPunct="0">
              <a:tabLst/>
              <a:defRPr lang="de-DE" sz="4400" b="0" i="0" u="none" strike="noStrike" kern="1200">
                <a:ln>
                  <a:noFill/>
                </a:ln>
                <a:latin typeface="Arial" pitchFamily="18"/>
              </a:defRPr>
            </a:lvl1pPr>
          </a:lstStyle>
          <a:p>
            <a:r>
              <a:rPr lang="en-US" dirty="0">
                <a:solidFill>
                  <a:sysClr val="windowText" lastClr="000000"/>
                </a:solidFill>
              </a:rPr>
              <a:t>Output Gaps: Two kinds of Costs</a:t>
            </a:r>
          </a:p>
        </p:txBody>
      </p:sp>
      <p:sp>
        <p:nvSpPr>
          <p:cNvPr id="3" name="Textfeld 2">
            <a:extLst>
              <a:ext uri="{FF2B5EF4-FFF2-40B4-BE49-F238E27FC236}">
                <a16:creationId xmlns:a16="http://schemas.microsoft.com/office/drawing/2014/main" id="{795416F4-638F-11A8-4EEA-B6BFC671A1EA}"/>
              </a:ext>
            </a:extLst>
          </p:cNvPr>
          <p:cNvSpPr txBox="1"/>
          <p:nvPr/>
        </p:nvSpPr>
        <p:spPr>
          <a:xfrm>
            <a:off x="791840" y="961919"/>
            <a:ext cx="9001000" cy="5688632"/>
          </a:xfrm>
          <a:prstGeom prst="rect">
            <a:avLst/>
          </a:prstGeom>
          <a:noFill/>
        </p:spPr>
        <p:txBody>
          <a:bodyPr wrap="square" rtlCol="0">
            <a:noAutofit/>
          </a:bodyPr>
          <a:lstStyle/>
          <a:p>
            <a:endParaRPr lang="en-US" sz="2400" b="1" dirty="0"/>
          </a:p>
          <a:p>
            <a:endParaRPr lang="en-US" sz="2400" b="1" dirty="0"/>
          </a:p>
          <a:p>
            <a:r>
              <a:rPr lang="en-US" sz="2400" b="1" dirty="0"/>
              <a:t>(Y – Y*)/Y* &gt; 0 	expansionary gap</a:t>
            </a:r>
          </a:p>
          <a:p>
            <a:endParaRPr lang="en-US" sz="2400" b="1" dirty="0"/>
          </a:p>
          <a:p>
            <a:pPr marL="342900" indent="-342900">
              <a:buFont typeface="Arial" panose="020B0604020202020204" pitchFamily="34" charset="0"/>
              <a:buChar char="•"/>
            </a:pPr>
            <a:r>
              <a:rPr lang="en-US" sz="2400" b="1" dirty="0"/>
              <a:t>inflation can be high</a:t>
            </a:r>
          </a:p>
          <a:p>
            <a:pPr marL="342900" indent="-342900">
              <a:buFont typeface="Arial" panose="020B0604020202020204" pitchFamily="34" charset="0"/>
              <a:buChar char="•"/>
            </a:pPr>
            <a:r>
              <a:rPr lang="en-US" sz="2400" b="1" dirty="0"/>
              <a:t>economy incurs costs of inflation</a:t>
            </a:r>
          </a:p>
          <a:p>
            <a:endParaRPr lang="en-US" sz="2400" b="1" dirty="0"/>
          </a:p>
          <a:p>
            <a:endParaRPr lang="en-US" sz="2400" b="1" dirty="0"/>
          </a:p>
          <a:p>
            <a:r>
              <a:rPr lang="en-US" sz="2400" b="1" dirty="0"/>
              <a:t>(Y – Y*)/Y* &lt; 0	recessionary gap</a:t>
            </a:r>
          </a:p>
          <a:p>
            <a:endParaRPr lang="en-US" sz="2400" b="1" dirty="0"/>
          </a:p>
          <a:p>
            <a:pPr marL="342900" indent="-342900">
              <a:buFont typeface="Arial" panose="020B0604020202020204" pitchFamily="34" charset="0"/>
              <a:buChar char="•"/>
            </a:pPr>
            <a:r>
              <a:rPr lang="en-US" sz="2400" b="1" dirty="0"/>
              <a:t>unemployment rate high (above normal)</a:t>
            </a:r>
          </a:p>
          <a:p>
            <a:pPr marL="342900" indent="-342900">
              <a:buFont typeface="Arial" panose="020B0604020202020204" pitchFamily="34" charset="0"/>
              <a:buChar char="•"/>
            </a:pPr>
            <a:r>
              <a:rPr lang="en-US" sz="2400" b="1" dirty="0"/>
              <a:t>economy incurs costs of unemployment</a:t>
            </a:r>
          </a:p>
          <a:p>
            <a:endParaRPr lang="de-DE" sz="2400" dirty="0"/>
          </a:p>
        </p:txBody>
      </p:sp>
    </p:spTree>
    <p:extLst>
      <p:ext uri="{BB962C8B-B14F-4D97-AF65-F5344CB8AC3E}">
        <p14:creationId xmlns:p14="http://schemas.microsoft.com/office/powerpoint/2010/main" val="87229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3200" b="1">
                <a:latin typeface="Times New Roman" panose="02020603050405020304" pitchFamily="18" charset="0"/>
                <a:cs typeface="Times New Roman" panose="02020603050405020304" pitchFamily="18" charset="0"/>
              </a:rPr>
              <a:t>Macroeconomic indicators</a:t>
            </a:r>
            <a:endParaRPr lang="de-DE" sz="3200" b="1"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998775" y="2268478"/>
            <a:ext cx="293818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Economic growth</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3484466" y="1121049"/>
            <a:ext cx="1710017" cy="504265"/>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Inflation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AA15B691-283D-4341-8E52-EBA1542B1340}"/>
              </a:ext>
            </a:extLst>
          </p:cNvPr>
          <p:cNvSpPr txBox="1"/>
          <p:nvPr/>
        </p:nvSpPr>
        <p:spPr>
          <a:xfrm>
            <a:off x="6009576" y="1009504"/>
            <a:ext cx="2228850"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Unemployment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Textfeld 5">
            <a:extLst>
              <a:ext uri="{FF2B5EF4-FFF2-40B4-BE49-F238E27FC236}">
                <a16:creationId xmlns:a16="http://schemas.microsoft.com/office/drawing/2014/main" id="{AA15B691-283D-4341-8E52-EBA1542B1340}"/>
              </a:ext>
            </a:extLst>
          </p:cNvPr>
          <p:cNvSpPr txBox="1"/>
          <p:nvPr/>
        </p:nvSpPr>
        <p:spPr>
          <a:xfrm>
            <a:off x="7141506" y="2082494"/>
            <a:ext cx="2526927"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Interest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A15B691-283D-4341-8E52-EBA1542B1340}"/>
              </a:ext>
            </a:extLst>
          </p:cNvPr>
          <p:cNvSpPr txBox="1"/>
          <p:nvPr/>
        </p:nvSpPr>
        <p:spPr>
          <a:xfrm>
            <a:off x="7195292" y="3659751"/>
            <a:ext cx="2717429"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Government Debt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8" name="Textfeld 7">
            <a:extLst>
              <a:ext uri="{FF2B5EF4-FFF2-40B4-BE49-F238E27FC236}">
                <a16:creationId xmlns:a16="http://schemas.microsoft.com/office/drawing/2014/main" id="{AA15B691-283D-4341-8E52-EBA1542B1340}"/>
              </a:ext>
            </a:extLst>
          </p:cNvPr>
          <p:cNvSpPr txBox="1"/>
          <p:nvPr/>
        </p:nvSpPr>
        <p:spPr>
          <a:xfrm>
            <a:off x="6176118" y="4833424"/>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Current account</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AA15B691-283D-4341-8E52-EBA1542B1340}"/>
              </a:ext>
            </a:extLst>
          </p:cNvPr>
          <p:cNvSpPr txBox="1"/>
          <p:nvPr/>
        </p:nvSpPr>
        <p:spPr>
          <a:xfrm>
            <a:off x="2493818" y="4822230"/>
            <a:ext cx="2629006"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Trade-to-GDP-ratio</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AA15B691-283D-4341-8E52-EBA1542B1340}"/>
              </a:ext>
            </a:extLst>
          </p:cNvPr>
          <p:cNvSpPr txBox="1"/>
          <p:nvPr/>
        </p:nvSpPr>
        <p:spPr>
          <a:xfrm>
            <a:off x="1917536" y="3554806"/>
            <a:ext cx="2228852" cy="504265"/>
          </a:xfrm>
          <a:prstGeom prst="rect">
            <a:avLst/>
          </a:prstGeom>
          <a:noFill/>
        </p:spPr>
        <p:txBody>
          <a:bodyPr wrap="square" rtlCol="0">
            <a:noAutofit/>
          </a:bodyPr>
          <a:lstStyle/>
          <a:p>
            <a:pPr algn="ctr"/>
            <a:r>
              <a:rPr lang="de-DE" sz="2400">
                <a:latin typeface="Times New Roman" panose="02020603050405020304" pitchFamily="18" charset="0"/>
                <a:cs typeface="Times New Roman" panose="02020603050405020304" pitchFamily="18" charset="0"/>
              </a:rPr>
              <a:t>Exchange rates</a:t>
            </a:r>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1026" name="Picture 2" descr="https://upload.wikimedia.org/wikipedia/commons/thumb/4/4b/Octagon_2.svg/240px-Octagon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695" y="1538118"/>
            <a:ext cx="3284111" cy="328411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6FA813E-6C59-406E-BC02-9924C465AD7B}"/>
                  </a:ext>
                </a:extLst>
              </p14:cNvPr>
              <p14:cNvContentPartPr/>
              <p14:nvPr/>
            </p14:nvContentPartPr>
            <p14:xfrm>
              <a:off x="4492599" y="5413686"/>
              <a:ext cx="2093040" cy="370440"/>
            </p14:xfrm>
          </p:contentPart>
        </mc:Choice>
        <mc:Fallback xmlns="">
          <p:pic>
            <p:nvPicPr>
              <p:cNvPr id="2" name="Freihand 1">
                <a:extLst>
                  <a:ext uri="{FF2B5EF4-FFF2-40B4-BE49-F238E27FC236}">
                    <a16:creationId xmlns:a16="http://schemas.microsoft.com/office/drawing/2014/main" id="{A6FA813E-6C59-406E-BC02-9924C465AD7B}"/>
                  </a:ext>
                </a:extLst>
              </p:cNvPr>
              <p:cNvPicPr/>
              <p:nvPr/>
            </p:nvPicPr>
            <p:blipFill>
              <a:blip r:embed="rId4"/>
              <a:stretch>
                <a:fillRect/>
              </a:stretch>
            </p:blipFill>
            <p:spPr>
              <a:xfrm>
                <a:off x="4488279" y="5409366"/>
                <a:ext cx="2101680" cy="379080"/>
              </a:xfrm>
              <a:prstGeom prst="rect">
                <a:avLst/>
              </a:prstGeom>
            </p:spPr>
          </p:pic>
        </mc:Fallback>
      </mc:AlternateContent>
      <p:grpSp>
        <p:nvGrpSpPr>
          <p:cNvPr id="63" name="Gruppieren 62">
            <a:extLst>
              <a:ext uri="{FF2B5EF4-FFF2-40B4-BE49-F238E27FC236}">
                <a16:creationId xmlns:a16="http://schemas.microsoft.com/office/drawing/2014/main" id="{3D646315-C2D1-467A-8AB8-017AA191726C}"/>
              </a:ext>
            </a:extLst>
          </p:cNvPr>
          <p:cNvGrpSpPr/>
          <p:nvPr/>
        </p:nvGrpSpPr>
        <p:grpSpPr>
          <a:xfrm>
            <a:off x="4226199" y="5848206"/>
            <a:ext cx="3074040" cy="834840"/>
            <a:chOff x="4226199" y="5848206"/>
            <a:chExt cx="3074040" cy="8348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BF9C9B8-9E82-486F-B216-55837151B35F}"/>
                    </a:ext>
                  </a:extLst>
                </p14:cNvPr>
                <p14:cNvContentPartPr/>
                <p14:nvPr/>
              </p14:nvContentPartPr>
              <p14:xfrm>
                <a:off x="4535799" y="5996886"/>
                <a:ext cx="360" cy="360"/>
              </p14:xfrm>
            </p:contentPart>
          </mc:Choice>
          <mc:Fallback xmlns="">
            <p:pic>
              <p:nvPicPr>
                <p:cNvPr id="3" name="Freihand 2">
                  <a:extLst>
                    <a:ext uri="{FF2B5EF4-FFF2-40B4-BE49-F238E27FC236}">
                      <a16:creationId xmlns:a16="http://schemas.microsoft.com/office/drawing/2014/main" id="{4BF9C9B8-9E82-486F-B216-55837151B35F}"/>
                    </a:ext>
                  </a:extLst>
                </p:cNvPr>
                <p:cNvPicPr/>
                <p:nvPr/>
              </p:nvPicPr>
              <p:blipFill>
                <a:blip r:embed="rId6"/>
                <a:stretch>
                  <a:fillRect/>
                </a:stretch>
              </p:blipFill>
              <p:spPr>
                <a:xfrm>
                  <a:off x="4531479" y="59925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4DBF64E7-6C85-4970-9740-3A026EE78A1E}"/>
                    </a:ext>
                  </a:extLst>
                </p14:cNvPr>
                <p14:cNvContentPartPr/>
                <p14:nvPr/>
              </p14:nvContentPartPr>
              <p14:xfrm>
                <a:off x="4520679" y="5939646"/>
                <a:ext cx="9000" cy="149040"/>
              </p14:xfrm>
            </p:contentPart>
          </mc:Choice>
          <mc:Fallback xmlns="">
            <p:pic>
              <p:nvPicPr>
                <p:cNvPr id="13" name="Freihand 12">
                  <a:extLst>
                    <a:ext uri="{FF2B5EF4-FFF2-40B4-BE49-F238E27FC236}">
                      <a16:creationId xmlns:a16="http://schemas.microsoft.com/office/drawing/2014/main" id="{4DBF64E7-6C85-4970-9740-3A026EE78A1E}"/>
                    </a:ext>
                  </a:extLst>
                </p:cNvPr>
                <p:cNvPicPr/>
                <p:nvPr/>
              </p:nvPicPr>
              <p:blipFill>
                <a:blip r:embed="rId8"/>
                <a:stretch>
                  <a:fillRect/>
                </a:stretch>
              </p:blipFill>
              <p:spPr>
                <a:xfrm>
                  <a:off x="4516359" y="5935326"/>
                  <a:ext cx="17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D1940D38-F149-4016-9576-EC85188C092E}"/>
                    </a:ext>
                  </a:extLst>
                </p14:cNvPr>
                <p14:cNvContentPartPr/>
                <p14:nvPr/>
              </p14:nvContentPartPr>
              <p14:xfrm>
                <a:off x="4518159" y="5923086"/>
                <a:ext cx="140040" cy="23400"/>
              </p14:xfrm>
            </p:contentPart>
          </mc:Choice>
          <mc:Fallback xmlns="">
            <p:pic>
              <p:nvPicPr>
                <p:cNvPr id="14" name="Freihand 13">
                  <a:extLst>
                    <a:ext uri="{FF2B5EF4-FFF2-40B4-BE49-F238E27FC236}">
                      <a16:creationId xmlns:a16="http://schemas.microsoft.com/office/drawing/2014/main" id="{D1940D38-F149-4016-9576-EC85188C092E}"/>
                    </a:ext>
                  </a:extLst>
                </p:cNvPr>
                <p:cNvPicPr/>
                <p:nvPr/>
              </p:nvPicPr>
              <p:blipFill>
                <a:blip r:embed="rId10"/>
                <a:stretch>
                  <a:fillRect/>
                </a:stretch>
              </p:blipFill>
              <p:spPr>
                <a:xfrm>
                  <a:off x="4513839" y="5918766"/>
                  <a:ext cx="148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4B8875B8-5136-488D-BB90-C3BF7997AD6F}"/>
                    </a:ext>
                  </a:extLst>
                </p14:cNvPr>
                <p14:cNvContentPartPr/>
                <p14:nvPr/>
              </p14:nvContentPartPr>
              <p14:xfrm>
                <a:off x="4519959" y="5995086"/>
                <a:ext cx="155520" cy="100440"/>
              </p14:xfrm>
            </p:contentPart>
          </mc:Choice>
          <mc:Fallback xmlns="">
            <p:pic>
              <p:nvPicPr>
                <p:cNvPr id="15" name="Freihand 14">
                  <a:extLst>
                    <a:ext uri="{FF2B5EF4-FFF2-40B4-BE49-F238E27FC236}">
                      <a16:creationId xmlns:a16="http://schemas.microsoft.com/office/drawing/2014/main" id="{4B8875B8-5136-488D-BB90-C3BF7997AD6F}"/>
                    </a:ext>
                  </a:extLst>
                </p:cNvPr>
                <p:cNvPicPr/>
                <p:nvPr/>
              </p:nvPicPr>
              <p:blipFill>
                <a:blip r:embed="rId12"/>
                <a:stretch>
                  <a:fillRect/>
                </a:stretch>
              </p:blipFill>
              <p:spPr>
                <a:xfrm>
                  <a:off x="4515639" y="5990766"/>
                  <a:ext cx="164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095CAFE8-F3A2-43DA-9161-3229820F02C4}"/>
                    </a:ext>
                  </a:extLst>
                </p14:cNvPr>
                <p14:cNvContentPartPr/>
                <p14:nvPr/>
              </p14:nvContentPartPr>
              <p14:xfrm>
                <a:off x="4753959" y="6001926"/>
                <a:ext cx="78480" cy="105120"/>
              </p14:xfrm>
            </p:contentPart>
          </mc:Choice>
          <mc:Fallback xmlns="">
            <p:pic>
              <p:nvPicPr>
                <p:cNvPr id="16" name="Freihand 15">
                  <a:extLst>
                    <a:ext uri="{FF2B5EF4-FFF2-40B4-BE49-F238E27FC236}">
                      <a16:creationId xmlns:a16="http://schemas.microsoft.com/office/drawing/2014/main" id="{095CAFE8-F3A2-43DA-9161-3229820F02C4}"/>
                    </a:ext>
                  </a:extLst>
                </p:cNvPr>
                <p:cNvPicPr/>
                <p:nvPr/>
              </p:nvPicPr>
              <p:blipFill>
                <a:blip r:embed="rId14"/>
                <a:stretch>
                  <a:fillRect/>
                </a:stretch>
              </p:blipFill>
              <p:spPr>
                <a:xfrm>
                  <a:off x="4749639" y="5997606"/>
                  <a:ext cx="87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6B53BAD9-04A1-4727-A933-35C02A4C7B41}"/>
                    </a:ext>
                  </a:extLst>
                </p14:cNvPr>
                <p14:cNvContentPartPr/>
                <p14:nvPr/>
              </p14:nvContentPartPr>
              <p14:xfrm>
                <a:off x="4734159" y="6028566"/>
                <a:ext cx="93240" cy="63360"/>
              </p14:xfrm>
            </p:contentPart>
          </mc:Choice>
          <mc:Fallback xmlns="">
            <p:pic>
              <p:nvPicPr>
                <p:cNvPr id="17" name="Freihand 16">
                  <a:extLst>
                    <a:ext uri="{FF2B5EF4-FFF2-40B4-BE49-F238E27FC236}">
                      <a16:creationId xmlns:a16="http://schemas.microsoft.com/office/drawing/2014/main" id="{6B53BAD9-04A1-4727-A933-35C02A4C7B41}"/>
                    </a:ext>
                  </a:extLst>
                </p:cNvPr>
                <p:cNvPicPr/>
                <p:nvPr/>
              </p:nvPicPr>
              <p:blipFill>
                <a:blip r:embed="rId16"/>
                <a:stretch>
                  <a:fillRect/>
                </a:stretch>
              </p:blipFill>
              <p:spPr>
                <a:xfrm>
                  <a:off x="4729839" y="6024246"/>
                  <a:ext cx="101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54675FB6-5EED-420F-8CC8-28176F3732ED}"/>
                    </a:ext>
                  </a:extLst>
                </p14:cNvPr>
                <p14:cNvContentPartPr/>
                <p14:nvPr/>
              </p14:nvContentPartPr>
              <p14:xfrm>
                <a:off x="4919199" y="5982846"/>
                <a:ext cx="122040" cy="219240"/>
              </p14:xfrm>
            </p:contentPart>
          </mc:Choice>
          <mc:Fallback xmlns="">
            <p:pic>
              <p:nvPicPr>
                <p:cNvPr id="18" name="Freihand 17">
                  <a:extLst>
                    <a:ext uri="{FF2B5EF4-FFF2-40B4-BE49-F238E27FC236}">
                      <a16:creationId xmlns:a16="http://schemas.microsoft.com/office/drawing/2014/main" id="{54675FB6-5EED-420F-8CC8-28176F3732ED}"/>
                    </a:ext>
                  </a:extLst>
                </p:cNvPr>
                <p:cNvPicPr/>
                <p:nvPr/>
              </p:nvPicPr>
              <p:blipFill>
                <a:blip r:embed="rId18"/>
                <a:stretch>
                  <a:fillRect/>
                </a:stretch>
              </p:blipFill>
              <p:spPr>
                <a:xfrm>
                  <a:off x="4914879" y="5978526"/>
                  <a:ext cx="130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67F92D17-984D-4CCE-B46E-39DB8BEA790A}"/>
                    </a:ext>
                  </a:extLst>
                </p14:cNvPr>
                <p14:cNvContentPartPr/>
                <p14:nvPr/>
              </p14:nvContentPartPr>
              <p14:xfrm>
                <a:off x="5093079" y="5916606"/>
                <a:ext cx="187920" cy="146520"/>
              </p14:xfrm>
            </p:contentPart>
          </mc:Choice>
          <mc:Fallback xmlns="">
            <p:pic>
              <p:nvPicPr>
                <p:cNvPr id="19" name="Freihand 18">
                  <a:extLst>
                    <a:ext uri="{FF2B5EF4-FFF2-40B4-BE49-F238E27FC236}">
                      <a16:creationId xmlns:a16="http://schemas.microsoft.com/office/drawing/2014/main" id="{67F92D17-984D-4CCE-B46E-39DB8BEA790A}"/>
                    </a:ext>
                  </a:extLst>
                </p:cNvPr>
                <p:cNvPicPr/>
                <p:nvPr/>
              </p:nvPicPr>
              <p:blipFill>
                <a:blip r:embed="rId20"/>
                <a:stretch>
                  <a:fillRect/>
                </a:stretch>
              </p:blipFill>
              <p:spPr>
                <a:xfrm>
                  <a:off x="5088759" y="5912286"/>
                  <a:ext cx="1965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1AC55050-36FE-4141-90B8-19903DAA2C3D}"/>
                    </a:ext>
                  </a:extLst>
                </p14:cNvPr>
                <p14:cNvContentPartPr/>
                <p14:nvPr/>
              </p14:nvContentPartPr>
              <p14:xfrm>
                <a:off x="5311959" y="5969526"/>
                <a:ext cx="57960" cy="76680"/>
              </p14:xfrm>
            </p:contentPart>
          </mc:Choice>
          <mc:Fallback xmlns="">
            <p:pic>
              <p:nvPicPr>
                <p:cNvPr id="20" name="Freihand 19">
                  <a:extLst>
                    <a:ext uri="{FF2B5EF4-FFF2-40B4-BE49-F238E27FC236}">
                      <a16:creationId xmlns:a16="http://schemas.microsoft.com/office/drawing/2014/main" id="{1AC55050-36FE-4141-90B8-19903DAA2C3D}"/>
                    </a:ext>
                  </a:extLst>
                </p:cNvPr>
                <p:cNvPicPr/>
                <p:nvPr/>
              </p:nvPicPr>
              <p:blipFill>
                <a:blip r:embed="rId22"/>
                <a:stretch>
                  <a:fillRect/>
                </a:stretch>
              </p:blipFill>
              <p:spPr>
                <a:xfrm>
                  <a:off x="5307639" y="5965206"/>
                  <a:ext cx="66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CA35E54B-C813-4605-96D4-7F9A9700C092}"/>
                    </a:ext>
                  </a:extLst>
                </p14:cNvPr>
                <p14:cNvContentPartPr/>
                <p14:nvPr/>
              </p14:nvContentPartPr>
              <p14:xfrm>
                <a:off x="5416359" y="5848206"/>
                <a:ext cx="72000" cy="214560"/>
              </p14:xfrm>
            </p:contentPart>
          </mc:Choice>
          <mc:Fallback xmlns="">
            <p:pic>
              <p:nvPicPr>
                <p:cNvPr id="22" name="Freihand 21">
                  <a:extLst>
                    <a:ext uri="{FF2B5EF4-FFF2-40B4-BE49-F238E27FC236}">
                      <a16:creationId xmlns:a16="http://schemas.microsoft.com/office/drawing/2014/main" id="{CA35E54B-C813-4605-96D4-7F9A9700C092}"/>
                    </a:ext>
                  </a:extLst>
                </p:cNvPr>
                <p:cNvPicPr/>
                <p:nvPr/>
              </p:nvPicPr>
              <p:blipFill>
                <a:blip r:embed="rId24"/>
                <a:stretch>
                  <a:fillRect/>
                </a:stretch>
              </p:blipFill>
              <p:spPr>
                <a:xfrm>
                  <a:off x="5412039" y="5843886"/>
                  <a:ext cx="806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201248F3-A055-437D-8544-AF89AD40A255}"/>
                    </a:ext>
                  </a:extLst>
                </p14:cNvPr>
                <p14:cNvContentPartPr/>
                <p14:nvPr/>
              </p14:nvContentPartPr>
              <p14:xfrm>
                <a:off x="5548119" y="5888886"/>
                <a:ext cx="39240" cy="165600"/>
              </p14:xfrm>
            </p:contentPart>
          </mc:Choice>
          <mc:Fallback xmlns="">
            <p:pic>
              <p:nvPicPr>
                <p:cNvPr id="23" name="Freihand 22">
                  <a:extLst>
                    <a:ext uri="{FF2B5EF4-FFF2-40B4-BE49-F238E27FC236}">
                      <a16:creationId xmlns:a16="http://schemas.microsoft.com/office/drawing/2014/main" id="{201248F3-A055-437D-8544-AF89AD40A255}"/>
                    </a:ext>
                  </a:extLst>
                </p:cNvPr>
                <p:cNvPicPr/>
                <p:nvPr/>
              </p:nvPicPr>
              <p:blipFill>
                <a:blip r:embed="rId26"/>
                <a:stretch>
                  <a:fillRect/>
                </a:stretch>
              </p:blipFill>
              <p:spPr>
                <a:xfrm>
                  <a:off x="5543799" y="5884566"/>
                  <a:ext cx="47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A91922B1-BE47-40CB-ABFC-68335EF76235}"/>
                    </a:ext>
                  </a:extLst>
                </p14:cNvPr>
                <p14:cNvContentPartPr/>
                <p14:nvPr/>
              </p14:nvContentPartPr>
              <p14:xfrm>
                <a:off x="5474679" y="5884926"/>
                <a:ext cx="155160" cy="163800"/>
              </p14:xfrm>
            </p:contentPart>
          </mc:Choice>
          <mc:Fallback xmlns="">
            <p:pic>
              <p:nvPicPr>
                <p:cNvPr id="24" name="Freihand 23">
                  <a:extLst>
                    <a:ext uri="{FF2B5EF4-FFF2-40B4-BE49-F238E27FC236}">
                      <a16:creationId xmlns:a16="http://schemas.microsoft.com/office/drawing/2014/main" id="{A91922B1-BE47-40CB-ABFC-68335EF76235}"/>
                    </a:ext>
                  </a:extLst>
                </p:cNvPr>
                <p:cNvPicPr/>
                <p:nvPr/>
              </p:nvPicPr>
              <p:blipFill>
                <a:blip r:embed="rId28"/>
                <a:stretch>
                  <a:fillRect/>
                </a:stretch>
              </p:blipFill>
              <p:spPr>
                <a:xfrm>
                  <a:off x="5470359" y="5880606"/>
                  <a:ext cx="163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Freihand 24">
                  <a:extLst>
                    <a:ext uri="{FF2B5EF4-FFF2-40B4-BE49-F238E27FC236}">
                      <a16:creationId xmlns:a16="http://schemas.microsoft.com/office/drawing/2014/main" id="{4A6A7CD8-5774-4AAA-8766-9E585A412870}"/>
                    </a:ext>
                  </a:extLst>
                </p14:cNvPr>
                <p14:cNvContentPartPr/>
                <p14:nvPr/>
              </p14:nvContentPartPr>
              <p14:xfrm>
                <a:off x="5621559" y="5950446"/>
                <a:ext cx="173160" cy="68040"/>
              </p14:xfrm>
            </p:contentPart>
          </mc:Choice>
          <mc:Fallback xmlns="">
            <p:pic>
              <p:nvPicPr>
                <p:cNvPr id="25" name="Freihand 24">
                  <a:extLst>
                    <a:ext uri="{FF2B5EF4-FFF2-40B4-BE49-F238E27FC236}">
                      <a16:creationId xmlns:a16="http://schemas.microsoft.com/office/drawing/2014/main" id="{4A6A7CD8-5774-4AAA-8766-9E585A412870}"/>
                    </a:ext>
                  </a:extLst>
                </p:cNvPr>
                <p:cNvPicPr/>
                <p:nvPr/>
              </p:nvPicPr>
              <p:blipFill>
                <a:blip r:embed="rId30"/>
                <a:stretch>
                  <a:fillRect/>
                </a:stretch>
              </p:blipFill>
              <p:spPr>
                <a:xfrm>
                  <a:off x="5617239" y="5946126"/>
                  <a:ext cx="181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Freihand 25">
                  <a:extLst>
                    <a:ext uri="{FF2B5EF4-FFF2-40B4-BE49-F238E27FC236}">
                      <a16:creationId xmlns:a16="http://schemas.microsoft.com/office/drawing/2014/main" id="{494D74A2-A8A7-4902-A8D5-D40A12401EDB}"/>
                    </a:ext>
                  </a:extLst>
                </p14:cNvPr>
                <p14:cNvContentPartPr/>
                <p14:nvPr/>
              </p14:nvContentPartPr>
              <p14:xfrm>
                <a:off x="5791839" y="5948286"/>
                <a:ext cx="100800" cy="166320"/>
              </p14:xfrm>
            </p:contentPart>
          </mc:Choice>
          <mc:Fallback xmlns="">
            <p:pic>
              <p:nvPicPr>
                <p:cNvPr id="26" name="Freihand 25">
                  <a:extLst>
                    <a:ext uri="{FF2B5EF4-FFF2-40B4-BE49-F238E27FC236}">
                      <a16:creationId xmlns:a16="http://schemas.microsoft.com/office/drawing/2014/main" id="{494D74A2-A8A7-4902-A8D5-D40A12401EDB}"/>
                    </a:ext>
                  </a:extLst>
                </p:cNvPr>
                <p:cNvPicPr/>
                <p:nvPr/>
              </p:nvPicPr>
              <p:blipFill>
                <a:blip r:embed="rId32"/>
                <a:stretch>
                  <a:fillRect/>
                </a:stretch>
              </p:blipFill>
              <p:spPr>
                <a:xfrm>
                  <a:off x="5787519" y="5943966"/>
                  <a:ext cx="1094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Freihand 26">
                  <a:extLst>
                    <a:ext uri="{FF2B5EF4-FFF2-40B4-BE49-F238E27FC236}">
                      <a16:creationId xmlns:a16="http://schemas.microsoft.com/office/drawing/2014/main" id="{AA2EF6DC-5F80-4C6C-9DB5-ED920B834075}"/>
                    </a:ext>
                  </a:extLst>
                </p14:cNvPr>
                <p14:cNvContentPartPr/>
                <p14:nvPr/>
              </p14:nvContentPartPr>
              <p14:xfrm>
                <a:off x="5912439" y="5868366"/>
                <a:ext cx="200880" cy="122400"/>
              </p14:xfrm>
            </p:contentPart>
          </mc:Choice>
          <mc:Fallback xmlns="">
            <p:pic>
              <p:nvPicPr>
                <p:cNvPr id="27" name="Freihand 26">
                  <a:extLst>
                    <a:ext uri="{FF2B5EF4-FFF2-40B4-BE49-F238E27FC236}">
                      <a16:creationId xmlns:a16="http://schemas.microsoft.com/office/drawing/2014/main" id="{AA2EF6DC-5F80-4C6C-9DB5-ED920B834075}"/>
                    </a:ext>
                  </a:extLst>
                </p:cNvPr>
                <p:cNvPicPr/>
                <p:nvPr/>
              </p:nvPicPr>
              <p:blipFill>
                <a:blip r:embed="rId34"/>
                <a:stretch>
                  <a:fillRect/>
                </a:stretch>
              </p:blipFill>
              <p:spPr>
                <a:xfrm>
                  <a:off x="5908119" y="5864046"/>
                  <a:ext cx="2095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DD227D7F-9635-49D9-88D2-00D15F134B57}"/>
                    </a:ext>
                  </a:extLst>
                </p14:cNvPr>
                <p14:cNvContentPartPr/>
                <p14:nvPr/>
              </p14:nvContentPartPr>
              <p14:xfrm>
                <a:off x="6086679" y="5913366"/>
                <a:ext cx="103680" cy="72000"/>
              </p14:xfrm>
            </p:contentPart>
          </mc:Choice>
          <mc:Fallback xmlns="">
            <p:pic>
              <p:nvPicPr>
                <p:cNvPr id="28" name="Freihand 27">
                  <a:extLst>
                    <a:ext uri="{FF2B5EF4-FFF2-40B4-BE49-F238E27FC236}">
                      <a16:creationId xmlns:a16="http://schemas.microsoft.com/office/drawing/2014/main" id="{DD227D7F-9635-49D9-88D2-00D15F134B57}"/>
                    </a:ext>
                  </a:extLst>
                </p:cNvPr>
                <p:cNvPicPr/>
                <p:nvPr/>
              </p:nvPicPr>
              <p:blipFill>
                <a:blip r:embed="rId36"/>
                <a:stretch>
                  <a:fillRect/>
                </a:stretch>
              </p:blipFill>
              <p:spPr>
                <a:xfrm>
                  <a:off x="6082359" y="5909046"/>
                  <a:ext cx="112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C02EA08F-EA39-4ED0-9BFF-8C215DDDD0B8}"/>
                    </a:ext>
                  </a:extLst>
                </p14:cNvPr>
                <p14:cNvContentPartPr/>
                <p14:nvPr/>
              </p14:nvContentPartPr>
              <p14:xfrm>
                <a:off x="4226199" y="6329886"/>
                <a:ext cx="182880" cy="23400"/>
              </p14:xfrm>
            </p:contentPart>
          </mc:Choice>
          <mc:Fallback xmlns="">
            <p:pic>
              <p:nvPicPr>
                <p:cNvPr id="30" name="Freihand 29">
                  <a:extLst>
                    <a:ext uri="{FF2B5EF4-FFF2-40B4-BE49-F238E27FC236}">
                      <a16:creationId xmlns:a16="http://schemas.microsoft.com/office/drawing/2014/main" id="{C02EA08F-EA39-4ED0-9BFF-8C215DDDD0B8}"/>
                    </a:ext>
                  </a:extLst>
                </p:cNvPr>
                <p:cNvPicPr/>
                <p:nvPr/>
              </p:nvPicPr>
              <p:blipFill>
                <a:blip r:embed="rId38"/>
                <a:stretch>
                  <a:fillRect/>
                </a:stretch>
              </p:blipFill>
              <p:spPr>
                <a:xfrm>
                  <a:off x="4221879" y="6325566"/>
                  <a:ext cx="191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F01C64FC-702A-4A00-9379-DD0276C0F46A}"/>
                    </a:ext>
                  </a:extLst>
                </p14:cNvPr>
                <p14:cNvContentPartPr/>
                <p14:nvPr/>
              </p14:nvContentPartPr>
              <p14:xfrm>
                <a:off x="4380279" y="6275166"/>
                <a:ext cx="106200" cy="114480"/>
              </p14:xfrm>
            </p:contentPart>
          </mc:Choice>
          <mc:Fallback xmlns="">
            <p:pic>
              <p:nvPicPr>
                <p:cNvPr id="31" name="Freihand 30">
                  <a:extLst>
                    <a:ext uri="{FF2B5EF4-FFF2-40B4-BE49-F238E27FC236}">
                      <a16:creationId xmlns:a16="http://schemas.microsoft.com/office/drawing/2014/main" id="{F01C64FC-702A-4A00-9379-DD0276C0F46A}"/>
                    </a:ext>
                  </a:extLst>
                </p:cNvPr>
                <p:cNvPicPr/>
                <p:nvPr/>
              </p:nvPicPr>
              <p:blipFill>
                <a:blip r:embed="rId40"/>
                <a:stretch>
                  <a:fillRect/>
                </a:stretch>
              </p:blipFill>
              <p:spPr>
                <a:xfrm>
                  <a:off x="4375959" y="6270846"/>
                  <a:ext cx="114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4D7803AE-AADD-4640-A046-DF31E5D8D169}"/>
                    </a:ext>
                  </a:extLst>
                </p14:cNvPr>
                <p14:cNvContentPartPr/>
                <p14:nvPr/>
              </p14:nvContentPartPr>
              <p14:xfrm>
                <a:off x="4620759" y="6255006"/>
                <a:ext cx="195120" cy="96840"/>
              </p14:xfrm>
            </p:contentPart>
          </mc:Choice>
          <mc:Fallback xmlns="">
            <p:pic>
              <p:nvPicPr>
                <p:cNvPr id="32" name="Freihand 31">
                  <a:extLst>
                    <a:ext uri="{FF2B5EF4-FFF2-40B4-BE49-F238E27FC236}">
                      <a16:creationId xmlns:a16="http://schemas.microsoft.com/office/drawing/2014/main" id="{4D7803AE-AADD-4640-A046-DF31E5D8D169}"/>
                    </a:ext>
                  </a:extLst>
                </p:cNvPr>
                <p:cNvPicPr/>
                <p:nvPr/>
              </p:nvPicPr>
              <p:blipFill>
                <a:blip r:embed="rId42"/>
                <a:stretch>
                  <a:fillRect/>
                </a:stretch>
              </p:blipFill>
              <p:spPr>
                <a:xfrm>
                  <a:off x="4616439" y="6250686"/>
                  <a:ext cx="203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5C69FDDE-83D1-4ADE-A66A-01BD45549ABB}"/>
                    </a:ext>
                  </a:extLst>
                </p14:cNvPr>
                <p14:cNvContentPartPr/>
                <p14:nvPr/>
              </p14:nvContentPartPr>
              <p14:xfrm>
                <a:off x="4827399" y="6254646"/>
                <a:ext cx="106200" cy="172080"/>
              </p14:xfrm>
            </p:contentPart>
          </mc:Choice>
          <mc:Fallback xmlns="">
            <p:pic>
              <p:nvPicPr>
                <p:cNvPr id="33" name="Freihand 32">
                  <a:extLst>
                    <a:ext uri="{FF2B5EF4-FFF2-40B4-BE49-F238E27FC236}">
                      <a16:creationId xmlns:a16="http://schemas.microsoft.com/office/drawing/2014/main" id="{5C69FDDE-83D1-4ADE-A66A-01BD45549ABB}"/>
                    </a:ext>
                  </a:extLst>
                </p:cNvPr>
                <p:cNvPicPr/>
                <p:nvPr/>
              </p:nvPicPr>
              <p:blipFill>
                <a:blip r:embed="rId44"/>
                <a:stretch>
                  <a:fillRect/>
                </a:stretch>
              </p:blipFill>
              <p:spPr>
                <a:xfrm>
                  <a:off x="4823079" y="6250326"/>
                  <a:ext cx="1148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Freihand 33">
                  <a:extLst>
                    <a:ext uri="{FF2B5EF4-FFF2-40B4-BE49-F238E27FC236}">
                      <a16:creationId xmlns:a16="http://schemas.microsoft.com/office/drawing/2014/main" id="{D948A6CE-7E98-40DA-9AA6-5E794A256C21}"/>
                    </a:ext>
                  </a:extLst>
                </p14:cNvPr>
                <p14:cNvContentPartPr/>
                <p14:nvPr/>
              </p14:nvContentPartPr>
              <p14:xfrm>
                <a:off x="4973919" y="6266166"/>
                <a:ext cx="26280" cy="62640"/>
              </p14:xfrm>
            </p:contentPart>
          </mc:Choice>
          <mc:Fallback xmlns="">
            <p:pic>
              <p:nvPicPr>
                <p:cNvPr id="34" name="Freihand 33">
                  <a:extLst>
                    <a:ext uri="{FF2B5EF4-FFF2-40B4-BE49-F238E27FC236}">
                      <a16:creationId xmlns:a16="http://schemas.microsoft.com/office/drawing/2014/main" id="{D948A6CE-7E98-40DA-9AA6-5E794A256C21}"/>
                    </a:ext>
                  </a:extLst>
                </p:cNvPr>
                <p:cNvPicPr/>
                <p:nvPr/>
              </p:nvPicPr>
              <p:blipFill>
                <a:blip r:embed="rId46"/>
                <a:stretch>
                  <a:fillRect/>
                </a:stretch>
              </p:blipFill>
              <p:spPr>
                <a:xfrm>
                  <a:off x="4969599" y="6261846"/>
                  <a:ext cx="34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1C0BA2A3-8817-494F-A78F-CB7793AB703F}"/>
                    </a:ext>
                  </a:extLst>
                </p14:cNvPr>
                <p14:cNvContentPartPr/>
                <p14:nvPr/>
              </p14:nvContentPartPr>
              <p14:xfrm>
                <a:off x="4982919" y="6214686"/>
                <a:ext cx="7560" cy="10080"/>
              </p14:xfrm>
            </p:contentPart>
          </mc:Choice>
          <mc:Fallback xmlns="">
            <p:pic>
              <p:nvPicPr>
                <p:cNvPr id="35" name="Freihand 34">
                  <a:extLst>
                    <a:ext uri="{FF2B5EF4-FFF2-40B4-BE49-F238E27FC236}">
                      <a16:creationId xmlns:a16="http://schemas.microsoft.com/office/drawing/2014/main" id="{1C0BA2A3-8817-494F-A78F-CB7793AB703F}"/>
                    </a:ext>
                  </a:extLst>
                </p:cNvPr>
                <p:cNvPicPr/>
                <p:nvPr/>
              </p:nvPicPr>
              <p:blipFill>
                <a:blip r:embed="rId48"/>
                <a:stretch>
                  <a:fillRect/>
                </a:stretch>
              </p:blipFill>
              <p:spPr>
                <a:xfrm>
                  <a:off x="4978599" y="6210366"/>
                  <a:ext cx="162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Freihand 35">
                  <a:extLst>
                    <a:ext uri="{FF2B5EF4-FFF2-40B4-BE49-F238E27FC236}">
                      <a16:creationId xmlns:a16="http://schemas.microsoft.com/office/drawing/2014/main" id="{E4738240-92B6-433E-8A8E-CFED1DFF6F17}"/>
                    </a:ext>
                  </a:extLst>
                </p14:cNvPr>
                <p14:cNvContentPartPr/>
                <p14:nvPr/>
              </p14:nvContentPartPr>
              <p14:xfrm>
                <a:off x="5043039" y="6244566"/>
                <a:ext cx="244800" cy="60480"/>
              </p14:xfrm>
            </p:contentPart>
          </mc:Choice>
          <mc:Fallback xmlns="">
            <p:pic>
              <p:nvPicPr>
                <p:cNvPr id="36" name="Freihand 35">
                  <a:extLst>
                    <a:ext uri="{FF2B5EF4-FFF2-40B4-BE49-F238E27FC236}">
                      <a16:creationId xmlns:a16="http://schemas.microsoft.com/office/drawing/2014/main" id="{E4738240-92B6-433E-8A8E-CFED1DFF6F17}"/>
                    </a:ext>
                  </a:extLst>
                </p:cNvPr>
                <p:cNvPicPr/>
                <p:nvPr/>
              </p:nvPicPr>
              <p:blipFill>
                <a:blip r:embed="rId50"/>
                <a:stretch>
                  <a:fillRect/>
                </a:stretch>
              </p:blipFill>
              <p:spPr>
                <a:xfrm>
                  <a:off x="5038719" y="6240246"/>
                  <a:ext cx="253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AAEA3DCE-18B9-4D43-B7CD-3C19D3A78A1F}"/>
                    </a:ext>
                  </a:extLst>
                </p14:cNvPr>
                <p14:cNvContentPartPr/>
                <p14:nvPr/>
              </p14:nvContentPartPr>
              <p14:xfrm>
                <a:off x="5310879" y="6180126"/>
                <a:ext cx="242280" cy="102960"/>
              </p14:xfrm>
            </p:contentPart>
          </mc:Choice>
          <mc:Fallback xmlns="">
            <p:pic>
              <p:nvPicPr>
                <p:cNvPr id="37" name="Freihand 36">
                  <a:extLst>
                    <a:ext uri="{FF2B5EF4-FFF2-40B4-BE49-F238E27FC236}">
                      <a16:creationId xmlns:a16="http://schemas.microsoft.com/office/drawing/2014/main" id="{AAEA3DCE-18B9-4D43-B7CD-3C19D3A78A1F}"/>
                    </a:ext>
                  </a:extLst>
                </p:cNvPr>
                <p:cNvPicPr/>
                <p:nvPr/>
              </p:nvPicPr>
              <p:blipFill>
                <a:blip r:embed="rId52"/>
                <a:stretch>
                  <a:fillRect/>
                </a:stretch>
              </p:blipFill>
              <p:spPr>
                <a:xfrm>
                  <a:off x="5306559" y="6175806"/>
                  <a:ext cx="250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59139548-C3FA-4842-B993-12548A65615D}"/>
                    </a:ext>
                  </a:extLst>
                </p14:cNvPr>
                <p14:cNvContentPartPr/>
                <p14:nvPr/>
              </p14:nvContentPartPr>
              <p14:xfrm>
                <a:off x="5741439" y="6127566"/>
                <a:ext cx="157320" cy="122760"/>
              </p14:xfrm>
            </p:contentPart>
          </mc:Choice>
          <mc:Fallback xmlns="">
            <p:pic>
              <p:nvPicPr>
                <p:cNvPr id="38" name="Freihand 37">
                  <a:extLst>
                    <a:ext uri="{FF2B5EF4-FFF2-40B4-BE49-F238E27FC236}">
                      <a16:creationId xmlns:a16="http://schemas.microsoft.com/office/drawing/2014/main" id="{59139548-C3FA-4842-B993-12548A65615D}"/>
                    </a:ext>
                  </a:extLst>
                </p:cNvPr>
                <p:cNvPicPr/>
                <p:nvPr/>
              </p:nvPicPr>
              <p:blipFill>
                <a:blip r:embed="rId54"/>
                <a:stretch>
                  <a:fillRect/>
                </a:stretch>
              </p:blipFill>
              <p:spPr>
                <a:xfrm>
                  <a:off x="5737119" y="6123246"/>
                  <a:ext cx="165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AF1B5317-DF84-4E68-A827-73F425365708}"/>
                    </a:ext>
                  </a:extLst>
                </p14:cNvPr>
                <p14:cNvContentPartPr/>
                <p14:nvPr/>
              </p14:nvContentPartPr>
              <p14:xfrm>
                <a:off x="5935119" y="6179406"/>
                <a:ext cx="20880" cy="58680"/>
              </p14:xfrm>
            </p:contentPart>
          </mc:Choice>
          <mc:Fallback xmlns="">
            <p:pic>
              <p:nvPicPr>
                <p:cNvPr id="39" name="Freihand 38">
                  <a:extLst>
                    <a:ext uri="{FF2B5EF4-FFF2-40B4-BE49-F238E27FC236}">
                      <a16:creationId xmlns:a16="http://schemas.microsoft.com/office/drawing/2014/main" id="{AF1B5317-DF84-4E68-A827-73F425365708}"/>
                    </a:ext>
                  </a:extLst>
                </p:cNvPr>
                <p:cNvPicPr/>
                <p:nvPr/>
              </p:nvPicPr>
              <p:blipFill>
                <a:blip r:embed="rId56"/>
                <a:stretch>
                  <a:fillRect/>
                </a:stretch>
              </p:blipFill>
              <p:spPr>
                <a:xfrm>
                  <a:off x="5930799" y="6175086"/>
                  <a:ext cx="29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34177B9D-831C-45FB-B5AA-CE93C092477D}"/>
                    </a:ext>
                  </a:extLst>
                </p14:cNvPr>
                <p14:cNvContentPartPr/>
                <p14:nvPr/>
              </p14:nvContentPartPr>
              <p14:xfrm>
                <a:off x="5964999" y="6100566"/>
                <a:ext cx="341280" cy="106200"/>
              </p14:xfrm>
            </p:contentPart>
          </mc:Choice>
          <mc:Fallback xmlns="">
            <p:pic>
              <p:nvPicPr>
                <p:cNvPr id="40" name="Freihand 39">
                  <a:extLst>
                    <a:ext uri="{FF2B5EF4-FFF2-40B4-BE49-F238E27FC236}">
                      <a16:creationId xmlns:a16="http://schemas.microsoft.com/office/drawing/2014/main" id="{34177B9D-831C-45FB-B5AA-CE93C092477D}"/>
                    </a:ext>
                  </a:extLst>
                </p:cNvPr>
                <p:cNvPicPr/>
                <p:nvPr/>
              </p:nvPicPr>
              <p:blipFill>
                <a:blip r:embed="rId58"/>
                <a:stretch>
                  <a:fillRect/>
                </a:stretch>
              </p:blipFill>
              <p:spPr>
                <a:xfrm>
                  <a:off x="5960679" y="6096246"/>
                  <a:ext cx="349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6769A382-136C-4386-B71E-06537C3D3DBB}"/>
                    </a:ext>
                  </a:extLst>
                </p14:cNvPr>
                <p14:cNvContentPartPr/>
                <p14:nvPr/>
              </p14:nvContentPartPr>
              <p14:xfrm>
                <a:off x="6333279" y="6138006"/>
                <a:ext cx="86400" cy="72720"/>
              </p14:xfrm>
            </p:contentPart>
          </mc:Choice>
          <mc:Fallback xmlns="">
            <p:pic>
              <p:nvPicPr>
                <p:cNvPr id="41" name="Freihand 40">
                  <a:extLst>
                    <a:ext uri="{FF2B5EF4-FFF2-40B4-BE49-F238E27FC236}">
                      <a16:creationId xmlns:a16="http://schemas.microsoft.com/office/drawing/2014/main" id="{6769A382-136C-4386-B71E-06537C3D3DBB}"/>
                    </a:ext>
                  </a:extLst>
                </p:cNvPr>
                <p:cNvPicPr/>
                <p:nvPr/>
              </p:nvPicPr>
              <p:blipFill>
                <a:blip r:embed="rId60"/>
                <a:stretch>
                  <a:fillRect/>
                </a:stretch>
              </p:blipFill>
              <p:spPr>
                <a:xfrm>
                  <a:off x="6328959" y="6133686"/>
                  <a:ext cx="950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5F38519C-ACC8-4ACB-B65E-8DCBE9AC059C}"/>
                    </a:ext>
                  </a:extLst>
                </p14:cNvPr>
                <p14:cNvContentPartPr/>
                <p14:nvPr/>
              </p14:nvContentPartPr>
              <p14:xfrm>
                <a:off x="6416079" y="6131886"/>
                <a:ext cx="24840" cy="57600"/>
              </p14:xfrm>
            </p:contentPart>
          </mc:Choice>
          <mc:Fallback xmlns="">
            <p:pic>
              <p:nvPicPr>
                <p:cNvPr id="42" name="Freihand 41">
                  <a:extLst>
                    <a:ext uri="{FF2B5EF4-FFF2-40B4-BE49-F238E27FC236}">
                      <a16:creationId xmlns:a16="http://schemas.microsoft.com/office/drawing/2014/main" id="{5F38519C-ACC8-4ACB-B65E-8DCBE9AC059C}"/>
                    </a:ext>
                  </a:extLst>
                </p:cNvPr>
                <p:cNvPicPr/>
                <p:nvPr/>
              </p:nvPicPr>
              <p:blipFill>
                <a:blip r:embed="rId62"/>
                <a:stretch>
                  <a:fillRect/>
                </a:stretch>
              </p:blipFill>
              <p:spPr>
                <a:xfrm>
                  <a:off x="6411759" y="6127566"/>
                  <a:ext cx="334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91A35DC3-9618-43D8-9EEF-6FA8A36F97EF}"/>
                    </a:ext>
                  </a:extLst>
                </p14:cNvPr>
                <p14:cNvContentPartPr/>
                <p14:nvPr/>
              </p14:nvContentPartPr>
              <p14:xfrm>
                <a:off x="6494559" y="6027486"/>
                <a:ext cx="154800" cy="185760"/>
              </p14:xfrm>
            </p:contentPart>
          </mc:Choice>
          <mc:Fallback xmlns="">
            <p:pic>
              <p:nvPicPr>
                <p:cNvPr id="43" name="Freihand 42">
                  <a:extLst>
                    <a:ext uri="{FF2B5EF4-FFF2-40B4-BE49-F238E27FC236}">
                      <a16:creationId xmlns:a16="http://schemas.microsoft.com/office/drawing/2014/main" id="{91A35DC3-9618-43D8-9EEF-6FA8A36F97EF}"/>
                    </a:ext>
                  </a:extLst>
                </p:cNvPr>
                <p:cNvPicPr/>
                <p:nvPr/>
              </p:nvPicPr>
              <p:blipFill>
                <a:blip r:embed="rId64"/>
                <a:stretch>
                  <a:fillRect/>
                </a:stretch>
              </p:blipFill>
              <p:spPr>
                <a:xfrm>
                  <a:off x="6490239" y="6023166"/>
                  <a:ext cx="163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2D7AFA94-F3E0-43AA-88A9-21D97E7BAA97}"/>
                    </a:ext>
                  </a:extLst>
                </p14:cNvPr>
                <p14:cNvContentPartPr/>
                <p14:nvPr/>
              </p14:nvContentPartPr>
              <p14:xfrm>
                <a:off x="6651519" y="6040086"/>
                <a:ext cx="60120" cy="34200"/>
              </p14:xfrm>
            </p:contentPart>
          </mc:Choice>
          <mc:Fallback xmlns="">
            <p:pic>
              <p:nvPicPr>
                <p:cNvPr id="44" name="Freihand 43">
                  <a:extLst>
                    <a:ext uri="{FF2B5EF4-FFF2-40B4-BE49-F238E27FC236}">
                      <a16:creationId xmlns:a16="http://schemas.microsoft.com/office/drawing/2014/main" id="{2D7AFA94-F3E0-43AA-88A9-21D97E7BAA97}"/>
                    </a:ext>
                  </a:extLst>
                </p:cNvPr>
                <p:cNvPicPr/>
                <p:nvPr/>
              </p:nvPicPr>
              <p:blipFill>
                <a:blip r:embed="rId66"/>
                <a:stretch>
                  <a:fillRect/>
                </a:stretch>
              </p:blipFill>
              <p:spPr>
                <a:xfrm>
                  <a:off x="6647199" y="6035766"/>
                  <a:ext cx="687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A9BD0B95-4ECF-4450-93A5-081EBBA1E3DF}"/>
                    </a:ext>
                  </a:extLst>
                </p14:cNvPr>
                <p14:cNvContentPartPr/>
                <p14:nvPr/>
              </p14:nvContentPartPr>
              <p14:xfrm>
                <a:off x="6697239" y="6096246"/>
                <a:ext cx="110880" cy="49680"/>
              </p14:xfrm>
            </p:contentPart>
          </mc:Choice>
          <mc:Fallback xmlns="">
            <p:pic>
              <p:nvPicPr>
                <p:cNvPr id="45" name="Freihand 44">
                  <a:extLst>
                    <a:ext uri="{FF2B5EF4-FFF2-40B4-BE49-F238E27FC236}">
                      <a16:creationId xmlns:a16="http://schemas.microsoft.com/office/drawing/2014/main" id="{A9BD0B95-4ECF-4450-93A5-081EBBA1E3DF}"/>
                    </a:ext>
                  </a:extLst>
                </p:cNvPr>
                <p:cNvPicPr/>
                <p:nvPr/>
              </p:nvPicPr>
              <p:blipFill>
                <a:blip r:embed="rId68"/>
                <a:stretch>
                  <a:fillRect/>
                </a:stretch>
              </p:blipFill>
              <p:spPr>
                <a:xfrm>
                  <a:off x="6692919" y="6091926"/>
                  <a:ext cx="119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7C95B34F-7A03-44C8-B9ED-6F490BDEF822}"/>
                    </a:ext>
                  </a:extLst>
                </p14:cNvPr>
                <p14:cNvContentPartPr/>
                <p14:nvPr/>
              </p14:nvContentPartPr>
              <p14:xfrm>
                <a:off x="6814239" y="6017766"/>
                <a:ext cx="271800" cy="126720"/>
              </p14:xfrm>
            </p:contentPart>
          </mc:Choice>
          <mc:Fallback xmlns="">
            <p:pic>
              <p:nvPicPr>
                <p:cNvPr id="46" name="Freihand 45">
                  <a:extLst>
                    <a:ext uri="{FF2B5EF4-FFF2-40B4-BE49-F238E27FC236}">
                      <a16:creationId xmlns:a16="http://schemas.microsoft.com/office/drawing/2014/main" id="{7C95B34F-7A03-44C8-B9ED-6F490BDEF822}"/>
                    </a:ext>
                  </a:extLst>
                </p:cNvPr>
                <p:cNvPicPr/>
                <p:nvPr/>
              </p:nvPicPr>
              <p:blipFill>
                <a:blip r:embed="rId70"/>
                <a:stretch>
                  <a:fillRect/>
                </a:stretch>
              </p:blipFill>
              <p:spPr>
                <a:xfrm>
                  <a:off x="6809919" y="6013446"/>
                  <a:ext cx="280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49CB9B50-1054-4A65-85BB-EAFB0557589B}"/>
                    </a:ext>
                  </a:extLst>
                </p14:cNvPr>
                <p14:cNvContentPartPr/>
                <p14:nvPr/>
              </p14:nvContentPartPr>
              <p14:xfrm>
                <a:off x="7083519" y="6013806"/>
                <a:ext cx="41400" cy="49320"/>
              </p14:xfrm>
            </p:contentPart>
          </mc:Choice>
          <mc:Fallback xmlns="">
            <p:pic>
              <p:nvPicPr>
                <p:cNvPr id="47" name="Freihand 46">
                  <a:extLst>
                    <a:ext uri="{FF2B5EF4-FFF2-40B4-BE49-F238E27FC236}">
                      <a16:creationId xmlns:a16="http://schemas.microsoft.com/office/drawing/2014/main" id="{49CB9B50-1054-4A65-85BB-EAFB0557589B}"/>
                    </a:ext>
                  </a:extLst>
                </p:cNvPr>
                <p:cNvPicPr/>
                <p:nvPr/>
              </p:nvPicPr>
              <p:blipFill>
                <a:blip r:embed="rId72"/>
                <a:stretch>
                  <a:fillRect/>
                </a:stretch>
              </p:blipFill>
              <p:spPr>
                <a:xfrm>
                  <a:off x="7079199" y="6009486"/>
                  <a:ext cx="50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22C0D922-81F2-4190-91F7-DBBBD20C8108}"/>
                    </a:ext>
                  </a:extLst>
                </p14:cNvPr>
                <p14:cNvContentPartPr/>
                <p14:nvPr/>
              </p14:nvContentPartPr>
              <p14:xfrm>
                <a:off x="7105119" y="6066726"/>
                <a:ext cx="195120" cy="74880"/>
              </p14:xfrm>
            </p:contentPart>
          </mc:Choice>
          <mc:Fallback xmlns="">
            <p:pic>
              <p:nvPicPr>
                <p:cNvPr id="48" name="Freihand 47">
                  <a:extLst>
                    <a:ext uri="{FF2B5EF4-FFF2-40B4-BE49-F238E27FC236}">
                      <a16:creationId xmlns:a16="http://schemas.microsoft.com/office/drawing/2014/main" id="{22C0D922-81F2-4190-91F7-DBBBD20C8108}"/>
                    </a:ext>
                  </a:extLst>
                </p:cNvPr>
                <p:cNvPicPr/>
                <p:nvPr/>
              </p:nvPicPr>
              <p:blipFill>
                <a:blip r:embed="rId74"/>
                <a:stretch>
                  <a:fillRect/>
                </a:stretch>
              </p:blipFill>
              <p:spPr>
                <a:xfrm>
                  <a:off x="7100799" y="6062406"/>
                  <a:ext cx="203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31285E83-9DA2-4498-8447-B790E6635F17}"/>
                    </a:ext>
                  </a:extLst>
                </p14:cNvPr>
                <p14:cNvContentPartPr/>
                <p14:nvPr/>
              </p14:nvContentPartPr>
              <p14:xfrm>
                <a:off x="6440199" y="6398646"/>
                <a:ext cx="75240" cy="70920"/>
              </p14:xfrm>
            </p:contentPart>
          </mc:Choice>
          <mc:Fallback xmlns="">
            <p:pic>
              <p:nvPicPr>
                <p:cNvPr id="50" name="Freihand 49">
                  <a:extLst>
                    <a:ext uri="{FF2B5EF4-FFF2-40B4-BE49-F238E27FC236}">
                      <a16:creationId xmlns:a16="http://schemas.microsoft.com/office/drawing/2014/main" id="{31285E83-9DA2-4498-8447-B790E6635F17}"/>
                    </a:ext>
                  </a:extLst>
                </p:cNvPr>
                <p:cNvPicPr/>
                <p:nvPr/>
              </p:nvPicPr>
              <p:blipFill>
                <a:blip r:embed="rId76"/>
                <a:stretch>
                  <a:fillRect/>
                </a:stretch>
              </p:blipFill>
              <p:spPr>
                <a:xfrm>
                  <a:off x="6435879" y="6394326"/>
                  <a:ext cx="83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137A4B5B-A0A9-4642-BA04-A6D5A829B6B1}"/>
                    </a:ext>
                  </a:extLst>
                </p14:cNvPr>
                <p14:cNvContentPartPr/>
                <p14:nvPr/>
              </p14:nvContentPartPr>
              <p14:xfrm>
                <a:off x="6510399" y="6391446"/>
                <a:ext cx="52560" cy="33120"/>
              </p14:xfrm>
            </p:contentPart>
          </mc:Choice>
          <mc:Fallback xmlns="">
            <p:pic>
              <p:nvPicPr>
                <p:cNvPr id="51" name="Freihand 50">
                  <a:extLst>
                    <a:ext uri="{FF2B5EF4-FFF2-40B4-BE49-F238E27FC236}">
                      <a16:creationId xmlns:a16="http://schemas.microsoft.com/office/drawing/2014/main" id="{137A4B5B-A0A9-4642-BA04-A6D5A829B6B1}"/>
                    </a:ext>
                  </a:extLst>
                </p:cNvPr>
                <p:cNvPicPr/>
                <p:nvPr/>
              </p:nvPicPr>
              <p:blipFill>
                <a:blip r:embed="rId78"/>
                <a:stretch>
                  <a:fillRect/>
                </a:stretch>
              </p:blipFill>
              <p:spPr>
                <a:xfrm>
                  <a:off x="6506079" y="6387126"/>
                  <a:ext cx="612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76C04F5F-9554-439D-8369-6E56D7D11F44}"/>
                    </a:ext>
                  </a:extLst>
                </p14:cNvPr>
                <p14:cNvContentPartPr/>
                <p14:nvPr/>
              </p14:nvContentPartPr>
              <p14:xfrm>
                <a:off x="4550559" y="6552726"/>
                <a:ext cx="129960" cy="130320"/>
              </p14:xfrm>
            </p:contentPart>
          </mc:Choice>
          <mc:Fallback xmlns="">
            <p:pic>
              <p:nvPicPr>
                <p:cNvPr id="53" name="Freihand 52">
                  <a:extLst>
                    <a:ext uri="{FF2B5EF4-FFF2-40B4-BE49-F238E27FC236}">
                      <a16:creationId xmlns:a16="http://schemas.microsoft.com/office/drawing/2014/main" id="{76C04F5F-9554-439D-8369-6E56D7D11F44}"/>
                    </a:ext>
                  </a:extLst>
                </p:cNvPr>
                <p:cNvPicPr/>
                <p:nvPr/>
              </p:nvPicPr>
              <p:blipFill>
                <a:blip r:embed="rId80"/>
                <a:stretch>
                  <a:fillRect/>
                </a:stretch>
              </p:blipFill>
              <p:spPr>
                <a:xfrm>
                  <a:off x="4546239" y="6548406"/>
                  <a:ext cx="138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E5DB3DD5-59D9-4F0A-A882-F0263EFCE0E5}"/>
                    </a:ext>
                  </a:extLst>
                </p14:cNvPr>
                <p14:cNvContentPartPr/>
                <p14:nvPr/>
              </p14:nvContentPartPr>
              <p14:xfrm>
                <a:off x="4695279" y="6522126"/>
                <a:ext cx="188280" cy="54720"/>
              </p14:xfrm>
            </p:contentPart>
          </mc:Choice>
          <mc:Fallback xmlns="">
            <p:pic>
              <p:nvPicPr>
                <p:cNvPr id="54" name="Freihand 53">
                  <a:extLst>
                    <a:ext uri="{FF2B5EF4-FFF2-40B4-BE49-F238E27FC236}">
                      <a16:creationId xmlns:a16="http://schemas.microsoft.com/office/drawing/2014/main" id="{E5DB3DD5-59D9-4F0A-A882-F0263EFCE0E5}"/>
                    </a:ext>
                  </a:extLst>
                </p:cNvPr>
                <p:cNvPicPr/>
                <p:nvPr/>
              </p:nvPicPr>
              <p:blipFill>
                <a:blip r:embed="rId82"/>
                <a:stretch>
                  <a:fillRect/>
                </a:stretch>
              </p:blipFill>
              <p:spPr>
                <a:xfrm>
                  <a:off x="4690959" y="6517806"/>
                  <a:ext cx="196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F291FCCA-4B0B-45DA-8A5C-666CCE1CB688}"/>
                    </a:ext>
                  </a:extLst>
                </p14:cNvPr>
                <p14:cNvContentPartPr/>
                <p14:nvPr/>
              </p14:nvContentPartPr>
              <p14:xfrm>
                <a:off x="4917039" y="6440406"/>
                <a:ext cx="117360" cy="111960"/>
              </p14:xfrm>
            </p:contentPart>
          </mc:Choice>
          <mc:Fallback xmlns="">
            <p:pic>
              <p:nvPicPr>
                <p:cNvPr id="55" name="Freihand 54">
                  <a:extLst>
                    <a:ext uri="{FF2B5EF4-FFF2-40B4-BE49-F238E27FC236}">
                      <a16:creationId xmlns:a16="http://schemas.microsoft.com/office/drawing/2014/main" id="{F291FCCA-4B0B-45DA-8A5C-666CCE1CB688}"/>
                    </a:ext>
                  </a:extLst>
                </p:cNvPr>
                <p:cNvPicPr/>
                <p:nvPr/>
              </p:nvPicPr>
              <p:blipFill>
                <a:blip r:embed="rId84"/>
                <a:stretch>
                  <a:fillRect/>
                </a:stretch>
              </p:blipFill>
              <p:spPr>
                <a:xfrm>
                  <a:off x="4912719" y="6436086"/>
                  <a:ext cx="1260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2CCD8113-149A-4F42-8861-2E72F55A5E7A}"/>
                    </a:ext>
                  </a:extLst>
                </p14:cNvPr>
                <p14:cNvContentPartPr/>
                <p14:nvPr/>
              </p14:nvContentPartPr>
              <p14:xfrm>
                <a:off x="5031519" y="6481806"/>
                <a:ext cx="95760" cy="82440"/>
              </p14:xfrm>
            </p:contentPart>
          </mc:Choice>
          <mc:Fallback xmlns="">
            <p:pic>
              <p:nvPicPr>
                <p:cNvPr id="56" name="Freihand 55">
                  <a:extLst>
                    <a:ext uri="{FF2B5EF4-FFF2-40B4-BE49-F238E27FC236}">
                      <a16:creationId xmlns:a16="http://schemas.microsoft.com/office/drawing/2014/main" id="{2CCD8113-149A-4F42-8861-2E72F55A5E7A}"/>
                    </a:ext>
                  </a:extLst>
                </p:cNvPr>
                <p:cNvPicPr/>
                <p:nvPr/>
              </p:nvPicPr>
              <p:blipFill>
                <a:blip r:embed="rId86"/>
                <a:stretch>
                  <a:fillRect/>
                </a:stretch>
              </p:blipFill>
              <p:spPr>
                <a:xfrm>
                  <a:off x="5027199" y="6477486"/>
                  <a:ext cx="104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FB263D29-DC84-479F-85C4-BB0BA239EBEB}"/>
                    </a:ext>
                  </a:extLst>
                </p14:cNvPr>
                <p14:cNvContentPartPr/>
                <p14:nvPr/>
              </p14:nvContentPartPr>
              <p14:xfrm>
                <a:off x="5169039" y="6390006"/>
                <a:ext cx="50760" cy="192240"/>
              </p14:xfrm>
            </p:contentPart>
          </mc:Choice>
          <mc:Fallback xmlns="">
            <p:pic>
              <p:nvPicPr>
                <p:cNvPr id="57" name="Freihand 56">
                  <a:extLst>
                    <a:ext uri="{FF2B5EF4-FFF2-40B4-BE49-F238E27FC236}">
                      <a16:creationId xmlns:a16="http://schemas.microsoft.com/office/drawing/2014/main" id="{FB263D29-DC84-479F-85C4-BB0BA239EBEB}"/>
                    </a:ext>
                  </a:extLst>
                </p:cNvPr>
                <p:cNvPicPr/>
                <p:nvPr/>
              </p:nvPicPr>
              <p:blipFill>
                <a:blip r:embed="rId88"/>
                <a:stretch>
                  <a:fillRect/>
                </a:stretch>
              </p:blipFill>
              <p:spPr>
                <a:xfrm>
                  <a:off x="5164719" y="6385686"/>
                  <a:ext cx="59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F1C6CD7-8DBC-4EEC-AA71-18DC69499655}"/>
                    </a:ext>
                  </a:extLst>
                </p14:cNvPr>
                <p14:cNvContentPartPr/>
                <p14:nvPr/>
              </p14:nvContentPartPr>
              <p14:xfrm>
                <a:off x="5198199" y="6453726"/>
                <a:ext cx="95040" cy="107640"/>
              </p14:xfrm>
            </p:contentPart>
          </mc:Choice>
          <mc:Fallback xmlns="">
            <p:pic>
              <p:nvPicPr>
                <p:cNvPr id="58" name="Freihand 57">
                  <a:extLst>
                    <a:ext uri="{FF2B5EF4-FFF2-40B4-BE49-F238E27FC236}">
                      <a16:creationId xmlns:a16="http://schemas.microsoft.com/office/drawing/2014/main" id="{FF1C6CD7-8DBC-4EEC-AA71-18DC69499655}"/>
                    </a:ext>
                  </a:extLst>
                </p:cNvPr>
                <p:cNvPicPr/>
                <p:nvPr/>
              </p:nvPicPr>
              <p:blipFill>
                <a:blip r:embed="rId90"/>
                <a:stretch>
                  <a:fillRect/>
                </a:stretch>
              </p:blipFill>
              <p:spPr>
                <a:xfrm>
                  <a:off x="5193879" y="6449406"/>
                  <a:ext cx="103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A4B43E2B-76DA-4AD6-8F06-52AB74AD605F}"/>
                    </a:ext>
                  </a:extLst>
                </p14:cNvPr>
                <p14:cNvContentPartPr/>
                <p14:nvPr/>
              </p14:nvContentPartPr>
              <p14:xfrm>
                <a:off x="5311959" y="6467766"/>
                <a:ext cx="266040" cy="63000"/>
              </p14:xfrm>
            </p:contentPart>
          </mc:Choice>
          <mc:Fallback xmlns="">
            <p:pic>
              <p:nvPicPr>
                <p:cNvPr id="59" name="Freihand 58">
                  <a:extLst>
                    <a:ext uri="{FF2B5EF4-FFF2-40B4-BE49-F238E27FC236}">
                      <a16:creationId xmlns:a16="http://schemas.microsoft.com/office/drawing/2014/main" id="{A4B43E2B-76DA-4AD6-8F06-52AB74AD605F}"/>
                    </a:ext>
                  </a:extLst>
                </p:cNvPr>
                <p:cNvPicPr/>
                <p:nvPr/>
              </p:nvPicPr>
              <p:blipFill>
                <a:blip r:embed="rId92"/>
                <a:stretch>
                  <a:fillRect/>
                </a:stretch>
              </p:blipFill>
              <p:spPr>
                <a:xfrm>
                  <a:off x="5307639" y="6463446"/>
                  <a:ext cx="274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487DECDD-9FE3-4B94-944A-6E9E55964D2E}"/>
                    </a:ext>
                  </a:extLst>
                </p14:cNvPr>
                <p14:cNvContentPartPr/>
                <p14:nvPr/>
              </p14:nvContentPartPr>
              <p14:xfrm>
                <a:off x="5572959" y="6410526"/>
                <a:ext cx="41040" cy="20880"/>
              </p14:xfrm>
            </p:contentPart>
          </mc:Choice>
          <mc:Fallback xmlns="">
            <p:pic>
              <p:nvPicPr>
                <p:cNvPr id="60" name="Freihand 59">
                  <a:extLst>
                    <a:ext uri="{FF2B5EF4-FFF2-40B4-BE49-F238E27FC236}">
                      <a16:creationId xmlns:a16="http://schemas.microsoft.com/office/drawing/2014/main" id="{487DECDD-9FE3-4B94-944A-6E9E55964D2E}"/>
                    </a:ext>
                  </a:extLst>
                </p:cNvPr>
                <p:cNvPicPr/>
                <p:nvPr/>
              </p:nvPicPr>
              <p:blipFill>
                <a:blip r:embed="rId94"/>
                <a:stretch>
                  <a:fillRect/>
                </a:stretch>
              </p:blipFill>
              <p:spPr>
                <a:xfrm>
                  <a:off x="5568639" y="6406206"/>
                  <a:ext cx="49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8FD839DB-5A2B-4888-9506-060626D1326A}"/>
                    </a:ext>
                  </a:extLst>
                </p14:cNvPr>
                <p14:cNvContentPartPr/>
                <p14:nvPr/>
              </p14:nvContentPartPr>
              <p14:xfrm>
                <a:off x="5608599" y="6446886"/>
                <a:ext cx="149400" cy="67320"/>
              </p14:xfrm>
            </p:contentPart>
          </mc:Choice>
          <mc:Fallback xmlns="">
            <p:pic>
              <p:nvPicPr>
                <p:cNvPr id="61" name="Freihand 60">
                  <a:extLst>
                    <a:ext uri="{FF2B5EF4-FFF2-40B4-BE49-F238E27FC236}">
                      <a16:creationId xmlns:a16="http://schemas.microsoft.com/office/drawing/2014/main" id="{8FD839DB-5A2B-4888-9506-060626D1326A}"/>
                    </a:ext>
                  </a:extLst>
                </p:cNvPr>
                <p:cNvPicPr/>
                <p:nvPr/>
              </p:nvPicPr>
              <p:blipFill>
                <a:blip r:embed="rId96"/>
                <a:stretch>
                  <a:fillRect/>
                </a:stretch>
              </p:blipFill>
              <p:spPr>
                <a:xfrm>
                  <a:off x="5604279" y="6442566"/>
                  <a:ext cx="1580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C6BA32EA-70DF-453C-AE56-1DD1D46BF562}"/>
                    </a:ext>
                  </a:extLst>
                </p14:cNvPr>
                <p14:cNvContentPartPr/>
                <p14:nvPr/>
              </p14:nvContentPartPr>
              <p14:xfrm>
                <a:off x="5718399" y="6437886"/>
                <a:ext cx="116280" cy="97200"/>
              </p14:xfrm>
            </p:contentPart>
          </mc:Choice>
          <mc:Fallback xmlns="">
            <p:pic>
              <p:nvPicPr>
                <p:cNvPr id="62" name="Freihand 61">
                  <a:extLst>
                    <a:ext uri="{FF2B5EF4-FFF2-40B4-BE49-F238E27FC236}">
                      <a16:creationId xmlns:a16="http://schemas.microsoft.com/office/drawing/2014/main" id="{C6BA32EA-70DF-453C-AE56-1DD1D46BF562}"/>
                    </a:ext>
                  </a:extLst>
                </p:cNvPr>
                <p:cNvPicPr/>
                <p:nvPr/>
              </p:nvPicPr>
              <p:blipFill>
                <a:blip r:embed="rId98"/>
                <a:stretch>
                  <a:fillRect/>
                </a:stretch>
              </p:blipFill>
              <p:spPr>
                <a:xfrm>
                  <a:off x="5714079" y="6433566"/>
                  <a:ext cx="124920" cy="10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21" name="Freihand 20">
                <a:extLst>
                  <a:ext uri="{FF2B5EF4-FFF2-40B4-BE49-F238E27FC236}">
                    <a16:creationId xmlns:a16="http://schemas.microsoft.com/office/drawing/2014/main" id="{B6F5E9BE-06CA-408B-BED2-8058ADDF1F72}"/>
                  </a:ext>
                </a:extLst>
              </p14:cNvPr>
              <p14:cNvContentPartPr/>
              <p14:nvPr/>
            </p14:nvContentPartPr>
            <p14:xfrm>
              <a:off x="919239" y="1996926"/>
              <a:ext cx="2922840" cy="1112040"/>
            </p14:xfrm>
          </p:contentPart>
        </mc:Choice>
        <mc:Fallback xmlns="">
          <p:pic>
            <p:nvPicPr>
              <p:cNvPr id="21" name="Freihand 20">
                <a:extLst>
                  <a:ext uri="{FF2B5EF4-FFF2-40B4-BE49-F238E27FC236}">
                    <a16:creationId xmlns:a16="http://schemas.microsoft.com/office/drawing/2014/main" id="{B6F5E9BE-06CA-408B-BED2-8058ADDF1F72}"/>
                  </a:ext>
                </a:extLst>
              </p:cNvPr>
              <p:cNvPicPr/>
              <p:nvPr/>
            </p:nvPicPr>
            <p:blipFill>
              <a:blip r:embed="rId100"/>
              <a:stretch>
                <a:fillRect/>
              </a:stretch>
            </p:blipFill>
            <p:spPr>
              <a:xfrm>
                <a:off x="914919" y="1992606"/>
                <a:ext cx="2931480" cy="1120680"/>
              </a:xfrm>
              <a:prstGeom prst="rect">
                <a:avLst/>
              </a:prstGeom>
            </p:spPr>
          </p:pic>
        </mc:Fallback>
      </mc:AlternateContent>
    </p:spTree>
    <p:extLst>
      <p:ext uri="{BB962C8B-B14F-4D97-AF65-F5344CB8AC3E}">
        <p14:creationId xmlns:p14="http://schemas.microsoft.com/office/powerpoint/2010/main" val="2052967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Literature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483283"/>
            <a:ext cx="12172951" cy="6178774"/>
          </a:xfrm>
          <a:prstGeom prst="rect">
            <a:avLst/>
          </a:prstGeom>
          <a:noFill/>
        </p:spPr>
        <p:txBody>
          <a:bodyPr wrap="square" rtlCol="0">
            <a:noAutofit/>
          </a:bodyPr>
          <a:lstStyle/>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Okun, Arthur M. (1962). “Potential GNP: Its Measurement and Significance.” Reprinted as Cowles Foundation Paper 190.</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Siegel, J. J. (1972). Risk, interest rates and the forward exchange. The Quarterly Journal of Economics, 86 (2), 303–309.</a:t>
            </a:r>
            <a:endParaRPr lang="de-DE"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Marcus Fleming (1062): Domestic financial policies under fixed and floating exchange rates. IMF Staff Papers 9, 369-379</a:t>
            </a:r>
            <a:endParaRPr lang="de-DE"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Robert Mundell</a:t>
            </a:r>
            <a:r>
              <a:rPr lang="en-US" sz="1900">
                <a:latin typeface="Times New Roman" panose="02020603050405020304" pitchFamily="18" charset="0"/>
                <a:cs typeface="Times New Roman" panose="02020603050405020304" pitchFamily="18" charset="0"/>
              </a:rPr>
              <a:t> (1962) Capital mobility and stabilization policy under fixed and flexible exchange rates. In: Canadian Journal of Economic and Political Science. Vol. 29, 1962,  475-485 </a:t>
            </a:r>
            <a:r>
              <a:rPr lang="en-US" sz="1900" b="1">
                <a:latin typeface="Times New Roman" panose="02020603050405020304" pitchFamily="18" charset="0"/>
                <a:cs typeface="Times New Roman" panose="02020603050405020304" pitchFamily="18" charset="0"/>
              </a:rPr>
              <a:t>(Nobel Prize 1999)</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Philipps, A. (1958) The Relation between Unemployment and the Rate of Change of Money Wages in the United Kingdom, 1861–1957, Economica, Vol. 25, S. 283–299</a:t>
            </a: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Phelps, Edmund S.</a:t>
            </a:r>
            <a:r>
              <a:rPr lang="en-US" sz="1900">
                <a:latin typeface="Times New Roman" panose="02020603050405020304" pitchFamily="18" charset="0"/>
                <a:cs typeface="Times New Roman" panose="02020603050405020304" pitchFamily="18" charset="0"/>
              </a:rPr>
              <a:t> (1967) “Phillips Curves, Expectations of Inflation and Optimal Employment over Time.” Economica, n.s., 34, no. 3, 254–281. </a:t>
            </a:r>
            <a:r>
              <a:rPr lang="en-US" sz="1900" b="1">
                <a:latin typeface="Times New Roman" panose="02020603050405020304" pitchFamily="18" charset="0"/>
                <a:cs typeface="Times New Roman" panose="02020603050405020304" pitchFamily="18" charset="0"/>
              </a:rPr>
              <a:t>(Nobel Prize 2006) </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Barro, R., and D. Gordon (1983): “A Positive Theory of Monetary Policy in a Natural Rate Model,” Journal of Political Economy, 91, 589–610</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Barro, R.J. and D. Gordon, (1983) Rules, Discretion, and Reputation in a Model of  Monetary Policy, Journal of Monetary Economics, Vol. 12, 101 – 120</a:t>
            </a: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Köster, Bernhard (2011), Decision Rules, Transparency and Central Banks, Disseratation, University of Heidelberg</a:t>
            </a: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Mundell, R.A.</a:t>
            </a:r>
            <a:r>
              <a:rPr lang="en-US" sz="1900">
                <a:latin typeface="Times New Roman" panose="02020603050405020304" pitchFamily="18" charset="0"/>
                <a:cs typeface="Times New Roman" panose="02020603050405020304" pitchFamily="18" charset="0"/>
              </a:rPr>
              <a:t> (1961) A Theory of Optimum Currency Areas Author(s): Source: The American Economic Review, Vol. 51, No. 4, Sep., 657-665 </a:t>
            </a:r>
            <a:r>
              <a:rPr lang="en-US" sz="1900" b="1">
                <a:latin typeface="Times New Roman" panose="02020603050405020304" pitchFamily="18" charset="0"/>
                <a:cs typeface="Times New Roman" panose="02020603050405020304" pitchFamily="18" charset="0"/>
              </a:rPr>
              <a:t>(Nobel Prize 1999)</a:t>
            </a:r>
            <a:endParaRPr lang="en-US"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b="1">
                <a:latin typeface="Times New Roman" panose="02020603050405020304" pitchFamily="18" charset="0"/>
                <a:cs typeface="Times New Roman" panose="02020603050405020304" pitchFamily="18" charset="0"/>
              </a:rPr>
              <a:t>Solow, R.M. </a:t>
            </a:r>
            <a:r>
              <a:rPr lang="en-US" sz="1900">
                <a:latin typeface="Times New Roman" panose="02020603050405020304" pitchFamily="18" charset="0"/>
                <a:cs typeface="Times New Roman" panose="02020603050405020304" pitchFamily="18" charset="0"/>
              </a:rPr>
              <a:t>(1956) A Contribution to the Theory of Economic Growth, The Quarterly Journal of Economics, Vol. 70, No. 1, Feb., 65-94 </a:t>
            </a:r>
            <a:r>
              <a:rPr lang="en-US" sz="1900" b="1">
                <a:latin typeface="Times New Roman" panose="02020603050405020304" pitchFamily="18" charset="0"/>
                <a:cs typeface="Times New Roman" panose="02020603050405020304" pitchFamily="18" charset="0"/>
              </a:rPr>
              <a:t>(Nobel Prize 1987)</a:t>
            </a:r>
            <a:endParaRPr lang="en-US" sz="190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a:latin typeface="Times New Roman" panose="02020603050405020304" pitchFamily="18" charset="0"/>
                <a:cs typeface="Times New Roman" panose="02020603050405020304" pitchFamily="18" charset="0"/>
              </a:rPr>
              <a:t>Swan, T. (1956) Economic Growth and Capital Accumulation, Economic Record, Band 32, No. 2, 334–361</a:t>
            </a:r>
          </a:p>
        </p:txBody>
      </p:sp>
    </p:spTree>
    <p:extLst>
      <p:ext uri="{BB962C8B-B14F-4D97-AF65-F5344CB8AC3E}">
        <p14:creationId xmlns:p14="http://schemas.microsoft.com/office/powerpoint/2010/main" val="408377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p:sp>
        <p:nvSpPr>
          <p:cNvPr id="4" name="Text Box 3">
            <a:extLst>
              <a:ext uri="{FF2B5EF4-FFF2-40B4-BE49-F238E27FC236}">
                <a16:creationId xmlns:a16="http://schemas.microsoft.com/office/drawing/2014/main" id="{7CDD68D3-A2A8-EF42-AF7A-BCB4B331B588}"/>
              </a:ext>
            </a:extLst>
          </p:cNvPr>
          <p:cNvSpPr txBox="1">
            <a:spLocks noChangeArrowheads="1"/>
          </p:cNvSpPr>
          <p:nvPr/>
        </p:nvSpPr>
        <p:spPr bwMode="auto">
          <a:xfrm>
            <a:off x="8363451" y="2470413"/>
            <a:ext cx="4068035" cy="621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1800">
                <a:solidFill>
                  <a:srgbClr val="000000"/>
                </a:solidFill>
              </a:rPr>
              <a:t>Be careful: This is no linar line for constant growth</a:t>
            </a:r>
            <a:endParaRPr lang="de-DE" sz="1800" dirty="0">
              <a:solidFill>
                <a:srgbClr val="000000"/>
              </a:solidFill>
            </a:endParaRPr>
          </a:p>
        </p:txBody>
      </p:sp>
      <p:grpSp>
        <p:nvGrpSpPr>
          <p:cNvPr id="12" name="Gruppieren 11">
            <a:extLst>
              <a:ext uri="{FF2B5EF4-FFF2-40B4-BE49-F238E27FC236}">
                <a16:creationId xmlns:a16="http://schemas.microsoft.com/office/drawing/2014/main" id="{10A87F24-A3A1-4765-AA61-746A30A7C773}"/>
              </a:ext>
            </a:extLst>
          </p:cNvPr>
          <p:cNvGrpSpPr/>
          <p:nvPr/>
        </p:nvGrpSpPr>
        <p:grpSpPr>
          <a:xfrm>
            <a:off x="729503" y="1907395"/>
            <a:ext cx="8511480" cy="3345480"/>
            <a:chOff x="729503" y="1907395"/>
            <a:chExt cx="8511480" cy="3345480"/>
          </a:xfrm>
        </p:grpSpPr>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290FB40-BE20-49CC-A6FE-25945BDD9F42}"/>
                    </a:ext>
                  </a:extLst>
                </p14:cNvPr>
                <p14:cNvContentPartPr/>
                <p14:nvPr/>
              </p14:nvContentPartPr>
              <p14:xfrm>
                <a:off x="8102303" y="2081635"/>
                <a:ext cx="927360" cy="191520"/>
              </p14:xfrm>
            </p:contentPart>
          </mc:Choice>
          <mc:Fallback xmlns="">
            <p:pic>
              <p:nvPicPr>
                <p:cNvPr id="5" name="Freihand 4">
                  <a:extLst>
                    <a:ext uri="{FF2B5EF4-FFF2-40B4-BE49-F238E27FC236}">
                      <a16:creationId xmlns:a16="http://schemas.microsoft.com/office/drawing/2014/main" id="{D290FB40-BE20-49CC-A6FE-25945BDD9F42}"/>
                    </a:ext>
                  </a:extLst>
                </p:cNvPr>
                <p:cNvPicPr/>
                <p:nvPr/>
              </p:nvPicPr>
              <p:blipFill>
                <a:blip r:embed="rId4"/>
                <a:stretch>
                  <a:fillRect/>
                </a:stretch>
              </p:blipFill>
              <p:spPr>
                <a:xfrm>
                  <a:off x="8097983" y="2077315"/>
                  <a:ext cx="936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E2D5E32-8CAB-42A7-8024-805041F143EA}"/>
                    </a:ext>
                  </a:extLst>
                </p14:cNvPr>
                <p14:cNvContentPartPr/>
                <p14:nvPr/>
              </p14:nvContentPartPr>
              <p14:xfrm>
                <a:off x="729503" y="2192155"/>
                <a:ext cx="8511480" cy="3010680"/>
              </p14:xfrm>
            </p:contentPart>
          </mc:Choice>
          <mc:Fallback xmlns="">
            <p:pic>
              <p:nvPicPr>
                <p:cNvPr id="6" name="Freihand 5">
                  <a:extLst>
                    <a:ext uri="{FF2B5EF4-FFF2-40B4-BE49-F238E27FC236}">
                      <a16:creationId xmlns:a16="http://schemas.microsoft.com/office/drawing/2014/main" id="{EE2D5E32-8CAB-42A7-8024-805041F143EA}"/>
                    </a:ext>
                  </a:extLst>
                </p:cNvPr>
                <p:cNvPicPr/>
                <p:nvPr/>
              </p:nvPicPr>
              <p:blipFill>
                <a:blip r:embed="rId6"/>
                <a:stretch>
                  <a:fillRect/>
                </a:stretch>
              </p:blipFill>
              <p:spPr>
                <a:xfrm>
                  <a:off x="725183" y="2187835"/>
                  <a:ext cx="8520120" cy="301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1B89C57A-EA9D-48FF-A2DD-5658DC111AF3}"/>
                    </a:ext>
                  </a:extLst>
                </p14:cNvPr>
                <p14:cNvContentPartPr/>
                <p14:nvPr/>
              </p14:nvContentPartPr>
              <p14:xfrm>
                <a:off x="1103183" y="1907395"/>
                <a:ext cx="7296840" cy="3345480"/>
              </p14:xfrm>
            </p:contentPart>
          </mc:Choice>
          <mc:Fallback xmlns="">
            <p:pic>
              <p:nvPicPr>
                <p:cNvPr id="8" name="Freihand 7">
                  <a:extLst>
                    <a:ext uri="{FF2B5EF4-FFF2-40B4-BE49-F238E27FC236}">
                      <a16:creationId xmlns:a16="http://schemas.microsoft.com/office/drawing/2014/main" id="{1B89C57A-EA9D-48FF-A2DD-5658DC111AF3}"/>
                    </a:ext>
                  </a:extLst>
                </p:cNvPr>
                <p:cNvPicPr/>
                <p:nvPr/>
              </p:nvPicPr>
              <p:blipFill>
                <a:blip r:embed="rId8"/>
                <a:stretch>
                  <a:fillRect/>
                </a:stretch>
              </p:blipFill>
              <p:spPr>
                <a:xfrm>
                  <a:off x="1098863" y="1903075"/>
                  <a:ext cx="7305480" cy="335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41F77BA-DC03-43CC-BE28-4C3D3E0132D8}"/>
                  </a:ext>
                </a:extLst>
              </p14:cNvPr>
              <p14:cNvContentPartPr/>
              <p14:nvPr/>
            </p14:nvContentPartPr>
            <p14:xfrm>
              <a:off x="1052783" y="2166955"/>
              <a:ext cx="7792560" cy="2873520"/>
            </p14:xfrm>
          </p:contentPart>
        </mc:Choice>
        <mc:Fallback xmlns="">
          <p:pic>
            <p:nvPicPr>
              <p:cNvPr id="7" name="Freihand 6">
                <a:extLst>
                  <a:ext uri="{FF2B5EF4-FFF2-40B4-BE49-F238E27FC236}">
                    <a16:creationId xmlns:a16="http://schemas.microsoft.com/office/drawing/2014/main" id="{A41F77BA-DC03-43CC-BE28-4C3D3E0132D8}"/>
                  </a:ext>
                </a:extLst>
              </p:cNvPr>
              <p:cNvPicPr/>
              <p:nvPr/>
            </p:nvPicPr>
            <p:blipFill>
              <a:blip r:embed="rId10"/>
              <a:stretch>
                <a:fillRect/>
              </a:stretch>
            </p:blipFill>
            <p:spPr>
              <a:xfrm>
                <a:off x="1048463" y="2162635"/>
                <a:ext cx="7801200" cy="2882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213A16C5-BEAB-48E5-961B-72F20C8E6690}"/>
                  </a:ext>
                </a:extLst>
              </p14:cNvPr>
              <p14:cNvContentPartPr/>
              <p14:nvPr/>
            </p14:nvContentPartPr>
            <p14:xfrm>
              <a:off x="934343" y="2129875"/>
              <a:ext cx="8088840" cy="2918880"/>
            </p14:xfrm>
          </p:contentPart>
        </mc:Choice>
        <mc:Fallback xmlns="">
          <p:pic>
            <p:nvPicPr>
              <p:cNvPr id="15" name="Freihand 14">
                <a:extLst>
                  <a:ext uri="{FF2B5EF4-FFF2-40B4-BE49-F238E27FC236}">
                    <a16:creationId xmlns:a16="http://schemas.microsoft.com/office/drawing/2014/main" id="{213A16C5-BEAB-48E5-961B-72F20C8E6690}"/>
                  </a:ext>
                </a:extLst>
              </p:cNvPr>
              <p:cNvPicPr/>
              <p:nvPr/>
            </p:nvPicPr>
            <p:blipFill>
              <a:blip r:embed="rId12"/>
              <a:stretch>
                <a:fillRect/>
              </a:stretch>
            </p:blipFill>
            <p:spPr>
              <a:xfrm>
                <a:off x="930023" y="2125555"/>
                <a:ext cx="8097480" cy="2927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537C0D8B-7383-438A-B852-6EEC7F5C2E18}"/>
                  </a:ext>
                </a:extLst>
              </p14:cNvPr>
              <p14:cNvContentPartPr/>
              <p14:nvPr/>
            </p14:nvContentPartPr>
            <p14:xfrm>
              <a:off x="986903" y="2215555"/>
              <a:ext cx="7898400" cy="2876400"/>
            </p14:xfrm>
          </p:contentPart>
        </mc:Choice>
        <mc:Fallback xmlns="">
          <p:pic>
            <p:nvPicPr>
              <p:cNvPr id="18" name="Freihand 17">
                <a:extLst>
                  <a:ext uri="{FF2B5EF4-FFF2-40B4-BE49-F238E27FC236}">
                    <a16:creationId xmlns:a16="http://schemas.microsoft.com/office/drawing/2014/main" id="{537C0D8B-7383-438A-B852-6EEC7F5C2E18}"/>
                  </a:ext>
                </a:extLst>
              </p:cNvPr>
              <p:cNvPicPr/>
              <p:nvPr/>
            </p:nvPicPr>
            <p:blipFill>
              <a:blip r:embed="rId14"/>
              <a:stretch>
                <a:fillRect/>
              </a:stretch>
            </p:blipFill>
            <p:spPr>
              <a:xfrm>
                <a:off x="982583" y="2211235"/>
                <a:ext cx="7907040" cy="2885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2" name="Freihand 21">
                <a:extLst>
                  <a:ext uri="{FF2B5EF4-FFF2-40B4-BE49-F238E27FC236}">
                    <a16:creationId xmlns:a16="http://schemas.microsoft.com/office/drawing/2014/main" id="{748D4AF5-8B26-4E70-9D90-69076645B0A5}"/>
                  </a:ext>
                </a:extLst>
              </p14:cNvPr>
              <p14:cNvContentPartPr/>
              <p14:nvPr/>
            </p14:nvContentPartPr>
            <p14:xfrm>
              <a:off x="4607800" y="1694680"/>
              <a:ext cx="44640" cy="23760"/>
            </p14:xfrm>
          </p:contentPart>
        </mc:Choice>
        <mc:Fallback>
          <p:pic>
            <p:nvPicPr>
              <p:cNvPr id="22" name="Freihand 21">
                <a:extLst>
                  <a:ext uri="{FF2B5EF4-FFF2-40B4-BE49-F238E27FC236}">
                    <a16:creationId xmlns:a16="http://schemas.microsoft.com/office/drawing/2014/main" id="{748D4AF5-8B26-4E70-9D90-69076645B0A5}"/>
                  </a:ext>
                </a:extLst>
              </p:cNvPr>
              <p:cNvPicPr/>
              <p:nvPr/>
            </p:nvPicPr>
            <p:blipFill>
              <a:blip r:embed="rId16"/>
              <a:stretch>
                <a:fillRect/>
              </a:stretch>
            </p:blipFill>
            <p:spPr>
              <a:xfrm>
                <a:off x="4603480" y="1690360"/>
                <a:ext cx="53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7" name="Freihand 26">
                <a:extLst>
                  <a:ext uri="{FF2B5EF4-FFF2-40B4-BE49-F238E27FC236}">
                    <a16:creationId xmlns:a16="http://schemas.microsoft.com/office/drawing/2014/main" id="{EC99B6F0-92E5-44CA-ACE7-895007B73DBD}"/>
                  </a:ext>
                </a:extLst>
              </p14:cNvPr>
              <p14:cNvContentPartPr/>
              <p14:nvPr/>
            </p14:nvContentPartPr>
            <p14:xfrm>
              <a:off x="932613" y="1871547"/>
              <a:ext cx="8442720" cy="3440160"/>
            </p14:xfrm>
          </p:contentPart>
        </mc:Choice>
        <mc:Fallback>
          <p:pic>
            <p:nvPicPr>
              <p:cNvPr id="27" name="Freihand 26">
                <a:extLst>
                  <a:ext uri="{FF2B5EF4-FFF2-40B4-BE49-F238E27FC236}">
                    <a16:creationId xmlns:a16="http://schemas.microsoft.com/office/drawing/2014/main" id="{EC99B6F0-92E5-44CA-ACE7-895007B73DBD}"/>
                  </a:ext>
                </a:extLst>
              </p:cNvPr>
              <p:cNvPicPr/>
              <p:nvPr/>
            </p:nvPicPr>
            <p:blipFill>
              <a:blip r:embed="rId18"/>
              <a:stretch>
                <a:fillRect/>
              </a:stretch>
            </p:blipFill>
            <p:spPr>
              <a:xfrm>
                <a:off x="928293" y="1867227"/>
                <a:ext cx="8451360" cy="3448800"/>
              </a:xfrm>
              <a:prstGeom prst="rect">
                <a:avLst/>
              </a:prstGeom>
            </p:spPr>
          </p:pic>
        </mc:Fallback>
      </mc:AlternateContent>
    </p:spTree>
    <p:extLst>
      <p:ext uri="{BB962C8B-B14F-4D97-AF65-F5344CB8AC3E}">
        <p14:creationId xmlns:p14="http://schemas.microsoft.com/office/powerpoint/2010/main" val="31977234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26D6B782-A7D7-4DC8-8DF4-9195D5892151}"/>
              </a:ext>
            </a:extLst>
          </p:cNvPr>
          <p:cNvGrpSpPr/>
          <p:nvPr/>
        </p:nvGrpSpPr>
        <p:grpSpPr>
          <a:xfrm>
            <a:off x="214719" y="2484726"/>
            <a:ext cx="6132600" cy="475200"/>
            <a:chOff x="214719" y="2484726"/>
            <a:chExt cx="6132600" cy="4752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5215DE5-4089-4006-88B7-5B3E0BE3EE7B}"/>
                    </a:ext>
                  </a:extLst>
                </p14:cNvPr>
                <p14:cNvContentPartPr/>
                <p14:nvPr/>
              </p14:nvContentPartPr>
              <p14:xfrm>
                <a:off x="320559" y="2824566"/>
                <a:ext cx="6026760" cy="135360"/>
              </p14:xfrm>
            </p:contentPart>
          </mc:Choice>
          <mc:Fallback xmlns="">
            <p:pic>
              <p:nvPicPr>
                <p:cNvPr id="2" name="Freihand 1">
                  <a:extLst>
                    <a:ext uri="{FF2B5EF4-FFF2-40B4-BE49-F238E27FC236}">
                      <a16:creationId xmlns:a16="http://schemas.microsoft.com/office/drawing/2014/main" id="{05215DE5-4089-4006-88B7-5B3E0BE3EE7B}"/>
                    </a:ext>
                  </a:extLst>
                </p:cNvPr>
                <p:cNvPicPr/>
                <p:nvPr/>
              </p:nvPicPr>
              <p:blipFill>
                <a:blip r:embed="rId4"/>
                <a:stretch>
                  <a:fillRect/>
                </a:stretch>
              </p:blipFill>
              <p:spPr>
                <a:xfrm>
                  <a:off x="316239" y="2820246"/>
                  <a:ext cx="6035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E1849A7-38AB-49B5-BBAE-0C86DAFE7E45}"/>
                    </a:ext>
                  </a:extLst>
                </p14:cNvPr>
                <p14:cNvContentPartPr/>
                <p14:nvPr/>
              </p14:nvContentPartPr>
              <p14:xfrm>
                <a:off x="214719" y="2484726"/>
                <a:ext cx="1209960" cy="459360"/>
              </p14:xfrm>
            </p:contentPart>
          </mc:Choice>
          <mc:Fallback xmlns="">
            <p:pic>
              <p:nvPicPr>
                <p:cNvPr id="3" name="Freihand 2">
                  <a:extLst>
                    <a:ext uri="{FF2B5EF4-FFF2-40B4-BE49-F238E27FC236}">
                      <a16:creationId xmlns:a16="http://schemas.microsoft.com/office/drawing/2014/main" id="{2E1849A7-38AB-49B5-BBAE-0C86DAFE7E45}"/>
                    </a:ext>
                  </a:extLst>
                </p:cNvPr>
                <p:cNvPicPr/>
                <p:nvPr/>
              </p:nvPicPr>
              <p:blipFill>
                <a:blip r:embed="rId6"/>
                <a:stretch>
                  <a:fillRect/>
                </a:stretch>
              </p:blipFill>
              <p:spPr>
                <a:xfrm>
                  <a:off x="210399" y="2480406"/>
                  <a:ext cx="1218600" cy="46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CC643B6-9B85-4080-9684-B83DB8C02F9B}"/>
                  </a:ext>
                </a:extLst>
              </p14:cNvPr>
              <p14:cNvContentPartPr/>
              <p14:nvPr/>
            </p14:nvContentPartPr>
            <p14:xfrm>
              <a:off x="3266439" y="3209406"/>
              <a:ext cx="2777400" cy="64800"/>
            </p14:xfrm>
          </p:contentPart>
        </mc:Choice>
        <mc:Fallback xmlns="">
          <p:pic>
            <p:nvPicPr>
              <p:cNvPr id="5" name="Freihand 4">
                <a:extLst>
                  <a:ext uri="{FF2B5EF4-FFF2-40B4-BE49-F238E27FC236}">
                    <a16:creationId xmlns:a16="http://schemas.microsoft.com/office/drawing/2014/main" id="{BCC643B6-9B85-4080-9684-B83DB8C02F9B}"/>
                  </a:ext>
                </a:extLst>
              </p:cNvPr>
              <p:cNvPicPr/>
              <p:nvPr/>
            </p:nvPicPr>
            <p:blipFill>
              <a:blip r:embed="rId8"/>
              <a:stretch>
                <a:fillRect/>
              </a:stretch>
            </p:blipFill>
            <p:spPr>
              <a:xfrm>
                <a:off x="3262119" y="3205086"/>
                <a:ext cx="2786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62D28D9F-D3C1-4E77-A98E-CED738760CC8}"/>
                  </a:ext>
                </a:extLst>
              </p14:cNvPr>
              <p14:cNvContentPartPr/>
              <p14:nvPr/>
            </p14:nvContentPartPr>
            <p14:xfrm>
              <a:off x="5499879" y="3238566"/>
              <a:ext cx="909000" cy="165240"/>
            </p14:xfrm>
          </p:contentPart>
        </mc:Choice>
        <mc:Fallback xmlns="">
          <p:pic>
            <p:nvPicPr>
              <p:cNvPr id="6" name="Freihand 5">
                <a:extLst>
                  <a:ext uri="{FF2B5EF4-FFF2-40B4-BE49-F238E27FC236}">
                    <a16:creationId xmlns:a16="http://schemas.microsoft.com/office/drawing/2014/main" id="{62D28D9F-D3C1-4E77-A98E-CED738760CC8}"/>
                  </a:ext>
                </a:extLst>
              </p:cNvPr>
              <p:cNvPicPr/>
              <p:nvPr/>
            </p:nvPicPr>
            <p:blipFill>
              <a:blip r:embed="rId10"/>
              <a:stretch>
                <a:fillRect/>
              </a:stretch>
            </p:blipFill>
            <p:spPr>
              <a:xfrm>
                <a:off x="5495559" y="3234246"/>
                <a:ext cx="917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2F9FDE4-762B-4AFF-981F-02A96584FCF1}"/>
                  </a:ext>
                </a:extLst>
              </p14:cNvPr>
              <p14:cNvContentPartPr/>
              <p14:nvPr/>
            </p14:nvContentPartPr>
            <p14:xfrm>
              <a:off x="5323119" y="3249006"/>
              <a:ext cx="351000" cy="153720"/>
            </p14:xfrm>
          </p:contentPart>
        </mc:Choice>
        <mc:Fallback xmlns="">
          <p:pic>
            <p:nvPicPr>
              <p:cNvPr id="8" name="Freihand 7">
                <a:extLst>
                  <a:ext uri="{FF2B5EF4-FFF2-40B4-BE49-F238E27FC236}">
                    <a16:creationId xmlns:a16="http://schemas.microsoft.com/office/drawing/2014/main" id="{F2F9FDE4-762B-4AFF-981F-02A96584FCF1}"/>
                  </a:ext>
                </a:extLst>
              </p:cNvPr>
              <p:cNvPicPr/>
              <p:nvPr/>
            </p:nvPicPr>
            <p:blipFill>
              <a:blip r:embed="rId12"/>
              <a:stretch>
                <a:fillRect/>
              </a:stretch>
            </p:blipFill>
            <p:spPr>
              <a:xfrm>
                <a:off x="5318799" y="3244686"/>
                <a:ext cx="359640" cy="162360"/>
              </a:xfrm>
              <a:prstGeom prst="rect">
                <a:avLst/>
              </a:prstGeom>
            </p:spPr>
          </p:pic>
        </mc:Fallback>
      </mc:AlternateContent>
      <p:grpSp>
        <p:nvGrpSpPr>
          <p:cNvPr id="21" name="Gruppieren 20">
            <a:extLst>
              <a:ext uri="{FF2B5EF4-FFF2-40B4-BE49-F238E27FC236}">
                <a16:creationId xmlns:a16="http://schemas.microsoft.com/office/drawing/2014/main" id="{7DDC84BE-46D1-4B55-8B25-798FAEC4735A}"/>
              </a:ext>
            </a:extLst>
          </p:cNvPr>
          <p:cNvGrpSpPr/>
          <p:nvPr/>
        </p:nvGrpSpPr>
        <p:grpSpPr>
          <a:xfrm>
            <a:off x="6455679" y="2811606"/>
            <a:ext cx="1551240" cy="528120"/>
            <a:chOff x="6455679" y="2811606"/>
            <a:chExt cx="1551240" cy="52812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7A0D076-AA78-4803-86C5-1DDB9ECB69DA}"/>
                    </a:ext>
                  </a:extLst>
                </p14:cNvPr>
                <p14:cNvContentPartPr/>
                <p14:nvPr/>
              </p14:nvContentPartPr>
              <p14:xfrm>
                <a:off x="6608679" y="3266646"/>
                <a:ext cx="94320" cy="73080"/>
              </p14:xfrm>
            </p:contentPart>
          </mc:Choice>
          <mc:Fallback xmlns="">
            <p:pic>
              <p:nvPicPr>
                <p:cNvPr id="10" name="Freihand 9">
                  <a:extLst>
                    <a:ext uri="{FF2B5EF4-FFF2-40B4-BE49-F238E27FC236}">
                      <a16:creationId xmlns:a16="http://schemas.microsoft.com/office/drawing/2014/main" id="{E7A0D076-AA78-4803-86C5-1DDB9ECB69DA}"/>
                    </a:ext>
                  </a:extLst>
                </p:cNvPr>
                <p:cNvPicPr/>
                <p:nvPr/>
              </p:nvPicPr>
              <p:blipFill>
                <a:blip r:embed="rId14"/>
                <a:stretch>
                  <a:fillRect/>
                </a:stretch>
              </p:blipFill>
              <p:spPr>
                <a:xfrm>
                  <a:off x="6604359" y="3262326"/>
                  <a:ext cx="102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8F7C297-E9DE-49E1-A0AA-A89F5921C91B}"/>
                    </a:ext>
                  </a:extLst>
                </p14:cNvPr>
                <p14:cNvContentPartPr/>
                <p14:nvPr/>
              </p14:nvContentPartPr>
              <p14:xfrm>
                <a:off x="6751599" y="3185646"/>
                <a:ext cx="267480" cy="119880"/>
              </p14:xfrm>
            </p:contentPart>
          </mc:Choice>
          <mc:Fallback xmlns="">
            <p:pic>
              <p:nvPicPr>
                <p:cNvPr id="11" name="Freihand 10">
                  <a:extLst>
                    <a:ext uri="{FF2B5EF4-FFF2-40B4-BE49-F238E27FC236}">
                      <a16:creationId xmlns:a16="http://schemas.microsoft.com/office/drawing/2014/main" id="{18F7C297-E9DE-49E1-A0AA-A89F5921C91B}"/>
                    </a:ext>
                  </a:extLst>
                </p:cNvPr>
                <p:cNvPicPr/>
                <p:nvPr/>
              </p:nvPicPr>
              <p:blipFill>
                <a:blip r:embed="rId16"/>
                <a:stretch>
                  <a:fillRect/>
                </a:stretch>
              </p:blipFill>
              <p:spPr>
                <a:xfrm>
                  <a:off x="6747279" y="3181326"/>
                  <a:ext cx="276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9C33B6A0-61F4-49D7-BDEB-558B8F57897D}"/>
                    </a:ext>
                  </a:extLst>
                </p14:cNvPr>
                <p14:cNvContentPartPr/>
                <p14:nvPr/>
              </p14:nvContentPartPr>
              <p14:xfrm>
                <a:off x="7087479" y="2993766"/>
                <a:ext cx="182880" cy="197280"/>
              </p14:xfrm>
            </p:contentPart>
          </mc:Choice>
          <mc:Fallback xmlns="">
            <p:pic>
              <p:nvPicPr>
                <p:cNvPr id="12" name="Freihand 11">
                  <a:extLst>
                    <a:ext uri="{FF2B5EF4-FFF2-40B4-BE49-F238E27FC236}">
                      <a16:creationId xmlns:a16="http://schemas.microsoft.com/office/drawing/2014/main" id="{9C33B6A0-61F4-49D7-BDEB-558B8F57897D}"/>
                    </a:ext>
                  </a:extLst>
                </p:cNvPr>
                <p:cNvPicPr/>
                <p:nvPr/>
              </p:nvPicPr>
              <p:blipFill>
                <a:blip r:embed="rId18"/>
                <a:stretch>
                  <a:fillRect/>
                </a:stretch>
              </p:blipFill>
              <p:spPr>
                <a:xfrm>
                  <a:off x="7083159" y="2989446"/>
                  <a:ext cx="1915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A042E3CB-9511-4B55-819E-9BFF43E86159}"/>
                    </a:ext>
                  </a:extLst>
                </p14:cNvPr>
                <p14:cNvContentPartPr/>
                <p14:nvPr/>
              </p14:nvContentPartPr>
              <p14:xfrm>
                <a:off x="6455679" y="3175206"/>
                <a:ext cx="74160" cy="65880"/>
              </p14:xfrm>
            </p:contentPart>
          </mc:Choice>
          <mc:Fallback xmlns="">
            <p:pic>
              <p:nvPicPr>
                <p:cNvPr id="14" name="Freihand 13">
                  <a:extLst>
                    <a:ext uri="{FF2B5EF4-FFF2-40B4-BE49-F238E27FC236}">
                      <a16:creationId xmlns:a16="http://schemas.microsoft.com/office/drawing/2014/main" id="{A042E3CB-9511-4B55-819E-9BFF43E86159}"/>
                    </a:ext>
                  </a:extLst>
                </p:cNvPr>
                <p:cNvPicPr/>
                <p:nvPr/>
              </p:nvPicPr>
              <p:blipFill>
                <a:blip r:embed="rId20"/>
                <a:stretch>
                  <a:fillRect/>
                </a:stretch>
              </p:blipFill>
              <p:spPr>
                <a:xfrm>
                  <a:off x="6451359" y="3170886"/>
                  <a:ext cx="828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ADE8710-1F8B-48C7-952E-CBA1CB26C713}"/>
                    </a:ext>
                  </a:extLst>
                </p14:cNvPr>
                <p14:cNvContentPartPr/>
                <p14:nvPr/>
              </p14:nvContentPartPr>
              <p14:xfrm>
                <a:off x="7456479" y="2897286"/>
                <a:ext cx="320400" cy="170280"/>
              </p14:xfrm>
            </p:contentPart>
          </mc:Choice>
          <mc:Fallback xmlns="">
            <p:pic>
              <p:nvPicPr>
                <p:cNvPr id="16" name="Freihand 15">
                  <a:extLst>
                    <a:ext uri="{FF2B5EF4-FFF2-40B4-BE49-F238E27FC236}">
                      <a16:creationId xmlns:a16="http://schemas.microsoft.com/office/drawing/2014/main" id="{4ADE8710-1F8B-48C7-952E-CBA1CB26C713}"/>
                    </a:ext>
                  </a:extLst>
                </p:cNvPr>
                <p:cNvPicPr/>
                <p:nvPr/>
              </p:nvPicPr>
              <p:blipFill>
                <a:blip r:embed="rId22"/>
                <a:stretch>
                  <a:fillRect/>
                </a:stretch>
              </p:blipFill>
              <p:spPr>
                <a:xfrm>
                  <a:off x="7452159" y="2892966"/>
                  <a:ext cx="329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E6D55A4-35B2-40FD-A1E5-17A263C71108}"/>
                    </a:ext>
                  </a:extLst>
                </p14:cNvPr>
                <p14:cNvContentPartPr/>
                <p14:nvPr/>
              </p14:nvContentPartPr>
              <p14:xfrm>
                <a:off x="7718199" y="2845086"/>
                <a:ext cx="360" cy="360"/>
              </p14:xfrm>
            </p:contentPart>
          </mc:Choice>
          <mc:Fallback xmlns="">
            <p:pic>
              <p:nvPicPr>
                <p:cNvPr id="17" name="Freihand 16">
                  <a:extLst>
                    <a:ext uri="{FF2B5EF4-FFF2-40B4-BE49-F238E27FC236}">
                      <a16:creationId xmlns:a16="http://schemas.microsoft.com/office/drawing/2014/main" id="{CE6D55A4-35B2-40FD-A1E5-17A263C71108}"/>
                    </a:ext>
                  </a:extLst>
                </p:cNvPr>
                <p:cNvPicPr/>
                <p:nvPr/>
              </p:nvPicPr>
              <p:blipFill>
                <a:blip r:embed="rId24"/>
                <a:stretch>
                  <a:fillRect/>
                </a:stretch>
              </p:blipFill>
              <p:spPr>
                <a:xfrm>
                  <a:off x="7713879" y="284076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9D13F8F-AC08-43ED-9EB3-FE733D0F373F}"/>
                    </a:ext>
                  </a:extLst>
                </p14:cNvPr>
                <p14:cNvContentPartPr/>
                <p14:nvPr/>
              </p14:nvContentPartPr>
              <p14:xfrm>
                <a:off x="7818639" y="2834646"/>
                <a:ext cx="90360" cy="90720"/>
              </p14:xfrm>
            </p:contentPart>
          </mc:Choice>
          <mc:Fallback xmlns="">
            <p:pic>
              <p:nvPicPr>
                <p:cNvPr id="18" name="Freihand 17">
                  <a:extLst>
                    <a:ext uri="{FF2B5EF4-FFF2-40B4-BE49-F238E27FC236}">
                      <a16:creationId xmlns:a16="http://schemas.microsoft.com/office/drawing/2014/main" id="{79D13F8F-AC08-43ED-9EB3-FE733D0F373F}"/>
                    </a:ext>
                  </a:extLst>
                </p:cNvPr>
                <p:cNvPicPr/>
                <p:nvPr/>
              </p:nvPicPr>
              <p:blipFill>
                <a:blip r:embed="rId26"/>
                <a:stretch>
                  <a:fillRect/>
                </a:stretch>
              </p:blipFill>
              <p:spPr>
                <a:xfrm>
                  <a:off x="7814319" y="2830326"/>
                  <a:ext cx="99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02E67B1-BB41-4387-B86A-F501A1720A04}"/>
                    </a:ext>
                  </a:extLst>
                </p14:cNvPr>
                <p14:cNvContentPartPr/>
                <p14:nvPr/>
              </p14:nvContentPartPr>
              <p14:xfrm>
                <a:off x="7931319" y="2811606"/>
                <a:ext cx="75600" cy="90360"/>
              </p14:xfrm>
            </p:contentPart>
          </mc:Choice>
          <mc:Fallback xmlns="">
            <p:pic>
              <p:nvPicPr>
                <p:cNvPr id="19" name="Freihand 18">
                  <a:extLst>
                    <a:ext uri="{FF2B5EF4-FFF2-40B4-BE49-F238E27FC236}">
                      <a16:creationId xmlns:a16="http://schemas.microsoft.com/office/drawing/2014/main" id="{202E67B1-BB41-4387-B86A-F501A1720A04}"/>
                    </a:ext>
                  </a:extLst>
                </p:cNvPr>
                <p:cNvPicPr/>
                <p:nvPr/>
              </p:nvPicPr>
              <p:blipFill>
                <a:blip r:embed="rId28"/>
                <a:stretch>
                  <a:fillRect/>
                </a:stretch>
              </p:blipFill>
              <p:spPr>
                <a:xfrm>
                  <a:off x="7926999" y="2807286"/>
                  <a:ext cx="84240" cy="9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BF4F138-9041-4605-A555-AF22B0ABA0FC}"/>
                  </a:ext>
                </a:extLst>
              </p14:cNvPr>
              <p14:cNvContentPartPr/>
              <p14:nvPr/>
            </p14:nvContentPartPr>
            <p14:xfrm>
              <a:off x="8000439" y="2661486"/>
              <a:ext cx="57600" cy="61200"/>
            </p14:xfrm>
          </p:contentPart>
        </mc:Choice>
        <mc:Fallback xmlns="">
          <p:pic>
            <p:nvPicPr>
              <p:cNvPr id="20" name="Freihand 19">
                <a:extLst>
                  <a:ext uri="{FF2B5EF4-FFF2-40B4-BE49-F238E27FC236}">
                    <a16:creationId xmlns:a16="http://schemas.microsoft.com/office/drawing/2014/main" id="{3BF4F138-9041-4605-A555-AF22B0ABA0FC}"/>
                  </a:ext>
                </a:extLst>
              </p:cNvPr>
              <p:cNvPicPr/>
              <p:nvPr/>
            </p:nvPicPr>
            <p:blipFill>
              <a:blip r:embed="rId30"/>
              <a:stretch>
                <a:fillRect/>
              </a:stretch>
            </p:blipFill>
            <p:spPr>
              <a:xfrm>
                <a:off x="7996119" y="2657166"/>
                <a:ext cx="66240" cy="69840"/>
              </a:xfrm>
              <a:prstGeom prst="rect">
                <a:avLst/>
              </a:prstGeom>
            </p:spPr>
          </p:pic>
        </mc:Fallback>
      </mc:AlternateContent>
    </p:spTree>
    <p:extLst>
      <p:ext uri="{BB962C8B-B14F-4D97-AF65-F5344CB8AC3E}">
        <p14:creationId xmlns:p14="http://schemas.microsoft.com/office/powerpoint/2010/main" val="239046456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566558" y="123866"/>
            <a:ext cx="302078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Further definitions</a:t>
            </a:r>
            <a:endParaRPr lang="de-DE" sz="2400" b="1" dirty="0">
              <a:solidFill>
                <a:srgbClr val="000000"/>
              </a:solidFill>
              <a:latin typeface="Sparkasse Rg" pitchFamily="34" charset="0"/>
            </a:endParaRPr>
          </a:p>
        </p:txBody>
      </p:sp>
      <p:sp>
        <p:nvSpPr>
          <p:cNvPr id="11" name="Textfeld 10"/>
          <p:cNvSpPr txBox="1"/>
          <p:nvPr/>
        </p:nvSpPr>
        <p:spPr>
          <a:xfrm>
            <a:off x="345043" y="584684"/>
            <a:ext cx="8344562" cy="5688632"/>
          </a:xfrm>
          <a:prstGeom prst="rect">
            <a:avLst/>
          </a:prstGeom>
          <a:noFill/>
        </p:spPr>
        <p:txBody>
          <a:bodyPr wrap="square" rtlCol="0">
            <a:noAutofit/>
          </a:bodyPr>
          <a:lstStyle/>
          <a:p>
            <a:r>
              <a:rPr lang="en-US" sz="2400" b="1" dirty="0"/>
              <a:t>Potential output is the maximum amount of goods and services an economy can turn out when it is most efficient—that is, at full capacity. Often, potential output is referred to as the production capacity of the economy.­ </a:t>
            </a:r>
            <a:r>
              <a:rPr lang="en-US" sz="2400" dirty="0"/>
              <a:t>(IMF Definition)</a:t>
            </a:r>
          </a:p>
          <a:p>
            <a:endParaRPr lang="en-US" sz="2400" dirty="0"/>
          </a:p>
          <a:p>
            <a:endParaRPr lang="en-US" sz="2400" dirty="0"/>
          </a:p>
          <a:p>
            <a:pPr algn="ctr"/>
            <a:r>
              <a:rPr lang="en-US" sz="3200" u="sng" dirty="0"/>
              <a:t>But:</a:t>
            </a:r>
          </a:p>
          <a:p>
            <a:r>
              <a:rPr lang="en-US" sz="2400" dirty="0"/>
              <a:t>“…it must be noted that potential output cannot be observed directly, but has to be inferred from existing data using statistical and econometric methods. There is considerable uncertainty in the measurement of potential output, which translates across to the derived indicators.” (ECB, 2011)</a:t>
            </a:r>
            <a:endParaRPr lang="de-DE" sz="2400" dirty="0"/>
          </a:p>
        </p:txBody>
      </p:sp>
      <p:sp>
        <p:nvSpPr>
          <p:cNvPr id="4" name="Rechteck 3">
            <a:extLst>
              <a:ext uri="{FF2B5EF4-FFF2-40B4-BE49-F238E27FC236}">
                <a16:creationId xmlns:a16="http://schemas.microsoft.com/office/drawing/2014/main" id="{D56FD7E3-C0D4-4AF9-9B5C-DA1B852AFD3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710E9D0-F63E-43DE-A3C4-2F630F87E3A7}"/>
                  </a:ext>
                </a:extLst>
              </p14:cNvPr>
              <p14:cNvContentPartPr/>
              <p14:nvPr/>
            </p14:nvContentPartPr>
            <p14:xfrm>
              <a:off x="5241039" y="2128686"/>
              <a:ext cx="2206080" cy="67320"/>
            </p14:xfrm>
          </p:contentPart>
        </mc:Choice>
        <mc:Fallback xmlns="">
          <p:pic>
            <p:nvPicPr>
              <p:cNvPr id="2" name="Freihand 1">
                <a:extLst>
                  <a:ext uri="{FF2B5EF4-FFF2-40B4-BE49-F238E27FC236}">
                    <a16:creationId xmlns:a16="http://schemas.microsoft.com/office/drawing/2014/main" id="{2710E9D0-F63E-43DE-A3C4-2F630F87E3A7}"/>
                  </a:ext>
                </a:extLst>
              </p:cNvPr>
              <p:cNvPicPr/>
              <p:nvPr/>
            </p:nvPicPr>
            <p:blipFill>
              <a:blip r:embed="rId4"/>
              <a:stretch>
                <a:fillRect/>
              </a:stretch>
            </p:blipFill>
            <p:spPr>
              <a:xfrm>
                <a:off x="5236719" y="2124366"/>
                <a:ext cx="2214720" cy="75960"/>
              </a:xfrm>
              <a:prstGeom prst="rect">
                <a:avLst/>
              </a:prstGeom>
            </p:spPr>
          </p:pic>
        </mc:Fallback>
      </mc:AlternateContent>
      <p:grpSp>
        <p:nvGrpSpPr>
          <p:cNvPr id="8" name="Gruppieren 7">
            <a:extLst>
              <a:ext uri="{FF2B5EF4-FFF2-40B4-BE49-F238E27FC236}">
                <a16:creationId xmlns:a16="http://schemas.microsoft.com/office/drawing/2014/main" id="{9810CE1C-99F3-4BB9-98C8-87F87EAFD9F7}"/>
              </a:ext>
            </a:extLst>
          </p:cNvPr>
          <p:cNvGrpSpPr/>
          <p:nvPr/>
        </p:nvGrpSpPr>
        <p:grpSpPr>
          <a:xfrm>
            <a:off x="4312959" y="1031046"/>
            <a:ext cx="4169520" cy="402120"/>
            <a:chOff x="4312959" y="1031046"/>
            <a:chExt cx="4169520" cy="4021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957B1AA-6FA9-41AC-8B34-B1EEF631D659}"/>
                    </a:ext>
                  </a:extLst>
                </p14:cNvPr>
                <p14:cNvContentPartPr/>
                <p14:nvPr/>
              </p14:nvContentPartPr>
              <p14:xfrm>
                <a:off x="4312959" y="1336326"/>
                <a:ext cx="2512440" cy="87120"/>
              </p14:xfrm>
            </p:contentPart>
          </mc:Choice>
          <mc:Fallback xmlns="">
            <p:pic>
              <p:nvPicPr>
                <p:cNvPr id="3" name="Freihand 2">
                  <a:extLst>
                    <a:ext uri="{FF2B5EF4-FFF2-40B4-BE49-F238E27FC236}">
                      <a16:creationId xmlns:a16="http://schemas.microsoft.com/office/drawing/2014/main" id="{0957B1AA-6FA9-41AC-8B34-B1EEF631D659}"/>
                    </a:ext>
                  </a:extLst>
                </p:cNvPr>
                <p:cNvPicPr/>
                <p:nvPr/>
              </p:nvPicPr>
              <p:blipFill>
                <a:blip r:embed="rId6"/>
                <a:stretch>
                  <a:fillRect/>
                </a:stretch>
              </p:blipFill>
              <p:spPr>
                <a:xfrm>
                  <a:off x="4308639" y="1332006"/>
                  <a:ext cx="2521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53F60D4-0622-4392-AFCF-86D87CA87606}"/>
                    </a:ext>
                  </a:extLst>
                </p14:cNvPr>
                <p14:cNvContentPartPr/>
                <p14:nvPr/>
              </p14:nvContentPartPr>
              <p14:xfrm>
                <a:off x="4425279" y="1031046"/>
                <a:ext cx="2541600" cy="389520"/>
              </p14:xfrm>
            </p:contentPart>
          </mc:Choice>
          <mc:Fallback xmlns="">
            <p:pic>
              <p:nvPicPr>
                <p:cNvPr id="5" name="Freihand 4">
                  <a:extLst>
                    <a:ext uri="{FF2B5EF4-FFF2-40B4-BE49-F238E27FC236}">
                      <a16:creationId xmlns:a16="http://schemas.microsoft.com/office/drawing/2014/main" id="{B53F60D4-0622-4392-AFCF-86D87CA87606}"/>
                    </a:ext>
                  </a:extLst>
                </p:cNvPr>
                <p:cNvPicPr/>
                <p:nvPr/>
              </p:nvPicPr>
              <p:blipFill>
                <a:blip r:embed="rId8"/>
                <a:stretch>
                  <a:fillRect/>
                </a:stretch>
              </p:blipFill>
              <p:spPr>
                <a:xfrm>
                  <a:off x="4420959" y="1026726"/>
                  <a:ext cx="255024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294BA10-B416-4099-A83A-4E97E424B28F}"/>
                    </a:ext>
                  </a:extLst>
                </p14:cNvPr>
                <p14:cNvContentPartPr/>
                <p14:nvPr/>
              </p14:nvContentPartPr>
              <p14:xfrm>
                <a:off x="8046159" y="1401486"/>
                <a:ext cx="436320" cy="31680"/>
              </p14:xfrm>
            </p:contentPart>
          </mc:Choice>
          <mc:Fallback xmlns="">
            <p:pic>
              <p:nvPicPr>
                <p:cNvPr id="7" name="Freihand 6">
                  <a:extLst>
                    <a:ext uri="{FF2B5EF4-FFF2-40B4-BE49-F238E27FC236}">
                      <a16:creationId xmlns:a16="http://schemas.microsoft.com/office/drawing/2014/main" id="{2294BA10-B416-4099-A83A-4E97E424B28F}"/>
                    </a:ext>
                  </a:extLst>
                </p:cNvPr>
                <p:cNvPicPr/>
                <p:nvPr/>
              </p:nvPicPr>
              <p:blipFill>
                <a:blip r:embed="rId10"/>
                <a:stretch>
                  <a:fillRect/>
                </a:stretch>
              </p:blipFill>
              <p:spPr>
                <a:xfrm>
                  <a:off x="8041839" y="1397166"/>
                  <a:ext cx="44496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7365ED9-6BA3-4303-92F9-B523CF6D6542}"/>
                  </a:ext>
                </a:extLst>
              </p14:cNvPr>
              <p14:cNvContentPartPr/>
              <p14:nvPr/>
            </p14:nvContentPartPr>
            <p14:xfrm>
              <a:off x="346839" y="1704966"/>
              <a:ext cx="1597680" cy="63720"/>
            </p14:xfrm>
          </p:contentPart>
        </mc:Choice>
        <mc:Fallback xmlns="">
          <p:pic>
            <p:nvPicPr>
              <p:cNvPr id="9" name="Freihand 8">
                <a:extLst>
                  <a:ext uri="{FF2B5EF4-FFF2-40B4-BE49-F238E27FC236}">
                    <a16:creationId xmlns:a16="http://schemas.microsoft.com/office/drawing/2014/main" id="{67365ED9-6BA3-4303-92F9-B523CF6D6542}"/>
                  </a:ext>
                </a:extLst>
              </p:cNvPr>
              <p:cNvPicPr/>
              <p:nvPr/>
            </p:nvPicPr>
            <p:blipFill>
              <a:blip r:embed="rId12"/>
              <a:stretch>
                <a:fillRect/>
              </a:stretch>
            </p:blipFill>
            <p:spPr>
              <a:xfrm>
                <a:off x="342519" y="1700646"/>
                <a:ext cx="16063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235B1C3-B327-495D-B464-E5BA1A889AFB}"/>
                  </a:ext>
                </a:extLst>
              </p14:cNvPr>
              <p14:cNvContentPartPr/>
              <p14:nvPr/>
            </p14:nvContentPartPr>
            <p14:xfrm>
              <a:off x="409479" y="1992966"/>
              <a:ext cx="2617920" cy="133920"/>
            </p14:xfrm>
          </p:contentPart>
        </mc:Choice>
        <mc:Fallback xmlns="">
          <p:pic>
            <p:nvPicPr>
              <p:cNvPr id="10" name="Freihand 9">
                <a:extLst>
                  <a:ext uri="{FF2B5EF4-FFF2-40B4-BE49-F238E27FC236}">
                    <a16:creationId xmlns:a16="http://schemas.microsoft.com/office/drawing/2014/main" id="{C235B1C3-B327-495D-B464-E5BA1A889AFB}"/>
                  </a:ext>
                </a:extLst>
              </p:cNvPr>
              <p:cNvPicPr/>
              <p:nvPr/>
            </p:nvPicPr>
            <p:blipFill>
              <a:blip r:embed="rId14"/>
              <a:stretch>
                <a:fillRect/>
              </a:stretch>
            </p:blipFill>
            <p:spPr>
              <a:xfrm>
                <a:off x="405159" y="1988646"/>
                <a:ext cx="2626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DF8A3AEC-B5E7-4088-A144-025ACC40E9F6}"/>
                  </a:ext>
                </a:extLst>
              </p14:cNvPr>
              <p14:cNvContentPartPr/>
              <p14:nvPr/>
            </p14:nvContentPartPr>
            <p14:xfrm>
              <a:off x="2691519" y="4745526"/>
              <a:ext cx="2059560" cy="559800"/>
            </p14:xfrm>
          </p:contentPart>
        </mc:Choice>
        <mc:Fallback xmlns="">
          <p:pic>
            <p:nvPicPr>
              <p:cNvPr id="12" name="Freihand 11">
                <a:extLst>
                  <a:ext uri="{FF2B5EF4-FFF2-40B4-BE49-F238E27FC236}">
                    <a16:creationId xmlns:a16="http://schemas.microsoft.com/office/drawing/2014/main" id="{DF8A3AEC-B5E7-4088-A144-025ACC40E9F6}"/>
                  </a:ext>
                </a:extLst>
              </p:cNvPr>
              <p:cNvPicPr/>
              <p:nvPr/>
            </p:nvPicPr>
            <p:blipFill>
              <a:blip r:embed="rId16"/>
              <a:stretch>
                <a:fillRect/>
              </a:stretch>
            </p:blipFill>
            <p:spPr>
              <a:xfrm>
                <a:off x="2687199" y="4741206"/>
                <a:ext cx="206820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174B3C5-D868-49C5-A35B-E87C135577F5}"/>
                  </a:ext>
                </a:extLst>
              </p14:cNvPr>
              <p14:cNvContentPartPr/>
              <p14:nvPr/>
            </p14:nvContentPartPr>
            <p14:xfrm>
              <a:off x="5328159" y="3668406"/>
              <a:ext cx="2359800" cy="42840"/>
            </p14:xfrm>
          </p:contentPart>
        </mc:Choice>
        <mc:Fallback xmlns="">
          <p:pic>
            <p:nvPicPr>
              <p:cNvPr id="13" name="Freihand 12">
                <a:extLst>
                  <a:ext uri="{FF2B5EF4-FFF2-40B4-BE49-F238E27FC236}">
                    <a16:creationId xmlns:a16="http://schemas.microsoft.com/office/drawing/2014/main" id="{7174B3C5-D868-49C5-A35B-E87C135577F5}"/>
                  </a:ext>
                </a:extLst>
              </p:cNvPr>
              <p:cNvPicPr/>
              <p:nvPr/>
            </p:nvPicPr>
            <p:blipFill>
              <a:blip r:embed="rId18"/>
              <a:stretch>
                <a:fillRect/>
              </a:stretch>
            </p:blipFill>
            <p:spPr>
              <a:xfrm>
                <a:off x="5323839" y="3664086"/>
                <a:ext cx="2368440" cy="51480"/>
              </a:xfrm>
              <a:prstGeom prst="rect">
                <a:avLst/>
              </a:prstGeom>
            </p:spPr>
          </p:pic>
        </mc:Fallback>
      </mc:AlternateContent>
      <p:grpSp>
        <p:nvGrpSpPr>
          <p:cNvPr id="28" name="Gruppieren 27">
            <a:extLst>
              <a:ext uri="{FF2B5EF4-FFF2-40B4-BE49-F238E27FC236}">
                <a16:creationId xmlns:a16="http://schemas.microsoft.com/office/drawing/2014/main" id="{EB5D4811-E712-4536-8108-35A63616E248}"/>
              </a:ext>
            </a:extLst>
          </p:cNvPr>
          <p:cNvGrpSpPr/>
          <p:nvPr/>
        </p:nvGrpSpPr>
        <p:grpSpPr>
          <a:xfrm>
            <a:off x="6535239" y="2305446"/>
            <a:ext cx="3256920" cy="1026360"/>
            <a:chOff x="6535239" y="2305446"/>
            <a:chExt cx="3256920" cy="102636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B8FC36EE-A286-4B81-87E9-1E938F85B040}"/>
                    </a:ext>
                  </a:extLst>
                </p14:cNvPr>
                <p14:cNvContentPartPr/>
                <p14:nvPr/>
              </p14:nvContentPartPr>
              <p14:xfrm>
                <a:off x="6598599" y="2980086"/>
                <a:ext cx="238680" cy="259200"/>
              </p14:xfrm>
            </p:contentPart>
          </mc:Choice>
          <mc:Fallback xmlns="">
            <p:pic>
              <p:nvPicPr>
                <p:cNvPr id="14" name="Freihand 13">
                  <a:extLst>
                    <a:ext uri="{FF2B5EF4-FFF2-40B4-BE49-F238E27FC236}">
                      <a16:creationId xmlns:a16="http://schemas.microsoft.com/office/drawing/2014/main" id="{B8FC36EE-A286-4B81-87E9-1E938F85B040}"/>
                    </a:ext>
                  </a:extLst>
                </p:cNvPr>
                <p:cNvPicPr/>
                <p:nvPr/>
              </p:nvPicPr>
              <p:blipFill>
                <a:blip r:embed="rId20"/>
                <a:stretch>
                  <a:fillRect/>
                </a:stretch>
              </p:blipFill>
              <p:spPr>
                <a:xfrm>
                  <a:off x="6594279" y="2975766"/>
                  <a:ext cx="2473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529AA8E1-0845-49AE-8DF8-4D1D398730F8}"/>
                    </a:ext>
                  </a:extLst>
                </p14:cNvPr>
                <p14:cNvContentPartPr/>
                <p14:nvPr/>
              </p14:nvContentPartPr>
              <p14:xfrm>
                <a:off x="6535239" y="3067926"/>
                <a:ext cx="203040" cy="263880"/>
              </p14:xfrm>
            </p:contentPart>
          </mc:Choice>
          <mc:Fallback xmlns="">
            <p:pic>
              <p:nvPicPr>
                <p:cNvPr id="15" name="Freihand 14">
                  <a:extLst>
                    <a:ext uri="{FF2B5EF4-FFF2-40B4-BE49-F238E27FC236}">
                      <a16:creationId xmlns:a16="http://schemas.microsoft.com/office/drawing/2014/main" id="{529AA8E1-0845-49AE-8DF8-4D1D398730F8}"/>
                    </a:ext>
                  </a:extLst>
                </p:cNvPr>
                <p:cNvPicPr/>
                <p:nvPr/>
              </p:nvPicPr>
              <p:blipFill>
                <a:blip r:embed="rId22"/>
                <a:stretch>
                  <a:fillRect/>
                </a:stretch>
              </p:blipFill>
              <p:spPr>
                <a:xfrm>
                  <a:off x="6530919" y="3063606"/>
                  <a:ext cx="2116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04CC970-A76E-4CA5-BBD5-3DC22E3132F4}"/>
                    </a:ext>
                  </a:extLst>
                </p14:cNvPr>
                <p14:cNvContentPartPr/>
                <p14:nvPr/>
              </p14:nvContentPartPr>
              <p14:xfrm>
                <a:off x="7021239" y="2746086"/>
                <a:ext cx="110880" cy="144000"/>
              </p14:xfrm>
            </p:contentPart>
          </mc:Choice>
          <mc:Fallback xmlns="">
            <p:pic>
              <p:nvPicPr>
                <p:cNvPr id="16" name="Freihand 15">
                  <a:extLst>
                    <a:ext uri="{FF2B5EF4-FFF2-40B4-BE49-F238E27FC236}">
                      <a16:creationId xmlns:a16="http://schemas.microsoft.com/office/drawing/2014/main" id="{D04CC970-A76E-4CA5-BBD5-3DC22E3132F4}"/>
                    </a:ext>
                  </a:extLst>
                </p:cNvPr>
                <p:cNvPicPr/>
                <p:nvPr/>
              </p:nvPicPr>
              <p:blipFill>
                <a:blip r:embed="rId24"/>
                <a:stretch>
                  <a:fillRect/>
                </a:stretch>
              </p:blipFill>
              <p:spPr>
                <a:xfrm>
                  <a:off x="7016919" y="2741766"/>
                  <a:ext cx="119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C349BBDB-920C-4582-BFD1-21CA498369DC}"/>
                    </a:ext>
                  </a:extLst>
                </p14:cNvPr>
                <p14:cNvContentPartPr/>
                <p14:nvPr/>
              </p14:nvContentPartPr>
              <p14:xfrm>
                <a:off x="7151199" y="2755446"/>
                <a:ext cx="277920" cy="98280"/>
              </p14:xfrm>
            </p:contentPart>
          </mc:Choice>
          <mc:Fallback xmlns="">
            <p:pic>
              <p:nvPicPr>
                <p:cNvPr id="17" name="Freihand 16">
                  <a:extLst>
                    <a:ext uri="{FF2B5EF4-FFF2-40B4-BE49-F238E27FC236}">
                      <a16:creationId xmlns:a16="http://schemas.microsoft.com/office/drawing/2014/main" id="{C349BBDB-920C-4582-BFD1-21CA498369DC}"/>
                    </a:ext>
                  </a:extLst>
                </p:cNvPr>
                <p:cNvPicPr/>
                <p:nvPr/>
              </p:nvPicPr>
              <p:blipFill>
                <a:blip r:embed="rId26"/>
                <a:stretch>
                  <a:fillRect/>
                </a:stretch>
              </p:blipFill>
              <p:spPr>
                <a:xfrm>
                  <a:off x="7146879" y="2751126"/>
                  <a:ext cx="286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1F4FCA5-459F-4C75-888D-79A58052E3B5}"/>
                    </a:ext>
                  </a:extLst>
                </p14:cNvPr>
                <p14:cNvContentPartPr/>
                <p14:nvPr/>
              </p14:nvContentPartPr>
              <p14:xfrm>
                <a:off x="7563399" y="2579766"/>
                <a:ext cx="399240" cy="262440"/>
              </p14:xfrm>
            </p:contentPart>
          </mc:Choice>
          <mc:Fallback xmlns="">
            <p:pic>
              <p:nvPicPr>
                <p:cNvPr id="18" name="Freihand 17">
                  <a:extLst>
                    <a:ext uri="{FF2B5EF4-FFF2-40B4-BE49-F238E27FC236}">
                      <a16:creationId xmlns:a16="http://schemas.microsoft.com/office/drawing/2014/main" id="{51F4FCA5-459F-4C75-888D-79A58052E3B5}"/>
                    </a:ext>
                  </a:extLst>
                </p:cNvPr>
                <p:cNvPicPr/>
                <p:nvPr/>
              </p:nvPicPr>
              <p:blipFill>
                <a:blip r:embed="rId28"/>
                <a:stretch>
                  <a:fillRect/>
                </a:stretch>
              </p:blipFill>
              <p:spPr>
                <a:xfrm>
                  <a:off x="7559079" y="2575446"/>
                  <a:ext cx="4078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C3DA761-2222-45E6-886A-E5BB3D644B68}"/>
                    </a:ext>
                  </a:extLst>
                </p14:cNvPr>
                <p14:cNvContentPartPr/>
                <p14:nvPr/>
              </p14:nvContentPartPr>
              <p14:xfrm>
                <a:off x="8153079" y="2553126"/>
                <a:ext cx="92160" cy="140400"/>
              </p14:xfrm>
            </p:contentPart>
          </mc:Choice>
          <mc:Fallback xmlns="">
            <p:pic>
              <p:nvPicPr>
                <p:cNvPr id="19" name="Freihand 18">
                  <a:extLst>
                    <a:ext uri="{FF2B5EF4-FFF2-40B4-BE49-F238E27FC236}">
                      <a16:creationId xmlns:a16="http://schemas.microsoft.com/office/drawing/2014/main" id="{3C3DA761-2222-45E6-886A-E5BB3D644B68}"/>
                    </a:ext>
                  </a:extLst>
                </p:cNvPr>
                <p:cNvPicPr/>
                <p:nvPr/>
              </p:nvPicPr>
              <p:blipFill>
                <a:blip r:embed="rId30"/>
                <a:stretch>
                  <a:fillRect/>
                </a:stretch>
              </p:blipFill>
              <p:spPr>
                <a:xfrm>
                  <a:off x="8148759" y="2548806"/>
                  <a:ext cx="100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0B212E4-FC8D-41F2-ADD3-B09DDE9ACE90}"/>
                    </a:ext>
                  </a:extLst>
                </p14:cNvPr>
                <p14:cNvContentPartPr/>
                <p14:nvPr/>
              </p14:nvContentPartPr>
              <p14:xfrm>
                <a:off x="8272959" y="2565006"/>
                <a:ext cx="77760" cy="93600"/>
              </p14:xfrm>
            </p:contentPart>
          </mc:Choice>
          <mc:Fallback xmlns="">
            <p:pic>
              <p:nvPicPr>
                <p:cNvPr id="20" name="Freihand 19">
                  <a:extLst>
                    <a:ext uri="{FF2B5EF4-FFF2-40B4-BE49-F238E27FC236}">
                      <a16:creationId xmlns:a16="http://schemas.microsoft.com/office/drawing/2014/main" id="{00B212E4-FC8D-41F2-ADD3-B09DDE9ACE90}"/>
                    </a:ext>
                  </a:extLst>
                </p:cNvPr>
                <p:cNvPicPr/>
                <p:nvPr/>
              </p:nvPicPr>
              <p:blipFill>
                <a:blip r:embed="rId32"/>
                <a:stretch>
                  <a:fillRect/>
                </a:stretch>
              </p:blipFill>
              <p:spPr>
                <a:xfrm>
                  <a:off x="8268639" y="2560686"/>
                  <a:ext cx="86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ACEC776-4A80-452C-81DA-D20B4B7D0692}"/>
                    </a:ext>
                  </a:extLst>
                </p14:cNvPr>
                <p14:cNvContentPartPr/>
                <p14:nvPr/>
              </p14:nvContentPartPr>
              <p14:xfrm>
                <a:off x="8506959" y="2531886"/>
                <a:ext cx="87120" cy="88920"/>
              </p14:xfrm>
            </p:contentPart>
          </mc:Choice>
          <mc:Fallback xmlns="">
            <p:pic>
              <p:nvPicPr>
                <p:cNvPr id="21" name="Freihand 20">
                  <a:extLst>
                    <a:ext uri="{FF2B5EF4-FFF2-40B4-BE49-F238E27FC236}">
                      <a16:creationId xmlns:a16="http://schemas.microsoft.com/office/drawing/2014/main" id="{6ACEC776-4A80-452C-81DA-D20B4B7D0692}"/>
                    </a:ext>
                  </a:extLst>
                </p:cNvPr>
                <p:cNvPicPr/>
                <p:nvPr/>
              </p:nvPicPr>
              <p:blipFill>
                <a:blip r:embed="rId34"/>
                <a:stretch>
                  <a:fillRect/>
                </a:stretch>
              </p:blipFill>
              <p:spPr>
                <a:xfrm>
                  <a:off x="8502639" y="2527566"/>
                  <a:ext cx="95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E40A49C-CBDA-4C54-BDFC-17B02D3991DA}"/>
                    </a:ext>
                  </a:extLst>
                </p14:cNvPr>
                <p14:cNvContentPartPr/>
                <p14:nvPr/>
              </p14:nvContentPartPr>
              <p14:xfrm>
                <a:off x="8617479" y="2509926"/>
                <a:ext cx="79200" cy="129960"/>
              </p14:xfrm>
            </p:contentPart>
          </mc:Choice>
          <mc:Fallback xmlns="">
            <p:pic>
              <p:nvPicPr>
                <p:cNvPr id="22" name="Freihand 21">
                  <a:extLst>
                    <a:ext uri="{FF2B5EF4-FFF2-40B4-BE49-F238E27FC236}">
                      <a16:creationId xmlns:a16="http://schemas.microsoft.com/office/drawing/2014/main" id="{2E40A49C-CBDA-4C54-BDFC-17B02D3991DA}"/>
                    </a:ext>
                  </a:extLst>
                </p:cNvPr>
                <p:cNvPicPr/>
                <p:nvPr/>
              </p:nvPicPr>
              <p:blipFill>
                <a:blip r:embed="rId36"/>
                <a:stretch>
                  <a:fillRect/>
                </a:stretch>
              </p:blipFill>
              <p:spPr>
                <a:xfrm>
                  <a:off x="8613159" y="2505606"/>
                  <a:ext cx="87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14CFFEB4-0051-46E2-A319-FA5FC28F26F9}"/>
                    </a:ext>
                  </a:extLst>
                </p14:cNvPr>
                <p14:cNvContentPartPr/>
                <p14:nvPr/>
              </p14:nvContentPartPr>
              <p14:xfrm>
                <a:off x="8713959" y="2378526"/>
                <a:ext cx="368280" cy="230760"/>
              </p14:xfrm>
            </p:contentPart>
          </mc:Choice>
          <mc:Fallback xmlns="">
            <p:pic>
              <p:nvPicPr>
                <p:cNvPr id="23" name="Freihand 22">
                  <a:extLst>
                    <a:ext uri="{FF2B5EF4-FFF2-40B4-BE49-F238E27FC236}">
                      <a16:creationId xmlns:a16="http://schemas.microsoft.com/office/drawing/2014/main" id="{14CFFEB4-0051-46E2-A319-FA5FC28F26F9}"/>
                    </a:ext>
                  </a:extLst>
                </p:cNvPr>
                <p:cNvPicPr/>
                <p:nvPr/>
              </p:nvPicPr>
              <p:blipFill>
                <a:blip r:embed="rId38"/>
                <a:stretch>
                  <a:fillRect/>
                </a:stretch>
              </p:blipFill>
              <p:spPr>
                <a:xfrm>
                  <a:off x="8709639" y="2374206"/>
                  <a:ext cx="376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27774786-618D-4435-BC9D-F2A2FE2EBC8B}"/>
                    </a:ext>
                  </a:extLst>
                </p14:cNvPr>
                <p14:cNvContentPartPr/>
                <p14:nvPr/>
              </p14:nvContentPartPr>
              <p14:xfrm>
                <a:off x="9061359" y="2441886"/>
                <a:ext cx="18000" cy="16920"/>
              </p14:xfrm>
            </p:contentPart>
          </mc:Choice>
          <mc:Fallback xmlns="">
            <p:pic>
              <p:nvPicPr>
                <p:cNvPr id="24" name="Freihand 23">
                  <a:extLst>
                    <a:ext uri="{FF2B5EF4-FFF2-40B4-BE49-F238E27FC236}">
                      <a16:creationId xmlns:a16="http://schemas.microsoft.com/office/drawing/2014/main" id="{27774786-618D-4435-BC9D-F2A2FE2EBC8B}"/>
                    </a:ext>
                  </a:extLst>
                </p:cNvPr>
                <p:cNvPicPr/>
                <p:nvPr/>
              </p:nvPicPr>
              <p:blipFill>
                <a:blip r:embed="rId40"/>
                <a:stretch>
                  <a:fillRect/>
                </a:stretch>
              </p:blipFill>
              <p:spPr>
                <a:xfrm>
                  <a:off x="9057039" y="2437566"/>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852DF2D8-C91B-4145-B632-CF28EF96F89A}"/>
                    </a:ext>
                  </a:extLst>
                </p14:cNvPr>
                <p14:cNvContentPartPr/>
                <p14:nvPr/>
              </p14:nvContentPartPr>
              <p14:xfrm>
                <a:off x="9110679" y="2338926"/>
                <a:ext cx="354960" cy="183240"/>
              </p14:xfrm>
            </p:contentPart>
          </mc:Choice>
          <mc:Fallback xmlns="">
            <p:pic>
              <p:nvPicPr>
                <p:cNvPr id="25" name="Freihand 24">
                  <a:extLst>
                    <a:ext uri="{FF2B5EF4-FFF2-40B4-BE49-F238E27FC236}">
                      <a16:creationId xmlns:a16="http://schemas.microsoft.com/office/drawing/2014/main" id="{852DF2D8-C91B-4145-B632-CF28EF96F89A}"/>
                    </a:ext>
                  </a:extLst>
                </p:cNvPr>
                <p:cNvPicPr/>
                <p:nvPr/>
              </p:nvPicPr>
              <p:blipFill>
                <a:blip r:embed="rId42"/>
                <a:stretch>
                  <a:fillRect/>
                </a:stretch>
              </p:blipFill>
              <p:spPr>
                <a:xfrm>
                  <a:off x="9106359" y="2334606"/>
                  <a:ext cx="363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96054FFB-ABA7-4054-9AA8-BCB707CEAF54}"/>
                    </a:ext>
                  </a:extLst>
                </p14:cNvPr>
                <p14:cNvContentPartPr/>
                <p14:nvPr/>
              </p14:nvContentPartPr>
              <p14:xfrm>
                <a:off x="9437199" y="2305446"/>
                <a:ext cx="126720" cy="157680"/>
              </p14:xfrm>
            </p:contentPart>
          </mc:Choice>
          <mc:Fallback xmlns="">
            <p:pic>
              <p:nvPicPr>
                <p:cNvPr id="26" name="Freihand 25">
                  <a:extLst>
                    <a:ext uri="{FF2B5EF4-FFF2-40B4-BE49-F238E27FC236}">
                      <a16:creationId xmlns:a16="http://schemas.microsoft.com/office/drawing/2014/main" id="{96054FFB-ABA7-4054-9AA8-BCB707CEAF54}"/>
                    </a:ext>
                  </a:extLst>
                </p:cNvPr>
                <p:cNvPicPr/>
                <p:nvPr/>
              </p:nvPicPr>
              <p:blipFill>
                <a:blip r:embed="rId44"/>
                <a:stretch>
                  <a:fillRect/>
                </a:stretch>
              </p:blipFill>
              <p:spPr>
                <a:xfrm>
                  <a:off x="9432879" y="2301126"/>
                  <a:ext cx="1353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A87DF573-DF4F-407A-BBA6-F3E5C372B51F}"/>
                    </a:ext>
                  </a:extLst>
                </p14:cNvPr>
                <p14:cNvContentPartPr/>
                <p14:nvPr/>
              </p14:nvContentPartPr>
              <p14:xfrm>
                <a:off x="8247039" y="2561766"/>
                <a:ext cx="1545120" cy="246600"/>
              </p14:xfrm>
            </p:contentPart>
          </mc:Choice>
          <mc:Fallback xmlns="">
            <p:pic>
              <p:nvPicPr>
                <p:cNvPr id="27" name="Freihand 26">
                  <a:extLst>
                    <a:ext uri="{FF2B5EF4-FFF2-40B4-BE49-F238E27FC236}">
                      <a16:creationId xmlns:a16="http://schemas.microsoft.com/office/drawing/2014/main" id="{A87DF573-DF4F-407A-BBA6-F3E5C372B51F}"/>
                    </a:ext>
                  </a:extLst>
                </p:cNvPr>
                <p:cNvPicPr/>
                <p:nvPr/>
              </p:nvPicPr>
              <p:blipFill>
                <a:blip r:embed="rId46"/>
                <a:stretch>
                  <a:fillRect/>
                </a:stretch>
              </p:blipFill>
              <p:spPr>
                <a:xfrm>
                  <a:off x="8242719" y="2557446"/>
                  <a:ext cx="1553760" cy="255240"/>
                </a:xfrm>
                <a:prstGeom prst="rect">
                  <a:avLst/>
                </a:prstGeom>
              </p:spPr>
            </p:pic>
          </mc:Fallback>
        </mc:AlternateContent>
      </p:grpSp>
    </p:spTree>
    <p:extLst>
      <p:ext uri="{BB962C8B-B14F-4D97-AF65-F5344CB8AC3E}">
        <p14:creationId xmlns:p14="http://schemas.microsoft.com/office/powerpoint/2010/main" val="2027269478"/>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2807</Words>
  <Application>Microsoft Office PowerPoint</Application>
  <PresentationFormat>Breitbild</PresentationFormat>
  <Paragraphs>515</Paragraphs>
  <Slides>47</Slides>
  <Notes>26</Notes>
  <HiddenSlides>0</HiddenSlides>
  <MMClips>0</MMClips>
  <ScaleCrop>false</ScaleCrop>
  <HeadingPairs>
    <vt:vector size="10" baseType="variant">
      <vt:variant>
        <vt:lpstr>Verwendete Schriftarten</vt:lpstr>
      </vt:variant>
      <vt:variant>
        <vt:i4>7</vt:i4>
      </vt:variant>
      <vt:variant>
        <vt:lpstr>Design</vt:lpstr>
      </vt:variant>
      <vt:variant>
        <vt:i4>1</vt:i4>
      </vt:variant>
      <vt:variant>
        <vt:lpstr>Links</vt:lpstr>
      </vt:variant>
      <vt:variant>
        <vt:i4>2</vt:i4>
      </vt:variant>
      <vt:variant>
        <vt:lpstr>Eingebettete OLE-Server</vt:lpstr>
      </vt:variant>
      <vt:variant>
        <vt:i4>1</vt:i4>
      </vt:variant>
      <vt:variant>
        <vt:lpstr>Folientitel</vt:lpstr>
      </vt:variant>
      <vt:variant>
        <vt:i4>47</vt:i4>
      </vt:variant>
    </vt:vector>
  </HeadingPairs>
  <TitlesOfParts>
    <vt:vector size="58" baseType="lpstr">
      <vt:lpstr>Arial</vt:lpstr>
      <vt:lpstr>Arial Unicode MS</vt:lpstr>
      <vt:lpstr>Calibri</vt:lpstr>
      <vt:lpstr>Cambria Math</vt:lpstr>
      <vt:lpstr>Droid Sans Fallback</vt:lpstr>
      <vt:lpstr>Sparkasse Rg</vt:lpstr>
      <vt:lpstr>Times New Roman</vt:lpstr>
      <vt:lpstr>Office</vt:lpstr>
      <vt:lpstr>file:///C:\AAA\FH_Mainz\Statistik\Eigene_Unterlagen\Arbeitsdaten2.xlsx!Tab2!%5bArbeitsdaten2.xlsx%5dTab2%20Diagramm%206</vt:lpstr>
      <vt:lpstr>file:///C:\AAA\FH_Mainz\Statistik\Eigene_Unterlagen\Arbeitsdaten2.xlsx!Tab2!%5bArbeitsdaten2.xlsx%5dTab2%20Diagramm%206</vt:lpstr>
      <vt:lpstr>Worksheet</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285</cp:revision>
  <cp:lastPrinted>2022-03-02T20:18:27Z</cp:lastPrinted>
  <dcterms:created xsi:type="dcterms:W3CDTF">2022-03-01T20:52:11Z</dcterms:created>
  <dcterms:modified xsi:type="dcterms:W3CDTF">2024-10-14T07:45:25Z</dcterms:modified>
</cp:coreProperties>
</file>