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notesSlides/notesSlide2.xml" ContentType="application/vnd.openxmlformats-officedocument.presentationml.notesSlide+xml"/>
  <Override PartName="/ppt/ink/ink51.xml" ContentType="application/inkml+xml"/>
  <Override PartName="/ppt/ink/ink52.xml" ContentType="application/inkml+xml"/>
  <Override PartName="/ppt/ink/ink53.xml" ContentType="application/inkml+xml"/>
  <Override PartName="/ppt/notesSlides/notesSlide3.xml" ContentType="application/vnd.openxmlformats-officedocument.presentationml.notesSlide+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notesSlides/notesSlide4.xml" ContentType="application/vnd.openxmlformats-officedocument.presentationml.notesSlide+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notesSlides/notesSlide5.xml" ContentType="application/vnd.openxmlformats-officedocument.presentationml.notesSlide+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ink/ink257.xml" ContentType="application/inkml+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ppt/ink/ink298.xml" ContentType="application/inkml+xml"/>
  <Override PartName="/ppt/ink/ink299.xml" ContentType="application/inkml+xml"/>
  <Override PartName="/ppt/ink/ink300.xml" ContentType="application/inkml+xml"/>
  <Override PartName="/ppt/ink/ink301.xml" ContentType="application/inkml+xml"/>
  <Override PartName="/ppt/ink/ink302.xml" ContentType="application/inkml+xml"/>
  <Override PartName="/ppt/ink/ink303.xml" ContentType="application/inkml+xml"/>
  <Override PartName="/ppt/ink/ink304.xml" ContentType="application/inkml+xml"/>
  <Override PartName="/ppt/ink/ink305.xml" ContentType="application/inkml+xml"/>
  <Override PartName="/ppt/ink/ink306.xml" ContentType="application/inkml+xml"/>
  <Override PartName="/ppt/ink/ink307.xml" ContentType="application/inkml+xml"/>
  <Override PartName="/ppt/ink/ink308.xml" ContentType="application/inkml+xml"/>
  <Override PartName="/ppt/ink/ink309.xml" ContentType="application/inkml+xml"/>
  <Override PartName="/ppt/ink/ink310.xml" ContentType="application/inkml+xml"/>
  <Override PartName="/ppt/notesSlides/notesSlide6.xml" ContentType="application/vnd.openxmlformats-officedocument.presentationml.notesSlide+xml"/>
  <Override PartName="/ppt/ink/ink311.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72" r:id="rId2"/>
    <p:sldId id="257" r:id="rId3"/>
    <p:sldId id="485" r:id="rId4"/>
    <p:sldId id="1373" r:id="rId5"/>
    <p:sldId id="517" r:id="rId6"/>
    <p:sldId id="1378" r:id="rId7"/>
    <p:sldId id="1259" r:id="rId8"/>
    <p:sldId id="1261" r:id="rId9"/>
    <p:sldId id="525" r:id="rId10"/>
    <p:sldId id="523" r:id="rId11"/>
    <p:sldId id="524" r:id="rId12"/>
    <p:sldId id="619" r:id="rId13"/>
    <p:sldId id="1379" r:id="rId14"/>
    <p:sldId id="1380" r:id="rId15"/>
    <p:sldId id="622" r:id="rId16"/>
    <p:sldId id="623" r:id="rId17"/>
    <p:sldId id="624" r:id="rId18"/>
    <p:sldId id="1382" r:id="rId19"/>
    <p:sldId id="1383" r:id="rId20"/>
    <p:sldId id="1381" r:id="rId2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39" autoAdjust="0"/>
    <p:restoredTop sz="96699" autoAdjust="0"/>
  </p:normalViewPr>
  <p:slideViewPr>
    <p:cSldViewPr snapToGrid="0">
      <p:cViewPr varScale="1">
        <p:scale>
          <a:sx n="118" d="100"/>
          <a:sy n="118" d="100"/>
        </p:scale>
        <p:origin x="120"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2.e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47:01.221"/>
    </inkml:context>
    <inkml:brush xml:id="br0">
      <inkml:brushProperty name="width" value="0.025" units="cm"/>
      <inkml:brushProperty name="height" value="0.025" units="cm"/>
    </inkml:brush>
  </inkml:definitions>
  <inkml:trace contextRef="#ctx0" brushRef="#br0">1 0 17873,'0'0'4740,"2"12"-4499,5 12-153,2 1 1,0-1-1,2-1 0,0 0 1,2 0-1,26 35 1,209 269-2273,-246-321-1811,-10-6 277,-10-4-729</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8.693"/>
    </inkml:context>
    <inkml:brush xml:id="br0">
      <inkml:brushProperty name="width" value="0.025" units="cm"/>
      <inkml:brushProperty name="height" value="0.025" units="cm"/>
    </inkml:brush>
  </inkml:definitions>
  <inkml:trace contextRef="#ctx0" brushRef="#br0">38 1 8584,'0'0'9764,"-1"9"-9572,7 198 1209,-1-128-713,-4-1 0,-10 94 0,9-165-562,0-2 28,-1-1 1,1 0-1,-1 1 1,1-1-1,-1 0 1,0 0-1,-1 0 1,1 0 0,-1 0-1,1 0 1,-5 6-1,3-35 1779,1-47-1695,10-98 0,-5 143-326,1 1 0,2 0 0,0 1-1,2-1 1,0 1 0,2 1 0,15-29-1,-21 46 49,0 1 0,1-1-1,0 1 1,0-1 0,0 2-1,1-1 1,0 0 0,0 1-1,1 0 1,-1 1 0,1-1 0,0 1-1,0 1 1,1-1 0,-1 1-1,1 0 1,-1 1 0,1 0-1,0 0 1,0 1 0,0 0-1,0 0 1,0 1 0,0 0-1,0 0 1,0 1 0,0 0-1,8 2 1,-14-2 36,0-1-1,0 1 1,0-1-1,-1 1 0,1 0 1,0 0-1,-1 0 1,1 0-1,0 0 1,-1 0-1,1 1 1,-1-1-1,0 0 1,0 1-1,1-1 0,-1 1 1,0-1-1,0 1 1,0 0-1,0-1 1,-1 1-1,1 0 1,0 0-1,-1 0 1,1 0-1,-1-1 0,0 1 1,1 0-1,-1 0 1,0 0-1,0 0 1,0 0-1,-1 0 1,1 0-1,0 0 1,-1-1-1,1 1 0,-1 0 1,0 0-1,1 0 1,-1-1-1,0 1 1,0 0-1,0-1 1,0 1-1,-1-1 1,1 1-1,0-1 0,-1 0 1,1 1-1,-1-1 1,1 0-1,-4 2 1,-14 6 185,0 0 0,0-2 0,-1 0 0,0-1 0,-37 6 0,6-5-28,-58 1 1,274-22-11140,-106 8 6234</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5.230"/>
    </inkml:context>
    <inkml:brush xml:id="br0">
      <inkml:brushProperty name="width" value="0.025" units="cm"/>
      <inkml:brushProperty name="height" value="0.025" units="cm"/>
    </inkml:brush>
  </inkml:definitions>
  <inkml:trace contextRef="#ctx0" brushRef="#br0">146 76 4901,'0'0'19250,"-10"-5"-18444,8 3-782,-1 0 0,1 1 1,-1-1-1,0 1 0,0 0 0,0-1 0,0 1 1,0 1-1,0-1 0,0 0 0,0 1 0,0-1 1,-1 1-1,1 0 0,0 0 0,0 1 0,0-1 1,0 0-1,0 1 0,-1 0 0,1 0 0,0 0 1,0 0-1,1 0 0,-1 1 0,0-1 0,0 1 1,1 0-1,-5 3 0,5-3-21,-2 0-1,1 0 0,0 0 0,0 1 0,0-1 0,0 1 0,0 0 0,0 0 0,1 0-1,-1 0 1,1 1 0,0-1 0,0 1 0,0-1 0,-1 6 0,6-10-3,-1 1 0,1 0 0,0-1 0,-1 0 0,1 0 0,-1 1 0,1-1 0,-1-1 0,1 1 0,3-3 0,20-16-15,-22 15-37,0 1 0,1 0 0,-1 1 0,1-1 0,0 1 0,0 0 0,0 0 0,0 0 0,0 1 0,1 0 0,-1 0 0,1 0 0,0 1 0,7-2 0,-12 4 43,0 0 1,0 0-1,0 0 1,0 0-1,0 0 0,0 0 1,0 0-1,0 0 1,0 0-1,0 0 0,-1 0 1,1 1-1,0-1 1,-1 0-1,1 1 0,-1-1 1,1 0-1,-1 1 1,0-1-1,0 0 0,1 1 1,-1-1-1,0 3 1,2 40-45,-2-41 39,-5 180 768,2-156-167,-1-1 0,-1 1 0,-1-1 0,-18 45 0,1-29-162,23-41-416,0-1-1,0 0 1,0 0-1,0 1 1,-1-1-1,1 0 1,0 0-1,0 0 1,0 0 0,0 1-1,-1-1 1,1 0-1,0 0 1,0 0-1,0 0 1,-1 0-1,1 0 1,0 0-1,0 1 1,-1-1-1,1 0 1,0 0-1,0 0 1,-1 0-1,1 0 1,0 0-1,0 0 1,0 0-1,-1 0 1,1 0-1,0 0 1,0 0-1,-1 0 1,1-1-1,0 1 1,0 0-1,-1 0 1,1 0 0,0 0-1,0 0 1,0 0-1,-1-1 1,1 1-1,0 0 1,0 0-1,-5-27 147,5 10-235,1-1-1,1 0 1,0 0 0,1 1 0,1-1 0,1 1-1,0 0 1,2 1 0,-1-1 0,2 1-1,0 0 1,13-17 0,-8 15 53,0 0 0,2 1 0,0 1 1,0 0-1,2 1 0,0 0 0,1 2 0,0 0 0,28-14 0,-44 25-20,0 1 0,0 0 0,0 0 0,1 0 0,-1 0-1,1 0 1,-1 0 0,0 1 0,1-1 0,-1 1 0,1-1-1,-1 1 1,1 0 0,0 0 0,2 1 0,-4-1 31,-1 0 1,1 1 0,0-1-1,0 1 1,-1-1 0,1 1-1,0 0 1,-1-1-1,1 1 1,-1 0 0,1-1-1,0 1 1,-1 0 0,0 0-1,1 0 1,-1-1 0,1 1-1,-1 0 1,0 0-1,0 0 1,1 0 0,-1 0-1,0 0 1,0-1 0,0 1-1,0 0 1,0 1 0,-2 10 66,1 1 1,-2-1-1,1-1 1,-9 22-1,2-3 724,11-28-479,5-7-144,6-7 32,-6-3-158,0 0 0,-1-1-1,-1 0 1,0 0-1,-1 0 1,-1-1-1,0 1 1,-1-1-1,-1-32 1,-1 51-58,0-1 0,0 0-1,1 0 1,-1 0 0,0 1 0,0-1 0,1 0 0,-1 0-1,1 0 1,-1 0 0,1 0 0,-1 0 0,1 0 0,0 0-1,0 0 1,-1 0 0,1 0 0,0 0 0,0 0 0,0 0-1,0-1 1,0 1 0,0 0 0,1 0 0,2 1-281,0-1 1,0 0 0,-1 1 0,1-1 0,0-1-1,0 1 1,7 0 0,2-1-1108,-1 0-1,1-1 1,-1 0-1,16-4 1,4-2-3826,58-6-1,-49 11 6817,1 1 5590,-61 0-4348,17 0-2687,1 1 1,-1-1-1,0 1 1,0 0-1,0 0 1,0 0-1,0 0 0,0 0 1,0 0-1,0 1 1,1-1-1,-1 1 1,0-1-1,0 1 1,0 0-1,1 0 0,-1 0 1,0 0-1,1 0 1,-1 0-1,1 0 1,-1 0-1,-1 3 1,-3 1 255,0 0 0,0 1 0,1 0 0,0 0 0,0 1 0,0 0 0,1-1 0,0 2 0,0-1 0,1 0 0,0 1 0,0-1 0,1 1 0,0 0 0,-2 14 0,4-22-376,0 1-1,0 0 1,1-1-1,-1 1 1,0-1-1,0 1 1,0-1-1,0 1 1,1 0-1,-1-1 1,0 1-1,1-1 1,-1 1 0,0-1-1,1 1 1,-1-1-1,1 0 1,-1 1-1,1-1 1,-1 1-1,1-1 1,-1 0-1,1 1 1,-1-1-1,1 0 1,-1 0-1,1 1 1,-1-1 0,1 0-1,0 0 1,27 1 115,-22-2-132,0 0 0,0 0 1,1-1-1,-1 1 0,0-1 0,9-5 0,-8 2-40,-1 0 1,1 0-1,-1-1 0,0 1 1,0-2-1,-1 1 1,1 0-1,-1-1 1,-1 0-1,0 0 0,0-1 1,0 1-1,-1-1 1,0 0-1,0 1 1,-1-1-1,0-1 0,0 1 1,0-14-1,-2 22 101,30 13 182,26-10-366,-46-3-110,1 0 1,-1 0 0,1 1 0,0 0-1,-1 1 1,0 0 0,1 1-1,18 8 1,-28-11 235,0 1 0,0-1 0,0 1 0,0 0-1,0-1 1,0 1 0,0 0 0,0 0 0,-1 0 0,1-1 0,0 1 0,0 0-1,-1 0 1,1 0 0,-1 0 0,1 0 0,-1 0 0,1 1 0,-1-1-1,1 0 1,-1 0 0,0 0 0,0 0 0,0 0 0,0 1 0,1-1-1,-2 0 1,1 0 0,0 0 0,0 0 0,0 0 0,0 1 0,-1-1-1,1 0 1,-1 0 0,1 0 0,-1 2 0,-3 3 235,-1 1 1,1 0-1,-1-1 1,-9 10-1,-3 4 779,18-14-744,8-7-9,11-7 12,-3-5-812,-1-1-1,17-19 1,-21 20 7,1 1-1,0 0 1,27-18 0,-43 55 686,-8 2 428,9-23-423,-1 1 0,1-1 0,0 0 0,0 1 0,1 0 1,-1-1-1,1 1 0,0 0 0,0 0 0,1-1 0,0 1 0,-1 0 1,2 0-1,-1 0 0,0 0 0,2 5 0,-1-9-142,0 0-1,0 0 1,0 0 0,0 0-1,0 0 1,0 0 0,0 0-1,0 0 1,1 0 0,-1 0-1,0-1 1,1 1 0,-1-1 0,0 1-1,1-1 1,-1 1 0,1-1-1,-1 0 1,1 1 0,-1-1-1,1 0 1,-1 0 0,1 0-1,-1 0 1,1-1 0,-1 1-1,1 0 1,-1-1 0,3 0-1,2 0 12,0-1 0,-1 0 0,1 0 0,-1 0 0,1-1 0,5-4 0,1-1 11,39-31-26,-49 37 16,1 0 0,-1 0 1,0-1-1,0 1 0,0-1 1,0 1-1,0-1 1,-1 0-1,1 0 0,-1 0 1,0 0-1,1 0 0,-2 0 1,1 0-1,1-6 0,-3 8 43,0 0-1,1 0 0,-1 1 0,0-1 0,0 0 1,0 1-1,0-1 0,0 1 0,0-1 0,0 1 1,0 0-1,0-1 0,0 1 0,0 0 0,0 0 1,0-1-1,0 1 0,-1 0 0,1 0 0,0 0 1,0 1-1,0-1 0,0 0 0,0 0 1,0 0-1,0 1 0,-2 0 0,-5 5-279,29 0-1657,16-5-6725,-14-1-758</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5.854"/>
    </inkml:context>
    <inkml:brush xml:id="br0">
      <inkml:brushProperty name="width" value="0.025" units="cm"/>
      <inkml:brushProperty name="height" value="0.025" units="cm"/>
    </inkml:brush>
  </inkml:definitions>
  <inkml:trace contextRef="#ctx0" brushRef="#br0">41 1 3267,'-14'2'12936,"3"7"-5802,-1 22-1391,8 45-6739,4-63 2465,10 106-2146,-4-79-4310,-11-191 3386,5 150 2321,23 9 1031,-13-4-1752,0-1-1,1 0 0,0 0 0,-1-1 0,1-1 0,0 0 0,0 0 0,0-1 1,0 0-1,0-1 0,0-1 0,-1 1 0,1-2 0,0 1 0,-1-1 1,0-1-1,0 0 0,0-1 0,17-9 0,-21 8 5,-1 1 0,0 0 0,0-1-1,-1 0 1,0 0 0,6-12 0,-8 16 4,-1-1-1,0 1 1,0 0-1,0-1 1,0 1 0,0-1-1,0 0 1,-1 1-1,1-1 1,-1 0 0,0 1-1,0-1 1,0 0 0,0 1-1,0-1 1,-1 0-1,1 1 1,-1-1 0,1 1-1,-1-1 1,-2-3 0,2 5-5,0 0 0,0 0 0,0 0 1,0 0-1,0 0 0,0 1 1,0-1-1,0 0 0,-1 1 0,1-1 1,0 1-1,0-1 0,-1 1 1,1-1-1,0 1 0,-1 0 0,1 0 1,0 0-1,-1 0 0,1 0 1,0 0-1,-1 0 0,1 0 0,0 0 1,-1 1-1,1-1 0,-2 1 1,0 0 24,0 0 0,0 0 0,0 1 0,0-1 1,0 1-1,0 0 0,0-1 0,0 1 1,-4 5-1,-6 7 593,1 2 0,-18 28 0,27-39-477,0-1 1,1 1-1,-1 0 0,1 0 0,0 1 1,0-1-1,1 0 0,0 1 0,0-1 1,0 1-1,0-1 0,1 1 0,0 0 1,1 6-1,-1-11-148,1 1-1,0-1 1,-1 0-1,1 0 1,0 0-1,-1 0 1,1 0-1,0-1 1,0 1 0,0 0-1,0 0 1,0 0-1,0-1 1,0 1-1,0 0 1,0-1-1,0 1 1,1-1 0,-1 0-1,0 1 1,0-1-1,0 0 1,1 0-1,-1 1 1,2-1-1,37 1-964,-29-2 422,137 0-7834,-147 1 8426,0 0 0,0 0 0,-1 0-1,1-1 1,0 1 0,0 0 0,0 0-1,0 0 1,0 0 0,0 0 0,0 1-1,0-1 1,0 0 0,0 0 0,0 1-1,-1-1 1,1 0 0,0 1 0,0-1-1,0 1 1,0-1 0,-1 1 0,1-1-1,0 1 1,-1 0 0,1-1 0,0 1-1,-1 0 1,1 0 0,-1-1 0,1 1-1,-1 0 1,1 0 0,-1 0 0,0 0-1,1 0 1,-1-1 0,0 1 0,0 0-1,0 0 1,1 0 0,-1 0 0,0 1-1,-2 3 488,1 0-1,-1 0 0,0-1 1,0 1-1,0 0 1,-6 6-1,-2 8-2361</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6.471"/>
    </inkml:context>
    <inkml:brush xml:id="br0">
      <inkml:brushProperty name="width" value="0.025" units="cm"/>
      <inkml:brushProperty name="height" value="0.025" units="cm"/>
    </inkml:brush>
  </inkml:definitions>
  <inkml:trace contextRef="#ctx0" brushRef="#br0">40 1 17681,'0'0'4783,"-1"10"-2803,-13 52-314,6-31-954,2-1 0,-5 59-1,11-88-708,0 1 1,0-1-1,0 0 0,0 1 0,0-1 0,1 1 0,-1-1 0,0 0 0,1 0 0,-1 1 0,0-1 0,1 0 0,0 1 0,-1-1 0,1 0 1,0 0-1,1 2 0,-2-3 2,1 0 1,0 1 0,-1-1-1,1 0 1,0 1 0,-1-1-1,1 0 1,0 0 0,-1 0 0,1 0-1,0 0 1,-1 0 0,1 0-1,0 0 1,-1 0 0,1 0-1,0 0 1,-1 0 0,1 0-1,0 0 1,-1-1 0,1 1-1,1-1 1,1 0 8,-1-1 0,1 0-1,0 0 1,-1 0 0,1 0 0,-1 0-1,0 0 1,0-1 0,0 1 0,0-1-1,0 1 1,0-1 0,1-3 0,1-9-88,0 0-1,0 0 1,-2-1 0,0 1 0,0-20 0,-2-50-1166,0 82 976,0 6 204,1-1 1,-1 0-1,1 1 0,0-1 0,-1 0 1,1 0-1,0 0 0,0 1 0,1-1 1,-1 0-1,0 0 0,1 0 0,-1-1 1,1 1-1,-1 0 0,1-1 0,0 1 1,0-1-1,0 1 0,0-1 0,0 0 1,0 0-1,0 0 0,0 0 0,0 0 1,1 0-1,1 0 0,7 2-1624,-1 0-1,0-1 1,1 0 0,20 0-1,-1-1-4811</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7.260"/>
    </inkml:context>
    <inkml:brush xml:id="br0">
      <inkml:brushProperty name="width" value="0.025" units="cm"/>
      <inkml:brushProperty name="height" value="0.025" units="cm"/>
    </inkml:brush>
  </inkml:definitions>
  <inkml:trace contextRef="#ctx0" brushRef="#br0">96 220 11435,'0'0'6203,"-8"3"-4228,2 0-1614,-1 0 0,1 0-1,-1 0 1,1 1 0,0 0-1,1 1 1,-11 9 0,13-11-195,0-1 1,1 1-1,-1 1 1,1-1-1,0 0 0,0 1 1,0-1-1,0 1 1,1-1-1,-1 1 1,1 0-1,0 0 1,0 0-1,0-1 1,1 1-1,0 0 1,-1 0-1,2 8 1,-1-10-161,1-1 0,-1 0 0,1 1 0,0-1 0,-1 1 0,1-1 0,0 0 0,0 0 0,0 0 0,0 0 1,0 1-1,0-1 0,0 0 0,1-1 0,-1 1 0,0 0 0,1 0 0,-1 0 0,0-1 0,1 1 0,-1-1 1,1 1-1,-1-1 0,1 0 0,-1 1 0,1-1 0,-1 0 0,1 0 0,-1 0 0,1 0 0,-1 0 0,1 0 0,-1-1 1,3 0-1,1 1-67,0-1 0,0 0 0,0 0 0,-1 0 1,1 0-1,0-1 0,0 0 0,-1 0 0,7-4 1,0-4-736,0 0 1,0 0-1,-1-1 1,0 0-1,-1-1 1,-1 0 0,0-1-1,9-17 1,-21 38 1158,1-1 61,-1 1 1,1 0-1,0-1 0,1 1 1,0 0-1,0 0 1,-1 17-1,3-24-410,0-1 0,1 1 0,-1 0 1,0 0-1,1-1 0,-1 1 0,1 0 0,-1-1 0,1 1 0,0-1 1,-1 1-1,1-1 0,-1 1 0,1-1 0,0 1 0,0-1 0,-1 1 1,1-1-1,0 0 0,0 1 0,-1-1 0,1 0 0,0 0 0,0 0 1,0 0-1,-1 0 0,1 1 0,0-1 0,0-1 0,0 1 0,-1 0 1,1 0-1,0 0 0,1-1 0,33-5 9,-23 0-102,-1 0 0,1 0-1,-1-1 1,0-1 0,-1 0 0,0 0 0,0-1 0,-1 0-1,10-13 1,-7 8-33,0-1 1,-2 0-1,0-1 0,-1-1 0,14-31 0,-19 37 128,-1 0 0,0-1 0,0 0 0,-1 0 0,-1 0 0,1-14 0,-2 26 3,0 0 0,0 0 0,0-1 0,0 1 0,1 0 0,-1 0 0,0 0 0,0 0 0,0 0 0,0 0 0,0-1 0,0 1 0,0 0 0,0 0 0,0 0 0,0 0 0,0 0 0,0-1 0,0 1 0,0 0 0,0 0 0,0 0 0,0 0 0,0 0 0,0-1 0,0 1 0,0 0 0,0 0 0,0 0 0,0 0 0,-1 0 0,1 0 0,0-1 0,0 1 0,0 0 0,0 0 0,0 0 0,0 0 0,0 0 0,0 0 0,-1 0 0,1 0 0,0 0 0,0-1 0,0 1 0,0 0 0,0 0 0,0 0 0,-1 0 0,1 0 0,0 0 0,0 0 0,0 0 0,0 0 0,0 0 0,-1 0 0,1 0 0,0 0 0,0 0 0,0 0 0,0 0 0,0 0 0,-1 1 0,1-1 0,0 0 0,0 0 0,0 0 0,0 0 0,-10 13 639,-7 21 53,8-10-289,1 0 1,2 0-1,0 0 1,2 0-1,0 1 1,2 0-1,1 45 0,1-69-431,0 1-1,0-1 1,0 1 0,0-1-1,0 1 1,0-1-1,1 1 1,-1-1 0,0 1-1,1-1 1,-1 1-1,1-1 1,-1 0 0,1 1-1,0-1 1,0 0-1,0 1 1,-1-1 0,1 0-1,0 0 1,0 0-1,1 0 1,-1 0-1,0 0 1,0 0 0,0 0-1,1 0 1,-1-1-1,0 1 1,1 0 0,-1-1-1,1 1 1,-1-1-1,2 1 1,-1-2 9,0 1 1,0-1-1,-1 1 1,1-1-1,-1 0 1,1 0-1,-1 0 1,1 0-1,-1 0 1,1 0-1,-1 0 1,0 0-1,1-1 1,-1 1-1,0 0 1,0-1-1,0 1 1,0-1-1,0 1 1,-1-1-1,1 1 1,0-1-1,-1 0 1,1 1-1,-1-1 1,1 0-1,-1 0 1,0-3-1,2-58 76,-1 61-77,-1-1 1,0 1-1,0 0 1,-1 0-1,1 0 0,0 0 1,-1 0-1,1 0 0,-1 0 1,0 0-1,1 0 1,-1 0-1,0 0 0,0 0 1,-1 0-1,1 0 0,0 1 1,-1-1-1,1 1 0,-1-1 1,1 1-1,-1-1 1,1 1-1,-1 0 0,0 0 1,-2-2-1,4 4 0,-1-1-1,1 0 0,0 0 1,0 0-1,-1 1 1,1-1-1,0 0 1,0 0-1,0 1 1,-1-1-1,1 0 1,0 0-1,0 1 1,0-1-1,0 0 1,0 0-1,0 1 1,0-1-1,0 0 0,-1 1 1,1-1-1,0 0 1,0 1-1,0-1 1,0 0-1,0 1 1,1-1-1,-1 0 1,0 0-1,0 1 1,0-1-1,0 0 1,0 1-1,0-1 1,0 0-1,1 0 0,-1 1 1,0-1-1,0 0 1,0 0-1,1 1 1,-1-1-1,0 0 1,1 0-1,7 16 66,-3-11-71,1-1 0,-1 1 0,1-1 0,0-1 0,0 1 0,0-1 0,0 0 0,0 0 0,1-1 0,-1 0 0,1 0 0,0 0 0,0-1 0,0 0 0,0 0 0,0-1 0,-1 0 0,1 0 0,13-3 0,-12 2-21,0 0-1,0-1 0,0 0 1,0 0-1,-1-1 1,1 0-1,-1 0 1,0-1-1,0 0 1,0 0-1,0-1 1,-1 0-1,1 0 1,-1 0-1,-1-1 1,10-11-1,-14 16 47,0 1-1,-1-1 1,1 0-1,0 1 0,-1-1 1,1 0-1,0 1 1,-1-1-1,1 0 1,-1 0-1,0 0 1,1 0-1,-1 1 1,0-1-1,1 0 0,-1 0 1,0 0-1,0 0 1,0 0-1,0 0 1,0 0-1,0 0 1,0 0-1,0 0 1,0 0-1,0 0 1,0 1-1,-1-1 0,1 0 1,0 0-1,-1 0 1,1 0-1,0 0 1,-1 1-1,1-1 1,-1 0-1,0 0 1,1 1-1,-1-1 1,0 0-1,1 1 0,-1-1 1,0 0-1,0 1 1,1-1-1,-1 1 1,0 0-1,0-1 1,0 1-1,0 0 1,0-1-1,0 1 1,1 0-1,-1 0 0,-1 0 1,-2-1 67,0 1-1,1 0 1,-1 0-1,1 0 1,-1 0-1,0 1 1,1-1 0,-1 1-1,1 0 1,-1 0-1,1 0 1,0 1 0,-7 3-1,6-2 52,0 0 1,0 1-1,1 0 0,-1 0 0,1 0 0,0 0 1,0 0-1,0 1 0,0 0 0,1-1 1,0 1-1,0 0 0,0 0 0,1 0 0,0 0 1,-2 8-1,3-10-139,0 0-1,0 0 1,-1 0 0,2 0 0,-1-1-1,0 1 1,0 0 0,1 0 0,0 0 0,0 0-1,-1-1 1,1 1 0,1 0 0,-1-1-1,0 1 1,1-1 0,-1 1 0,1-1-1,0 0 1,0 0 0,0 1 0,0-1-1,0-1 1,0 1 0,1 0 0,-1 0 0,1-1-1,-1 0 1,1 1 0,4 1 0,5 0-1136,0-1 1,0 1-1,0-2 1,0 0-1,23-1 1,-22 0-594,30 0-5075</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1.515"/>
    </inkml:context>
    <inkml:brush xml:id="br0">
      <inkml:brushProperty name="width" value="0.025" units="cm"/>
      <inkml:brushProperty name="height" value="0.025" units="cm"/>
    </inkml:brush>
  </inkml:definitions>
  <inkml:trace contextRef="#ctx0" brushRef="#br0">1 63 11883,'0'0'11360,"10"2"-10911,38 4-198,0-2 0,1-3-1,-1-1 1,76-12 0,-113 11-1153,-1-2-1,0 1 0,1-1 1,17-9-1,-23 10-120,-1 0 0,0-1 0,-1 1 0,1-1 0,0 0 0,-1 0 1,1-1-1,2-3 0,2-6-5688</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1.872"/>
    </inkml:context>
    <inkml:brush xml:id="br0">
      <inkml:brushProperty name="width" value="0.025" units="cm"/>
      <inkml:brushProperty name="height" value="0.025" units="cm"/>
    </inkml:brush>
  </inkml:definitions>
  <inkml:trace contextRef="#ctx0" brushRef="#br0">0 46 9737,'0'0'10511,"11"-8"-9811,-3 3-557,0 1 0,0-1 0,0 1-1,0 1 1,1 0 0,0 0 0,-1 0 0,1 1 0,0 1 0,0-1 0,1 1 0,8 1 0,44-1 316,70 2-251,-130-1-193,-1 0 1,0 0-1,0 0 1,0 0-1,0 1 0,0-1 1,0 0-1,0 0 1,0 1-1,1-1 0,-1 1 1,0-1-1,0 1 1,0-1-1,-1 1 0,1-1 1,0 1-1,0 0 1,0 0-1,0-1 0,-1 1 1,1 0-1,0 0 1,-1 0-1,1 0 1,0 0-1,-1 0 0,1 0 1,-1 0-1,0 0 1,1 0-1,-1 0 0,0 0 1,0 1-1,0-1 1,1 0-1,-1 0 0,0 0 1,-1 0-1,1 0 1,0 0-1,0 1 0,0-1 1,-1 0-1,1 0 1,0 0-1,-1 0 1,1 0-1,-1 0 0,1 0 1,-2 2-1,-4 7 345,0 1-1,0-1 0,-13 16 1,16-22-304,-27 35 726,14-21-652,1 1 1,1 1-1,1 0 1,0 1-1,-13 32 1,20-24-1077,10-18-2533,8-8-4204,6-7-5012</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9.582"/>
    </inkml:context>
    <inkml:brush xml:id="br0">
      <inkml:brushProperty name="width" value="0.025" units="cm"/>
      <inkml:brushProperty name="height" value="0.025" units="cm"/>
    </inkml:brush>
  </inkml:definitions>
  <inkml:trace contextRef="#ctx0" brushRef="#br0">162 12 11787,'0'0'6433,"-10"-3"-5712,7 2-683,0 0-14,0-1 0,0 1 0,-1 0 0,1 0 0,0 1 0,0-1 0,-1 1 0,1 0 0,0-1 0,-1 2 0,1-1 0,0 0 0,-1 1 0,1-1 0,0 1 0,0 0 0,0 0 0,-1 0 0,1 0 0,0 1 0,0-1 0,1 1 0,-1 0 0,0 0 0,1 0 0,-1 0 0,-2 3 0,-3 4 271,1 0 1,0 0-1,1 0 1,0 1 0,-8 18-1,12-23-113,0-1-1,0 1 0,1 0 1,0 0-1,-1 0 1,2 0-1,-1 0 1,1 0-1,-1 0 0,1 1 1,1-1-1,-1 0 1,1 0-1,0 0 1,1 6-1,-1-10-147,0 1-1,-1-1 1,1 0 0,0 1-1,0-1 1,0 0 0,0 1-1,0-1 1,0 0-1,0 0 1,1 0 0,-1 0-1,0 0 1,0 0 0,1-1-1,-1 1 1,1 0 0,-1-1-1,1 1 1,-1-1 0,2 1-1,2 0 2,0 0-1,-1-1 0,1 0 1,-1 0-1,1 0 1,0 0-1,5-2 0,2-1 8,-2 1 0,1-2-1,0 0 1,-1 0 0,14-7-1,-11 2 79,1 0 1,-2-1-1,19-17 0,-28 25-61,-1 0 0,1-1 1,-1 1-1,0 0 0,0-1 1,0 1-1,0-1 0,-1 0 1,1 1-1,0-1 0,-1 0 1,0 0-1,0 0 0,0 0 1,0 0-1,0 0 0,-1-1 1,1 1-1,-1 0 0,0 0 1,0 0-1,0 0 0,-1-1 1,1 1-1,-2-5 0,1 6-39,-1 0-1,0 0 0,0 0 1,0 0-1,-1 0 0,1 0 0,0 0 1,-1 1-1,1-1 0,-1 1 1,0 0-1,1 0 0,-1 0 0,0 0 1,1 0-1,-1 1 0,0-1 1,0 1-1,0-1 0,0 1 0,0 0 1,0 0-1,0 1 0,-3 0 0,3-1-343,-1 0-1,0 0 0,0 1 0,0 0 0,0-1 0,0 1 1,1 1-1,-1-1 0,1 1 0,-1-1 0,1 1 0,-1 0 1,1 0-1,0 1 0,0-1 0,0 0 0,-4 6 0,-1 11-8414,6-10 1250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9.922"/>
    </inkml:context>
    <inkml:brush xml:id="br0">
      <inkml:brushProperty name="width" value="0.025" units="cm"/>
      <inkml:brushProperty name="height" value="0.025" units="cm"/>
    </inkml:brush>
  </inkml:definitions>
  <inkml:trace contextRef="#ctx0" brushRef="#br0">0 0 9705,'0'0'16336,"50"33"-15247,-38-15-289,1-2-31,3 0-384,2-4-289,2 1-64,2-4-96,-1-5-1538,-2-4-2242,-5 0-2786</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50.543"/>
    </inkml:context>
    <inkml:brush xml:id="br0">
      <inkml:brushProperty name="width" value="0.025" units="cm"/>
      <inkml:brushProperty name="height" value="0.025" units="cm"/>
    </inkml:brush>
  </inkml:definitions>
  <inkml:trace contextRef="#ctx0" brushRef="#br0">1 201 14029,'0'0'8664,"10"-5"-7558,18-14-946,0 0 0,-1-2 0,-2-1 0,0-1 0,-1-1 0,33-44 1,-66 114-129,5-27-159,2-1 1,0 1 0,1-1 0,2 28-1,-1-11-4687,0-30-1463</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4.291"/>
    </inkml:context>
    <inkml:brush xml:id="br0">
      <inkml:brushProperty name="width" value="0.025" units="cm"/>
      <inkml:brushProperty name="height" value="0.025" units="cm"/>
    </inkml:brush>
  </inkml:definitions>
  <inkml:trace contextRef="#ctx0" brushRef="#br0">0 331 8584,'0'0'11750,"11"-9"-11040,52-50-453,23-19-143,90-107 1,-174 186 1530,-6 10-737,-15 32-462,-9 22-109,22-50-283,1 1-1,0 1 0,1-1 1,1 1-1,0 0 1,1 17-1,2-34-147,0 1 1,0-1-1,0 1 0,0 0 1,0-1-1,1 1 1,-1-1-1,0 1 0,0-1 1,1 1-1,-1-1 0,0 1 1,1-1-1,-1 1 1,1-1-1,-1 1 0,1-1 1,-1 0-1,1 1 1,-1-1-1,1 0 0,-1 1 1,1-1-1,-1 0 0,1 0 1,-1 0-1,1 1 1,-1-1-1,1 0 0,0 0 1,-1 0-1,1 0 0,-1 0 1,1 0-1,0 0 1,-1 0-1,1 0 0,25-6-7778,-10-6 1813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9.485"/>
    </inkml:context>
    <inkml:brush xml:id="br0">
      <inkml:brushProperty name="width" value="0.025" units="cm"/>
      <inkml:brushProperty name="height" value="0.025" units="cm"/>
    </inkml:brush>
  </inkml:definitions>
  <inkml:trace contextRef="#ctx0" brushRef="#br0">33 290 13357,'0'0'6753,"0"-8"-6689,2-23-70,-15 61 359,10-24-249,0 0-1,0 0 0,0 1 1,1-1-1,0 1 0,0-1 1,-1 12-1,3-18-97,0 1 0,0-1 0,1 0-1,-1 0 1,1 1 0,-1-1 0,0 0 0,1 0-1,-1 0 1,1 1 0,-1-1 0,1 0 0,-1 0 0,0 0-1,1 0 1,-1 0 0,1 0 0,-1 0 0,1 0-1,-1 0 1,1 0 0,-1 0 0,1 0 0,-1 0-1,0 0 1,1 0 0,-1-1 0,1 1 0,-1 0-1,0 0 1,1 0 0,-1-1 0,1 1 0,-1 0-1,0-1 1,1 1 0,17-10 201,-15 7-212,6-5-80,0 0 1,0 0-1,1 1 0,0 1 0,0-1 1,16-6-1,-17 11 67,-1 0 0,1-1 0,-1 0-1,0 0 1,0-1 0,0 0 0,-1-1 0,1 1 0,8-8 0,12-10 0,-1-1 1,26-29 0,-47 46 13,0 0 0,-1-1 0,0 0 0,0 0 0,0 0 0,-1-1 0,0 0 0,0 1 0,-1-2 0,0 1 0,0 0 0,-1 0 0,0-1-1,1-11 1,-3 20 3,0-1-1,0 1 0,0 0 0,-1-1 1,1 1-1,0-1 0,0 1 0,0 0 0,-1-1 1,1 1-1,0 0 0,0-1 0,-1 1 0,1 0 1,0-1-1,-1 1 0,1 0 0,0 0 1,-1-1-1,1 1 0,-1 0 0,1 0 0,0 0 1,-1-1-1,1 1 0,-1 0 0,1 0 1,0 0-1,-1 0 0,1 0 0,-1 0 0,1 0 1,-1 0-1,1 0 0,0 0 0,-1 0 0,1 0 1,-1 0-1,1 1 0,-1-1 0,1 0 1,0 0-1,-1 0 0,1 1 0,0-1 0,-1 0 1,1 0-1,0 1 0,-1-1 0,1 0 0,0 0 1,-1 1-1,-21 15 139,18-8-82,-1-1-1,1 1 0,0 0 1,1 0-1,0 1 1,0-1-1,1 1 1,0 0-1,0-1 0,1 1 1,1 0-1,-1 0 1,1 0-1,1 0 0,-1 0 1,3 10-1,5 14 272,0 1 0,26 60-1,-13-38 416,-13-42-144,-3-23-38,-3-27-141,-3 27-417,0-1-1,-1 0 1,0 1-1,-1-1 1,0 1-1,0 0 0,-1 0 1,0 0-1,-1 0 1,0 1-1,0 0 0,-1 0 1,0 0-1,-7-7 1,1 1-34,-2 1 0,1 1 0,-1 0 0,-1 0 0,0 2 0,-27-15 0,50 28-90,0 0 0,1-1 0,-1-1 0,17 3 0,2-1 28,87 12-2734,-36-11-5141,-38-4-150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4.664"/>
    </inkml:context>
    <inkml:brush xml:id="br0">
      <inkml:brushProperty name="width" value="0.025" units="cm"/>
      <inkml:brushProperty name="height" value="0.025" units="cm"/>
    </inkml:brush>
  </inkml:definitions>
  <inkml:trace contextRef="#ctx0" brushRef="#br0">161 0 15983,'0'0'4906,"-10"2"-4463,3-1-415,1 1 0,0 0 0,-1 0 0,1 0 0,0 1 0,1-1 0,-1 2 0,0-1 0,1 1 0,0-1 0,-1 1 0,2 1 0,-1-1 0,0 1 0,1 0 0,0 0 0,0 0 0,0 0-1,1 1 1,-6 11 0,4-6 212,-1-1 0,1 1 0,1 0 0,0 1-1,0-1 1,1 1 0,1 0 0,0-1-1,0 1 1,1 0 0,2 24 0,-1-35-231,0 0 1,0 1 0,1-1-1,-1 0 1,0 0 0,1 1-1,-1-1 1,1 0-1,0 0 1,-1 0 0,1 0-1,0 0 1,0 0 0,0 0-1,-1 0 1,1 0-1,0 0 1,0 0 0,0 0-1,1-1 1,-1 1-1,0 0 1,0-1 0,2 1-1,0 0 15,0 0 0,1-1-1,-1 1 1,0-1-1,1 0 1,-1 0 0,1 0-1,-1 0 1,5-1-1,2-1 49,0-1 0,-1 1 0,1-2 0,-1 1-1,15-9 1,-6 1 2,-2 0 1,1-1-1,25-26 0,-37 33-58,0 0 1,-1 0-1,0 0 1,0-1-1,0 1 1,-1-1-1,1 0 1,-1 0-1,-1 0 1,1-1-1,-1 1 1,0-1-1,-1 1 1,1-1-1,-1-7 1,-1 13-11,0-1 1,0 1-1,0 0 1,0-1-1,0 1 1,0 0-1,-1-1 1,1 1-1,-1 0 1,1-1-1,-1 1 1,1 0-1,-1 0 1,0-1-1,0 1 1,1 0-1,-1 0 1,0 0-1,0 0 1,0 0-1,0 0 1,0 0-1,0 1 1,-1-1-1,-1-1 1,0 1-6,-1-1 0,1 1 0,-1 0 0,0 1 0,1-1 0,-1 1 0,0-1 0,0 1 0,-6 1 0,3-1-42,-1 1-1,1 0 0,0 1 1,0 0-1,0 0 1,1 0-1,-1 1 1,0 0-1,1 0 1,-9 6-1,13-8-120,1 1 0,-1-1-1,0 1 1,1 0 0,-1 0-1,1 0 1,-1 0 0,1 0 0,0 0-1,0 0 1,0 1 0,0-1-1,0 0 1,0 3 0,1-4-102,0 0 0,0 0-1,0 0 1,1-1 0,-1 1 0,0 0 0,1 0 0,-1 0 0,0-1 0,1 1 0,-1 0-1,1 0 1,-1-1 0,1 1 0,0 0 0,-1-1 0,1 1 0,0-1 0,-1 1 0,1-1-1,0 1 1,-1-1 0,1 1 0,0-1 0,0 0 0,0 1 0,-1-1 0,1 0 0,0 0-1,0 0 1,0 1 0,0-1 0,0 0 0,0 0 0,-1 0 0,1-1 0,0 1 0,0 0-1,2-1 1,17 1-5902</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5.039"/>
    </inkml:context>
    <inkml:brush xml:id="br0">
      <inkml:brushProperty name="width" value="0.025" units="cm"/>
      <inkml:brushProperty name="height" value="0.025" units="cm"/>
    </inkml:brush>
  </inkml:definitions>
  <inkml:trace contextRef="#ctx0" brushRef="#br0">185 1 11723,'0'0'5846,"-9"1"-3914,1 1-1714,-1 1 1,1 0-1,-1 0 0,1 1 0,0 0 0,0 0 1,1 1-1,-1 0 0,1 0 0,0 1 0,1 0 1,-1 0-1,1 0 0,0 1 0,-7 12 0,5-9 50,2 1-1,0 0 0,0 0 0,1 1 0,-6 15 0,9-21-162,1 0-1,-1-1 0,1 1 1,0 0-1,0 0 1,1 0-1,0 0 0,0 0 1,0 1-1,1-1 0,0 0 1,0-1-1,2 8 1,-1-10-91,0 0 0,0 0 0,0-1 0,1 1-1,-1-1 1,1 1 0,-1-1 0,1 0 0,0 0 0,0 0 0,0-1 0,0 1 0,0-1 0,0 1 0,1-1 0,-1 0 0,0 0 0,1-1 0,-1 1 0,0-1 0,1 1 0,-1-1 0,1 0 0,4-1 0,5 1 10,0-1-1,0 0 1,1-1-1,-1 0 1,13-5 0,-7 0-8,0-1 1,-1 0 0,-1-1-1,1-1 1,16-12 0,-29 18-3,1 0 1,0-1-1,-1 1 1,0-1 0,0 0-1,0 0 1,0-1 0,-1 0-1,0 1 1,0-1-1,-1-1 1,1 1 0,-1 0-1,-1-1 1,1 0 0,-1 1-1,1-10 1,-3 14 0,0 1 1,0-1-1,0 1 0,0 0 1,0-1-1,0 1 0,-1 0 1,1-1-1,-1 1 1,1 0-1,-1-1 0,1 1 1,-1 0-1,0 0 1,0-1-1,1 1 0,-1 0 1,0 0-1,0 0 0,0 0 1,0 0-1,0 0 1,-1 1-1,0-2 0,-3 0 7,1 0-1,0 0 0,-1 0 0,1 1 1,-1 0-1,1 0 0,-9-1 0,-4 0-31,0 2-1,-1 0 1,-19 3-1,30-2 3,1 0 0,-1 0 0,1 1 0,-1-1 0,1 2 0,0-1 0,-1 1 0,1-1 0,1 2 0,-1-1 0,-10 8 0,16-11-40,1 1 0,-1-1 0,0 0-1,0 1 1,0-1 0,0 0 0,0 0-1,0 1 1,0-1 0,1 0 0,-1 0-1,0 1 1,0-1 0,0 0 0,1 0 0,-1 0-1,0 1 1,0-1 0,0 0 0,1 0-1,-1 0 1,0 0 0,1 0 0,-1 1-1,0-1 1,0 0 0,1 0 0,-1 0 0,0 0-1,0 0 1,1 0 0,-1 0 0,0 0-1,1 0 1,-1 0 0,0 0 0,1 0-1,-1 0 1,0 0 0,0 0 0,1 0 0,-1-1-1,0 1 1,0 0 0,1 0 0,17-1-2234,4-5-2010,2-2-2712</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6.979"/>
    </inkml:context>
    <inkml:brush xml:id="br0">
      <inkml:brushProperty name="width" value="0.025" units="cm"/>
      <inkml:brushProperty name="height" value="0.025" units="cm"/>
    </inkml:brush>
  </inkml:definitions>
  <inkml:trace contextRef="#ctx0" brushRef="#br0">144 54 5990,'0'0'7452,"3"-8"-4644,1 0-2033,-3 6-498,1-1 1,-1 0-1,0 1 1,1-1-1,-1 0 1,-1 0 0,1 1-1,0-1 1,-1 0-1,1-6 1,-1 9-219,0 0 0,-1 0 0,1-1 1,0 1-1,-1 0 0,1 0 0,0 0 0,0 0 1,-1 0-1,1 0 0,0-1 0,-1 1 1,1 0-1,0 0 0,-1 0 0,1 0 0,0 0 1,-1 0-1,1 0 0,0 0 0,0 0 1,-1 0-1,1 0 0,0 1 0,-1-1 1,1 0-1,0 0 0,-1 0 0,1 0 0,0 0 1,0 1-1,-1-1 0,1 0 0,0 0 1,0 0-1,-1 1 0,1-1 0,0 0 0,0 1 1,-14 9 16,-3 11 208,2 2 1,0 0-1,2 1 1,0 0 0,2 1-1,0 0 1,2 1-1,1 0 1,1 0-1,1 1 1,2 0 0,-2 33-1,5-51-253,0-1 0,1 1-1,1 0 1,0-1 0,0 1 0,0-1 0,1 0-1,0 1 1,1-1 0,0 0 0,7 14-1,-7-17-179,1 0-1,0-1 1,0 1-1,1-1 1,-1 0-1,1 0 1,0 0-1,0-1 1,0 0-1,0 0 1,1 0-1,-1-1 1,1 1-1,0-1 1,0-1-1,0 1 0,9 0 1,11 2-2809,-3-3-1969</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39.535"/>
    </inkml:context>
    <inkml:brush xml:id="br0">
      <inkml:brushProperty name="width" value="0.025" units="cm"/>
      <inkml:brushProperty name="height" value="0.025" units="cm"/>
    </inkml:brush>
  </inkml:definitions>
  <inkml:trace contextRef="#ctx0" brushRef="#br0">0 280 12940,'0'0'9209,"11"-11"-8990,220-257 1510,-228 333-666,-6 99 351,7-161-1944,3-9-1141,5-11-4381,-6 3-1475</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0.376"/>
    </inkml:context>
    <inkml:brush xml:id="br0">
      <inkml:brushProperty name="width" value="0.025" units="cm"/>
      <inkml:brushProperty name="height" value="0.025" units="cm"/>
    </inkml:brush>
  </inkml:definitions>
  <inkml:trace contextRef="#ctx0" brushRef="#br0">1 0 10025,'0'0'13256,"1"9"-12477,-1 121 770,-1-58-968,1-72-606,0 1-1,-1-1 1,1 1 0,0-1-1,1 1 1,-1-1-1,0 1 1,0 0 0,0-1-1,0 1 1,0-1 0,0 1-1,1-1 1,-1 1-1,0-1 1,0 0 0,1 1-1,-1-1 1,0 1 0,1-1-1,-1 1 1,0-1-1,1 0 1,-1 1 0,1-1-1,-1 0 1,0 1-1,1-1 1,-1 0 0,1 0-1,-1 0 1,1 1 0,-1-1-1,1 0 1,-1 0-1,1 0 1,-1 0 0,1 0-1,0 0 1,0 0-233,0 0 0,-1 0 0,1-1 0,0 1 1,-1 0-1,1-1 0,0 1 0,-1 0 0,1-1 0,-1 1 0,1-1 0,-1 1 0,1-1 1,-1 0-1,1 1 0,-1-1 0,1 1 0,-1-1 0,0 0 0,1 1 0,-1-1 1,0 0-1,0 1 0,1-1 0,-1 0 0,0 1 0,0-1 0,0 0 0,0 0 0,0 1 1,0-2-1,0-10-5454</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0.750"/>
    </inkml:context>
    <inkml:brush xml:id="br0">
      <inkml:brushProperty name="width" value="0.025" units="cm"/>
      <inkml:brushProperty name="height" value="0.025" units="cm"/>
    </inkml:brush>
  </inkml:definitions>
  <inkml:trace contextRef="#ctx0" brushRef="#br0">0 6 6374,'0'0'15631,"65"3"-14959,-40-3-319,2 0-193,-4 0-64,-1-2-64,-3 0-96,-8-1-1505,-5 2-1987</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1.701"/>
    </inkml:context>
    <inkml:brush xml:id="br0">
      <inkml:brushProperty name="width" value="0.025" units="cm"/>
      <inkml:brushProperty name="height" value="0.025" units="cm"/>
    </inkml:brush>
  </inkml:definitions>
  <inkml:trace contextRef="#ctx0" brushRef="#br0">140 18 14253,'0'0'7565,"-8"-4"-7341,3 2-212,0 0 0,1 0-1,-1 0 1,0 0 0,0 1-1,0 0 1,-10-1 0,12 2-2,0 1 0,1-1 1,-1 0-1,0 1 0,1 0 1,-1 0-1,1 0 0,-1 0 1,1 0-1,-1 0 0,1 1 0,0-1 1,0 1-1,-1-1 0,1 1 1,0 0-1,1 0 0,-1 0 1,0 0-1,0 0 0,-1 3 0,-1 2 99,0 0 0,0 0-1,1 1 1,0-1-1,0 1 1,1 0-1,-3 13 1,4-20-82,1 1 0,-1 0 0,1-1 1,0 1-1,0 0 0,-1 0 1,1 0-1,0-1 0,0 1 0,1 0 1,-1 0-1,0-1 0,1 1 1,-1 0-1,1 0 0,-1-1 0,1 1 1,0-1-1,0 1 0,0 0 0,0-1 1,0 0-1,0 1 0,0-1 1,0 1-1,0-1 0,1 0 0,-1 0 1,1 0-1,-1 0 0,1 0 0,-1 0 1,1 0-1,-1-1 0,1 1 1,0 0-1,-1-1 0,1 1 0,3-1 1,3 1 34,0-1 1,1 0-1,-1-1 1,1 1 0,-1-2-1,0 1 1,0-1-1,0-1 1,0 1-1,0-1 1,0-1-1,0 1 1,-1-1 0,0-1-1,0 0 1,0 1-1,0-2 1,-1 1-1,0-1 1,0 0 0,0-1-1,-1 1 1,0-1-1,6-10 1,-10 16-25,-1-1 0,1 1 0,0 0 0,0 0 0,-1-1-1,1 1 1,-1 0 0,1-1 0,-1 1 0,0 0 0,1-1 0,-1 1 0,0 0 0,0-1 0,0 1 0,0-1 0,0 1 0,0 0 0,-1-1 0,1 1 0,0-1 0,-1 1 0,1 0 0,-1-1-1,1 1 1,-1 0 0,0 0 0,0-1 0,1 1 0,-1 0 0,0 0 0,0 0 0,0 0 0,0 0 0,0 0 0,0 0 0,-1 1 0,1-1 0,0 0 0,-2 0 0,-2-1-25,0 1 1,-1 0 0,1 0-1,0 0 1,-1 0 0,1 1-1,-1 0 1,1 0-1,-8 2 1,11-2-94,1 1 0,-1-1 0,1 1 0,0-1 0,-1 1 0,1 0-1,0 0 1,0-1 0,-1 1 0,1 0 0,0 0 0,0 0 0,0 0 0,0 0 0,0 1 0,1-1-1,-1 0 1,0 0 0,0 0 0,1 1 0,-1-1 0,1 0 0,-1 1 0,1-1 0,-1 1 0,1 1-1,2 9-4145,8-3-3766,-1-5-400</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2.042"/>
    </inkml:context>
    <inkml:brush xml:id="br0">
      <inkml:brushProperty name="width" value="0.025" units="cm"/>
      <inkml:brushProperty name="height" value="0.025" units="cm"/>
    </inkml:brush>
  </inkml:definitions>
  <inkml:trace contextRef="#ctx0" brushRef="#br0">33 1 16944,'0'0'6161,"-3"11"-4555,-7 34-773,2 0 0,-3 82 0,11-127-994,0 0 0,0 0 0,0 0 0,0 0-1,0 0 1,0 0 0,1 0 0,-1 0 0,0 0 0,0 0 0,0 0 0,0 0 0,0 0 0,0 0 0,0 0 0,1 0 0,-1 0 0,0 0 0,0 0 0,0 0-1,0 0 1,0 0 0,0 0 0,1 1-644,3-15-2841,-1-5-2915</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3.212"/>
    </inkml:context>
    <inkml:brush xml:id="br0">
      <inkml:brushProperty name="width" value="0.025" units="cm"/>
      <inkml:brushProperty name="height" value="0.025" units="cm"/>
    </inkml:brush>
  </inkml:definitions>
  <inkml:trace contextRef="#ctx0" brushRef="#br0">0 24 4965,'0'0'19052,"7"-5"-18710,-4 2-267,0 1 0,1 0-1,-1 0 1,1 1 0,-1-1 0,1 1-1,-1 0 1,1-1 0,0 2 0,0-1-1,0 0 1,-1 1 0,1 0 0,4 0-1,3 0 46,-1 1-1,0 1 0,0 0 0,0 1 0,12 4 0,-20-7-113,-1 0-1,0 0 0,1 1 0,-1-1 0,0 0 0,1 1 0,-1-1 0,0 1 0,0-1 0,0 1 0,0 0 0,1 0 0,-1-1 0,0 1 0,0 0 0,0 0 1,0 0-1,-1 0 0,1 0 0,0 0 0,0 1 0,-1-1 0,1 0 0,0 0 0,-1 0 0,1 1 0,-1-1 0,0 0 0,1 1 0,-1-1 0,0 0 1,0 1-1,0-1 0,0 0 0,0 1 0,0-1 0,0 0 0,0 1 0,-1-1 0,1 0 0,0 0 0,-1 1 0,1-1 0,-1 0 0,1 0 0,-1 1 0,0-1 1,0 0-1,1 0 0,-1 0 0,0 0 0,0 0 0,0 0 0,-2 1 0,-8 10 68,-1-1-1,0 0 1,-24 15-1,17-13-91,19-13 15,-1 1 0,1-1 0,0 0-1,-1 0 1,1 0 0,-1 1-1,1-1 1,0 0 0,-1 1 0,1-1-1,-1 0 1,1 1 0,0-1 0,0 0-1,-1 1 1,1-1 0,0 1-1,0-1 1,-1 0 0,1 1 0,0-1-1,0 1 1,0-1 0,0 1 0,0-1-1,-1 1 1,1-1 0,0 1 0,0-1-1,0 1 1,0-1 0,1 1-1,-1-1 1,0 1 0,0-1 0,0 0-1,1 2 1,20 5-33,51-7 88,-53-1-68,-9 1-5,0 1 1,-1 0-1,1 1 0,11 3 1,-19-4 18,0-1 1,0 1-1,0 0 1,-1-1-1,1 1 1,0 0-1,-1 0 1,1 0-1,0 0 1,-1 1-1,0-1 1,1 0-1,1 3 1,-3-3 6,1 0 0,-1 0 1,0 0-1,0 0 0,1 0 1,-1 0-1,0 0 0,0 0 1,0 0-1,0 0 1,0 0-1,0 0 0,0 0 1,-1 0-1,1 0 0,0 0 1,0 0-1,-1-1 0,1 1 1,-1 0-1,1 0 0,-1 0 1,1 0-1,-1 0 0,1 0 1,-1-1-1,-1 2 0,-5 4 240,-1 0-1,1-1 1,-1 0-1,0-1 0,-1 1 1,1-2-1,-1 1 0,1-1 1,-15 3-1,-3 3 516,19-7-571,-47 17 988,44-18-2237,32-15-2472,19-10-7389,-18 10-1922</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5.701"/>
    </inkml:context>
    <inkml:brush xml:id="br0">
      <inkml:brushProperty name="width" value="0.025" units="cm"/>
      <inkml:brushProperty name="height" value="0.025" units="cm"/>
    </inkml:brush>
  </inkml:definitions>
  <inkml:trace contextRef="#ctx0" brushRef="#br0">76 12 9417,'2'-11'12703,"-1"30"-9889,-8 36-2519,-23 5 769,23-48-784,0 0 0,1 0 0,0 0 0,1 1 0,-5 24 0,9-37-260,1 1 1,0-1-1,0 1 1,0 0-1,0-1 0,0 1 1,0-1-1,0 1 0,1-1 1,-1 1-1,0 0 0,0-1 1,0 1-1,1-1 0,-1 1 1,0-1-1,0 1 0,1-1 1,-1 1-1,0-1 0,1 1 1,-1-1-1,1 1 0,-1-1 1,1 0-1,-1 1 1,1-1-1,-1 0 0,1 1 1,-1-1-1,1 0 0,-1 0 1,2 1-1,26 1 423,31-15-30,-32 4-490,24-10 215,-19 4-3178,-29 6-9174</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9.826"/>
    </inkml:context>
    <inkml:brush xml:id="br0">
      <inkml:brushProperty name="width" value="0.025" units="cm"/>
      <inkml:brushProperty name="height" value="0.025" units="cm"/>
    </inkml:brush>
  </inkml:definitions>
  <inkml:trace contextRef="#ctx0" brushRef="#br0">25 0 14414,'0'0'8151,"5"8"-8674,11 11 361,1-1 0,19 17 0,14 14 616,-49-49-408,0 1 1,0 0-1,0 0 1,0-1-1,-1 1 0,1 0 1,0 0-1,-1 0 0,1 0 1,-1 0-1,1 0 0,-1 0 1,1 0-1,-1 0 0,0 0 1,1 0-1,-1 0 0,0 0 1,0 0-1,0 0 0,0 1 1,0-1-1,0 0 0,0 0 1,0 0-1,0 0 0,0 0 1,-1 0-1,1 0 0,0 0 1,-1 0-1,1 0 0,-1 0 1,1 0-1,-1 0 0,0 0 1,1 0-1,-1 0 1,0 0-1,0 0 0,1-1 1,-1 1-1,0 0 0,0-1 1,0 1-1,0-1 0,0 1 1,0-1-1,0 1 0,0-1 1,0 0-1,0 1 0,0-1 1,-3 0-1,-9 5 378,0-2-1,-1 0 1,-20 2 0,23-4-296,-1 1-414,-18 4 651,29-6-560,1 0-1,-1 0 1,1 1 0,-1-1-1,1 0 1,-1 1 0,1-1-1,-1 1 1,1-1 0,0 1-1,-1-1 1,1 1 0,0-1-1,-1 1 1,1-1 0,0 1-1,-1-1 1,1 1 0,0-1-1,0 1 1,0 0 0,0-1-1,0 1 1,-1 1 0</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6.060"/>
    </inkml:context>
    <inkml:brush xml:id="br0">
      <inkml:brushProperty name="width" value="0.025" units="cm"/>
      <inkml:brushProperty name="height" value="0.025" units="cm"/>
    </inkml:brush>
  </inkml:definitions>
  <inkml:trace contextRef="#ctx0" brushRef="#br0">46 0 6790,'0'0'16464,"-23"58"-14927,21-40-448,-3 1-480,1 1-481,1-2-64,-2-1-32,3-3-32,1-3 0,1-5-800,0-4-1282,5-2-7015,3-7-512</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6.401"/>
    </inkml:context>
    <inkml:brush xml:id="br0">
      <inkml:brushProperty name="width" value="0.025" units="cm"/>
      <inkml:brushProperty name="height" value="0.025" units="cm"/>
    </inkml:brush>
  </inkml:definitions>
  <inkml:trace contextRef="#ctx0" brushRef="#br0">104 1 13965,'0'0'10688,"-4"11"-10432,-11 19 38,-2 0-1,-34 47 1,43-63-169,1-3 65,6-10-2453,1-4-2777,5-9-1462</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6.729"/>
    </inkml:context>
    <inkml:brush xml:id="br0">
      <inkml:brushProperty name="width" value="0.025" units="cm"/>
      <inkml:brushProperty name="height" value="0.025" units="cm"/>
    </inkml:brush>
  </inkml:definitions>
  <inkml:trace contextRef="#ctx0" brushRef="#br0">105 10 11755,'0'0'5237,"-9"-3"-3956,6 2-1199,1 0-22,1 1-1,-1-1 1,0 0-1,0 1 0,1-1 1,-1 1-1,0-1 1,0 1-1,1 0 0,-1 0 1,0 0-1,0 0 0,0 0 1,0 0-1,1 0 1,-1 1-1,0-1 0,0 0 1,1 1-1,-1 0 1,0-1-1,1 1 0,-1 0 1,0 0-1,1 0 1,-1 0-1,1 0 0,0 0 1,-1 1-1,1-1 0,0 0 1,0 1-1,0-1 1,0 1-1,0-1 0,-2 4 1,-1 1 198,0 1 0,0 0 1,1 0-1,-1 0 0,2 1 0,-1-1 0,1 1 1,0-1-1,0 1 0,1 0 0,0 0 1,1-1-1,0 1 0,0 0 0,1 8 1,0-15-229,0 1 1,-1-1-1,1 0 1,0 0-1,0 0 1,0 0-1,0 0 1,0 0-1,0 0 1,0 0-1,0 0 1,0 0-1,0-1 1,0 1-1,1 0 1,-1-1-1,0 1 1,0-1-1,1 0 1,-1 1-1,0-1 1,1 0-1,-1 0 1,1 1-1,-1-1 1,0 0-1,1-1 1,-1 1-1,1 0 1,-1 0 0,0 0-1,1-1 1,-1 1-1,3-2 1,0 1-14,0 0-1,0-1 1,0 1 0,0-1 0,0 0 0,0 0 0,-1 0 0,1-1 0,-1 1 0,5-5 0,-6 4-8,1 0-1,-1-1 0,0 1 1,0-1-1,0 0 1,0 0-1,-1 0 0,0 0 1,0 0-1,0 0 0,0 0 1,0 0-1,-1 0 1,0-8-1,0 10-5,0 0 0,0 0-1,-1 1 1,1-1 0,0 0 0,-1 0 0,0 1 0,1-1-1,-1 0 1,0 1 0,0-1 0,0 1 0,0-1-1,0 1 1,-1-1 0,1 1 0,0 0 0,-1 0-1,1-1 1,0 1 0,-1 0 0,0 0 0,1 0-1,-1 1 1,0-1 0,1 0 0,-1 1 0,0-1 0,1 1-1,-1-1 1,0 1 0,0 0 0,0 0 0,-3 0-1,2 0-32,1 0-1,-1 0 1,0 0-1,1 0 0,-1 0 1,0 1-1,1-1 1,-1 1-1,1 0 0,-1 0 1,1 0-1,-1 0 1,1 0-1,0 0 0,0 1 1,-1-1-1,1 1 1,0 0-1,0-1 1,-1 3-1,-9 21-2785,8 6-5059,4-20 1821</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7.071"/>
    </inkml:context>
    <inkml:brush xml:id="br0">
      <inkml:brushProperty name="width" value="0.025" units="cm"/>
      <inkml:brushProperty name="height" value="0.025" units="cm"/>
    </inkml:brush>
  </inkml:definitions>
  <inkml:trace contextRef="#ctx0" brushRef="#br0">88 12 7559,'0'0'10608,"-10"6"-9359,5-2-1165,-5 2 339,1 1 0,0 0 0,-12 13 0,18-18-285,1 0 0,0 0 0,0 1 0,0-1-1,1 1 1,-1 0 0,0-1 0,1 1 0,0 0 0,0 0 0,0 0 0,0 0 0,0 0-1,0 0 1,1 0 0,0 0 0,-1 0 0,1 0 0,0 0 0,0 1 0,1 2 0,0-5-87,0 0 1,-1 0 0,1 0 0,0-1 0,0 1-1,0 0 1,0 0 0,0-1 0,0 1 0,0-1-1,0 1 1,0-1 0,0 1 0,0-1 0,0 0-1,0 1 1,0-1 0,0 0 0,1 0 0,-1 0-1,0 0 1,0 0 0,0 0 0,2 0 0,30-3 233,-27 1-269,-1 0 0,1-1 1,0 1-1,-1-1 0,0 0 1,0-1-1,0 1 0,0-1 0,9-8 1,-12 9 0,0 1 0,1 0-1,-1-1 1,0 0 0,0 1 0,-1-1 0,1 0 0,-1 0 0,1 0 0,-1 0 0,0 0 0,0 0-1,0-1 1,0 1 0,-1 0 0,1 0 0,-1-1 0,0 1 0,0 0 0,-1-5 0,1 6 8,-1 1 0,0-1 0,1 1 1,-1-1-1,0 1 0,0 0 1,0-1-1,0 1 0,0 0 1,0 0-1,-1 0 0,1 0 0,0 0 1,-1 0-1,1 0 0,0 0 1,-1 0-1,1 1 0,-1-1 1,1 1-1,-1-1 0,0 1 0,1-1 1,-1 1-1,-2 0 0,-46-2-32,39 2-67,46 3-16918,-20-9 8141</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7.399"/>
    </inkml:context>
    <inkml:brush xml:id="br0">
      <inkml:brushProperty name="width" value="0.025" units="cm"/>
      <inkml:brushProperty name="height" value="0.025" units="cm"/>
    </inkml:brush>
  </inkml:definitions>
  <inkml:trace contextRef="#ctx0" brushRef="#br0">177 0 14318,'0'0'7238,"-1"8"-6026,0 0-1001,0 0 0,1 0 0,0 0 0,1 0 0,0 0-1,0 0 1,1 0 0,-1 0 0,2 0 0,-1-1 0,5 10 0,1 1 40,-1 0 0,-1 0 0,0 1 1,4 27-1,-9-38-232,-1-1-1,1 0 1,-1 1 0,-1-1 0,1 0-1,-1 0 1,0 1 0,-1-1 0,0 0-1,0 0 1,0 0 0,-1 0 0,0-1-1,-8 13 1,0-4-90,0 0 0,-1-1 0,0-1 0,-2 0 0,-16 13 0,21-19-623,-1-1 0,1 0 0,-1 0 0,0-1-1,-19 6 1,-6-1-4094</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7.989"/>
    </inkml:context>
    <inkml:brush xml:id="br0">
      <inkml:brushProperty name="width" value="0.025" units="cm"/>
      <inkml:brushProperty name="height" value="0.025" units="cm"/>
    </inkml:brush>
  </inkml:definitions>
  <inkml:trace contextRef="#ctx0" brushRef="#br0">1 0 10698,'0'0'1393,"0"10"321,0-2-1428,-1 0 0,2-1-1,-1 1 1,1-1 0,1 1 0,-1-1-1,1 1 1,0-1 0,1 0 0,0 0-1,0 0 1,0 0 0,1 0-1,0-1 1,1 1 0,-1-1 0,1 0-1,11 9 1,-7-8-116,1-1-1,0 0 0,0-1 1,0 0-1,1-1 1,-1 0-1,1 0 0,0-2 1,1 1-1,-1-1 0,0-1 1,23 1-1,0-3 106,-1 0-1,1-3 0,37-7 0,172-55 326,-158 39-339,121-20-1,-203 46-251,3 0 13,0 0 1,0 0-1,0 0 0,0 1 0,1 0 0,-1 1 0,6 0 0,-11 0-14,1-1 0,-1 1-1,1 0 1,-1-1 0,0 1 0,0 0 0,1 0-1,-1 0 1,0 0 0,0 0 0,0 1 0,0-1-1,0 0 1,0 0 0,-1 1 0,1-1-1,0 0 1,-1 1 0,1-1 0,-1 1 0,1-1-1,-1 1 1,1-1 0,-1 1 0,0-1 0,0 1-1,0-1 1,0 1 0,0-1 0,-1 3-1,-2 48 105,2-34-937,0 0-1,2 30 1,-1-47 667,1 0 0,-1-1 0,0 1 1,1-1-1,-1 1 0,0-1 1,1 1-1,-1 0 0,1-1 1,-1 0-1,0 1 0,1-1 1,-1 1-1,1-1 0,0 1 1,-1-1-1,1 0 0,-1 0 0,1 1 1,0-1-1,-1 0 0,1 0 1,-1 0-1,1 1 0,0-1 1,-1 0-1,1 0 0,0 0 1,-1 0-1,1 0 0,0 0 1,-1 0-1,1-1 0,0 1 0,0 0 1,4-1-1758,8 1-3626</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48.396"/>
    </inkml:context>
    <inkml:brush xml:id="br0">
      <inkml:brushProperty name="width" value="0.025" units="cm"/>
      <inkml:brushProperty name="height" value="0.025" units="cm"/>
    </inkml:brush>
  </inkml:definitions>
  <inkml:trace contextRef="#ctx0" brushRef="#br0">0 185 10442,'0'0'4852,"12"-6"-2545,45-28-918,1 4 0,105-39 1,-134 59-1044,0 1 1,1 1-1,1 2 1,-1 1-1,1 1 1,0 2-1,0 1 1,44 4 0,-71-2-345,1 0 0,-1 0 1,1 0-1,-1 1 1,0-1-1,1 1 1,-1 0-1,0 0 0,0 1 1,0-1-1,0 1 1,-1 0-1,4 3 1,35 49 83,-38-48-71,1 0 1,0 0-1,0 0 1,0-1-1,1 1 0,-1-1 1,2 0-1,-1-1 0,0 0 1,1 0-1,0 0 0,8 3 1,-1-3 168,1-1 0,-1-1 0,1 0 0,-1-1 0,1 0 0,0-1 0,0-1 0,0-1 0,0 0 0,-1 0 0,19-6 0,-1 0 65,0-2-1,0-2 1,57-28 0,-36 9-140,-35 19-12,1 1 0,25-11 0,-44 21-125,0 0-1,1 0 0,-1 0 0,0-1 1,1 1-1,-1 0 0,0 0 1,1 0-1,-1 0 0,1 0 0,-1 0 1,0 0-1,1 0 0,-1 0 1,1 0-1,-1 0 0,0 0 0,1 0 1,-1 0-1,0 1 0,1-1 1,-1 0-1,0 0 0,1 0 0,-1 0 1,0 1-1,1-1 0,-1 0 1,0 0-1,1 1 0,-1-1 0,0 0 1,0 1-1,0-1 0,1 0 1,-1 1-1,0 0 0,4 1-2458,2-9-661,4-11-3819</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59.698"/>
    </inkml:context>
    <inkml:brush xml:id="br0">
      <inkml:brushProperty name="width" value="0.025" units="cm"/>
      <inkml:brushProperty name="height" value="0.025" units="cm"/>
    </inkml:brush>
  </inkml:definitions>
  <inkml:trace contextRef="#ctx0" brushRef="#br0">72 154 2210,'0'0'1943,"8"-8"-1783,4-2-97,47-49 4634,-54 54-3668,0-1-1,-1 1 0,1-1 1,-2-1-1,1 1 0,0 0 1,-1-1-1,-1 0 1,5-13-1,-7 19 109,-24 38 283,12-18-1427,-92 151 304,95-154-82,1 1 0,1 0 0,1 1 1,0 0-1,1 0 0,1 0 0,1 0 0,-2 28 0,5-43-209,0-1 0,0 0 0,1 0 0,-1 0 0,0 0 0,1 0 0,-1 0 0,1-1-1,-1 1 1,1 0 0,0 0 0,0 0 0,0 0 0,0-1 0,0 1 0,0 0 0,1-1 0,-1 1 0,0-1 0,1 1-1,-1-1 1,1 0 0,0 0 0,2 2 0,1-1 29,-1 0-1,1-1 1,-1 0-1,1 0 1,0 0-1,0 0 0,-1-1 1,1 1-1,0-1 1,6-1-1,4-1-367,0 0 0,0-1-1,0-1 1,0 0-1,27-12 1,-15 0-3468,-4-1-3502</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1.833"/>
    </inkml:context>
    <inkml:brush xml:id="br0">
      <inkml:brushProperty name="width" value="0.025" units="cm"/>
      <inkml:brushProperty name="height" value="0.025" units="cm"/>
    </inkml:brush>
  </inkml:definitions>
  <inkml:trace contextRef="#ctx0" brushRef="#br0">40 154 11915,'-6'2'998,"4"-1"-537,-1-1 1,1 1-1,0 0 0,0-1 0,0 1 0,0 0 1,0 0-1,1 1 0,-1-1 0,0 0 0,0 1 1,1-1-1,-1 1 0,1-1 0,-1 1 0,1 0 1,-2 2-1,4-4-391,0 1 0,0-1 0,-1 0 0,1 1 0,0-1 0,0 0 0,0 1 0,0-1 0,-1 0 0,1 0 1,0 0-1,0 1 0,0-1 0,0 0 0,0 0 0,0-1 0,-1 1 0,1 0 0,0 0 0,0 0 0,0 0 0,0-1 0,0 1 1,-1 0-1,1-1 0,0 1 0,0-1 0,27-9 274,-1-6-221,0-1 0,-2-1 0,37-34 1,22-15-78,-85 68-47,1-1 1,0 0-1,0 0 1,0 0-1,0 1 0,0-1 1,0 0-1,0 0 0,0 1 1,0-1-1,0 0 1,0 0-1,0 1 0,0-1 1,0 0-1,0 0 0,0 1 1,0-1-1,0 0 0,0 0 1,0 1-1,0-1 1,0 0-1,0 0 0,0 1 1,0-1-1,1 0 0,-1 0 1,0 0-1,0 1 1,0-1-1,0 0 0,1 0 1,-1 0-1,0 0 0,0 1 1,0-1-1,1 0 0,-1 0 1,0 0-1,0 0 1,1 0-1,-1 0 0,0 0 1,0 0-1,1 0 0,-1 0 1,0 0-1,0 0 1,1 0-1,-1 0 0,0 0 1,0 0-1,1 0 0,-1 0 1,0 0-1,0 0 1,1 0-1,-1 0 0,0 0 1,0 0-1,0-1 0,1 1 1,-8 23 35,-19 38 73,18-47-52,1 1-1,1 0 1,0 0-1,1 0 1,1 1 0,0 0-1,1-1 1,0 18-1,3-32-56,0-1 1,0 1-1,0 0 0,0 0 0,1 0 0,-1 0 0,0-1 0,0 1 0,1 0 0,-1 0 0,1-1 1,-1 1-1,1 0 0,-1-1 0,1 1 0,-1 0 0,1-1 0,0 1 0,-1-1 0,1 1 1,0-1-1,-1 1 0,1-1 0,0 1 0,0-1 0,0 0 0,-1 1 0,1-1 0,0 0 0,0 0 1,0 0-1,0 0 0,-1 0 0,1 0 0,0 0 0,0 0 0,0 0 0,0 0 0,-1 0 0,1 0 1,0 0-1,0-1 0,0 1 0,-1 0 0,1-1 0,0 1 0,1-1 0,39-18-1514,17-31-5682,-28 20-31</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2.175"/>
    </inkml:context>
    <inkml:brush xml:id="br0">
      <inkml:brushProperty name="width" value="0.025" units="cm"/>
      <inkml:brushProperty name="height" value="0.025" units="cm"/>
    </inkml:brush>
  </inkml:definitions>
  <inkml:trace contextRef="#ctx0" brushRef="#br0">47 0 12780,'0'0'8360,"-27"57"-7303,20-37-96,1 3-192,0-2-481,5 0-192,1 0-96,0-5 32,0-2-32,8-5-448,2-5-641,-2-4-545,-1 0-1024,-3-1-2115,-4-11-2178</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3.799"/>
    </inkml:context>
    <inkml:brush xml:id="br0">
      <inkml:brushProperty name="width" value="0.025" units="cm"/>
      <inkml:brushProperty name="height" value="0.025" units="cm"/>
    </inkml:brush>
  </inkml:definitions>
  <inkml:trace contextRef="#ctx0" brushRef="#br0">197 8 7271,'2'-7'7100,"-6"10"-4720,-8 13-1835,-18 67 1139,-25 105-1,-23 62-1211,71-233-479,5-14-154,0 1-1,0-1 1,1 1 0,0-1 0,-1 1 0,1 0 0,1 0-1,-2 5 1,12-13-4520,0-11 63</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2.534"/>
    </inkml:context>
    <inkml:brush xml:id="br0">
      <inkml:brushProperty name="width" value="0.025" units="cm"/>
      <inkml:brushProperty name="height" value="0.025" units="cm"/>
    </inkml:brush>
  </inkml:definitions>
  <inkml:trace contextRef="#ctx0" brushRef="#br0">1 49 10730,'0'0'11115,"63"0"-10603,-32-6-352,2 0-128,2 1 0,-2-1-160,0 2-1281,-2-2-1602,-3-1-2883,0-2-127</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2.860"/>
    </inkml:context>
    <inkml:brush xml:id="br0">
      <inkml:brushProperty name="width" value="0.025" units="cm"/>
      <inkml:brushProperty name="height" value="0.025" units="cm"/>
    </inkml:brush>
  </inkml:definitions>
  <inkml:trace contextRef="#ctx0" brushRef="#br0">189 6 5605,'0'0'9930,"-9"-2"-7710,3 1-2048,0 1 0,1-1 0,-1 1 0,0 0 0,1 0 0,-1 0 0,1 1 0,-1 0 0,0 0 0,1 1 0,0-1 0,-1 1 0,1 0 0,0 1 0,0-1 0,0 1 0,0 0 0,0 0 0,1 0 0,-1 1 0,1 0 0,-4 4 0,3-3-13,0 0 0,0 0-1,0 1 1,1 0 0,0 0-1,0 0 1,1 0 0,-1 0-1,1 1 1,1 0 0,-1-1-1,1 1 1,0 0 0,1 0-1,-1 0 1,2 1 0,-1 10-1,1-16-149,1-1 0,0 1 0,0 0 0,-1-1 0,1 1 0,0-1 0,1 0 0,-1 1 0,0-1 0,0 0 0,1 0 0,-1 1-1,0-1 1,1 0 0,-1 0 0,1-1 0,-1 1 0,1 0 0,0 0 0,-1-1 0,1 1 0,0-1 0,0 1 0,-1-1 0,1 0 0,0 0 0,0 0 0,-1 0-1,5 0 1,3 0 26,0 0 0,1 0 0,-1-1 0,16-3 0,-19 2-17,1 0 0,-1-1-1,1 0 1,-1 0-1,0-1 1,0 0 0,0 0-1,-1 0 1,1 0 0,-1-1-1,0 0 1,0 0-1,6-10 1,-8 11 0,0-1 1,0 1-1,0-1 0,-1 0 1,0 0-1,0 0 0,0-1 1,0 1-1,-1 0 0,0-1 1,0 1-1,0-1 0,-1 1 1,0-1-1,0 1 0,0-1 1,-2-10-1,1 15-16,1 0 0,0-1 0,-1 1 0,0 0 0,1 0 0,-1-1 0,0 1 0,1 0 0,-1 0-1,0 0 1,0 0 0,0 0 0,0 0 0,0 0 0,0 0 0,0 0 0,0 1 0,-1-1 0,1 0 0,0 1 0,0-1 0,-1 1 0,1-1 0,0 1 0,-1 0 0,1-1 0,0 1 0,-1 0 0,1 0 0,-1 0 0,1 0 0,0 0 0,-1 0-1,1 0 1,0 1 0,-1-1 0,1 0 0,0 1 0,-2 0 0,0 0-113,0 0 0,1 0 0,-1 0-1,0 1 1,1-1 0,0 1 0,-1-1-1,1 1 1,0 0 0,0 0 0,0 0 0,0 0-1,0 0 1,0 0 0,0 0 0,1 1 0,0-1-1,-1 1 1,0 2 0,-2 41-7465,4-38 4635,0 7-4057</inkml:trace>
  <inkml:trace contextRef="#ctx0" brushRef="#br0" timeOffset="1">366 145 14638,'0'0'7207,"-37"52"-6471,26-30-383,4 3-193,3-3-128,3 0-32,1-5-32,0-2-801,0-4-1249,5-8-448,-1-3-1570,-1 0-1505</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3.203"/>
    </inkml:context>
    <inkml:brush xml:id="br0">
      <inkml:brushProperty name="width" value="0.025" units="cm"/>
      <inkml:brushProperty name="height" value="0.025" units="cm"/>
    </inkml:brush>
  </inkml:definitions>
  <inkml:trace contextRef="#ctx0" brushRef="#br0">0 24 11147,'0'0'4756,"9"-4"-2188,2 0-1863,-1 0 0,0 1 0,1 1 1,-1-1-1,1 2 0,0-1 0,0 2 0,0-1 1,11 2-1,-22-1-696,1 0 0,-1 1 1,1-1-1,-1 0 0,1 0 0,-1 1 1,1-1-1,-1 0 0,0 1 0,1-1 1,-1 1-1,1-1 0,-1 0 0,0 1 1,1-1-1,-1 1 0,0-1 1,1 1-1,-1-1 0,0 1 0,0-1 1,0 1-1,1-1 0,-1 1 0,0 0 1,0-1-1,0 1 0,0-1 0,0 1 1,0-1-1,0 1 0,0 0 0,0-1 1,-1 1-1,1-1 0,0 1 0,0-1 1,0 1-1,-1-1 0,1 1 1,0-1-1,0 1 0,-1-1 0,0 1 1,-13 22 203,1-11-107,8-8-100,-1 0 0,1 1 0,1-1 0,-1 1-1,1 0 1,0 0 0,0 1 0,0-1 0,1 1-1,0 0 1,-4 7 0,12-11-49,-1-1 0,1 0 0,0 0 0,0 0 1,-1-1-1,1 1 0,0-1 0,0 0 0,8-2 0,-7 2-227,2 0 37,-3 0 124,0 0 0,0 0 0,0 0 0,0 1 0,0 0 0,8 2 0,-12-3 101,-1 0-1,1 1 0,0-1 0,0 1 1,0 0-1,-1-1 0,1 1 0,0 0 1,-1-1-1,1 1 0,0 0 0,-1 0 1,1-1-1,-1 1 0,1 0 0,-1 0 0,0 0 1,1 0-1,-1 0 0,0 0 0,0-1 1,0 1-1,1 0 0,-1 0 0,0 0 1,0 0-1,0 0 0,0 0 0,-1 0 1,1 0-1,0 0 0,0 0 0,-1 0 0,1 0 1,0 0-1,-1-1 0,1 1 0,-1 0 1,1 0-1,-1 0 0,1-1 0,-2 2 1,-5 8 351,0-1 0,0 1 0,-1-1 0,-1-1 1,0 0-1,0 0 0,0-1 0,-1 0 0,0 0 0,0-1 1,-1-1-1,0 1 0,-15 4 0,26-10-347,0 0 0,-1 0-1,1 0 1,0 0 0,0 0 0,0 1-1,0-1 1,-1 0 0,1 0 0,0 0-1,0 0 1,-1 0 0,1 0 0,0 0-1,0 0 1,0 0 0,-1 0 0,1 0-1,0 0 1,0 0 0,-1 0 0,1 0-1,0 0 1,0 0 0,0 0 0,-1 0-1,1 0 1,0-1 0,0 1 0,0 0-1,-1 0 1,1 0 0,0 0 0,0 0-1,0-1 1,0 1 0,-1 0 0,1 0-1,0 0 1,0 0 0,0-1 0,0 1-1,0 0 1,0 0 0,0 0 0,0-1-1,-1 1 1,1 0 0,0 0 0,0-1-1,0 1 1,0 0 0,0 0 0,0 0-1,0-1 1,0 1 0,11-18-1401,18-14-2660,-6 9-451,1-3-2307</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3.547"/>
    </inkml:context>
    <inkml:brush xml:id="br0">
      <inkml:brushProperty name="width" value="0.025" units="cm"/>
      <inkml:brushProperty name="height" value="0.025" units="cm"/>
    </inkml:brush>
  </inkml:definitions>
  <inkml:trace contextRef="#ctx0" brushRef="#br0">53 1 9257,'0'0'15529,"-4"8"-14429,-5 10-668,-21 44 739,28-58-1128,1-1 0,-1 1 0,1 0 0,0 0 0,0 0 0,1 0 0,-1 0 0,1 0 0,0 0 0,0 0 0,0 0 0,0 0 0,2 8 0,0-10-71,-1-1 0,1 1 0,0 0-1,0-1 1,0 1 0,0-1 0,0 1 0,0-1 0,0 0 0,0 0 0,1 0 0,-1 0 0,0 0 0,1-1 0,-1 1 0,0-1 0,1 1 0,-1-1 0,1 0 0,-1 0 0,1 0 0,3-1 0,29-3-4170,-11-7-5902,-13-1 507</inkml:trace>
  <inkml:trace contextRef="#ctx0" brushRef="#br0" timeOffset="1">128 128 10698,'0'0'6983,"-33"47"-4101,25-28-383,2-4-545,3 1-865,3-6-673,0-2-288,5 0-96,7-7-384,1-1-2883,3 0-3011</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4.137"/>
    </inkml:context>
    <inkml:brush xml:id="br0">
      <inkml:brushProperty name="width" value="0.025" units="cm"/>
      <inkml:brushProperty name="height" value="0.025" units="cm"/>
    </inkml:brush>
  </inkml:definitions>
  <inkml:trace contextRef="#ctx0" brushRef="#br0">13 1 4164,'0'0'13976,"9"6"-12001,0-1-1673,1 1 1,-2 1-1,1 0 0,-1 0 0,0 0 1,0 1-1,-1 0 0,0 1 1,0 0-1,-1 0 0,0 0 0,-1 1 1,0 0-1,0 0 0,5 18 1,-9-21-287,0 1 0,-1-1 0,1 1 0,-2 0 1,1-1-1,-1 1 0,0-1 0,0 1 0,-1-1 0,0 0 1,0 1-1,-1-1 0,0 0 0,0 0 0,-1-1 1,0 1-1,0-1 0,0 0 0,-1 0 0,0 0 1,0 0-1,0-1 0,-1 0 0,0 0 0,0-1 0,0 1 1,-1-1-1,1-1 0,-1 1 0,-11 3 0,2-3-955,7-6-4229,9-2 11</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4.681"/>
    </inkml:context>
    <inkml:brush xml:id="br0">
      <inkml:brushProperty name="width" value="0.025" units="cm"/>
      <inkml:brushProperty name="height" value="0.025" units="cm"/>
    </inkml:brush>
  </inkml:definitions>
  <inkml:trace contextRef="#ctx0" brushRef="#br0">50 0 7431,'0'0'15166,"0"9"-14968,-1 5-236,-2-1 1,0 0-1,-1 0 1,0 0-1,-1 0 1,0-1-1,-8 13 1,1-1-1483</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5.137"/>
    </inkml:context>
    <inkml:brush xml:id="br0">
      <inkml:brushProperty name="width" value="0.025" units="cm"/>
      <inkml:brushProperty name="height" value="0.025" units="cm"/>
    </inkml:brush>
  </inkml:definitions>
  <inkml:trace contextRef="#ctx0" brushRef="#br0">43 0 10666,'0'0'9348,"-7"8"-8425,-21 24-63,27-31-829,1-1 1,-1 1-1,1-1 1,-1 1-1,0 0 0,1-1 1,-1 1-1,1 0 1,0 0-1,-1-1 1,1 1-1,0 0 1,-1 0-1,1 0 1,0-1-1,0 1 1,0 0-1,0 0 1,-1 0-1,1 0 1,1 0-1,-1-1 1,0 1-1,0 0 0,0 0 1,0 0-1,0 0 1,1-1-1,-1 1 1,0 0-1,1 0 1,-1-1-1,1 1 1,-1 0-1,1 0 1,-1-1-1,1 1 1,-1 0-1,1-1 1,0 1-1,-1-1 1,1 1-1,0-1 0,-1 1 1,1-1-1,0 0 1,0 1-1,0-1 1,-1 0-1,1 1 1,0-1-1,1 0 1,42 5 621,-44-5-642,7 0 26,0 0 0,0-1 0,0 0-1,0 0 1,0-1 0,11-4 0,-15 5-26,-1 0 1,0 0-1,0 0 1,0 0-1,0 0 1,0 0-1,0-1 1,0 1-1,0-1 1,0 1-1,-1-1 1,1 0-1,-1 0 1,1 0 0,-1 0-1,0 0 1,0 0-1,0 0 1,0 0-1,0 0 1,0-1-1,0 1 1,0-5-1,-1 6-6,0 1 0,0-1 0,0 0 0,0 1-1,0-1 1,0 0 0,-1 1 0,1-1 0,0 0-1,0 1 1,-1-1 0,1 1 0,0-1 0,-1 1-1,1-1 1,0 0 0,-1 1 0,1-1 0,-1 1 0,1 0-1,-1-1 1,1 1 0,-1-1 0,1 1 0,-1 0-1,0-1 1,1 1 0,-2-1 0,-25-4-31,20 5-44,0 1 1,0-1-1,0 1 0,0 0 1,-11 4-1,15-4-20,1 0 0,-1 0 0,1 1 0,0-1 0,0 1 0,0-1 0,0 1 0,0 0 0,0 0 1,0 0-1,0 0 0,1 0 0,-1 0 0,1 1 0,-1-1 0,1 0 0,0 1 0,-1 3 0,-2 12-3158,3 1-3748,1-11-221</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5.481"/>
    </inkml:context>
    <inkml:brush xml:id="br0">
      <inkml:brushProperty name="width" value="0.025" units="cm"/>
      <inkml:brushProperty name="height" value="0.025" units="cm"/>
    </inkml:brush>
  </inkml:definitions>
  <inkml:trace contextRef="#ctx0" brushRef="#br0">78 0 9737,'0'0'8723,"-8"8"-6571,-23 24-658,30-31-1431,0 0 1,0 0-1,0-1 0,1 1 0,-1 0 0,0 0 0,0 0 0,1 0 1,-1 0-1,0 0 0,1 0 0,-1 0 0,1 0 0,0 1 0,-1-1 1,1 0-1,0 0 0,0 0 0,-1 0 0,1 1 0,0-1 1,0 0-1,0 0 0,1 0 0,-1 2 0,1-2-28,0 0 0,0 0 0,-1 0 0,1 0 0,0-1 0,0 1 0,1 0 0,-1 0 0,0-1-1,0 1 1,0-1 0,0 1 0,1-1 0,-1 1 0,0-1 0,0 0 0,1 1 0,1-1 0,3 1 63,1-1-1,-1 1 1,1-1 0,0-1-1,-1 1 1,13-3 0,-18 2-63,0 1 0,0 0 0,0 0-1,0-1 1,0 1 0,0-1 0,0 1 0,0-1 0,0 1 0,0-1 0,0 0 0,-1 1 0,1-1 0,0 0 0,0 0 0,-1 0 0,1 1-1,0-1 1,-1 0 0,1 0 0,-1 0 0,1 0 0,-1 0 0,1 0 0,-1 0 0,0 0 0,1 0 0,-1 0 0,0-1 0,0 1 0,0 0 0,0 0-1,0 0 1,0 0 0,0 0 0,0 0 0,-1 0 0,1-2 0,-1 1 19,0 1 1,0-1-1,-1 0 1,1 0-1,0 0 1,0 1-1,-1-1 1,1 1-1,-1-1 1,0 1-1,1-1 0,-1 1 1,0 0-1,0 0 1,0 0-1,0 0 1,0 0-1,-3 0 1,-49-5 312,25 10-1046,29-4 547,-1 0-1,0 0 1,1 1 0,-1-1-1,0 0 1,1 1-1,-1-1 1,1 0-1,-1 1 1,1-1-1,-1 1 1,1-1 0,-1 1-1,1-1 1,-1 1-1,1-1 1,-1 1-1,1-1 1,0 1-1,-1 0 1,1-1 0,0 1-1,0-1 1,-1 1-1,1 0 1,0 0-1,0 0 1,1 4-3947,3-2-2759</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6.696"/>
    </inkml:context>
    <inkml:brush xml:id="br0">
      <inkml:brushProperty name="width" value="0.025" units="cm"/>
      <inkml:brushProperty name="height" value="0.025" units="cm"/>
    </inkml:brush>
  </inkml:definitions>
  <inkml:trace contextRef="#ctx0" brushRef="#br0">1 81 8392,'0'1'242,"0"1"-1,0-1 1,1 0-1,-1 1 1,0-1 0,1 0-1,-1 0 1,1 0 0,-1 0-1,1 1 1,0-1 0,0 0-1,-1 0 1,1 0-1,0 0 1,0 0 0,0-1-1,0 1 1,0 0 0,0 0-1,0 0 1,0-1 0,0 1-1,0-1 1,1 1-1,-1-1 1,0 1 0,0-1-1,1 0 1,-1 0 0,0 1-1,2-1 1,50 2 1160,-38-2-726,63-5 10,-1-3 0,149-35 0,-159 26-707,2 4 1,0 2-1,0 3 0,90 2 0,-147 8 25,-1 0 0,0 1-1,0 0 1,0 1 0,0 0 0,0 1 0,-1 0-1,14 9 1,-12-6 49,0-2 0,1 1 0,0-2 0,0 0 0,24 6 0,6-6-34,73 0 0,-75-5 353,0 2 0,49 8-1,-76-7 103,1-2-1,0 1 0,0-2 0,0 0 1,0-1-1,26-5 0,-12 0-1027,0-2-1,36-15 1,-60 21-83,9-4-881,-6-2-3331</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7.196"/>
    </inkml:context>
    <inkml:brush xml:id="br0">
      <inkml:brushProperty name="width" value="0.025" units="cm"/>
      <inkml:brushProperty name="height" value="0.025" units="cm"/>
    </inkml:brush>
  </inkml:definitions>
  <inkml:trace contextRef="#ctx0" brushRef="#br0">223 37 12300,'0'0'5749,"-10"-6"-3859,3 1-1623,-1 1-1,0-1 1,0 2-1,-16-6 1,20 8-229,0 0-1,0 0 0,0 1 1,0-1-1,0 1 1,0 0-1,0 0 1,0 0-1,0 1 1,0 0-1,0-1 0,0 2 1,1-1-1,-1 0 1,0 1-1,1-1 1,-6 4-1,3-2 59,1 1-1,-1 0 1,0 0 0,1 1-1,0-1 1,0 1-1,0 0 1,1 1 0,-1-1-1,1 1 1,1 0 0,-1 0-1,1 0 1,0 0-1,0 0 1,1 1 0,0 0-1,0-1 1,0 1 0,1 0-1,0 0 1,0 8 0,1-13-74,0-1 0,1 0 0,-1 1 0,0-1 0,1 0 0,-1 1 0,1-1 0,-1 0 0,1 0 0,0 0 0,-1 0 0,1 1 0,0-1 0,0 0 0,0 0 0,0-1 0,0 1 0,0 0 0,0 0 0,0 0 0,2 1 0,35 8 316,-23-9-181,0-1 1,0-1-1,16-2 1,-17 1-74,-1-1 0,1-1 1,-1 0-1,0-1 0,0 0 1,17-11-1,-26 14-66,0 0 0,1 0 0,-1-1-1,0 0 1,0 0 0,-1 0 0,1 0 0,-1-1-1,0 1 1,1-1 0,-2 0 0,1 0 0,0 0-1,-1 0 1,0 0 0,0-1 0,0 1 0,0-1-1,-1 1 1,1-1 0,0-7 0,-2 10-15,0 1-1,-1 0 1,1 0 0,0 0 0,0-1-1,-1 1 1,1 0 0,-1 0 0,1 0-1,-1 0 1,1 0 0,-1 0 0,0 0-1,1 0 1,-1 0 0,0 0 0,0 0-1,0 0 1,0 1 0,0-1-1,0 0 1,0 0 0,-1 0 0,-2-1-57,1 1 1,-1 0-1,0-1 0,1 1 1,-1 0-1,0 1 0,0-1 1,-4 1-1,4-1-144,0 1 0,0 0 0,0 0 0,0 0 0,0 1-1,1-1 1,-1 1 0,0 0 0,0 0 0,0 0 0,0 1 0,1-1-1,-1 1 1,0 0 0,1 0 0,-5 4 0,6-3-233,0 0-1,0 0 1,1 0 0,-1 0-1,1 0 1,0 0 0,0 0-1,0 1 1,-1 4 0,5 18-6077,5-14 1421</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4.233"/>
    </inkml:context>
    <inkml:brush xml:id="br0">
      <inkml:brushProperty name="width" value="0.025" units="cm"/>
      <inkml:brushProperty name="height" value="0.025" units="cm"/>
    </inkml:brush>
  </inkml:definitions>
  <inkml:trace contextRef="#ctx0" brushRef="#br0">109 1 10442,'0'0'7676,"-3"8"-7067,-6 28-50,2 1 0,1-1-1,-2 54 1,6-53-441,-1 0 0,-2 0-1,-2-1 1,-16 54 0,15-77-1086,-8-12-6541,5-3-24</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7.584"/>
    </inkml:context>
    <inkml:brush xml:id="br0">
      <inkml:brushProperty name="width" value="0.025" units="cm"/>
      <inkml:brushProperty name="height" value="0.025" units="cm"/>
    </inkml:brush>
  </inkml:definitions>
  <inkml:trace contextRef="#ctx0" brushRef="#br0">1 1 6919,'0'0'16015,"49"0"-14894,-20 0-353,4 0-415,-2 0-289,1 3-64,-1 2-481,-5-1-1665,-4 0-1537,-5-4-3396</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7.929"/>
    </inkml:context>
    <inkml:brush xml:id="br0">
      <inkml:brushProperty name="width" value="0.025" units="cm"/>
      <inkml:brushProperty name="height" value="0.025" units="cm"/>
    </inkml:brush>
  </inkml:definitions>
  <inkml:trace contextRef="#ctx0" brushRef="#br0">0 33 13196,'0'0'2280,"10"-3"112,14-5-1471,0 2 1,1 1 0,0 0 0,0 2-1,44 0 1,-69 3-919,1 0 1,0 0-1,0 0 0,0 0 1,0 0-1,0 0 0,0 0 0,0 0 1,-1 1-1,1-1 0,0 0 1,0 1-1,0-1 0,0 0 0,-1 1 1,1-1-1,0 1 0,0-1 1,-1 1-1,1-1 0,0 1 0,-1 0 1,1-1-1,0 1 0,-1 0 1,1-1-1,-1 1 0,0 0 0,1 0 1,-1-1-1,1 2 0,-1 0 25,0 0-1,0 0 0,-1 0 0,1 0 0,0 0 1,-1 0-1,1 0 0,-1 0 0,0 0 0,0 0 1,0-1-1,0 1 0,-1 2 0,-5 5 209,0 1 1,-1-1-1,-13 13 0,1-6 210,14-12-351,0 0 0,0 1 0,0-1 0,1 1 0,0 0 0,0 0 0,0 1 0,1-1 0,0 1-1,0 0 1,-4 9 0,10-14-94,1 0 0,-1 0 1,1-1-1,-1 1 0,1-1 0,0 0 0,-1 1 0,1-1 0,-1 0 0,6-1 0,-4 1 25,17-1-123,-1-1 0,1 0 1,0-2-1,22-6 1,38-20-6991,-42 9-4556</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8.690"/>
    </inkml:context>
    <inkml:brush xml:id="br0">
      <inkml:brushProperty name="width" value="0.025" units="cm"/>
      <inkml:brushProperty name="height" value="0.025" units="cm"/>
    </inkml:brush>
  </inkml:definitions>
  <inkml:trace contextRef="#ctx0" brushRef="#br0">124 1 5733,'0'0'16288,"-9"6"-15920,0 0-289,0 1-1,1 0 0,0 1 1,0 0-1,1 0 1,0 1-1,0 0 1,1 0-1,0 0 1,0 1-1,1 0 0,-4 14 1,5-15 103,0 1 0,1 0 0,0 0 0,1 0 1,1 0-1,-1 1 0,1-1 0,1 1 0,1 17 0,0-24-144,0 1 0,0-1 0,1 1-1,-1-1 1,1 0 0,0 0 0,0 0-1,0 0 1,1 0 0,-1 0 0,1-1-1,0 1 1,0-1 0,0 0 0,1 0-1,-1 0 1,1 0 0,0 0 0,0-1-1,-1 0 1,2 0 0,-1 0 0,0 0-1,5 1 1,4 1-262,0 0 0,1-2 0,-1 1 0,24 0-1,24-4-5695,-26-3-2547</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09.441"/>
    </inkml:context>
    <inkml:brush xml:id="br0">
      <inkml:brushProperty name="width" value="0.025" units="cm"/>
      <inkml:brushProperty name="height" value="0.025" units="cm"/>
    </inkml:brush>
  </inkml:definitions>
  <inkml:trace contextRef="#ctx0" brushRef="#br0">0 2 6406,'0'0'12049,"9"-1"-10821,-6 1-1142,0-1 1,0 1 0,1 0 0,-1 1 0,0-1-1,0 0 1,0 1 0,0 0 0,0 0 0,0 0 0,0 0-1,0 0 1,0 1 0,0-1 0,3 3 0,-1 1 63,0 0-1,0-1 1,-1 2 0,0-1 0,0 0 0,0 1 0,-1 0 0,4 8 0,0 0-86,-1 0 0,-1 1 0,0 0 0,-1 0 1,-1 0-1,0 0 0,-1 1 0,-1-1 0,-1 0 0,-1 23 0,0-28-36,0 0 0,0 0 1,-2 1-1,1-1 0,-1 0 0,-1-1 1,1 1-1,-2-1 0,1 1 0,-1-1 1,-1 0-1,0-1 0,0 0 1,0 0-1,-1 0 0,-11 10 0,16-17-202,1 0-1,0 0 1,0 0 0,-1 0-1,1 0 1,-1 0-1,1 0 1,-1 0-1,1 0 1,-1-1-1,1 1 1,-1-1-1,0 1 1,1-1-1,-1 0 1,0 1 0,0-1-1,1 0 1,-1 0-1,0 0 1,1 0-1,-1-1 1,0 1-1,-2-1 1,-5-11-5522</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0.343"/>
    </inkml:context>
    <inkml:brush xml:id="br0">
      <inkml:brushProperty name="width" value="0.025" units="cm"/>
      <inkml:brushProperty name="height" value="0.025" units="cm"/>
    </inkml:brush>
  </inkml:definitions>
  <inkml:trace contextRef="#ctx0" brushRef="#br0">0 284 10826,'0'0'7645,"8"-4"-6257,19-10-850,-2-1-1,1-2 1,-2 0 0,36-33-1,-15 7-426,53-65-1,-84 93 140,-10 15 232,-15 27 407,0-3-1031,4-3 162,0 1-1,1-1 1,1 1-1,1 0 1,-1 44-1,5-65-137,0-1 0,0 1 0,0-1 0,0 1-1,0 0 1,0-1 0,1 1 0,-1-1-1,0 1 1,0 0 0,1-1 0,-1 1 0,0-1-1,1 1 1,-1-1 0,0 1 0,1-1 0,-1 1-1,1-1 1,-1 0 0,1 1 0,-1-1-1,1 0 1,-1 1 0,1-1 0,-1 0 0,1 0-1,0 1 1,-1-1 0,1 0 0,-1 0 0,1 0-1,0 0 1,-1 0 0,1 0 0,-1 0-1,1 0 1,0 0 0,-1 0 0,1 0 0,-1 0-1,1 0 1,1-1 0,2 1-1108,1 0-5757</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1.106"/>
    </inkml:context>
    <inkml:brush xml:id="br0">
      <inkml:brushProperty name="width" value="0.025" units="cm"/>
      <inkml:brushProperty name="height" value="0.025" units="cm"/>
    </inkml:brush>
  </inkml:definitions>
  <inkml:trace contextRef="#ctx0" brushRef="#br0">27 0 9961,'0'0'11756,"-4"12"-11094,-3 19-259,1 0 0,2 0 0,-1 47 0,9-73-960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1.448"/>
    </inkml:context>
    <inkml:brush xml:id="br0">
      <inkml:brushProperty name="width" value="0.025" units="cm"/>
      <inkml:brushProperty name="height" value="0.025" units="cm"/>
    </inkml:brush>
  </inkml:definitions>
  <inkml:trace contextRef="#ctx0" brushRef="#br0">0 82 11723,'0'0'8840,"74"-42"-8199,-40 29-449,1 2-160,1 3-160,-5 5-1089,0 0-2659,-9 1-1921</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1.803"/>
    </inkml:context>
    <inkml:brush xml:id="br0">
      <inkml:brushProperty name="width" value="0.025" units="cm"/>
      <inkml:brushProperty name="height" value="0.025" units="cm"/>
    </inkml:brush>
  </inkml:definitions>
  <inkml:trace contextRef="#ctx0" brushRef="#br0">198 4 9065,'0'0'7244,"-11"-1"-5424,5 0-1734,0 1-1,0-1 1,0 1 0,0 0-1,0 0 1,0 1 0,1 0-1,-1 0 1,0 1 0,0-1-1,1 1 1,-1 0 0,1 1-1,-1-1 1,1 1 0,0 0-1,0 0 1,0 1 0,0 0-1,1 0 1,-8 8 0,3-2 20,1 0 1,1 0-1,0 1 1,-8 14 0,13-22-14,1 1 0,-1 0 0,0-1 0,1 1 0,0 0 0,0 0 0,0-1 0,0 1 0,1 0 0,-1 0 0,1 0 0,0 0 0,0 0 0,1 0 0,-1 0 0,1 0 0,0 0 0,1 4 0,0-6-57,-1 0-1,1-1 0,-1 1 0,1-1 1,-1 0-1,1 1 0,0-1 0,0 0 1,0 0-1,0 0 0,0 0 0,0 0 1,0-1-1,0 1 0,0 0 0,0-1 1,1 0-1,-1 1 0,0-1 0,0 0 1,0 0-1,1 0 0,-1-1 0,0 1 1,0-1-1,4 0 0,1 0 61,1-1 0,0 0 0,-1-1 0,0 1 0,1-1-1,8-5 1,-9 4-27,0-1 1,-1 0-1,1 0 0,-1 0 0,0-1 0,0 0 0,-1 0 1,0 0-1,0-1 0,0 0 0,-1 0 0,0 0 0,0 0 1,-1-1-1,0 0 0,0 1 0,-1-1 0,0 0 0,0 0 0,-1-1 1,1-11-1,-2 19-71,0 0 0,0 0 0,0 0 0,0 0 0,0 0 0,0 0 0,-1 0 0,1 0 0,0 0 0,-1 0 0,1 0 0,-1 0 0,1 0 0,-1 0 0,1 0 0,-1 1 0,0-1 0,1 0 0,-1 0 0,0 1 0,1-1 0,-1 0 0,0 1 0,0-1 0,0 1 0,0-1 0,0 1 0,1 0 0,-1-1 1,0 1-1,0 0 0,0-1 0,0 1 0,0 0 0,0 0 0,0 0 0,0 0 0,0 0 0,0 0 0,-2 0 0,1 1-135,0-1 0,0 0 0,-1 1 0,1-1 0,0 1 0,0 0 0,-1 0 0,1 0 0,0 0 0,0 0 0,0 0 0,0 0 0,0 1 0,1-1 0,-1 1 0,0-1 0,-1 3 0,-13 31-3659,10 4-4814,6-24 2780</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2.130"/>
    </inkml:context>
    <inkml:brush xml:id="br0">
      <inkml:brushProperty name="width" value="0.025" units="cm"/>
      <inkml:brushProperty name="height" value="0.025" units="cm"/>
    </inkml:brush>
  </inkml:definitions>
  <inkml:trace contextRef="#ctx0" brushRef="#br0">15 1 11787,'0'0'11275,"-15"48"-11275,15-38 32,0-1-128,0-3-641,3-1-672,2-5-481,-1 0-801,2-3-1729,-4-10-3171</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2.503"/>
    </inkml:context>
    <inkml:brush xml:id="br0">
      <inkml:brushProperty name="width" value="0.025" units="cm"/>
      <inkml:brushProperty name="height" value="0.025" units="cm"/>
    </inkml:brush>
  </inkml:definitions>
  <inkml:trace contextRef="#ctx0" brushRef="#br0">1 3 13581,'0'0'12679,"5"0"-12519,-4-1-156,-1 1 0,1 0 0,0-1 0,-1 1 1,1 0-1,0 0 0,-1 0 0,1 0 0,0 0 1,-1 0-1,1 0 0,0 0 0,-1 0 0,1 0 0,0 0 1,0 0-1,-1 0 0,1 0 0,0 1 0,-1-1 1,1 0-1,-1 1 0,1-1 0,0 0 0,-1 1 1,1-1-1,-1 1 0,1-1 0,-1 1 0,1-1 0,-1 1 1,1-1-1,0 1 0,-14 27 192,10-23-182,3-5-26,-1 1 0,1 0-1,0 0 1,-1-1 0,1 1 0,0 0-1,0 0 1,0-1 0,-1 1 0,1 0 0,0 0-1,0 0 1,0-1 0,1 1 0,-1 0-1,0 0 1,0 0 0,0-1 0,0 1 0,1 0-1,-1 0 1,0-1 0,1 1 0,-1 0-1,1-1 1,-1 1 0,0 0 0,1-1-1,0 1 1,-1-1 0,1 1 0,-1-1 0,1 1-1,0-1 1,-1 1 0,1-1 0,0 0-1,1 1 1,40 16-163,-8-3 117,-33-12 48,1-1 1,-1 0-1,0 1 0,0-1 0,0 1 1,0-1-1,0 1 0,0 0 0,0-1 1,-1 1-1,1 0 0,0-1 0,-1 1 1,1 0-1,-1 0 0,0 0 0,0 0 1,0-1-1,0 1 0,0 0 1,0 0-1,0 0 0,-1 0 0,1-1 1,0 1-1,-1 0 0,0 0 0,1-1 1,-1 1-1,0 0 0,0-1 0,0 1 1,0-1-1,0 1 0,0-1 0,-1 1 1,1-1-1,-2 1 0,-3 5 161,0-1 0,0 0 1,0 0-1,-1 0 0,0-1 0,-13 7 0,18-11-94,0 0 1,0 0-1,0 0 1,0 0-1,0-1 0,0 1 1,0-1-1,0 1 1,0-1-1,0 0 1,-1 1-1,1-1 0,0-1 1,-2 1-1,1-8-2070,15-9-2542,2 1-52,1-1-1505</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4.636"/>
    </inkml:context>
    <inkml:brush xml:id="br0">
      <inkml:brushProperty name="width" value="0.025" units="cm"/>
      <inkml:brushProperty name="height" value="0.025" units="cm"/>
    </inkml:brush>
  </inkml:definitions>
  <inkml:trace contextRef="#ctx0" brushRef="#br0">1 453 14478,'0'0'2050,"47"1"-353,-7-8-544,8-4-288,-1-2-513,2 0-191,-5 0-97,-7 0-32,-11 0 0,-8 1-64,-4-1-833,-11 0-1153,-3-2-2883,-7-2-2017</inkml:trace>
  <inkml:trace contextRef="#ctx0" brushRef="#br0" timeOffset="1">111 16 14926,'0'0'4580,"67"-16"-3875,-27 16-288,5 0-321,2 5-192,-5 6-1282,-5 0-1665,-10 1-1793,-13-1-2083</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2.847"/>
    </inkml:context>
    <inkml:brush xml:id="br0">
      <inkml:brushProperty name="width" value="0.025" units="cm"/>
      <inkml:brushProperty name="height" value="0.025" units="cm"/>
    </inkml:brush>
  </inkml:definitions>
  <inkml:trace contextRef="#ctx0" brushRef="#br0">78 0 9449,'0'0'13645,"-8"11"-12973,3-5-583,-2 3 50,0-1 1,0 1-1,1 1 0,1-1 1,-1 1-1,1 0 1,1 0-1,0 0 0,0 1 1,1-1-1,1 1 1,-2 13-1,5-23-132,0 0-1,0 0 1,0 0 0,0 0 0,0-1-1,0 1 1,0 0 0,1 0-1,-1-1 1,0 1 0,0-1 0,1 1-1,-1-1 1,0 0 0,1 1-1,-1-1 1,1 0 0,-1 0 0,0 0-1,1 0 1,-1 0 0,0 0-1,1 0 1,-1-1 0,2 1 0,41-7-2339,-4-18-3940,-38 23 5877,0 1 1,0-1 0,-1 1-1,1-1 1,0 0-1,-1 0 1,1 0-1,-1 0 1,1 0 0,-1-1-1,0 1 1,0 0-1,0 0 1,0-1-1,0 1 1,0-4 0,-4 6 4630,-11 9-1602,-33 58 2068,44-62-4489,-1 1-1,2-1 1,-1 1 0,1 0-1,-1 0 1,2 0 0,-1 0-1,1 0 1,0 0 0,-1 12-1,3-18-340,0 1-1,0-1 1,0 1-1,0-1 0,0 1 1,0-1-1,0 0 0,0 0 1,0 1-1,0-1 1,0 0-1,0 0 0,0 0 1,0 0-1,0 0 0,0 0 1,0-1-1,0 1 1,0 0-1,0 0 0,2-1 1,12-3-5696,-2-6-2472</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3.206"/>
    </inkml:context>
    <inkml:brush xml:id="br0">
      <inkml:brushProperty name="width" value="0.025" units="cm"/>
      <inkml:brushProperty name="height" value="0.025" units="cm"/>
    </inkml:brush>
  </inkml:definitions>
  <inkml:trace contextRef="#ctx0" brushRef="#br0">92 0 13229,'0'0'11594,"-54"52"-10729,44-35-384,1 0-321,1-2-64,1-2-96,5-4-64,0-2-32,2-2-256,0 0-1058,11-10-12843</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3.534"/>
    </inkml:context>
    <inkml:brush xml:id="br0">
      <inkml:brushProperty name="width" value="0.025" units="cm"/>
      <inkml:brushProperty name="height" value="0.025" units="cm"/>
    </inkml:brush>
  </inkml:definitions>
  <inkml:trace contextRef="#ctx0" brushRef="#br0">114 41 5894,'0'0'14744,"-9"-3"-14274,4 1-432,-1 0 0,1 1 0,-1-1 0,1 2 0,-1-1 0,1 0 1,-1 1-1,-9 1 0,13-1 7,-1 0 0,1 0 0,0 1 0,0-1 0,0 1 0,0 0 0,0-1 0,1 1 0,-1 0 0,0 0 0,0 0 0,0 0 0,1 1 0,-1-1 0,0 0 0,1 1 0,0-1 0,-1 1 0,1 0 0,0-1 0,0 1 0,-1 0 0,1 0 0,1 0 0,-1 0 0,0-1 1,0 1-1,1 0 0,-1 1 0,1-1 0,0 0 0,-1 0 0,1 2 0,1-3-37,-1 0 0,1 0 0,0-1 0,-1 1 0,1 0 0,0-1 1,-1 1-1,1-1 0,0 1 0,0-1 0,0 1 0,0-1 0,-1 1 0,1-1 0,0 0 1,0 0-1,0 1 0,0-1 0,0 0 0,0 0 0,0 0 0,0 0 0,0 0 0,-1 0 1,1 0-1,0 0 0,0-1 0,0 1 0,0 0 0,0-1 0,0 1 0,1-1 0,33-8 237,7-18-136,-40 25-100,-1 1 0,1 0 1,0-1-1,-1 1 0,1-1 1,-1 1-1,0-1 0,0 0 1,1 1-1,-1-1 0,0 0 1,0 0-1,-1 0 0,1 0 1,0 0-1,-1 0 0,1 0 1,-1 0-1,0 0 0,1-4 1,-2 5-24,0 0 1,0 1 0,0-1-1,0 0 1,0 1 0,0-1 0,0 1-1,0-1 1,0 1 0,0-1-1,0 1 1,0 0 0,0 0 0,0-1-1,0 1 1,-1 0 0,1 0 0,0 0-1,0 0 1,0 0 0,0 0-1,0 1 1,-2-1 0,-28 6-1003,28-4 791,1 0 0,-1 0 0,1 0 0,-1 0 0,1 1 0,0-1 0,0 1 0,0 0 0,0 0 0,0-1 0,1 1 0,-1 0 0,1 1 0,0-1 0,-1 4 0,-4 16-3921,6-9-2</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3.865"/>
    </inkml:context>
    <inkml:brush xml:id="br0">
      <inkml:brushProperty name="width" value="0.025" units="cm"/>
      <inkml:brushProperty name="height" value="0.025" units="cm"/>
    </inkml:brush>
  </inkml:definitions>
  <inkml:trace contextRef="#ctx0" brushRef="#br0">133 0 8872,'-8'6'3139,"-7"3"-2012,-50 36 4250,61-42-5088,0 0 1,1 0 0,-1 1 0,0-1-1,1 1 1,0 0 0,0 0-1,0 1 1,1-1 0,-1 0 0,1 1-1,0 0 1,-2 5 0,4-9-280,0 0 0,0-1 1,0 1-1,0 0 1,0-1-1,0 1 0,0 0 1,0 0-1,0-1 0,0 1 1,1-1-1,-1 1 1,0 0-1,0-1 0,1 1 1,-1 0-1,0-1 0,1 1 1,-1-1-1,1 1 1,-1-1-1,1 1 0,-1-1 1,1 1-1,-1-1 1,1 1-1,-1-1 0,1 0 1,-1 1-1,2-1 0,27 5 279,28-13 99,-50 6-302,0-1 0,0 0 0,-1 0 0,1-1 0,-1 0 0,11-9 0,-15 12-32,-1 0 0,1-1-1,0 1 1,-1-1 0,0 1 0,1-1 0,-1 0-1,0 0 1,0 1 0,1-1 0,-1 0 0,-1 0-1,1 0 1,0 0 0,0 0 0,-1 0 0,0-1 0,1 1-1,-1 0 1,0 0 0,0 0 0,0 0 0,0 0-1,0-1 1,0 1 0,-1 0 0,0-4 0,-1 4-41,1 1 0,0-1 0,-1 0 0,1 1 0,-1-1 1,0 1-1,0-1 0,1 1 0,-1 0 0,0-1 0,0 1 1,0 0-1,0 1 0,0-1 0,0 0 0,-1 0 0,1 1 0,0 0 1,0-1-1,-4 1 0,-52-1-1241,48 1 402,-23 7-5692,20-1-1863</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4.621"/>
    </inkml:context>
    <inkml:brush xml:id="br0">
      <inkml:brushProperty name="width" value="0.025" units="cm"/>
      <inkml:brushProperty name="height" value="0.025" units="cm"/>
    </inkml:brush>
  </inkml:definitions>
  <inkml:trace contextRef="#ctx0" brushRef="#br0">0 128 5733,'0'0'8264,"10"3"-6614,-3 0-1381,1-1 1,0-1 0,0 1-1,0-1 1,0 0-1,0-1 1,0 0 0,0-1-1,0 1 1,0-1-1,0-1 1,0 0-1,13-4 1,-4 1-206,49-15 258,94-15 0,-139 32-294,0 1 0,0 1 0,0 0 1,0 2-1,0 1 0,0 0 0,0 1 0,40 12 0,-44-9 13,0-2 0,0 0 0,1-2 0,-1 1 0,1-2 0,-1 0 0,26-3 0,125-25 685,-124 17-437,2 3 1,70-4-1,-82 9 525,1-1 0,-1-2-1,37-10 1,-28 5-795,47-3 1,-10 13 268,-31 2-6256,-43-2 400</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5.444"/>
    </inkml:context>
    <inkml:brush xml:id="br0">
      <inkml:brushProperty name="width" value="0.025" units="cm"/>
      <inkml:brushProperty name="height" value="0.025" units="cm"/>
    </inkml:brush>
  </inkml:definitions>
  <inkml:trace contextRef="#ctx0" brushRef="#br0">158 86 12748,'0'0'2087,"0"-9"182,-1 3-1841,-1 0 1,1 0-1,-1 0 0,0 0 0,0 1 0,-1-1 0,-5-9 1,8 14-387,-1-1 1,0 1 0,0 0 0,0-1 0,0 1 0,-1 0 0,1 0 0,0-1-1,0 1 1,-1 0 0,1 0 0,-1 1 0,1-1 0,-1 0 0,1 0 0,-1 1-1,1-1 1,-1 1 0,0-1 0,1 1 0,-1 0 0,0 0 0,1 0 0,-1 0-1,0 0 1,0 0 0,1 0 0,-1 0 0,0 1 0,1-1 0,-1 0 0,1 1 0,-1 0-1,0-1 1,1 1 0,-1 0 0,1 0 0,0 0 0,-1 0 0,1 0 0,-3 2-1,-3 5-5,0 0 0,0 0-1,1 1 1,-1-1-1,2 2 1,0-1-1,0 0 1,0 1 0,1 0-1,1 0 1,0 0-1,0 1 1,1-1-1,0 1 1,1-1 0,0 1-1,1 0 1,0-1-1,1 12 1,0-20-14,1 0 0,-1 0-1,0 0 1,0 0 0,1-1 0,-1 1 0,1 0 0,0-1-1,-1 1 1,1-1 0,0 0 0,0 0 0,0 0 0,0 0-1,0 0 1,0 0 0,0 0 0,0 0 0,1-1 0,-1 1 0,0-1-1,0 0 1,0 0 0,1 1 0,-1-1 0,0-1 0,0 1-1,5-1 1,3 0 134,-1 1-1,1-2 1,0 0-1,-1 0 1,15-5-1,-16 3-80,-1-1 0,1 0 0,-1 0 0,0 0-1,0-1 1,-1 0 0,1 0 0,-2-1 0,1 0-1,-1 0 1,0 0 0,5-9 0,-8 13-38,-1 1-1,1-1 1,-1 0 0,0 0 0,1 1 0,-1-1 0,-1 0 0,1 0-1,0 0 1,-1 0 0,1 0 0,-1 0 0,0 0 0,0 0-1,0-1 1,-1 1 0,1 0 0,-1 0 0,1 0 0,-1 0 0,0 1-1,0-1 1,0 0 0,-1 0 0,1 0 0,-1 1 0,1-1-1,-1 1 1,0-1 0,0 1 0,0 0 0,0 0 0,-1 0 0,1 0-1,-1 0 1,1 0 0,-6-2 0,7 3-116,0 0 1,0 1-1,0-1 1,0 0-1,-1 0 1,1 1 0,0-1-1,-1 1 1,1-1-1,-1 1 1,1 0-1,0-1 1,-1 1-1,1 0 1,-1 0-1,1 0 1,-1 0-1,1 0 1,0 0-1,-1 1 1,1-1-1,-1 0 1,1 1-1,0-1 1,-1 1-1,1-1 1,0 1-1,-1 0 1,1 0-1,0 0 1,0-1-1,0 1 1,0 0-1,-2 2 1,2-1-462,0 0 1,1 0-1,-1 0 1,0 0-1,1 0 1,0 0-1,-1 1 1,1-1 0,0 0-1,0 0 1,0 0-1,0 1 1,0-1-1,1 0 1,-1 0-1,1 0 1,-1 0-1,1 0 1,0 0-1,0 0 1,0 0-1,2 3 1,6 9-6071</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5.924"/>
    </inkml:context>
    <inkml:brush xml:id="br0">
      <inkml:brushProperty name="width" value="0.025" units="cm"/>
      <inkml:brushProperty name="height" value="0.025" units="cm"/>
    </inkml:brush>
  </inkml:definitions>
  <inkml:trace contextRef="#ctx0" brushRef="#br0">70 0 15278,'0'0'11846,"0"7"-11814,0 3-36,1-1 5,-1 0 0,0-1 0,0 1 0,-1 0 0,0 0 0,0 0 1,-1-1-1,-4 10 0,6-17-35,0-1 0,-1 1 0,1 0 0,0-1 0,-1 1 0,1 0 0,0-1 0,0 1 0,0 0 0,0-1 0,-1 1 0,1 0 0,0-1 1,0 1-1,0 0 0,0-1 0,1 1 0,-1 0 0,0-1 0,0 1 0,0 0 0,0-1 0,1 1 0,-1-1 0,0 1 0,1 0 0,-1-1 0,1 2 0,20 6-1027,43-8-528,-45-1 1428,-17 0 163,-1 1 0,1 0-1,-1 0 1,1 0 0,-1 0 0,1 1-1,-1-1 1,1 0 0,-1 1 0,0-1-1,1 1 1,-1-1 0,1 1-1,-1-1 1,0 1 0,0 0 0,1 0-1,-1 0 1,0 0 0,0 0 0,0 0-1,0 0 1,1 1 0,-1 0 50,0 1 0,-1-1 0,1 0 0,-1 1 0,1-1 1,-1 0-1,0 1 0,0-1 0,0 0 0,-1 1 0,1-1 0,0 0 0,-1 1 0,1-1 1,-2 3-1,-1 1 138,1 0 1,-1 0 0,0-1 0,-1 1 0,1-1 0,-1 0-1,0 0 1,-1 0 0,1 0 0,-1-1 0,0 0-1,0 0 1,0 0 0,-1-1 0,1 1 0,-11 3 0,5-1 100,0-2 0,0 1 0,-1-2 0,1 1 0,-1-2 1,0 0-1,-23 2 0,37-8-1972,0 1 0,0-1 0,0 1 0,1 0 0,0-1 0,0 1 0,0 0 0,4-2 0,8-8-11083</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7.078"/>
    </inkml:context>
    <inkml:brush xml:id="br0">
      <inkml:brushProperty name="width" value="0.025" units="cm"/>
      <inkml:brushProperty name="height" value="0.025" units="cm"/>
    </inkml:brush>
  </inkml:definitions>
  <inkml:trace contextRef="#ctx0" brushRef="#br0">1 0 6534,'0'0'15054,"46"47"-14605,-31-37-289,2 2-96,0-7-288,-2-5-2403,-3 0-5668</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7.941"/>
    </inkml:context>
    <inkml:brush xml:id="br0">
      <inkml:brushProperty name="width" value="0.025" units="cm"/>
      <inkml:brushProperty name="height" value="0.025" units="cm"/>
    </inkml:brush>
  </inkml:definitions>
  <inkml:trace contextRef="#ctx0" brushRef="#br0">150 9 9865,'0'0'10042,"-8"-2"-9967,4 1-74,2 0 3,0 0 0,0 0 0,0 1 0,0-1 0,0 1 0,-1-1 0,1 1 0,0 0 0,0 0 0,0 0 0,-1 0 0,1 0 0,0 0 0,0 1 0,0-1-1,0 1 1,0 0 0,0-1 0,-1 1 0,1 0 0,1 0 0,-1 0 0,0 0 0,0 1 0,0-1 0,1 0 0,-1 1 0,0-1 0,1 1 0,0 0 0,-2 2 0,-7 11 184,1 0 0,0 1 1,1 0-1,1 0 1,1 1-1,0 0 0,1 0 1,1 1-1,0-1 0,2 1 1,0 0-1,1-1 0,1 28 1,1-41-221,-1-1 0,1 1 0,0 0 0,0-1 0,0 1 0,0-1 0,1 1 0,0-1 0,-1 1 0,1-1 0,0 0 0,1 0 0,-1 0 0,0 0 0,1 0 0,0-1 0,0 1 0,-1-1 0,1 0 0,1 1 0,-1-1 1,0-1-1,0 1 0,1 0 0,6 1 0,0 0-714,0-1 0,1 0 0,-1 0 1,1-1-1,-1-1 0,1 0 0,-1 0 0,14-2 1,29-10-6259</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8.436"/>
    </inkml:context>
    <inkml:brush xml:id="br0">
      <inkml:brushProperty name="width" value="0.025" units="cm"/>
      <inkml:brushProperty name="height" value="0.025" units="cm"/>
    </inkml:brush>
  </inkml:definitions>
  <inkml:trace contextRef="#ctx0" brushRef="#br0">0 365 12332,'0'0'7073,"7"-8"-6278,42-45 84,1 1-562,-2-3 0,-2-1 0,51-85-1,-107 162-204,0 1-1,2 0 1,0 0 0,2 1-1,0 0 1,1 0-1,2 0 1,-2 46-1,5-68-145,0 0 0,0 0-1,0 0 1,0-1 0,0 1 0,1 0 0,-1 0-1,0 0 1,0 0 0,1-1 0,-1 1 0,1 0-1,-1 0 1,1-1 0,-1 1 0,1 0 0,-1-1-1,1 1 1,-1 0 0,1-1 0,0 1 0,-1-1-1,1 1 1,0-1 0,0 1 0,-1-1 0,1 1-1,0-1 1,0 0 0,0 0 0,0 1 0,-1-1-1,3 0 1,-1 0-419,1 0 0,-1 1 0,1-2 0,-1 1 1,1 0-1,-1 0 0,1-1 0,-1 1 0,1-1 0,-1 0 0,3-1 0,16-13-6338</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4.995"/>
    </inkml:context>
    <inkml:brush xml:id="br0">
      <inkml:brushProperty name="width" value="0.025" units="cm"/>
      <inkml:brushProperty name="height" value="0.025" units="cm"/>
    </inkml:brush>
  </inkml:definitions>
  <inkml:trace contextRef="#ctx0" brushRef="#br0">25 1 10730,'0'0'2189,"-4"9"-732,2-4-1374,-2 3 490,1 0 0,0 0-1,1 0 1,0 1 0,-2 14-1,4-21-517,0 0 0,0 0-1,0 0 1,0 0 0,0-1-1,0 1 1,1 0 0,-1 0-1,1 0 1,-1 0 0,1 0-1,0-1 1,0 1 0,0 0 0,0-1-1,0 1 1,0 0 0,0-1-1,0 0 1,1 1 0,-1-1-1,1 0 1,-1 1 0,1-1-1,-1 0 1,1 0 0,0 0 0,-1 0-1,1-1 1,0 1 0,0 0-1,0-1 1,0 1 0,-1-1-1,4 1 1,9 0-8,-1-1-1,1 1 1,0-2-1,-1 0 1,1-1-1,-1 0 1,0-1-1,0 0 1,0-2-1,0 1 1,0-1-1,22-13 1,31-11 507,-70 31-395,1 1 1,-1-1 0,1 0 0,0 1 0,0 0 0,0 0 0,0 0-1,0 0 1,0 0 0,1 1 0,0-1 0,0 1 0,0 0 0,0-1-1,0 1 1,1 0 0,-2 4 0,4-7-159,-1 0 0,1-1 0,-1 1 0,1 0 0,0 0 0,-1-1-1,1 1 1,0 0 0,-1-1 0,1 1 0,0-1 0,0 1 0,-1-1 0,1 1 0,0-1 0,0 0 0,0 1 0,0-1 0,-1 0 0,1 0-1,0 0 1,0 1 0,0-1 0,0 0 0,0 0 0,0 0 0,0-1 0,0 1 0,0 0 0,1 0 0,35-4 151,26-21-287,-54 20-125,0 1 0,1-1 0,0 2 0,0 0 0,0 0 0,0 0 0,17-1 0,-26 5 184,-1-1-1,1 1 1,-1-1-1,1 1 1,-1-1 0,0 1-1,1 0 1,-1-1 0,0 1-1,0-1 1,1 1-1,-1 0 1,0-1 0,0 1-1,0 0 1,0-1 0,0 1-1,0 0 1,0-1-1,0 1 1,0 0 0,0-1-1,0 1 1,0 0-1,-1-1 1,1 1 0,0 0-1,0-1 1,-1 1 0,1-1-1,0 1 1,-1 0-1,1-1 1,-1 1 0,0 0-1,-12 26-979,10-22 605,-16 31-1126,14-10-4403</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8.809"/>
    </inkml:context>
    <inkml:brush xml:id="br0">
      <inkml:brushProperty name="width" value="0.025" units="cm"/>
      <inkml:brushProperty name="height" value="0.025" units="cm"/>
    </inkml:brush>
  </inkml:definitions>
  <inkml:trace contextRef="#ctx0" brushRef="#br0">82 0 12396,'0'0'9961,"-34"64"-9609,19-24-127,3 2-161,2 2-32,3-2-32,3-5 0,4-5-32,0-8-321,0-6-575,0-7-610,0-8-352</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9.137"/>
    </inkml:context>
    <inkml:brush xml:id="br0">
      <inkml:brushProperty name="width" value="0.025" units="cm"/>
      <inkml:brushProperty name="height" value="0.025" units="cm"/>
    </inkml:brush>
  </inkml:definitions>
  <inkml:trace contextRef="#ctx0" brushRef="#br0">1 1 10250,'0'0'8648,"60"7"-7943,-27-6-97,4-1-384,2 0-160,-2 0-384,-6-1-1762,-4-7-3299</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9.512"/>
    </inkml:context>
    <inkml:brush xml:id="br0">
      <inkml:brushProperty name="width" value="0.025" units="cm"/>
      <inkml:brushProperty name="height" value="0.025" units="cm"/>
    </inkml:brush>
  </inkml:definitions>
  <inkml:trace contextRef="#ctx0" brushRef="#br0">172 52 5605,'0'0'8723,"1"-7"-5557,3-25-844,-4 31-2265,0 1 0,0-1 0,0 0 0,0 1 0,-1-1 0,1 1 0,0-1 0,0 1 0,-1-1 0,1 1-1,0-1 1,-1 1 0,1 0 0,-1-1 0,1 1 0,0-1 0,-1 1 0,1 0 0,-1-1 0,1 1 0,-1 0 0,1 0 0,-1-1 0,1 1 0,-1 0 0,0 0 0,1 0 0,-1 0 0,1 0-1,-1 0 1,1 0 0,-1 0 0,0 0 0,1 0 0,-1 0 0,1 0 0,-1 0 0,1 0 0,-1 0 0,1 1 0,-2-1 0,-21 7 231,15-2-285,0 1 0,0 0 0,1 0 1,0 1-1,1 0 0,-1 0 0,1 0 0,0 1 0,1 0 0,-7 14 1,1-2 106,1 1 0,2 0 0,-10 29 0,16-44-10,1 0 1,-1 0-1,1 0 0,0 0 1,1 0-1,-1 0 0,1 0 1,0 0-1,1 0 0,-1 0 1,1 0-1,2 7 0,-2-11-61,0-1 0,0 1 0,0 0 0,-1-1-1,2 0 1,-1 1 0,0-1 0,0 0 0,0 1 0,1-1-1,-1 0 1,0 0 0,1 0 0,-1 0 0,1 0 0,0 0-1,1 0 1,1 0 4,0 0 0,-1 0 0,1-1 1,0 1-1,0-1 0,0 0 0,-1 0 0,1 0 0,0-1 0,6-1 0,0-1 13,0 0 1,0-1-1,0 0 0,-1 0 0,1-1 1,-1-1-1,0 1 0,-1-2 0,1 1 1,-1-1-1,0 0 0,-1-1 0,0 0 0,7-9 1,-7 7-30,0 1 0,-1-1 0,0 0 0,0-1 0,-1 1 0,-1-1 0,0 0 0,0 0 1,-1-1-1,-1 1 0,0-1 0,1-16 0,-3 24-24,0 0 0,0 1 0,-1-1 0,0 0 0,1 1 0,-1-1 0,-1 1 0,1-1 1,0 1-1,-1 0 0,0-1 0,0 1 0,-4-6 0,5 8-80,-1 0 0,1-1 0,0 1 0,-1 0 0,1 0 0,-1 0 0,1 0 0,-1 0 0,1 0 0,-1 1 0,0-1 0,0 0 0,1 1 0,-1-1 0,0 1 0,0 0 0,1 0 0,-1-1 0,0 1 0,0 0 0,0 1 0,0-1 0,1 0 0,-1 0 0,0 1 0,0-1 0,1 1 0,-1 0 0,0-1 0,-2 2 0,-12 17-3027,11-3-1959,4-8-1557</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19.931"/>
    </inkml:context>
    <inkml:brush xml:id="br0">
      <inkml:brushProperty name="width" value="0.025" units="cm"/>
      <inkml:brushProperty name="height" value="0.025" units="cm"/>
    </inkml:brush>
  </inkml:definitions>
  <inkml:trace contextRef="#ctx0" brushRef="#br0">19 0 12588,'0'0'10682,"0"11"-10463,-19 231-91,22-237-3127,4-12 903,4-13-2375,1-8-3398</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0.382"/>
    </inkml:context>
    <inkml:brush xml:id="br0">
      <inkml:brushProperty name="width" value="0.025" units="cm"/>
      <inkml:brushProperty name="height" value="0.025" units="cm"/>
    </inkml:brush>
  </inkml:definitions>
  <inkml:trace contextRef="#ctx0" brushRef="#br0">27 0 17777,'0'0'9230,"5"1"-9145,-4-1-80,0 0 0,0 0-1,0 0 1,0 1 0,0-1 0,0 0-1,0 0 1,0 1 0,0-1 0,0 1-1,0-1 1,0 1 0,0-1-1,0 1 1,0-1 0,0 1 0,0 0-1,-1-1 1,1 1 0,0 0 0,-1 0-1,1 0 1,0 0 0,-1 0-1,1-1 1,-1 1 0,1 0 0,-1 0-1,1 2 1,-1 1 18,0-1-1,0 1 1,-1 0-1,1-1 1,-1 1-1,0-1 1,0 1-1,0-1 1,0 1-1,-2 2 1,2-4-54,0-1 1,0 0-1,1 1 1,-1-1-1,1 1 0,-1-1 1,1 1-1,0-1 1,0 1-1,0-1 1,-1 1-1,1-1 0,1 1 1,-1-1-1,0 1 1,0-1-1,0 1 0,1-1 1,-1 1-1,1-1 1,-1 1-1,1-1 0,0 1 1,-1-1-1,1 0 1,0 0-1,0 1 0,0-1 1,0 0-1,0 0 1,0 0-1,0 0 1,2 1-1,4 2-46,0-1 0,0 0 0,1 0 0,-1 0 0,14 2 0,-13-3 77,-1 0-1,1 0 0,-1 1 1,0-1-1,12 8 1,-17-9-4,1 1 0,-1 0 1,0 0-1,0 0 0,0 0 1,-1 1-1,1-1 0,0 0 1,-1 1-1,0-1 0,1 1 1,-1-1-1,0 1 0,0 0 1,0 0-1,-1-1 0,1 1 1,-1 0-1,0 0 0,1 0 1,-1-1-1,0 1 1,-1 0-1,1 0 0,0 0 1,-1 0-1,0-1 0,0 1 1,1 0-1,-2-1 0,1 1 1,0 0-1,0-1 0,-1 0 1,1 1-1,-5 3 0,1 2 217,-1 0 0,-1 0-1,0-1 1,0 0 0,0 0-1,-1 0 1,0-1 0,0-1-1,-13 8 1,14-10 54,0 0 0,-1 0 0,0-1-1,1 0 1,-1-1 0,0 1 0,0-2 0,0 1 0,-10-1 0,18 0-280,-1 0 1,1 0-1,0 0 1,-1 0-1,1 0 1,0 0-1,-1 0 1,1 0-1,0 0 1,-1 0-1,1-1 0,0 1 1,-1 0-1,1 0 1,0 0-1,-1-1 1,1 1-1,0 0 1,-1 0-1,1 0 1,0-1-1,0 1 0,0 0 1,-1-1-1,1 1 1,0 0-1,0-1 1,0 1-1,-1 0 1,1-1-1,0 1 0,0 0 1,0-1-1,0 1 1,0 0-1,0-1 1,0 0-1,5-17-2225,16-12-4256,-5 12 163,3-1-3385</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0.743"/>
    </inkml:context>
    <inkml:brush xml:id="br0">
      <inkml:brushProperty name="width" value="0.025" units="cm"/>
      <inkml:brushProperty name="height" value="0.025" units="cm"/>
    </inkml:brush>
  </inkml:definitions>
  <inkml:trace contextRef="#ctx0" brushRef="#br0">57 1 13036,'0'0'14644,"-2"8"-14351,-17 45 125,12-40-303,2 1-1,0-1 1,0 1-1,1 1 1,1-1 0,0 0-1,-1 30 1,5-43-164,0 1 1,0 0 0,0-1-1,0 1 1,0-1 0,0 0-1,1 1 1,-1-1 0,0 0 0,1 0-1,-1 0 1,1 0 0,-1 0-1,1 0 1,0 0 0,-1 0-1,1-1 1,0 1 0,-1-1-1,1 1 1,0-1 0,0 1-1,0-1 1,0 0 0,-1 0-1,1 0 1,0 0 0,3-1-1,4 1-606,0 0 0,0-1 0,0 0 0,15-4 0,-1-6-3989,0-4-1570</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1.071"/>
    </inkml:context>
    <inkml:brush xml:id="br0">
      <inkml:brushProperty name="width" value="0.025" units="cm"/>
      <inkml:brushProperty name="height" value="0.025" units="cm"/>
    </inkml:brush>
  </inkml:definitions>
  <inkml:trace contextRef="#ctx0" brushRef="#br0">69 0 9513,'0'0'9417,"-39"52"-6502,29-30-609,-2-1-641,7 3-896,2-5-481,3-1-224,0-3-31,8-5-290,4-5-2049,-2-5-1826,1 0-5829</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1.521"/>
    </inkml:context>
    <inkml:brush xml:id="br0">
      <inkml:brushProperty name="width" value="0.025" units="cm"/>
      <inkml:brushProperty name="height" value="0.025" units="cm"/>
    </inkml:brush>
  </inkml:definitions>
  <inkml:trace contextRef="#ctx0" brushRef="#br0">169 1 11819,'0'0'11147,"-48"43"-10539,22-13-159,0 4-289,2 1-128,4-1 0,6-7-64,6-2 32,6-11-32,2-6-320,2-8-1058,8 0-576,0-17-864,0-5-3396</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1.927"/>
    </inkml:context>
    <inkml:brush xml:id="br0">
      <inkml:brushProperty name="width" value="0.025" units="cm"/>
      <inkml:brushProperty name="height" value="0.025" units="cm"/>
    </inkml:brush>
  </inkml:definitions>
  <inkml:trace contextRef="#ctx0" brushRef="#br0">82 28 13421,'0'0'3881,"-9"2"-2253,5-1-1567,1 0-1,-1 0 1,1 0 0,-1 0-1,1 0 1,-1 1 0,1 0-1,0-1 1,0 1 0,0 1-1,0-1 1,0 0 0,0 1-1,1-1 1,-1 1 0,1 0-1,-1 0 1,1 0 0,0 0-1,0 0 1,1 0 0,-1 1-1,1-1 1,-1 0 0,1 1-1,0-1 1,0 1 0,1 0-1,-1-1 1,1 1 0,0 0-1,0 5 1,0-8-46,1-1 1,-1 1-1,1 0 1,0 0 0,-1-1-1,1 1 1,-1-1-1,1 1 1,0-1-1,0 1 1,-1-1-1,1 1 1,0-1-1,0 1 1,0-1-1,-1 0 1,1 0 0,0 1-1,0-1 1,0 0-1,0 0 1,0 0-1,0 0 1,-1 0-1,1 0 1,0 0-1,0 0 1,0 0 0,0-1-1,0 1 1,0 0-1,30-8 641,-24 4-608,0 0 1,-1 0-1,0-1 1,1 0-1,-2 0 0,1 0 1,7-9-1,-12 12-12,1 1 0,-1 0-1,0-1 1,1 1-1,-1-1 1,0 1 0,0-1-1,0 1 1,0-1 0,0 0-1,-1 0 1,1 1 0,0-1-1,-1 0 1,1 0 0,-1 0-1,0 0 1,1 0 0,-1 0-1,0 1 1,0-1 0,0 0-1,-1 0 1,1 0 0,0 0-1,-1 0 1,1 0 0,-1 1-1,0-1 1,0 0 0,1 0-1,-1 1 1,0-1-1,0 0 1,-2-1 0,1 1-50,-1 1 1,1 0-1,0-1 1,-1 1 0,1 0-1,0 0 1,-1 1-1,0-1 1,1 1-1,-1-1 1,1 1-1,-1 0 1,0-1-1,1 1 1,-1 1 0,1-1-1,-1 0 1,0 1-1,1-1 1,-1 1-1,1 0 1,-1 0-1,1 0 1,0 0-1,-1 0 1,1 0-1,0 1 1,0-1 0,0 1-1,0 0 1,0-1-1,0 1 1,0 0-1,0 0 1,1 0-1,-1 1 1,1-1-1,0 0 1,-1 0 0,1 1-1,0-1 1,1 1-1,-1-1 1,0 1-1,1-1 1,-1 1-1,1 3 1,0 28-3546,8-14-1658,4-8-661</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2.269"/>
    </inkml:context>
    <inkml:brush xml:id="br0">
      <inkml:brushProperty name="width" value="0.025" units="cm"/>
      <inkml:brushProperty name="height" value="0.025" units="cm"/>
    </inkml:brush>
  </inkml:definitions>
  <inkml:trace contextRef="#ctx0" brushRef="#br0">60 90 13805,'0'0'2717,"-8"7"-10,-3 1-1776,7-6-613,0 1 0,0-1 0,1 1 0,-1 0 1,1 0-1,0 0 0,0 1 0,0-1 0,0 1 1,-3 6-1,15-11 631,5-5-665,9-8 60,-13 9-311,-1 0 0,0-1 0,0 0-1,0-1 1,-1 1 0,0-2 0,0 1 0,0-1 0,9-14 0,-16 21-13,-1 0 0,1 0 1,-1 0-1,1 0 0,-1 1 1,0-1-1,0 0 1,1 0-1,-1 0 0,0 0 1,0 0-1,0 0 0,0 0 1,0 0-1,0 0 1,0 0-1,0 0 0,-1 0 1,1 0-1,0 0 0,-1 0 1,1 0-1,0 0 1,-1 1-1,1-1 0,-1 0 1,0-1-1,-1 1-27,0-1 0,1 1 0,-1-1 1,0 1-1,0 0 0,0 0 0,0 0 0,0 0 0,0 1 0,0-1 1,-5-1-1,4 2-289,-1-1 1,0 0 0,0 1 0,0 0 0,1-1 0,-1 2-1,0-1 1,0 0 0,0 1 0,1 0 0,-1-1-1,0 2 1,1-1 0,-5 2 0,4 1-2324</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5.464"/>
    </inkml:context>
    <inkml:brush xml:id="br0">
      <inkml:brushProperty name="width" value="0.025" units="cm"/>
      <inkml:brushProperty name="height" value="0.025" units="cm"/>
    </inkml:brush>
  </inkml:definitions>
  <inkml:trace contextRef="#ctx0" brushRef="#br0">97 0 14125,'0'0'5381,"-4"8"-4548,-3 16-527,0 0 0,1 0 0,2 0 0,0 1 0,2 0 0,1-1 0,2 37 1,-3 40-220,0-87 46,-1 0 1,0 1-1,-1-2 1,0 1-1,-1 0 1,-13 23-1,33-95 796,33-124-2116,-30 107 741,-17 69 414,1 0 1,0 1 0,0-1 0,0 1 0,1 0 0,-1 0-1,1 0 1,1 0 0,-1 0 0,1 1 0,-1-1 0,1 1-1,1 0 1,-1 0 0,5-3 0,-5 4 20,0 1 0,-1 1 1,1-1-1,0 0 0,0 1 0,0 0 0,0 0 0,1 0 1,-1 0-1,0 1 0,0-1 0,0 1 0,1 0 0,-1 1 1,0-1-1,0 1 0,0-1 0,0 1 0,0 1 0,0-1 1,7 3-1,-10-3 8,1-1 1,-1 1-1,1-1 0,-1 1 1,1 0-1,-1 0 1,1 0-1,-1 0 0,0 0 1,0 0-1,1 0 1,-1 0-1,0 0 0,0 0 1,0 1-1,0-1 1,0 0-1,-1 1 0,1-1 1,0 1-1,-1-1 1,1 1-1,-1-1 0,1 1 1,-1-1-1,0 1 1,1 0-1,-1-1 0,0 1 1,0 0-1,0-1 1,0 1-1,-1-1 0,1 1 1,0 0-1,-1-1 1,1 1-1,-1-1 0,1 1 1,-1-1-1,-1 3 0,-1 1 55,0-1-1,0 1 0,-1-1 0,0 1 0,1-1 1,-2 0-1,1 0 0,0-1 0,-1 1 0,-6 3 1,-6 2 201,-1 0 1,0-2-1,0 0 1,0-1-1,0-1 1,-1-1 0,0 0-1,0-2 1,-29 1-1,47-3-270,1 1 0,0-1-1,-1 0 1,1 0 0,-1 0 0,1 0-1,-1 0 1,1 0 0,0 0-1,-1 0 1,1 0 0,-1-1-1,1 1 1,-1 0 0,1 0 0,0 0-1,-1 0 1,1-1 0,0 1-1,-1 0 1,1 0 0,-1-1 0,1 1-1,0 0 1,0 0 0,-1-1-1,1 1 1,0 0 0,-1-1-1,1 1 1,0-1 0,0 1 0,-1-1-1,8-14-1224,19-12-1636,-26 27 2857,32-29-4464,4-1-3426</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2.643"/>
    </inkml:context>
    <inkml:brush xml:id="br0">
      <inkml:brushProperty name="width" value="0.025" units="cm"/>
      <inkml:brushProperty name="height" value="0.025" units="cm"/>
    </inkml:brush>
  </inkml:definitions>
  <inkml:trace contextRef="#ctx0" brushRef="#br0">112 0 14606,'0'0'4372,"0"8"-3806,1 8-115,1 1 1,1-1-1,0 0 1,1 0-1,10 26 1,-6-19-131,0 0 0,4 34 0,-11-49-286,0 0 1,-1 1-1,0-1 0,0 0 0,-1 0 0,0 0 1,0 0-1,-1 0 0,0 0 0,0 0 0,-5 10 0,-4 3-30,0 0-1,-2-1 0,0 0 1,-23 26-1,-9-3-2935,21-27-2039</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3.205"/>
    </inkml:context>
    <inkml:brush xml:id="br0">
      <inkml:brushProperty name="width" value="0.025" units="cm"/>
      <inkml:brushProperty name="height" value="0.025" units="cm"/>
    </inkml:brush>
  </inkml:definitions>
  <inkml:trace contextRef="#ctx0" brushRef="#br0">39 43 8648,'0'0'5840,"-7"9"-4889,-21 27-337,28-35-588,0-1 1,-1 0-1,1 1 1,0-1-1,-1 0 1,1 1 0,0-1-1,0 0 1,-1 1-1,1-1 1,0 1-1,0-1 1,0 0 0,0 1-1,-1-1 1,1 1-1,0-1 1,0 1 0,0-1-1,0 1 1,0-1-1,0 0 1,0 1-1,0-1 1,0 1 0,0-1-1,0 1 1,1-1-1,-1 1 1,0-1 0,0 0-1,0 1 1,0-1-1,1 1 1,-1-1-1,0 0 1,1 1 0,-1-1-1,0 0 1,0 1-1,1-1 1,-1 0 0,1 1-1,-1-1 1,0 0-1,1 0 1,0 1-1,20 2 526,-19-3-404,39 0 207,-1-2 0,0-2-1,0-1 1,0-3 0,58-17 0,17-3-258,-55 15-89,1 3 1,1 2-1,0 3 1,75 3 0,-126 4-12,1 0 1,-1 1 0,0 0 0,0 1-1,0 1 1,0-1 0,-1 2 0,0-1-1,0 1 1,12 10 0,-12-8 8,0-2 1,0 1-1,1-1 0,0-1 0,0 0 1,0 0-1,0-1 0,21 4 1,5-5 190,1-2 0,-1-2 1,1-2-1,-1-1 0,39-9 1,-22 3-179,77-2 0,-57 11 270,-40 3 542,1-2 0,0-2 0,-1-1-1,1-2 1,56-15 0,-76 15-835,-6 1-86,0 1 0,0 0 0,0 1 0,0 0 0,14-1 0,-23 3-72,0 1-1,0-1 1,1 0 0,-1 0-1,0 0 1,0 1 0,0-1-1,1 0 1,-1 0 0,0 1-1,0-1 1,0 0 0,0 0-1,0 1 1,1-1 0,-1 0-1,0 0 1,0 1 0,0-1-1,0 0 1,0 1 0,0-1-1,0 0 1,0 1 0,0-1-1,0 0 1,0 1 0,0-1-1,0 0 1,0 0-1,0 1 1,-1-1 0,1 0-1,0 1 1,0-1 0,0 0-1,0 0 1,0 1 0,-1-1-1,1 0 1,0 0 0,0 1-1,-1-1 1,-8 2-5844</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4.031"/>
    </inkml:context>
    <inkml:brush xml:id="br0">
      <inkml:brushProperty name="width" value="0.025" units="cm"/>
      <inkml:brushProperty name="height" value="0.025" units="cm"/>
    </inkml:brush>
  </inkml:definitions>
  <inkml:trace contextRef="#ctx0" brushRef="#br0">270 16 12075,'0'0'10384,"-11"-4"-9738,4 2-586,4 0-47,0 1-1,-1 0 1,1-1 0,-1 1 0,1 1 0,-1-1 0,1 0 0,-1 1 0,0 0 0,1 0 0,-1 0 0,1 0 0,-1 0 0,0 1 0,1 0 0,-1-1 0,1 2 0,-1-1-1,1 0 1,0 0 0,-1 1 0,-2 2 0,-10 8-17,0 1 0,1 1 0,0 0-1,1 1 1,-23 33 0,29-37 48,2-1 0,-1 1 0,2 1 0,-1-1 0,2 1 0,-1 0 0,2 0 0,-1 0 0,2 1 0,-3 22 0,5-33-35,0 0-1,0 0 0,0 0 1,0 0-1,0 0 0,0 0 1,1 1-1,-1-1 1,1 0-1,0 0 0,-1 0 1,1 0-1,0-1 0,0 1 1,0 0-1,1 0 0,-1 0 1,0-1-1,1 1 1,-1-1-1,1 1 0,1 1 1,0-2 22,0 1 0,0-1 0,0 0 0,0 0 0,0 0 0,1 0 0,-1 0 0,0-1 0,0 1 0,1-1 0,-1 0 0,7-1 0,1 0 100,0-1-1,0 0 0,-1-1 1,1-1-1,-1 1 0,1-2 1,15-8-1,-11 3-20,-1 0 0,0-1-1,-1-1 1,0 0 0,0-1 0,14-19-1,-22 26-7,-1 0-1,0 0 0,0 0 0,0-1 0,-1 0 0,0 1 1,0-1-1,0 0 0,-1-1 0,0 1 0,-1 0 0,1 0 1,-1-1-1,-1 1 0,0-1 0,0 1 0,-1-13 0,0 18-165,0 0 1,0 1-1,-1-1 0,1 0 0,0 1 0,-1-1 1,1 1-1,-1 0 0,1 0 0,-1-1 0,1 1 0,-1 0 1,0 0-1,0 0 0,1 1 0,-1-1 0,0 0 1,0 1-1,0-1 0,0 1 0,0-1 0,0 1 1,0 0-1,0 0 0,0 0 0,-4 1 0,1-1-1082,-1 0-1,1 0 0,0 0 0,-1 1 1,1 0-1,-1 1 0,1-1 1,-9 4-1,3 3-5019,3 0-2941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4.357"/>
    </inkml:context>
    <inkml:brush xml:id="br0">
      <inkml:brushProperty name="width" value="0.025" units="cm"/>
      <inkml:brushProperty name="height" value="0.025" units="cm"/>
    </inkml:brush>
  </inkml:definitions>
  <inkml:trace contextRef="#ctx0" brushRef="#br0">0 1 10794,'0'0'14158,"16"52"-12909,-5-35-352,6 3-417,3-1-288,4 1-160,1-3 0,0-2-480,-2-2-2115,-5-5-1408,-3-7-3012</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5.152"/>
    </inkml:context>
    <inkml:brush xml:id="br0">
      <inkml:brushProperty name="width" value="0.025" units="cm"/>
      <inkml:brushProperty name="height" value="0.025" units="cm"/>
    </inkml:brush>
  </inkml:definitions>
  <inkml:trace contextRef="#ctx0" brushRef="#br0">47 1 11499,'0'0'11445,"-3"8"-11349,-7 13-34,4-9 394,1 0 0,-1 1 0,2-1 0,0 1 0,-5 25 0,9-37-425,1-1 0,-1 1 1,0 0-1,1-1 0,-1 1 0,0 0 1,1-1-1,-1 1 0,1 0 0,-1-1 1,1 1-1,-1-1 0,1 1 0,-1-1 1,1 1-1,0-1 0,-1 0 0,1 1 1,0-1-1,-1 0 0,1 1 0,0-1 1,-1 0-1,1 0 0,0 0 0,0 0 1,-1 1-1,1-1 0,0 0 0,-1 0 1,1 0-1,1-1 0,31 0 147,-30 0-111,11-1-309,1-1 1,0 0 0,-1-2 0,0 1 0,27-14 0,-7-4-3550,-7-4-3431,-16 9 319</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25.513"/>
    </inkml:context>
    <inkml:brush xml:id="br0">
      <inkml:brushProperty name="width" value="0.025" units="cm"/>
      <inkml:brushProperty name="height" value="0.025" units="cm"/>
    </inkml:brush>
  </inkml:definitions>
  <inkml:trace contextRef="#ctx0" brushRef="#br0">56 1 11179,'0'0'7206,"-37"58"-4515,28-32-609,4-1-417,0 1-864,5-1-480,0-3-193,2 0-128,10-4-64,-1-7-2146,-2-6-2787</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1.921"/>
    </inkml:context>
    <inkml:brush xml:id="br0">
      <inkml:brushProperty name="width" value="0.025" units="cm"/>
      <inkml:brushProperty name="height" value="0.025" units="cm"/>
    </inkml:brush>
  </inkml:definitions>
  <inkml:trace contextRef="#ctx0" brushRef="#br0">1 19 5894,'0'0'2968,"5"8"-2520,-1-1-201,1-1 1,0 0-1,0 0 0,0 0 0,1-1 0,0 0 1,0 0-1,0 0 0,0-1 0,1 1 0,0-2 1,9 5-1,14 3-24,1-1 0,1-2 1,-1-1-1,1-1 0,64 3 1,-12-9 270,92-12-1,26 3-410,311 24 0,-388-11 828,189-19 1,122-40 836,134-10-1988,344 54 219,-618 13 15,315 18 28,21-1 399,-85-18-250,-502 2-211,1 2-1,-2 2 1,1 1 0,-1 3-1,0 2 1,50 21-1,-81-30-954,1 0 1,0-1-1,0 0 0,1-1 0,19 0 0,32 4-7545,-52 3 6738,-13-8 1869,-1 0 0,0 0 1,1 0-1,-1 1 0,0-1 0,0 0 0,0 0 0,0 1 0,0-1 0,0 0 0,0 0 1,-1 1-1,1-1 0,0 0 0,-1 0 0,1 1 0,-1-1 0,1 0 0,-1 0 0,0 0 1,1 0-1,-1 0 0,0 0 0,0 0 0,1 0 0,-3 1 0,-13 11-152</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2.344"/>
    </inkml:context>
    <inkml:brush xml:id="br0">
      <inkml:brushProperty name="width" value="0.025" units="cm"/>
      <inkml:brushProperty name="height" value="0.025" units="cm"/>
    </inkml:brush>
  </inkml:definitions>
  <inkml:trace contextRef="#ctx0" brushRef="#br0">11 553 7847,'0'0'6225,"-4"-9"-5734,3 7-466,0-1 1,0 0-1,0 1 0,0-1 0,1 0 1,-1 1-1,1-1 0,-1 0 0,1 0 0,0 0 1,0 0-1,0 1 0,2-6 0,-1 4 32,1 0 0,0 1-1,0-1 1,1 1-1,-1 0 1,1-1 0,-1 1-1,1 0 1,0 1-1,0-1 1,1 0 0,5-3-1,40-28 243,1 2 0,2 3-1,1 1 1,74-27 0,-95 44-268,1 1 1,-1 1 0,2 2-1,-1 1 1,1 2-1,-1 1 1,1 2 0,0 1-1,40 5 1,-36 4 53,0 1 1,0 2 0,-1 1-1,55 28 1,-52-21 3,1-2 0,1-3 0,59 15 1,-50-21 259,1-3 1,0-2 0,0-3 0,1-2 0,-1-2 0,0-2 0,0-3 0,80-22 0,21-18-172,212-98 1,-187 70 687,-103 52-637,4-3-1444,-32 0-4200,-17 2-4717</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4.801"/>
    </inkml:context>
    <inkml:brush xml:id="br0">
      <inkml:brushProperty name="width" value="0.025" units="cm"/>
      <inkml:brushProperty name="height" value="0.025" units="cm"/>
    </inkml:brush>
  </inkml:definitions>
  <inkml:trace contextRef="#ctx0" brushRef="#br0">1 273 1281,'0'0'19229,"10"-4"-17932,46-24-978,-2-3-1,-1-1 1,78-64 0,-64 46-206,-25 18-22,-41 36 140,-1-1-1,0 1 1,-1-1 0,1 0-1,0 1 1,-1-1-1,0 0 1,0 0 0,-2 6-1,-8 15 130,1 0 0,1 1-1,2 0 1,-7 34 0,8 13-6760</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5.646"/>
    </inkml:context>
    <inkml:brush xml:id="br0">
      <inkml:brushProperty name="width" value="0.025" units="cm"/>
      <inkml:brushProperty name="height" value="0.025" units="cm"/>
    </inkml:brush>
  </inkml:definitions>
  <inkml:trace contextRef="#ctx0" brushRef="#br0">9 1 5029,'0'0'21113,"2"10"-20846,-2 19-165,-1-1-1,-7 43 1,8-71-103,-2 53-25,3-53-7,-1 1 1,0-1 0,0 0 0,1 1 0,-1-1 0,0 0 0,1 1 0,-1-1 0,0 0 0,1 1 0,-1-1-1,0 0 1,1 0 0,-1 0 0,0 1 0,1-1 0,-1 0 0,1 0 0,-1 0 0,0 0 0,1 0 0,-1 0-1,1 0 1,-1 0 0,1 0 0,-1 0 0,0 0 0,1 0 0,-1 0 0,1 0 0,-1 0 0,1 0 0,-1 0-1,0-1 1,1 1 0,-1 0 0,1 0 0,-1 0 0,0-1 0,1 1 0,-1 0 0,1-1 0,0 0-311,0 1 1,1-1 0,-1 0 0,0 1 0,0-1-1,0 0 1,0 0 0,0 0 0,0 0 0,0 0 0,0 0-1,0 0 1,0 0 0,1-3 0,-2-19-8990,-1 11 2302</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6.225"/>
    </inkml:context>
    <inkml:brush xml:id="br0">
      <inkml:brushProperty name="width" value="0.025" units="cm"/>
      <inkml:brushProperty name="height" value="0.025" units="cm"/>
    </inkml:brush>
  </inkml:definitions>
  <inkml:trace contextRef="#ctx0" brushRef="#br0">23 243 8520,'0'0'11018,"-2"9"-10985,-2 3 21,0-3 230,1 0-1,0 0 1,1 1 0,-3 14 0,8-23-250,0-1 0,0 1 0,0-1 1,1 0-1,-1 0 0,0 0 0,0-1 0,0 1 0,5-2 1,43-23 187,-8 3-124,-94 62-98,98-52 43,-6-9-266,0-1-1,52-39 1,-75 47-235,0 0 0,-1-1 0,0-1 0,-2 0 0,0-2 0,24-33 0,-38 49 491,0 0-1,1 0 1,-1-1 0,0 1 0,0 0 0,0 0-1,0-1 1,-1 1 0,1 0 0,-1-1-1,1 1 1,-1-1 0,0 1 0,0 0 0,0-5-1,-1 6 29,1 0 0,0 0 0,-1 0 1,1 0-1,-1 1 0,1-1 0,-1 0 0,1 0 0,-1 1 0,0-1 0,1 0 0,-1 1 0,0-1 0,0 0 0,1 1 0,-1-1 0,0 1 0,0-1 0,0 1 0,0 0 0,0-1 0,0 1 0,0 0 0,1 0 0,-1 0 0,-2-1 0,0 1 33,-1 1-1,1-1 1,0 0 0,-1 1-1,1-1 1,0 1-1,-1 0 1,1 0-1,0 1 1,0-1 0,0 1-1,0-1 1,0 1-1,0 0 1,0 0-1,1 0 1,-1 1-1,1-1 1,-1 0 0,-2 5-1,1 0-32,0 0 0,1 0 1,-1 0-1,2 0 0,-1 0 0,1 1 0,0-1 0,0 1 1,1 0-1,0-1 0,1 1 0,-1 0 0,2 0 1,-1-1-1,3 12 0,2 11 9,2 0 0,17 45 1,-12-40 90,-7-29 1307,-5-23-1015,-10-29-436,3 36-29,0 1 0,-1 0 0,0 1 1,-1 0-1,0 0 0,0 1 1,0 0-1,-1 1 0,-18-10 0,-5-4-4,33 20 14,-1 0 0,1 0 0,0 0 0,-1 0 0,1 0 0,0 0-1,0 0 1,-1-1 0,1 1 0,0 0 0,0 0 0,-1 0 0,1 0 0,0-1 0,0 1-1,-1 0 1,1 0 0,0-1 0,0 1 0,0 0 0,0 0 0,-1-1 0,1 1 0,0 0 0,0-1-1,0 1 1,0 0 0,0 0 0,0-1 0,0 1 0,0 0 0,0-1 0,0 1 0,0 0 0,0-1-1,0 1 1,0 0 0,0-1 0,14-3-187,33 4-169,-39 1 336,97 9-833,-50-4-2121,0-2-3736,-21-4-1526</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6.018"/>
    </inkml:context>
    <inkml:brush xml:id="br0">
      <inkml:brushProperty name="width" value="0.025" units="cm"/>
      <inkml:brushProperty name="height" value="0.025" units="cm"/>
    </inkml:brush>
  </inkml:definitions>
  <inkml:trace contextRef="#ctx0" brushRef="#br0">0 24 10250,'0'0'13549,"27"-9"-13197,-2 9-192,3 0-128,5 0 0,-1-3-480,2 0-1570,-6-1-1442,-5 0-3490</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6.364"/>
    </inkml:context>
    <inkml:brush xml:id="br0">
      <inkml:brushProperty name="width" value="0.025" units="cm"/>
      <inkml:brushProperty name="height" value="0.025" units="cm"/>
    </inkml:brush>
  </inkml:definitions>
  <inkml:trace contextRef="#ctx0" brushRef="#br0">141 85 10282,'0'0'7447,"6"-9"-5440,23-29-411,-28 37-1422,-1 0 0,1 0 0,0 0 0,0 0 0,0 0 0,-1-1 0,1 1 0,0 0 0,-1-1 0,1 1 0,-1 0 0,0-1 0,1 1 0,-1 0 0,0-1 0,0 1 0,0-1 0,0 1 0,0 0-1,0-3 1,-1 3-117,0 1 0,1-1 0,-1 0 0,1 1 0,-1-1-1,0 1 1,1-1 0,-1 1 0,0-1 0,0 1-1,0-1 1,1 1 0,-1 0 0,0-1 0,0 1 0,0 0-1,0 0 1,1 0 0,-1 0 0,0 0 0,0 0-1,-2 0 1,-2 0-33,0 0 0,-1 1 0,1 0 0,-1 0 0,1 0 0,0 1 0,-7 3 0,2 1-34,0 1 1,0 0-1,1 0 1,0 1 0,0 1-1,-11 13 1,16-17 69,-1 1 0,2-1 0,-1 1 0,1 0 0,-1 0 0,2 0 0,-1 0 1,1 1-1,0-1 0,0 1 0,1 0 0,-2 13 0,3-19-44,1 0-1,-1 0 1,1 0-1,-1 0 1,1 0 0,-1 0-1,1-1 1,0 1 0,-1 0-1,1 0 1,0 0-1,0-1 1,0 1 0,0 0-1,-1-1 1,1 1-1,0 0 1,0-1 0,0 1-1,0-1 1,0 0-1,0 1 1,1-1 0,-1 0-1,0 0 1,0 1-1,0-1 1,0 0 0,0 0-1,0 0 1,0-1-1,0 1 1,1 0 0,-1 0-1,0 0 1,1-1-1,45-10 171,8-22-17,-52 31-157,0 0 0,-1 0 0,1 0 0,-1 0 0,1-1 0,-1 1 0,0 0 0,0-1 0,0 0 0,-1 1 0,1-1 0,0 0 0,-1 0 0,0 0 0,0 0 0,0 0 0,1-5 0,-2 8-37,0-1 0,-1 1 0,1-1 0,0 1 0,-1-1 0,1 1 0,0-1 0,-1 1 0,1-1 0,-1 1 0,1 0 0,0-1 0,-1 1 0,1 0 0,-1-1 0,1 1 0,-1 0 0,1 0 0,-1-1 0,0 1 0,1 0 0,-1 0 0,1 0 0,-1 0 0,1 0 0,-1 0 0,0 0 0,1 0 0,-1 0 0,1 0 0,-1 0 0,0 0 0,1 0 0,-1 0 0,1 0 0,-1 1 0,1-1 0,-1 0 0,1 1 0,-1-1 0,1 0 0,-1 1 0,-15 5-2807,6 0-3949</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6.721"/>
    </inkml:context>
    <inkml:brush xml:id="br0">
      <inkml:brushProperty name="width" value="0.025" units="cm"/>
      <inkml:brushProperty name="height" value="0.025" units="cm"/>
    </inkml:brush>
  </inkml:definitions>
  <inkml:trace contextRef="#ctx0" brushRef="#br0">18 0 7431,'0'0'19896,"-1"10"-19634,-5 27-181,-2 20-173,5-20-3645,5-49-10239</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7.235"/>
    </inkml:context>
    <inkml:brush xml:id="br0">
      <inkml:brushProperty name="width" value="0.025" units="cm"/>
      <inkml:brushProperty name="height" value="0.025" units="cm"/>
    </inkml:brush>
  </inkml:definitions>
  <inkml:trace contextRef="#ctx0" brushRef="#br0">7 6 13869,'0'0'8750,"8"-1"-6759,1 0-1613,-4 0-62,1 0-1,0 0 0,0 1 0,-1 0 0,12 1 0,-16-1-294,1 0 0,-1 1-1,0-1 1,1 1 0,-1-1-1,0 1 1,0-1 0,0 1 0,1 0-1,-1-1 1,0 1 0,0 0-1,0 0 1,0 0 0,0 0 0,0 0-1,0 0 1,-1 0 0,1 0-1,0 0 1,-1 1 0,1-1 0,0 0-1,-1 0 1,0 1 0,1-1-1,-1 0 1,0 1 0,1-1 0,-1 0-1,0 1 1,0-1 0,0 2-1,-1 1-9,1 0 0,0 0 0,-1 0 0,0-1 0,0 1 0,0 0 0,0 0 0,-1-1 0,1 1 0,-1-1 0,0 1-1,0-1 1,0 0 0,0 0 0,-1 0 0,0 0 0,1 0 0,-6 3 0,-18 25 6,26-30-27,0-1 0,0 0 0,0 1 0,0-1 1,0 0-1,0 1 0,0-1 0,0 0 0,0 1 0,0-1 1,0 1-1,0-1 0,1 0 0,-1 0 0,0 1 0,0-1 1,0 0-1,1 1 0,-1-1 0,0 0 0,0 0 1,1 1-1,-1-1 0,0 0 0,1 0 0,-1 1 0,0-1 1,1 0-1,-1 0 0,0 0 0,1 0 0,-1 0 0,0 0 1,1 0-1,-1 1 0,0-1 0,1 0 0,-1 0 0,0 0 1,1 0-1,-1-1 0,1 1 0,31 5-332,-3 0 167,-28-4 175,1-1 0,-1 1 0,1-1 0,-1 1 1,0 0-1,1-1 0,-1 1 0,0 0 0,1 0 0,-1 0 0,0 0 0,0 0 0,0 0 0,0 0 0,0 0 0,0 0 1,0 1-1,-1-1 0,1 0 0,0 0 0,-1 1 0,1-1 0,-1 1 0,1-1 0,-1 1 0,1-1 0,-1 1 0,0-1 1,0 1-1,0-1 0,0 1 0,0-1 0,0 1 0,0-1 0,-1 0 0,1 1 0,0-1 0,-1 1 0,-1 2 1,1-1 120,-1 0 0,0 0 0,0-1 1,0 1-1,0 0 0,-1-1 1,1 0-1,-1 1 0,1-1 1,-1 0-1,0 0 0,0-1 1,0 1-1,0 0 0,0-1 1,-5 2-1,-49 7 2247,33-7-2487,24-3 9,0 0 1,0-1-1,0 1 1,0 0 0,0 0-1,0 0 1,0 0-1,0 0 1,0 0 0,0 0-1,0 0 1,0-1 0,0 1-1,0 0 1,0 0-1,0 0 1,0 0 0,0 0-1,0 0 1,0 0-1,0 0 1,0 0 0,0-1-1,0 1 1,0 0-1,0 0 1,0 0 0,0 0-1,0 0 1,0 0 0,0 0-1,-1 0 1,30-19-9842,-12 9-48</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7.622"/>
    </inkml:context>
    <inkml:brush xml:id="br0">
      <inkml:brushProperty name="width" value="0.025" units="cm"/>
      <inkml:brushProperty name="height" value="0.025" units="cm"/>
    </inkml:brush>
  </inkml:definitions>
  <inkml:trace contextRef="#ctx0" brushRef="#br0">43 0 7399,'0'0'21023,"-4"11"-20506,-3 7-321,-16 41 341,21-54-493,1 0-1,-1-1 1,1 1 0,0 0-1,1 0 1,-1 0-1,1 0 1,0 0 0,1 8-1,0-12-35,-1 0 0,1 0-1,0 0 1,-1 0-1,1-1 1,0 1 0,0 0-1,0-1 1,0 1-1,0-1 1,0 1 0,-1-1-1,1 1 1,0-1-1,0 0 1,1 1 0,-1-1-1,0 0 1,0 0-1,0 0 1,0 0-1,0 0 1,1 0 0,34 0-527,-25-1-463,-9 1 475,1 0 0,-1 0 1,0 0-1,1 0 0,-1-1 0,0 1 1,1-1-1,-1 0 0,0 1 0,1-1 0,-1 0 1,0 0-1,3-2 0,9-8-6006</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7.968"/>
    </inkml:context>
    <inkml:brush xml:id="br0">
      <inkml:brushProperty name="width" value="0.025" units="cm"/>
      <inkml:brushProperty name="height" value="0.025" units="cm"/>
    </inkml:brush>
  </inkml:definitions>
  <inkml:trace contextRef="#ctx0" brushRef="#br0">49 1 16239,'0'0'7688,"-37"53"-5414,31-39-929,3 0-800,1-1-385,2 0-128,0-2-32,4-4-961,5 1-1505,0-4-1859,0-4-3906</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8.371"/>
    </inkml:context>
    <inkml:brush xml:id="br0">
      <inkml:brushProperty name="width" value="0.025" units="cm"/>
      <inkml:brushProperty name="height" value="0.025" units="cm"/>
    </inkml:brush>
  </inkml:definitions>
  <inkml:trace contextRef="#ctx0" brushRef="#br0">137 1 12075,'0'0'14964,"-9"8"-14793,-59 61-47,60-59-117,0 0 1,0 1-1,0-1 1,2 1-1,-1 1 0,-7 19 1,14-34-2862,3-6-6592,2-7 414</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8.716"/>
    </inkml:context>
    <inkml:brush xml:id="br0">
      <inkml:brushProperty name="width" value="0.025" units="cm"/>
      <inkml:brushProperty name="height" value="0.025" units="cm"/>
    </inkml:brush>
  </inkml:definitions>
  <inkml:trace contextRef="#ctx0" brushRef="#br0">104 3 5894,'0'0'14381,"-9"-1"-12737,-30-1-597,37 3-976,0-1 0,-1 1 1,1 0-1,0 0 0,1 0 1,-1 0-1,0 0 0,0 0 1,0 1-1,1-1 0,-1 0 1,0 1-1,1 0 0,0-1 1,-1 1-1,1 0 0,0-1 1,0 1-1,0 0 0,-2 3 1,-12 37 597,14-40-637,0-1 1,1 1-1,-1-1 1,1 1-1,0-1 0,-1 1 1,1-1-1,0 1 0,0 0 1,0-1-1,0 1 1,0-1-1,0 1 0,1-1 1,-1 1-1,0-1 0,1 1 1,-1-1-1,1 1 1,0-1-1,-1 1 0,1-1 1,0 0-1,2 3 0,-2-3-12,1-1 0,-1 1 0,1 0 0,0-1-1,-1 0 1,1 1 0,0-1 0,0 0 0,-1 1 0,1-1-1,0 0 1,0-1 0,-1 1 0,1 0 0,0 0-1,-1-1 1,1 1 0,2-1 0,3-2 0,-1 1-1,1-1 1,-1 0 0,1 0 0,-1-1 0,0 0 0,0 0 0,-1 0-1,1-1 1,4-5 0,-9 10-18,0-1 0,0 0 1,0 0-1,0 0 0,-1 1 0,1-1 0,0 0 0,-1 0 0,1 0 1,0 0-1,-1 0 0,1 0 0,-1-1 0,0 1 0,1 0 0,-1 0 0,0 0 1,1 0-1,-1 0 0,0-1 0,0 1 0,0 0 0,0 0 0,0 0 1,-1 0-1,1-1 0,0 1 0,0 0 0,-1 0 0,1 0 0,-1 0 1,1 0-1,-1 0 0,1 0 0,-1 0 0,0 0 0,1 0 0,-1 0 1,0 0-1,0 0 0,0 1 0,0-1 0,0 0 0,0 1 0,0-1 1,0 0-1,0 1 0,0-1 0,0 1 0,0 0 0,0-1 0,0 1 1,0 0-1,-1-1 0,1 1 0,-2 0 0,0 0-9,0-1 0,-1 1 0,1 0-1,-1 0 1,1 0 0,0 0 0,-1 1 0,1-1 0,0 1-1,-1 0 1,1 0 0,0 0 0,0 0 0,0 1 0,0-1-1,0 1 1,0 0 0,0-1 0,-4 6 0,4-4-142,1 1 0,0 0 1,0-1-1,0 1 0,0 0 1,1 0-1,-1 0 0,1 0 1,-1 8-1,4 12-3633,10-3-4060,2-11 587</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9.059"/>
    </inkml:context>
    <inkml:brush xml:id="br0">
      <inkml:brushProperty name="width" value="0.025" units="cm"/>
      <inkml:brushProperty name="height" value="0.025" units="cm"/>
    </inkml:brush>
  </inkml:definitions>
  <inkml:trace contextRef="#ctx0" brushRef="#br0">65 0 5958,'0'0'19346,"-9"7"-18673,-2 0-545,6-4-94,1-1 0,0 1 0,0 0-1,0 0 1,1 1 0,-1-1 0,1 1-1,-6 6 1,9-10-30,0 1-1,-1-1 1,1 0-1,-1 1 1,1-1 0,0 0-1,-1 1 1,1-1-1,0 1 1,0-1 0,-1 1-1,1-1 1,0 0-1,0 1 1,0-1 0,0 1-1,0-1 1,-1 1 0,1-1-1,0 1 1,0-1-1,0 1 1,0-1 0,0 1-1,0-1 1,1 1-1,-1-1 1,0 1 0,0-1-1,0 1 1,0-1-1,0 1 1,1-1 0,-1 0-1,0 1 1,0-1-1,1 1 1,21 2 123,-16-3-105,1-1 1,-1 0 0,0-1 0,1 1 0,9-5-1,6-14 299,-22 20-270,0-1 0,1 0-1,-1 1 1,0-1-1,0 0 1,0 1 0,1-1-1,-1 0 1,0 0 0,0 1-1,0-1 1,0 0 0,0 0-1,0 1 1,-1-1 0,1 0-1,0 1 1,0-1 0,0 0-1,-1 1 1,1-1-1,-1-1 1,0 1-18,-1-1-1,0 0 1,1 1-1,-1 0 1,0-1-1,0 1 1,0 0-1,0 0 0,0 0 1,0 0-1,0 1 1,0-1-1,-1 1 1,1-1-1,0 1 1,0 0-1,-1-1 1,1 1-1,-3 1 1,-11 1-227,11 0-2898,21 0-13663</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9.400"/>
    </inkml:context>
    <inkml:brush xml:id="br0">
      <inkml:brushProperty name="width" value="0.025" units="cm"/>
      <inkml:brushProperty name="height" value="0.025" units="cm"/>
    </inkml:brush>
  </inkml:definitions>
  <inkml:trace contextRef="#ctx0" brushRef="#br0">202 1 8200,'0'0'14926,"2"10"-13949,4 15-405,10 63 1329,-15-81-1861,-1 0 1,1 0-1,-1-1 0,-1 1 1,1 0-1,-1 0 0,-1-1 1,1 1-1,-1-1 1,0 1-1,-5 8 0,-2 0-328,-1 0-1,-1-1 0,0-1 1,-1 0-1,-1-1 0,-19 16 1,17-17-2343,-1 1 0,-34 16 0,17-14-6572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6.586"/>
    </inkml:context>
    <inkml:brush xml:id="br0">
      <inkml:brushProperty name="width" value="0.025" units="cm"/>
      <inkml:brushProperty name="height" value="0.025" units="cm"/>
    </inkml:brush>
  </inkml:definitions>
  <inkml:trace contextRef="#ctx0" brushRef="#br0">134 9 15214,'-10'-2'3113,"6"2"-2765,-14-3 1153,1 0 0,-1 2 0,-34 1 0,52 0-1492,-1 1-1,0-1 0,1 0 0,-1 0 1,1 0-1,-1 0 0,0 1 0,1-1 1,-1 0-1,1 0 0,-1 1 0,1-1 1,-1 0-1,1 1 0,-1-1 0,1 1 1,-1-1-1,1 1 0,0-1 0,-1 1 1,1-1-1,0 1 0,-1-1 0,1 1 0,0-1 1,0 1-1,-1 0 0,1-1 0,0 1 1,0-1-1,0 1 0,0 0 0,0-1 1,0 1-1,0 0 0,0-1 0,0 1 1,0-1-1,0 1 0,0 0 0,0-1 1,1 1-1,-1-1 0,0 1 0,0 0 1,1-1-1,-1 1 0,0-1 0,1 1 1,-1-1-1,1 1 0,-1-1 0,1 0 1,-1 1-1,1 0 0,25 27-21,-8-18-1,0-1 1,0-1-1,1 0 1,0-2 0,0 0-1,1-1 1,25 3-1,21 7 100,-65-15-85,-1 0 0,1 0 0,-1 0-1,0 0 1,1 0 0,-1 0-1,1 0 1,-1 0 0,1 0 0,-1 0-1,0 0 1,1 0 0,-1 0-1,1 1 1,-1-1 0,0 0 0,1 0-1,-1 1 1,0-1 0,1 0-1,-1 0 1,0 1 0,1-1-1,-1 0 1,0 1 0,0-1 0,0 0-1,1 1 1,-1-1 0,0 1-1,0-1 1,1 1 0,-14 6 333,-23 2 440,-177 25 689,193-27-826,14-2-2804,25-6-19648</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39.946"/>
    </inkml:context>
    <inkml:brush xml:id="br0">
      <inkml:brushProperty name="width" value="0.025" units="cm"/>
      <inkml:brushProperty name="height" value="0.025" units="cm"/>
    </inkml:brush>
  </inkml:definitions>
  <inkml:trace contextRef="#ctx0" brushRef="#br0">194 43 6342,'0'0'7436,"4"-8"-5124,12-24-203,-16 32-2049,0 0 1,0 0-1,0 0 1,-1 0 0,1 0-1,0 0 1,0 0 0,0 0-1,0 0 1,0 0 0,0 0-1,-1 0 1,1 0-1,0 0 1,0 0 0,0 0-1,0 0 1,0 0 0,0 0-1,-1 0 1,1 0 0,0 0-1,0 0 1,0 0 0,0 0-1,0 0 1,0 0-1,0 0 1,-1 0 0,1 0-1,0 0 1,0 0 0,0-1-1,0 1 1,0 0 0,0 0-1,0 0 1,0 0-1,0 0 1,0 0 0,0 0-1,0-1 1,0 1 0,-1 0-1,1 0 1,0 0 0,0 0-1,-11 10-120,-16 26 186,1 2 0,3 1 1,1 0-1,2 2 0,1 0 0,3 1 0,-13 49 0,25-75-67,0 0 1,1-1-1,1 1 0,1 0 0,0 0 0,1 0 0,0 1 0,2-1 1,3 18-1,-4-29-156,1 1 0,0 0 0,0 0 0,0-1 1,1 1-1,0-1 0,0 0 0,0 0 0,1 0 0,0 0 0,0-1 1,0 0-1,0 1 0,1-1 0,-1-1 0,1 1 0,0-1 1,0 0-1,1 0 0,-1 0 0,1-1 0,-1 1 0,1-1 0,0-1 1,0 1-1,11 0 0,32 2-5418,4-4-6539</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42.694"/>
    </inkml:context>
    <inkml:brush xml:id="br0">
      <inkml:brushProperty name="width" value="0.025" units="cm"/>
      <inkml:brushProperty name="height" value="0.025" units="cm"/>
    </inkml:brush>
  </inkml:definitions>
  <inkml:trace contextRef="#ctx0" brushRef="#br0">0 134 641,'0'0'6438,"6"-7"-5627,4-7-84,-1 0 1,0-1-1,7-19 1,-1 4 4421,-15 29-4735,1 0 1,-1 0-1,1 0 1,-1 0-1,1-1 1,0 1-1,-1 0 1,1 1-1,0-1 1,-1 0-1,1 0 1,0 0-1,0 0 1,0 1-1,0-1 1,0 0-1,0 1 1,0-1-1,0 1 1,0-1-1,0 1 0,0-1 1,2 0-1,-1 43 1599,-3-29-1934,-1 0-1,0 0 1,-5 17 0,5-21-4,-1 1-1,1-1 1,1 1 0,0-1 0,0 1-1,1-1 1,0 1 0,1 10 0,0-19-35,0 0-1,0 0 1,-1-1 0,1 1 0,0-1 0,0 1-1,0-1 1,0 1 0,0-1 0,-1 1 0,1-1 0,0 0-1,0 1 1,0-1 0,0 0 0,0 0 0,0 0-1,0 0 1,0 0 0,1 0 0,0 0 0,32-1 247,-27 1-244,1-1 5,1 0 0,0 0 0,-1-1 0,1-1 0,11-4 0,10-10-3517,-29 16 2713,1 0 0,-1 0 0,0 0 0,0-1 0,0 1 0,0 0 0,0-1 0,0 1-1,0 0 1,-1-1 0,1 1 0,0-1 0,-1 1 0,1-1 0,0-1 0,-1-8-7919</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43.018"/>
    </inkml:context>
    <inkml:brush xml:id="br0">
      <inkml:brushProperty name="width" value="0.025" units="cm"/>
      <inkml:brushProperty name="height" value="0.025" units="cm"/>
    </inkml:brush>
  </inkml:definitions>
  <inkml:trace contextRef="#ctx0" brushRef="#br0">48 0 14286,'0'0'12523,"-43"69"-12074,38-44-353,5 1 32,0-1-128,0-2 0,0-4 0,11-1 32,3-4-641,3-8-896,0-6-2114,1 0-3941</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49.384"/>
    </inkml:context>
    <inkml:brush xml:id="br0">
      <inkml:brushProperty name="width" value="0.025" units="cm"/>
      <inkml:brushProperty name="height" value="0.025" units="cm"/>
    </inkml:brush>
  </inkml:definitions>
  <inkml:trace contextRef="#ctx0" brushRef="#br0">50 61 6342,'0'0'11606,"-9"0"-10181,-25 3 417,27 1 337,15-1-1496,14 1-289,52 0 492,115-11 0,-15-20-5877,-130 13-484,-19-2-1616,-14 2-1531</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49.744"/>
    </inkml:context>
    <inkml:brush xml:id="br0">
      <inkml:brushProperty name="width" value="0.025" units="cm"/>
      <inkml:brushProperty name="height" value="0.025" units="cm"/>
    </inkml:brush>
  </inkml:definitions>
  <inkml:trace contextRef="#ctx0" brushRef="#br0">0 1 11211,'0'0'10377,"9"-1"-9752,27 4-169,0 0-1,0 3 1,-1 1-1,0 1 1,53 20-1,-86-27-458,1 0 0,0 0 0,-1 0 0,1 1-1,-1-1 1,1 0 0,-1 1 0,0 0 0,1-1-1,-1 1 1,0 0 0,0 0 0,0 1 0,-1-1 0,1 0-1,3 5 1,-5-5 11,0 0 0,0-1 1,0 1-1,1 0 0,-1-1 0,-1 1 0,1 0 0,0-1 0,0 1 0,-1 0 1,1-1-1,-1 1 0,1 0 0,-1-1 0,0 1 0,1-1 0,-1 1 0,0-1 1,0 0-1,0 1 0,0-1 0,0 0 0,-1 0 0,1 0 0,0 1 0,-1-1 1,1 0-1,-3 1 0,-163 103 680,144-80-2003,23-24 1243,0-1 1,0 1-1,0-1 1,0 1 0,0-1-1,0 1 1,0-1-1,0 1 1,0-1 0,0 1-1,0-1 1,0 1-1,0-1 1,0 1 0,0-1-1,0 1 1,0-1 0,1 1-1,-1-1 1,0 1-1,0-1 1,1 1 0,-1-1-1,0 0 1,1 1-1,-1-1 1,0 1 0,1-1-1,-1 0 1,1 0-1,-1 1 1,1-1 0,-1 0-1,0 0 1,1 1 0,-1-1-1,1 0 1,-1 0-1,1 0 1,-1 0 0,1 0-1,-1 1 1,1-1-1,-1 0 1,1 0 0,-1-1-1,1 1 1,-1 0-1,1 0 1,-1 0 0,1 0-1,-1 0 1,1 0 0,0-1-1,26 1-6473</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0.310"/>
    </inkml:context>
    <inkml:brush xml:id="br0">
      <inkml:brushProperty name="width" value="0.025" units="cm"/>
      <inkml:brushProperty name="height" value="0.025" units="cm"/>
    </inkml:brush>
  </inkml:definitions>
  <inkml:trace contextRef="#ctx0" brushRef="#br0">105 123 6022,'0'0'6849,"6"-8"-3443,-3 4-3284,26-37 3473,-27 38-3276,-1 0 1,1 0 0,-1 0 0,0 0 0,0 0 0,0 0 0,0 0 0,0 0 0,-1-1 0,0 1 0,1 0 0,-1 0-1,-1 0 1,1-1 0,0 1 0,-2-6 0,1 8-292,1 0 0,-1 1 1,0-1-1,0 0 0,1 0 0,-1 1 0,0-1 0,0 0 0,0 1 1,0-1-1,0 1 0,0-1 0,0 1 0,0 0 0,0-1 1,0 1-1,0 0 0,0 0 0,0-1 0,0 1 0,0 0 0,0 0 1,0 0-1,0 1 0,-1-1 0,1 0 0,0 0 0,-1 1 1,-32 11-40,27-8 47,0 1-1,1 0 1,-1 0 0,2 1-1,-1 0 1,0 0-1,1 0 1,0 1-1,1 0 1,-1 0 0,1 0-1,1 0 1,-1 1-1,1 0 1,1-1 0,-1 1-1,1 0 1,1 0-1,-1 0 1,1 11 0,1-18-22,0 0 0,0 1 1,1-1-1,-1 1 1,1-1-1,-1 0 1,1 0-1,-1 1 1,1-1-1,0 0 0,0 0 1,0 0-1,0 0 1,-1 1-1,1-1 1,1 0-1,-1-1 0,0 1 1,0 0-1,0 0 1,0 0-1,3 0 1,0 1 35,1 0 0,-1-1 0,1 0 0,-1 0 0,1 0 0,0 0 0,5-1 1,0 0 51,1 0 1,-1-1 0,1 0 0,-1 0 0,20-7 0,-25 7-91,0-1-1,-1 0 1,1-1-1,-1 1 1,0-1-1,1 1 1,-1-1-1,0-1 1,-1 1-1,1 0 1,-1-1-1,1 0 1,-1 0-1,0 0 1,0 0-1,-1 0 1,1-1 0,-1 1-1,0-1 1,0 0-1,-1 1 1,2-8-1,1-44-8326,-7 36 1962</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0.635"/>
    </inkml:context>
    <inkml:brush xml:id="br0">
      <inkml:brushProperty name="width" value="0.025" units="cm"/>
      <inkml:brushProperty name="height" value="0.025" units="cm"/>
    </inkml:brush>
  </inkml:definitions>
  <inkml:trace contextRef="#ctx0" brushRef="#br0">327 1 12556,'0'0'7575,"-9"4"-6064,1-1-1180,1 1 0,0 0 0,0 1 0,1-1 0,-1 1 0,1 0 0,0 1 0,1 0 0,-1 0 0,1 0 0,0 0 0,-7 15 0,-40 61-11,4 3 0,-65 161 0,109-236-965,0 1 0,2 0 0,-1-1-1,1 1 1,0 16 0,1-25 464,1-1 1,0 1 0,0-1-1,0 1 1,0-1-1,0 0 1,1 1 0,-1-1-1,0 1 1,1-1-1,-1 1 1,1-1-1,-1 0 1,1 1 0,-1-1-1,1 0 1,0 0-1,0 1 1,0-1 0,0 0-1,0 0 1,0 0-1,0 0 1,0 0 0,0 0-1,0 0 1,1-1-1,-1 1 1,0 0-1,1-1 1,-1 1 0,0-1-1,1 1 1,-1-1-1,1 1 1,-1-1 0,1 0-1,-1 0 1,1 0-1,-1 0 1,1 0 0,-1 0-1,0 0 1,1-1-1,-1 1 1,1 0-1,-1-1 1,1 1 0,1-2-1,26-11-13159</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2.076"/>
    </inkml:context>
    <inkml:brush xml:id="br0">
      <inkml:brushProperty name="width" value="0.025" units="cm"/>
      <inkml:brushProperty name="height" value="0.025" units="cm"/>
    </inkml:brush>
  </inkml:definitions>
  <inkml:trace contextRef="#ctx0" brushRef="#br0">156 84 6150,'0'0'3304,"3"-8"412,-3 8-3717,3-5 700,-2 0 1,1 1-1,0-1 0,-1 0 1,0 0-1,0-1 0,0-6 0,-1 11-563,-1 0 0,1-1 0,0 1-1,0 0 1,-1 0 0,1-1-1,-1 1 1,1 0 0,-1 0-1,0-1 1,1 1 0,-1 0-1,0 0 1,0 0 0,0 0 0,0 0-1,0 0 1,0 0 0,0 1-1,0-1 1,0 0 0,0 0-1,-1 1 1,1-1 0,0 1 0,0-1-1,-1 1 1,1 0 0,0-1-1,-1 1 1,1 0 0,0 0-1,-1 0 1,1 0 0,0 0 0,-1 0-1,1 0 1,0 0 0,-1 1-1,-1 0 1,-2 0-120,0 0 1,1 1-1,-1 0 1,1 0-1,0 0 1,0 0-1,-1 1 0,2 0 1,-1 0-1,0 0 1,0 0-1,1 0 1,0 1-1,0-1 0,0 1 1,-5 8-1,-3 5 64,1 0-1,-14 32 1,22-45-35,0 1 0,0-1 1,1 1-1,-1-1 0,1 1 1,0 0-1,1-1 0,-1 9 1,1-12-39,0 0 1,1 1-1,-1-1 1,0 0-1,1 0 1,-1 0-1,1 0 1,0 0-1,-1 0 1,1 0-1,0 0 1,-1 0-1,1 0 1,0 0 0,0 0-1,0 0 1,0-1-1,0 1 1,0 0-1,0-1 1,0 1-1,0-1 1,0 1-1,0-1 1,1 1-1,-1-1 1,0 0-1,0 0 1,0 1 0,1-1-1,-1 0 1,0 0-1,0 0 1,0 0-1,1-1 1,-1 1-1,2 0 1,5-2 22,1 1 1,0-1 0,-1 0-1,1-1 1,-1 0-1,0 0 1,0-1 0,0 0-1,0-1 1,0 1-1,-1-2 1,0 1-1,10-10 1,-4 2 3,0 0-1,-1-1 1,0 0 0,-1-1-1,14-26 1,-47 86 389,19-40-419,1 1 0,-1 0 0,1 0 0,0 0-1,1 0 1,0 0 0,0 0 0,0 1 0,0-1 0,1 0 0,1 12 0,0-17 1,0 0 1,-1 0-1,1 0 1,0-1-1,0 1 1,0 0 0,0-1-1,0 1 1,0-1-1,0 1 1,0-1-1,0 1 1,0-1 0,0 1-1,0-1 1,0 0-1,1 0 1,-1 0-1,0 0 1,0 0 0,0 0-1,0 0 1,2 0-1,29-3 155,-15-2-136,-1 0 0,1-1-1,-2-1 1,1 0 0,-1-1-1,0-1 1,0 0 0,13-13 0,35-19 13,-45 36-40,-12 17-2,-13 31 22,2-21 38,5-21-42,1-1 0,-1 0-1,0 1 1,1-1 0,-1 0-1,0 1 1,1-1 0,-1 0-1,0 0 1,1 1 0,-1-1 0,1 0-1,-1 0 1,1 0 0,-1 1-1,0-1 1,1 0 0,-1 0 0,1 0-1,-1 0 1,1 0 0,-1 0-1,1 0 1,-1 0 0,1 0 0,-1 0-1,1 0 1,-1 0 0,1-1-1,-1 1 1,0 0 0,1 0-1,-1 0 1,1-1 0,-1 1 0,0 0-1,1 0 1,-1-1 0,1 1-1,-1-1 1,22-10 219,12-14-49,-27 18-178,0 2 0,0-1 0,0 1-1,1 0 1,0 0 0,0 1-1,0 0 1,0 1 0,0 0 0,1 0-1,11-2 1,-19 5 2,0 1-1,0 0 0,-1 0 1,1-1-1,0 1 1,-1 0-1,1 0 1,-1 0-1,1-1 0,-1 1 1,0 0-1,1 0 1,-1 0-1,0 0 1,1 0-1,-1 0 0,0 0 1,0 0-1,0 0 1,0 0-1,0 0 1,0 0-1,0 0 0,0 0 1,0 0-1,-1 0 1,1 0-1,0 0 1,-1 0-1,1 0 1,0 0-1,-2 0 0,-9 36 364,4-24-349,5-9-113,-1 0 0,1-1 0,1 1 1,-1 0-1,0 0 0,1 0 0,0 1 0,-1 5 0,10-14-7115,-3-6 1196</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2.480"/>
    </inkml:context>
    <inkml:brush xml:id="br0">
      <inkml:brushProperty name="width" value="0.025" units="cm"/>
      <inkml:brushProperty name="height" value="0.025" units="cm"/>
    </inkml:brush>
  </inkml:definitions>
  <inkml:trace contextRef="#ctx0" brushRef="#br0">34 1 15439,'0'0'10356,"-1"8"-10217,-9 28 100,5-24-150,1 1 0,0-1-1,1 1 1,1 0-1,0 0 1,0 21-1,2-33-83,1-1 0,-1 1-1,1-1 1,-1 0 0,1 1 0,-1-1-1,1 1 1,-1-1 0,1 0-1,0 1 1,-1-1 0,1 0-1,-1 0 1,1 1 0,0-1-1,-1 0 1,1 0 0,0 0-1,0 0 1,-1 0 0,1 0 0,0 0-1,-1 0 1,1 0 0,0 0-1,-1 0 1,2-1 0,19-3 114,-10-1-230,0-1 1,0 0-1,-1-1 0,1 0 0,-2-1 1,1 0-1,-1 0 0,10-14 0,25-19 19,-58 84 567,14-42-472,-5 7 31,1-1 0,0 2 0,1-1 1,0 0-1,0 1 0,1-1 0,0 1 0,-1 15 0,3-24-96,0 1 1,1 0-1,-1-1 1,1 1-1,-1-1 1,1 1-1,-1 0 1,1-1-1,0 0 1,-1 1-1,1-1 1,-1 1-1,1-1 1,0 0-1,0 1 1,-1-1-1,1 0 1,0 1-1,-1-1 1,1 0-1,0 0 1,0 0-1,-1 0 0,1 0 1,0 0-1,0 0 1,0 0-1,-1 0 1,1 0-1,0-1 1,0 1-1,-1 0 1,1 0-1,1-1 1,29-9-4849,11-23-4411,-20 12 2809</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2.811"/>
    </inkml:context>
    <inkml:brush xml:id="br0">
      <inkml:brushProperty name="width" value="0.025" units="cm"/>
      <inkml:brushProperty name="height" value="0.025" units="cm"/>
    </inkml:brush>
  </inkml:definitions>
  <inkml:trace contextRef="#ctx0" brushRef="#br0">63 0 1954,'0'0'18748,"-10"11"-17045,-28 34-107,37-43-1485,-1-1 0,1 1 0,0 0 0,-1-1 0,1 1 0,0 0 0,0 0 0,0 0 0,1 0 0,-1 0 0,0 0-1,1 0 1,-1 0 0,1 0 0,-1 0 0,1 0 0,0 4 0,1-6-88,-1 1-1,1 0 1,-1 0-1,1 0 1,-1-1-1,1 1 1,-1 0-1,1-1 1,0 1-1,-1 0 1,1-1 0,0 1-1,0-1 1,0 1-1,-1-1 1,1 0-1,0 1 1,0-1-1,0 0 1,0 1-1,0-1 1,0 0-1,-1 0 1,1 0 0,2 0-1,3 0-20,0 0 1,0 0-1,-1-1 0,1 0 0,0 0 1,-1-1-1,1 1 0,0-1 0,5-3 1,-3 1-7,0-1 0,0 0 0,-1-1 1,0 1-1,0-1 0,0-1 0,-1 1 1,1-1-1,8-14 0,-31 54 602,13-28-456,1-1-1,-1 0 0,1 1 0,0 0 0,0-1 1,0 1-1,1 0 0,0 0 0,0 0 0,0 7 1,2-11-163,0-1 1,0 1-1,0 0 1,0-1 0,1 1-1,-1-1 1,0 1 0,0-1-1,1 0 1,-1 1 0,0-1-1,1 0 1,-1 0-1,0 0 1,1 0 0,-1 0-1,1 0 1,1-1 0,31-2-5439,-22-2 318,0-1-2471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47:01.577"/>
    </inkml:context>
    <inkml:brush xml:id="br0">
      <inkml:brushProperty name="width" value="0.025" units="cm"/>
      <inkml:brushProperty name="height" value="0.025" units="cm"/>
    </inkml:brush>
  </inkml:definitions>
  <inkml:trace contextRef="#ctx0" brushRef="#br0">55 576 13645,'0'0'2626,"-48"1"-608,41-3-96,7-17-288,15-8-737,22-11-321,15-14 321,22-8 0,17-9-257,9 0-351,1 7-193,-5 6-96,-12 10-353,-27 12-2017,-26 10-3139,-27 6-12108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7.488"/>
    </inkml:context>
    <inkml:brush xml:id="br0">
      <inkml:brushProperty name="width" value="0.025" units="cm"/>
      <inkml:brushProperty name="height" value="0.025" units="cm"/>
    </inkml:brush>
  </inkml:definitions>
  <inkml:trace contextRef="#ctx0" brushRef="#br0">0 64 15887,'0'0'1730,"76"-13"-1314,-19 6-160,6-1-192,3 1 0,-2 3-64,-6 1-256,-10 2-352,-14 0-289,-14 0-545,-6-2-640,-8-3-576,-5-3-1954</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3.467"/>
    </inkml:context>
    <inkml:brush xml:id="br0">
      <inkml:brushProperty name="width" value="0.025" units="cm"/>
      <inkml:brushProperty name="height" value="0.025" units="cm"/>
    </inkml:brush>
  </inkml:definitions>
  <inkml:trace contextRef="#ctx0" brushRef="#br0">86 207 7111,'0'0'17355,"-8"0"-16715,4 0-589,1 1-1,-1 0 0,0 0 1,1 0-1,-1 0 0,1 0 1,-1 1-1,1-1 0,0 1 1,0 0-1,0 0 0,0 0 1,0 0-1,0 1 0,0-1 1,1 1-1,-1 0 0,1 0 1,0 0-1,0 0 0,0 0 1,0 0-1,0 0 0,1 1 1,-1-1-1,1 1 0,0-1 1,0 1-1,0 0 0,1-1 1,-1 1-1,1 0 0,0-1 1,1 6-1,-1-8-43,0-1-1,0 1 1,0 0 0,0 0-1,0-1 1,0 1-1,0 0 1,0-1 0,1 1-1,-1 0 1,0-1-1,1 1 1,-1-1 0,0 1-1,1 0 1,-1-1-1,1 1 1,-1-1 0,1 1-1,-1-1 1,1 1 0,-1-1-1,1 0 1,-1 1-1,1-1 1,0 0 0,-1 1-1,1-1 1,1 1-1,26-1 177,-22-1-164,1-1-1,-1 1 0,-1-1 1,1 0-1,0-1 1,-1 0-1,6-3 1,1-3-222,-1-1 0,0-1 0,-1 0 0,0 0 0,-1-1 0,0 0 1,-1-1-1,0 0 0,-1 0 0,-1-1 0,7-18 0,-20 44 393,5-10-153,0 0 1,0 1-1,1-1 0,-1 1 0,0-1 0,1 1 1,0 0-1,0 0 0,0-1 0,0 1 1,0 0-1,0 0 0,1 0 0,-1 0 1,1 0-1,0 0 0,0 0 0,0 1 1,0-1-1,1 0 0,0 3 0,0-5-24,1 0-1,-1 0 0,0 0 1,1 0-1,-1 0 0,0-1 1,1 1-1,-1 0 1,1-1-1,-1 1 0,1-1 1,0 0-1,-1 0 0,1 1 1,-1-1-1,1 0 0,0 0 1,-1 0-1,1-1 1,2 1-1,36-8 171,-30 3-166,0 0 0,0 0 0,-1-1 0,0-1 0,0 0 0,0 0 0,-1 0 0,0-1 0,0-1 0,6-8 0,-8 10-40,0-1 1,-1 0-1,0 0 1,-1 0-1,1 0 1,-1-1-1,-1 1 0,0-1 1,0 0-1,-1 0 1,0 0-1,1-13 1,-3 21 21,0 1 1,0 0 0,0-1 0,0 1 0,0-1 0,0 1 0,0 0 0,-1-1 0,1 1-1,0 0 1,0-1 0,0 1 0,-1 0 0,1-1 0,0 1 0,0 0 0,-1 0 0,1-1-1,0 1 1,0 0 0,-1 0 0,1-1 0,0 1 0,-1 0 0,1 0 0,-1 0 0,1 0-1,0 0 1,-1-1 0,1 1 0,0 0 0,-1 0 0,1 0 0,0 0 0,-1 0 0,1 0 0,-1 0-1,1 0 1,0 0 0,-1 0 0,1 1 0,0-1 0,-1 0 0,1 0 0,-1 0 0,1 0-1,0 0 1,0 1 0,-1-1 0,1 0 0,-1 1 0,-19 12 22,9-3 70,0 1 1,1 0 0,0 1 0,1 0 0,-11 20 0,16-25-15,0 0 1,1 1-1,0-1 0,0 1 0,1 0 1,0 0-1,0 0 0,1 0 0,0 0 1,0 0-1,1 0 0,0 9 0,1-16-74,-1 1 0,0-1 0,0 0 0,0 1 0,1-1 0,-1 0 0,1 1 0,-1-1 0,1 0 0,-1 0-1,1 1 1,0-1 0,0 0 0,-1 0 0,1 0 0,0 0 0,0 0 0,0 0 0,0 0 0,0 0 0,1-1 0,-1 1-1,0 0 1,2 0 0,-1 0-14,1 0 0,0-1 0,0 0 0,0 1 0,-1-1-1,1 0 1,0 0 0,0 0 0,0-1 0,-1 1 0,5-2-1,1 0-64,0 0 0,0-1 0,-1 0 0,1-1 0,-1 0 0,0 0 0,9-7 0,41-54 299,-57 64 363,-11 27 588,8-19-1095,0 0 0,-1 1 0,2-1 0,-1 1 0,1-1 0,1 1 0,-1 0 0,1 0 0,1 0 0,-1-1 1,2 11-1,-1-17-134,0 1 1,1-1 0,-1 0-1,0 0 1,1 0 0,-1 0-1,1 0 1,0 0 0,-1 0-1,1 0 1,0 0 0,0 0-1,-1 0 1,1 0 0,0-1-1,0 1 1,0 0 0,0-1-1,0 1 1,0 0 0,0-1-1,0 1 1,1-1 0,-1 0-1,0 1 1,0-1 0,0 0-1,0 0 1,1 1 0,-1-1-1,0 0 1,0 0 0,0 0-1,1-1 1,-1 1 0,1 0-1,2-1-690,-1 1-1,0-1 0,0 0 1,1 0-1,-1 0 0,0 0 1,0 0-1,0-1 0,0 1 1,0-1-1,-1 0 1,4-2-1,12-17-7925</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3.810"/>
    </inkml:context>
    <inkml:brush xml:id="br0">
      <inkml:brushProperty name="width" value="0.025" units="cm"/>
      <inkml:brushProperty name="height" value="0.025" units="cm"/>
    </inkml:brush>
  </inkml:definitions>
  <inkml:trace contextRef="#ctx0" brushRef="#br0">1 7 16720,'0'0'10159,"11"-2"-9204,8 0-640,1 0 0,-1 2-1,38 3 1,-52-3-298,-1 1 0,1 0 0,-1 0 1,1 0-1,-1 0 0,1 1 0,-1 0 0,0 0 0,0 0 0,0 1 0,7 4 0,-10-5-44,1 0 0,-1 0-1,0 0 1,1 0 0,-1 0-1,0 0 1,0 0 0,0 0-1,-1 0 1,1 0 0,-1 0-1,1 1 1,-1-1 0,1 0-1,-1 1 1,0-1 0,0 0-1,0 0 1,-1 1 0,1-1-1,0 0 1,-1 0 0,0 1-1,1-1 1,-1 0 0,-1 2-1,-2 4 34,-1 0 0,0-1-1,-1 0 1,1 0-1,-1-1 1,0 1-1,-1-1 1,1-1-1,-1 1 1,-1-1 0,-8 5-1,-39 35 457,54-45-462,1 0 0,0 0 0,-1 1 0,1-1 0,0 0 0,0 0 0,-1 1 0,1-1 0,0 0 0,0 0 0,0 1 0,0-1 1,-1 0-1,1 1 0,0-1 0,0 0 0,0 1 0,0-1 0,0 0 0,0 1 0,0-1 0,0 0 0,0 1 0,0-1 0,0 0 0,0 1 0,0-1 0,0 0 0,0 1 0,0-1 0,0 0 1,0 1-1,0-1 0,1 0 0,-1 1 0,0-1 0,0 0 0,1 1 0,15 5 55,32-5-24,-40-2-92,10 2-452,11-1-2388,-1-5-4058,-16 0 452</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4.139"/>
    </inkml:context>
    <inkml:brush xml:id="br0">
      <inkml:brushProperty name="width" value="0.025" units="cm"/>
      <inkml:brushProperty name="height" value="0.025" units="cm"/>
    </inkml:brush>
  </inkml:definitions>
  <inkml:trace contextRef="#ctx0" brushRef="#br0">1 0 5125,'0'0'19058,"61"0"-18994,-32 0-64,0 0-769,-2 0-896,-1 0-1314,-1 0-3171,-2 0-5861</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4.825"/>
    </inkml:context>
    <inkml:brush xml:id="br0">
      <inkml:brushProperty name="width" value="0.025" units="cm"/>
      <inkml:brushProperty name="height" value="0.025" units="cm"/>
    </inkml:brush>
  </inkml:definitions>
  <inkml:trace contextRef="#ctx0" brushRef="#br0">142 68 12748,'0'0'9545,"-9"2"-7479,4-1-1921,-1 0 86,1-1 0,-1 2 0,1-1 0,0 1 0,-1 0 1,-4 2-1,8-3-163,0 0-1,1 0 1,-1 1 0,0-1 0,1 0 0,-1 1 0,1-1 0,-1 1-1,1-1 1,0 1 0,-1 0 0,1 0 0,0 0 0,0-1 0,0 1 0,1 0-1,-1 0 1,0 0 0,1 0 0,-1 0 0,1 1 0,0-1 0,0 0-1,-1 2 1,1-2-47,0-1-1,0 0 0,0 0 0,0 0 1,0 0-1,1 1 0,-1-1 0,0 0 1,0 0-1,1 0 0,-1 0 0,1 0 1,-1 0-1,1 0 0,-1 0 0,1 0 1,0 0-1,-1 0 0,1 0 0,0 0 1,0 0-1,0 0 0,-1-1 0,1 1 1,2 1-1,-1-2-9,0 1 0,1-1 0,-1 1 0,0-1 1,0 0-1,1 0 0,-1 0 0,0 0 0,0 0 0,1-1 1,-1 1-1,0-1 0,0 1 0,4-2 0,27-18-502,-31 18 483,0 1 0,0 0 0,0-1 1,0 1-1,-1-1 0,1 1 0,-1-1 0,1 0 1,-1 0-1,1 1 0,-1-1 0,0 0 0,0 0 1,2-5-1,-3 7 24,-32-10 640,30 10-651,1 1 0,-1-1 0,1 0 0,-1 1-1,1-1 1,-1 1 0,1-1 0,-1 1 0,1 0 0,0-1-1,-1 1 1,1 0 0,0 0 0,0 0 0,-2 1 0,-9 7-24,12-9 83,33-13-32,14-29 504,-44 39-516,0 0 1,0 0-1,-1 0 1,1 0-1,-1-1 0,0 0 1,0 1-1,0-1 0,0 0 1,-1 0-1,0 0 1,2-6-1,-7 9 3,1 0 0,-1 0 0,0 0 0,1 0 1,-1 1-1,0-1 0,0 1 0,0 0 0,1 0 0,-1 0 0,-5 2 1,0 0 8,0 0 1,1 1 0,0 0 0,-1 1 0,1 0 0,1 0 0,-1 0-1,0 1 1,1 0 0,-8 8 0,9-8 59,0-1 0,1 1 0,0 0 0,0 1 0,1-1 0,-1 1 0,1 0 0,0 0 0,1 0 0,-1 0 0,1 1 0,1 0 0,-3 7 0,5-12-94,0-1 1,0 1-1,0 0 0,0-1 1,0 1-1,1 0 0,-1-1 1,0 1-1,1 0 0,0-1 1,-1 1-1,1-1 0,0 1 1,0-1-1,0 1 0,0-1 1,0 1-1,0-1 0,0 0 1,0 0-1,1 0 0,-1 0 1,0 0-1,1 0 0,-1 0 1,1 0-1,-1 0 0,1 0 1,-1-1-1,1 1 0,0-1 1,-1 1-1,1-1 0,0 0 1,-1 0-1,4 1 0,11 1-700,-1-1 0,1-1 0,18-1 0,-14 1-1243,39-6-6228,-32-2 1906</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5.197"/>
    </inkml:context>
    <inkml:brush xml:id="br0">
      <inkml:brushProperty name="width" value="0.025" units="cm"/>
      <inkml:brushProperty name="height" value="0.025" units="cm"/>
    </inkml:brush>
  </inkml:definitions>
  <inkml:trace contextRef="#ctx0" brushRef="#br0">110 157 7335,'0'0'17601,"-9"-2"-16817,6 1-704,0 0-1,0 1 1,0-1-1,0 1 0,-1 0 1,1-1-1,0 2 0,0-1 1,-1 0-1,1 1 1,0-1-1,0 1 0,0 0 1,0 0-1,0 0 1,0 1-1,0-1 0,0 1 1,0-1-1,0 1 1,1 0-1,-1 0 0,1 0 1,0 0-1,-1 1 1,1-1-1,0 1 0,0-1 1,0 1-1,1 0 0,-1 0 1,1 0-1,-1 0 1,1 0-1,0 0 0,0 0 1,1 0-1,-2 4 1,2-6-53,-1 1 0,0-1 0,1 0 0,-1 0 0,1 1 0,0-1 0,-1 0 0,1 1 0,0-1 0,0 0 0,0 1 0,0-1 0,0 0 0,0 1 0,0-1 1,0 0-1,1 1 0,-1-1 0,0 0 0,1 1 0,-1-1 0,1 0 0,0 0 0,-1 0 0,1 1 0,0-1 0,0 0 0,-1 0 0,1 0 0,0 0 0,0 0 0,0 0 1,0-1-1,0 1 0,1 0 0,-1 0 0,0-1 0,0 1 0,0-1 0,1 1 0,-1-1 0,0 1 0,1-1 0,-1 0 0,0 0 0,1 1 0,-1-1 0,0 0 0,1 0 0,-1-1 1,0 1-1,1 0 0,-1 0 0,0-1 0,3 0 0,6-1 4,0 0 1,-1-1-1,1 0 0,-1-1 1,0 0-1,14-9 1,0-1-127,-2-1 1,0-1-1,-1-1 1,0 0-1,-2-2 1,0 0-1,-1-1 1,-1-1-1,20-34 1,-32 38 82,-17 23 17,-16 20 87,23-21-104,1 0 0,0 0-1,1 1 1,-1 0 0,1 0 0,0 0 0,1 1-1,-1-1 1,1 1 0,0 0 0,1 0 0,0 0-1,0 0 1,1 1 0,-1-1 0,1 0 0,1 1-1,0-1 1,0 0 0,2 13 0,-2-18-295,1 0 1,0 0-1,-1 0 1,1-1-1,0 1 1,0 0 0,0 0-1,1-1 1,-1 1-1,0-1 1,1 1-1,-1-1 1,1 0-1,-1 0 1,1 1-1,-1-1 1,1 0-1,0 0 1,0 0-1,0-1 1,1 2-1,23 2-8805</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6.305"/>
    </inkml:context>
    <inkml:brush xml:id="br0">
      <inkml:brushProperty name="width" value="0.025" units="cm"/>
      <inkml:brushProperty name="height" value="0.025" units="cm"/>
    </inkml:brush>
  </inkml:definitions>
  <inkml:trace contextRef="#ctx0" brushRef="#br0">96 109 11915,'0'0'5355,"6"-9"-2846,-1 2-1873,-1-1-1,0 0 1,0 0 0,-1 0 0,3-14 0,-5 21-505,-1-1 1,0 1-1,1 0 1,-1-1-1,0 1 1,0-1-1,0 1 1,0-1-1,-1 1 1,1 0-1,0-1 1,0 1-1,-1 0 1,1-1-1,-1 1 1,0 0-1,1-1 1,-1 1-1,0 0 1,0-2-1,-1 2-87,0 0 1,0 0-1,1 0 0,-1 1 0,0-1 0,0 0 0,0 1 0,0-1 0,0 1 0,0-1 0,0 1 0,0 0 0,0 0 0,0 0 0,0 0 0,0 0 0,0 1 0,0-1 0,-3 1 0,0 1-48,1-1-1,-1 1 1,1 0-1,0 0 1,0 0-1,0 0 0,0 1 1,0-1-1,0 1 1,1 0-1,-1 1 1,1-1-1,0 0 0,0 1 1,0 0-1,0 0 1,1 0-1,0 0 1,0 0-1,0 0 0,0 1 1,0-1-1,1 1 1,0-1-1,0 1 0,0-1 1,0 6-1,1-9 6,0 0 0,0-1-1,1 1 1,-1 0 0,0-1-1,0 1 1,1-1 0,-1 1-1,0-1 1,1 1 0,-1 0-1,0-1 1,1 1 0,-1-1-1,1 1 1,-1-1 0,1 0-1,-1 1 1,1-1 0,-1 1-1,1-1 1,-1 0 0,1 0-1,0 1 1,-1-1 0,1 0 0,-1 0-1,2 1 1,27 1 68,25-12-126,-31 0-126,-19 8 160,0 0 0,0 0 0,1 0 0,-1 1 0,1 0 1,0 0-1,-1 0 0,6-1 0,-9 4-3,0-1 1,-1 1 0,1-1 0,0 0-1,0 1 1,-1-1 0,1 1 0,-1 0-1,0-1 1,1 1 0,-1-1 0,0 1-1,0 0 1,0-1 0,0 1 0,0-1-1,0 1 1,-1 0 0,1 1 0,-1 3-31,1 17 154,1 10 12,-2 0 0,-1-1 0,-10 52-1,11-75 48,-2-1-1,1 0 0,-1 0 0,0-1 1,0 1-1,-1 0 0,0-1 0,0 0 1,-1 0-1,0 0 0,0-1 0,-1 0 1,0 0-1,0 0 0,0 0 0,-1-1 1,0 0-1,0-1 0,-11 6 0,17-9-143,1 0 0,-1-1 0,1 0 0,-1 1 0,0-1 0,1 1 0,-1-1 0,0 0 0,0 0 0,1 1 0,-1-1 0,0 0 0,0 0 0,1 0 0,-1 0 0,0 0 0,0 0-1,1 0 1,-1 0 0,0 0 0,0 0 0,0 0 0,1 0 0,-1-1 0,0 1 0,1 0 0,-1 0 0,0-1 0,0 1 0,0-1 0,0-1-13,1 1 0,0 0 0,0-1 0,0 1 0,0 0 0,0-1 0,0 1 1,0-1-1,0 1 0,0 0 0,1-1 0,-1 1 0,0 0 0,1 0 0,0-2 0,28-49-397,-11 26 320,9-12-120,0 0 0,3 3 0,1 0-1,37-31 1,-66 64 180,0 0-1,0 0 1,1 0-1,-1 1 1,1-1-1,-1 1 1,1-1-1,0 1 1,-1 0-1,1 0 1,0 1-1,0-1 1,0 0-1,-1 1 0,5-1 1,-5 2 8,-1-1 0,0 1 0,0 0 0,1-1 0,-1 1 0,0 0 0,0 0 0,0 0 0,0 0 0,0 0 0,0 0 0,0 0 0,-1 0 0,1 0 0,0 0 0,0 0 0,-1 1 0,1-1 0,-1 0 0,1 0 0,-1 1 0,0-1 0,1 0 1,-1 1-1,0-1 0,0 0 0,0 1 0,0-1 0,0 1 0,0-1 0,0 0 0,-1 2 0,-2 75 110,23-96 833,-14 7-845,-1-1 0,0 1 0,-1-1 0,0-1-1,-1 1 1,-1 0 0,0-1 0,0 1 0,-1-1 0,-1 0-1,-1-20 1,1 22-98,0 10-145,24 11-4021,-14-6 2377,-1-1 0,1 0-1,0 0 1,0-1 0,14 2 0,5-3-4939</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7.051"/>
    </inkml:context>
    <inkml:brush xml:id="br0">
      <inkml:brushProperty name="width" value="0.025" units="cm"/>
      <inkml:brushProperty name="height" value="0.025" units="cm"/>
    </inkml:brush>
  </inkml:definitions>
  <inkml:trace contextRef="#ctx0" brushRef="#br0">121 31 2851,'0'0'20595,"-8"1"-19340,0 1-1033,0 1 1,0 0 0,0 0 0,0 0-1,1 1 1,-1 0 0,-7 7 0,11-9-163,1 0-1,0 0 1,0 1 0,0-1 0,1 1 0,-1 0 0,1-1 0,-1 1 0,1 1 0,0-1 0,0 0 0,0 0 0,1 1 0,-1-1 0,1 1 0,0-1-1,0 1 1,0 0 0,0-1 0,1 1 0,-1 0 0,1 4 0,1-7-48,0 0 1,0 0-1,0 0 1,0 0-1,0 0 1,0 0-1,0 0 1,1 0-1,-1 0 1,0 0-1,1-1 1,-1 1-1,0 0 1,1-1-1,-1 0 0,1 1 1,-1-1-1,1 0 1,-1 1-1,1-1 1,-1 0-1,1 0 1,-1 0-1,1 0 1,2-1-1,42-2 235,-40 2-228,0 0-1,0-1 1,0 0 0,-1 0-1,1-1 1,-1 1-1,1-1 1,-1 0 0,0-1-1,0 1 1,0-1-1,-1 0 1,1-1 0,-1 1-1,0-1 1,0 1-1,-1-1 1,0 0 0,1-1-1,-2 1 1,1 0-1,0-1 1,-1 0 0,0 1-1,-1-1 1,1 0-1,-1 0 1,0 0 0,-1 0-1,1-11 1,-1 14-26,0 3-2,0 0 0,0 1-1,0-1 1,0 0 0,1 0 0,-1 0-1,0 0 1,0 0 0,0 0 0,0 0-1,1 0 1,-1 1 0,0-1 0,0 0-1,0 0 1,0 0 0,1 0 0,-1 0 0,0 0-1,0 0 1,0 0 0,0 0 0,1 0-1,-1 0 1,0 0 0,0 0 0,0-1-1,0 1 1,1 0 0,-1 0 0,0 0-1,0 0 1,0 0 0,0 0 0,1 0-1,-1 0 1,0 0 0,0-1 0,0 1 0,0 0-1,0 0 1,0 0 0,0 0 0,1 0-1,-1-1 1,0 1 0,0 0 0,0 0-1,0 0 1,0 0 0,0-1 0,0 1-1,0 0 1,0 0 0,0 0 0,0 0 0,0-1-1,0 1 1,0 0 0,0 0 0,0 0-1,0-1 1,0 1 0,0 0 0,0 0-1,0 0 1,0 0 0,-1-1 0,10 4 23,-1-1-135,0 0 1,-1 0 0,1 1-1,-1 0 1,0 0-1,1 0 1,-2 1-1,14 10 1,-17-11 109,0 0 1,-1 0-1,1 1 0,-1-1 1,1 1-1,-1-1 0,0 1 1,0 0-1,-1 0 0,1 0 1,-1 0-1,0 0 0,0 0 1,0 1-1,-1-1 0,0 0 1,1 0-1,-2 5 0,1 6 15,2 23-57,-2-37 56,1 0-1,-1-1 1,0 1 0,1 0 0,-1 0-1,1-1 1,0 1 0,-1 0 0,1-1-1,-1 1 1,1-1 0,0 1 0,-1-1 0,1 1-1,0-1 1,0 0 0,-1 1 0,1-1-1,0 0 1,0 1 0,0-1 0,0 0 0,-1 0-1,1 0 1,0 0 0,0 0 0,0 0-1,0 0 1,0 0 0,-1 0 0,1 0-1,0 0 1,0-1 0,0 1 0,-1 0 0,1-1-1,0 1 1,0 0 0,-1-1 0,2 0-1,17-9-14,-1-1 0,0-1 0,-1-1 0,-1 0-1,0-1 1,24-27 0,-27 30-126,-16 23-137,-3 7 314,5-16-12,0 0 0,0 1-1,1-1 1,-1 1-1,1-1 1,0 1 0,0-1-1,0 1 1,1-1 0,-1 1-1,1-1 1,-1 0-1,1 1 1,0-1 0,1 0-1,-1 1 1,1-1 0,2 4-1,-2-5 37,-1 0-1,1 0 1,0-1-1,0 1 1,0-1-1,0 0 1,1 1-1,-1-1 1,0 0-1,0 0 1,1 0 0,-1-1-1,1 1 1,-1 0-1,1-1 1,-1 0-1,1 1 1,-1-1-1,1 0 1,-1 0-1,1-1 1,-1 1-1,1-1 1,-1 1-1,1-1 1,3-1-1,-2 0-9,0 1 0,0-1 0,0 0 0,0-1-1,0 1 1,-1-1 0,1 0 0,-1 0 0,0 0-1,0 0 1,0 0 0,0-1 0,0 1 0,-1-1-1,1 0 1,-1 1 0,0-1 0,2-8 0,-1 4-31,0 0-1,-1 0 1,0 0 0,0 0 0,-1-1 0,0 1 0,-1 0 0,0-1 0,-1-8 0,-3 5-588,-2 13-2086,5 0 2333,1-1 0,0 1 0,-1 0 0,1-1-1,0 1 1,0-1 0,-1 1 0,1 0 0,0-1 0,0 1-1,0 0 1,0-1 0,0 1 0,0 0 0,0-1-1,0 1 1,0 0 0,0-1 0,0 1 0,1-1-1,-1 1 1,0 0 0,0-1 0,1 1 0,-1-1 0,0 1-1,1 0 1,-1-1 0,1 1 0,-1-1 0,1 1-1,10 5-6048</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7.642"/>
    </inkml:context>
    <inkml:brush xml:id="br0">
      <inkml:brushProperty name="width" value="0.025" units="cm"/>
      <inkml:brushProperty name="height" value="0.025" units="cm"/>
    </inkml:brush>
  </inkml:definitions>
  <inkml:trace contextRef="#ctx0" brushRef="#br0">40 1 15855,'0'0'8675,"-4"10"-8093,-4 15-328,1 1 0,1 0 0,1 0 0,2 1 0,0 0-1,2 30 1,0-34-232,0-17-14,1 0-1,0 1 1,-1-1-1,2 0 1,-1 0-1,1 0 1,0 0-1,0 0 1,1 0 0,-1 0-1,5 9 1,-6-15-5,1 1 1,-1 0 0,1-1-1,-1 1 1,1-1 0,-1 0-1,1 1 1,0-1 0,-1 1-1,1-1 1,-1 0 0,1 0-1,0 1 1,-1-1 0,1 0-1,0 0 1,-1 0 0,1 0-1,0 1 1,-1-1 0,1 0-1,0 0 1,0 0 0,-1-1-1,1 1 1,0 0 0,-1 0-1,1 0 1,0 0 0,-1-1-1,1 1 1,0 0 0,-1-1-1,1 1 1,-1 0 0,1-1-1,-1 1 1,1-1 0,-1 1-1,1-1 1,-1 1 0,1-1 0,-1 1-1,1-1 1,-1 0 0,0 1-1,1-2 1,18-28-597,-13 17 312,-2 1-1,1-1 1,-2 0 0,1 1-1,-2-2 1,3-24-1,-5 37 301,1 0 0,-1 1 0,1-1 0,0 1 0,-1-1 0,1 0 0,0 1 0,-1-1 0,1 1-1,0 0 1,0-1 0,-1 1 0,1 0 0,0-1 0,0 1 0,0 0 0,0 0 0,-1 0 0,1 0 0,0-1 0,0 1-1,0 0 1,0 1 0,1-1 0,32 0 38,-26 1 1,3-2-75,0 1 0,-1-1 1,1-1-1,-1 0 1,1-1-1,-1 0 1,0 0-1,0-1 1,17-9-1,-23 11 12,0-1 0,1 1 0,-1-1 0,0 0 0,-1-1-1,1 1 1,-1-1 0,1 0 0,-1 1 0,0-1 0,0-1 0,-1 1 0,1 0 0,-1-1-1,0 1 1,0-1 0,-1 0 0,1 1 0,-1-1 0,0 0 0,0 0 0,0-8 0,-1 11 11,0 0 0,0 0 0,0 1 0,-1-1 0,1 0 0,0 1 0,-1-1 0,1 0 0,-1 1 0,0-1 0,1 1 0,-1-1 0,0 1 0,0-1 0,0 1 0,0-1 0,0 1 0,0 0 0,0 0 0,-1-1 0,1 1 0,0 0 0,-1 0 0,1 0 0,-1 0 0,1 1 0,-1-1 0,1 0 0,-1 1 0,0-1-1,1 1 1,-1-1 0,0 1 0,1 0 0,-1 0 0,0 0 0,0 0 0,1 0 0,-1 0 0,0 0 0,1 1 0,-1-1 0,0 0 0,-1 2 0,-4-1 17,0 0 0,1 1-1,0 0 1,-1 1-1,1-1 1,0 1-1,0 0 1,0 1-1,1 0 1,-8 5-1,4 0 161,0 2 0,0-1 0,1 1 0,-8 13 0,14-21-124,0 1 1,0-1-1,0 1 1,1-1-1,-1 1 1,1 0-1,0 0 1,0 0-1,1-1 1,-1 1-1,1 0 1,-1 0-1,1 0 1,0 0-1,1 0 1,-1 0-1,1 0 1,1 6-1,0-8-50,-1 1 1,0-1-1,1 0 0,0 0 0,0 0 1,-1-1-1,1 1 0,0 0 0,0-1 1,1 1-1,-1-1 0,0 1 0,0-1 1,1 0-1,-1 0 0,1 0 0,-1 0 1,1-1-1,4 1 0,58 6-72,-42-6-283,-18 0 206,1 0-1,0 0 1,0 0 0,0 1 0,10 4 0,-1 9-1161,-15-14 1096,0 0 0,0 0 1,1 0-1,-1 0 0,0 0 1,0-1-1,0 1 0,0 0 1,-1 0-1,1 0 0,0 0 1,0 0-1,-1 0 0,1 0 1,0 0-1,-1 0 1,1 0-1,-1-1 0,1 1 1,-1 0-1,1 0 0,-2 1 1</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8.128"/>
    </inkml:context>
    <inkml:brush xml:id="br0">
      <inkml:brushProperty name="width" value="0.025" units="cm"/>
      <inkml:brushProperty name="height" value="0.025" units="cm"/>
    </inkml:brush>
  </inkml:definitions>
  <inkml:trace contextRef="#ctx0" brushRef="#br0">1 31 9129,'0'0'19186,"61"16"-18385,-22-16-513,3 0-192,0 0-128,-3-3-897,-3-5-1185,-9-1-1730,-7-4-1377,-6 0-5317</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8.502"/>
    </inkml:context>
    <inkml:brush xml:id="br0">
      <inkml:brushProperty name="width" value="0.025" units="cm"/>
      <inkml:brushProperty name="height" value="0.025" units="cm"/>
    </inkml:brush>
  </inkml:definitions>
  <inkml:trace contextRef="#ctx0" brushRef="#br0">67 1 9801,'0'0'9129,"-9"11"-6316,-28 35-528,34-41-2161,0-1 0,1 1 0,0 0-1,0 0 1,0 0 0,0 0 0,1 0 0,0 0 0,0 1 0,1-1-1,-1 0 1,1 1 0,0-1 0,0 0 0,1 1 0,0-1 0,-1 0-1,2 0 1,-1 0 0,1 0 0,0 0 0,0 0 0,0 0-1,4 6 1,-5-10-113,-1-1-1,0 0 1,0 1 0,1-1-1,-1 0 1,0 0-1,1 1 1,-1-1-1,0 0 1,1 0 0,-1 1-1,0-1 1,1 0-1,-1 0 1,0 0 0,1 0-1,-1 0 1,1 0-1,-1 0 1,0 0-1,1 0 1,-1 0 0,0 0-1,1 0 1,-1 0-1,1 0 1,-1 0-1,0 0 1,1 0 0,-1 0-1,1 0 1,-1 0-1,0-1 1,1 1-1,-1 0 1,0 0 0,1 0-1,-1-1 1,0 1-1,0 0 1,1 0-1,-1-1 1,0 1 0,0 0-1,1-1 1,-1 1-1,0 0 1,0-1-1,0 1 1,1-1 0,-1 1-1,0 0 1,0-1-1,0 1 1,0 0-1,0-1 1,0 0 0,10-28 149,-9 24-165,2-3 44,0 0-153,0-1 0,-1 1 1,0-1-1,0 1 0,0-1 1,-1 0-1,-1 0 0,1 1 1,-1-1-1,-3-17 0,3 32-688,0-5 714,-1 0 0,1-1-1,0 1 1,0 0 0,0 0-1,0-1 1,0 1-1,0 0 1,0 0 0,0-1-1,0 1 1,1 0-1,-1-1 1,0 1 0,0 0-1,1 0 1,-1-1 0,0 1-1,1-1 1,-1 1-1,1 0 1,-1-1 0,1 1-1,-1-1 1,1 1-1,-1-1 1,1 1 0,-1-1-1,1 1 1,0-1 0,0 1-1,4 2-824,0-1 0,-1 1 1,1-1-1,0 0 0,0-1 0,7 2 0,15 2-5082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7.827"/>
    </inkml:context>
    <inkml:brush xml:id="br0">
      <inkml:brushProperty name="width" value="0.025" units="cm"/>
      <inkml:brushProperty name="height" value="0.025" units="cm"/>
    </inkml:brush>
  </inkml:definitions>
  <inkml:trace contextRef="#ctx0" brushRef="#br0">1 22 10794,'0'0'5595,"9"-4"-4405,3 0-930,0 0 0,0 1-1,0 1 1,1 0 0,-1 0-1,1 2 1,0-1 0,-1 2-1,1-1 1,-1 2 0,1 0-1,-1 0 1,20 7 0,-24-7-227,0 1 1,-1 0-1,1 1 1,-1-1 0,0 1-1,0 1 1,0-1-1,7 8 1,-12-10-15,0 0 1,0 0 0,-1 0-1,1 0 1,-1 0 0,1 0-1,-1 1 1,0-1 0,0 0-1,0 1 1,0-1 0,0 1-1,-1-1 1,1 1 0,-1 0-1,0-1 1,0 1-1,0 0 1,0-1 0,0 1-1,0-1 1,-1 1 0,1 0-1,-1-1 1,0 1 0,0-1-1,0 1 1,0-1 0,-2 5-1,-4 3 126,0-1 0,-1 1 0,1-1-1,-2-1 1,1 1 0,-1-2 0,-18 13 0,17-13-148,1 0 0,0 1 1,0 0-1,0 0 0,1 1 1,0 0-1,-10 16 0,13-9-1251,7-12-2857,10-3-3197</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4:59.108"/>
    </inkml:context>
    <inkml:brush xml:id="br0">
      <inkml:brushProperty name="width" value="0.025" units="cm"/>
      <inkml:brushProperty name="height" value="0.025" units="cm"/>
    </inkml:brush>
  </inkml:definitions>
  <inkml:trace contextRef="#ctx0" brushRef="#br0">110 240 10186,'0'0'11931,"-11"0"-11141,7-1-693,1 1 0,-1 0 0,0 0 1,0 0-1,0 1 0,1 0 0,-1-1 0,0 1 0,1 0 0,-1 1 0,1-1 1,-1 1-1,1-1 0,-1 1 0,1 0 0,0 1 0,0-1 0,0 0 0,0 1 1,1-1-1,-1 1 0,1 0 0,-1 0 0,1 0 0,0 0 0,0 1 1,0-1-1,1 0 0,-1 1 0,1 0 0,0-1 0,0 1 0,0-1 0,0 1 1,0 7-1,1-9-82,-1 0 0,1-1 0,0 1 0,0 0 0,0 0 1,0-1-1,0 1 0,0 0 0,1-1 0,-1 1 0,1 0 1,-1-1-1,1 1 0,-1-1 0,1 1 0,0-1 0,0 1 0,0-1 1,0 1-1,0-1 0,0 0 0,0 0 0,0 1 0,0-1 1,1 0-1,-1 0 0,0 0 0,1 0 0,-1 0 0,1-1 1,-1 1-1,1 0 0,0-1 0,-1 1 0,1-1 0,0 1 0,-1-1 1,1 0-1,0 0 0,-1 0 0,1 0 0,0 0 0,2 0 1,3-1-30,-1 0 0,0 0 1,1-1-1,-1 0 1,0 0-1,0 0 1,0-1-1,-1 0 1,1 0-1,9-7 0,-1-1-305,-1-1-1,20-24 0,-29 32 206,-1-1 0,1 1 0,-1-1 0,0 0 1,0 0-1,-1 0 0,0 0 0,1 0 0,-2 0 0,1-1 1,-1 1-1,2-10 0,-7 11 10,-5 10 80,-4 10 98,12-14-28,0 1 0,0-1 0,0 1 0,0 0 0,1 0 0,-1-1 0,1 1 0,0 0 0,0 0 0,0 0 0,0-1 0,0 1 0,0 0 0,1 0 0,-1 0 0,1-1 0,0 1 0,1 3 0,0-4-43,-1-1 1,0 1 0,1-1 0,-1 0 0,0 0 0,1 1 0,0-1 0,-1 0 0,1 0 0,0 0 0,-1-1-1,1 1 1,0 0 0,0-1 0,-1 1 0,1-1 0,0 0 0,0 1 0,0-1 0,3 0 0,2 0-92,0-1 0,0 0 1,0 0-1,0 0 0,0-1 1,-1 0-1,1-1 0,0 1 1,-1-1-1,0 0 0,1-1 1,-1 0-1,6-4 0,-4 0 11,1-1 0,-1 1 0,-1-1 0,0-1 0,0 1 0,-1-1 0,0-1 0,-1 1 0,0-1 0,5-16 0,-4 9 163,-1-1 0,-1 0 0,-1-1 0,-1 1 0,1-28 0,-30 130 1350,24-61-1268,0 1-1,2 0 1,1-1 0,4 44-1,-3-58-401,0-1 0,1 1 0,0 0 0,0 0 0,0-1 0,1 0 0,0 1 0,1-1 0,0 0 0,0 0 0,0-1 0,1 1 0,0-1 0,0 0 0,1-1 0,-1 1 0,10 6 0,5-5-1391,-20-7 1612,1 0 0,-1 0 0,1 0 0,-1 0 0,0-1 0,0 1 0,1 0 0,-1 0 0,0 0 0,1-1 0,-1 1 0,0 0 0,0 0 1,1-1-1,-1 1 0,0 0 0,0-1 0,0 1 0,1 0 0,-1-1 0,0 1 0,0 0 0,0-1 0,0 1 0,0 0 0,0-1 0,0 1 0,0-1 0,0 1 0,0 0 0,0-1 0,0-2 2,0 0 0,-1 1 0,0-1 0,1 0 0,-1 1 0,0-1 0,0 1 0,0-1 0,-1 1 0,1-1 0,-3-3 0,-60-60-635,49 53 664,2 0 0,0 0-1,0-2 1,2 1 0,-17-27-1,28 40 24,0 1-1,0 0 1,0 0 0,0-1-1,0 1 1,0 0-1,0-1 1,0 1-1,0 0 1,0 0-1,0-1 1,0 1-1,0 0 1,0-1-1,0 1 1,0 0-1,0 0 1,0-1-1,1 1 1,-1 0-1,0 0 1,0-1-1,0 1 1,0 0-1,1 0 1,-1 0-1,0-1 1,0 1-1,1 0 1,-1 0-1,0 0 1,0 0-1,1-1 1,-1 1-1,0 0 1,0 0-1,1 0 1,-1 0-1,0 0 1,0 0-1,1 0 1,-1 0-1,0 0 1,1 0-1,-1 0 1,0 0-1,0 0 1,1 0-1,-1 0 1,0 0-1,1 0 1,-1 0-1,0 1 1,0-1-1,1 0 1,-1 0-1,21 3 132,-21-3-165,48 12 220,37 7-1272,-25-13-2392,-17-5-3177</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0.803"/>
    </inkml:context>
    <inkml:brush xml:id="br0">
      <inkml:brushProperty name="width" value="0.025" units="cm"/>
      <inkml:brushProperty name="height" value="0.025" units="cm"/>
    </inkml:brush>
  </inkml:definitions>
  <inkml:trace contextRef="#ctx0" brushRef="#br0">1 61 8232,'0'0'11787,"48"4"-10474,-5-8-704,5-5-449,6-1-64,-2-2-641,-5 1-1440,-6 2-994,-12 0-2562</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1.146"/>
    </inkml:context>
    <inkml:brush xml:id="br0">
      <inkml:brushProperty name="width" value="0.025" units="cm"/>
      <inkml:brushProperty name="height" value="0.025" units="cm"/>
    </inkml:brush>
  </inkml:definitions>
  <inkml:trace contextRef="#ctx0" brushRef="#br0">0 14 14862,'0'0'4239,"9"-2"-3011,15-2-808,1 0 0,0 2 0,26 1 0,-41 0-405,0 2 1,0-1-1,-1 2 0,1-1 0,0 1 0,-1 1 1,1-1-1,-1 2 0,0-1 0,0 1 0,15 9 1,-23-12 1,1 1 0,0-1 1,-1 1-1,1 0 0,-1-1 0,0 1 1,1 0-1,-1 0 0,0 0 1,0 0-1,0 0 0,0 0 1,-1 0-1,1 0 0,-1 1 1,1-1-1,-1 0 0,0 0 0,1 0 1,-1 1-1,0-1 0,-1 0 1,1 0-1,0 1 0,-1-1 1,1 0-1,-1 0 0,1 0 1,-1 0-1,0 0 0,0 0 0,0 0 1,0 0-1,-1 0 0,1 0 1,-2 2-1,-7 9 158,-1 0 0,0 0 0,-24 20 1,19-18-241,-23 25-37,-22 21-943,18-26-6692,32-29-4413</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3.819"/>
    </inkml:context>
    <inkml:brush xml:id="br0">
      <inkml:brushProperty name="width" value="0.025" units="cm"/>
      <inkml:brushProperty name="height" value="0.025" units="cm"/>
    </inkml:brush>
  </inkml:definitions>
  <inkml:trace contextRef="#ctx0" brushRef="#br0">0 221 5157,'4'16'10417,"5"-9"-4007,-7-7-6046,1 1 1,-1-1 0,0 0-1,0 0 1,1 0-1,-1 0 1,0 0 0,0-1-1,1 1 1,-1-1-1,3 0 1,53-28-384,80-66 230,-117 78-162,-1 0 1,-1-1-1,0-1 1,20-27 0,-50 75 126,-11 56 0,20-73-192,-1 0 0,2 0 0,0 1 0,0-1 0,1 0 0,1 0 0,2 14 0,6-14-2337,6-9-5608,-6-3 1085</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4.146"/>
    </inkml:context>
    <inkml:brush xml:id="br0">
      <inkml:brushProperty name="width" value="0.025" units="cm"/>
      <inkml:brushProperty name="height" value="0.025" units="cm"/>
    </inkml:brush>
  </inkml:definitions>
  <inkml:trace contextRef="#ctx0" brushRef="#br0">45 0 18129,'0'0'6791,"-7"8"-6364,2-1-410,1 0 1,0 0-1,0 1 1,0-1-1,1 1 1,0-1-1,0 1 1,1 0 0,0 0-1,1 1 1,0-1-1,0 0 1,0 9-1,11 155-6781</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4.520"/>
    </inkml:context>
    <inkml:brush xml:id="br0">
      <inkml:brushProperty name="width" value="0.025" units="cm"/>
      <inkml:brushProperty name="height" value="0.025" units="cm"/>
    </inkml:brush>
  </inkml:definitions>
  <inkml:trace contextRef="#ctx0" brushRef="#br0">0 48 12812,'0'0'10122,"53"-34"-9962,-27 29-128,5 1-32,1 3-833,2-1-2018,-2 0-1793,0 2-993</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4.864"/>
    </inkml:context>
    <inkml:brush xml:id="br0">
      <inkml:brushProperty name="width" value="0.025" units="cm"/>
      <inkml:brushProperty name="height" value="0.025" units="cm"/>
    </inkml:brush>
  </inkml:definitions>
  <inkml:trace contextRef="#ctx0" brushRef="#br0">129 29 11755,'0'0'10437,"-9"-7"-9610,5 4-778,3 2-41,0-1 0,-1 1 0,1-1 0,-1 1-1,0 0 1,1-1 0,-1 1 0,0 0 0,0 0 0,0 0 0,0 0-1,1 1 1,-1-1 0,0 0 0,-1 1 0,1 0 0,0-1 0,0 1-1,0 0 1,0 0 0,0 0 0,0 0 0,0 0 0,0 1 0,0-1-1,0 1 1,0-1 0,0 1 0,0 0 0,0 0 0,0-1 0,0 2-1,0-1 1,1 0 0,-1 0 0,0 0 0,1 1 0,-1-1 0,1 1-1,-1-1 1,-1 3 0,-1 2 32,0 0 1,0 0-1,0 0 0,1 0 1,0 1-1,0-1 0,0 1 0,1 0 1,0 0-1,0 0 0,1 0 1,-1 10-1,2-14-15,0-1 1,0 1 0,0 0-1,0 0 1,1 0-1,-1 0 1,1-1-1,-1 1 1,1 0 0,0 0-1,0-1 1,1 1-1,-1-1 1,0 1 0,1-1-1,0 1 1,-1-1-1,1 0 1,0 0-1,0 0 1,0 0 0,1 0-1,-1 0 1,0-1-1,1 1 1,-1-1-1,1 0 1,-1 1 0,1-1-1,0 0 1,-1 0-1,1-1 1,4 1-1,-2 1 63,1-1 0,0 0-1,0-1 1,0 0 0,0 0-1,0 0 1,0 0-1,0-1 1,0 0 0,-1-1-1,1 1 1,0-1 0,-1 0-1,1 0 1,-1-1 0,1 1-1,-1-1 1,0-1-1,0 1 1,-1-1 0,1 0-1,-1 0 1,1 0 0,-1 0-1,-1-1 1,1 1-1,-1-1 1,1 0 0,-1 0-1,-1-1 1,1 1 0,-1-1-1,0 1 1,0-1-1,-1 0 1,1 1 0,-1-1-1,0 0 1,-1 0 0,0-11-1,0 15-161,-1 1 1,1-1-1,0 1 0,-1-1 0,0 1 1,1 0-1,-1-1 0,0 1 0,0 0 1,1 0-1,-1 0 0,0-1 0,0 1 1,0 0-1,0 0 0,-1 0 0,1 1 0,0-1 1,0 0-1,-1 0 0,1 1 0,0-1 1,-1 1-1,1-1 0,-3 0 0,-18-2-3598,3 7-4868,10 4 532</inkml:trace>
  <inkml:trace contextRef="#ctx0" brushRef="#br0" timeOffset="1">325 114 18674,'0'0'7527,"-22"65"-6951,18-40-480,2 1-64,2-3-64,0-4-736,0-1-610,6-7-864,1-5-352,-2-6-193,0 0-1313,0-4-2178</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5.207"/>
    </inkml:context>
    <inkml:brush xml:id="br0">
      <inkml:brushProperty name="width" value="0.025" units="cm"/>
      <inkml:brushProperty name="height" value="0.025" units="cm"/>
    </inkml:brush>
  </inkml:definitions>
  <inkml:trace contextRef="#ctx0" brushRef="#br0">1 22 12332,'0'0'6929,"9"-4"-4201,-5 3-2404,1-2 55,0 1 1,0 0-1,0 0 1,0 0 0,0 1-1,1-1 1,-1 1-1,0 1 1,1-1-1,-1 1 1,1 0-1,-1 0 1,8 1-1,-12 0-360,0 0-1,0-1 1,-1 1 0,1-1-1,0 1 1,-1 0 0,1 0-1,-1-1 1,1 1 0,-1 0-1,1 0 1,-1 0 0,1 0-1,-1-1 1,0 1-1,0 0 1,1 0 0,-1 0-1,0 0 1,0 0 0,0 0-1,0 0 1,0 0 0,0 0-1,0 0 1,0 0 0,-1-1-1,1 1 1,0 0 0,-1 0-1,1 0 1,0 0-1,-1 0 1,1-1 0,-1 1-1,1 0 1,-1 0 0,1 0-1,-1-1 1,0 1 0,0 0-1,-28 30 256,27-30-283,-1 1 0,1 0 0,0 0 0,-1 0 0,1 0-1,0 0 1,0 1 0,0-1 0,1 0 0,-1 1 0,-1 2 0,3-3-36,1-1 0,-1 0 0,1 0 1,-1 1-1,1-1 0,0 0 0,-1 0 0,1 0 1,0 0-1,0 0 0,0 0 0,0 0 1,0 0-1,0 0 0,0-1 0,0 1 0,0 0 1,0-1-1,0 1 0,0 0 0,1-1 0,-1 1 1,0-1-1,0 0 0,1 1 0,1-1 1,-2 0 26,7 3-87,0 1 1,0 0-1,0 0 0,-1 0 0,10 7 1,-16-10 95,0 0 0,0 0 0,0 0 0,0 0 0,0 0 0,0 0-1,0 1 1,0-1 0,-1 0 0,1 0 0,0 1 0,-1-1 0,1 0 0,-1 1 0,1-1 0,-1 0 0,0 1 0,1-1 0,-1 1 0,0-1 0,0 1 0,0-1 0,0 1 0,0-1 0,-1 1 0,1-1 0,0 0 0,-1 1 0,1-1 0,-1 1 0,1-1 0,-1 0 0,0 0 0,1 1 0,-1-1 0,0 0 0,0 0 0,0 0 0,0 0 0,0 0 0,-1 1 0,-3 3 196,0 0 1,0 0 0,-1-1 0,1 0 0,-1 0-1,0-1 1,0 1 0,-1-1 0,1 0-1,0-1 1,-1 0 0,0 0 0,1 0 0,-1-1-1,0 0 1,-12 0 0,19-1-243,-1 0 1,1 0-1,0 0 0,0 0 0,0 0 1,-1 0-1,1 0 0,0 0 1,0 0-1,-1 0 0,1 0 1,0 0-1,0 0 0,-1 0 0,1 0 1,0 0-1,0-1 0,0 1 1,-1 0-1,1 0 0,0 0 1,0 0-1,0-1 0,0 1 0,-1 0 1,1 0-1,0 0 0,0-1 1,0 1-1,0 0 0,0 0 1,0 0-1,0-1 0,0 1 0,0 0 1,-1 0-1,1-1 0,0 1 1,0 0-1,0 0 0,0-1 1,0 1-1,1 0 0,-1 0 0,0-1 1,0 1-1,7-17-3547,16-14-6463,-23 31 9434,17-20-11712</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5.532"/>
    </inkml:context>
    <inkml:brush xml:id="br0">
      <inkml:brushProperty name="width" value="0.025" units="cm"/>
      <inkml:brushProperty name="height" value="0.025" units="cm"/>
    </inkml:brush>
  </inkml:definitions>
  <inkml:trace contextRef="#ctx0" brushRef="#br0">53 1 16239,'0'0'9641,"-7"10"-9000,0 0-498,1 2 1,0-1-1,0 0 0,2 1 1,-1 0-1,-3 18 0,7-27-143,1-1-1,-1 1 0,0 0 0,1-1 1,0 1-1,0-1 0,0 1 1,0 0-1,0-1 0,0 1 1,0-1-1,1 1 0,0 0 0,-1-1 1,1 1-1,0-1 0,0 1 1,0-1-1,1 0 0,-1 0 1,0 1-1,1-1 0,0 0 0,-1 0 1,1 0-1,0-1 0,0 1 1,0 0-1,0-1 0,0 1 0,1-1 1,-1 0-1,0 1 0,1-1 1,-1 0-1,1-1 0,-1 1 1,1 0-1,-1-1 0,1 1 0,0-1 1,-1 0-1,1 0 0,3 0 1,-1 0-711,0 1-1,0-1 1,-1-1 0,1 1 0,0-1 0,9-2 0,9-13-7059,-11 3-121</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5.905"/>
    </inkml:context>
    <inkml:brush xml:id="br0">
      <inkml:brushProperty name="width" value="0.025" units="cm"/>
      <inkml:brushProperty name="height" value="0.025" units="cm"/>
    </inkml:brush>
  </inkml:definitions>
  <inkml:trace contextRef="#ctx0" brushRef="#br0">47 1 10954,'0'0'7784,"-34"47"-5830,26-26-513,5 0-512,1 0-128,2 1-481,0-4-288,8-3-224,7-4-2243,2-8-4099</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8.667"/>
    </inkml:context>
    <inkml:brush xml:id="br0">
      <inkml:brushProperty name="width" value="0.025" units="cm"/>
      <inkml:brushProperty name="height" value="0.025" units="cm"/>
    </inkml:brush>
  </inkml:definitions>
  <inkml:trace contextRef="#ctx0" brushRef="#br0">51 20 6246,'0'0'14168,"-5"10"-13741,-4 9-203,1 1 0,2 0 1,0 0-1,1 0 0,1 1 0,0 0 1,0 38-1,4-53-257,1 21 354,3-21 24,5-15 73,-3-4-355,0 0-1,0-1 1,-1 1-1,-1-1 1,0 0-1,-1 0 1,-1 0-1,0 0 1,-1-29-1,2 43-102,0 0-1,-1 0 1,1 0-1,-1 0 1,1 0 0,0 1-1,-1 0 1,1-1-1,-1 1 1,0 0 0,1 0-1,-1 0 1,5 3-1,-3-2 14,16 5 66,0-2 0,1 0-1,0-1 1,0 0 0,0-2-1,0-1 1,23-1 0,-32 0-19,0-1 1,-1 0 0,1-1-1,0 0 1,-1-1 0,0 0-1,0-1 1,0 0 0,0-1-1,0 0 1,-1-1 0,0 0-1,0 0 1,12-11 0,-21 16 1,1 0 0,0-1 0,-1 1 0,0-1 0,1 1 0,-1-1 0,0 1 0,0-1 0,0 0 0,0 1 0,0-1 0,0 0 0,0 0 0,-1 0 0,1 0 0,-1 0 1,1 0-1,-1 0 0,0 0 0,1 0 0,-1 0 0,0 0 0,-1 0 0,1 0 0,0-2 0,-2 2 2,1 1 0,0-1-1,0 1 1,-1-1 0,1 1 0,-1 0 0,1 0 0,-1-1-1,0 1 1,0 0 0,1 0 0,-1 0 0,0 1 0,0-1-1,0 0 1,0 1 0,0-1 0,0 1 0,0 0 0,0 0-1,0 0 1,0-1 0,0 2 0,-2-1 0,-2 1-1,0 0 0,0 0 1,0 0-1,0 1 0,0 0 1,0 0-1,1 1 1,-1-1-1,1 1 0,0 0 1,0 1-1,0-1 0,0 1 1,0 0-1,1 0 0,0 1 1,0-1-1,0 1 0,0 0 1,1 0-1,0 0 0,0 1 1,0-1-1,1 1 0,-1-1 1,1 1-1,1 0 0,-1 0 1,1 0-1,0 0 0,0 0 1,1 0-1,0 0 0,1 11 1,0-14-31,1 0 0,0-1 0,-1 1 0,1-1 0,0 0 0,0 1 0,0-1 0,1 0 0,-1 0 0,0 0 0,1-1 0,0 1 0,-1-1 0,1 1 0,0-1 0,-1 0 0,1 0 0,0 0 0,0 0 0,0 0 0,0-1 0,0 1 0,0-1 0,0 0 0,6 0 0,7 0-1286,0 0 0,1 0-1,22-5 1,-1-6-3944,-1-4-2648</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6.277"/>
    </inkml:context>
    <inkml:brush xml:id="br0">
      <inkml:brushProperty name="width" value="0.025" units="cm"/>
      <inkml:brushProperty name="height" value="0.025" units="cm"/>
    </inkml:brush>
  </inkml:definitions>
  <inkml:trace contextRef="#ctx0" brushRef="#br0">125 1 7976,'0'0'14301,"-5"12"-13922,-25 49 19,-47 72 0,74-129-805,-4 7 999,4-4-6575</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6.618"/>
    </inkml:context>
    <inkml:brush xml:id="br0">
      <inkml:brushProperty name="width" value="0.025" units="cm"/>
      <inkml:brushProperty name="height" value="0.025" units="cm"/>
    </inkml:brush>
  </inkml:definitions>
  <inkml:trace contextRef="#ctx0" brushRef="#br0">97 3 14157,'0'0'3316,"-9"-1"-1806,6 1-1429,-1-1-1,1 1 0,0 0 0,0 0 1,0 0-1,0 0 0,0 0 1,0 1-1,0 0 0,0-1 0,0 1 1,0 0-1,0 0 0,0 1 1,1-1-1,-5 3 0,4-1 47,0 0-1,0 0 1,1 0-1,-1 0 1,1 1 0,0-1-1,0 1 1,0-1-1,0 1 1,1 0-1,-1 0 1,1-1-1,0 1 1,0 0 0,0 7-1,0-9-66,1 0 0,0 0 0,-1 1 0,1-1 0,0 0-1,0 1 1,1-1 0,-1 0 0,0 1 0,1-1 0,-1 0 0,1 0 0,0 0 0,0 1-1,0-1 1,0 0 0,0 0 0,0 0 0,0 0 0,1 0 0,-1-1 0,1 1-1,-1 0 1,1-1 0,0 1 0,0-1 0,0 0 0,0 1 0,2 0 0,-1-1-16,0 1 1,1-1-1,-1-1 1,0 1 0,0 0-1,1-1 1,-1 0-1,0 0 1,1 0 0,-1 0-1,0 0 1,1-1 0,-1 1-1,0-1 1,0 0-1,0 0 1,1 0 0,-1 0-1,0-1 1,4-2-1,-3 1-12,0 0-1,0 0 1,-1-1-1,1 1 0,-1-1 1,0 0-1,0 0 0,0 0 1,0-1-1,-1 1 0,0-1 1,0 1-1,0-1 0,0 0 1,-1 0-1,0 1 1,0-1-1,0 0 0,-1 0 1,1 0-1,-1 0 0,0 0 1,-1-6-1,1 11-32,0-1 0,0 0 1,0 0-1,0 1 0,0-1 0,-1 0 0,1 0 1,0 1-1,0-1 0,0 0 0,-1 1 0,1-1 0,-1 0 1,1 1-1,0-1 0,-1 0 0,1 1 0,-1-1 0,1 1 1,-1-1-1,1 1 0,-1-1 0,0 1 0,1-1 1,-1 1-1,0 0 0,1-1 0,-1 1 0,0 0 0,1 0 1,-1-1-1,0 1 0,0 0 0,1 0 0,-1 0 0,0 0 1,0 0-1,1 0 0,-1 0 0,0 0 0,0 0 1,1 0-1,-1 1 0,0-1 0,0 0 0,1 0 0,-1 1 1,0-1-1,1 0 0,-2 1 0,-1 0-35,0 1-1,0-1 1,1 1-1,-1 0 1,0 0-1,0 0 1,1 0-1,-1 0 1,1 0 0,-3 5-1,0 1-429,1 0 1,1 0-1,0 1 0,0 0 0,0 0 0,1 0 1,-2 18-1,3-18-1030,1 1 0,0-1 0,1 0 1,2 15-1,6 2-3650</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6.964"/>
    </inkml:context>
    <inkml:brush xml:id="br0">
      <inkml:brushProperty name="width" value="0.025" units="cm"/>
      <inkml:brushProperty name="height" value="0.025" units="cm"/>
    </inkml:brush>
  </inkml:definitions>
  <inkml:trace contextRef="#ctx0" brushRef="#br0">137 98 9865,'0'0'11344,"-10"-2"-9518,3 0-1570,-1 0 0,1 1 0,-1 0 0,0 1 0,0-1-1,1 1 1,-1 1 0,-10 1 0,16-1-220,0-1 0,-1 1 0,1-1 0,0 1 0,-1 0 0,1 0 0,0 0 0,0 0 1,0 1-1,0-1 0,0 0 0,0 1 0,0-1 0,1 1 0,-1 0 0,0 0 0,1 0 0,0-1 0,-1 1 0,1 1 0,0-1 0,0 0 0,0 0 0,0 0 0,0 1 0,1-1 0,-1 0 0,1 1 1,-1-1-1,1 0 0,0 1 0,0-1 0,0 1 0,0-1 0,0 0 0,1 1 0,0 2 0,0-3-24,-1 1-1,1-1 1,0 0 0,1 1 0,-1-1-1,0 0 1,1 0 0,-1 0 0,1 0-1,0 0 1,0 0 0,-1 0 0,1 0-1,0-1 1,1 1 0,-1-1 0,0 0-1,0 1 1,1-1 0,-1 0 0,0 0-1,1 0 1,-1-1 0,1 1 0,0-1-1,-1 1 1,4-1 0,-2 1-3,0-1 0,0 1 1,0-1-1,0 0 0,0 0 0,0 0 1,0-1-1,0 1 0,0-1 0,0 0 0,0 0 1,0-1-1,0 1 0,-1-1 0,1 0 1,5-4-1,-5 3-66,-1 0 0,0-1 0,0 0 0,-1 0 0,1 1 0,-1-1 0,0-1 0,0 1 0,0 0 0,0-1-1,-1 1 1,0-1 0,1-4 0,1-62-5087,-3 46 1729,0-7-3306</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7.337"/>
    </inkml:context>
    <inkml:brush xml:id="br0">
      <inkml:brushProperty name="width" value="0.025" units="cm"/>
      <inkml:brushProperty name="height" value="0.025" units="cm"/>
    </inkml:brush>
  </inkml:definitions>
  <inkml:trace contextRef="#ctx0" brushRef="#br0">259 1 13901,'0'0'1014,"-1"11"785,11 185 4405,-8-184-6216,-1 0 0,0 1 0,-1-1 0,0 1 0,-1 0 0,0-1 0,-1 0 1,-1 1-1,0-1 0,-1 0 0,0 0 0,0-1 0,-1 1 0,-1-1 0,0 0 0,-1 0 1,0-1-1,0 0 0,-1 0 0,0-1 0,-11 9 0,4-3-1096,-1-1 0,-31 19 0,-12-2-3976,20-16-67</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7.757"/>
    </inkml:context>
    <inkml:brush xml:id="br0">
      <inkml:brushProperty name="width" value="0.025" units="cm"/>
      <inkml:brushProperty name="height" value="0.025" units="cm"/>
    </inkml:brush>
  </inkml:definitions>
  <inkml:trace contextRef="#ctx0" brushRef="#br0">143 0 13261,'0'0'7644,"-7"10"-7361,-13 18-161,1 1 1,2 1-1,1 1 1,-17 46-1,27-59-52,0 0 1,1 0 0,1 0-1,0 0 1,2 0-1,0 1 1,1 0-1,1-1 1,1 1-1,4 29 1,-3-42-55,-1 1 0,2-1 0,-1 0 0,1 0 0,-1 0-1,2 0 1,-1 0 0,1-1 0,0 0 0,0 1 0,0-2 0,1 1 0,-1 0 0,1-1 0,1 0-1,-1 0 1,0 0 0,1-1 0,0 1 0,7 2 0,-2-2-268,0 0 0,0 0 0,0-1 0,15 2 1,46-1-4648,-24-7-4198</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8.657"/>
    </inkml:context>
    <inkml:brush xml:id="br0">
      <inkml:brushProperty name="width" value="0.025" units="cm"/>
      <inkml:brushProperty name="height" value="0.025" units="cm"/>
    </inkml:brush>
  </inkml:definitions>
  <inkml:trace contextRef="#ctx0" brushRef="#br0">43 0 11403,'0'0'14579,"-2"12"-14462,-9 31 22,3-12 36,0 1 0,3 0 0,-3 37-1,8-68-144,0 0 0,0 0 0,0 0 0,1 0-1,-1 1 1,0-1 0,1 0 0,-1 0-1,1 0 1,-1 0 0,1 0 0,-1 0-1,1 0 1,0 0 0,0 0 0,-1 0-1,1 0 1,0-1 0,0 1 0,0 0-1,0 0 1,0-1 0,0 1 0,1 0 0,37 9 331,-27-10-383,0 0 1,0 0 0,1-1-1,14-3 1,-21 3-409,-1-1-1,0 0 1,1 0 0,-1 0 0,0-1 0,0 0-1,0 0 1,0 0 0,5-5 0,-7 5-669,1-1 0,-1 1-1,0-1 1,-1 1 0,1-1 0,-1 0 0,4-6 0,2-12-7752</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9.014"/>
    </inkml:context>
    <inkml:brush xml:id="br0">
      <inkml:brushProperty name="width" value="0.025" units="cm"/>
      <inkml:brushProperty name="height" value="0.025" units="cm"/>
    </inkml:brush>
  </inkml:definitions>
  <inkml:trace contextRef="#ctx0" brushRef="#br0">35 0 14125,'0'0'4453,"-19"48"-1891,12-25-640,3 5-769,2 0-352,0 0-97,2 1-447,0-3-161,8-5-32,5-3-513,2-6-1985,3-9-2274,-1-3-3909</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09.667"/>
    </inkml:context>
    <inkml:brush xml:id="br0">
      <inkml:brushProperty name="width" value="0.025" units="cm"/>
      <inkml:brushProperty name="height" value="0.025" units="cm"/>
    </inkml:brush>
  </inkml:definitions>
  <inkml:trace contextRef="#ctx0" brushRef="#br0">1 61 7976,'0'0'16751,"69"-8"-15662,-18-5-576,7-1-385,2 2-128,-1 3 64,-8 5-320,-12 4-385,-8 0-1152,-11 0-2019,-6 0-2978</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0.151"/>
    </inkml:context>
    <inkml:brush xml:id="br0">
      <inkml:brushProperty name="width" value="0.025" units="cm"/>
      <inkml:brushProperty name="height" value="0.025" units="cm"/>
    </inkml:brush>
  </inkml:definitions>
  <inkml:trace contextRef="#ctx0" brushRef="#br0">0 284 16944,'0'0'8130,"9"-2"-7558,12-4-497,-1-1 0,0-1 1,0-1-1,0-1 0,-1 0 1,-1-1-1,0-2 0,27-22 1,-5-1-146,-2-1 1,50-63-1,-85 105-25,-6 14 167,-6 23 197,-1-15-114,2-1 0,1 1-1,0 1 1,3-1 0,0 1 0,0 49 0,4-76-422,0 1 0,0 0 0,0-1 0,0 1 0,1 0 0,-1-1 0,0 1 0,1-1 0,-1 1 0,1-1 1,0 1-1,-1-1 0,1 1 0,0-1 0,0 0 0,0 1 0,0-1 0,0 0 0,0 0 0,2 2 0,10 3-8440</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3.047"/>
    </inkml:context>
    <inkml:brush xml:id="br0">
      <inkml:brushProperty name="width" value="0.025" units="cm"/>
      <inkml:brushProperty name="height" value="0.025" units="cm"/>
    </inkml:brush>
  </inkml:definitions>
  <inkml:trace contextRef="#ctx0" brushRef="#br0">1 6 5381,'0'0'19635,"66"1"-19539,-34-5-32,-2 1-64,-5 3 0,-6 0-128,-9 0-993,-6 3-1282,-4 2-1024,-3 0-2691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9.152"/>
    </inkml:context>
    <inkml:brush xml:id="br0">
      <inkml:brushProperty name="width" value="0.025" units="cm"/>
      <inkml:brushProperty name="height" value="0.025" units="cm"/>
    </inkml:brush>
  </inkml:definitions>
  <inkml:trace contextRef="#ctx0" brushRef="#br0">195 40 16271,'-10'-5'1783,"10"5"-1782,-15-7 420,-1 1 0,0 0 1,0 1-1,-21-4 1,33 8-314,0 1 1,0-1-1,0 1 1,-1 0 0,1 0-1,0 1 1,0-1-1,0 1 1,0 0-1,0 0 1,-7 3-1,9-3-79,0 0 0,0 0 0,0 1 0,0-1 0,1 1 0,-1 0 0,1-1 0,-1 1 0,1 0 0,-1 0 0,1 0 0,0 0 0,0 0 0,0 0 0,0 0 0,0 1 0,0-1 0,1 0 0,-1 0 0,1 1 0,0-1 0,-1 0 0,1 3 0,0-2 13,0 0 1,0-1 0,0 1 0,0-1 0,0 1 0,1 0 0,-1-1-1,1 1 1,0-1 0,0 1 0,0-1 0,0 1 0,0-1 0,0 1-1,1-1 1,-1 0 0,1 0 0,-1 0 0,1 0 0,0 0-1,0 0 1,3 2 0,0-1-10,0 0 0,0 0 0,0-1 0,1 0 0,-1 0 0,1 0 0,0-1 0,-1 0 0,13 1 0,1-1 9,0-1 0,1 0 1,-1-2-1,0 0 1,29-8-1,-40 7-47,14 0-97,-21 3 99,-1 0 1,1 0 0,-1 1-1,1-1 1,-1 0 0,1 0-1,-1 1 1,1-1 0,-1 1-1,0-1 1,1 0 0,-1 1-1,1-1 1,-1 1 0,0-1-1,1 1 1,-1-1 0,0 1-1,0-1 1,0 1 0,1-1-1,-1 1 1,0-1 0,0 1-1,0 0 1,0-1 0,0 1-1,0-1 1,0 1 0,0 0-1,0-1 1,0 1 0,0 0-1,0 218 964,-1-214-945,0 0 0,0 0-1,0 0 1,-1 0 0,1 0 0,-1 0 0,0 0-1,-1-1 1,1 1 0,-1-1 0,0 0-1,0 1 1,0-1 0,0-1 0,-1 1-1,0 0 1,1-1 0,-1 0 0,-9 6-1,5-4 50,0-1 0,1 0 0,-1 0 0,-1 0 0,1-1 0,-1 0 0,1-1 0,-1 0 0,0 0 0,-16 0 1,24-2-51,0 0 0,-1 0 1,1 0-1,0 0 0,0-1 1,0 1-1,0 0 0,0-1 1,0 1-1,0-1 1,0 1-1,0-1 0,0 0 1,0 1-1,0-1 0,0 0 1,0 0-1,0 1 0,0-1 1,1 0-1,-1 0 1,0 0-1,1 0 0,-1 0 1,0-2-1,-1-1-18,1-1 0,0 1 0,0 0 0,0 0 0,0-1 0,1 1-1,0-7 1,0 0-135,1 1 0,0-1 0,1 0 0,0 1 0,5-17 0,3 9-546,1 1 1,0 0 0,2 1-1,0 0 1,0 0-1,1 2 1,1 0 0,1 0-1,17-11 1,-5 2-2685,1-1-1773</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3.389"/>
    </inkml:context>
    <inkml:brush xml:id="br0">
      <inkml:brushProperty name="width" value="0.025" units="cm"/>
      <inkml:brushProperty name="height" value="0.025" units="cm"/>
    </inkml:brush>
  </inkml:definitions>
  <inkml:trace contextRef="#ctx0" brushRef="#br0">0 60 14894,'0'0'8520,"69"-17"-8232,-35 9-191,3-1-65,-5 1-609,-6 2-1633,-4 1-2499,-10-1-3650</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4.654"/>
    </inkml:context>
    <inkml:brush xml:id="br0">
      <inkml:brushProperty name="width" value="0.025" units="cm"/>
      <inkml:brushProperty name="height" value="0.025" units="cm"/>
    </inkml:brush>
  </inkml:definitions>
  <inkml:trace contextRef="#ctx0" brushRef="#br0">152 15 9097,'0'-1'250,"0"1"0,0-1-1,0 1 1,0-1 0,0 1 0,0-1 0,-1 0 0,1 1 0,0-1 0,0 1 0,0-1 0,-1 1 0,1-1 0,0 1 0,-1 0 0,1-1 0,-1 1 0,1-1 0,0 1 0,-1 0 0,1-1 0,-1 1 0,1 0 0,-1-1 0,1 1-1,-1 0 1,1 0 0,-2-1 0,-21 0 2607,-20 12-1255,36-7-1428,1 0 0,0 1 0,0 0 1,0 0-1,0 1 0,1 0 0,0 0 1,-5 8-1,8-11-110,-1 0 1,1 1-1,0-1 0,1 1 1,-1 0-1,1-1 1,0 1-1,-1 0 1,2 0-1,-1 0 0,0 0 1,1 0-1,0-1 1,0 1-1,0 0 0,0 0 1,0 0-1,2 5 1,-1-8-58,0 0 0,0 0 0,0 0 0,0 0 0,0 0 0,0 0 0,0 0-1,0 0 1,0-1 0,0 1 0,0 0 0,1-1 0,-1 1 0,0-1 0,1 1 0,-1-1 0,0 0 0,1 1 0,-1-1 0,0 0 0,1 0 0,-1 0 0,1 0 0,-1 0 0,2-1 0,37-4 239,-30 0-205,0 1 0,0-1 0,0-1-1,-1 1 1,0-2 0,0 1 0,-1-1 0,1-1 0,-2 1 0,1-1 0,-1-1 0,0 1 0,-1-1 0,9-16 0,-47 75 466,25-32-458,1 0 1,1 0-1,1 0 1,0 0-1,-2 37 1,7 99 258,2-66-54,-3-77-20,0 0-162,0 1-1,0-1 1,-4 19-1,4-28 10,-1-1-1,1 1 0,0-1 0,0 1 1,-1-1-1,1 0 0,-1 1 1,1-1-1,-1 1 0,0-1 1,0 0-1,1 0 0,-1 1 1,0-1-1,0 0 0,0 0 1,0 0-1,-1 0 0,1 0 0,0 0 1,0 0-1,0 0 0,-1-1 1,1 1-1,0 0 0,-1-1 1,1 1-1,-1-1 0,1 0 1,-1 1-1,1-1 0,-1 0 1,1 0-1,-1 0 0,-2 0 0,2-1-1,0 1-1,1-1 0,-1 0 0,0 0 0,0 0 0,1 0 0,-1 0 0,0 0 1,1 0-1,-1-1 0,1 1 0,-1-1 0,1 1 0,0-1 0,0 1 0,0-1 0,0 0 1,0 0-1,-1-2 0,-16-42 205,15 35-196,-3-7-92,0-1 1,1 0-1,2 0 0,-1 0 1,2-1-1,1 1 0,2-36 1,-1 54-16,1 0 0,-1 1 0,1-1 0,-1 0 0,1 0 0,0 0 0,-1 1 0,1-1 0,0 0 0,0 1 1,0-1-1,0 0 0,-1 1 0,1-1 0,0 1 0,0 0 0,0-1 0,0 1 0,0 0 0,0-1 0,0 1 1,0 0-1,0 0 0,0 0 0,1 0 0,0 0 0,38 1-1679,-28-1 551,40 0-5247,-17 0-1944,-7 0-4211</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5.276"/>
    </inkml:context>
    <inkml:brush xml:id="br0">
      <inkml:brushProperty name="width" value="0.025" units="cm"/>
      <inkml:brushProperty name="height" value="0.025" units="cm"/>
    </inkml:brush>
  </inkml:definitions>
  <inkml:trace contextRef="#ctx0" brushRef="#br0">76 71 6758,'0'0'11366,"2"-8"-9535,2-1-1260,-2 6-326,-1-1 1,0 1 0,0 0-1,0 0 1,0-1-1,0 1 1,-1-1 0,1 1-1,-1-6 1,0 9-171,0-1 0,0 0 0,-1 0-1,1 1 1,0-1 0,0 0 0,-1 1 0,1-1 0,-1 0 0,1 1 0,0-1 0,-1 1 0,1-1 0,-1 0 0,1 1 0,-1-1 0,0 1 0,1 0 0,-1-1 0,1 1-1,-1-1 1,0 1 0,1 0 0,-1 0 0,0-1 0,0 1 0,1 0 0,-1 0 0,0 0 0,0 0 0,1 0 0,-1 0 0,0 0 0,0 0 0,1 0 0,-1 0-1,0 0 1,1 0 0,-1 0 0,0 1 0,0-1 0,0 1 0,-2-1-15,-1 1-1,1 0 1,0 0-1,0 0 1,0 1-1,0-1 1,0 1-1,-5 3 1,5-3 5,0 1-1,1 0 1,-1 0-1,0 1 1,1-1 0,0 0-1,0 1 1,0 0 0,0-1-1,0 1 1,1 0-1,0 0 1,-1 0 0,2 0-1,-1 0 1,0 0 0,1 0-1,0 7 1,0-10-47,1 0 0,0-1 0,-1 1 0,1-1 0,0 1 0,0-1 0,-1 1 0,1-1 0,0 1 0,0-1 0,0 0 0,0 1 0,-1-1 0,1 0 0,0 0 0,0 0 0,0 0 0,0 0 0,0 0 0,0 0 0,0 0 0,0 0 0,-1 0 0,1 0 1,2-1-1,25-5 271,-22 3-239,1-1-1,-1 0 1,0 1 0,0-2-1,0 1 1,0-1 0,-1 0-1,0 0 1,0 0 0,0-1-1,-1 0 1,4-6 0,-10 15-44,1 1 0,-1 0 0,1 0 0,-1 0 1,1 0-1,0 1 0,1-1 0,-1 0 0,1 0 0,-1 0 0,1 1 1,1-1-1,-1 0 0,1 5 0,0-7-114,0 1 1,1-1-1,-1 0 0,1 1 0,-1-1 1,1 0-1,0 0 0,-1 0 1,1 0-1,0-1 0,0 1 0,0 0 1,1-1-1,-1 1 0,0-1 1,1 0-1,-1 0 0,1 0 0,-1 0 1,1 0-1,-1 0 0,1-1 0,4 1 1,16 2-3171,-2-3-2194</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6.297"/>
    </inkml:context>
    <inkml:brush xml:id="br0">
      <inkml:brushProperty name="width" value="0.025" units="cm"/>
      <inkml:brushProperty name="height" value="0.025" units="cm"/>
    </inkml:brush>
  </inkml:definitions>
  <inkml:trace contextRef="#ctx0" brushRef="#br0">0 1 11659,'0'0'9993,"46"2"-9640,-15-2-257,-2 0 0,0 0-96,-2 0-929,-4 0-1601,-7 0-2435,-7-2-3491</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6.743"/>
    </inkml:context>
    <inkml:brush xml:id="br0">
      <inkml:brushProperty name="width" value="0.025" units="cm"/>
      <inkml:brushProperty name="height" value="0.025" units="cm"/>
    </inkml:brush>
  </inkml:definitions>
  <inkml:trace contextRef="#ctx0" brushRef="#br0">152 18 11787,'0'0'10415,"-10"3"-10415,1 1 40,0 0-1,0 1 1,0 0-1,1 0 1,-1 1-1,1 0 1,1 1-1,-13 13 1,14-15 129,1 1 1,0 1-1,0-1 0,1 1 1,-1 0-1,2 0 1,-1 0-1,1 0 1,0 1-1,0-1 1,1 1-1,0 0 1,-1 12-1,3-20-156,0 1 0,0 0-1,0-1 1,0 1-1,0 0 1,0 0 0,0-1-1,0 1 1,0 0 0,1 0-1,-1-1 1,0 1-1,1 0 1,-1-1 0,0 1-1,1-1 1,-1 1 0,1 0-1,-1-1 1,1 1 0,-1-1-1,1 1 1,-1-1-1,1 1 1,-1-1 0,1 0-1,0 1 1,-1-1 0,2 1-1,26 1 543,-21-3-428,-1-1 0,1 1-1,0-1 1,0 0-1,-1-1 1,8-3 0,-5 0-30,-1 0 0,0 0 0,0-1 0,0 0 1,-1-1-1,0 0 0,9-13 0,-14 18-72,1 0 1,-1-1-1,0 0 0,0 1 1,0-1-1,-1 0 0,1 0 1,-1 0-1,0 0 0,0 0 1,0 0-1,-1 0 0,0 0 1,1-1-1,-1 1 0,-1 0 1,1 0-1,0 0 0,-1 0 1,0 0-1,-3-7 0,3 8-113,0 1 0,-1 0 0,1 1 0,-1-1 0,1 0 0,-1 0 0,0 1 0,0-1 0,0 1 0,0-1-1,0 1 1,0 0 0,0 0 0,-1 0 0,1 0 0,0 0 0,-1 0 0,1 1 0,-1-1 0,1 1 0,0 0 0,-5-1 0,-16-4-9108</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5:17.085"/>
    </inkml:context>
    <inkml:brush xml:id="br0">
      <inkml:brushProperty name="width" value="0.025" units="cm"/>
      <inkml:brushProperty name="height" value="0.025" units="cm"/>
    </inkml:brush>
  </inkml:definitions>
  <inkml:trace contextRef="#ctx0" brushRef="#br0">161 1 14221,'0'0'12327,"-6"10"-12071,-23 50 95,3 1 1,2 1-1,3 2 0,-24 125 0,45-188-351,-9 68-3426,9-64 2648,0 0-1,0 0 0,0 0 1,0 0-1,1 0 1,0 0-1,0 0 0,0-1 1,0 1-1,1 0 1,3 6-1,11 4-14660</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00.825"/>
    </inkml:context>
    <inkml:brush xml:id="br0">
      <inkml:brushProperty name="width" value="0.025" units="cm"/>
      <inkml:brushProperty name="height" value="0.025" units="cm"/>
    </inkml:brush>
  </inkml:definitions>
  <inkml:trace contextRef="#ctx0" brushRef="#br0">1507 90 1666,'1'-9'7543,"-1"-1"-3968,-1-30 1567,-38 39-3887,-1 2-1143,-209-8 43,162-4-160,46 5-6,-55-1 0,82 7 14,-242 5 394,209 0-326,-48 11 0,-22 4 38,52-15-13,33-3 87,1 1 0,-46 11-1,66-11-149,0 1 0,1 0-1,0 0 1,-1 1 0,2 0-1,-1 1 1,0 0 0,1 1 0,0 0-1,-14 14 1,13-10-42,0 1-1,1-1 1,0 2-1,1-1 1,0 1 0,1 0-1,1 1 1,0 0-1,1 0 1,0 0-1,1 1 1,1-1 0,0 1-1,1 0 1,0 0-1,1 0 1,1 0 0,1 0-1,0 0 1,5 24-1,-3-31 9,0 0-1,1-1 1,0 1-1,1-1 1,-1 1-1,1-1 1,1-1-1,-1 1 0,1-1 1,1 0-1,-1 0 1,1-1-1,0 0 1,0 0-1,0 0 1,1-1-1,-1 0 0,1-1 1,0 1-1,10 1 1,12 5 8,1-2 1,0-1 0,0-1-1,35 2 1,233-9 78,-72-3-76,-104 11 4,68 0 37,-162-8-45,-1-1 0,1-2 1,-1 0-1,48-16 0,-67 18-6,187-72 92,-174 63-78,0-1-1,-1-1 1,0 0-1,-1-2 1,-1 0-1,26-26 1,-40 36 1,1-1 1,-1-1-1,0 1 0,-1-1 1,0 0-1,0 0 1,0 0-1,5-14 0,-8 18-1,-1 0 0,1 0 0,0 0 0,-1 0 0,0-1 0,0 1 0,0 0-1,0 0 1,0 0 0,-1 0 0,1 0 0,-1 0 0,0 0 0,0 0 0,0 0 0,0 0-1,-1 0 1,1 0 0,-1 0 0,0 1 0,1-1 0,-1 1 0,0-1 0,-5-3 0,-12-10 31,0 1 1,-2 1 0,1 1 0,-2 0-1,-26-11 1,4 6-263,-79-22-1,110 37-105,-29-12-1375,40 14 1235,0-1 1,1 1 0,-1-1-1,0 1 1,0-1 0,1 1-1,-1-1 1,1 0 0,0 0-1,0 0 1,-2-2 0,-5-15-5646</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22.237"/>
    </inkml:context>
    <inkml:brush xml:id="br0">
      <inkml:brushProperty name="width" value="0.025" units="cm"/>
      <inkml:brushProperty name="height" value="0.025" units="cm"/>
    </inkml:brush>
  </inkml:definitions>
  <inkml:trace contextRef="#ctx0" brushRef="#br0">1726 179 4068,'2'-3'7484,"-3"-4"-3540,-9-15-200,2 18-3491,0 1 1,0 1-1,0-1 1,-1 2 0,1-1-1,-14 0 1,-33-8 981,29 3-1053,-1 1 0,0 1 0,-28-1 0,29 4 129,-1-1-1,1-2 1,-35-10-1,17 0-71,0 3 0,-2 1 0,-66-7 0,46 11-228,1 2 1,-1 3 0,0 2-1,1 4 1,-73 13-1,103-10-13,-49 9-18,-91 31 1,147-37 15,0 1 1,1 1-1,0 1 1,2 2-1,-1 0 1,2 2-1,-24 20 1,38-28 0,-36 37-77,43-42 74,1 0 1,-1 0-1,1 0 1,0 0-1,1 0 1,-1 0-1,1 0 1,-1 0-1,2 1 1,-1-1-1,0 0 1,0 10-1,1-7 3,1 1 0,-1 0 1,1-1-1,0 1 0,1-1 0,0 1 0,0-1 0,1 0 1,0 0-1,0 0 0,0 0 0,1 0 0,0-1 1,0 1-1,9 8 0,-5-7 13,1 0 1,0-1 0,1 0-1,-1 0 1,1-1-1,0 0 1,1-1-1,-1 0 1,16 4 0,17 2 27,1-1 0,0-3 1,0-1-1,54-1 0,-92-5-39,128 6-67,0-6 0,0-6 0,177-31 0,32-3-163,-201 28 216,-111 8-38,-1-1 0,48-13 0,-65 14 51,0 0 1,-1-1 0,1-1 0,-1 0-1,0-1 1,-1 0 0,0-1 0,15-12-1,-23 18 4,-1 0-1,0 0 1,0-1 0,1 1-1,-2 0 1,1-1-1,0 1 1,0-1 0,-1 0-1,0 0 1,1 1-1,-1-1 1,0 0 0,0 0-1,-1 0 1,1 0-1,-1 0 1,1 0-1,-1 0 1,0-1 0,0 1-1,0 0 1,-1 0-1,1 0 1,-1 0 0,0 0-1,1 0 1,-1 0-1,-1 0 1,1 0 0,0 1-1,-1-1 1,1 0-1,-1 1 1,0-1 0,0 1-1,0 0 1,0-1-1,-5-2 1,-1-3-649,0 1 0,-1 0 0,0 1 0,-1 0 1,1 1-1,-1 0 0,0 0 0,0 1 0,-1 1 0,-11-4 0,-15 2-3693,-1 4-1100</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0:19.541"/>
    </inkml:context>
    <inkml:brush xml:id="br0">
      <inkml:brushProperty name="width" value="0.025" units="cm"/>
      <inkml:brushProperty name="height" value="0.025" units="cm"/>
    </inkml:brush>
  </inkml:definitions>
  <inkml:trace contextRef="#ctx0" brushRef="#br0">293 104 833,'-11'0'2301,"-35"0"106,-34 0-3930,-15 0 2021,34 0 6843,312-2-470,351-12-6792,-595 14-34,-4 1-3,-1-1 1,1 0 0,0 0-1,0 0 1,-1 0-1,1-1 1,0 1-1,-1-1 1,1 1-1,0-1 1,-1 0 0,1 0-1,4-3 1,-12 3 202,0-1 1,-1 1-1,1 0 1,0 1 0,-11-1-1,-386 0-148,240 2 228,366-13-248,-15-1-5,-35 12-2,-230-11 400,-205 7-501,-98-8 419,445 17-338,77-5-1,-30-1-14,332 16-1018,-559-1 834,-59 0 160,-131 7-166,623-44 142,-126 5 42,28 2-19,-578 25-174,-214-4 62,516-9 190,39 1-73,37 0-289,876-13 291,-672 18-301,-281 13-42,-739 59 1522,921-91-1929,-16 0 35,47-9-4613,-87 8-482</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0:28.094"/>
    </inkml:context>
    <inkml:brush xml:id="br0">
      <inkml:brushProperty name="width" value="0.025" units="cm"/>
      <inkml:brushProperty name="height" value="0.025" units="cm"/>
    </inkml:brush>
  </inkml:definitions>
  <inkml:trace contextRef="#ctx0" brushRef="#br0">1074 396 5093,'0'0'-304,"8"-4"773,-1 1-48,1 0 151,0-1 0,0 0 0,0-1 0,0 0 0,9-8 0,-15 12-385,-1 0 0,1 0 0,-1 0 1,0-1-1,0 1 0,1-1 0,-1 1 0,0-1 0,-1 1 1,1-1-1,0 1 0,0-1 0,-1 0 0,1 0 0,-1 1 1,1-1-1,-1 0 0,0 0 0,1 0 0,-1 1 0,0-1 1,0 0-1,0 0 0,-1 0 0,1 1 0,0-1 1,-1 0-1,1 0 0,-1 1 0,0-1 0,1 0 0,-1 1 1,0-1-1,0 1 0,0-1 0,0 1 0,-3-3 0,-18-23 914,-2 1 0,-1 2 0,-46-36 0,43 40-1000,-1 2 0,0 1-1,-1 1 1,-1 2 0,0 1-1,-56-15 1,59 20-66,-1 1 0,0 2 0,0 1 0,0 1 1,0 2-1,-1 0 0,1 2 0,0 2 0,0 0 0,0 2 0,0 1 0,1 2 0,-51 19 0,64-20-30,1-1 0,0 2 0,0 0-1,1 0 1,0 2 0,1-1 0,0 2-1,0-1 1,1 2 0,1-1 0,-1 2-1,2-1 1,0 1 0,1 1 0,0-1-1,1 2 1,-7 18 0,-3 7 30,3 0 1,1 1 0,2 0 0,2 1 0,1 1-1,3-1 1,1 1 0,2 0 0,6 68-1,-3-103-29,0 0 0,1 0 0,-1-1 0,2 1 1,-1-1-1,1 0 0,0 0 0,0 0 0,1 0 0,0 0 0,0-1 0,1 0 0,0 1 0,0-2 0,0 1 0,1-1 0,0 1 0,0-2 0,0 1 0,9 4 0,-2-2 103,2-1 1,-1 0 0,1-1-1,0-1 1,0-1-1,0 0 1,0-1 0,0 0-1,20-1 1,40 0 76,1-3 0,-1-4 0,108-21 0,-137 16-98,0-2 0,0-2 1,-1-2-1,-1-1 0,-1-3 0,65-41 0,-64 31 186,-1-1-1,46-46 1,-67 57-172,-2-1-1,0-1 1,-1-1 0,-2-1-1,21-37 1,-35 58-42,-1 0 1,-1 0-1,1 0 0,0 0 1,-1 0-1,0 0 1,0-1-1,0 1 0,0 0 1,-1-1-1,0 1 1,0 0-1,0-1 0,0 1 1,-1 0-1,0-1 1,1 1-1,-2 0 0,-1-6 1,0 5-33,0 0 1,0 0 0,-1 0-1,1 1 1,-1-1 0,0 1-1,-1 0 1,1 0 0,-1 0-1,1 1 1,-1-1-1,-9-3 1,-11-5-102,-1 2 1,-1 1-1,0 0 1,-47-7-1,3 7-408,51 7-270,0 0 1,0-1 0,1-2-1,-25-7 1,29 0-2829,15-1-2265,4-3-6493</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9.495"/>
    </inkml:context>
    <inkml:brush xml:id="br0">
      <inkml:brushProperty name="width" value="0.025" units="cm"/>
      <inkml:brushProperty name="height" value="0.025" units="cm"/>
    </inkml:brush>
  </inkml:definitions>
  <inkml:trace contextRef="#ctx0" brushRef="#br0">33 0 17136,'0'0'5573,"-32"62"-4804,32-43-192,3 1-321,8-1-32,2-1-128,1-3-32,-5-4-64,0-4-512,-2-5-513,-4-2-769,0-5-864,-3-15-1730,0-6-3108</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0:41.759"/>
    </inkml:context>
    <inkml:brush xml:id="br0">
      <inkml:brushProperty name="width" value="0.025" units="cm"/>
      <inkml:brushProperty name="height" value="0.025" units="cm"/>
    </inkml:brush>
  </inkml:definitions>
  <inkml:trace contextRef="#ctx0" brushRef="#br0">748 79 3972,'0'0'2568,"-9"-2"-2232,-3-1-75,1 0 1,0-1 0,0-1-1,-16-8 1,24 12-209,1 0 0,0 0 0,0 0 0,0 0 0,-1 1 0,1-1 0,0 1 0,-1 0 0,1 0 0,0 0 0,-1 0 0,1 0 1,0 0-1,-1 1 0,1-1 0,0 1 0,0-1 0,-1 1 0,1 0 0,0 0 0,0 0 0,-2 2 0,-47 36 348,17-12-159,22-21-21,0-1 0,-1-1 1,1 0-1,-1-1 0,0 0 1,0-1-1,-1 0 0,1-1 1,-22-1-1,13 0-204,0 2 0,-30 5-1,-102 21 1602,149-27-1559,0 1 0,0-1 0,0 1 1,0 0-1,0 1 0,0-1 0,1 1 0,-1 0 0,1 0 1,0 0-1,0 0 0,0 1 0,0 0 0,0 0 1,1 0-1,0 0 0,0 0 0,0 1 0,0-1 0,1 1 1,0 0-1,0 0 0,-3 9 0,0 4-50,0-1 0,1 1 0,0 0 0,2 0-1,-1 31 1,4-33-14,1 0 0,1 0 0,0 0 0,1 0 0,1-1 0,0 1 0,1-1-1,1 0 1,16 26 0,-9-19 8,0-1-1,1-1 0,2 0 0,0-1 1,33 29-1,-41-42-6,0 1-1,0-1 1,1-1 0,-1 1 0,1-2 0,0 1-1,1-2 1,-1 1 0,1-1 0,0-1 0,11 2-1,-5-3 28,0 0-1,0-1 1,0-1 0,0-1-1,-1 0 1,26-7-1,10-8 44,-1-2 0,-1-2 0,67-40-1,-105 54-72,82-52 53,-70 42-26,1 1 1,0 1-1,41-18 1,-24 19 4,-32 11-9,1 0 0,-1-1 1,1 0-1,-1 0 0,0-1 0,-1-1 0,1 0 0,-1 0 1,0-1-1,9-9 0,-11 10 1,-1-1 1,0 0 0,-1 0-1,0-1 1,0 0 0,0 0-1,6-15 1,-10 20 6,0 0 1,0-1-1,0 1 0,-1 0 1,1-1-1,-1 1 1,0 0-1,1-1 0,-2 1 1,1-1-1,0 1 0,-1 0 1,1-1-1,-1 1 1,0 0-1,0-1 0,-1 1 1,1 0-1,0 0 0,-1 0 1,0 0-1,0 0 1,-4-4-1,-13-11 223,-1 0 0,-1 2 0,-1 0 0,0 1-1,-34-15 1,-23-17-196,43 23-80,-1 2-1,-54-24 1,72 39 52,0 0 0,-1 1 0,0 1 0,0 1 0,0 1 0,-1 0 0,-23 1 0,9 2-15,1 2 0,-1 1 0,0 1 0,1 2-1,0 2 1,-47 16 0,63-17-6,1 1 0,0 0-1,0 1 1,1 1 0,0 1 0,1 0 0,0 1-1,1 1 1,0 0 0,1 1 0,1 0 0,0 1-1,-13 22 1,11-11 5,1 2 0,2-1-1,0 2 1,2-1 0,1 1-1,2 0 1,0 1 0,2 0-1,2 0 1,0 0 0,4 47-1,-1-70-12,-1-1-1,1 0 0,0 1 1,1-1-1,-1 0 0,1 0 1,0 0-1,1 0 1,0 0-1,0-1 0,0 1 1,0-1-1,1 0 0,0 0 1,0 0-1,5 5 0,-1-4-3,-1 0-1,1 0 0,1-1 1,-1 0-1,1-1 0,0 0 0,0 0 1,0-1-1,15 4 0,3-2-2,0-1-1,0-1 1,0-2-1,1-1 0,-1 0 1,43-8-1,-35 1-63,0-1 1,0-2-1,-1-1 0,62-31 0,-74 32 89,-1-2 0,-1 0 0,0-2 0,-1 0-1,0-1 1,-1-1 0,-1-1 0,21-25 0,-30 29 8,0-1 1,0 0 0,-2-1 0,0 1 0,0-1 0,-1 0-1,-1-1 1,-1 1 0,0-1 0,-1 0 0,-1 0-1,0 0 1,-2-18 0,0 16-26,0 0 1,-1 0-1,-2 0 0,1 0 1,-2 0-1,0 1 0,-2 0 0,0 0 1,0 1-1,-2 0 0,-12-19 1,17 29-153,-2 0 0,1 0 0,-1 0 0,1 0 0,-2 1 0,1 0 0,-1 1 0,1-1 0,-1 1 0,0 1 0,-1-1 0,1 1 0,-1 0 0,-14-3 0,13 5-495,1 0 0,0 0 1,0 1-1,0 0 0,-1 0 0,1 1 0,0 0 1,0 0-1,-11 4 0,-26 14-5519</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0:46.255"/>
    </inkml:context>
    <inkml:brush xml:id="br0">
      <inkml:brushProperty name="width" value="0.025" units="cm"/>
      <inkml:brushProperty name="height" value="0.025" units="cm"/>
    </inkml:brush>
  </inkml:definitions>
  <inkml:trace contextRef="#ctx0" brushRef="#br0">2106 453 4036,'0'0'704,"7"-11"-394,125-150 304,-131 159-600,0 1 0,0-1 0,0 1 0,0-1 0,0 0 0,-1 0 0,1 1 0,0-1 0,-1 0 0,1 0 0,-1 0 0,0 0-1,0 0 1,0 0 0,0 1 0,0-1 0,0 0 0,0 0 0,0 0 0,-1 0 0,1 0 0,-1 0 0,1 1 0,-2-4 0,-1 1 185,0 1 0,1-1 1,-1 1-1,0-1 0,0 1 0,-1 0 0,1 0 1,-1 1-1,0-1 0,-4-2 0,-8-3 222,-1 0 0,1 1 0,-1 1 0,-23-5-1,-58-12 354,-146-56 1,210 67-585,-1 2 0,0 1 0,0 1 0,-1 2 0,1 1 0,-61 1 0,-219 27-382,175-8 303,60-7-92,1 3 0,1 4 0,-148 48 1,189-50 27,0 3 0,0 0 1,2 3-1,0 1 0,1 1 0,1 2 1,1 1-1,2 2 0,-50 52 1,64-57-35,0 0 0,2 1 0,0 0 0,2 1 0,0 1 0,1 0 0,2 0 0,-13 51 0,14-33-33,2 1-1,1 0 1,2-1 0,5 75 0,1-93 28,1-1 1,1 1 0,1-1-1,1 0 1,1-1 0,1 0 0,1 0-1,19 31 1,-1-9 45,1-1 0,66 72 0,-77-97-51,0-1 0,0-1 0,2 0 0,0-1 0,1-2 0,0 0 0,1-1 0,0-1 0,33 11 0,-17-10 1,0-2 0,1-2 0,0-1 0,1-3-1,45 1 1,118-9 252,254-37 0,-229 16-197,-84 10-48,269-66 0,-345 62 21,-1-3 1,-2-3 0,0-3 0,-2-3 0,-1-2 0,58-42-1,-104 64-25,-1-1 0,0-1 0,-1 0-1,0-1 1,-1 0 0,-1-1 0,0-1 0,-1 0-1,0 0 1,10-25 0,-15 27 48,-1 0 0,-1 0 0,0 0 1,-1-1-1,0 0 0,-1 0 0,-1 1 0,0-1 1,-1 0-1,-1 0 0,-1 0 0,0 0 0,0 0 0,-6-14 1,0 3 47,-2 1 0,-1 0 0,-1 1 1,-1 0-1,-1 1 0,-1 1 1,-1 0-1,-20-21 0,1 6-138,-2 1 0,-1 1 1,-57-38-1,68 54 81,-1 2 0,-1 2 0,-1 0 1,0 2-1,-1 1 0,0 2 0,-1 1 0,0 1 1,-53-5-1,42 9-475,1 3 0,-1 1 0,0 2 0,0 2 0,1 2 0,-80 22 0,52-7-3116,12-4-2941</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28.759"/>
    </inkml:context>
    <inkml:brush xml:id="br0">
      <inkml:brushProperty name="width" value="0.025" units="cm"/>
      <inkml:brushProperty name="height" value="0.025" units="cm"/>
    </inkml:brush>
  </inkml:definitions>
  <inkml:trace contextRef="#ctx0" brushRef="#br0">1 49 5990,'0'0'16,"1"-8"3966,-1 1-4139,3-16 4442,-1 12 50,0 29-2580,32 455 369,-29-424-2414,-1 0 0,-6 98 0,1-146-27,1 0 0,0-1-1,-1 1 1,1 0 0,-1 0-1,0-1 1,1 1 0,-1 0-1,0-1 1,1 1 0,-1-1 0,0 1-1,1-1 1,-1 1 0,0-1-1,0 1 1,0-1 0,0 0-1,1 1 1,-1-1 0,0 0-1,0 0 1,0 0 0,0 1-1,0-1 1,-1 0 0,-1 0-858,-15 3-5610</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29.101"/>
    </inkml:context>
    <inkml:brush xml:id="br0">
      <inkml:brushProperty name="width" value="0.025" units="cm"/>
      <inkml:brushProperty name="height" value="0.025" units="cm"/>
    </inkml:brush>
  </inkml:definitions>
  <inkml:trace contextRef="#ctx0" brushRef="#br0">0 22 5573,'0'0'10501,"1"13"-9369,1 21-276,2 0 0,15 58 0,-17-79-712,2-1 0,0 1-1,0-1 1,1 0-1,1 0 1,0-1 0,1 0-1,0 0 1,0 0-1,1-1 1,16 16 0,-22-24-88,0-1 1,0 1-1,1 0 1,-1-1-1,1 1 1,-1-1-1,1 0 1,0 0-1,-1 0 1,1 0-1,0 0 1,0-1-1,0 1 1,0-1-1,-1 0 1,1 0-1,0 0 1,0 0-1,4-1 1,-2 0 75,-1-1 0,0 1 0,0-1 0,0 0 0,0-1-1,0 1 1,0 0 0,-1-1 0,1 0 0,-1 0 0,5-5 0,5-8 236,-1-1 1,0-1-1,-1 0 0,11-24 1,-20 38-397,11-23-58,0 0 0,-2-1 0,10-37 0,-13-1-7498,-8 61 1050</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1.247"/>
    </inkml:context>
    <inkml:brush xml:id="br0">
      <inkml:brushProperty name="width" value="0.025" units="cm"/>
      <inkml:brushProperty name="height" value="0.025" units="cm"/>
    </inkml:brush>
  </inkml:definitions>
  <inkml:trace contextRef="#ctx0" brushRef="#br0">1 98 7399,'0'0'13421,"11"-4"-12199,20-12-674,37-15 647,-62 28-1039,-1 1 1,1 0-1,0 1 0,0-1 0,0 1 0,0 1 0,0-1 0,0 1 1,10 0-1,-14 1-114,1 0 1,-1 1 0,0-1-1,0 0 1,1 1-1,-1-1 1,0 1 0,0 0-1,-1-1 1,1 1 0,0 0-1,-1 0 1,1 0 0,-1 1-1,1-1 1,-1 0-1,0 0 1,0 1 0,0-1-1,-1 1 1,1-1 0,0 1-1,-1-1 1,1 5 0,13 28 298,-14-33-331,1-1 1,0 0 0,0 0-1,0 0 1,0 0-1,0 0 1,0 0-1,0 0 1,1 0-1,-1-1 1,0 1-1,0 0 1,1-1-1,-1 1 1,0-1 0,1 1-1,-1-1 1,0 0-1,1 1 1,-1-1-1,1 0 1,-1 0-1,2 0 1,0-1 98,0 0-1,1-1 1,-1 1 0,0 0-1,-1-1 1,1 0 0,0 0-1,0 0 1,-1 0 0,1 0-1,-1 0 1,0-1 0,0 1-1,1-1 1,-2 0 0,1 1-1,0-1 1,-1 0 0,1 0 0,1-5-1,2-3 81,0-1-1,-1 1 0,0-1 1,3-17-1,-6 15-1386</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1.621"/>
    </inkml:context>
    <inkml:brush xml:id="br0">
      <inkml:brushProperty name="width" value="0.025" units="cm"/>
      <inkml:brushProperty name="height" value="0.025" units="cm"/>
    </inkml:brush>
  </inkml:definitions>
  <inkml:trace contextRef="#ctx0" brushRef="#br0">0 209 17457,'0'0'6288,"13"-4"-4814,2-1-1288,1-2 0,-1 0 0,-1 0 0,1-2 0,-1 1 1,-1-2-1,17-14 0,21-33-152,-40 43 310,1 0 0,1 1 0,19-17-1,-34 58 250,-16 33-514,-2 11-241,15-21-6893,6-48 2208,3-2-2781</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1.995"/>
    </inkml:context>
    <inkml:brush xml:id="br0">
      <inkml:brushProperty name="width" value="0.025" units="cm"/>
      <inkml:brushProperty name="height" value="0.025" units="cm"/>
    </inkml:brush>
  </inkml:definitions>
  <inkml:trace contextRef="#ctx0" brushRef="#br0">27 0 14958,'0'0'9385,"-3"68"-8680,-6-41-545,2-1-96,2-1-160,3-7-1474,2-5-1120,0-5-97</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2.350"/>
    </inkml:context>
    <inkml:brush xml:id="br0">
      <inkml:brushProperty name="width" value="0.025" units="cm"/>
      <inkml:brushProperty name="height" value="0.025" units="cm"/>
    </inkml:brush>
  </inkml:definitions>
  <inkml:trace contextRef="#ctx0" brushRef="#br0">60 0 14990,'0'0'10068,"-1"8"-9032,-4 12-657,0 0 1,-10 24-1,8-27-161,1 0 0,0 0 0,2 1-1,0 0 1,-2 30 0,5-47-246,1-1 0,0 1 0,0-1 0,0 0 0,0 1 0,1-1 1,-1 1-1,0-1 0,0 1 0,0-1 0,0 0 0,0 1 0,0-1 0,1 1 0,-1-1 0,0 0 0,0 1 0,1-1 1,-1 0-1,0 1 0,0-1 0,1 0 0,-1 1 0,0-1 0,1 0 0,-1 0 0,1 0 0,-1 1 0,0-1 0,1 0 0,-1 0 1,1 0-1,-1 0 0,1 1 0,18-5-2329,15-15-3043,-24 6 345,0 1-1527</inkml:trace>
  <inkml:trace contextRef="#ctx0" brushRef="#br0" timeOffset="1">101 164 11627,'0'0'11563,"-21"69"-9833,14-48-449,1 1-769,6-6-448,0-5-416,0-6-1858,13-3-1858,-2-2-1826</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2.677"/>
    </inkml:context>
    <inkml:brush xml:id="br0">
      <inkml:brushProperty name="width" value="0.025" units="cm"/>
      <inkml:brushProperty name="height" value="0.025" units="cm"/>
    </inkml:brush>
  </inkml:definitions>
  <inkml:trace contextRef="#ctx0" brushRef="#br0">134 0 7431,'0'0'13122,"-2"0"-12813,0 0 1,1 0 0,-1 1-1,1-1 1,-1 0 0,0 1-1,1-1 1,-1 1-1,1-1 1,-1 1 0,1 0-1,-3 1 1,-12 17 91,0 0 0,2 1 0,0 0 0,1 2 1,1-1-1,-10 27 0,18-25-660,4-23 243,0 1-1,0-1 1,0 0-1,0 0 1,0 1 0,0-1-1,1 0 1,-1 0-1,0 1 1,0-1 0,0 0-1,0 0 1,0 1 0,0-1-1,1 0 1,-1 0-1,0 0 1,0 1 0,0-1-1,1 0 1,-1 0-1,0 0 1,0 0 0,0 0-1,1 1 1,-1-1-1,0 0 1,0 0 0,1 0-1,-1 0 1,0 0-1,0 0 1,1 0 0,-1 0-1,0 0 1,1 0-1,-1 0 1,0 0 0,2-1-78,0 0 0,0 0 0,0 0 0,-1 0 1,1 0-1,0 0 0,-1-1 0,1 1 0,-1-1 1,0 1-1,1-1 0,-1 0 0,0 1 0,0-1 1,0 0-1,2-3 0,11-28-6254,-12 27 4048,3-8-5265</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3.051"/>
    </inkml:context>
    <inkml:brush xml:id="br0">
      <inkml:brushProperty name="width" value="0.025" units="cm"/>
      <inkml:brushProperty name="height" value="0.025" units="cm"/>
    </inkml:brush>
  </inkml:definitions>
  <inkml:trace contextRef="#ctx0" brushRef="#br0">62 7 9001,'0'0'7441,"-8"-2"-6186,6 2-1265,1-1 142,0 0 1,-1 1-1,1-1 0,-1 1 1,1 0-1,-1-1 0,1 1 1,-1 0-1,1 0 0,-1 0 1,1 0-1,-1 0 0,0 0 1,1 0-1,-1 0 0,1 1 1,-1-1-1,1 1 1,0-1-1,-1 1 0,1 0 1,-1-1-1,1 1 0,0 0 1,-1 0-1,1 0 0,0 0 1,0 0-1,0 0 0,0 0 1,0 0-1,0 1 1,0-1-1,0 0 0,1 0 1,-1 1-1,0-1 0,1 1 1,-1-1-1,1 1 0,-1-1 1,1 1-1,0-1 0,0 1 1,-1-1-1,1 1 1,0-1-1,1 4 0,-1-3-59,0 0 0,0 0 0,0 0 0,0-1 1,1 1-1,-1 0 0,1 0 0,-1 0 0,1 0 0,0 0 0,0-1 0,0 1 0,0 0 0,0 0 0,0-1 0,0 1 0,0-1 0,1 1 1,-1-1-1,0 0 0,1 1 0,-1-1 0,3 1 0,0 0-29,-1 0 0,1-1 0,0 1 0,-1-1 0,1 0 0,0 0 0,0 0 1,0-1-1,0 1 0,0-1 0,6 0 0,-6 0-5,-1 0 0,0 0 0,1 0 0,-1-1 0,1 1 0,-1-1 0,0 0 0,1 0 0,-1 0 0,0 0 0,0-1 0,0 1 0,0-1 0,0 0 0,0 0 0,-1 0 0,1 0 0,0 0 0,-1-1 0,0 1 0,1-1 0,-1 0 0,0 1 0,0-1 0,-1 0 0,1 0 0,-1 0 0,1 0 0,-1-1 0,1-3 0,-2 6-10,0 0 0,0-1 0,0 1 1,0 0-1,0 0 0,0 0 0,0 0 1,-1 0-1,1 0 0,0 0 0,-1 0 1,1 0-1,-1 0 0,1 0 1,-1 0-1,1 0 0,-1 0 0,0 0 1,0 0-1,1 0 0,-1 1 0,0-1 1,0 0-1,0 0 0,0 1 1,-1-1-1,0-1-8,-1 1-1,1 0 1,-1 1 0,0-1-1,1 0 1,-1 1 0,0-1-1,1 1 1,-1 0 0,0 0-1,-3 0 1,3 0-108,1 1 0,-1-1 0,0 0 0,1 1 0,-1-1 0,1 1 0,-1 0 0,1-1 0,0 1 0,-1 0 0,1 1 0,0-1 0,0 0 0,0 1 0,0-1 0,0 1 0,0 0 0,0-1 0,0 1 0,1 0 0,-1 0 0,1 0 0,-1 1 0,1-1 0,0 0 0,0 0 0,0 1 0,-1 2 0,2-3-355,0 0-1,0 0 0,0 0 0,0 0 1,0 0-1,1 0 0,-1 0 0,1 0 0,0 0 1,-1 0-1,1 0 0,0 0 0,0 0 1,0 0-1,0-1 0,1 1 0,-1 0 0,0-1 1,1 1-1,-1-1 0,1 0 0,-1 1 1,1-1-1,0 0 0,0 0 0,-1 0 0,1 0 1,3 1-1,-2 0-377,16 10-5741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49.851"/>
    </inkml:context>
    <inkml:brush xml:id="br0">
      <inkml:brushProperty name="width" value="0.025" units="cm"/>
      <inkml:brushProperty name="height" value="0.025" units="cm"/>
    </inkml:brush>
  </inkml:definitions>
  <inkml:trace contextRef="#ctx0" brushRef="#br0">0 0 9673,'0'0'11787,"11"23"-12748,-2-19-2850</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3.410"/>
    </inkml:context>
    <inkml:brush xml:id="br0">
      <inkml:brushProperty name="width" value="0.025" units="cm"/>
      <inkml:brushProperty name="height" value="0.025" units="cm"/>
    </inkml:brush>
  </inkml:definitions>
  <inkml:trace contextRef="#ctx0" brushRef="#br0">25 9 11115,'0'0'8018,"0"8"-5541,0-3-2320,-1 1 218,1 0 0,1 0 0,-1 0 0,1 0 0,0 0-1,4 11 1,-4-15-327,0 0 0,0 0-1,0 0 1,0 0-1,1 0 1,-1 0 0,1-1-1,-1 1 1,1 0 0,0-1-1,0 1 1,0-1-1,-1 0 1,1 0 0,1 1-1,-1-1 1,0-1 0,0 1-1,0 0 1,0 0-1,1-1 1,-1 1 0,0-1-1,1 0 1,1 0 0,-2 1 29,1-1 1,-1 0 0,0 0 0,0 0 0,0 0 0,0 0 0,1 0-1,-1-1 1,0 1 0,0-1 0,0 0 0,0 1 0,0-1 0,0 0-1,0 0 1,0 0 0,-1 0 0,1-1 0,0 1 0,-1 0 0,1-1-1,0 1 1,-1-1 0,0 0 0,1 1 0,-1-1 0,0 0 0,0 0-1,0 0 1,0 0 0,0 0 0,-1 0 0,1 0 0,0 0 0,-1 0 0,0 0-1,1 0 1,-1-1 0,0 1 0,0 0 0,0 0 0,0 0 0,-1 0-1,1 0 1,-1-1 0,1 1 0,-1 0 0,0 0 0,0 0 0,1 0-1,-2 1 1,0-3 0,-2 0-132,0 1 0,0 0 1,0 0-1,0 1 0,-1 0 0,1-1 0,-1 1 0,1 1 0,-1-1 0,0 1 1,0-1-1,0 1 0,0 1 0,1-1 0,-1 1 0,-8 0 0,10 0-746,0 0-1,0 1 1,0-1-1,0 1 1,0-1-1,0 1 1,0 0-1,0 0 1,1 0-1,-5 3 1,-3 3-8153</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4.703"/>
    </inkml:context>
    <inkml:brush xml:id="br0">
      <inkml:brushProperty name="width" value="0.025" units="cm"/>
      <inkml:brushProperty name="height" value="0.025" units="cm"/>
    </inkml:brush>
  </inkml:definitions>
  <inkml:trace contextRef="#ctx0" brushRef="#br0">1 89 13421,'0'0'3907,"7"-8"-2492,3-3-712,1 1 0,1-1 0,0 2 0,23-16 0,-31 23-670,-1 0 1,0 1-1,0-1 1,1 1 0,-1-1-1,0 1 1,1 0-1,0 0 1,-1 1-1,1-1 1,-1 1-1,1-1 1,0 1 0,-1 0-1,1 1 1,0-1-1,-1 1 1,1-1-1,0 1 1,-1 0 0,0 1-1,1-1 1,-1 0-1,1 1 1,-1 0-1,0 0 1,0 0 0,0 0-1,5 5 1,-2 0 34,1-1 1,1 1 0,-1-2-1,1 1 1,0-1-1,0 0 1,1 0 0,-1-1-1,10 3 1,-10-5 274,-1 0 0,1-1 1,0 0-1,0 0 0,0-1 0,0 0 0,-1 0 0,1-1 1,0 0-1,0 0 0,11-4 0,19 2 174,-32 4-3793</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5.063"/>
    </inkml:context>
    <inkml:brush xml:id="br0">
      <inkml:brushProperty name="width" value="0.025" units="cm"/>
      <inkml:brushProperty name="height" value="0.025" units="cm"/>
    </inkml:brush>
  </inkml:definitions>
  <inkml:trace contextRef="#ctx0" brushRef="#br0">0 0 12908,'0'0'4533,"8"0"-3146,1 0-891,0 0 0,0 1 0,0 0 0,0 1 0,12 3 0,-18-4-421,0 0 1,0 0-1,-1 0 1,1 0-1,-1 0 1,1 0-1,-1 1 1,1-1-1,-1 1 1,0 0-1,0 0 1,0 0-1,0 0 1,0 0-1,0 0 1,-1 1-1,1-1 1,-1 0-1,1 1 1,-1-1-1,0 1 1,0 0-1,0-1 1,0 1-1,0 4 0,-1 5 120,0 0-1,-1 0 0,0 0 0,-1 0 0,-1 0 1,1 0-1,-2-1 0,0 1 0,-10 19 0,-7 27-2216,18-49 130,1 0 0,0 0 1,1 0-1,-1 16 0</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5.405"/>
    </inkml:context>
    <inkml:brush xml:id="br0">
      <inkml:brushProperty name="width" value="0.025" units="cm"/>
      <inkml:brushProperty name="height" value="0.025" units="cm"/>
    </inkml:brush>
  </inkml:definitions>
  <inkml:trace contextRef="#ctx0" brushRef="#br0">159 17 15310,'0'0'5814,"-9"-5"-4853,7 5-939,0-2 13,-1 1 0,1-1 0,-1 1 1,1 0-1,-1 0 0,0 0 0,1 0 0,-1 1 0,0-1 0,0 1 0,0-1 0,0 1 0,1 0 0,-1 0 0,0 0 0,0 1 1,0-1-1,0 1 0,1-1 0,-1 1 0,0 0 0,1 0 0,-1 0 0,0 1 0,1-1 0,-1 0 0,1 1 0,0 0 0,0 0 0,-1-1 1,1 1-1,-3 4 0,-1 2 154,-1 1 0,1-1 0,1 1 0,-1 1 1,1-1-1,1 1 0,0 0 0,0 0 0,1 0 0,1 0 1,-1 1-1,2-1 0,-1 1 0,2-1 0,-1 14 1,2-23-155,-1 1 1,0 0-1,1-1 1,-1 1 0,1-1-1,-1 1 1,1-1 0,0 1-1,0-1 1,0 0-1,-1 1 1,1-1 0,1 0-1,-1 0 1,0 0 0,0 1-1,0-1 1,1 0-1,-1-1 1,0 1 0,1 0-1,-1 0 1,1-1 0,-1 1-1,1 0 1,-1-1-1,1 1 1,-1-1 0,1 0-1,0 0 1,-1 0 0,1 0-1,-1 0 1,1 0 0,0 0-1,-1 0 1,4-1-1,0 0 54,1 0-1,-1 0 1,0 0-1,0-1 1,0 1-1,0-1 1,0-1 0,0 1-1,0-1 1,6-4-1,-5 1-56,0 0 1,-1 0-1,1 0 0,-1 0 1,-1-1-1,1 0 0,-1 0 0,-1 0 1,1-1-1,-1 1 0,0-1 1,-1 0-1,0 0 0,0 1 1,0-2-1,-1 1 0,-1 0 0,1 0 1,-2-14-1,0 19-117,1 2 0,0-1 0,-1 0 0,0 0 0,0 0 0,1 0 0,-1 0 1,0 0-1,0 1 0,-1-1 0,1 0 0,0 1 0,0-1 0,-1 1 0,1-1 0,-1 1 0,0 0 0,1 0 0,-4-2 0,3 2-135,1 0 1,0 1-1,0-1 0,-1 1 0,1 0 0,0-1 0,-1 1 0,1 0 0,-1 0 0,1 0 1,0 0-1,-1 0 0,1 0 0,-1 0 0,1 1 0,0-1 0,-1 0 0,1 1 0,-2 0 1,2 0-66,1-1 1,-1 1 0,1-1-1,-1 1 1,1-1 0,-1 1-1,1-1 1,0 1 0,-1 0-1,1-1 1,0 1-1,0 0 1,-1-1 0,1 1-1,0 0 1,0-1 0,0 1-1,0 0 1,0 0 0,0-1-1,0 1 1,0 1 0,0-1-250,0 12-5407</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5.744"/>
    </inkml:context>
    <inkml:brush xml:id="br0">
      <inkml:brushProperty name="width" value="0.025" units="cm"/>
      <inkml:brushProperty name="height" value="0.025" units="cm"/>
    </inkml:brush>
  </inkml:definitions>
  <inkml:trace contextRef="#ctx0" brushRef="#br0">44 1 2274,'0'0'17809,"-25"53"-15311,17-28-448,0-3-1409,5-1-545,3-3-96,0-2-641,0-6-1344,7 0-802,2-7-128,0-3-832,-3 0-834</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6.075"/>
    </inkml:context>
    <inkml:brush xml:id="br0">
      <inkml:brushProperty name="width" value="0.025" units="cm"/>
      <inkml:brushProperty name="height" value="0.025" units="cm"/>
    </inkml:brush>
  </inkml:definitions>
  <inkml:trace contextRef="#ctx0" brushRef="#br0">97 1 17360,'0'0'3780,"-10"5"-2590,5-3-1070,0 0-1,1 0 1,-1 1-1,0 0 1,1 0-1,0 0 1,0 1-1,0-1 1,0 1-1,0 0 1,1 0-1,-1 1 1,1-1-1,0 1 1,1-1-1,-1 1 1,1 0-1,0 0 1,0 0-1,0 0 1,1 0-1,0 0 1,0 1-1,0-1 1,0 7-1,1-11-105,0-1 0,0 1-1,0 0 1,0-1 0,0 1-1,0 0 1,0-1-1,0 1 1,1-1 0,-1 1-1,0 0 1,0-1 0,0 1-1,1-1 1,-1 1-1,0 0 1,1-1 0,-1 1-1,0-1 1,1 1 0,-1-1-1,1 1 1,-1-1-1,0 0 1,1 1 0,0-1-1,-1 1 1,1-1 0,-1 0-1,1 0 1,-1 1 0,2-1-1,21-5 435,-16 2-400,0-1 0,0-1 0,-1 1 0,12-10-1,-12 6-78,7-4-1032,-13 12 1052,0 0 1,1 0 0,-1 0-1,0 0 1,1 0-1,-1 0 1,0 0-1,0 0 1,1 0-1,-1 0 1,0 0-1,1 0 1,-1 0-1,0 1 1,0-1 0,0 0-1,1 0 1,-1 0-1,0 0 1,0 1-1,1-1 1,-1 0-1,0 0 1,0 1-1,0-1 1,0 0-1,0 0 1,1 1-1,-1-1 1,0 0 0,0 0-1,0 1 1,0-1-1,0 0 1,0 1-1,0-1 1,0 0-1,0 0 1,0 1-1,0-1 1,0 0-1,0 1 1,0-1 0,0 0-1,0 0 1,0 1-1,-1-1 1,1 0-1,0 0 1,0 1-1,12 91 1411,-3-34-307,-9-55-1034,-1-1 0,1 0-1,-1 0 1,1 0 0,-1 0 0,0 0-1,0 0 1,0 0 0,-1 0-1,1-1 1,0 1 0,-1 0 0,1-1-1,-1 1 1,1 0 0,-1-1-1,0 0 1,1 0 0,-1 1-1,0-1 1,0 0 0,0 0 0,-4 1-1,-55 22 502,53-21-383,7-2-212,-1 0 0,1-1 0,0 1-1,0-1 1,-1 1 0,1-1 0,0 0-1,0 1 1,-1-1 0,1 0 0,0 0-1,-1 0 1,1 0 0,0 0 0,-1 0-1,1 0 1,0-1 0,-1 1 0,-1-1-1,3 0-78,0 1 0,0-1-1,0 0 1,0 0 0,0 0 0,0 1-1,0-1 1,0 0 0,0 0-1,1 0 1,-1 1 0,0-1 0,0 0-1,1 0 1,-1 1 0,0-1-1,1 0 1,-1 1 0,1-1 0,-1 0-1,1 1 1,0-2 0,47-49-9997,-41 44 6387,15-17-8020</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6.481"/>
    </inkml:context>
    <inkml:brush xml:id="br0">
      <inkml:brushProperty name="width" value="0.025" units="cm"/>
      <inkml:brushProperty name="height" value="0.025" units="cm"/>
    </inkml:brush>
  </inkml:definitions>
  <inkml:trace contextRef="#ctx0" brushRef="#br0">45 1 17681,'0'0'9224,"-3"9"-9010,1 0-282,-2 3-99,1-1 1,1 1 0,0 0-1,0 0 1,1 0-1,1 16 1,3-26-38,-1 0 1,1 0 0,0 0-1,0-1 1,0 1-1,0-1 1,0 0 0,1 0-1,-1 0 1,0 0-1,1 0 1,3-1 0,8 4-164,-13-3 350,0-1 0,0 1 0,0 0 0,0 0 0,0 0 0,0 0 0,-1 1 0,1-1 0,0 0 0,-1 1 0,1-1 0,-1 1 0,1 0 0,-1-1 0,0 1 0,0 0 0,1 0 0,-1 0 0,-1 0 0,1 0 0,0 0 0,0 0 0,0 3 0,-1-1 127,1 0 0,-1 1-1,-1-1 1,1 0 0,0 1-1,-1-1 1,0 0 0,0 0-1,0 0 1,-1 0 0,-2 7-1,2-6 50,0-1 0,-1 1-1,1-1 1,-1 1 0,0-1-1,0 0 1,0 0 0,-1 0-1,1 0 1,-1-1 0,0 0-1,0 1 1,0-1 0,-1-1-1,1 1 1,-1-1 0,1 1-1,-1-1 1,0-1-1,0 1 1,-5 1 0,9-4-272,0 1 1,0 0-1,0-1 1,0 1-1,0-1 1,0 1-1,0-1 1,0 1-1,0-1 1,0 0-1,1 1 1,-1-1-1,0 0 1,1 0-1,-1 1 1,0-1-1,1 0 1,-1 0-1,1 0 1,-1 0-1,1 0 1,-1 0-1,1 0 1,0 0-1,0 0 1,-1 0-1,1 0 1,0 0-1,0-2 1,-3-36-5440,3 34 4336,0-33-8004</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6.824"/>
    </inkml:context>
    <inkml:brush xml:id="br0">
      <inkml:brushProperty name="width" value="0.025" units="cm"/>
      <inkml:brushProperty name="height" value="0.025" units="cm"/>
    </inkml:brush>
  </inkml:definitions>
  <inkml:trace contextRef="#ctx0" brushRef="#br0">1 22 16912,'0'0'5605,"46"-13"-5188,-29 13-257,3-2-96,1 2-288,-1 0-1666,1-3-1922,1 0-1697</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7.260"/>
    </inkml:context>
    <inkml:brush xml:id="br0">
      <inkml:brushProperty name="width" value="0.025" units="cm"/>
      <inkml:brushProperty name="height" value="0.025" units="cm"/>
    </inkml:brush>
  </inkml:definitions>
  <inkml:trace contextRef="#ctx0" brushRef="#br0">121 0 14958,'0'0'8312,"-5"11"-7890,-110 224 565,115-234-1739,14-31-7592,-3 7 2690</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7.620"/>
    </inkml:context>
    <inkml:brush xml:id="br0">
      <inkml:brushProperty name="width" value="0.025" units="cm"/>
      <inkml:brushProperty name="height" value="0.025" units="cm"/>
    </inkml:brush>
  </inkml:definitions>
  <inkml:trace contextRef="#ctx0" brushRef="#br0">146 13 12172,'-8'0'2557,"-2"1"-1719,1 0 0,-1 0 0,1 1-1,-15 4 1,22-6-625,0 1-1,-1 0 1,1-1-1,0 1 1,-1 0-1,1 0 0,0 1 1,0-1-1,0 0 1,0 1-1,0-1 0,0 1 1,0-1-1,1 1 1,-1 0-1,1 0 1,-1 0-1,1 0 0,-1 0 1,1 0-1,0 0 1,0 1-1,0-1 1,1 0-1,-1 1 0,0-1 1,0 4-1,4-6-98,1 0 0,-1 0 0,0-1 0,0 1 0,0-1 0,0 1 1,0-1-1,0 0 0,0 0 0,3-2 0,-1 0-77,0-1-1,0 1 1,0-1 0,0 0 0,-1 0 0,0-1 0,5-5 0,-8 9-31,-1 0 1,1 1-1,-1-1 1,0 0-1,1 1 1,-1-1-1,0 0 0,1 0 1,-1 1-1,0-1 1,0 0-1,1 0 1,-1 1-1,0-1 1,0 0-1,0 0 1,0 0-1,0 1 1,0-1-1,0 0 1,-1 0-1,1 0 1,0 0-1,-1 0-3,0 0 1,0 0-1,0 0 0,0 1 0,0-1 0,0 0 1,-1 1-1,1-1 0,0 1 0,0 0 0,0-1 1,-1 1-1,1 0 0,0-1 0,0 1 0,-1 0 1,1 0-1,0 0 0,0 0 0,-2 1 1,-1-1-53,0 0 0,0 1 1,0 0-1,0 0 1,1 0-1,-1 0 1,0 0-1,1 1 1,-1 0-1,1 0 0,-1 0 1,1 0-1,0 0 1,0 1-1,0-1 1,0 1-1,0 0 1,1 0-1,-1 0 1,1 0-1,0 0 0,0 1 1,0-1-1,0 0 1,0 1-1,1 0 1,0-1-1,-1 1 1,2 0-1,-1 0 1,0 0-1,1 0 0,-1 0 1,1 0-1,0-1 1,1 1-1,-1 0 1,1 0-1,-1 0 1,1 0-1,0 0 0,1-1 1,-1 1-1,1 0 1,-1-1-1,1 1 1,0-1-1,1 0 1,-1 0-1,0 1 1,1-1-1,5 5 0,-1-3-1444,1 1-1,-1-1 0,1 0 1,11 5-1,10 2-5526</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0.644"/>
    </inkml:context>
    <inkml:brush xml:id="br0">
      <inkml:brushProperty name="width" value="0.025" units="cm"/>
      <inkml:brushProperty name="height" value="0.025" units="cm"/>
    </inkml:brush>
  </inkml:definitions>
  <inkml:trace contextRef="#ctx0" brushRef="#br0">117 70 7719,'0'0'4725,"4"-8"-2520,2 0-1456,-4 6-515,0-1 1,0 0-1,0 0 0,-1 0 0,1 0 1,-1 0-1,0 0 0,0 0 0,0 0 1,0 0-1,1-7 0,-2 10-175,0 0-1,0-1 0,0 1 1,0-1-1,0 1 0,0-1 1,0 1-1,-1-1 1,1 1-1,0-1 0,0 1 1,0 0-1,0-1 0,-1 1 1,1-1-1,0 1 0,0 0 1,-1-1-1,1 1 1,0 0-1,0-1 0,-1 1 1,1 0-1,0-1 0,-1 1 1,1 0-1,-1 0 0,1-1 1,0 1-1,-1 0 1,1 0-1,-2 0 0,-19-1 467,16 2-510,1 0-1,-1 0 0,0 0 1,1 1-1,-1 0 1,-7 4-1,4 0 28,1 1 1,-1 0-1,2 1 0,-1-1 1,1 1-1,-6 10 0,9-14 21,1 1 0,-1 0-1,1 0 1,0 0-1,0 0 1,0 0 0,1 0-1,0 0 1,0 1 0,0-1-1,0 0 1,1 11-1,1-15-45,0 0-1,0 0 1,0 1-1,0-1 0,0 0 1,0 0-1,0 0 0,1 0 1,-1-1-1,0 1 1,0 0-1,1 0 0,-1-1 1,0 1-1,1-1 0,-1 1 1,1-1-1,-1 0 1,1 0-1,-1 1 0,1-1 1,-1 0-1,1 0 1,-1 0-1,1-1 0,-1 1 1,2 0-1,46-5 273,-14-4-207,-1-1-1,50-22 1,7-2 89,-91 34-151,1-1 0,-1 1-1,0 0 1,0-1 0,1 1 0,-1 0-1,0 0 1,1-1 0,-1 1 0,0 0-1,1 0 1,-1 0 0,0 0 0,1 0-1,-1-1 1,0 1 0,1 0 0,-1 0-1,1 0 1,-1 0 0,0 0 0,1 0-1,-1 0 1,1 0 0,-1 0 0,0 0-1,1 0 1,-1 1 0,0-1 0,1 0-1,-1 0 1,1 0 0,-1 0 0,0 1-1,1-1 1,-1 0 0,0 0 0,0 1-1,1-1 1,-1 0 0,0 0 0,0 1-1,1-1 1,-1 0 0,0 1 0,0-1-1,0 0 1,1 1 0,-1-1 0,0 0-1,0 1 1,0 0 0,-10 22 796,0-2-291,10-21-518,0 0 1,0 0-1,0 0 1,0 1 0,0-1-1,0 0 1,0 0 0,0 1-1,-1-1 1,1 0-1,0 1 1,0-1 0,0 0-1,0 0 1,0 1-1,0-1 1,0 0 0,1 0-1,-1 1 1,0-1 0,0 0-1,0 0 1,0 1-1,0-1 1,0 0 0,0 0-1,1 1 1,-1-1-1,0 0 1,0 0 0,0 0-1,0 0 1,1 1 0,-1-1-1,0 0 1,0 0-1,0 0 1,1 0 0,-1 0-1,0 1 1,0-1 0,1 0-1,-1 0 1,0 0-1,0 0 1,1 0 0,-1 0-1,0 0 1,1 0-1,-1 0 1,17-2 58,-1 0 0,0-1 0,0-1 0,0 0 0,-1-2 0,1 1 0,19-12 0,-16 8-127,2 0 0,-1 2-1,37-9 1,-57 17 56,1-1-1,-1 0 1,1 0 0,-1 1-1,1-1 1,-1 0 0,0 0-1,1 1 1,-1-1-1,0 1 1,1-1 0,-1 0-1,0 1 1,0-1 0,1 1-1,-1-1 1,0 0 0,0 1-1,0-1 1,0 1-1,1-1 1,-1 1 0,0-1-1,0 1 1,0-1 0,0 1-1,0-1 1,0 1 0,0-1-1,0 1 1,-1-1-1,1 1 1,0-1 0,0 1-1,0-1 1,0 1 0,-1-1-1,1 1 1,-8 32 167,5-20-174,3-12-84,0 0 0,1 0 0,-1-1-1,0 1 1,1 0 0,-1 0 0,1-1-1,-1 1 1,0 0 0,1-1 0,0 1-1,-1-1 1,1 1 0,-1-1 0,1 1-1,0-1 1,-1 1 0,1-1 0,0 1 0,-1-1-1,1 0 1,0 1 0,0-1 0,-1 0-1,1 0 1,0 0 0,0 1 0,0-1-1,-1 0 1,1 0 0,0 0 0,0 0-1,0-1 1,0 1 0,-1 0 0,1 0-1,1-1 1,37-6-6929,-15-3 1185</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7.944"/>
    </inkml:context>
    <inkml:brush xml:id="br0">
      <inkml:brushProperty name="width" value="0.025" units="cm"/>
      <inkml:brushProperty name="height" value="0.025" units="cm"/>
    </inkml:brush>
  </inkml:definitions>
  <inkml:trace contextRef="#ctx0" brushRef="#br0">17 56 11531,'0'0'7084,"-2"8"-5285,-8 24-324,9-30-1223,0 1 1,1 0-1,-1-1 0,0 1 1,1-1-1,0 1 0,-1 0 1,1-1-1,0 1 0,0 0 0,1 0 1,-1-1-1,2 5 0,-1-6-195,1 0 0,-1-1-1,1 1 1,-1-1 0,1 1-1,-1-1 1,1 1 0,0-1-1,-1 0 1,1 0 0,0 0-1,-1 0 1,1 0 0,-1 0-1,1-1 1,0 1 0,-1 0-1,1-1 1,-1 1-1,1-1 1,-1 0 0,1 0-1,-1 1 1,1-1 0,-1 0-1,0 0 1,0 0 0,1 0-1,-1 0 1,2-3 0,33-37 290,-34 37-250,0 1 1,0-1-1,0 0 1,0 0-1,-1 0 0,1 0 1,-1 0-1,0-1 1,0 1-1,-1 0 1,1-1-1,-1-5 1,0 9-94,-1-1 0,1 1 0,0 0 0,-1-1 0,1 1 0,-1 0 0,0 0-1,1 0 1,-1-1 0,0 1 0,0 0 0,0 0 0,0 0 0,1 0 0,-1 0 0,-1 0 0,1 1 0,0-1 0,0 0 0,0 0 0,0 1 0,-1-1 0,1 1 0,0-1 0,0 1 0,-1-1 0,1 1 0,0 0 0,-1 0 0,1 0 0,0 0 0,-1 0 0,1 0 0,0 0 0,-1 0 0,1 0 0,-1 1 0,1-1 0,0 0 0,-3 2 0,3-2-75,0 0-1,1 1 0,-1-1 0,0 0 1,0 1-1,0-1 0,1 1 0,-1-1 1,0 1-1,0-1 0,1 1 0,-1 0 1,1-1-1,-1 1 0,0 0 0,1 0 1,0-1-1,-1 1 0,1 0 0,-1 0 1,1 0-1,0-1 0,-1 1 0,1 0 1,0 0-1,0 0 0,0 0 0,0 1 1,-1 13-3211,2-2-4755</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39.791"/>
    </inkml:context>
    <inkml:brush xml:id="br0">
      <inkml:brushProperty name="width" value="0.025" units="cm"/>
      <inkml:brushProperty name="height" value="0.025" units="cm"/>
    </inkml:brush>
  </inkml:definitions>
  <inkml:trace contextRef="#ctx0" brushRef="#br0">1 1 12684,'0'0'5055,"8"0"-3816,-5 0-1176,0-1 0,-1 2 0,1-1 1,0 0-1,-1 1 0,1-1 0,0 1 0,-1-1 1,1 1-1,-1 0 0,1 0 0,-1 1 0,0-1 0,1 0 1,-1 1-1,0-1 0,3 4 0,-3-2-38,1 1 0,-1-1 1,0 1-1,0 0 0,-1-1 0,1 1 0,-1 0 0,1 0 1,-1 0-1,-1 0 0,1 1 0,-1-1 0,1 8 0,-1 12-61,-1 1 0,-9 47 0,-1 19-1874,11-89 1724,1 1 0,-1 0 0,1 0-1,0-1 1,-1 1 0,1-1 0,0 1-1,0-1 1,1 1 0,-1-1-1,1 1 1,-1-1 0,1 0 0,-1 0-1,1 0 1,0 0 0,0 0 0,0 0-1,1-1 1,-1 1 0,0-1 0,0 1-1,1-1 1,-1 0 0,1 0-1,-1 0 1,5 1 0,-3 0 120,0-1 0,-1 0 0,1 1-1,-1 0 1,0 0 0,0 0 0,0 0 0,0 1 0,0-1 0,0 1-1,0 0 1,-1 0 0,1 0 0,-1 0 0,0 0 0,0 0 0,2 5-1,-2 1 361,0 0 0,0 0 0,-1 0 0,0 0 0,-1 1 0,0-1 0,-1 0 0,1 0 0,-5 18-1,-4 7 994,-17 45-1,-6 21-541,28-81-660,1-1-1,1 1 1,0 23 0,2-37-72,0 0 1,1 0-1,-1 0 0,1 0 1,0 0-1,0 0 0,1 0 1,-1 0-1,1-1 0,0 1 1,0-1-1,1 1 0,-1-1 1,1 0-1,0 0 1,7 7-1,-8-9 8,-1-1 0,1 1 1,0 0-1,0 0 0,-1 0 0,1 0 1,-1 0-1,0 0 0,0 1 0,0-1 1,0 0-1,0 1 0,0-1 0,0 1 1,-1-1-1,1 1 0,-1-1 0,0 1 1,0-1-1,0 1 0,0-1 1,0 1-1,-1 3 0,-2 4 167,0-1 0,0 1 0,-1-1 0,-9 16-1,9-18-118,0 1-1,0-1 0,1 1 0,0-1 1,0 1-1,-1 11 0,-1-34-6618,4-3 539</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0.228"/>
    </inkml:context>
    <inkml:brush xml:id="br0">
      <inkml:brushProperty name="width" value="0.025" units="cm"/>
      <inkml:brushProperty name="height" value="0.025" units="cm"/>
    </inkml:brush>
  </inkml:definitions>
  <inkml:trace contextRef="#ctx0" brushRef="#br0">84 1 11275,'0'0'10383,"-9"10"-9796,9-9-587,-12 12 434,1 1 0,-16 26 0,23-34-341,1 0 1,0 0-1,0 0 1,1 1-1,0-1 1,0 1-1,0-1 1,1 1-1,0 0 1,0 0-1,1-1 1,0 1-1,1 7 1,-1-13-91,0 0 0,0 1 0,0-1 0,0 0 0,1 0 0,-1 0 1,1 1-1,-1-1 0,1 0 0,-1 0 0,1 0 0,0 0 1,-1 0-1,1 0 0,0 0 0,0 0 0,0 0 0,0-1 1,0 1-1,0 0 0,0 0 0,0-1 0,0 1 0,0-1 1,1 1-1,1 0 14,0 0 0,-1-1 1,1 0-1,0 0 0,-1 0 1,1 0-1,0 0 0,-1 0 1,1-1-1,0 1 0,3-2 1,1-1 41,0 1 0,0-1 0,0-1 0,0 0 0,0 1 1,-1-2-1,9-6 0,-7 3 52,-1 0 1,0 0-1,0-1 1,-1 0-1,0 0 1,0 0-1,4-11 0,-12 25-200,2 1 0,-1 0-1,0 0 1,1 0-1,0 0 1,1 0-1,-1 0 1,1 0 0,0 0-1,1 0 1,0 0-1,-1-1 1,2 1 0,-1-1-1,6 10 1,-6-13-369,1 0 0,-1-1 0,1 1 1,0 0-1,0-1 0,0 0 0,0 0 1,0 0-1,0 0 0,0 0 0,3 0 1,15 0-4941</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1.160"/>
    </inkml:context>
    <inkml:brush xml:id="br0">
      <inkml:brushProperty name="width" value="0.025" units="cm"/>
      <inkml:brushProperty name="height" value="0.025" units="cm"/>
    </inkml:brush>
  </inkml:definitions>
  <inkml:trace contextRef="#ctx0" brushRef="#br0">0 1 13549,'0'0'9892,"2"14"-8926,3 48-57,-5 109 0,3 60-864,9-193-3493,-19-46-7651</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1.515"/>
    </inkml:context>
    <inkml:brush xml:id="br0">
      <inkml:brushProperty name="width" value="0.025" units="cm"/>
      <inkml:brushProperty name="height" value="0.025" units="cm"/>
    </inkml:brush>
  </inkml:definitions>
  <inkml:trace contextRef="#ctx0" brushRef="#br0">8 1 4260,'0'0'8936,"-1"12"-5850,-2-2-2571,2 0-1,0 1 1,0-1-1,1 1 1,0-1-1,1 1 1,0-1-1,0 1 1,2-1-1,-1 0 1,1 1 0,8 17-1,-5-17-187,1-1 1,-1-1-1,2 1 0,0-1 1,0 0-1,0-1 0,1 0 1,0 0-1,12 7 0,-18-13-223,1 0 1,0 0-1,-1 0 0,1-1 1,0 1-1,0-1 0,-1 0 1,1 0-1,0 0 0,0-1 1,0 1-1,0-1 0,0 0 1,1 0-1,-1-1 1,0 1-1,0-1 0,0 0 1,-1 0-1,1 0 0,0 0 1,0-1-1,0 1 0,-1-1 1,1 0-1,-1 0 0,0-1 1,1 1-1,-1-1 0,4-4 1,10-10-57,-2-1 1,0 0 0,-1-2 0,-1 1 0,11-23-1,4-21-6351,-27 58 1333</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1.978"/>
    </inkml:context>
    <inkml:brush xml:id="br0">
      <inkml:brushProperty name="width" value="0.025" units="cm"/>
      <inkml:brushProperty name="height" value="0.025" units="cm"/>
    </inkml:brush>
  </inkml:definitions>
  <inkml:trace contextRef="#ctx0" brushRef="#br0">160 63 10442,'0'0'6748,"3"-8"-3599,11-25-640,-14 32-2428,0 0-1,0 1 0,0-1 1,1 1-1,-1-1 0,0 0 1,0 1-1,0-1 0,0 1 1,0-1-1,0 0 1,0 1-1,0-1 0,0 0 1,0 1-1,-1-1 0,1 1 1,0-1-1,0 0 0,-1 1 1,1-1-1,0 1 0,0-1 1,-1 1-1,1-1 1,-1 1-1,1-1 0,0 1 1,-1-1-1,1 1 0,-1 0 1,1-1-1,-1 1 0,0 0 1,1-1-1,-1 1 0,1 0 1,-1 0-1,1-1 1,-1 1-1,0 0 0,1 0 1,-1 0-1,0 0 0,1 0 1,-1 0-1,1 0 0,-1 0 1,0 0-1,-30 3 344,26-1-418,-1 0 0,0 0 1,1 1-1,0 0 0,0 0 0,-1 1 1,2-1-1,-1 1 0,0 0 0,1 0 1,0 1-1,0-1 0,0 1 0,0 0 1,-4 8-1,0 0 15,1 0-1,0 0 1,1 1 0,1 0-1,-5 17 1,8-24-13,1-1-1,-1 1 1,2 0 0,-1 0-1,1-1 1,-1 1 0,3 10-1,-2-15-2,0 0 0,1 0 0,0 0-1,-1 0 1,1-1 0,0 1 0,0 0-1,0-1 1,0 1 0,0 0-1,0-1 1,0 1 0,1-1 0,-1 0-1,1 1 1,-1-1 0,1 0 0,-1 0-1,1 0 1,0 0 0,-1 0 0,1 0-1,0-1 1,0 1 0,0-1 0,-1 1-1,1-1 1,0 1 0,0-1 0,3 0-1,1 1 49,1-1-1,0 1 1,0-1-1,-1 0 1,1-1-1,0 0 1,-1 0-1,1-1 1,-1 1-1,1-1 1,-1-1-1,0 1 1,0-1-1,0 0 1,0 0 0,0-1-1,-1 0 1,1 0-1,-1 0 1,0-1-1,-1 1 1,1-1-1,-1 0 1,0-1-1,0 1 1,0-1-1,-1 0 1,0 0-1,0 0 1,0 0-1,-1 0 1,0-1-1,0 1 1,-1-1-1,0 1 1,1-11-1,-5 5-1219,-5 15-1847,-6 19-4741,10-5 692</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2.351"/>
    </inkml:context>
    <inkml:brush xml:id="br0">
      <inkml:brushProperty name="width" value="0.025" units="cm"/>
      <inkml:brushProperty name="height" value="0.025" units="cm"/>
    </inkml:brush>
  </inkml:definitions>
  <inkml:trace contextRef="#ctx0" brushRef="#br0">0 0 19378,'0'0'3716,"0"45"-1442,0-21-769,0-1-576,0 1-448,0-4-321,0-3-160,0-5-64,6-6-961,7-6-577,1 0-736,2-15-769,-4-10-865,5-6-1921</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2.696"/>
    </inkml:context>
    <inkml:brush xml:id="br0">
      <inkml:brushProperty name="width" value="0.025" units="cm"/>
      <inkml:brushProperty name="height" value="0.025" units="cm"/>
    </inkml:brush>
  </inkml:definitions>
  <inkml:trace contextRef="#ctx0" brushRef="#br0">114 66 18289,'0'0'4031,"-11"5"-2478,7-3-1452,-53 28 2081,54-29-2084,0 1-1,0 0 1,1-1 0,-1 1-1,0 0 1,1 1-1,0-1 1,-1 0 0,1 1-1,0-1 1,0 1-1,0 0 1,1 0 0,-1-1-1,1 1 1,-1 0-1,1 1 1,-1 5-1,4-8-100,0 0-1,0 0 0,1 0 0,-1-1 0,0 1 0,1 0 0,-1-1 0,1 0 0,-1 0 0,1 1 0,-1-1 0,4-1 0,-3 1 13,26 1 18,49 5-256,-73-5 216,1 0 0,-1 1 0,0-1 0,1 1 0,-1 0 0,0 0 0,0 1 0,-1 0 0,1-1 0,0 1 0,6 7 0,-9-9 13,-1 1 0,1 0 1,-1 0-1,0 1 0,1-1 0,-1 0 0,0 0 0,0 1 1,0-1-1,-1 0 0,1 1 0,0-1 0,-1 1 0,0-1 1,1 1-1,-1-1 0,0 1 0,0-1 0,-1 1 0,1-1 1,0 1-1,-1-1 0,0 1 0,1-1 0,-1 0 0,0 1 1,0-1-1,-1 0 0,1 0 0,0 0 0,-1 0 0,1 0 1,-1 0-1,-2 2 0,-4 6 156,0-1 1,-1 0-1,-1 0 1,0-1 0,-13 9-1,22-17-160,-8 7 299,-1-1-1,1-1 1,-1 0-1,-14 5 1,23-9-347,0-1-1,0 1 1,0-1 0,-1 1 0,1-1 0,0 0-1,0 1 1,-1-1 0,1 0 0,0 0 0,0 0-1,-1 0 1,1 0 0,0 0 0,-1-1 0,1 1-1,0 0 1,0 0 0,0-1 0,-1 1 0,1-1-1,0 1 1,0-1 0,0 0 0,0 1 0,0-1-1,0 0 1,0 0 0,0 0 0,0 0 0,0 0-1,0 0 1,1 0 0,-1 0 0,0 0 0,1 0-1,-1 0 1,0 0 0,1-1 0,0 1 0,-1 0-1,1 0 1,0 0 0,0-1 0,-1 1 0,1 0-1,0-1 1,0 0 0,0-61-8351,0 23 1255</inkml:trace>
  <inkml:trace contextRef="#ctx0" brushRef="#br0" timeOffset="1">67 27 545,'0'0'24727,"66"-26"-23958,-41 26-449,-1 0-256,1 0-128,-5 0-2114,-2 4-2402,-2 1-4133</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3.070"/>
    </inkml:context>
    <inkml:brush xml:id="br0">
      <inkml:brushProperty name="width" value="0.025" units="cm"/>
      <inkml:brushProperty name="height" value="0.025" units="cm"/>
    </inkml:brush>
  </inkml:definitions>
  <inkml:trace contextRef="#ctx0" brushRef="#br0">207 0 20435,'0'0'3945,"-9"12"-2647,-175 242 1275,184-254-2573,-2 2-13,1 0 1,-1 0-1,1 0 1,0 0-1,0 0 1,0 1 0,0-1-1,0 0 1,0 0-1,1 1 1,-2 3-1,2-5-777,8-8-3187,11-30-3550,-9 11 592</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3.397"/>
    </inkml:context>
    <inkml:brush xml:id="br0">
      <inkml:brushProperty name="width" value="0.025" units="cm"/>
      <inkml:brushProperty name="height" value="0.025" units="cm"/>
    </inkml:brush>
  </inkml:definitions>
  <inkml:trace contextRef="#ctx0" brushRef="#br0">113 0 16400,'0'0'2407,"-11"0"-15,3 1-2052,1-1 0,0 1 0,0 0 0,0 1 0,1-1 0,-1 2 1,0-1-1,-6 4 0,11-5-240,0 0 0,0 0 0,0 0 0,0 1 0,0-1 0,0 1 1,0-1-1,1 1 0,-1 0 0,0 0 0,1-1 0,0 1 0,-1 0 0,1 1 0,0-1 1,0 0-1,0 0 0,0 0 0,1 1 0,-1-1 0,0 0 0,1 1 0,0-1 0,-1 0 1,1 1-1,0-1 0,0 1 0,1-1 0,-1 0 0,0 1 0,1-1 0,0 0 0,1 5 1,-1-6-73,-1 0 0,1 0 0,0 1 0,0-1 0,0 0 0,0 0 0,0 0 0,0 0 0,0 0 0,0 0 0,0 0 0,1-1 0,-1 1 1,0 0-1,1-1 0,-1 1 0,0-1 0,1 1 0,-1-1 0,1 1 0,-1-1 0,0 0 0,2 0 0,40 2 532,-33-3-464,0 1-46,0-1 1,1 0 0,-1-1 0,0 0-1,0-1 1,16-6 0,-24 8-41,1 0 1,0 0-1,-1 0 0,1 0 1,0-1-1,-1 1 1,0-1-1,1 1 0,-1-1 1,0 0-1,0 0 1,0 0-1,0 0 0,0-1 1,0 1-1,-1 0 1,1-1-1,-1 1 0,1-1 1,-1 0-1,0 1 1,0-1-1,0 0 0,-1 0 1,1 0-1,-1 1 1,1-1-1,-1-4 0,-1 6-54,1 0-1,-1-1 1,1 1-1,-1 0 0,0 0 1,0-1-1,1 1 0,-1 0 1,0 0-1,0 0 0,0 0 1,0 0-1,-1 0 1,1 0-1,0 0 0,0 0 1,0 1-1,-1-1 0,1 1 1,0-1-1,-1 0 1,1 1-1,-1 0 0,1-1 1,-1 1-1,1 0 0,0 0 1,-1 0-1,1 0 1,-1 0-1,1 0 0,-1 0 1,1 1-1,-1-1 0,0 1 1,-2-1-116,0 1 1,1-1 0,-1 1-1,0 0 1,1 0-1,-1 0 1,1 1 0,0-1-1,-1 1 1,1 0-1,0-1 1,0 2-1,-4 2 1,4 0-561,-1 0 0,2 0 1,-1 0-1,1 1 0,-1-1 0,2 1 1,-1-1-1,0 1 0,1 0 0,0 0 0,0 7 1,1 14-5437</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1.220"/>
    </inkml:context>
    <inkml:brush xml:id="br0">
      <inkml:brushProperty name="width" value="0.025" units="cm"/>
      <inkml:brushProperty name="height" value="0.025" units="cm"/>
    </inkml:brush>
  </inkml:definitions>
  <inkml:trace contextRef="#ctx0" brushRef="#br0">82 231 14542,'0'0'8872,"-8"-2"-8455,-25-7-327,31 9-91,1 0-1,0 0 0,-1 0 0,1 0 0,0 0 1,-1 0-1,1 0 0,-1 0 0,1 0 1,0 1-1,-1-1 0,1 1 0,0-1 1,0 1-1,-1-1 0,1 1 0,0 0 1,0 0-1,0-1 0,0 1 0,0 0 1,0 0-1,0 0 0,0 0 0,0 0 0,0 0 1,0 1-1,1-1 0,-1 0 0,1 0 1,-1 0-1,0 3 0,0-3 8,1 0 0,-1 0 0,1 0 0,0 0 0,-1 0 0,1 0 0,0 0 0,0 0 0,0 0 0,-1 1 0,1-1 0,0 0 0,1 0-1,-1 0 1,0 0 0,0 0 0,0 1 0,1-1 0,-1 0 0,0 0 0,1 0 0,-1 0 0,1 0 0,0 0 0,-1 0 0,1 0 0,0-1 0,-1 1 0,1 0 0,0 0 0,0 0 0,0-1-1,1 2 1,7 0-41,0 0-1,0-1 0,0 0 1,1 0-1,-1-1 0,0 0 0,0-1 1,1 0-1,-1 0 0,0-1 0,0 0 1,13-6-1,-10 4-19,1-1 0,-1 0 0,-1-1-1,1 0 1,-1-1 0,0-1 0,0 1 0,11-13 0,-21 20 63,0-1 0,0 0 0,0 0 0,0 0 0,0 0 0,0 0 0,0 0 0,0 0 0,-1 0 0,1 0 0,0 0 0,-1 0 0,1 0 0,-1 0 0,0-1 0,1 1 0,-1 0 1,0 0-1,0-1 0,1-1 0,-2 2 7,1 1-1,-1-1 1,1 1 0,-1-1 0,1 1 0,-1-1 0,0 1 0,1-1 0,-1 1 0,0 0 0,1-1-1,-1 1 1,0 0 0,1 0 0,-1 0 0,0-1 0,0 1 0,1 0 0,-1 0 0,0 0 0,0 0-1,1 0 1,-1 0 0,0 0 0,0 1 0,-3-1 44,-1 1 0,1 0 0,0 0 0,0 0 0,0 0 0,-1 0 0,2 1 1,-1 0-1,0 0 0,0 0 0,-6 5 0,9-6-30,0 0-1,0 0 1,0 0 0,0 0 0,0 0 0,0 0 0,0 0-1,0 0 1,1 0 0,-1 0 0,0 0 0,1 0 0,-1 1 0,1-1-1,-1 0 1,1 0 0,0 1 0,-1-1 0,1 0 0,0 1-1,0-1 1,0 0 0,0 1 0,0-1 0,0 0 0,0 1-1,1-1 1,-1 0 0,0 0 0,1 1 0,0 1 0,1-2-9,-1 1 0,1-1 0,0 0 1,0 1-1,-1-1 0,1 0 0,0 0 0,0 0 0,0-1 1,0 1-1,0 0 0,1-1 0,-1 1 0,0-1 1,0 0-1,0 0 0,5 0 0,11 0-42,0-2 0,0-1-1,0 0 1,0-1-1,-1-1 1,0 0 0,0-2-1,0 0 1,0 0 0,-1-2-1,-1 0 1,1-1-1,-1 0 1,-1-2 0,0 1-1,-1-2 1,0 0 0,-1 0-1,0-1 1,16-26-1,-27 38 43,0 1 0,0-1 0,0 0 0,0 1 0,0-1 0,0 0 0,0 0 0,-1 0 0,1 0-1,-1 0 1,1 0 0,-1 0 0,0 0 0,0 0 0,0 0 0,0 0 0,0 0 0,0 0 0,0 0-1,-2-3 1,2 4-12,-1 1-1,0-1 1,0 0-1,0 1 1,0-1-1,0 1 1,-1-1-1,1 1 1,0-1-1,0 1 1,0 0-1,0 0 1,0-1-1,-1 1 1,1 0-1,0 0 1,0 0-1,0 0 1,-1 0-1,1 1 1,0-1-1,0 0 1,0 0-1,-2 1 1,-7 2 7,-1 1 1,1 0 0,0 1-1,0-1 1,-18 13 0,16-8 134,0 1 1,0 1 0,1 0-1,-16 21 1,23-28-91,1 1 0,0-1 0,0 0-1,1 1 1,-1 0 0,1-1 0,0 1 0,0 0 0,1 0 0,-1 0 0,1 1 0,0-1-1,1 0 1,-1 0 0,1 1 0,0-1 0,1 10 0,1-12-54,-1 0 1,1 0-1,0 1 1,0-1-1,0 0 1,0 0-1,0-1 1,1 1-1,-1 0 0,1-1 1,0 0-1,0 1 1,0-1-1,0 0 1,0-1-1,0 1 1,1 0-1,-1-1 1,0 0-1,1 0 1,-1 0-1,1 0 0,3 0 1,13 3-20,-1-1 1,36 0-1,-34-2-366,39-1-1489,-24-8-2333,-13-8-2579</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3.752"/>
    </inkml:context>
    <inkml:brush xml:id="br0">
      <inkml:brushProperty name="width" value="0.025" units="cm"/>
      <inkml:brushProperty name="height" value="0.025" units="cm"/>
    </inkml:brush>
  </inkml:definitions>
  <inkml:trace contextRef="#ctx0" brushRef="#br0">84 1 11147,'0'0'11984,"-10"10"-10553,3-3-1217,-34 35 1278,38-39-1363,0 1 0,1 0 0,-1 0 0,1 0 0,0 0 1,0 0-1,0 0 0,1 0 0,-1 1 0,1-1 0,0 0 0,0 9 0,1-12-118,0 1-1,0-1 0,0 1 1,1-1-1,-1 0 0,0 1 1,1-1-1,-1 0 0,1 1 0,0-1 1,-1 0-1,1 0 0,0 0 1,0 0-1,0 0 0,0 1 1,0-2-1,0 1 0,0 0 1,0 0-1,0 0 0,1 0 0,-1-1 1,0 1-1,0 0 0,1-1 1,-1 0-1,0 1 0,1-1 1,-1 1-1,0-1 0,1 0 0,-1 0 1,1 0-1,-1 0 0,0 0 1,1 0-1,-1 0 0,1-1 1,-1 1-1,0 0 0,2-2 0,3 2 39,-1-1 0,0-1-1,0 1 1,0-1-1,0 0 1,0 0-1,0 0 1,0-1-1,-1 0 1,7-4-1,-8 4 28,0-1 0,-1 0-1,1 1 1,0-1 0,-1 0-1,0 0 1,0 0 0,0-1-1,-1 1 1,1 0 0,-1-1-1,1-5 1,-2 8-217,0 1 1,0-1-1,0 0 1,0 1-1,0-1 0,0 1 1,0-1-1,-1 0 1,1 1-1,-1-1 1,1 1-1,-1-1 0,1 1 1,-1-1-1,-1-1 1,1 2-389,0 0 1,-1 0 0,1 0 0,0 0 0,0 0-1,-1 0 1,1 1 0,0-1 0,-1 0 0,1 1-1,0-1 1,-1 1 0,1-1 0,-1 1 0,1 0-1,-1 0 1,1 0 0,-1 0 0,-1 0 0,-7 0-9647</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4.078"/>
    </inkml:context>
    <inkml:brush xml:id="br0">
      <inkml:brushProperty name="width" value="0.025" units="cm"/>
      <inkml:brushProperty name="height" value="0.025" units="cm"/>
    </inkml:brush>
  </inkml:definitions>
  <inkml:trace contextRef="#ctx0" brushRef="#br0">0 70 16624,'0'0'6854,"76"0"-4804,-29-9-576,11-2-706,8 0-544,2 2-256,-2 1-1345,-4 3-1922,-15-3-2563,-8 0-6725</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5.515"/>
    </inkml:context>
    <inkml:brush xml:id="br0">
      <inkml:brushProperty name="width" value="0.025" units="cm"/>
      <inkml:brushProperty name="height" value="0.025" units="cm"/>
    </inkml:brush>
  </inkml:definitions>
  <inkml:trace contextRef="#ctx0" brushRef="#br0">16 119 12684,'0'0'6951,"-4"-8"-5793,2 6-1122,1 1 1,0-1-1,0-1 1,0 1-1,0 0 1,0 0-1,0 0 1,1 0-1,-1-1 1,1 1-1,-1 0 1,1-1-1,0 1 1,0 0-1,0-1 1,0 1-1,0 0 1,1 0-1,-1-1 1,1 1-1,-1 0 1,1 0-1,0-1 1,0 1-1,0 0 0,0 0 1,0 0-1,1 0 1,-1 0-1,1 1 1,-1-1-1,1 0 1,-1 1-1,1-1 1,4-2-1,-2 0 9,0 0 0,1 1 0,0 0 0,-1-1 0,1 2 0,1-1 0,-1 0 0,0 1 0,0 0 0,9-2 0,-12 4-33,0 0-1,1 0 1,-1 0 0,0 0 0,1 1 0,-1-1 0,0 0 0,1 1 0,-1 0 0,0-1-1,0 1 1,0 0 0,0 0 0,0 0 0,0 1 0,0-1 0,0 0 0,0 1 0,0-1 0,0 1-1,-1 0 1,1-1 0,-1 1 0,0 0 0,1 0 0,-1 0 0,1 3 0,5 7 137,-2-3-139,-1-1 0,1 0 0,1 0-1,-1-1 1,11 11 0,-15-17 55,0 0 1,0 0-1,0-1 0,0 1 1,1 0-1,-1 0 0,0-1 0,1 1 1,-1 0-1,0-1 0,1 0 1,-1 1-1,1-1 0,-1 0 1,1 1-1,-1-1 0,0 0 0,1 0 1,-1 0-1,1 0 0,-1-1 1,1 1-1,-1 0 0,1-1 1,-1 1-1,0-1 0,1 1 0,-1-1 1,0 0-1,1 1 0,-1-1 1,0 0-1,0 0 0,0 0 0,1 0 1,-1 0-1,0 0 0,-1 0 1,1 0-1,0-1 0,0 1 1,1-2-1,2-2-22,-1 0 0,1-1 0,-1 1 0,0-1 0,0 0 1,-1 0-1,1 0 0,-1 0 0,-1 0 0,1 0 0,-1-1 0,1-11 0,-2 17-923,6 13-9093,2-3 1875</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6.412"/>
    </inkml:context>
    <inkml:brush xml:id="br0">
      <inkml:brushProperty name="width" value="0.025" units="cm"/>
      <inkml:brushProperty name="height" value="0.025" units="cm"/>
    </inkml:brush>
  </inkml:definitions>
  <inkml:trace contextRef="#ctx0" brushRef="#br0">29 57 5605,'0'0'18412,"1"8"-17894,4 38 68,-3 0-1,-1 0 1,-3 1-1,-1-1 0,-18 82 1,16-218 1512,6 62-2205,1 0 0,1 0-1,1 0 1,9-28 0,-10 42 1,1 0 1,1 1-1,1 0 1,-1 0-1,2 0 0,0 1 1,1 0-1,0 0 0,0 1 1,11-11-1,-18 21 97,0-1-1,0 1 1,0 0-1,0 0 1,0 0-1,1 0 1,-1 0 0,0 0-1,1 0 1,-1 0-1,1 0 1,-1 0-1,1 1 1,-1-1-1,1 1 1,0-1-1,-1 1 1,1 0-1,0-1 1,-1 1-1,1 0 1,0 0-1,-1 0 1,1 0 0,0 1-1,-1-1 1,1 0-1,-1 1 1,1-1-1,0 1 1,-1-1-1,1 1 1,-1 0-1,1 0 1,-1 0-1,0 0 1,2 1-1,-1 0 6,0 0 0,-1 1 0,1-1 0,-1 1 0,0-1 0,1 1 0,-1-1 0,0 1 0,-1 0 0,1 0 0,0-1 0,-1 1 0,0 0 0,1 0 0,-1 0 0,0-1 0,-1 1 0,1 0 0,0 0 0,-1 0 0,-1 3 0,-1 1 36,0 0 1,-1-1-1,0 0 1,0 0-1,0 0 1,-1 0-1,0 0 1,0-1-1,-1 0 1,1 0-1,-13 7 1,9-5 44,0-1 1,-1 0-1,0-1 0,0 0 1,0-1-1,-1 0 0,-13 3 1,24-7-121,-1 1 1,0-1-1,1 0 0,-1 1 1,0-1-1,1 0 0,-1 0 1,0 0-1,1 0 0,-1 0 1,0 0-1,0 0 1,1 0-1,-1 0 0,0 0 1,0 0-1,1 0 0,-1 0 1,0-1-1,1 1 1,-1 0-1,0-1 0,1 1 1,-1 0-1,1-1 0,-1 1 1,-1-2-1,11-13-3249,28-17-3871,-11 18 1190,1 1-1666</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6.865"/>
    </inkml:context>
    <inkml:brush xml:id="br0">
      <inkml:brushProperty name="width" value="0.025" units="cm"/>
      <inkml:brushProperty name="height" value="0.025" units="cm"/>
    </inkml:brush>
  </inkml:definitions>
  <inkml:trace contextRef="#ctx0" brushRef="#br0">0 153 12204,'0'0'9881,"10"-2"-8205,-1 0-1369,-1-1 0,1 0 0,0 0 0,-1-1 0,0 0 0,14-10-1,-18 12-259,0 0 0,-1-1 0,1 0 0,-1 1 0,0-1 0,0-1-1,0 1 1,0 0 0,-1-1 0,1 1 0,-1-1 0,0 0 0,0 0 0,0 0-1,0 0 1,-1 0 0,0 0 0,0 0 0,1-9 0,-21 29 54,18-15-102,-4 5-7,1 1 1,-1-1 0,1 0-1,0 1 1,0 0 0,1 0-1,0 0 1,0 1 0,-3 13-1,10-20 2,1-1 0,-1 1-1,0-1 1,0 0-1,1 0 1,-1-1 0,0 1-1,0-1 1,5-1-1,0 0 17,-1-1-1,1 0 0,-1 0 1,0-1-1,0 0 0,0-1 1,0 1-1,-1-1 0,0-1 1,0 0-1,11-11 0,-18 17 27,1-1 0,-1 1 0,1-1 0,-1 0 0,0 1 0,1-1 0,-1 0-1,0 1 1,1-1 0,-1 0 0,0 0 0,0 1 0,0-1 0,1 0 0,-1 1-1,0-1 1,0 0 0,0 0 0,0 0 0,0 1 0,0-1 0,-1 0-1,1 0 1,0 1 0,0-1 0,0 0 0,-1 1 0,1-1 0,0 0 0,-1 1-1,0-2 1,-22-10 912,22 12-1127,0-1 0,0 1 0,-1 0 1,1 0-1,0-1 0,0 1 0,0-1 1,0 1-1,0-1 0,0 1 0,0-1 1,0 0-1,0 1 0,0-1 1,0 0-1,0 0 0,0 0 0,0 0 1,0 0-1,1 0 0,-1 0 0,1 0 1,-1 0-1,0 0 0,1 0 1,0 0-1,-1-2 0,2 2-380,0-1 1,0 1-1,0 1 1,0-1-1,0 0 1,0 0-1,1 0 0,-1 0 1,0 1-1,0-1 1,1 1-1,-1-1 1,0 1-1,1-1 0,-1 1 1,1 0-1,-1 0 1,2-1-1,3 0-1469,13-4-3513</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7.194"/>
    </inkml:context>
    <inkml:brush xml:id="br0">
      <inkml:brushProperty name="width" value="0.025" units="cm"/>
      <inkml:brushProperty name="height" value="0.025" units="cm"/>
    </inkml:brush>
  </inkml:definitions>
  <inkml:trace contextRef="#ctx0" brushRef="#br0">78 1 6566,'0'0'19314,"-7"3"-18940,1-1-260,0 1 0,1-1 0,0 1 1,-1 1-1,1-1 0,0 1 0,-8 8 0,11-10-86,0 0 1,0 0-1,1 0 1,-1 1-1,1-1 0,-1 0 1,1 1-1,0-1 1,0 1-1,0-1 0,0 1 1,0 0-1,0-1 1,1 1-1,-1 0 0,1 0 1,0-1-1,0 1 1,0 0-1,0 0 0,1 0 1,-1-1-1,1 1 1,1 3-1,-1-4-168,0-1 0,0 1 1,1-1-1,-1 1 0,1-1 0,0 0 1,-1 0-1,1 1 0,0-1 0,-1 0 0,1-1 1,0 1-1,0 0 0,0 0 0,0-1 1,0 1-1,0-1 0,0 0 0,0 0 1,0 0-1,0 0 0,0 0 0,0 0 0,0 0 1,2-1-1,2 1-1190,0-1 0,0 1 0,-1-1 0,1-1 0,-1 1 0,1-1 0,-1 0 0,6-3 0,6-7-6523</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7.553"/>
    </inkml:context>
    <inkml:brush xml:id="br0">
      <inkml:brushProperty name="width" value="0.025" units="cm"/>
      <inkml:brushProperty name="height" value="0.025" units="cm"/>
    </inkml:brush>
  </inkml:definitions>
  <inkml:trace contextRef="#ctx0" brushRef="#br0">1 98 14798,'0'0'10260,"2"4"-9971,0-2-265,0 0 1,-1-1 0,1 1 0,0-1 0,0 1 0,0-1-1,0 0 1,1 0 0,-1 0 0,0 0 0,0 0 0,1 0-1,-1 0 1,1-1 0,-1 0 0,0 1 0,1-1 0,-1 0-1,1 0 1,-1 0 0,1 0 0,-1-1 0,1 1 0,-1-1-1,0 1 1,1-1 0,-1 0 0,0 0 0,0 0 0,1 0-1,-1 0 1,0-1 0,0 1 0,0 0 0,0-1 0,-1 0-1,1 1 1,0-1 0,-1 0 0,1 0 0,-1 0-1,3-4 1,-4 4-14,0 4-17,0-1 0,0 1 0,0 0 0,0 0 1,0 0-1,0 0 0,1 0 0,-1 0 0,1-1 0,-1 1 0,1 0 0,0 0 0,-1-1 1,1 1-1,0 0 0,0-1 0,0 1 0,2 1 0,-1-2 9,-1 0 1,1-1-1,0 1 0,0 0 1,0-1-1,0 0 1,0 1-1,0-1 0,0 0 1,0 0-1,0 0 0,0 0 1,0 0-1,0 0 1,0-1-1,0 1 0,0-1 1,3-1-1,2 0-649,-1 0-1,1-1 1,0 0 0,-1 0 0,0-1-1,10-7 1,-4 1-2217,1 0-1,-1-2 1,20-23-1,-12 7-3115</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7.910"/>
    </inkml:context>
    <inkml:brush xml:id="br0">
      <inkml:brushProperty name="width" value="0.025" units="cm"/>
      <inkml:brushProperty name="height" value="0.025" units="cm"/>
    </inkml:brush>
  </inkml:definitions>
  <inkml:trace contextRef="#ctx0" brushRef="#br0">44 1 9993,'0'0'14120,"-6"9"-13821,1 0-251,0-1 1,1 1-1,0 0 0,1 0 0,0 0 0,0 0 0,1 1 0,0-1 0,1 1 0,-1 10 0,0 22-6,1-28-31,0-1 0,1 1-1,1 0 1,0-1 0,3 18 0,-4-31-8,0 1 0,0-1 0,0 1 0,0-1 0,0 0 0,0 1 0,0-1 0,1 1 0,-1-1 1,0 1-1,0-1 0,0 0 0,0 1 0,1-1 0,-1 1 0,0-1 0,0 0 0,1 1 0,-1-1 0,0 0 0,0 1 1,1-1-1,-1 0 0,1 0 0,-1 1 0,0-1 0,1 0 0,-1 0 0,0 0 0,1 1 0,-1-1 0,1 0 0,-1 0 1,1 0-1,-1 0 0,1 0 0,10-14 251,3-23 146,-12-18-190,-2 53-187,0 1 0,0-1 0,0 1 0,0-1 0,0 1 0,-1-1 1,1 1-1,0-1 0,-1 1 0,1 0 0,-1-1 0,1 1 0,-1 0 0,0-1 0,1 1 0,-1 0 0,0 0 0,0-1 0,0 1 0,0 0 0,0 0 0,0 0 0,-1 0 0,1 0 0,0 1 0,0-1 0,-1 0 0,1 0 0,0 1 0,-1-1 0,1 1 0,0-1 0,-2 1 0,3 2-81,0 0 0,1 0 0,0 0-1,0 0 1,-1 0 0,1 0-1,0 0 1,1 0 0,-1 0-1,0 0 1,0-1 0,3 3 0,-4-4 41,4 3-486,0 0-1,1 0 0,-1 0 1,1-1-1,0 0 1,0 0-1,0 0 0,0 0 1,0-1-1,0 0 1,0 0-1,0 0 0,1-1 1,7 0-1,-10 0 363,0 0 0,-1 0 1,1-1-1,0 1 0,-1-1 0,1 0 0,-1 0 0,1 0 0,-1 0 1,0 0-1,1 0 0,3-4 0,-4 4 338,-1-1-1,1 1 0,-1-1 1,0 0-1,0 0 1,0 1-1,0-1 0,0 0 1,0 0-1,0 0 1,0 0-1,-1 0 0,1 0 1,-1 0-1,0 0 1,1 0-1,-1 0 1,0-3-1,0 5-118,0-1 0,0 1 0,0-1 0,0 1 0,0 0 0,0-1 0,0 1 1,0 0-1,-1-1 0,1 1 0,0-1 0,0 1 0,0 0 0,0-1 0,0 1 0,-1 0 0,1-1 0,0 1 0,0 0 0,0 0 0,-1-1 0,1 1 1,0 0-1,-1 0 0,1-1 0,0 1 0,-1 0 0,1 0 0,0 0 0,-1 0 0,1-1 0,0 1 0,-1 0 0,1 0 0,0 0 0,-1 0 0,1 0 1,0 0-1,-1 0 0,1 0 0,-1 0 0,1 0 0,0 0 0,-1 0 0,1 0 0,0 0 0,-1 0 0,1 1 0,0-1 0,-1 0 0,1 0 0,0 0 1,-1 1-1,-17 11 585,17-9-542,-1 0 0,0 0 0,1 0 0,-1-1 0,1 2 0,0-1 0,0 0 0,0 0 0,0 0 0,1 0 0,-1 1 0,1-1 0,0 0 0,0 0 0,0 1 0,0-1 0,1 0 0,0 5 0,0-6-118,-1-1-1,1 0 1,-1 0 0,1-1-1,-1 1 1,1 0 0,0 0-1,0 0 1,-1 0 0,1 0-1,0-1 1,0 1 0,0 0-1,0-1 1,0 1 0,0-1-1,0 1 1,0-1 0,0 1-1,0-1 1,1 1 0,1-1-57,-1 0 1,1 0-1,0 0 0,-1 0 1,1 0-1,0-1 0,-1 1 1,1-1-1,-1 0 0,1 1 1,-1-1-1,5-3 0,2-1-1712,1-2 0,-1 1 0,0-1 0,0-1 0,14-16 0,-8 8-4085</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8.409"/>
    </inkml:context>
    <inkml:brush xml:id="br0">
      <inkml:brushProperty name="width" value="0.025" units="cm"/>
      <inkml:brushProperty name="height" value="0.025" units="cm"/>
    </inkml:brush>
  </inkml:definitions>
  <inkml:trace contextRef="#ctx0" brushRef="#br0">42 1 9353,'0'0'5957,"0"6"-6261,8 85 1277,-4-62-46,-1 0 0,-2 35 0,-1-55-527,-1 1 1,0-1-1,-1 0 0,0 1 1,-1-1-1,0 0 0,0 0 0,-1-1 1,0 1-1,-10 15 0,14-23-331,0-1 0,-1 1 0,1 0 0,0-1 0,-1 1 0,1-1 1,0 0-1,-1 1 0,1-1 0,0 1 0,-1-1 0,1 1 0,-1-1 0,1 0 0,-1 1 0,1-1 0,-1 0 0,1 0 0,-1 1 0,0-1 0,1 0 0,-1 0 0,1 0 0,-1 1 0,1-1 0,-2 0 0,-4-13 691,5-30-604,1 37-53,0-1-152,1 1-1,0-1 1,0 0 0,0 1-1,1-1 1,0 1 0,1-1-1,-1 1 1,1 0-1,0 0 1,1 0 0,-1 0-1,1 1 1,7-8 0,7-6-154,0 2 0,33-26 0,7-4 490,-57 46-233,0-1 1,0 1 0,1 0 0,-1 0 0,0-1 0,0 1 0,0 0-1,0-1 1,-1 1 0,1-1 0,0 1 0,0-1 0,-1 0 0,1 1-1,-1-1 1,0 1 0,1-4 0,-1 4-14,0 1 0,-1-1 0,1 0-1,0 0 1,0 0 0,-1 0 0,1 1 0,0-1 0,-1 0 0,1 0-1,-1 1 1,1-1 0,-1 0 0,0 0 0,1 1 0,-1-1 0,1 1-1,-1-1 1,0 1 0,0-1 0,1 1 0,-1-1 0,-1 0 0,0 1-15,0-1 0,0 0 0,0 1 0,0 0 0,-1-1 1,1 1-1,0 0 0,0 0 0,0 0 0,0 0 0,0 0 1,0 1-1,0-1 0,-1 1 0,1-1 0,0 1 1,0 0-1,1 0 0,-1 0 0,0 0 0,0 0 0,0 0 1,1 1-1,-1-1 0,0 0 0,-1 3 0,1-2 15,0 1 0,0 0 0,1 0 0,-1 0 0,0 0 0,1 0 0,0 0 0,0 0 0,0 1-1,0-1 1,0 0 0,1 1 0,-1-1 0,1 0 0,0 1 0,1 5 0,-1-7-180,0 0 1,1 0-1,-1 0 0,1 0 1,0-1-1,-1 1 0,1 0 1,0-1-1,0 1 0,0 0 0,0-1 1,0 1-1,2 1 0,-1-2-329,-1 0-1,1 0 0,-1 0 1,1 0-1,0 0 0,-1 0 1,1 0-1,0-1 1,-1 1-1,1-1 0,0 1 1,0-1-1,0 0 0,0 0 1,2 1-1,12-1-6466</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8.753"/>
    </inkml:context>
    <inkml:brush xml:id="br0">
      <inkml:brushProperty name="width" value="0.025" units="cm"/>
      <inkml:brushProperty name="height" value="0.025" units="cm"/>
    </inkml:brush>
  </inkml:definitions>
  <inkml:trace contextRef="#ctx0" brushRef="#br0">1 5 18866,'0'0'9225,"60"-5"-10379,-44 5-2081,-4 0-1313</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2.155"/>
    </inkml:context>
    <inkml:brush xml:id="br0">
      <inkml:brushProperty name="width" value="0.025" units="cm"/>
      <inkml:brushProperty name="height" value="0.025" units="cm"/>
    </inkml:brush>
  </inkml:definitions>
  <inkml:trace contextRef="#ctx0" brushRef="#br0">101 285 8936,'4'-3'747,"1"-1"0,-1 0 0,0-1-1,0 1 1,-1-1 0,1 1-1,-1-1 1,0 0 0,0 0 0,-1-1-1,1 1 1,-1-1 0,-1 1-1,1-1 1,1-9 0,-3 14-697,-1 0-1,1 1 1,-1-1 0,1 0 0,-1 1 0,0-1 0,1 1-1,-1-1 1,0 1 0,1 0 0,-1-1 0,0 1 0,0 0-1,1-1 1,-1 1 0,0 0 0,0 0 0,1 0 0,-1-1-1,0 1 1,0 0 0,0 0 0,1 0 0,-1 0-1,0 0 1,0 1 0,0-1 0,1 0 0,-1 0 0,0 0-1,-1 1 1,-29 7-27,24-4-16,0 0-1,0 0 1,1 1-1,0 0 1,0 0-1,0 0 1,1 1-1,-1 0 0,1 0 1,1 0-1,-1 1 1,1 0-1,0-1 1,0 1-1,1 1 1,0-1-1,1 0 1,-3 9-1,5-15-4,0 0 1,0 0-1,0-1 1,0 1-1,0 0 0,0 0 1,0-1-1,0 1 0,0 0 1,0 0-1,1-1 1,-1 1-1,0 0 0,0 0 1,1-1-1,-1 1 0,1 0 1,-1-1-1,0 1 1,1-1-1,-1 1 0,1 0 1,-1-1-1,1 1 0,0-1 1,-1 0-1,1 1 1,0-1-1,-1 1 0,1-1 1,0 0-1,1 1 1,31-2 122,-20-3-59,0 0 1,0 0-1,14-8 1,8-7-26,-1-2-1,-2-1 1,45-37 0,-57 42 9,-2-2 0,0 0 0,0 0 0,-2-2-1,0 0 1,15-28 0,-23 24 671,-8 25-707,0-1-1,0 1 1,0 0-1,0 0 1,0 0-1,0-1 1,0 1-1,0 0 1,0 0-1,-1 0 1,1-1-1,0 1 0,0 0 1,0 0-1,0 0 1,-1 0-1,1 0 1,0-1-1,0 1 1,0 0-1,-1 0 1,1 0-1,0 0 0,0 0 1,0 0-1,-1 0 1,1 0-1,0 0 1,0 0-1,0 0 1,-1 0-1,1 0 1,0 0-1,0 0 0,-1 0 1,1 0-1,0 0 1,0 0-1,0 0 1,-1 0-1,1 0 1,0 0-1,0 0 1,0 1-1,-1-1 0,1 0 1,0 0-1,-38 28 291,21-10-190,0 0 1,-28 40-1,41-52-69,0 1 0,0 0 0,0-1 0,1 1 1,0 0-1,1 0 0,-1 1 0,1-1 0,1 1 0,-1-1 0,1 1 0,1-1 1,-1 1-1,2 8 0,-1-15-77,0 0 0,1 1 0,-1-1 0,1 0 1,-1 1-1,1-1 0,-1 0 0,1 0 0,0 1 0,-1-1 0,1 0 1,0 0-1,0 0 0,0 0 0,0 0 0,0 0 0,0 0 0,0-1 1,0 1-1,0 0 0,0 0 0,1-1 0,-1 1 0,0-1 0,0 1 1,3 0-1,36 2-6025,-35-3 4566,12 0-5348</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49.317"/>
    </inkml:context>
    <inkml:brush xml:id="br0">
      <inkml:brushProperty name="width" value="0.025" units="cm"/>
      <inkml:brushProperty name="height" value="0.025" units="cm"/>
    </inkml:brush>
  </inkml:definitions>
  <inkml:trace contextRef="#ctx0" brushRef="#br0">30 12 8680,'0'0'8483,"0"12"-7090,0 141 2688,-30 219 1,40-473-1600,4 33-2494,5-26-897,40-117-1,-57 205 721,0 0 0,1 0 0,0 0 0,0 0 0,0 1 0,1 0 0,0-1 0,0 1 1,0 1-1,6-6 0,-8 9 143,-1 0 0,1-1 0,0 2 0,0-1 0,-1 0 0,1 0 0,0 0 0,0 1 1,0-1-1,0 1 0,-1 0 0,1-1 0,0 1 0,0 0 0,0 0 0,0 0 0,0 1 1,0-1-1,0 0 0,0 1 0,0-1 0,0 1 0,-1-1 0,1 1 0,0 0 0,0 0 0,-1 0 1,1 0-1,-1 0 0,1 0 0,-1 1 0,1-1 0,-1 0 0,1 1 0,-1-1 0,0 1 1,2 2-1,0 0 85,-1-1 0,1 0 0,0 1 0,-1 0 0,0 0 0,0 0 0,0 0 0,-1 0 1,1 0-1,-1 0 0,0 1 0,0-1 0,0 0 0,-1 1 0,0-1 0,0 0 0,0 1 0,0-1 1,-1 5-1,-1-2 172,0 0 0,0-1 1,0 1-1,-1-1 0,0 0 0,-1 0 1,1 0-1,-1 0 0,0-1 0,0 1 1,-9 6-1,7-5-179,-2 0-1,1-1 1,-1 0-1,0 0 1,0-1 0,0 0-1,-1 0 1,0-1-1,0 0 1,0 0 0,-1-1-1,1-1 1,-1 0-1,1 0 1,-1 0 0,0-2-1,-16 1 1,26-1-279,-1 0 1,0-1 0,1 1-1,-1 0 1,0-1-1,1 1 1,-1 0-1,0-1 1,1 1-1,-1-1 1,1 1-1,-1-1 1,0 1-1,1-1 1,0 1-1,-1-1 1,1 0-1,-1 1 1,1-1-1,0 0 1,-1 1-1,1-1 1,0 0 0,0 1-1,-1-1 1,1 0-1,0 0 1,0 1-1,0-1 1,0 0-1,0 0 1,0 1-1,0-1 1,0 0-1,0 1 1,0-1-1,1 0 1,-1 0-1,0 1 1,1-2-1,6-14-6031</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50.003"/>
    </inkml:context>
    <inkml:brush xml:id="br0">
      <inkml:brushProperty name="width" value="0.025" units="cm"/>
      <inkml:brushProperty name="height" value="0.025" units="cm"/>
    </inkml:brush>
  </inkml:definitions>
  <inkml:trace contextRef="#ctx0" brushRef="#br0">103 34 10186,'0'0'8066,"-9"0"-6940,6 0-1035,0 0 0,0 0-1,-1 0 1,1 1-1,0-1 1,0 1 0,0 0-1,0 0 1,0 0-1,0 0 1,0 1 0,0-1-1,-5 4 1,4-1 91,1 0 1,-1 0 0,1 0-1,0 0 1,0 0 0,0 1-1,0-1 1,1 1 0,0 0-1,-2 5 1,2-6 56,0 0 0,0 1 0,1-1 0,0 0 0,0 1 1,0-1-1,0 1 0,1-1 0,0 1 0,0-1 0,1 9 0,-1-12-180,1 1 0,0 0-1,0-1 1,0 1 0,0-1 0,0 1 0,0-1 0,0 0-1,1 1 1,-1-1 0,0 0 0,1 0 0,-1 0-1,1 0 1,-1 0 0,1 0 0,-1 0 0,1 0 0,0-1-1,-1 1 1,1-1 0,0 1 0,0-1 0,0 0 0,-1 0-1,1 0 1,0 0 0,0 0 0,0 0 0,2 0 0,-1-1-17,1 1 1,-1-1 0,1 1 0,-1-1-1,1 0 1,-1 0 0,0-1 0,1 1 0,-1-1-1,0 0 1,0 1 0,0-1 0,0-1 0,-1 1-1,1 0 1,0-1 0,-1 1 0,0-1 0,1 0-1,-1 0 1,0 1 0,-1-2 0,1 1-1,0 0 1,-1 0 0,2-6 0,1-2 2,-1 0 1,0 0-1,-1 0 1,0-1-1,0 1 0,-1-23 1,-1 33-49,0 0 0,0 1 0,0-1 0,0 0 1,0 0-1,0 0 0,0 0 0,0 0 0,0 0 0,0 0 0,0 0 0,-1 0 1,1 0-1,0 1 0,-1-1 0,1 0 0,-1 0 0,1 0 0,-1 0 1,1 1-1,-1-1 0,1 0 0,-1 1 0,0-1 0,1 0 0,-1 1 0,0-1 1,0 1-1,0-1 0,1 1 0,-1-1 0,0 1 0,0 0 0,0-1 0,0 1 1,0 0-1,0 0 0,1 0 0,-1 0 0,0 0 0,0 0 0,0 0 0,0 0 1,-1 0-1,0 1-1,1-1-1,-1 1 1,1 0 0,-1-1-1,1 1 1,0 0 0,-1 0 0,1 0-1,0 0 1,0 0 0,0 1 0,-1-1-1,1 0 1,0 0 0,1 1-1,-1-1 1,0 1 0,0-1 0,1 1-1,-1-1 1,0 1 0,1-1 0,0 1-1,-1-1 1,1 4 0,0-3 13,-1-1 0,1 1 0,0-1 0,1 1 0,-1-1 0,0 1 0,0-1 0,0 1 0,1-1 0,-1 0 0,1 1 0,-1-1 0,1 1 0,0-1 0,0 0 0,-1 1 0,1-1 1,0 0-1,0 0 0,0 0 0,0 0 0,0 0 0,0 0 0,1 0 0,-1 0 0,0 0 0,0 0 0,1-1 0,-1 1 0,1-1 0,-1 1 0,0-1 0,1 1 0,-1-1 0,1 0 0,-1 1 0,1-1 0,-1 0 0,1 0 0,-1 0 1,1 0-1,-1-1 0,1 1 0,2-1 0,2 0-45,0 0 0,0 0 0,0-1 0,0 0 0,0 0 0,0 0-1,-1-1 1,1 0 0,-1 0 0,6-4 0,13-18-659,-10 13 99,-16 44 644,1-28 38,0 0 0,1-1 1,-1 1-1,1 0 1,0 0-1,0 0 1,0 0-1,1 0 1,0 5-1,0-8-67,-1 0 0,1 0 1,0 0-1,-1 0 0,1-1 0,0 1 0,0 0 1,0 0-1,-1-1 0,1 1 0,0 0 0,0-1 1,0 1-1,0-1 0,0 1 0,0-1 0,0 1 1,0-1-1,1 0 0,-1 0 0,0 1 0,0-1 1,0 0-1,0 0 0,0 0 0,0 0 0,0 0 1,1-1-1,-1 1 0,0 0 0,0 0 0,0-1 1,0 1-1,0-1 0,0 1 0,2-2 0,5-1 2,0-1 0,1-1 0,-1 1 0,11-10 0,-14 10-132,1 0 0,-1 0 0,1 0 0,0 1 0,0-1 0,0 2 0,0-1 0,0 1 0,1 0 1,12-3-1,-18 12 211,-1 0 0,0 1 1,0-1-1,-2 13 0,2-19-66,-1 0 0,1-1 0,0 1 0,0 0 0,-1 0 0,1 0 0,0-1 0,0 1 0,0 0 0,0 0 0,0 0 0,0-1 0,0 1 0,0 0 0,1 0 0,-1 0 0,0-1 0,0 1 0,1 0 0,-1 0 0,0-1 0,1 1 0,-1 0 0,1-1 0,-1 1 0,1 0 0,-1-1 0,1 1 0,0 0 0,1-1-7,-1 0 0,0 0 0,0 0 0,0 0 0,1-1 0,-1 1 0,0 0 0,0-1 0,0 1 0,0-1 0,0 1 0,0-1 0,0 0 0,0 1 0,0-1 0,2-1 0,21-21-2900,-9 1-6100,-10 12 1953</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50.424"/>
    </inkml:context>
    <inkml:brush xml:id="br0">
      <inkml:brushProperty name="width" value="0.025" units="cm"/>
      <inkml:brushProperty name="height" value="0.025" units="cm"/>
    </inkml:brush>
  </inkml:definitions>
  <inkml:trace contextRef="#ctx0" brushRef="#br0">78 1 13196,'0'0'5552,"-1"10"-3219,-4 41 1483,-13 58 1,8-59-3098,3 0 0,-3 61 1,10-132-1156,-2 0 1,-1 0-1,-1 0 0,-8-27 1,11 47 440,1 0 1,-1 0 0,0-1-1,1 1 1,-1 0 0,1 0-1,-1-1 1,1 1 0,0-1-1,-1 1 1,1 0 0,0-1-1,0 1 1,0-1-1,0 1 1,0 0 0,1-1-1,-1-1 1,2 2-6,-1 0 0,0 1 0,1-1 0,-1 1 0,1 0 0,-1-1 0,0 1 0,1 0 0,-1 0 0,1 0 0,-1 0 0,1 0 0,-1 0 0,3 1 0,12-1-155,9 1-1183,39-4-9651,-40-4 3735</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50.766"/>
    </inkml:context>
    <inkml:brush xml:id="br0">
      <inkml:brushProperty name="width" value="0.025" units="cm"/>
      <inkml:brushProperty name="height" value="0.025" units="cm"/>
    </inkml:brush>
  </inkml:definitions>
  <inkml:trace contextRef="#ctx0" brushRef="#br0">355 1 9993,'0'0'13656,"-9"4"-12215,1-1-1066,0 0 0,0 1 0,1-1 0,-1 2 0,-6 5 0,11-8-308,1 0 1,-1 0 0,1 1-1,0-1 1,-1 1 0,1 0 0,0 0-1,1 0 1,-1 0 0,1 0-1,-1 0 1,1 0 0,0 0 0,0 0-1,0 1 1,0-1 0,1 0-1,0 1 1,-1 3 0,2-6-124,-1 0 1,1 0-1,-1 0 0,1-1 1,0 1-1,-1 0 1,1 0-1,0-1 0,0 1 1,-1-1-1,1 1 1,0 0-1,0-1 0,0 1 1,0-1-1,0 0 1,0 1-1,0-1 0,0 0 1,0 0-1,0 0 0,0 1 1,0-1-1,0 0 1,1 0-1,39 2-1108,-27-1 715,-13-1 433,1 0 0,-1 0 0,1 0-1,-1 0 1,1 0 0,-1 0 0,1 1 0,-1-1 0,1 0 0,-1 1 0,1 0 0,-1-1 0,0 1-1,1 0 1,-1-1 0,0 1 0,0 0 0,1 0 0,-1 0 0,0 0 0,0 0 0,0 0-1,0 0 1,0 1 0,-1-1 0,1 0 0,1 3 0,-2-2 63,0 0 0,-1 0 0,1 1 0,0-1 0,-1 0 1,0 0-1,1 0 0,-1 0 0,0 0 0,0 0 0,0 0 0,-1 0 0,1-1 0,0 1 0,-1 0 1,-1 1-1,-9 9 382,0 0 0,0-2 0,-28 19 0,24-20-215,0 0 0,-1-1 0,0 0 0,-36 10 1,42-16-625,1 0 1,-1 0 0,1-1 0,-13-1 0,15 0-668,1-1 0,-1 0 0,1 0-1,0 0 1,-1-1 0,-11-5 0,-17-13-7923</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51.156"/>
    </inkml:context>
    <inkml:brush xml:id="br0">
      <inkml:brushProperty name="width" value="0.025" units="cm"/>
      <inkml:brushProperty name="height" value="0.025" units="cm"/>
    </inkml:brush>
  </inkml:definitions>
  <inkml:trace contextRef="#ctx0" brushRef="#br0">1 221 16688,'0'0'769,"50"0"-673,-24 0-641,2 1-3010,4-1-4997</inkml:trace>
  <inkml:trace contextRef="#ctx0" brushRef="#br0" timeOffset="1">598 0 20531,'0'0'4837,"1"57"-4613,-5-24 32,1 2-191,0 3-1,0 0-64,1-2-449,2-2-928,0-4-641,0-3-1345,0-3-2915</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7:51.500"/>
    </inkml:context>
    <inkml:brush xml:id="br0">
      <inkml:brushProperty name="width" value="0.025" units="cm"/>
      <inkml:brushProperty name="height" value="0.025" units="cm"/>
    </inkml:brush>
  </inkml:definitions>
  <inkml:trace contextRef="#ctx0" brushRef="#br0">12 1 13741,'0'0'6278,"-12"66"-3555,12-46-674,0-2-1088,0-3-768,6-2-258,0-6-1760,-1-6-3140</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8:39.179"/>
    </inkml:context>
    <inkml:brush xml:id="br0">
      <inkml:brushProperty name="width" value="0.025" units="cm"/>
      <inkml:brushProperty name="height" value="0.025" units="cm"/>
    </inkml:brush>
  </inkml:definitions>
  <inkml:trace contextRef="#ctx0" brushRef="#br0">135 0 3651,'4'7'8053,"-3"9"-5381,-6 20-3467,4-29 1489,-16 400 558,10-90-412,-3 27 810,6-15-68,6-182-1114,3-21-397,23 123 0,0 8-26,23 1410 131,-30-690-209,-1 5 7,-87 363 90,25-481-57,8-80-8,-22-85 22,41-582 283,11-113-712,-5-12-764,-4-10-3734,8 10 1084,0-1-710</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8:39.522"/>
    </inkml:context>
    <inkml:brush xml:id="br0">
      <inkml:brushProperty name="width" value="0.025" units="cm"/>
      <inkml:brushProperty name="height" value="0.025" units="cm"/>
    </inkml:brush>
  </inkml:definitions>
  <inkml:trace contextRef="#ctx0" brushRef="#br0">4 98 8200,'0'-1'151,"-1"1"1,1-1-1,0 0 1,-1 1 0,1-1-1,0 0 1,-1 1-1,1-1 1,0 0-1,0 1 1,0-1 0,-1 0-1,1 0 1,0 1-1,0-1 1,0 0-1,0 0 1,0 1-1,1-1 1,-1 0 0,0 0-1,0 1 1,0-1-1,1 0 1,-1 1-1,0-1 1,0 0 0,1 1-1,-1-1 1,1 1-1,0-2 1,0 2-127,0 0 0,-1 0-1,1 0 1,0 0 0,0 0 0,0 0 0,0 0 0,0 0 0,0 0 0,0 0-1,0 0 1,0 1 0,-1-1 0,1 0 0,0 1 0,0-1 0,0 1 0,-1-1-1,1 1 1,0-1 0,0 1 0,-1-1 0,1 1 0,0 0 0,-1-1 0,1 1-1,0 1 1,5 5 80,-1 0-1,0 1 1,-1-1-1,0 1 1,0 0-1,0 0 1,-1 1 0,3 11-1,14 78 1189,-13-57-825,1 2 82,-5-19 29,2-1 0,0 0 0,11 29 0,-15-51-565,-1 0-1,0 0 0,0 0 1,1 0-1,-1 0 0,1 0 1,-1 0-1,1 0 0,-1 0 1,1-1-1,0 1 0,-1 0 1,1 0-1,0 0 0,0-1 1,-1 1-1,1 0 0,0-1 1,0 1-1,0-1 1,0 1-1,0-1 0,0 1 1,1-1-1,-1 0-4,0 0 1,0-1-1,0 1 1,0-1-1,0 1 1,0-1-1,0 1 0,0-1 1,0 0-1,-1 1 1,1-1-1,0 0 1,0 0-1,-1 0 1,1 1-1,-1-1 1,1 0-1,-1 0 0,1-2 1,21-56 434,-21 56-370,115-345-1296,-101 312-2259,-7 7-1409</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8:50.462"/>
    </inkml:context>
    <inkml:brush xml:id="br0">
      <inkml:brushProperty name="width" value="0.025" units="cm"/>
      <inkml:brushProperty name="height" value="0.025" units="cm"/>
    </inkml:brush>
  </inkml:definitions>
  <inkml:trace contextRef="#ctx0" brushRef="#br0">1 69 3748,'0'0'758,"3"-9"1873,2-2-1319,4-12 319,-7-2 5505,-13 50-3762,8-1-3169,0 0-1,1 0 0,2 0 1,0 0-1,2 1 1,1-1-1,6 27 1,5 64-202,-13 290 98,-4-366-383,1-27-2629,1-28-4268,1 1 2652</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8:50.804"/>
    </inkml:context>
    <inkml:brush xml:id="br0">
      <inkml:brushProperty name="width" value="0.025" units="cm"/>
      <inkml:brushProperty name="height" value="0.025" units="cm"/>
    </inkml:brush>
  </inkml:definitions>
  <inkml:trace contextRef="#ctx0" brushRef="#br0">9 0 8136,'0'0'6673,"-2"9"-5349,-1 15-673,1-1 1,1 1-1,2 28 1,0-43-626,-1-1 0,1 1 0,1 0 0,0 0 1,0 0-1,1-1 0,-1 1 0,2-1 1,0 0-1,0 0 0,0 0 0,11 13 0,-14-19 19,0-1 0,0 0 0,0 0 0,1 0 0,-1 0 0,0 0 0,1 0-1,-1 0 1,1 0 0,-1-1 0,1 1 0,-1 0 0,1-1 0,0 0 0,-1 1 0,1-1-1,0 0 1,-1 0 0,1 0 0,0 0 0,-1 0 0,1 0 0,0 0 0,-1 0-1,1-1 1,0 1 0,-1-1 0,1 1 0,-1-1 0,1 0 0,-1 1 0,1-1 0,-1 0-1,0 0 1,1 0 0,-1 0 0,0 0 0,0-1 0,0 1 0,2-2 0,5-6 354,0-1 0,-1 0 0,0-1 0,8-14 0,-8 12-439,30-41 285,-7 10-2135,-13 13-3410,-5 9-3295</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2.498"/>
    </inkml:context>
    <inkml:brush xml:id="br0">
      <inkml:brushProperty name="width" value="0.025" units="cm"/>
      <inkml:brushProperty name="height" value="0.025" units="cm"/>
    </inkml:brush>
  </inkml:definitions>
  <inkml:trace contextRef="#ctx0" brushRef="#br0">57 1 11787,'0'0'13085,"-6"10"-12776,-1 3-463,-1 1 0,2-1-1,0 1 1,1 1 0,0-1 0,1 1 0,0-1-1,-2 25 1,10-44-6349,-3 3 5217,6-11-4020</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8:51.924"/>
    </inkml:context>
    <inkml:brush xml:id="br0">
      <inkml:brushProperty name="width" value="0.025" units="cm"/>
      <inkml:brushProperty name="height" value="0.025" units="cm"/>
    </inkml:brush>
  </inkml:definitions>
  <inkml:trace contextRef="#ctx0" brushRef="#br0">946 111 4228,'0'0'3150,"-8"1"-1746,5-1-1382,-2 1 141,0-1 0,1 1 0,-1-1 0,0 0 0,0 0-1,1 0 1,-1-1 0,0 0 0,0 0 0,1 0 0,-1 0 0,1-1 0,-1 0 0,1 0 0,0 0-1,0 0 1,0-1 0,0 1 0,0-1 0,-4-4 0,-1-2-32,-1 1 1,0 1-1,0 0 1,-1 0-1,0 1 1,0 0-1,0 0 1,-1 2-1,0-1 1,0 2-1,0-1 1,0 2-1,-18-2 1,-15 0 485,0 2 1,-61 6-1,91-3-477,-11 0-126,1 2 1,0 1-1,0 1 1,0 1-1,0 1 1,1 2-1,0 0 1,1 1-1,0 2 0,0 0 1,-22 17-1,34-21-34,0 1 0,0 0 0,1 1 0,0 0 0,1 0 0,0 1 0,0 1 0,1-1 0,1 1 0,0 1 0,1-1 0,0 1 0,1 0 0,0 0 0,1 1 0,0 0 0,1-1 0,1 1 0,1 0 0,0 0 0,1 22 0,0-29 9,1-1-1,0 1 1,0 0 0,0-1-1,1 1 1,0-1 0,1 1 0,0-1-1,-1 0 1,2 0 0,-1 0-1,1-1 1,0 1 0,8 9 0,-4-8-3,0 0 0,1-1 1,-1 0-1,1 0 0,0-1 1,1 0-1,-1 0 0,18 5 1,6-2 45,0 0-1,0-2 1,1-2 0,63 1-1,-46-6 41,-1-1 0,0-3 0,0-2 0,0-2 0,-1-2 0,80-29 0,-94 26 51,-1-1 0,0-2 0,-2-1 1,0-2-1,-1-1 0,-1-1 0,-1-2 0,-1 0 0,42-49 0,-64 66-103,-1 0-1,0 0 0,0 0 0,0-1 1,-1 0-1,5-12 0,-8 18-88,-1 0-1,1 0 1,-1-1-1,1 1 1,-1 0-1,0 0 1,1 0 0,-1-1-1,0 1 1,-1 0-1,1 0 1,0-1-1,-1 1 1,1 0 0,-1 0-1,0 0 1,1 0-1,-1 0 1,0 0-1,0 0 1,-1 0-1,1 0 1,0 0 0,-1 0-1,1 1 1,-1-1-1,1 1 1,-1-1-1,0 1 1,-2-2 0,-48-24-3855,18 12 481</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10.541"/>
    </inkml:context>
    <inkml:brush xml:id="br0">
      <inkml:brushProperty name="width" value="0.025" units="cm"/>
      <inkml:brushProperty name="height" value="0.025" units="cm"/>
    </inkml:brush>
  </inkml:definitions>
  <inkml:trace contextRef="#ctx0" brushRef="#br0">74 0 4068,'0'7'2985,"0"25"-2052,-9 443-1075,10-314 215,-17 357-773,13 116 1234,-16-268-667,0 404 464,15-620-187,0-74-263,3 0 0,14 107-1,-1-108 370,44 355 18,-24-14 314,42 734 256,-76-37-582,4-334 2985,-11-787-5846,-9-1-817</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12.391"/>
    </inkml:context>
    <inkml:brush xml:id="br0">
      <inkml:brushProperty name="width" value="0.025" units="cm"/>
      <inkml:brushProperty name="height" value="0.025" units="cm"/>
    </inkml:brush>
  </inkml:definitions>
  <inkml:trace contextRef="#ctx0" brushRef="#br0">1428 133 3427,'0'0'6967,"-3"-5"-6497,2 2-369,-1-1 0,0 1 0,0 0 0,-1 1 0,1-1 0,-1 0 0,1 1-1,-1-1 1,0 1 0,0 0 0,0 0 0,0 0 0,0 0 0,0 0 0,-1 1 0,1-1 0,0 1 0,-1 0 0,1 0 0,-1 0 0,0 1 0,1-1 0,-7 1 0,-28-4 568,1-2 0,-69-22 0,74 19-465,0 0 0,0 2 0,-1 2 0,-46-3 0,-261 3 1456,312 6-1653,1 1 0,-1 2 0,-52 13 0,-79 36 15,133-44-8,10-3 5,0 2 0,1 0 0,0 0 0,1 2 0,-1 0 0,2 0 0,0 1 0,0 1 0,-16 19 0,14-13-29,1 0 0,1 0-1,1 1 1,1 1 0,0 0-1,-13 37 1,21-50-11,1 1 0,0 0 0,0-1 0,1 1-1,0 0 1,0 0 0,1 0 0,0 0 0,0 0 0,1 0 0,0-1 0,1 1 0,-1 0 0,2 0 0,4 12-1,-2-10 11,0-1 0,1 1 0,1-1 0,-1 0 0,2-1 0,-1 0 0,1 0 0,0 0-1,0-1 1,11 7 0,11 4 23,1-1-1,0-1 1,1-2-1,0-1 1,2-2-1,35 8 1,4-3 8,0-3 1,0-4-1,85 0 1,222-20-552,-344 8 528,-1-2 1,1-1-1,-2-2 0,1-1 0,-1-2 0,0-1 0,56-29 0,-70 30 43,0 0 1,-2-2-1,1 0 0,-2-1 0,1 0 0,-2-2 0,0 0 1,-1-1-1,-1 0 0,0-1 0,-2-1 0,0 0 0,14-30 1,-22 38 12,0 0 0,0-1 0,-1 0 0,0 1 0,-1-1 0,0 0 0,-1 0 0,-1-1 0,0 1 0,0 0 0,-1 0 0,-4-16 0,4 21 31,-1 0 0,-1 0-1,1 0 1,-1 1 0,-1-1-1,1 1 1,-1 0 0,0 0-1,0 0 1,-1 1 0,1-1-1,-1 1 1,0 0 0,-1 0-1,0 1 1,1 0 0,-1 0-1,0 0 1,-1 0 0,1 1-1,-13-4 1,0 2-3,0 0 0,-1 2-1,-19-2 1,21 3-310,0 0 0,1-1 0,-33-11 0,48 13 31,0 1-1,0-1 0,0 0 1,0 0-1,0 0 0,0-1 0,1 1 1,-1 0-1,0-1 0,1 1 1,-1-1-1,1 1 0,0-1 1,-1 0-1,1 0 0,0 0 0,-1-3 1,-6-17-4404</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24.604"/>
    </inkml:context>
    <inkml:brush xml:id="br0">
      <inkml:brushProperty name="width" value="0.025" units="cm"/>
      <inkml:brushProperty name="height" value="0.025" units="cm"/>
    </inkml:brush>
  </inkml:definitions>
  <inkml:trace contextRef="#ctx0" brushRef="#br0">52 123 2242,'0'-11'418,"-1"0"-1,0 0 1,-1 0-1,-3-15 1,4 23-252,0 0 0,0 0 1,0 0-1,0 0 0,0 0 0,-1 0 1,0 0-1,1 1 0,-1-1 1,0 1-1,0-1 0,0 1 0,0-1 1,-1 1-1,1 0 0,-1 0 0,1 1 1,-1-1-1,-5-2 0,8 3-150,27 63-2930,-5-24 928,-18-33-144</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24.963"/>
    </inkml:context>
    <inkml:brush xml:id="br0">
      <inkml:brushProperty name="width" value="0.025" units="cm"/>
      <inkml:brushProperty name="height" value="0.025" units="cm"/>
    </inkml:brush>
  </inkml:definitions>
  <inkml:trace contextRef="#ctx0" brushRef="#br0">1 1 3331</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26.364"/>
    </inkml:context>
    <inkml:brush xml:id="br0">
      <inkml:brushProperty name="width" value="0.025" units="cm"/>
      <inkml:brushProperty name="height" value="0.025" units="cm"/>
    </inkml:brush>
  </inkml:definitions>
  <inkml:trace contextRef="#ctx0" brushRef="#br0">1 19 3331,'14'5'372,"17"1"1135,-30-7-1418,0 0 0,-1 1 0,1-1 0,0 0 1,-1 0-1,1 1 0,-1-1 0,1 0 0,-1 0 0,1 0 0,-1 0 0,0 0 0,1 0 0,-1 0 0,0 0 0,0 0 0,0 0 0,0 0 0,0 0 0,0 0 1,0 0-1,0-1 0,2-6 1344,4 26-783,-6-16-681,0-1 1,1 1-1,-1-1 0,0 0 0,0 1 1,1-1-1,-1 0 0,1 1 1,0-1-1,-1 0 0,1 1 0,0-1 1,-1 0-1,1 0 0,0 0 0,0 0 1,0 0-1,0 0 0,0 0 0,0 0 1,1 0-1,-1 0 0,0 0 1,0-1-1,1 1 0,-1 0 0,2 0 1,0 0 15,-1 5 116,-2-1 0,1 0 0,0 1 0,-1-1 0,0 1 0,-2 8 0,2-4-120,17 159 521,-17-88-282,11 258 703,16 4-801,-21-202 323,-6-95-346,2 0 0,9 45 0,-3-28-54,2 81 0,-1 3-12,23 256 666,-1 169 407,-33 555 89,-12-534-1155,4-72 22,5-415-100,-7 815 407,29-349-214,-5-468-460,-28-103-3661,2-1 165</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27.053"/>
    </inkml:context>
    <inkml:brush xml:id="br0">
      <inkml:brushProperty name="width" value="0.025" units="cm"/>
      <inkml:brushProperty name="height" value="0.025" units="cm"/>
    </inkml:brush>
  </inkml:definitions>
  <inkml:trace contextRef="#ctx0" brushRef="#br0">22 0 4548,'-10'65'598,"2"0"0,4 0 0,6 103 0,3-109 570,26 113 1,-6-47-1056,-20-86-82,-5-25 158,2 1 0,0-1-1,1 0 1,0-1 0,11 27 0,-14-39-176,0-1 0,1 0-1,-1 1 1,0-1 0,1 1 0,-1-1-1,0 0 1,1 1 0,-1-1 0,1 0 0,-1 0-1,0 1 1,1-1 0,-1 0 0,1 0 0,-1 0-1,1 1 1,-1-1 0,1 0 0,-1 0-1,1 0 1,-1 0 0,1 0 0,-1 0 0,1 0-1,-1 0 1,1 0 0,-1 0 0,1 0-1,-1-1 1,0 1 0,1 0 0,-1 0 0,1 0-1,-1-1 1,1 1 0,-1 0 0,0 0 0,1-1-1,-1 1 1,1 0 0,-1-1 0,0 1-1,1 0 1,-1-1 0,1 0 0,15-19 502,18-43 382,-2-2 1,-3-1-1,26-91 1,-23 66-703,59-173-14,-91 264-340,-1 0 0,1-1 0,0 1 0,-1-1 0,1 1 0,-1 0 0,1-1 0,-1 1-1,1 0 1,-1 0 0,0-1 0,1 1 0,-1 0 0,1 0 0,-1 0 0,1 0 0,-1-1 0,0 1 0,1 0 0,-1 0 0,1 0-1,-1 0 1,0 1 0,1-1 0,-1 0 0,1 0 0,-1 0 0,0 1 0,0-1-246,-11 2-5793</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1.297"/>
    </inkml:context>
    <inkml:brush xml:id="br0">
      <inkml:brushProperty name="width" value="0.025" units="cm"/>
      <inkml:brushProperty name="height" value="0.025" units="cm"/>
    </inkml:brush>
  </inkml:definitions>
  <inkml:trace contextRef="#ctx0" brushRef="#br0">177 0 8520,'2'8'203,"0"1"0,-1-1-1,0 1 1,-1-1 0,0 1-1,0-1 1,0 1 0,-1-1 0,-1 0-1,1 1 1,-6 15 0,-5 8 438,-27 51-1,13-29 435,6-7-169,2 1 1,2 0 0,-14 71 0,26-96-898,0 1 0,2 0 1,1 0-1,1 0 1,1 0-1,1 0 0,1 0 1,1 0-1,11 34 0,-9-40-130,9 22 127,-3 1 0,-1 0 0,-2 0 1,4 47-1,-9 21 91,-4-69-95,1 0 0,2-1 0,2 1 0,1 0 0,2-1 1,16 43-1,-10-45-582,0-8 268,-2 1 0,-2 1 0,0 0 0,-2 1 0,-2-1 1,0 2-1,0 33 0,-9 19 1288,-21 121 1,12-118-117,-3 111 0,16-100-801,1-10 471,-4 0 0,-15 95 0,10-133 106,8-37-1531,7-34-1990,2-17-2187</inkml:trace>
</inkml:ink>
</file>

<file path=ppt/ink/ink2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1.859"/>
    </inkml:context>
    <inkml:brush xml:id="br0">
      <inkml:brushProperty name="width" value="0.025" units="cm"/>
      <inkml:brushProperty name="height" value="0.025" units="cm"/>
    </inkml:brush>
  </inkml:definitions>
  <inkml:trace contextRef="#ctx0" brushRef="#br0">3 115 6919,'0'0'13548,"-1"-10"-13420,1 7-117,-1 0 0,1 0-1,0 0 1,0 0-1,0 0 1,0 0-1,0 0 1,1 0 0,-1 0-1,1 0 1,0 0-1,0 0 1,0 1-1,0-1 1,1 0-1,-1 0 1,1 1 0,-1-1-1,1 1 1,0 0-1,0-1 1,0 1-1,0 0 1,1 0-1,-1 0 1,0 0 0,1 1-1,0-1 1,-1 1-1,1-1 1,0 1-1,-1 0 1,1 0 0,0 0-1,0 1 1,0-1-1,0 1 1,0-1-1,0 1 1,0 0-1,0 0 1,0 0 0,0 1-1,0-1 1,5 2-1,-6-1 16,1 0-1,-1 0 0,0 0 0,1 1 1,-1-1-1,0 1 0,0 0 0,0 0 1,0 0-1,0 0 0,-1 0 1,1 0-1,-1 0 0,1 0 0,-1 0 1,0 1-1,1-1 0,-1 1 1,0-1-1,1 6 0,11 61 343,-9-45-236,-4-21-114,1 0 0,-1 0 0,1 0 0,0 0 0,0-1 0,0 1 0,0 0 0,0-1 0,0 1 0,1 0 0,0-1 0,-1 0 0,1 1 0,0-1 0,0 0 0,0 0 0,0 0 0,1 0 0,-1 0 0,0-1 0,1 1 0,-1-1 0,1 1 0,0-1 0,-1 0 0,6 1 0,-3-1 117,0-1 1,0 0-1,0 0 1,0 0-1,0-1 0,-1 0 1,1 0-1,0 0 1,0 0-1,-1-1 1,1 0-1,0 0 0,-1 0 1,0 0-1,5-4 1,13-9 609,35-29 1,-51 39-642,0-1 1,-1 1 0,0-1-1,0 1 1,0-1 0,-1-1-1,1 1 1,-2-1 0,1 0 0,4-12-1,-7 18-125,-1 0 0,0 0 0,0 0 0,0 0 0,0 0 0,0 0 0,0 0 0,0 0 0,-1 0 0,1 0 0,0 0 0,0 0 0,-1 0 0,1 0 0,-1 0 0,1 0 0,-1 1 0,1-1 0,-1 0 0,1 0 0,-1 0 0,0 1 0,1-1 0,-1 0 0,0 1 0,0-1 0,1 1 0,-1-1 0,-2 0 0,2 0-443,0 0 1,-1 0 0,1 0 0,0 0-1,0 0 1,0-1 0,-1 1 0,1 0-1,1-1 1,-1 1 0,0 0 0,0-1-1,0-1 1,-2-16-7336</inkml:trace>
</inkml:ink>
</file>

<file path=ppt/ink/ink2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2.436"/>
    </inkml:context>
    <inkml:brush xml:id="br0">
      <inkml:brushProperty name="width" value="0.025" units="cm"/>
      <inkml:brushProperty name="height" value="0.025" units="cm"/>
    </inkml:brush>
  </inkml:definitions>
  <inkml:trace contextRef="#ctx0" brushRef="#br0">0 339 5445,'0'0'10159,"9"-4"-8621,5-5-1298,1-1 0,-2 0 0,1-1 0,-1 0 1,-1-1-1,0-1 0,-1 0 0,0 0 0,15-26 1,79-149 2050,-103 184-2180,1 3 684,-2 7-294,2 22-113,-3 36-219,-15 41 203,8-65-265,-2 69 1,9-109-192,0 0 0,0 1 0,0-1 0,-1 0 0,1 0 0,0 1 0,0-1 0,0 0 0,0 0 0,0 0 0,0 1 0,0-1 0,1 0 0,-1 0 0,0 1 0,0-1 0,0 0 0,0 0 0,0 1 0,0-1 0,0 0 0,0 0 0,1 0 0,-1 1 0,0-1 0,0 0 1,0 0-1,0 0 0,1 0 0,-1 1 0,0-1 0,0 0 0,0 0 0,1 0 0,-1 0 0,0 0 0,0 0 0,1 0 0,-1 0 0,0 0 0,0 0 0,1 1 0,-1-1 0,0 0 0,0 0 0,0-1 0,1 1 0,-1 0 0,0 0 0,0 0 0,1 0 0,-1 0 0,0 0 0,0 0 0,1 0 0,-1 0 0,0 0 0,0-1 0,0 1 0,1 0 0,-1 0 0,0 0 1,0-1-1,13-11-6655,0-8-3836</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15.417"/>
    </inkml:context>
    <inkml:brush xml:id="br0">
      <inkml:brushProperty name="width" value="0.025" units="cm"/>
      <inkml:brushProperty name="height" value="0.025" units="cm"/>
    </inkml:brush>
  </inkml:definitions>
  <inkml:trace contextRef="#ctx0" brushRef="#br0">1 1 11082,'14'12'73,"2"0"0,-1-1 0,2 0-1,-1-2 1,1 0 0,1 0 0,-1-2-1,29 8 1,27 14 31,146 87 1085,-135-68-604,99 41 0,10-14 167,239 106-79,-322-132-460,2-5-1,1-4 0,225 46 0,-32-17 1364,-56-11-1123,-173-41-448,1-4 1,0-3-1,1-4 0,-1-3 1,1-3-1,0-4 0,115-21 1,102-43-126,-4-14 1,297-124 0,-455 152 114,648-267-369,-418 141 32,-344 173-106,-15 8-3743,-5 3 1100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3.230"/>
    </inkml:context>
    <inkml:brush xml:id="br0">
      <inkml:brushProperty name="width" value="0.025" units="cm"/>
      <inkml:brushProperty name="height" value="0.025" units="cm"/>
    </inkml:brush>
  </inkml:definitions>
  <inkml:trace contextRef="#ctx0" brushRef="#br0">0 44 17296,'0'0'6593,"10"-8"-6192,-5 4-403,1 0 0,-1 0 0,1 1 1,0 0-1,1 0 0,-1 0 0,0 1 0,1 0 1,0 0-1,-1 0 0,1 1 0,0 0 1,0 0-1,0 1 0,-1 0 0,1 0 0,8 2 1,0 1-425,0 0 1,0 1 0,0 1-1,-1 1 1,23 11 0,-33-15 329,-1 0 1,0 0-1,1 0 1,-1 1-1,0-1 1,0 1-1,-1 0 1,1 0 0,0 0-1,-1 0 1,0 0-1,3 5 1,-4-6 94,-1 0 1,1 1 0,-1-1-1,0 0 1,1 0 0,-1 0-1,0 0 1,0 1 0,0-1 0,0 0-1,-1 0 1,1 0 0,-1 0-1,1 0 1,-1 0 0,0 0-1,0 0 1,0 0 0,0 0-1,0 0 1,0 0 0,0 0-1,-1-1 1,-1 3 0,-10 10 115,-1 0 1,0-1-1,-25 17 1,23-19 448,1 1-1,0 1 1,-20 22 0,35-34-552,0-1 0,-1 0 0,1 1-1,0-1 1,-1 0 0,1 0 0,0 1 0,0-1 0,-1 1 0,1-1-1,0 0 1,0 1 0,0-1 0,0 0 0,0 1 0,-1-1 0,1 1-1,0-1 1,0 1 0,0-1 0,0 0 0,0 1 0,0-1 0,0 1 0,0-1-1,1 0 1,-1 1 0,0-1 0,0 1 0,0-1 0,0 0 0,0 1-1,1 0 1,15 5 207,33-7-19,-39 1-125,7-1-59,1-1 0,-1 0 0,1-2 1,17-5-1,-28 7 5,0 0 1,0 0-1,-1-1 0,1 0 0,-1 0 1,0-1-1,0 0 0,0 0 0,-1 0 1,1 0-1,-1-1 0,0 0 1,5-7-1,-4 2 721,-7 11 126,1 0-858,0 0 0,0 0-1,0-1 1,0 1 0,0 0-1,0-1 1,1 1 0,-1 0 0,0 0-1,1-1 1,-1 1 0,0-1 0,1 1-1,-1 0 1,0-1 0,1 1 0,-1-1-1,1 1 1,-1-1 0,1 1 0,0-1-1,-1 1 1,1-1 0,-1 0-1,1 1 1,0-1 0,-1 0 0,1 1-1,0-1 1,-1 0 0,2 0 0,8 4 12,1-1 0,-1-1 0,1 0 0,-1 0 0,1-1 0,0-1 0,-1 0 0,1 0 0,0-1 0,17-3 0,-20 2-1,-1 1 1,0-1-1,1-1 1,-1 0-1,0 0 1,0 0 0,0-1-1,-1 0 1,1 0-1,-1 0 1,0-1 0,0 0-1,0 0 1,-1-1-1,7-8 1,-11 13-16,0 0-1,0 0 1,0 0 0,0-1 0,-1 1-1,1 0 1,0-1 0,-1 1 0,1 0 0,-1-1-1,1 1 1,-1 0 0,0-1 0,0 1-1,1-1 1,-1 1 0,0-1 0,0 1-1,0-1 1,-1 1 0,1-3 0,-1 3-9,0 0 0,0 0 0,0 0 0,0 0 1,1 0-1,-1 1 0,0-1 0,-1 0 0,1 0 0,0 1 0,0-1 1,0 1-1,0-1 0,0 1 0,0 0 0,-1-1 0,1 1 1,0 0-1,0 0 0,-2 0 0,-4-1-23,0 1 0,0 1 1,-1-1-1,1 1 0,0 1 1,0-1-1,-10 4 0,8-1 21,1-1-1,0 1 1,0 1 0,0 0-1,-8 6 1,14-9 8,-1 1-1,1-1 1,-1 0-1,1 1 1,0-1-1,0 1 1,0 0-1,0 0 1,0 0-1,1 0 1,-1 0-1,1 0 1,0 0-1,0 0 1,0 0-1,-1 7 1,2-8-8,1-1 0,-1 0 1,0 1-1,1-1 0,-1 0 1,1 1-1,-1-1 0,1 0 0,-1 0 1,1 1-1,0-1 0,0 0 1,-1 0-1,1 0 0,0 0 0,0 0 1,0 0-1,0 0 0,0 0 1,1-1-1,-1 1 0,0 0 1,0-1-1,0 1 0,1-1 0,-1 1 1,0-1-1,3 1 0,45 9-59,-40-9 51,214 19-793,-213-18 1133,-9-2-261,-1 1 1,0-1 0,0 0 0,1 0 0,-1 0 0,0 0-1,0 0 1,1 0 0,-1 0 0,0 0 0,1 0 0,-1 0-1,0 0 1,0 0 0,1 0 0,-1 0 0,0 0 0,1 0-1,-1 0 1,0 0 0,0 0 0,1 0 0,-1 0 0,0 0-1,0 0 1,1-1 0,-1 1 0,0 0 0,0 0-1,1 0 1,-1-1 0,0 1 0,0 0 0,0 0 0,0 0-1,1-1 1,-1 1 0,0 0 0,0 0 0,0-1 0,0 1-1,0 0 1,0 0 0,1-1 0,-1 1 0,0 0 0,0-1-1,0 1 1,0 0 0,0 0 0,0-1 0,0 1 0,0 0-1,0-1 1,-1 1 0,1 0 0,0 0 0,0-1 0,0 1-1,2-11-681,2-18 461,-2 1 0,0-41-1,-2 69 132,35 2-7664,40 20-2664,-48-16 5685</inkml:trace>
</inkml:ink>
</file>

<file path=ppt/ink/ink3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2.811"/>
    </inkml:context>
    <inkml:brush xml:id="br0">
      <inkml:brushProperty name="width" value="0.025" units="cm"/>
      <inkml:brushProperty name="height" value="0.025" units="cm"/>
    </inkml:brush>
  </inkml:definitions>
  <inkml:trace contextRef="#ctx0" brushRef="#br0">47 1 13869,'0'0'2947,"-22"49"-1730,12-23 577,4 0-321,0 1-672,4-1-513,2 1-256,0-5-544,10-4-1955,1-9-2657,-1-1-2436</inkml:trace>
</inkml:ink>
</file>

<file path=ppt/ink/ink3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3.153"/>
    </inkml:context>
    <inkml:brush xml:id="br0">
      <inkml:brushProperty name="width" value="0.025" units="cm"/>
      <inkml:brushProperty name="height" value="0.025" units="cm"/>
    </inkml:brush>
  </inkml:definitions>
  <inkml:trace contextRef="#ctx0" brushRef="#br0">75 37 10314,'8'-4'2754,"-3"2"-2375,59-21 4655,-58 21-4597,0 0 0,0 1-1,0 0 1,0 0 0,0 1 0,0-1-1,0 1 1,0 1 0,12 1-1,-17-2-409,-1 1-1,1-1 1,0 1-1,-1-1 0,1 1 1,-1-1-1,1 1 1,-1 0-1,1-1 1,-1 1-1,1 0 0,-1-1 1,0 1-1,1 0 1,-1 0-1,0 0 1,0-1-1,1 1 0,-1 0 1,0 0-1,0 0 1,0-1-1,0 1 1,0 0-1,0 0 0,0 0 1,0-1-1,0 1 1,-1 1-1,-7 26 644,-7-3-268,-2 0-1,-1-1 1,-1-1-1,-36 36 1,5-7 361,39-39-525,7-9-153,-1 0 0,1 1 0,0 0 0,0 0 0,1 0 0,0 0 0,0 0 0,0 1 1,-3 8-1,6-13-85,0-1 0,1 1 0,-1-1 1,0 0-1,0 1 0,1-1 1,-1 1-1,0-1 0,1 1 0,-1-1 1,1 0-1,-1 1 0,0-1 1,1 0-1,-1 1 0,1-1 0,-1 0 1,1 0-1,-1 1 0,1-1 0,-1 0 1,1 0-1,-1 0 0,1 0 1,0 0-1,-1 0 0,1 1 0,-1-1 1,1-1-1,-1 1 0,1 0 0,-1 0 1,1 0-1,27 0 131,-22 0-85,32-1-148,50-9 0,-4-5-5240,-49 6 110,1-3-3282</inkml:trace>
</inkml:ink>
</file>

<file path=ppt/ink/ink3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3.526"/>
    </inkml:context>
    <inkml:brush xml:id="br0">
      <inkml:brushProperty name="width" value="0.025" units="cm"/>
      <inkml:brushProperty name="height" value="0.025" units="cm"/>
    </inkml:brush>
  </inkml:definitions>
  <inkml:trace contextRef="#ctx0" brushRef="#br0">355 166 7399,'0'0'17110,"-7"9"-16534,-20 25-370,-42 60 24,62-83-267,0 0 0,1 0 0,0 1 0,0 0 0,2 0-1,-7 22 1,35-80-11285,-11 14 5647</inkml:trace>
  <inkml:trace contextRef="#ctx0" brushRef="#br0" timeOffset="1">140 6 12684,'-10'3'2856,"0"0"-2302,0 0 0,0 1 1,0 0-1,1 1 0,-11 6 0,17-10-435,1 1 0,-1 0 0,0 0 0,1 0 0,-1 0 0,1 0 0,0 1 0,0-1 0,0 1 0,0 0 0,0 0 0,0-1 0,1 1 0,-1 0 0,1 0 0,0 0 0,0 1 0,0-1 0,0 0 0,0 0-1,1 1 1,0-1 0,0 0 0,0 6 0,1-8-118,-1 0 0,1 0 0,0 0 0,0 0 0,0 0 0,0 0 0,0 0 0,0 0 0,0 0 0,1-1 0,-1 1 0,0 0 0,0-1 0,1 1 0,-1-1 0,0 1 0,1-1 0,-1 0 0,0 0 0,1 1 0,-1-1 0,1 0 0,-1 0 0,0 0 0,1-1 0,-1 1 0,0 0 0,1 0 0,-1-1 0,3 0 0,43-11 310,-38 7-257,-1 0 0,0-1 0,0 0 0,13-12 1,-19 17-37,-1-1 0,1 1 1,0-1-1,-1 0 0,1 1 1,-1-1-1,0 0 0,1 0 1,-1 0-1,0 0 0,0 0 1,0 0-1,-1-1 0,1 1 1,0 0-1,-1 0 0,0-1 1,1 1-1,-1 0 0,0-1 1,0 1-1,0 0 0,0 0 1,-1-1-1,0-3 0,0 5-9,-1-1 0,1 1 0,0 0 0,-1 0 0,1 0 0,-1 0 0,1 0 0,-1 0 0,1 0 0,-1 1 0,1-1 0,-1 0 0,0 1 0,0 0 0,1-1 0,-1 1 0,0 0 0,1 0 0,-1 0 0,0 0 0,-2 0 0,-40 5-143,38-3 72,1 1 0,-1 0 0,0 0 0,0 0 0,1 0 0,0 1 0,0 0 0,0 0 0,0 0 0,1 1-1,-1 0 1,1 0 0,0 0 0,1 0 0,-1 1 0,1-1 0,0 1 0,-3 8 0,4-8-727,0 0 1,0 0-1,1 1 0,0-1 1,0 0-1,0 11 1,1-1-4711</inkml:trace>
</inkml:ink>
</file>

<file path=ppt/ink/ink3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9:33.870"/>
    </inkml:context>
    <inkml:brush xml:id="br0">
      <inkml:brushProperty name="width" value="0.025" units="cm"/>
      <inkml:brushProperty name="height" value="0.025" units="cm"/>
    </inkml:brush>
  </inkml:definitions>
  <inkml:trace contextRef="#ctx0" brushRef="#br0">47 17 11050,'0'0'5990,"-6"9"-3566,3-6-2283,-3 7 512,0 0 0,0 1 0,1-1 0,-4 12 0,8-20-583,1-1-1,-1 0 1,0 1-1,1-1 1,-1 1-1,1-1 1,0 0-1,-1 1 1,1-1-1,0 1 1,0-1-1,0 1 1,0-1-1,0 1 1,0-1-1,0 1 1,1-1-1,-1 1 1,0-1-1,1 1 1,-1-1-1,1 0 1,0 1-1,-1-1 1,1 0-1,0 1 1,0-1-1,0 0 1,0 0-1,0 0 1,0 0-1,0 0 1,0 0-1,1 0 1,-1 0-1,0 0 1,0-1-1,1 1 1,-1-1-1,0 1 1,1-1-1,-1 1 1,1-1-1,-1 1 1,1-1-1,1 0 1,2 0 39,0 0 0,0 0 1,0-1-1,0 1 0,0-1 1,0 0-1,-1-1 0,1 1 1,0-1-1,-1 0 0,1 0 1,-1 0-1,1-1 0,-1 1 1,0-1-1,4-4 0,-5 4-3,0 1 1,0-1-1,0 0 0,-1 0 0,1 0 1,-1 0-1,1 0 0,-1-1 0,0 1 0,-1-1 1,1 1-1,-1-1 0,1 0 0,-1 1 1,0-1-1,0 0 0,-1 0 0,1 0 0,-1 0 1,0-7-1,-1 9-90,0-1 0,-1 1 0,1 0 0,-1 0 0,1 0 1,-1 0-1,0 0 0,0 0 0,0 1 0,0-1 0,0 0 0,0 1 0,0 0 0,0-1 0,-1 1 1,1 0-1,0 0 0,-1 0 0,1 1 0,-1-1 0,1 1 0,-1-1 0,0 1 0,-3 0 1,2-1-337,0 0 1,0 1-1,0-1 1,1 1-1,-1 0 1,0 0-1,0 0 1,0 1 0,0 0-1,0 0 1,0 0-1,0 0 1,1 0-1,-1 1 1,-6 2-1,5 4-5013,4 0-4281</inkml:trace>
</inkml:ink>
</file>

<file path=ppt/ink/ink3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0:53.320"/>
    </inkml:context>
    <inkml:brush xml:id="br0">
      <inkml:brushProperty name="width" value="0.025" units="cm"/>
      <inkml:brushProperty name="height" value="0.025" units="cm"/>
    </inkml:brush>
  </inkml:definitions>
  <inkml:trace contextRef="#ctx0" brushRef="#br0">1165 0 4773,'-12'0'4003,"-1"1"-3898,1 0-1,-1 1 0,1 0 1,0 1-1,0 0 0,0 1 1,0 0-1,0 1 0,1 1 1,-21 13-1,-38 29-784,-95 59-5500,135-91 7606,-63 24-1,25-15 947,-107 54 0,138-58-2329,1 1 0,1 2 0,1 2 0,-39 36 0,54-43 195,0 0 0,1 1 0,1 2 0,1-1 0,1 2 0,1 0 0,1 1 0,-18 45 0,26-54-171,1 0 0,0 0 0,1 0 0,1 1-1,0 0 1,1-1 0,1 1 0,0 0 0,1-1-1,1 1 1,1 0 0,0-1 0,0 0 0,2 0-1,0 0 1,11 22 0,3-2 2,1-1 0,2 0 0,2-2 0,1 0 0,56 54 0,-27-37-125,2-3 0,86 55 0,-109-80 12,1-2-1,0-1 1,2-2 0,0-1 0,72 19 0,-82-29 121,0 0 0,1-2 1,-1 0-1,1-2 0,0-1 0,-1-1 0,1-2 0,-1 0 1,43-12-1,-15-2 357,0-3 0,74-39 1,99-69 602,-131 71-916,62-31 16,214-134 46,-327 191-249,-2-2 0,-1-1 0,-2-3 1,-2-1-1,63-81 0,-82 90 67,0 0-1,-2-1 1,-1-1-1,22-64 1,-33 79 62,0 0 0,-1 0 1,-1-1-1,0 0 1,-1 1-1,-1-1 1,-1 0-1,0 0 1,-1 0-1,-1 1 1,-1-1-1,-5-19 0,5 28 27,0 0-1,-1 0 0,0 0 0,0 0 0,0 1 0,-1 0 0,-1 0 0,1 0 1,-1 0-1,0 1 0,-13-10 0,7 7-28,0 2 0,0-1 0,-1 1 1,0 1-1,0 0 0,-22-5 0,-6 1-32,-1 2-1,1 2 1,-82-1 0,-633 1-403,740 6 347,-31 0-9,0 2 0,0 2 0,0 2 0,1 3 0,0 1-1,1 2 1,0 2 0,1 2 0,0 2 0,2 2 0,0 2 0,-77 54 0,74-41 10,1 2 1,2 2 0,2 2 0,-44 57 0,-6 27-7179,76-103 157</inkml:trace>
</inkml:ink>
</file>

<file path=ppt/ink/ink3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0:59.663"/>
    </inkml:context>
    <inkml:brush xml:id="br0">
      <inkml:brushProperty name="width" value="0.025" units="cm"/>
      <inkml:brushProperty name="height" value="0.025" units="cm"/>
    </inkml:brush>
  </inkml:definitions>
  <inkml:trace contextRef="#ctx0" brushRef="#br0">0 1095 5029,'0'0'2226,"2"6"-1820,-2-3-310,1 0 1,0 0 0,0 0 0,0 0-1,0 0 1,0 0 0,0 0-1,1-1 1,0 1 0,-1 0 0,1-1-1,0 1 1,0-1 0,0 0 0,1 0-1,-1 0 1,1 0 0,-1 0 0,1 0-1,-1-1 1,1 1 0,0-1 0,0 0-1,0 0 1,0 0 0,0 0 0,0 0-1,0-1 1,0 1 0,0-1-1,0 0 1,5 0 0,0 0-30,-1 0 0,1 0 0,-1-1 0,1 0 0,-1-1 0,0 1-1,1-1 1,-1-1 0,0 1 0,0-1 0,0-1 0,10-6 0,21-11 91,66-26-1,-48 35-237,4-2 197,-13-4-20,-34 14-194,0 0 1,0-1 0,-1 0 0,0-1 0,0-1 0,-1 0 0,0 0 0,14-13 0,137-152 416,-68 76-320,-61 66 0,-2-3 0,30-39 0,-14 13 0,2 3 0,79-70 0,21 8-747,-85 71 528,74-42-1894,-103 68 2405,10-12-4023,-38 30 1473</inkml:trace>
</inkml:ink>
</file>

<file path=ppt/ink/ink3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10:18.824"/>
    </inkml:context>
    <inkml:brush xml:id="br0">
      <inkml:brushProperty name="width" value="0.025" units="cm"/>
      <inkml:brushProperty name="height" value="0.025" units="cm"/>
    </inkml:brush>
  </inkml:definitions>
  <inkml:trace contextRef="#ctx0" brushRef="#br0">0 1 1089,'0'0'-769</inkml:trace>
</inkml:ink>
</file>

<file path=ppt/ink/ink3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10:19.414"/>
    </inkml:context>
    <inkml:brush xml:id="br0">
      <inkml:brushProperty name="width" value="0.025" units="cm"/>
      <inkml:brushProperty name="height" value="0.025" units="cm"/>
    </inkml:brush>
  </inkml:definitions>
  <inkml:trace contextRef="#ctx0" brushRef="#br0">82 46 32,'0'0'1906,"-8"-2"-2061,-26-5 732,32 6-361,0 1 0,1 0 0,-1 0 1,0 0-1,0 1 0,0-1 0,1 0 1,-1 1-1,0-1 0,0 1 0,1-1 1,-1 1-1,1 0 0,-1 0 0,0 0 1,1 0-1,0 0 0,-1 0 0,1 0 1,-1 0-1,-1 3 0,2 4 3172,19-14-2453,-1-4-1098,-10 5 424,0 1 0,0-1 1,0 2-1,1-1 1,-1 1-1,1 0 1,0 0-1,0 1 0,1 0 1,-1 1-1,0-1 1,12 1-1,142-4 721,-148 15-1367,-7-3-1873,0-5-3693</inkml:trace>
</inkml:ink>
</file>

<file path=ppt/ink/ink3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10:21.631"/>
    </inkml:context>
    <inkml:brush xml:id="br0">
      <inkml:brushProperty name="width" value="0.025" units="cm"/>
      <inkml:brushProperty name="height" value="0.025" units="cm"/>
    </inkml:brush>
  </inkml:definitions>
  <inkml:trace contextRef="#ctx0" brushRef="#br0">1 3502 9225,'0'0'1948,"8"0"-1884,19 0 263,1-1 0,-1-2 0,33-6 0,-7-3 300,75-6 0,41-9-498,248-66 776,-212 50-839,186-59 155,-70 17 98,76-26-131,52-14 40,-62 27-163,-65 14-7,115-8-96,15-4 108,-224 35-126,274-111 0,-218 70 78,30-12-48,-237 81 57,-2-3 1,71-45-1,5-7 16,4 7-1,225-84 0,-31-3-198,-54 23 539,184-48-400,-129 54-1,-37 16-9,256-112-44,-422 157 120,203-143 0,-283 176-20,62-49 208,30-19-733,-148 101-4713,-8 8 1099</inkml:trace>
</inkml:ink>
</file>

<file path=ppt/ink/ink3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1:03.891"/>
    </inkml:context>
    <inkml:brush xml:id="br0">
      <inkml:brushProperty name="width" value="0.025" units="cm"/>
      <inkml:brushProperty name="height" value="0.025" units="cm"/>
    </inkml:brush>
  </inkml:definitions>
  <inkml:trace contextRef="#ctx0" brushRef="#br0">1 2979 1730,'0'0'4932,"8"0"-4814,29-3 0,1-1 1,-1-3-1,-1 0 1,72-26-1,205-53 1588,-12 4-1570,391-99 110,-230 66-210,-50 12-19,212-78 57,-12-40 44,-304 108-91,444-216 180,-365 149 547,-83 34-609,181-73 671,-310 146-917,179-103 1,-2 0 407,324-117 329,-554 248-607,-89 35-14,0-1 1,-2-2 0,1-1-1,-1-2 1,45-30 0,-75 45 4,0 1 1,-1-1 0,1 0 0,-1 1-1,1-1 1,0 0 0,-1 1 0,0-1-1,1 0 1,-1 0 0,1 1 0,-1-1 0,0 0-1,0 0 1,1 0 0,-1 0 0,0 0-1,0 1 1,0-1 0,0 0 0,0 0 0,0 0-1,0 0 1,0 0 0,0 0 0,-1 1-1,1-1 1,0 0 0,0 0 0,-1 0 0,1 1-1,-1-1 1,1 0 0,-1 0 0,1 1-1,-1-1 1,1 0 0,-1 1 0,-1-2 0,-34-30 621,19 18-445,11 9-297,-2-1-4599,7 0-207</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3.603"/>
    </inkml:context>
    <inkml:brush xml:id="br0">
      <inkml:brushProperty name="width" value="0.025" units="cm"/>
      <inkml:brushProperty name="height" value="0.025" units="cm"/>
    </inkml:brush>
  </inkml:definitions>
  <inkml:trace contextRef="#ctx0" brushRef="#br0">0 56 7655,'0'0'9412,"3"-8"-6999,1-1-1630,-2 6-448,-1 1 1,1-1-1,-1 0 1,0 0-1,0 0 1,-1 0-1,1 0 1,0-1-1,-1 1 1,0-5-1,-16 36 82,16-26-470,0 1 1,0-1 0,1 0 0,-1 1-1,1-1 1,-1 0 0,1 1 0,0-1-1,0 0 1,0 0 0,0 0 0,0 0-1,1 0 1,-1 0 0,0 0-1,1 0 1,0-1 0,-1 1 0,1 0-1,0-1 1,0 1 0,0-1 0,0 0-1,0 0 1,0 0 0,0 0 0,0 0-1,1 0 1,2 0 0,13 6-308,1-2 0,31 6 0,-24-6-67,-13-2 306,31 7-364,-43-10 514,0 1 1,1-1-1,-1 0 1,0 1 0,1-1-1,-1 1 1,0-1-1,0 1 1,0-1 0,0 1-1,0 0 1,1 0-1,-1-1 1,0 1 0,-1 0-1,1 0 1,0 0 0,0 0-1,0 0 1,0 0-1,-1 1 1,2 1 0,-2-2 95,-1 0 0,1 0 0,-1 1 1,1-1-1,-1 0 0,1 0 1,-1 0-1,0 0 0,1 0 1,-1 0-1,0 0 0,0-1 0,0 1 1,0 0-1,0 0 0,0-1 1,0 1-1,0 0 0,0-1 0,0 1 1,-2 0-1,-30 11 808,25-10-651,-12 5 185,0-2-1,0 0 0,-1-2 0,0 0 0,-32 0 1,52-3-520,1 0 1,0 0-1,0 0 1,-1 0-1,1 0 1,0 0-1,-1 0 1,1 0-1,0 0 1,-1 0-1,1 0 1,0 0-1,-1 0 1,1 0-1,0 0 1,0 0-1,-1 0 1,1 0-1,0 0 1,-1-1-1,1 1 1,0 0-1,0 0 1,-1 0-1,1 0 1,0-1-1,0 1 1,0 0-1,-1 0 1,1-1-1,0 1 1,0 0-1,0 0 1,-1-1-1,1 1 1,0 0-1,0 0 1,0-1-1,0 1 1,0 0-1,0-1 1,0 1-1,0 0 1,0-1-1,0 1 1,0 0-1,0 0 1,0-1-1,0 1 1,0 0-1,0-1 1,0 1-1,0 0 1,0-1-1,0 1 1,1 0-1,-1 0 1,0-1-1,0 1 1,0 0-1,0 0 1,1-1-1,-1 1 1,0 0-1,0 0 1,1 0-1,-1-1 1,0 1-1,1 0 1,17-17-3437,11-1-1151,5-5-1670</inkml:trace>
</inkml:ink>
</file>

<file path=ppt/ink/ink3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31:09.816"/>
    </inkml:context>
    <inkml:brush xml:id="br0">
      <inkml:brushProperty name="width" value="0.025" units="cm"/>
      <inkml:brushProperty name="height" value="0.025" units="cm"/>
    </inkml:brush>
  </inkml:definitions>
  <inkml:trace contextRef="#ctx0" brushRef="#br0">0 97 4708,'0'0'6711,"4"0"-6434,130 10-230,0-5-1,263-27 0,-346 18-324,125-17 113,-203 23 352,-1 0-1,-52-4 1,12-1 0,-54 4-122,0 5-1,-204 37 0,348-37-146,22-2 132,59-8 20,-1-4 1,0-5 0,104-27 0,35-19-376,-333 61 844,-264 63 113,312-49-397,-4-1-2662</inkml:trace>
</inkml:ink>
</file>

<file path=ppt/ink/ink3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40:37.896"/>
    </inkml:context>
    <inkml:brush xml:id="br0">
      <inkml:brushProperty name="width" value="0.025" units="cm"/>
      <inkml:brushProperty name="height" value="0.025" units="cm"/>
    </inkml:brush>
  </inkml:definitions>
  <inkml:trace contextRef="#ctx0" brushRef="#br0">2903 31 4837,'0'0'8749,"0"-6"-8220,0 6-519,0-1 1,0 0 0,0 0 0,0 0-1,0 0 1,0 0 0,0 1 0,0-1-1,0 0 1,0 0 0,0 0 0,-1 0-1,1 1 1,0-1 0,-1 0 0,1 0 0,0 0-1,-1 1 1,1-1 0,-1 0 0,1 1-1,-1-1 1,0 0 0,1 1 0,-1-1-1,0 1 1,1-1 0,-1 1 0,0-1-1,0 1 1,1-1 0,-1 1 0,0 0-1,0-1 1,-1 1 0,-38 6 484,31-4-432,-198 43 2152,110-26-1621,2 3 1,-139 53-1,55-2-258,-278 159 1,36 12-215,341-194-153,-200 138 41,219-141-12,-177 143 16,187-145-9,2 2 0,-61 76 0,44-21 8,47-71-1,-39 53 0,35-58-9,2 2 0,-29 48 0,43-64-29,1 0-1,1 1 1,0 0-1,0 0 1,1 0-1,1 1 1,1-1-1,0 1 0,-1 22 1,15 175 239,-12-210-225,1 0 0,0-1-1,-1 1 1,1 0 0,0 0-1,-1 0 1,1-1 0,0 1-1,0 0 1,0-1-1,0 1 1,0 0 0,0-1-1,0 0 1,0 1 0,0-1-1,0 1 1,0-1 0,0 0-1,0 0 1,0 0-1,2 0 1,32 6 251,-29-5-284,28 2 47,0-1-1,1-2 1,-1-1 0,0-1 0,0-3 0,0 0 0,-1-2 0,0-2 0,39-15-1,35-19-184,140-80 0,-106 49 248,134-59-395,493-274 191,-685 354 173,-3-4 1,-3-3-1,-2-4 0,-3-2 0,-4-4 0,111-145 0,9-17 120,-33 44 7,-150 182-112,37-58-71,-40 61 107,0-1 0,0 0 0,0 0 0,-1 0 0,0 0 0,0 0 1,0 0-1,0 0 0,-1 0 0,1-1 0,-1 1 0,0 0 0,0 0 0,-1-1 0,0-4 0,0 7-28,0-1-1,-1 1 1,1 0 0,0 0-1,-1 0 1,0 0 0,1 0-1,-1 0 1,0 0 0,0 1-1,0-1 1,0 1 0,0-1-1,0 1 1,-3-2 0,-18-16-772,22 18 515,1-1-1,-1 1 0,0 0 0,1-1 0,0 1 0,-1-1 1,1 0-1,0 1 0,0-1 0,0 1 0,0-1 0,0 1 1,0-1-1,0 0 0,0 1 0,1-1 0,-1 1 0,0-1 1,1 1-1,1-3 0,10-16-5452</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3.929"/>
    </inkml:context>
    <inkml:brush xml:id="br0">
      <inkml:brushProperty name="width" value="0.025" units="cm"/>
      <inkml:brushProperty name="height" value="0.025" units="cm"/>
    </inkml:brush>
  </inkml:definitions>
  <inkml:trace contextRef="#ctx0" brushRef="#br0">69 0 16624,'0'0'8071,"-48"19"-6821,39-5-578,1 1-448,5 1-192,3 1-32,2 0-512,9 1-705,4-1-577,1-2-512,-3-5-1474,-3-8-3394</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4.626"/>
    </inkml:context>
    <inkml:brush xml:id="br0">
      <inkml:brushProperty name="width" value="0.025" units="cm"/>
      <inkml:brushProperty name="height" value="0.025" units="cm"/>
    </inkml:brush>
  </inkml:definitions>
  <inkml:trace contextRef="#ctx0" brushRef="#br0">52 0 16912,'0'0'2178,"-8"9"-1617,4-5-425,0 1 1,0 0-1,0 0 1,0 1 0,1-1-1,0 1 1,0 0-1,0 0 1,1 0 0,0 0-1,0 0 1,0 0-1,1 1 1,0-1 0,0 0-1,1 11 1,2 23 723,2 0 0,9 42 0,-7-50-640,-1-1-1,-1 1 1,-2 0-1,-2 42 1,-6-47-43,3-19-53,2-17 189,14-94-831,-6 57-50,1-62-1,-8 94 598,0 1 173,7 17 76,14 11-40,-7-8-174,-1 0 1,1-1-1,0-1 0,0 0 0,1-1 0,0 0 0,-1-1 0,28 1 0,-33-3-43,1-1 0,-1-1 0,0 0 0,0 0 0,0-1 0,0 0 0,-1 0 0,1-1 0,0 0 0,-1-1 0,0 1 0,0-2 0,0 1 0,0-1 0,11-10 0,-17 14-16,1-2 15,1 0 0,-1 0 0,1 0-1,-1 0 1,0-1 0,0 1 0,-1-1 0,1 0 0,-1 1 0,1-1 0,-1 0-1,-1-1 1,3-5 0,-4 9-2,-1 1 1,0 0-1,0 0 0,0 0 0,0 0 1,1 0-1,-1 0 0,0 0 1,0 0-1,0 0 0,0 0 0,1 0 1,-1 0-1,0 1 0,0-1 0,0 0 1,1 0-1,-1 1 0,0-1 1,0 1-1,1-1 0,-1 1 0,0-1 1,1 1-1,-1 0 0,-4 4 41,0 0-1,1 0 1,0 0-1,0 1 1,0 0-1,1 0 0,0 0 1,0 0-1,0 0 1,1 0-1,0 1 1,0-1-1,1 1 1,-1 0-1,2-1 1,-1 1-1,1 0 0,0 0 1,1 9-1,-1-15-125,0-1 0,0 1-1,1 0 1,-1 0-1,0-1 1,1 1 0,-1 0-1,0-1 1,1 1 0,-1 0-1,1-1 1,-1 1-1,1 0 1,0-1 0,-1 1-1,1-1 1,-1 1 0,1-1-1,0 0 1,0 1-1,-1-1 1,1 1 0,0-1-1,0 0 1,-1 0-1,1 0 1,1 1 0,-1-1-209,0 0 0,0 0 1,-1 0-1,1 0 1,0 0-1,-1 0 0,1-1 1,0 1-1,0 0 0,-1 0 1,1-1-1,0 1 1,-1 0-1,1-1 0,0 1 1,-1 0-1,1-1 0,-1 1 1,1-1-1,-1 1 0,1-1 1,-1 1-1,1-1 1,-1 0-1,1 1 0,-1-1 1,0 0-1,1 1 0,-1-1 1,1-1-1,3-18-8105</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4.965"/>
    </inkml:context>
    <inkml:brush xml:id="br0">
      <inkml:brushProperty name="width" value="0.025" units="cm"/>
      <inkml:brushProperty name="height" value="0.025" units="cm"/>
    </inkml:brush>
  </inkml:definitions>
  <inkml:trace contextRef="#ctx0" brushRef="#br0">1 0 19026,'0'0'3908,"63"46"-4165,-26-27-1857,-3-3-2210,-3-3-4580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5.357"/>
    </inkml:context>
    <inkml:brush xml:id="br0">
      <inkml:brushProperty name="width" value="0.025" units="cm"/>
      <inkml:brushProperty name="height" value="0.025" units="cm"/>
    </inkml:brush>
  </inkml:definitions>
  <inkml:trace contextRef="#ctx0" brushRef="#br0">165 0 14414,'0'0'4025,"-9"1"-2739,-6-1-503,-1 2 0,1 0 0,0 1 0,-22 7 0,32-8-642,1-1 0,0 1 1,0 0-1,0 0 0,1 0 0,-1 1 0,0 0 0,1-1 1,-1 1-1,-3 5 0,5-6-157,1 0 1,0 0-1,0 1 1,-1-1-1,1 0 0,1 0 1,-1 1-1,0-1 1,1 0-1,-1 1 1,1-1-1,0 0 0,-1 1 1,1-1-1,0 1 1,1-1-1,-1 1 1,0-1-1,1 0 0,-1 1 1,2 2-1,-1-3 18,0-1 0,0 1 0,0 0-1,1 0 1,-1-1 0,1 1 0,-1 0-1,1-1 1,-1 0 0,1 1 0,0-1 0,0 0-1,0 0 1,0 0 0,0 0 0,0 0 0,0 0-1,0-1 1,0 1 0,0-1 0,3 1-1,50 5 183,-54-6-183,21 1-94,4 0-574,45-3-1,-66 2 132,0-1 0,0 1 0,0-1 0,0 0 0,0-1 0,0 1 0,0-1 0,0 0 0,0-1 0,-1 1 0,1-1 0,-1 1 0,0-2 0,1 1 0,3-4 0,1-9-4092</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6.123"/>
    </inkml:context>
    <inkml:brush xml:id="br0">
      <inkml:brushProperty name="width" value="0.025" units="cm"/>
      <inkml:brushProperty name="height" value="0.025" units="cm"/>
    </inkml:brush>
  </inkml:definitions>
  <inkml:trace contextRef="#ctx0" brushRef="#br0">112 237 12075,'0'0'4976,"2"-9"-2547,4-45 1543,-7 53-3942,1 0 1,0 0 0,-1 1 0,1-1 0,-1 0-1,1 0 1,-1 0 0,1 1 0,-1-1 0,0 0 0,1 1-1,-1-1 1,0 1 0,1-1 0,-1 1 0,0-1 0,0 1-1,0-1 1,1 1 0,-1-1 0,0 1 0,0 0-1,0 0 1,0 0 0,0-1 0,0 1 0,0 0 0,0 0-1,0 0 1,1 0 0,-1 0 0,0 1 0,0-1 0,0 0-1,0 0 1,-1 1 0,-2 0-63,0-1-1,0 1 1,0 0-1,0 0 1,0 0-1,0 1 1,-6 2-1,5 1 69,1-1-1,-1 1 1,1 0-1,0 0 0,0 1 1,1-1-1,0 1 1,0-1-1,0 1 1,0 0-1,-1 8 0,2-9 4,1-1 0,-1 0-1,1 1 1,1-1 0,-1 1-1,1-1 1,-1 0 0,1 1-1,0 0 1,1-1 0,-1 0-1,1 1 1,0-1 0,0 1-1,0-1 1,1 0 0,2 6-1,-2-8-25,0 0 0,0 0 0,0 0 0,0 0 0,1-1 0,-1 1 0,1-1 0,-1 1 0,1-1-1,-1 0 1,1 0 0,-1 0 0,1 0 0,0-1 0,0 1 0,-1-1 0,1 1 0,0-1 0,0 0-1,0 0 1,0 0 0,-1-1 0,1 1 0,0-1 0,0 1 0,3-3 0,4 1-9,-1-1 1,0 0-1,1-1 0,-2 0 1,1-1-1,11-7 0,-8 3-178,-1 0 0,-1 0-1,12-14 1,-19 21 115,-1-1 0,0 0 0,1 0 0,-1 1-1,0-1 1,0 0 0,-1-1 0,1 1 0,-1 0 0,0 0 0,1-1 0,-1 1 0,-1-1 0,1 1-1,0-1 1,-1 1 0,0-1 0,0-5 0,0 9 35,-1-1 0,1 1-1,-1-1 1,1 1 0,-1 0 0,1-1-1,-1 1 1,1 0 0,-1-1 0,1 1 0,-1 0-1,1 0 1,-1-1 0,1 1 0,-1 0-1,0 0 1,1 0 0,-1 0 0,1 0-1,-1 0 1,0 0 0,1 0 0,-1 0 0,1 0-1,-1 0 1,0 0 0,1 0 0,-1 0-1,1 1 1,-1-1 0,1 0 0,-1 0 0,0 1-1,1-1 1,-1 0 0,1 1 0,-1 0-1,-20 11 129,20-11-93,0 0 0,0 0 0,0 0-1,0 0 1,0 1 0,0-1 0,1 0-1,-1 0 1,0 1 0,1-1 0,-1 0 0,1 1-1,-1-1 1,1 1 0,-1-1 0,1 0-1,0 1 1,0-1 0,0 1 0,0-1 0,0 1-1,0 2 1,1-3-1,0 0-1,0 0 1,-1-1-1,1 1 1,0 0-1,0 0 1,0 0-1,0-1 1,0 1 0,0-1-1,0 1 1,0-1-1,1 1 1,-1-1-1,0 1 1,0-1-1,0 0 1,1 0-1,-1 1 1,2-1-1,4 0-44,0 0 1,-1 0-1,1-1 0,0 0 0,-1 0 0,1 0 0,-1-1 0,12-4 0,-6-1-224,1 0 0,-1-1 0,-1 0-1,1-1 1,-1-1 0,-1 0 0,0 0 0,13-18 0,-18 22 368,-1-1 0,0 1-1,0-1 1,0 0 0,-1 0 0,0 0 0,-1 0-1,1 0 1,-1-1 0,-1 1 0,1-1-1,-1 0 1,-1 1 0,1-1 0,-2 0 0,1 1-1,-2-12 1,2 19-87,0 0-1,0 0 1,0-1-1,0 1 0,-1 0 1,1 0-1,0 0 1,0 0-1,0-1 1,0 1-1,0 0 1,0 0-1,0 0 1,-1 0-1,1 0 1,0-1-1,0 1 1,0 0-1,0 0 1,-1 0-1,1 0 1,0 0-1,0 0 1,0 0-1,0 0 1,-1 0-1,1 0 1,0-1-1,0 1 1,0 0-1,-1 0 1,1 0-1,0 0 1,0 0-1,0 0 1,-1 1-1,1-1 1,0 0-1,0 0 1,0 0-1,-1 0 1,1 0-1,0 0 1,0 0-1,0 0 0,0 0 1,-1 0-1,1 1 1,0-1-1,0 0 1,0 0-1,0 0 1,0 0-1,0 0 1,-1 1-1,1-1 1,-8 10 120,0 11 14,2 0-1,0 0 1,2 0 0,0 1 0,1 0 0,2 0 0,0 0 0,1 0 0,3 22-1,-2-38-148,0 0 0,0 0-1,0 0 1,1 0-1,-1 0 1,5 8 0,-5-12 6,-1-1 1,1 0 0,-1 0 0,1 0 0,-1 1 0,1-1 0,0 0 0,0 0 0,0 0 0,-1 0 0,1 0 0,0 0 0,0-1 0,0 1 0,1 0 0,-1 0 0,0-1 0,0 1 0,0 0 0,0-1 0,1 0 0,-1 1 0,0-1 0,0 0 0,1 1-1,-1-1 1,0 0 0,1 0 0,-1 0 0,0 0 0,1 0 0,-1 0 0,0-1 0,0 1 0,1 0 0,-1-1 0,1 0 0,0 0 9,0-1-1,0 1 1,-1-1-1,1 0 1,-1 0-1,0 1 1,1-1-1,-1 0 1,0 0-1,0 0 1,0-1-1,0 1 1,-1 0-1,1 0 1,0 0-1,-1-1 1,0 1-1,1 0 1,-1 0-1,0-3 1,-2-49 102,0 47-127,0 1 1,0-1-1,-1 1 0,1 0 1,-2 0-1,1 0 0,-1 0 1,1 0-1,-2 1 1,1-1-1,-1 1 0,-6-6 1,10 10-42,8 2-15,1 1 0,-1-1 0,0 1 0,1 1 0,-1-1 0,11 7 0,24 7 42,-28-13-110,0 0 0,0 0 0,1-2 0,-1 0 0,1 0-1,-1-2 1,27-3 0,-39 4 151,-1-1-1,1 0 1,0 1-1,-1-1 0,1 0 1,0 0-1,-1 0 1,1 0-1,-1 0 1,0 0-1,1 0 1,-1 0-1,0-1 0,0 1 1,0-1-1,1 1 1,-2-1-1,3-2 1,-3 3 300,-20 24 214,18-18-496,0 0-1,1 0 1,-1 0-1,1 0 0,0 0 1,1 0-1,-1 0 1,1 1-1,0-1 0,0 0 1,1 0-1,-1 0 1,1 1-1,2 4 0,-3-8-136,1-1 0,0 1-1,-1 0 1,1-1-1,0 1 1,0-1 0,0 1-1,0-1 1,0 1-1,0-1 1,1 0-1,-1 1 1,0-1 0,1 0-1,-1 0 1,1 0-1,2 1 1,-2-1-226,1 0 1,-1-1-1,0 0 0,1 0 1,-1 1-1,0-1 0,1 0 1,-1-1-1,0 1 1,1 0-1,-1-1 0,0 1 1,0-1-1,1 0 0,-1 0 1,0 0-1,3-2 0,14-13-4634,-3-8-2124</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6.467"/>
    </inkml:context>
    <inkml:brush xml:id="br0">
      <inkml:brushProperty name="width" value="0.025" units="cm"/>
      <inkml:brushProperty name="height" value="0.025" units="cm"/>
    </inkml:brush>
  </inkml:definitions>
  <inkml:trace contextRef="#ctx0" brushRef="#br0">0 1 15407,'0'0'6566,"17"58"-6566,4-33-769,4-3-1857,1-5-2948,0-3-3362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6.853"/>
    </inkml:context>
    <inkml:brush xml:id="br0">
      <inkml:brushProperty name="width" value="0.025" units="cm"/>
      <inkml:brushProperty name="height" value="0.025" units="cm"/>
    </inkml:brush>
  </inkml:definitions>
  <inkml:trace contextRef="#ctx0" brushRef="#br0">92 1 16816,'-8'1'1719,"4"0"-1656,-41 10 2375,43-10-2225,0 0 1,0 0-1,0 0 0,0 0 1,0 0-1,0 0 1,0 1-1,0-1 1,1 0-1,-1 1 0,0 0 1,1-1-1,-1 1 1,1 0-1,0 0 1,0 0-1,0-1 0,0 2 1,0-1-1,0 0 1,-1 2-1,2-3-208,1 0 0,-1 1 0,0-1 0,0 0 0,1 0 0,-1 0 0,1 0 0,-1 0 0,1 0 0,-1-1 0,1 1 0,-1 0 0,1 0 0,0 0 0,0 0 0,-1-1 0,1 1 0,0 0 0,0 0 0,0-1 0,0 1 0,0-1 0,0 1 0,0-1 0,0 0 0,0 1 0,0-1 0,0 0 0,0 1 0,0-1 0,1 0 0,40 7 52,-38-6-55,186 4-3455,-119-6 8289,-70 4-4681,-1 0 1,1 0 0,-1 0 0,1 0 0,0 0 0,1 0 0,-1 0 0,0 0-1,3 2 1,4-1-260,0 0 0,1-1 0,0 0 0,0-1-1,-1 0 1,1 0 0,1-1 0,-1 0 0,12 0 0,-10-1-401,-1 1 0,0 0 0,1 0 1,-1 1-1,0 1 0,15 5 0,-24-7 365,0 0-1,0 0 0,0 0 0,0 0 0,0 0 1,0 0-1,-1 0 0,1 0 0,0 1 1,-1-1-1,1 0 0,-1 1 0,1-1 0,-1 0 1,0 1-1,0-1 0,1 0 0,-1 1 1,0-1-1,0 0 0,0 1 0,0-1 0,-1 1 1,1-1-1,0 0 0,-1 1 0,1-1 0,-1 0 1,1 1-1,-1-1 0,1 0 0,-1 0 1,0 0-1,-1 2 0,-7 3-4930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9.574"/>
    </inkml:context>
    <inkml:brush xml:id="br0">
      <inkml:brushProperty name="width" value="0.025" units="cm"/>
      <inkml:brushProperty name="height" value="0.025" units="cm"/>
    </inkml:brush>
  </inkml:definitions>
  <inkml:trace contextRef="#ctx0" brushRef="#br0">18 0 15214,'0'0'5147,"-1"9"-4747,-5 26-233,3-22-146,0 0 0,1 1 0,1-1 0,0 0 1,1 1-1,0-1 0,3 19 0,-2-30-51,0-1 0,0 1 0,0 0 0,0-1 0,0 1 0,0-1 1,1 1-1,-1-1 0,0 1 0,1-1 0,-1 0 0,1 0 0,0 0 0,-1 0 0,1 0 0,0 0 0,0 0 0,-1 0 0,1-1 0,0 1 0,0-1 0,0 1 0,0-1 0,0 0 0,0 0 0,0 0 0,-1 0 0,1 0 0,0 0 0,0 0 0,0-1 0,3 0 0,2-1-252,0 1-1,0-1 0,-1 0 0,1-1 1,-1 1-1,1-1 0,9-7 0,-4 1-1648,0-1 0,-1-1 0,15-16 0,-1-5-3258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6.080"/>
    </inkml:context>
    <inkml:brush xml:id="br0">
      <inkml:brushProperty name="width" value="0.025" units="cm"/>
      <inkml:brushProperty name="height" value="0.025" units="cm"/>
    </inkml:brush>
  </inkml:definitions>
  <inkml:trace contextRef="#ctx0" brushRef="#br0">0 0 4356,'0'0'96</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59.916"/>
    </inkml:context>
    <inkml:brush xml:id="br0">
      <inkml:brushProperty name="width" value="0.025" units="cm"/>
      <inkml:brushProperty name="height" value="0.025" units="cm"/>
    </inkml:brush>
  </inkml:definitions>
  <inkml:trace contextRef="#ctx0" brushRef="#br0">46 42 4068,'5'-22'5093,"-5"9"-833,0 7-705,-6 6-1185,-8 0-736,-1 4-769,5 7-385,5 3-192,5-2-63,2 2-97,18-3 32,11 0-96,1-3-288,2-5-1826,-8 0-2947</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1.439"/>
    </inkml:context>
    <inkml:brush xml:id="br0">
      <inkml:brushProperty name="width" value="0.025" units="cm"/>
      <inkml:brushProperty name="height" value="0.025" units="cm"/>
    </inkml:brush>
  </inkml:definitions>
  <inkml:trace contextRef="#ctx0" brushRef="#br0">136 15 11115,'0'0'103,"0"-1"0,0 1 0,0-1 1,0 0-1,0 1 0,0-1 1,0 1-1,0-1 0,0 1 1,-1-1-1,1 1 0,0-1 1,0 1-1,0-1 0,-1 1 1,1-1-1,0 1 0,-1-1 0,1 1 1,0-1-1,-1 1 0,1 0 1,-1-1-1,1 1 0,0 0 1,-1-1-1,1 1 0,-1 0 1,1 0-1,-1-1 0,1 1 1,-2 0-1,-20 3 435,-20 22-962,37-21 578,-1 1 1,1 0-1,0 0 1,1 0-1,-1 1 1,1-1-1,0 1 1,0 0-1,1 0 1,0 1-1,0-1 1,0 1-1,1-1 1,0 1-1,-1 9 1,3-15-149,1 0 0,0-1 1,-1 1-1,1 0 1,0 0-1,-1-1 1,1 1-1,0 0 1,0-1-1,0 1 0,0 0 1,0-1-1,0 1 1,-1-1-1,1 0 1,0 1-1,0-1 1,0 0-1,1 0 0,-1 1 1,0-1-1,0 0 1,0 0-1,0 0 1,0 0-1,0 0 1,0-1-1,0 1 0,0 0 1,0 0-1,1-1 1,40-7 176,25-21-7,-56 23-194,-1 0 0,1 1-1,0 0 1,0 1-1,1 1 1,-1-1 0,1 2-1,18-3 1,-29 5 14,0 1 0,0-1 1,0 0-1,0 0 0,0 1 0,0-1 1,0 1-1,0-1 0,0 1 0,0-1 0,0 1 1,0-1-1,-1 1 0,1 0 0,0 0 1,0-1-1,-1 1 0,1 0 0,0 0 1,-1 0-1,1 0 0,-1 0 0,1-1 1,-1 1-1,1 0 0,-1 0 0,0 0 1,0 1-1,1-1 0,-1 0 0,0 1 0,3 40 139,-4-32-90,2 9-93,0-1 168,-1-1 0,-1 1 1,0-1-1,-1 1 0,-7 25 0,8-38 17,0-1 0,-1 0 1,0 0-1,0-1 0,0 1 0,0 0 0,-1-1 0,1 1 0,-1-1 0,0 0 0,0 0 1,0 0-1,-1 0 0,1 0 0,-1-1 0,1 0 0,-1 1 0,0-1 0,0-1 0,0 1 0,0 0 1,0-1-1,0 0 0,0 0 0,0 0 0,-1-1 0,1 1 0,-5-1 0,4 0-100,0-1 0,0 1 0,1-1 0,-1 0 0,0 0 1,1-1-1,-1 1 0,1-1 0,-1 0 0,1 0 0,0-1 0,0 1 0,0-1 0,0 0 0,0 0 0,0 0 0,1 0 0,0-1 0,0 0 0,0 1 0,0-1 0,0 0 0,-2-6 0,1 4-46,2 1-1,-1-1 1,1 0-1,-1 1 1,1-1 0,1 0-1,-1 0 1,1-1-1,1 1 1,-1 0 0,1 0-1,0 0 1,0-1-1,0 1 1,1 0 0,0 0-1,1 0 1,2-8-1,-2 11 6,0 0 0,0-1 0,0 1 0,1 1 0,-1-1 0,1 0 0,0 1 0,-1-1 0,1 1 0,1 0 0,-1 0 0,0 0 0,0 0 0,1 0 0,-1 1 0,7-2 0,65-15-696,-56 14 43,80-18-4809,-49 6 159</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2.104"/>
    </inkml:context>
    <inkml:brush xml:id="br0">
      <inkml:brushProperty name="width" value="0.025" units="cm"/>
      <inkml:brushProperty name="height" value="0.025" units="cm"/>
    </inkml:brush>
  </inkml:definitions>
  <inkml:trace contextRef="#ctx0" brushRef="#br0">217 18 11755,'0'0'2584,"-8"-2"-1356,0 0-1063,0 0 1,1 1-1,-1 0 1,0 0-1,0 1 1,0 0-1,0 0 1,0 1-1,0 0 1,0 1-1,1-1 1,-1 1-1,0 1 1,1 0-1,0 0 1,-1 0-1,1 1 1,-7 5-1,7-5-111,1 2 0,0-1 1,0 1-1,-10 10 0,15-14-29,-1 1 0,1-1-1,-1 0 1,1 0 0,0 1 0,-1-1 0,1 1-1,1-1 1,-1 1 0,0-1 0,0 1 0,1 0-1,0-1 1,-1 1 0,1 0 0,0-1-1,1 1 1,-1 4 0,1-6-7,0 0-1,-1 1 1,1-1-1,0 0 1,0 0 0,0 1-1,0-1 1,0 0-1,0 0 1,0 0 0,1 0-1,-1 0 1,0-1-1,0 1 1,1 0 0,-1-1-1,0 1 1,1 0-1,-1-1 1,1 0 0,-1 1-1,1-1 1,-1 0-1,1 0 1,1 0 0,46 2 386,-38-3-172,0 0-66,0 0-1,0-1 1,0 0-1,0-1 1,-1 0-1,1-1 1,-1 0-1,0 0 1,0-1-1,0-1 1,-1 0-1,0 0 1,16-14-1,-17 7 2060,-8-5-9202,1 3-4557,6 10 7967,9 3 3529,92 1 15312,-108 4-15194,0 0 0,-1-1 0,1 1 0,-1-1 0,0 1 0,1-1 0,-1 1 0,-1-1 0,1 0 0,-2 4 0,-7 6 42,7-8-18,0-1 0,1 0 0,-1 1 0,1-1 0,-1 1 0,1 0-1,0 0 1,-2 8 0,34-24 1007,-11 0-1014,-11 8-78,0 0 1,-1-1-1,0 0 0,0 0 1,0 0-1,0-1 0,-1 0 1,0 0-1,0-1 0,8-12 0,-14 19 13,1-1-1,-1 1 0,0-1 1,0 1-1,0 0 0,0-1 0,0 1 1,0-1-1,0 1 0,0-1 1,0 1-1,0 0 0,0-1 1,0 1-1,0-1 0,0 1 0,0-1 1,-1 1-1,1 0 0,0-1 1,0 1-1,0 0 0,-1-1 0,1 1 1,0 0-1,-1-1 0,1 1 1,0 0-1,0-1 0,-1 1 0,1 0 1,0 0-1,-1-1 0,1 1 1,-1 0-1,1 0 0,-1-1 0,-24-2 157,-24 10-305,46-6 111,1 1-1,-1-1 0,0 0 0,1 1 1,0 0-1,-1-1 0,1 1 1,0 0-1,0 0 0,0 0 0,0 0 1,0 1-1,-2 4 0,4-7-9,-1 1 0,1 0 0,0-1 0,0 1 0,0 0 0,0-1 0,-1 1 0,1 0-1,0-1 1,0 1 0,1 0 0,-1-1 0,0 1 0,0 0 0,0-1 0,0 1 0,0 0 0,1-1 0,-1 1 0,0 0 0,1-1-1,0 2 1,0-1-58,0 0-1,1 0 0,-1 1 0,1-1 0,-1 0 1,1 0-1,-1-1 0,1 1 0,0 0 1,-1 0-1,1-1 0,3 1 0,10 2-1864,1 0 0,-1-2 0,32 0 0,-46-1 1837,35 0-4403</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2.494"/>
    </inkml:context>
    <inkml:brush xml:id="br0">
      <inkml:brushProperty name="width" value="0.025" units="cm"/>
      <inkml:brushProperty name="height" value="0.025" units="cm"/>
    </inkml:brush>
  </inkml:definitions>
  <inkml:trace contextRef="#ctx0" brushRef="#br0">95 228 9001,'0'0'9705,"-8"-3"-9849,6 2 141,-1 0 0,1 1 1,0-1-1,-1 1 1,1-1-1,0 1 1,-1 0-1,1 0 1,0 0-1,-1 0 0,1 0 1,0 1-1,-1-1 1,1 1-1,0-1 1,-1 1-1,1 0 0,0 0 1,0 0-1,-4 2 1,3 0 46,0 0 1,0 0-1,0 0 1,1 1-1,-1-1 1,1 1-1,0-1 1,0 1-1,0 0 1,0 0-1,1 0 1,0 0-1,0 0 1,-1 5-1,1-8-8,1 0 0,0-1 0,-1 1-1,1-1 1,0 1 0,0 0-1,0-1 1,0 1 0,-1 0-1,1-1 1,0 1 0,0-1-1,0 1 1,0 0 0,0-1 0,1 1-1,-1 0 1,0-1 0,0 1-1,0 0 1,0-1 0,1 1-1,-1-1 1,0 1 0,1-1-1,-1 1 1,0 0 0,1-1-1,-1 1 1,1-1 0,-1 0 0,1 1-1,-1-1 1,1 1 0,-1-1-1,2 1 1,0-1 7,0 0-1,0 0 1,0 0-1,0 0 1,0-1-1,0 1 1,0-1-1,0 1 1,0-1-1,0 0 1,4-1-1,51-34 316,-17 5-292,51-52 0,-77 69-53,-1 0 1,0-1-1,-1-1 0,-1 0 0,-1 0 0,15-33 0,-23 35 119,-12 18-55,-14 18 35,7-1 210,0 1-1,-24 46 1,35-57-181,1 0-1,0 0 1,1 1 0,1 0-1,0 0 1,0 0 0,1 0 0,-1 24-1,3-35-170,0 1 0,1-1 0,-1 0 0,0 1 1,0-1-1,1 0 0,-1 1 0,1-1 0,-1 0 0,1 1 0,-1-1 0,1 0 0,0 0 0,0 0 0,0 0 0,0 0 0,-1 0 0,1 0 1,0 0-1,1 0 0,-1 0 0,0 0 0,0 0 0,0-1 0,0 1 0,1-1 0,-1 1 0,0-1 0,3 1 0,0 0-643,0 0 0,0 0 0,0-1 0,0 0 0,0 0 0,0 0 0,0 0 0,0-1 0,7-1 0,14-7-6198</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2.867"/>
    </inkml:context>
    <inkml:brush xml:id="br0">
      <inkml:brushProperty name="width" value="0.025" units="cm"/>
      <inkml:brushProperty name="height" value="0.025" units="cm"/>
    </inkml:brush>
  </inkml:definitions>
  <inkml:trace contextRef="#ctx0" brushRef="#br0">199 1 14670,'0'0'2525,"-12"-1"-945,-1 1-1135,-1 1-1,1 0 1,0 1 0,-1 1 0,-23 7-1,33-9-388,-1 0 1,1 0-1,-1 1 0,1 0 0,0 0 0,0 0 1,0 0-1,0 1 0,0-1 0,0 1 0,1 0 1,0 0-1,-1 1 0,1-1 0,0 1 0,0-1 1,1 1-1,-1 0 0,1 0 0,0 0 0,0 0 1,0 1-1,1-1 0,-2 6 0,3-8-58,1-1 0,-1 0-1,1 1 1,0-1-1,0 1 1,-1-1 0,1 0-1,0 0 1,0 1-1,0-1 1,0 0 0,0 0-1,1 0 1,-1 0 0,0 0-1,0 0 1,1-1-1,-1 1 1,0 0 0,1 0-1,-1-1 1,1 1-1,-1-1 1,1 0 0,-1 1-1,1-1 1,-1 0 0,1 0-1,0 0 1,2 0-1,56 3-43,-56-3 1,31-1-471,-20 0 270,0 1 0,-1 0 0,1 1 0,0 0 1,27 7-1,-42-8 264,1 0 1,0 1-1,-1-1 1,1 0 0,-1 0-1,1 0 1,-1 0-1,1 1 1,-1-1 0,0 0-1,1 0 1,-1 1-1,1-1 1,-1 0-1,1 1 1,-1-1 0,0 1-1,1-1 1,-1 0-1,0 1 1,1-1 0,-1 1-1,0-1 1,0 1-1,0-1 1,1 1 0,-1-1-1,0 1 1,0-1-1,0 1 1,0-1 0,0 1-1,0-1 1,0 1-1,0 0 1,0-1 0,0 1-1,0-1 1,0 1-1,0-1 1,-1 1-1,1-1 1,0 1 0,0-1-1,0 1 1,-1-1-1,1 1 1,0-1 0,-1 0-1,1 1 1,0-1-1,-1 1 1,1-1 0,-1 0-1,1 1 1,0-1-1,-1 0 1,1 0 0,-1 1-1,1-1 1,-1 0-1,1 0 1,-2 1-1,-32 18 971,26-15-905,-11 5 447,0-1 1,-1-1-1,0 0 0,0-2 1,-33 5-1,78-12-3446,42-10-4969,-28-1 452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3.398"/>
    </inkml:context>
    <inkml:brush xml:id="br0">
      <inkml:brushProperty name="width" value="0.025" units="cm"/>
      <inkml:brushProperty name="height" value="0.025" units="cm"/>
    </inkml:brush>
  </inkml:definitions>
  <inkml:trace contextRef="#ctx0" brushRef="#br0">141 0 12364,'0'0'9838,"-4"12"-9282,-39 151 1291,-48 161-1185,91-323-680,-1 1 0,1-1 0,-1 0 1,1 1-1,0-1 0,0 1 1,-1-1-1,1 0 0,0 1 1,0-1-1,0 1 0,1-1 1,-1 0-1,0 1 0,0-1 0,1 0 1,0 2-1,-1-2-110,1-1 0,-1 1 0,1 0 0,-1-1-1,1 1 1,0-1 0,-1 1 0,1-1 0,0 1 0,-1-1 0,1 0 0,0 1-1,0-1 1,-1 0 0,1 0 0,0 1 0,0-1 0,0 0 0,-1 0 0,1 0 0,1 0-1,3 0-665,-1-1-1,0 0 1,0 1-1,0-1 0,0-1 1,0 1-1,0-1 1,0 1-1,0-1 0,3-3 1,17-12-5164</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3.803"/>
    </inkml:context>
    <inkml:brush xml:id="br0">
      <inkml:brushProperty name="width" value="0.025" units="cm"/>
      <inkml:brushProperty name="height" value="0.025" units="cm"/>
    </inkml:brush>
  </inkml:definitions>
  <inkml:trace contextRef="#ctx0" brushRef="#br0">191 95 8936,'4'-8'2237,"0"0"-1614,14-33 2981,-11 10 2211,-8 30-5740,1 1 1,0-1-1,-1 1 1,1-1-1,-1 1 1,1-1-1,0 1 1,-1 0-1,1-1 1,-1 1-1,1 0 1,-1 0-1,1-1 1,-1 1-1,1 0 1,-1 0-1,1 0 1,-1 0-1,0-1 1,1 1-1,-1 0 1,1 0-1,-1 0 1,1 0-1,-1 0 1,0 0-1,1 1 1,-1-1-1,1 0 1,-1 0-1,1 0 1,-1 0-1,1 1 1,-2-1 0,-21 8 51,12 0-112,0-1-1,0 1 0,1 1 0,1 0 1,-1 0-1,2 1 0,-1 0 0,-11 19 0,20-28-18,-1 0 0,1-1 0,-1 1 0,1 0-1,0-1 1,0 1 0,-1 0 0,1 0 0,0 0-1,0-1 1,0 1 0,0 0 0,0 0-1,0 0 1,0 0 0,0-1 0,0 1 0,0 0-1,0 0 1,0 0 0,1-1 0,-1 1-1,0 0 1,1 0 0,-1-1 0,0 1 0,1 0-1,-1 0 1,1-1 0,-1 1 0,1-1 0,-1 1-1,1 0 1,0-1 0,-1 1 0,1-1-1,0 1 1,0-1 0,-1 0 0,1 1 0,0-1-1,0 0 1,-1 0 0,1 1 0,0-1 0,0 0-1,0 0 1,-1 0 0,1 0 0,0 0-1,1 0 1,57 2-207,-42-3-127,-7 1 193,-1 1 1,1 0-1,0 0 0,18 6 1,-27-7 138,1 0 1,-1 1-1,0-1 0,0 1 1,0 0-1,0-1 0,0 1 1,1 0-1,-1 0 0,-1-1 1,1 1-1,0 0 0,0 0 1,0 0-1,0 0 0,-1 0 1,1 0-1,0 1 0,0 0 1,-1 0 2,0 0 1,0 0-1,0-1 1,0 1-1,0 0 1,-1-1-1,1 1 1,0-1-1,-1 1 1,0 0-1,1-1 1,-1 1-1,0-1 1,0 1-1,1-1 1,-1 0-1,0 1 1,-1-1-1,-1 2 1,-5 6 185,0-1 0,-1-1 0,0 1 0,0-2 0,0 1 0,-1-1 0,0 0 0,-1-1 1,-20 8-1,13-8 284,1 0 0,-1-1 0,1 0 0,-1-2 0,-30 1 0,53-14-1566,51-25-4295,-27 19 1606,10-6-3158</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4.750"/>
    </inkml:context>
    <inkml:brush xml:id="br0">
      <inkml:brushProperty name="width" value="0.025" units="cm"/>
      <inkml:brushProperty name="height" value="0.025" units="cm"/>
    </inkml:brush>
  </inkml:definitions>
  <inkml:trace contextRef="#ctx0" brushRef="#br0">45 78 6438,'0'0'17264,"2"-4"-17146,5-4-93,-4 4-7,0 1 1,0-1-1,-1 1 1,1-1 0,-1 0-1,0 0 1,0 0 0,0 0-1,0 0 1,-1 0 0,0 0-1,1-6 1,-2 10-22,0-1 1,-1 1-1,1 0 1,0-1-1,-1 1 1,1 0 0,0 0-1,-1-1 1,1 1-1,0 0 1,-1 0-1,1 0 1,-1-1-1,1 1 1,-1 0-1,1 0 1,0 0-1,-1 0 1,1 0-1,-1 0 1,1 0-1,-1 0 1,1 0 0,-1 0-1,1 0 1,-1 0-1,1 1 1,0-1-1,-1 0 1,1 0-1,-1 0 1,1 0-1,0 1 1,-1-1-1,1 0 1,0 0-1,-1 1 1,1-1 0,-1 1-1,-18 10-112,-14 29 159,31-37-42,1-1 0,-1 0 0,1 0 0,0 0 0,-1 1 0,1-1 0,1 1 0,-1-1 0,0 1 0,0-1 0,1 1 0,0-1 0,-1 1 0,1 0 0,0-1 0,0 1 0,1 4 0,0-6 1,0 0-1,0 0 1,0 0-1,0 0 0,0-1 1,1 1-1,-1 0 1,0-1-1,0 1 1,0-1-1,1 1 0,-1-1 1,0 0-1,1 1 1,-1-1-1,0 0 1,1 0-1,-1 0 0,2 0 1,35 0 112,-29 0-108,16-2 75,46-7 0,-3 0-16,-67 9-55,-1 1-1,0-1 1,1 0 0,-1 1 0,1-1 0,-1 1-1,0-1 1,1 1 0,-1-1 0,0 1 0,1-1-1,-1 1 1,0-1 0,0 1 0,0-1 0,1 1-1,-1-1 1,0 1 0,0-1 0,0 1 0,0-1-1,0 1 1,0-1 0,0 1 0,0 0 0,0-1-1,0 1 1,-1 0 0,3 8 741,7-18-237,1-7-550,0 0 0,1 1 1,1 0-1,0 1 0,23-19 1,-35 32 28,1 1 1,-1-1-1,1 1 1,-1-1-1,1 1 1,0 0-1,-1-1 1,1 1-1,0 0 1,-1-1-1,1 1 1,0 0-1,-1 0 1,1 0-1,0 0 1,0-1-1,-1 1 1,1 0-1,0 0 0,0 1 1,-1-1-1,1 0 1,0 0-1,0 0 1,-1 0-1,1 0 1,0 1-1,-1-1 1,1 0-1,0 1 1,-1-1-1,2 1 1,13 25-343,-13-16 250,1-1 0,-1 1 0,-1 0 0,1 11 0,-16 51 595,14-71-496,0 0 0,1-1 1,-1 1-1,1 0 1,-1 0-1,1-1 1,-1 1-1,1 0 1,0-1-1,-1 1 1,1-1-1,0 1 1,-1-1-1,1 1 1,0-1-1,-1 1 1,1-1-1,0 0 1,0 1-1,0-1 1,0 0-1,-1 0 1,1 0-1,0 1 1,0-1-1,0 0 1,0 0-1,0 0 1,-1 0-1,1-1 0,1 1 1,32-4 143,-26 2-126,-1-1 0,1-1 0,-1 1 0,0-1 0,0 0 0,0-1 0,-1 0 0,1 0 0,-1 0 0,0-1 0,-1 0 0,0 0 0,1 0 0,-2 0 0,1-1 0,-1 0 0,0 0 0,0-1 0,-1 1 0,0-1 0,-1 1 0,1-1 0,-1 0 0,1-15 0,-3 23-23,0-1 0,-1 1 1,1-1-1,0 1 0,-1 0 1,1-1-1,0 1 0,-1 0 1,1-1-1,-1 1 0,1 0 1,0-1-1,-1 1 0,1 0 1,-1 0-1,1 0 0,-1 0 1,1-1-1,-1 1 0,1 0 0,-1 0 1,1 0-1,-1 0 0,1 0 1,-1 0-1,1 0 0,-1 0 1,1 0-1,-1 0 0,1 0 1,-1 1-1,1-1 0,-1 0 1,1 0-1,-1 0 0,1 1 1,-1-1-1,1 0 0,0 1 1,-1-1-1,1 0 0,-1 1 1,1-1-1,0 0 0,-1 1 0,1-1 1,0 1-1,0-1 0,-1 1 1,1-1-1,0 0 0,0 1 1,0-1-1,-1 1 0,1-1 1,0 1-1,0 0 0,0 1 4,-1-1-1,1 1 0,0 0 1,0-1-1,0 1 1,0-1-1,0 1 0,0 0 1,0-1-1,1 1 1,-1-1-1,1 1 0,-1 0 1,1-1-1,-1 1 0,1-1 1,0 0-1,0 1 1,0-1-1,0 0 0,0 1 1,0-1-1,0 0 1,0 0-1,0 0 0,0 0 1,1 0-1,-1 0 1,0 0-1,1 0 0,-1-1 1,3 2-1,1-1 19,-1 0 0,1 0 0,0-1-1,0 1 1,0-1 0,0 0 0,-1 0 0,1-1 0,0 0 0,6-1-1,-2-1-41,0 0 0,0-1-1,-1 0 1,0 0 0,0-1 0,0 0-1,0 0 1,10-11 0,-17 15-24,-9 22 133,3-13 2,1-1 1,1 0-1,-1 1 0,1-1 1,0 1-1,1 0 0,0 0 1,0 0-1,1 0 0,-1 14 1,2-22-106,1 1 1,-1-1-1,0 0 0,0 1 1,1-1-1,-1 0 0,0 1 1,0-1-1,1 0 0,-1 1 1,0-1-1,1 0 1,-1 0-1,0 1 0,1-1 1,-1 0-1,0 0 0,1 0 1,-1 1-1,1-1 0,-1 0 1,1 0-1,-1 0 0,0 0 1,1 0-1,-1 0 1,1 0-1,-1 0 0,0 0 1,1 0-1,-1 0 0,1 0 1,-1 0-1,1-1 0,-1 1 1,0 0-1,1 0 1,-1 0-1,0 0 0,1-1 1,-1 1-1,0 0 0,1-1 1,-1 1-1,1-1 0,19-11-2651,-4-8-1788,-3-7-2398</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5.079"/>
    </inkml:context>
    <inkml:brush xml:id="br0">
      <inkml:brushProperty name="width" value="0.025" units="cm"/>
      <inkml:brushProperty name="height" value="0.025" units="cm"/>
    </inkml:brush>
  </inkml:definitions>
  <inkml:trace contextRef="#ctx0" brushRef="#br0">0 0 15567,'0'0'6566,"62"38"-8360,-35-27-1985,-3-2-2147</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5.452"/>
    </inkml:context>
    <inkml:brush xml:id="br0">
      <inkml:brushProperty name="width" value="0.025" units="cm"/>
      <inkml:brushProperty name="height" value="0.025" units="cm"/>
    </inkml:brush>
  </inkml:definitions>
  <inkml:trace contextRef="#ctx0" brushRef="#br0">95 2 8520,'0'0'14729,"-9"4"-13544,0-1-1034,1 1 1,0 0 0,0 0-1,0 1 1,-11 9 0,17-12-152,0-1 1,0 0-1,0 1 0,1 0 1,-1-1-1,0 1 1,1 0-1,0 0 0,-1 0 1,1 0-1,0 0 1,0 0-1,0 0 0,0 0 1,0 1-1,1-1 1,-1 0-1,1 1 0,-1-1 1,1 0-1,0 1 1,0-1-1,0 0 0,0 1 1,0-1-1,1 0 1,-1 1-1,1-1 0,-1 0 1,1 1-1,0-1 1,0 0-1,1 3 0,0-3-39,0 0-1,0 0 0,0 0 1,0-1-1,0 1 0,1 0 1,-1-1-1,1 1 0,-1-1 0,1 0 1,-1 0-1,1 0 0,-1 0 1,1 0-1,0-1 0,0 1 1,4-1-1,55 2-1881,-47-2 868,46-1-6282,-38-5 1777</inkml:trace>
  <inkml:trace contextRef="#ctx0" brushRef="#br0" timeOffset="1">229 58 6758,'0'0'16992,"10"-2"-16799,114-5 90,-93-7-170,-30 14-107,-1-1 1,1 1 0,-1 0 0,1 0-1,0-1 1,-1 1 0,1 0 0,-1-1 0,1 1-1,-1 0 1,1-1 0,-1 1 0,1-1 0,-1 1-1,0-1 1,1 1 0,-1-1 0,0 1-1,1-1 1,-1 0 0,0 1 0,1-1 0,-1 1-1,0-1 1,0 0 0,0 1 0,0-1 0,0 0-1,0 1 1,0-1 0,0 0 0,0 1 0,0-1-1,0 1 1,0-1 0,0 0 0,0 1-1,-1-1 1,1 0 0,0 1 0,0-1 0,-1 1-1,1-1 1,0 1 0,-1-1 0,1 1 0,-1-1-1,1 1 1,-1-1 0,0 0 0,-2 0-4,0-1 1,-1 1 0,1 0 0,0 0-1,-1 1 1,1-1 0,0 1 0,-1-1-1,1 1 1,-1 0 0,1 1 0,0-1-1,-1 0 1,1 1 0,-7 2-1,2-1 35,-1 1-1,0 0 0,1 0 0,-15 9 0,15-7 153,1 0-1,0 0 1,0 1 0,0 0-1,1 1 1,-8 9-1,12-13-125,0 0 1,-1 0-1,1 0 0,1 1 0,-1-1 0,0 0 1,1 1-1,0 0 0,0-1 0,0 1 0,0 0 0,1 0 1,-1-1-1,1 1 0,0 0 0,0 0 0,1 4 1,0-5-75,0-1 0,0 0 0,0 0 0,1 0 0,-1 0 0,1 0 0,0 0 0,-1 0 0,1 0 0,0-1 0,0 1 0,0 0 0,0-1 0,0 0 0,0 0 0,1 1 0,-1-1 0,0-1 0,1 1 0,-1 0 1,0 0-1,1-1 0,-1 0 0,6 1 0,66 4-2513,-68-5 1889,33-2-3899,-3-7-2353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6.470"/>
    </inkml:context>
    <inkml:brush xml:id="br0">
      <inkml:brushProperty name="width" value="0.025" units="cm"/>
      <inkml:brushProperty name="height" value="0.025" units="cm"/>
    </inkml:brush>
  </inkml:definitions>
  <inkml:trace contextRef="#ctx0" brushRef="#br0">23 0 7783,'0'0'11755,"-2"9"-11653,-11 205 78,7-72 1193,5-94-465,20-79-7170,-14 9 769</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8:05.905"/>
    </inkml:context>
    <inkml:brush xml:id="br0">
      <inkml:brushProperty name="width" value="0.025" units="cm"/>
      <inkml:brushProperty name="height" value="0.025" units="cm"/>
    </inkml:brush>
  </inkml:definitions>
  <inkml:trace contextRef="#ctx0" brushRef="#br0">219 0 15375,'0'0'8973,"-10"4"-8855,0-1-45,1 0 1,0 1-1,0 1 1,-10 5-1,16-8-45,0 0-1,0 0 1,0 1-1,0-1 1,1 1 0,-1-1-1,1 1 1,-1 0-1,1 0 1,0 0 0,0 0-1,1 0 1,-1 0-1,0 1 1,1-1 0,0 0-1,0 1 1,-1 5-1,2-8-45,1 0-1,-1 1 1,1-1-1,-1 0 1,1 0-1,-1 0 1,1 0-1,0 0 1,0 0-1,-1 0 1,1 0-1,0 0 1,0 0-1,0 0 1,0 0-1,0 0 1,0-1-1,1 1 1,-1-1-1,0 1 1,0 0-1,0-1 1,1 0-1,-1 1 1,0-1-1,0 0 1,1 0 0,-1 0-1,0 0 1,2 0-1,51 5-947,-46-5 696,31 1-381,35 4 202,-74-5 465,-1 0-1,1 0 1,-1 0-1,1 1 1,0-1 0,-1 0-1,1 0 1,0 1 0,-1-1-1,1 0 1,0 1 0,0-1-1,-1 0 1,1 1 0,0-1-1,0 1 1,-1-1-1,1 0 1,0 1 0,0-1-1,0 1 1,0-1 0,0 1-1,0-1 1,0 0 0,0 1-1,0-1 1,0 1 0,0-1-1,0 1 1,0-1 0,0 1-1,0-1 1,0 0-1,1 1 1,-1-1 0,0 1-1,0-1 1,0 0 0,1 1-1,-1-1 1,0 0 0,0 1-1,1-1 1,-1 0 0,0 1-1,1-1 1,-1 0-1,0 0 1,1 1 0,-1-1-1,1 0 1,-1 0 0,0 0-1,1 0 1,-1 1 0,1-1-1,-1 0 1,1 0 0,-1 0-1,0 0 1,1 0-1,0 0 1,-34 17 1252,-61 17 288,35-13-1942,-59 29 0,104-44-2966,10-5-2365</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5:12.678"/>
    </inkml:context>
    <inkml:brush xml:id="br0">
      <inkml:brushProperty name="width" value="0.025" units="cm"/>
      <inkml:brushProperty name="height" value="0.025" units="cm"/>
    </inkml:brush>
  </inkml:definitions>
  <inkml:trace contextRef="#ctx0" brushRef="#br0">2576 117 3651,'0'-6'46,"0"0"0,0 0 0,0 0-1,-1 0 1,0 0 0,0 0-1,0 0 1,-1 0 0,0 1-1,-3-8 1,2 9-70,1 2 0,-1-1 0,0 0 0,0 0 0,0 1 0,0 0 0,0-1 0,0 1-1,-1 1 1,1-1 0,-1 0 0,1 1 0,-1-1 0,0 1 0,1 0 0,-1 1 0,-5-2 0,-31-2 627,0 1 0,-1 1 1,1 3-1,-40 5 0,-122 21 1256,42-4-803,-343 43-624,437-53-251,-89 31 0,52-13-324,72-24 45,0-2-1,-62 3 1,52-6 203,-44 8 0,-53 21 100,-102 16-63,204-43 72,-1 1 0,-63 18 1,86-18-211,0 0 1,0 1 0,1 0-1,0 1 1,0 1-1,1 0 1,0 1-1,0 0 1,-19 20-1,-26 31-2091,26-33-160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5:15.120"/>
    </inkml:context>
    <inkml:brush xml:id="br0">
      <inkml:brushProperty name="width" value="0.025" units="cm"/>
      <inkml:brushProperty name="height" value="0.025" units="cm"/>
    </inkml:brush>
  </inkml:definitions>
  <inkml:trace contextRef="#ctx0" brushRef="#br0">21853 46 7976,'-10'1'0,"-36"7"58,-63 19 1,76-20-697,-1-1 0,0-1 0,-58-1 0,-25 4 1813,9 9 242,-125 37 1,-102 49-979,-17 4-350,-330 55-7,-146 40 194,-1350 439-74,149 1-119,1373-428-32,-1012 370-190,210-69 11,911-335 296,-1206 425 822,-939 483-1240,2276-916 116,-1575 567-240,1237-474 695,719-252-314,-802 303 277,599-214 24,-324 193 0,372-179-335,4 7 1,-210 185-1,360-276 106,2 2 1,1 1-1,-47 65 0,72-88-79,-1 1 0,1 0 1,1 0-1,0 1 0,1 0 0,1 0 0,0 1 1,1-1-1,0 1 0,2 0 0,-1 0 1,2 0-1,0 1 0,1-1 0,2 25 0,1-31-7,-1 1 0,2-1-1,-1 0 1,2 0-1,-1 0 1,1 0-1,0-1 1,1 0 0,0 0-1,0 0 1,1-1-1,0 0 1,0 0-1,0 0 1,1-1 0,0 0-1,1-1 1,-1 0-1,16 7 1,4 0 5,0-1 0,0-1 0,1-2 0,0 0 0,38 3 0,70 2 202,263-11 1,-224-14-85,257-49 0,169-74 120,-507 112-229,150-36-6,1234-261 78,-814 214 134,819-156-122,-233-51 3,-383 90-49,1578-471-301,-344-79 291,-1685 613-38,4057-1455-574,-4068 1478 620,1107-407-43,443-244 811,-1196 441-788,-555 234 0,296-215 1,-497 325-23,339-273 99,-304 240-96,-1-2 0,-2-2-1,-2-1 1,-1-2 0,-3-1 0,30-56 0,-49 77-7,-1 0 1,-1-1 0,-1 0-1,-1 0 1,-1 0 0,-1-1-1,-1 0 1,-1 0 0,-2-48-1,-2 57 11,0 1-1,-2-1 1,0 1 0,0 0-1,-2 0 1,0 1-1,0-1 1,-2 1-1,1 0 1,-2 0-1,0 1 1,0 0-1,-2 1 1,1 0-1,-1 0 1,-1 1-1,-15-13 1,-2 4 38,0 2 0,-1 0 0,-1 2-1,0 1 1,-1 2 0,-1 1 0,0 1 0,0 2 0,-66-10 0,-21 5-262,-169 1 0,-346 29-3575,471-8 882</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5:47.458"/>
    </inkml:context>
    <inkml:brush xml:id="br0">
      <inkml:brushProperty name="width" value="0.025" units="cm"/>
      <inkml:brushProperty name="height" value="0.025" units="cm"/>
    </inkml:brush>
  </inkml:definitions>
  <inkml:trace contextRef="#ctx0" brushRef="#br0">48 9292 7495,'0'0'988,"-8"-9"-892,0 1-96,5 6-3,1 0 1,-1 0-1,1-1 1,-1 1 0,1-1-1,0 0 1,0 0-1,0 0 1,1 0 0,-1 0-1,1 0 1,0 0-1,-1-1 1,1 1 0,1 0-1,-1-1 1,0 1 0,1 0-1,0-5 1,1-25 6,2 0 0,1 1 0,2-1 0,12-41 0,52-127-140,-35 106-325,376-986 312,-334 891 238,335-747 51,71 49-129,-468 861-12,421-698 18,-342 585 6,7 5 0,5 5-1,126-119 1,-174 194-22,278-251 119,-277 260-14,2 1 0,1 4 0,3 2 0,70-31 0,630-213 796,-699 265-889,0 4-1,1 2 0,0 3 1,113 0-1,275 33 87,-158-3-73,23 0 93,-244-12 34,-1 3-1,88 26 1,405 118 7,-500-138-154,-2 2 1,0 4-1,-1 3 0,112 63 1,264 130 61,-174-94-3,262 176-33,-420-236-22,190 83 0,-1-2 2,-77-19-12,229 122 0,-315-190-9,189 56 0,94 40 1,-187-49 16,5-9 1,353 94 0,-468-162 7,474 141 80,142 57 278,-561-180-286,261 108 0,189 37-10,-299-103-49,-201-60 96,1-5 0,214 14 0,-114-17-46,-149-12-84,1-4 0,0-3 1,0-4-1,0-3 0,-1-4 1,1-3-1,147-41 0,-93 10 2,-3-6-1,-2-6 1,-2-5-1,-3-6 1,159-110-1,187-191 27,-356 265-248,193-223 0,-46-11 84,235-399-1,-332 449 227,141-337 1,-115 116 2,-35-12 33,-34 107-63,293-760 1106,-221 652-763,-93 165-3183,-87 287 865,-6 9-517</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6:59.368"/>
    </inkml:context>
    <inkml:brush xml:id="br0">
      <inkml:brushProperty name="width" value="0.025" units="cm"/>
      <inkml:brushProperty name="height" value="0.025" units="cm"/>
    </inkml:brush>
  </inkml:definitions>
  <inkml:trace contextRef="#ctx0" brushRef="#br0">39 376 6182,'0'0'667,"-5"-10"-357,0 3-156,2 3-44,0 0 1,0 0-1,0-1 1,0 0-1,1 1 0,0-1 1,0 0-1,0 0 0,0 0 1,1 0-1,-1-6 1,36 10-106,25-2 49,0-3 1,104-24 0,-90 14 84,85-6 1,-69 16-108,915-26 101,-442 20-144,-494 8-10,585-3 251,-464 9-219,1246-1 149,-1362 2-146,91 16 1,42 3 9,478-13 40,-473-27 274,13 0 66,327-13-185,136 17-90,-487 15-114,200 20 0,-98-2 13,684 27-178,-633-39 144,262 13 7,493 44 10,-289-58 36,-808-6-46,965-59-3,-389 16-17,790-62 55,-557 37-40,-701 58-1,561-18 549,-642 33-805,-35-5-859,-8-1-1151,-33-6-3686</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00.751"/>
    </inkml:context>
    <inkml:brush xml:id="br0">
      <inkml:brushProperty name="width" value="0.025" units="cm"/>
      <inkml:brushProperty name="height" value="0.025" units="cm"/>
    </inkml:brush>
  </inkml:definitions>
  <inkml:trace contextRef="#ctx0" brushRef="#br0">2436 187 8200,'-44'-20'376,"-57"-35"1,76 39-189,-1 2 0,0 0 0,-1 2 0,0 0 0,-1 2 1,0 1-1,-35-6 0,-60 6-1278,-182 9 1,246 1 1175,-91 5 11,1 7-1,-225 48 1,283-40-48,1 5-1,1 3 1,2 5 0,1 3-1,-101 60 1,161-81 32,1 1 0,0 1 0,1 1 0,-42 43 0,57-52-75,0 1 1,1 0-1,0 0 1,1 1-1,0 0 1,1 0 0,0 1-1,1 0 1,1 0-1,0 0 1,0 0-1,1 1 1,-1 18 0,3-19-17,1-1 1,0 1 0,1 0 0,1 0 0,0 0-1,0 0 1,2-1 0,-1 0 0,9 20 0,-3-16-4,0 0 1,0-1 0,2 0 0,0-1 0,0 0 0,20 17 0,0-2 35,2-1 0,1-2 0,1-1 0,1-2 0,1-1-1,0-3 1,2 0 0,81 25 0,-31-20 32,1-5 1,0-3-1,105 4 1,1130 27 50,-909-74-79,-352 19-12,-1-4 0,0-2 0,-1-2 0,87-37 0,-128 44-4,0 0 0,-1-2 0,0-1 0,-1 0-1,0-1 1,-1-1 0,26-27 0,-39 35 33,1 0 1,-1-1-1,0 0 0,-1 0 0,0 0 0,0 0 0,0-1 0,-1 1 0,0-1 0,0 0 1,-1 0-1,0 0 0,-1 0 0,0 0 0,0-1 0,-1 1 0,1 0 0,-2 0 0,1-1 1,-1 1-1,-1 0 0,0 0 0,0 0 0,-3-8 0,-4-7 4,-1 1 0,-2 1 0,0-1 0,-1 2 0,-1 0 0,0 1 0,-34-34 0,22 28 90,-2 0 0,-1 2 0,0 1-1,-52-28 1,43 31-133,-1 1-1,-1 2 1,0 2 0,-1 2-1,-1 2 1,-71-10 0,24 13-1411,-1 3 0,-102 10 0,78 0-1835</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08.725"/>
    </inkml:context>
    <inkml:brush xml:id="br0">
      <inkml:brushProperty name="width" value="0.025" units="cm"/>
      <inkml:brushProperty name="height" value="0.025" units="cm"/>
    </inkml:brush>
  </inkml:definitions>
  <inkml:trace contextRef="#ctx0" brushRef="#br0">160 86 2466,'-9'3'753,"-21"5"-221,-45 13 139,30-5 3192,109 0-1808,-14-6-2077,0-2 0,99 3-1,102-19 240,-34 1 18,1606-3 1345,-1084-19-1496,2 1 126,-161 37 5,163-1-9,-235-36-80,61 0 672,-540 28-758,899-36 1153,-679 14-814,-247 22-123,-33 9 326,31-8-681,1 0 1,-1-1-1,0 1 0,0-1 0,0 1 0,0-1 0,1 1 1,-1-1-1,0 1 0,0 0 0,1-1 0,-1 1 1,0-1-1,1 0 0,-1 1 0,1-1 0,-1 1 1,1-1-1,-1 0 0,1 1 0,-1-1 0,1 0 0,-1 1 1,1-1-1,-1 0 0,1 0 0,-1 0 0,1 1 1,0-1-1,-1 0 0,1 0 0,-1 0 0,1 0 1,0 0-1,-1 0 0,1 0 0,0 0 0,25-2-3630,-16-4-1241</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0.372"/>
    </inkml:context>
    <inkml:brush xml:id="br0">
      <inkml:brushProperty name="width" value="0.025" units="cm"/>
      <inkml:brushProperty name="height" value="0.025" units="cm"/>
    </inkml:brush>
  </inkml:definitions>
  <inkml:trace contextRef="#ctx0" brushRef="#br0">76 1 6566,'0'0'956,"-9"3"-529,5-1-405,0-1 1,0 1 0,0 0-1,1 1 1,-1-1 0,0 1-1,1-1 1,0 1 0,-1 0-1,1 0 1,0 1 0,1-1-1,-1 1 1,0-1-1,1 1 1,0 0 0,0 0-1,0 0 1,1 0 0,-1 0-1,1 0 1,0 1 0,0-1-1,0 0 1,1 1 0,0-1-1,-1 1 1,2 4-1,-1-3 19,1 1-1,0-1 0,1 0 1,-1 1-1,1-1 0,0 0 1,1 0-1,0 0 0,0 0 1,0 0-1,0-1 0,1 1 1,6 6-1,9 10 431,40 34 0,-16-15-195,-28-27-44,0-1-1,1 0 0,1-1 0,0-1 0,0-1 0,1 0 0,1-2 0,-1 0 0,1 0 0,1-2 1,-1-1-1,1 0 0,25 2 0,27 0-92,0-3 1,100-8-1,-140 3-141,362-41 229,-1-32 315,-3 0-291,156-3-193,-531 75-99,-11-1-662,-12 1-1798,-21-1-852</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0.995"/>
    </inkml:context>
    <inkml:brush xml:id="br0">
      <inkml:brushProperty name="width" value="0.025" units="cm"/>
      <inkml:brushProperty name="height" value="0.025" units="cm"/>
    </inkml:brush>
  </inkml:definitions>
  <inkml:trace contextRef="#ctx0" brushRef="#br0">1 426 8104,'0'0'4046,"12"-3"-3624,2-1-349,-1 0 0,0-2 0,0 0 0,0 0 1,-1-1-1,0-1 0,0 0 0,-1 0 0,17-16 0,114-123 253,-120 122-58,-2-2 0,0 0 0,-2-1 0,16-34 0,-34 60-156,1 1-1,-1-1 1,1 0 0,0 1 0,-1-1-1,1 1 1,0-1 0,0 1 0,0-1 0,0 1-1,1 0 1,-1-1 0,0 1 0,1 0-1,-1 0 1,3-2 0,-2 3-89,1 1 0,-1-1 0,0 0 0,0 1 0,1-1 0,-1 1-1,0 0 1,0 0 0,0 0 0,0 0 0,4 2 0,-4-2-63,46 20 96,2-3-1,79 20 1,-6-3-490,-108-30-448,1-1-1,-1 0 0,1-1 1,0-1-1,24 1 1,5-3-2364</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3.917"/>
    </inkml:context>
    <inkml:brush xml:id="br0">
      <inkml:brushProperty name="width" value="0.025" units="cm"/>
      <inkml:brushProperty name="height" value="0.025" units="cm"/>
    </inkml:brush>
  </inkml:definitions>
  <inkml:trace contextRef="#ctx0" brushRef="#br0">1 30 14638,'0'0'5055,"1"8"-4777,2 14-90,-2-7 240,0-1-1,1-1 1,1 1 0,0 0 0,10 23 0,-13-37-386,0 1 0,1 0 0,-1 0 0,1-1 0,-1 1 0,1-1 0,-1 1 0,1-1 0,-1 1 0,1 0 0,0-1 0,-1 0 0,1 1 0,0-1 0,-1 1 0,1-1 0,0 0 0,-1 0 0,1 1 0,0-1 0,0 0 0,-1 0 0,1 0 0,0 0 0,0 0 0,0 0 0,-1 0 0,2 0 0,21-13 1014,15-33 253,-35 42-1236,24-41 397,-20 33-189,0 0 0,1 0-1,0 1 1,10-11 0,-13 69 477,-5 106-913,4-151-651,4-9 265,5-10-509,21-55-9194,-22 49 2930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6.794"/>
    </inkml:context>
    <inkml:brush xml:id="br0">
      <inkml:brushProperty name="width" value="0.025" units="cm"/>
      <inkml:brushProperty name="height" value="0.025" units="cm"/>
    </inkml:brush>
  </inkml:definitions>
  <inkml:trace contextRef="#ctx0" brushRef="#br0">1 65 14029,'0'0'7170,"13"-6"-6706,25-7-267,1 2-1,0 1 1,0 2-1,49-3 0,5 6-381,-54 5-4680,-54 7-6356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4.837"/>
    </inkml:context>
    <inkml:brush xml:id="br0">
      <inkml:brushProperty name="width" value="0.025" units="cm"/>
      <inkml:brushProperty name="height" value="0.025" units="cm"/>
    </inkml:brush>
  </inkml:definitions>
  <inkml:trace contextRef="#ctx0" brushRef="#br0">44 176 9929,'0'0'3155,"3"-8"-1761,4-7-817,10-30 5049,-22 53-2103,-7 13-3075,10-18-20,-6 10-315,1 1 1,0 0-1,1 0 1,1 0 0,0 1-1,1 0 1,1 0-1,0 0 1,1 0-1,0 29 1,2-44-108,0 0 1,0 1 0,1-1-1,-1 0 1,0 1-1,0-1 1,0 0 0,1 0-1,-1 1 1,0-1-1,0 0 1,1 0-1,-1 1 1,0-1 0,0 0-1,1 0 1,-1 0-1,0 0 1,1 1-1,-1-1 1,0 0 0,1 0-1,-1 0 1,0 0-1,1 0 1,-1 0-1,0 0 1,1 0 0,-1 0-1,0 0 1,1 0-1,-1 0 1,0 0-1,1 0 1,-1 0 0,0 0-1,1 0 1,-1-1-1,0 1 1,1 0-1,-1 0 1,0 0 0,1-1-1,-1 1 1,0 0-1,0 0 1,1-1-1,-1 1 1,0 0 0,0 0-1,1-1 1,16-13 393,-11 0-99,0 0-1,-1-1 1,-1 1 0,0-1 0,-1 0 0,-1 0-1,0-1 1,-1 1 0,-1 0 0,-1-19-1,1 33-261,3-3-55,-1 1 0,1-1 0,0 1 0,0 0 0,0 0 0,1 0 0,-1 0 0,1 1 0,0 0 0,4-3 0,1-1 16,-8 5-8,52-34 41,-51 34-68,1-1 0,1 1 0,-1-1-1,0 1 1,0 0 0,0 0 0,1 0 0,-1 1 0,0-1 0,1 1 0,-1 0 0,0 0 0,1 0 0,-1 0 0,1 1 0,2 0 0,-4 0 22,-1 0 0,1 0 1,-1 0-1,1 1 0,-1-1 0,0 0 1,0 1-1,0-1 0,0 1 0,0 0 1,0-1-1,0 1 0,0 0 0,0-1 1,-1 1-1,1 0 0,-1 0 0,0 0 1,1-1-1,-1 1 0,0 0 0,0 2 1,1 52 46,-2-40-37,1-16 4,0 1-1,0-1 1,0 0-1,0 1 1,0-1 0,0 1-1,0-1 1,0 0-1,0 1 1,0-1 0,0 0-1,0 1 1,0-1-1,0 1 1,0-1-1,0 0 1,0 1 0,1-1-1,-1 0 1,0 1-1,0-1 1,0 0-1,1 1 1,-1-1 0,0 0-1,0 0 1,1 1-1,-1-1 1,0 0 0,1 0-1,-1 1 1,0-1-1,1 0 1,-1 0-1,0 0 1,1 0 0,-1 0-1,1 1 1,17-11 80,29-35 80,-27 24-180,-4 7 6,0 1 0,24-15 1,-35 24-2,0 1 0,0 1 1,1-1-1,-1 1 0,1-1 1,-1 2-1,1-1 0,0 1 1,0 0-1,0 0 0,-1 0 1,1 1-1,7 0 0,-12 0 6,0 1 0,0-1 0,-1 1 0,1-1 1,0 1-1,-1-1 0,1 1 0,-1-1 0,1 1 0,-1 0 0,1-1 0,-1 1 0,1 0 0,-1 0 0,1-1 0,-1 1 0,0 0 0,0 0 0,1 0 1,-1-1-1,0 1 0,0 0 0,0 0 0,0 0 0,0 0 0,0 1 0,0 30-68,-1-23 62,1 54-2,4-64 71,-1-1 0,0 1-1,0-1 1,0 1 0,0-1 0,0 0 0,-1 0 0,1 0-1,-1 0 1,3-4 0,17-17-2,38-36 42,-56 55-120,0 1 0,0 0 0,0 0 0,1 0 0,-1 1 0,1 0-1,-1 0 1,1 0 0,0 0 0,0 1 0,0-1 0,0 1 0,6 0 0,-10 1 15,-1 0 0,1 0 0,-1 0 0,1 0 0,-1 0 0,1 0 0,-1 0 0,1 0 0,-1 0 0,1 1 0,-1-1 0,1 0 0,-1 0 0,1 1 0,-1-1 0,0 0 0,1 1-1,-1-1 1,1 0 0,-1 1 0,0-1 0,1 0 0,-1 1 0,0-1 0,1 1 0,-1-1 0,0 1 0,0-1 0,0 1 0,1-1 0,-1 1 0,0 0 0,0 22-81,1 2 176,-1-25-79,0 1 0,0-1 0,0 1 0,0-1-1,1 1 1,-1-1 0,0 1 0,1-1 0,-1 1 0,0-1 0,1 1-1,-1-1 1,0 1 0,1-1 0,-1 1 0,1-1 0,-1 0-1,1 1 1,-1-1 0,1 0 0,-1 0 0,1 1 0,-1-1 0,1 0-1,-1 0 1,1 0 0,0 1 0,-1-1 0,1 0 0,-1 0-1,1 0 1,0 0 0,7-1-48,5 3-2077,-10 7-8137,-3-1-2716</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5.740"/>
    </inkml:context>
    <inkml:brush xml:id="br0">
      <inkml:brushProperty name="width" value="0.025" units="cm"/>
      <inkml:brushProperty name="height" value="0.025" units="cm"/>
    </inkml:brush>
  </inkml:definitions>
  <inkml:trace contextRef="#ctx0" brushRef="#br0">101 439 11499,'-3'-18'8385,"-6"7"-4552,7 11-3731,0-1 0,0 0 0,0 1 0,1-1 0,-1 1 1,0 0-1,0 0 0,0 0 0,0 0 0,0 0 0,0 0 1,0 0-1,0 1 0,0-1 0,0 0 0,-2 2 0,1-1-69,0 0-1,1 1 0,-1 0 1,0-1-1,1 1 0,-1 0 0,1 0 1,0 0-1,0 0 0,0 1 1,0-1-1,0 1 0,0-1 0,0 1 1,1 0-1,-1-1 0,1 1 0,0 0 1,0 0-1,-1 5 0,-1 3 25,1-1 0,0 1-1,0 0 1,1 17-1,1-28-55,0 1-1,0-1 0,0 1 0,0 0 0,0-1 1,0 1-1,0-1 0,0 1 0,0 0 1,0-1-1,1 1 0,-1-1 0,0 1 1,0-1-1,1 1 0,-1-1 0,0 1 0,1-1 1,-1 1-1,0-1 0,1 0 0,-1 1 1,1-1-1,-1 1 0,1-1 0,-1 0 1,1 1-1,-1-1 0,1 0 0,-1 0 0,1 0 1,0 1-1,23-5 108,20-21 246,-32 14-295,0-1 0,-1-1-1,-1 0 1,0 0 0,-1-1-1,0 0 1,13-30 0,-23 121-347,0-73 275,1 0 0,0 0 0,0 0 1,0 0-1,0 0 0,1 0 0,0 0 1,0 0-1,0 0 0,2 4 0,-2-7 9,0 0 0,0 0 0,0 0 0,0 0 0,0 0 0,0 0 0,0 0 0,0 0 0,1 0 0,-1-1 0,0 1 0,1-1 0,-1 1 0,0-1 0,1 1 0,-1-1 0,1 0 0,-1 0 0,0 1 0,1-1 0,-1 0 0,1 0 0,-1-1 0,1 1 0,-1 0 0,1 0 0,-1-1 0,0 1 0,1-1 0,-1 1 0,0-1 0,2-1 0,6-1 28,-1-1-1,0-1 1,0 0-1,-1 0 0,1-1 1,-1 1-1,0-1 1,-1-1-1,1 0 1,6-9-1,6-9 227,27-46 0,-33 46-23,-1-1 0,-1 0-1,-1 0 1,-2-2 0,0 1-1,-2-1 1,-1 1 0,-1-2-1,-2 1 1,0-31-1,-2 58-228,0 0 0,0 1 0,0-1 0,1 0 0,-1 0 0,0 0 0,0 0 0,0 1 0,0-1 0,-1 0-1,1 0 1,0 0 0,0 0 0,0 1 0,-1-1 0,1 0 0,0 0 0,-1 0 0,1 1 0,-1-1 0,1 0-1,-1 1 1,1-1 0,-1 0 0,1 1 0,-1-1 0,0 1 0,1-1 0,-1 1 0,-1-1 0,1 1-10,0 0 0,-1 1 0,1-1 0,-1 1 1,1-1-1,0 1 0,-1-1 0,1 1 0,0 0 1,0 0-1,0 0 0,0-1 0,-1 1 0,1 0 1,-1 2-1,-40 52-180,40-53 216,-12 17 0,1 1 0,1 0 0,1 1 0,1 0 0,0 0 0,2 1 0,1 1 0,0-1 0,2 1 0,0 0 0,-1 31 0,6-51-17,0 0 0,0 0 1,1 0-1,-1 0 0,1 0 0,0-1 1,0 1-1,0 0 0,0 0 0,0 0 1,1-1-1,-1 1 0,1-1 0,-1 1 1,1-1-1,0 1 0,0-1 0,0 0 1,1 0-1,-1 0 0,0 0 0,1-1 1,-1 1-1,1-1 0,0 1 0,-1-1 1,1 0-1,0 0 0,0 0 0,0 0 1,3 0-1,11 2-301,0 0 1,0-2-1,1 0 1,22-1-1,-17-1-1198,3 0-3110,-9-6-3085</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6.629"/>
    </inkml:context>
    <inkml:brush xml:id="br0">
      <inkml:brushProperty name="width" value="0.025" units="cm"/>
      <inkml:brushProperty name="height" value="0.025" units="cm"/>
    </inkml:brush>
  </inkml:definitions>
  <inkml:trace contextRef="#ctx0" brushRef="#br0">1 74 10410,'1'2'6017,"0"3"-3296,0 13-2991,-1-15 1048,1 4-700,0-1-1,0 1 1,0 0-1,1-1 1,0 0 0,1 1-1,5 9 1,-8-15-84,0 0 0,1 0-1,-1-1 1,1 1 0,-1 0 0,1 0 0,0-1 0,-1 1 0,1 0 0,0-1 0,-1 1-1,1-1 1,0 1 0,0-1 0,-1 1 0,1-1 0,0 0 0,0 1 0,0-1 0,0 0-1,0 0 1,-1 0 0,1 1 0,1-1 0,0-1 16,0 0 0,-1 0 0,1 1 0,-1-1 0,0 0 0,1 0-1,-1 0 1,0-1 0,1 1 0,-1 0 0,0 0 0,0-1 0,0 1 0,0 0 0,0-1 0,0 1 0,-1-1 0,2-2 0,7-16 1043,-1 0 0,-1 0 1,-1-1-1,0 0 1,3-29-1,10 106-562,-16-40-542,13 48-766,-15-61 438,0 0 0,0 0 0,0 1 0,0-1-1,1-1 1,-1 1 0,1 0 0,0 0 0,0-1 0,0 1 0,0-1-1,1 1 1,-1-1 0,1 0 0,3 3 0,7-4-4506,0-7-2893</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8.407"/>
    </inkml:context>
    <inkml:brush xml:id="br0">
      <inkml:brushProperty name="width" value="0.025" units="cm"/>
      <inkml:brushProperty name="height" value="0.025" units="cm"/>
    </inkml:brush>
  </inkml:definitions>
  <inkml:trace contextRef="#ctx0" brushRef="#br0">32 70 4516,'1'-9'7677,"1"-45"48,-2 52-5457,1 28-132,3 55-1856,5 0 0,2 0 0,32 109 1,-40-182 746,-3-18-426,-8-21-110,-56-66-180,30 49-611,49 81-709,-12-29 1000,1 1 0,0-1 0,0 0 1,0 0-1,0-1 0,1 1 0,-1-1 0,1 0 0,0 0 1,0-1-1,0 0 0,0 1 0,9 1 0,-11-3 10,1-1-1,-1 0 0,0 0 0,1 0 1,-1 0-1,0 0 0,1 0 0,-1-1 1,0 0-1,1 0 0,-1 0 0,0 0 1,0 0-1,0-1 0,0 1 0,0-1 1,0 0-1,0 0 0,-1 0 0,1 0 1,-1 0-1,1-1 0,3-3 0,2-5 139,-1 0-1,0 0 0,0 0 1,-1-1-1,0 0 0,-1-1 1,-1 1-1,0-1 1,0 0-1,-1 0 0,2-21 1,-7 70-264,0-8 12,2 0-1,5 47 1,-5-74 115,0 1-1,0-1 0,0 0 1,0 0-1,0 1 0,1-1 1,-1 0-1,1 0 0,-1 0 1,1 1-1,-1-1 1,1 0-1,0 0 0,-1 0 1,1 0-1,0 0 0,0 0 1,0 0-1,0 0 1,0-1-1,2 3 0,-2-3 3,0 0 0,0 0 0,0 0 0,0 0 0,0 0 0,1 0 0,-1 0 0,0-1 0,0 1-1,0 0 1,0-1 0,0 1 0,0-1 0,0 1 0,0-1 0,0 1 0,0-1 0,0 1 0,1-3 0,7-4 53,-1-2 0,0 1 0,11-18 1,-14 19-11,31-43 249,-21 27-135,1 1-1,1 1 1,33-32 0,-49 52-164,-1 0-1,1 0 0,0 0 1,0 0-1,0 0 1,0 1-1,0-1 1,0 0-1,0 1 1,0-1-1,0 0 1,0 1-1,0 0 1,0-1-1,0 1 1,0-1-1,1 1 1,-1 0-1,0 0 0,0 0 1,0 0-1,1 0 1,-1 0-1,0 0 1,0 0-1,0 0 1,1 1-1,-1-1 1,0 0-1,0 1 1,0-1-1,0 1 1,0-1-1,0 1 0,0 0 1,0-1-1,0 1 1,0 0-1,0 0 1,0-1-1,0 1 1,-1 0-1,1 0 1,0 0-1,-1 0 1,1 0-1,-1 0 1,1 0-1,-1 1 1,1-1-1,-1 0 0,0 0 1,1 0-1,-1 2 1,4 9 26,-1 1 0,-1 0 0,2 25 1,-3-29 29,-1 2-32,0-8-22,-1-1 1,1 1-1,0-1 1,0 1-1,0-1 1,0 1-1,1-1 1,-1 1-1,1-1 1,-1 0-1,1 1 1,0-1-1,0 0 1,0 1-1,0-1 1,0 0-1,1 0 1,-1 0-1,2 2 1,-2-4 7,0 0 1,0 0 0,0 0-1,-1 0 1,1 0 0,0-1-1,0 1 1,-1 0 0,1-1-1,0 1 1,0 0 0,-1-1-1,1 1 1,0-1 0,-1 1-1,1-1 1,-1 1 0,1-1-1,-1 0 1,1 1 0,-1-1-1,1 0 1,-1 1 0,1-2-1,12-22 295,-10 20-208,7-16 125,-5 8-198,1 0 0,1 0 1,0 0-1,0 1 1,1 0-1,1 1 0,17-18 1,-26 28-29,1-1 0,-1 1 0,1-1 0,-1 1 0,1-1 0,-1 1 0,1-1 0,0 1 0,-1-1 0,1 1 0,0 0 0,0-1 0,-1 1 0,1 0 0,0 0 0,0 0 0,-1-1 0,1 1 0,0 0 0,0 0 0,-1 0 0,1 0 0,0 0 0,0 0 0,-1 1 0,1-1 0,0 0 0,0 0 0,-1 0 0,1 1 0,0-1 0,0 0 0,-1 1 0,1-1 0,-1 1 0,1-1 0,0 1 0,-1-1 0,1 1 0,-1-1 0,1 1 0,-1 0 0,1-1 0,-1 1 0,1 0 0,-1-1 0,0 1 0,0 0 0,1-1 0,-1 1 0,0 0 0,0 0 0,0-1 0,1 1 0,-1 0 0,0 1 0,2 51-107,-2-45 162,0 42-16,0-50-31,0 0 0,1 0 0,-1 0 0,0 0-1,0 1 1,0-1 0,0 0 0,0 0 0,0 0 0,0 0-1,1 0 1,-1 0 0,0 0 0,0 1 0,0-1-1,0 0 1,1 0 0,-1 0 0,0 0 0,0 0 0,0 0-1,0 0 1,1 0 0,-1 0 0,0 0 0,0 0 0,0 0-1,0 0 1,1 0 0,-1 0 0,0 0 0,0 0 0,0 0-1,0 0 1,0-1 0,1 1 0,-1 0 0,0 0 0,0 0-1,0 0 1,0 0 0,0 0 0,1 0 0,-1 0-1,0-1 1,0 1 0,0 0 0,0 0 0,0 0 0,0 0-1,0 0 1,0-1 0,0 1 0,0 0 0,1 0 0,-1 0-1,0-1 1,42-84 485,-37 71-454,0-1-1,2 1 1,0 1-1,0-1 1,2 1-1,-1 1 1,2-1-1,-1 1 1,17-14-1,-25 24-33,0 1 0,1 0 0,-1 0 0,0 0 0,1 1 0,-1-1 0,0 0 0,1 0-1,-1 1 1,1-1 0,-1 1 0,1-1 0,-1 1 0,1 0 0,0 0 0,-1-1 0,1 1 0,2 1 0,-3-1-2,0 0 1,0 1-1,0 0 0,0-1 1,0 1-1,0 0 0,0-1 1,0 1-1,0 0 0,0 0 1,-1 0-1,1 0 1,0 0-1,-1 0 0,1 0 1,-1 0-1,1 0 0,-1 0 1,1 0-1,-1 1 0,3 9-29,-1 1 1,0-1-1,-1 0 0,0 18 0,1 3-7,9-70-7498,-12 22 1575,-3-1-3748</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8.732"/>
    </inkml:context>
    <inkml:brush xml:id="br0">
      <inkml:brushProperty name="width" value="0.025" units="cm"/>
      <inkml:brushProperty name="height" value="0.025" units="cm"/>
    </inkml:brush>
  </inkml:definitions>
  <inkml:trace contextRef="#ctx0" brushRef="#br0">1 0 16111,'0'0'7143</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9.105"/>
    </inkml:context>
    <inkml:brush xml:id="br0">
      <inkml:brushProperty name="width" value="0.025" units="cm"/>
      <inkml:brushProperty name="height" value="0.025" units="cm"/>
    </inkml:brush>
  </inkml:definitions>
  <inkml:trace contextRef="#ctx0" brushRef="#br0">1 153 7687,'0'0'14788,"10"3"-13795,-3-2-848,0-1 0,0 1 1,0-1-1,0 0 1,0-1-1,0 0 1,-1 0-1,1 0 1,0-1-1,0 0 1,-1 0-1,1 0 1,-1-1-1,0 0 1,0-1-1,0 1 1,0-1-1,0 0 0,5-6 1,32-31 766,-41 38-825,0 1 0,0 0 1,-1-1-1,1 1 0,-1-1 0,1 0 1,-1 0-1,0 1 0,0-1 0,0 0 1,-1 0-1,1 0 0,-1 0 0,1 0 1,-1 0-1,0 0 0,-1-5 0,1 7-49,-1-1 0,0 1 0,0 0-1,0 0 1,0 0 0,0 0 0,0 0-1,0 0 1,0 0 0,0 0 0,0 0 0,0 0-1,-1 0 1,1 1 0,0-1 0,-1 1-1,1-1 1,0 1 0,-1-1 0,1 1 0,-1 0-1,1 0 1,-1 0 0,1-1 0,0 1-1,-1 1 1,1-1 0,-1 0 0,-2 1 0,-1-1-43,0 1 0,0-1 0,0 1 0,0 1 0,0-1 0,0 1 1,-8 3-1,4 2-10,0 1 0,0 0 0,1 0 0,0 1 0,1 0 0,0 0 0,0 1 0,1 0 0,0 0 0,1 1 0,0-1 0,1 1 0,0 0 0,1 0 0,0 1 1,0-1-1,1 1 0,1-1 0,0 16 0,1-25-3,1-1 1,-1 0 0,1 0 0,0 1-1,-1-1 1,1 0 0,0 0 0,0 0-1,0 0 1,0 0 0,0 0-1,0 0 1,0 0 0,0 0 0,0 0-1,1-1 1,-1 1 0,0 0 0,0-1-1,1 1 1,-1-1 0,0 1-1,1-1 1,-1 0 0,0 1 0,1-1-1,-1 0 1,1 0 0,-1 0 0,1 0-1,-1-1 1,0 1 0,1 0 0,-1 0-1,2-1 1,5 0-507,1 0 0,-1-1 1,0 0-1,15-5 0,43-30-5748,-25 8-1666,-8 2-3017</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9.446"/>
    </inkml:context>
    <inkml:brush xml:id="br0">
      <inkml:brushProperty name="width" value="0.025" units="cm"/>
      <inkml:brushProperty name="height" value="0.025" units="cm"/>
    </inkml:brush>
  </inkml:definitions>
  <inkml:trace contextRef="#ctx0" brushRef="#br0">84 1 14318,'0'0'10901,"-9"3"-10768,5-2-152,0 0 1,0 0 0,0 1-1,0-1 1,1 1-1,-1 0 1,1 0-1,-1 0 1,1 1-1,0-1 1,-1 1-1,1 0 1,1-1-1,-1 2 1,0-1-1,1 0 1,-1 0-1,1 1 1,0-1-1,0 1 1,1 0-1,-1-1 1,1 1-1,0 0 1,0 0-1,0 0 1,-1 7-1,5-10-4,1 0 0,-1 0 0,0 0-1,0 0 1,0 0 0,1-1 0,-1 0 0,0 0 0,1 0-1,-1 0 1,0 0 0,5-1 0,-4 1 15,8-2-17,1 1 0,0-2 0,17-5 0,-19 5 2,1 0 1,0 0-1,0 1 0,17-1 0,-29 3 35,1 1 0,0-1 0,0 0 0,-1 0 0,1 1-1,0-1 1,-1 1 0,1-1 0,0 0 0,-1 1 0,1-1 0,0 1 0,-1 0 0,1-1 0,-1 1 0,1-1 0,-1 1-1,0 0 1,1-1 0,-1 1 0,1 0 0,-1 0 0,0-1 0,0 1 0,1 0 0,-1 0 0,0-1 0,0 1-1,0 0 1,0 0 0,0 0 0,0-1 0,0 1 0,0 0 0,0 0 0,-1-1 0,1 1 0,0 0 0,-1 1-1,-10 34 938,1-20 335,0 0 0,-24 27 0,30-38-1153,1-1 1,-1 0-1,-1 0 0,1 0 1,-1-1-1,1 1 1,-1-1-1,0 0 0,0 0 1,0-1-1,-1 0 0,1 0 1,-12 3-1,17-5-202,-1 0 0,0 0 0,0 0 1,1 0-1,-1 0 0,0 0 0,0 0 0,1 0 0,-1 0 0,0-1 0,0 1 0,1 0 1,-1-1-1,0 1 0,1 0 0,-1-1 0,0 1 0,1-1 0,-1 1 0,1-1 0,-1 1 1,1-1-1,-1 1 0,1-1 0,-1 1 0,1-1 0,-1 0 0,1 0 0,-5-27-3557,14-30-7162,2 21 642</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7:19.804"/>
    </inkml:context>
    <inkml:brush xml:id="br0">
      <inkml:brushProperty name="width" value="0.025" units="cm"/>
      <inkml:brushProperty name="height" value="0.025" units="cm"/>
    </inkml:brush>
  </inkml:definitions>
  <inkml:trace contextRef="#ctx0" brushRef="#br0">6 37 9513,'0'0'13826,"-2"10"-12550,0 0-985,1 0-1,1-1 1,0 1-1,0 0 1,2 14-1,-1-21-288,-1-1-1,0 0 1,1 0 0,-1 1-1,1-1 1,0 0 0,0 0-1,0 0 1,0 0-1,0 0 1,0 0 0,1 0-1,-1 0 1,0 0-1,1 0 1,0-1 0,-1 1-1,1-1 1,0 1-1,0-1 1,0 0 0,0 0-1,0 0 1,0 0-1,0 0 1,0 0 0,0 0-1,1-1 1,-1 1-1,0-1 1,0 1 0,1-1-1,-1 0 1,4 0-1,-3-1-31,0 0 0,-1 0 0,1 0 0,0 0 0,-1 0 0,1 0 0,-1-1 0,1 1 0,-1-1 0,0 0 0,0 1 0,0-1 0,0 0 0,0-1 0,0 1 0,0 0 0,-1 0 0,1-1 0,-1 1 0,3-6 0,22-60-323,-21 56 285,-1-3-14,9-18-61,-13 33 146,0 0 1,0 0-1,0 0 0,0 0 1,0 0-1,0 0 1,0 0-1,0 0 0,0 0 1,0 0-1,0 1 0,0-1 1,0 0-1,0 0 0,0 0 1,0 0-1,0 0 1,0 0-1,0 0 0,0 0 1,0 0-1,0 0 0,0 0 1,0 0-1,0 1 1,0-1-1,1 0 0,-1 0 1,0 0-1,0 0 0,0 0 1,0 0-1,0 0 1,0 0-1,0 0 0,0 0 1,0 0-1,0 0 0,0 0 1,0 0-1,1 0 0,-1 0 1,0 0-1,0 0 1,0 0-1,0 0 0,0 0 1,0 0-1,0 0 0,0 0 1,0 0-1,1 0 1,-3 25 485,-1-4-192,1-14-296,1 1 1,0-1 0,0 1-1,1-1 1,0 1-1,0-1 1,3 14-1,0-16-1737,1-3-2555</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02.634"/>
    </inkml:context>
    <inkml:brush xml:id="br0">
      <inkml:brushProperty name="width" value="0.025" units="cm"/>
      <inkml:brushProperty name="height" value="0.025" units="cm"/>
    </inkml:brush>
  </inkml:definitions>
  <inkml:trace contextRef="#ctx0" brushRef="#br0">0 116 6694,'0'0'3235,"8"7"-3208,0-1-20,1 0 0,1 0-1,-1-1 1,1 0 0,0-1 0,0 0 0,0 0-1,1-1 1,-1-1 0,19 3 0,73 3 78,1-3 1,122-11-1,249-40-276,31-2 131,215 70 552,-145 3-301,428-85-94,-286 7 287,444 44 1185,-890 9-4473,-134-11-1772</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10.003"/>
    </inkml:context>
    <inkml:brush xml:id="br0">
      <inkml:brushProperty name="width" value="0.025" units="cm"/>
      <inkml:brushProperty name="height" value="0.025" units="cm"/>
    </inkml:brush>
  </inkml:definitions>
  <inkml:trace contextRef="#ctx0" brushRef="#br0">63 18 6342,'0'0'3054,"-9"-3"-2675,-26-9-139,35 12-238,0-1 1,-1 1 0,1 0-1,-1 0 1,1-1 0,-1 1-1,1 0 1,-1 0 0,1 0-1,0 0 1,-1 0 0,1-1-1,-1 1 1,1 0 0,-1 0-1,1 0 1,-1 0 0,1 0-1,-1 1 1,1-1 0,-1 0-1,1 0 1,-1 0 0,1 0-1,-1 0 1,1 1 0,-1-1-1,1 0 1,-1 0 0,1 1-1,0-1 1,-1 0 0,1 1-1,0-1 1,-1 1 0,1-1-1,0 0 1,-1 1 0,1-1-1,0 1 1,0-1 0,0 1-1,-1-1 1,1 0 0,0 1-1,0-1 1,0 1 0,0-1-1,0 1 1,0-1 0,0 1-1,0-1 1,0 1 0,0-1-1,0 1 1,0-1 0,0 1-1,0-1 1,1 2 0,10 24-19,-3-20 26,-1 0 1,1-1-1,-1 0 0,2 0 1,-1-1-1,0 0 1,1 0-1,0-1 0,0 0 1,0 0-1,0-1 0,16 2 1,14 0 103,67-2 0,-76-2-77,30-1 15,-15 0 23,1 1 0,-1 2 0,0 2 0,84 19 0,-57-2 205,1-3 0,0-4 0,1-3-1,126 3 1,273-36-70,-26 0-132,236 48 125,538-18-11,-519 8 97,444 4 1131,-920-27-1348,287 9 1468,-508-2-1515,79 8 415,1-4 0,112-8 0,-175-1 665,-33 1-1706,-36 2-8546,25 3 88</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7.134"/>
    </inkml:context>
    <inkml:brush xml:id="br0">
      <inkml:brushProperty name="width" value="0.025" units="cm"/>
      <inkml:brushProperty name="height" value="0.025" units="cm"/>
    </inkml:brush>
  </inkml:definitions>
  <inkml:trace contextRef="#ctx0" brushRef="#br0">79 25 14157,'0'0'5029,"62"-4"-3812,-20-4-480,6 0-609,-2 3-96,-2 5-192,-8 0-865,-13 5-448,-9 8-1314,-14 5-736,-6-1-737</inkml:trace>
  <inkml:trace contextRef="#ctx0" brushRef="#br0" timeOffset="1">0 262 7815,'0'0'11083,"86"16"-10699,-32-30-288,3 1-64,-5 0-352,-4 2-545,-5 4-1057,-8 1-512,-3 0-1025,-7 1-897</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12.693"/>
    </inkml:context>
    <inkml:brush xml:id="br0">
      <inkml:brushProperty name="width" value="0.025" units="cm"/>
      <inkml:brushProperty name="height" value="0.025" units="cm"/>
    </inkml:brush>
  </inkml:definitions>
  <inkml:trace contextRef="#ctx0" brushRef="#br0">6012 255 6951,'-574'-69'2027,"-124"-10"553,382 53-2417,-554-32 320,-258 36-1060,-95 77 810,1109-48-210,-35 5 325,-174 35-1,264-35-329,1 3 1,1 2 0,0 3-1,2 2 1,-102 58-1,141-70-27,1 0 0,0 2-1,1 0 1,0 0-1,1 1 1,0 1-1,-20 29 1,27-35-8,1 1-1,1-1 1,-1 1-1,2 0 1,-1 0-1,1 0 1,0 0-1,1 1 1,0-1-1,1 1 1,-1 0-1,2-1 1,0 1 0,0 0-1,0-1 1,2 1-1,1 9 1,0-10 23,0-1 0,1 0 1,0-1-1,0 1 0,1-1 1,0 1-1,1-1 1,-1-1-1,1 1 0,0-1 1,1 0-1,-1-1 0,1 1 1,15 8-1,11 5 101,69 30 1,-99-48-109,401 161 83,-316-132 1,2-4 0,154 23 0,307-8 302,4-38-322,-310-4-68,502-12-382,-2 0 331,208-21-301,948-232-145,-1873 262 595,-1-2 1,1-1-1,-1-1 1,-1-2-1,30-14 1,-49 21-47,0-1 1,0 0 0,0 0-1,-1-1 1,1 0-1,-1 0 1,0-1-1,-1 1 1,0-1-1,1 0 1,-2-1 0,1 1-1,-1-1 1,0 0-1,0 0 1,-1 0-1,0-1 1,0 1-1,-1-1 1,0 0 0,0 0-1,1-12 1,-3 13-36,0 0 1,-1 1-1,1-1 1,-1 1 0,-1-1-1,1 1 1,-1-1-1,0 1 1,0 0-1,-1-1 1,0 1 0,0 1-1,-6-9 1,2 4 22,-1 1-1,0 0 1,-1 0 0,0 1 0,0 0 0,-19-12 0,-6 1 120,-1 1 0,-1 1 0,-56-18 1,13 10-190,-1 3 1,-149-21-1,-38 27-3293,158 16 466</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27.336"/>
    </inkml:context>
    <inkml:brush xml:id="br0">
      <inkml:brushProperty name="width" value="0.025" units="cm"/>
      <inkml:brushProperty name="height" value="0.025" units="cm"/>
    </inkml:brush>
  </inkml:definitions>
  <inkml:trace contextRef="#ctx0" brushRef="#br0">0 1 8232,'0'0'406,"10"-1"26,15 3 266,0 0 0,0 2-1,-1 1 1,32 11 0,45 8 265,5-8-725,142 2 1,113-17-348,-166-3-649,-170 1-870,-15-2-1036</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28.642"/>
    </inkml:context>
    <inkml:brush xml:id="br0">
      <inkml:brushProperty name="width" value="0.025" units="cm"/>
      <inkml:brushProperty name="height" value="0.025" units="cm"/>
    </inkml:brush>
  </inkml:definitions>
  <inkml:trace contextRef="#ctx0" brushRef="#br0">1 19 12172,'0'0'1692,"9"3"-1810,56 17 107,0-4-1,2-3 0,-1-2 0,123 3 1,404 26 678,-23 0-128,-142-43-487,-295-5-24,159-32-1,-120 6 30,-21 2 19,1 7-1,187-8 0,-257 33 336,0 3 0,138 23 0,-91 0-148,138 22 221,-228-43-1041,1-3 0,-1-1-1,1-2 1,67-9 0,-6-18-2839</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36.465"/>
    </inkml:context>
    <inkml:brush xml:id="br0">
      <inkml:brushProperty name="width" value="0.025" units="cm"/>
      <inkml:brushProperty name="height" value="0.025" units="cm"/>
    </inkml:brush>
  </inkml:definitions>
  <inkml:trace contextRef="#ctx0" brushRef="#br0">0 330 10410,'0'0'203,"13"6"-102,-11-5-95,7 4 30,0 0 0,1 0 0,0-1 1,0-1-1,0 0 0,1 0 1,-1-1-1,1 0 0,11 0 0,1000-38-220,-865 26 246,628-11 306,-223 12 406,1671-111 353,-653 35-546,-1375 81-47,270-41 0,-457 42-1440,1-1 1,34-12-1,-17-2-3023</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41.054"/>
    </inkml:context>
    <inkml:brush xml:id="br0">
      <inkml:brushProperty name="width" value="0.025" units="cm"/>
      <inkml:brushProperty name="height" value="0.025" units="cm"/>
    </inkml:brush>
  </inkml:definitions>
  <inkml:trace contextRef="#ctx0" brushRef="#br0">5089 393 11435,'0'0'16,"-11"-4"155,-209-75-657,169 65 402,-1 2 0,0 2 0,0 3 0,-71-1 0,12 0 103,-742-108 1727,443 62-1692,-481 0-1,528 41-65,-275-1 77,550 19-60,0 4 0,1 4-1,-137 37 1,102-12 12,-219 98 1,310-122 58,1 1 0,1 2 0,0 1 0,1 1 0,1 2 1,-33 32-1,52-46-51,1 1 0,0 0 0,0 1 0,1 0 0,0 0-1,1 0 1,0 1 0,0 0 0,1 0 0,0 0 0,1 0 0,0 0 0,0 1 0,1 0 0,1-1 0,0 1 0,0 0 0,1 0 0,1-1 0,0 1 0,0 0 0,1 0-1,6 20 1,-2-16-14,1 0 0,0-1-1,1 0 1,0 0 0,1-1-1,1 0 1,0 0 0,1-1-1,14 12 1,14 10 104,65 45 0,-29-29-76,3-4 1,1-3-1,96 37 1,-54-35-17,201 48 1,600 46 5,-814-128-12,-2 1-14,921 85 36,-743-84-28,461-38 0,-200-45-15,-437 49 0,-1-4 0,203-76 0,-277 87 57,0-1 0,-1-2 0,-1-1 1,-1-1-1,36-30 0,-54 40 9,-1-2-1,-1 1 0,0-1 1,0-1-1,-1 0 1,-1 0-1,0-1 1,-1 0-1,0 0 1,-1-1-1,0 0 0,-1 0 1,-1 0-1,0 0 1,2-20-1,-4 17-36,-1 1-1,-1-1 0,0 0 1,-1 1-1,-1-1 1,-1 1-1,0-1 0,-1 1 1,-1 0-1,-7-17 0,3 13 1,-2 1 0,0 0-1,-1 0 1,0 1-1,-2 1 1,0 0-1,-21-19 1,-11-5 34,-2 2 1,-1 3 0,-2 1-1,-2 3 1,-101-46-1,42 31 120,-232-61 0,-46 36-423,140 31-2971,154 18-543,8-7-4752</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47.842"/>
    </inkml:context>
    <inkml:brush xml:id="br0">
      <inkml:brushProperty name="width" value="0.025" units="cm"/>
      <inkml:brushProperty name="height" value="0.025" units="cm"/>
    </inkml:brush>
  </inkml:definitions>
  <inkml:trace contextRef="#ctx0" brushRef="#br0">0 60 10826,'0'0'3993,"12"-4"-4639,5-2 657,0 2 0,0 0-1,0 1 1,1 1 0,24-1-1,51 8 797,179 32 0,-168-19-616,120 6 1,866-37 62,-317-6-236,568 4 468,-598 11 501,-141 3-809,-5-31-110,-538 26 44,355-22 844,-409 29-925,0-1 1,0 1 0,0 1-1,0-1 1,0 1-1,-1-1 1,1 1-1,-1 1 1,1-1 0,6 5-1,10 5-2713,1-4-4261</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48.944"/>
    </inkml:context>
    <inkml:brush xml:id="br0">
      <inkml:brushProperty name="width" value="0.025" units="cm"/>
      <inkml:brushProperty name="height" value="0.025" units="cm"/>
    </inkml:brush>
  </inkml:definitions>
  <inkml:trace contextRef="#ctx0" brushRef="#br0">1 719 4869,'0'0'8760,"9"-4"-7559,2 0-853,0-2 0,0 0 0,-1 0-1,0 0 1,0-2 0,-1 1 0,0-1 0,14-15 0,71-91 1221,-50 58-1053,14-14 217,294-331 157,-351 401-1638,-7 0-2642,-9 1 166,-8 5-1378</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49.303"/>
    </inkml:context>
    <inkml:brush xml:id="br0">
      <inkml:brushProperty name="width" value="0.025" units="cm"/>
      <inkml:brushProperty name="height" value="0.025" units="cm"/>
    </inkml:brush>
  </inkml:definitions>
  <inkml:trace contextRef="#ctx0" brushRef="#br0">268 0 13933,'0'0'1490,"-4"9"-1336,-128 349 583,92-268-577,18-43 559,2 1 0,-26 94 0,45-141-697,1 0-1,-1 0 1,1 1-1,-1-1 1,1 0-1,0 1 1,0-1-1,-1 0 1,1 1 0,0-1-1,0 0 1,0 1-1,1-1 1,-1 0-1,0 1 1,0-1 0,1 0-1,-1 1 1,1-1-1,-1 0 1,1 0-1,0 1 1,-1-1 0,1 0-1,0 0 1,0 0-1,0 0 1,1 1-1,0-1 21,1-1-1,-1 0 0,1 1 1,-1-1-1,1 0 0,0-1 1,-1 1-1,1 0 0,-1-1 1,1 1-1,-1-1 0,0 0 1,1 0-1,-1 0 0,4-2 1,37-19 1108,-1-2 1,45-33-1,30-19-512,-2 20-1853,-37 26-6619,-51 20-366</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0.038"/>
    </inkml:context>
    <inkml:brush xml:id="br0">
      <inkml:brushProperty name="width" value="0.025" units="cm"/>
      <inkml:brushProperty name="height" value="0.025" units="cm"/>
    </inkml:brush>
  </inkml:definitions>
  <inkml:trace contextRef="#ctx0" brushRef="#br0">244 163 9321,'5'-9'5546,"1"-4"-4779,0 0 0,-1-1 0,0 0-1,-1 1 1,0-1 0,-1-1-1,1-27 1,-4 41-668,-1 0 0,1 0 0,-1 0 0,1 0-1,-1 0 1,0 0 0,1 0 0,-1 1 0,0-1 0,0 0 0,0 0-1,0 1 1,0-1 0,0 1 0,0-1 0,0 1 0,0-1-1,0 1 1,0-1 0,0 1 0,0 0 0,0 0 0,0 0 0,0-1-1,0 1 1,0 0 0,-1 0 0,1 0 0,-2 1 0,-36 2 645,29-1-704,0 1-1,1 1 0,-1-1 1,1 2-1,0-1 1,0 1-1,0 1 0,0-1 1,1 1-1,0 1 0,1 0 1,-1 0-1,1 0 0,-11 16 1,8-10-51,1 0 0,1 1 0,0 0 0,0 1 0,1-1 0,1 2 0,1-1 0,-6 25 0,9-33-62,1 1 0,0-1 0,0 0 1,0 1-1,1-1 0,1 1 1,-1-1-1,1 0 0,0 1 1,1-1-1,4 14 0,-4-18-138,0 0-1,0 1 0,0-1 0,1 0 1,0-1-1,-1 1 0,1 0 0,0-1 1,0 1-1,0-1 0,1 0 0,-1 0 1,1 0-1,-1-1 0,1 1 0,-1-1 1,1 0-1,0 0 0,0 0 0,0 0 1,-1-1-1,1 1 0,0-1 0,4 0 1,6 0-783,-1-1 0,0 0 0,1 0 0,-1-1 1,0-1-1,0-1 0,0 1 0,0-2 0,-1 0 0,0 0 1,19-13-1,7-7-2594</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0.551"/>
    </inkml:context>
    <inkml:brush xml:id="br0">
      <inkml:brushProperty name="width" value="0.025" units="cm"/>
      <inkml:brushProperty name="height" value="0.025" units="cm"/>
    </inkml:brush>
  </inkml:definitions>
  <inkml:trace contextRef="#ctx0" brushRef="#br0">24 223 3331,'5'-10'3112,"-2"4"-2673,30-61 4234,-30 61-3891,-1 0 0,0 0 0,0 0 0,-1 0 0,0-1 0,0 1 1,0-1-1,0 1 0,-1 0 0,-1-11 0,-16 27 1481,9 0-2259,1 1 0,1 0 0,-1 0 0,2 1 0,-1-1 0,2 1 0,0 0 0,0 1-1,1-1 1,0 1 0,1-1 0,1 1 0,0 0 0,1 12 0,0-24-8,0 0-1,1-1 1,-1 1 0,0-1-1,1 1 1,-1-1 0,0 1 0,1-1-1,-1 1 1,1-1 0,-1 1-1,1-1 1,-1 1 0,1-1-1,-1 0 1,1 1 0,-1-1-1,1 0 1,-1 1 0,1-1 0,0 0-1,-1 0 1,1 0 0,-1 1-1,1-1 1,0 0 0,-1 0-1,1 0 1,0 0 0,-1 0-1,1 0 1,0 0 0,-1 0 0,2-1-1,24-6-4,-9-3 75,-1 0-1,-1-1 1,1-1 0,-2-1 0,15-15-1,-14 13 68,1 0-1,0 2 0,35-24 0,-50 37-121,-1-1 0,1 1 0,0-1 0,-1 1 0,1 0 0,-1 0-1,1-1 1,0 1 0,-1 0 0,1 0 0,0 0 0,-1-1 0,1 1 0,0 0-1,-1 0 1,1 0 0,0 0 0,-1 0 0,1 0 0,0 1 0,-1-1-1,1 0 1,0 0 0,-1 0 0,1 1 0,-1-1 0,1 0 0,0 1 0,-1-1-1,1 0 1,0 1 0,6 23 235,-12 47-5,2-51-216,3-19-28,0 1 0,0 0-1,-1 0 1,1 0 0,0-1 0,0 1 0,1 0 0,-1 0-1,0 0 1,1-1 0,-1 1 0,1 0 0,-1-1 0,1 1 0,1 2-1,-1-3 8,0-1-1,1 0 0,-1 1 0,0-1 0,0 0 0,0 1 1,0-1-1,1 0 0,-1 0 0,0 0 0,0 0 0,0 0 1,1 0-1,-1 0 0,0-1 0,0 1 0,0 0 0,1-1 1,-1 1-1,0 0 0,0-1 0,0 0 0,0 1 0,0-1 1,1-1-1,18-10 185,0-2 0,-1 0 0,-1-2 1,-1 0-1,18-20 0,23-21-84,-48 48-82,-7 6-23,1-1 1,-1 1-1,1 0 1,0 0-1,0 0 1,0 0-1,1 1 1,-1 0 0,1 0-1,-1 0 1,8-2-1,-11 4-2,-1 1 0,1-1 1,-1 0-1,1 1 0,-1-1 0,1 1 0,-1-1 0,1 1 0,-1 0 1,1-1-1,-1 1 0,0-1 0,1 1 0,-1-1 0,0 1 1,0 0-1,0-1 0,1 1 0,-1 0 0,0-1 0,0 1 1,0 0-1,0-1 0,0 1 0,0 0 0,0 0 0,-1 0 1,1 30 123,0-25-94,0 5 9,1 17-46,-1-28 10,0 1 1,0-1-1,0 1 0,1-1 0,-1 1 0,0-1 0,0 1 0,1-1 1,-1 1-1,0-1 0,1 0 0,-1 1 0,0-1 0,1 0 0,-1 1 1,1-1-1,-1 0 0,1 1 0,-1-1 0,0 0 0,1 0 0,-1 1 1,1-1-1,-1 0 0,1 0 0,-1 0 0,1 0 0,0 0 0,-1 0 1,1 0-1,-1 0 0,1 0 0,-1 0 0,1 0 0,-1 0 0,1 0 1,-1 0-1,1-1 0,-1 1 0,1 0 0,-1 0 0,1 0 0,0-1 0,11-5 94,-1-1 0,0 0-1,0-1 1,-1 0-1,0-1 1,15-15-1,-14 13-72,1 0-1,0 0 1,25-16-1,-36 27-24,-1-1 1,1 1-1,-1-1 0,1 1 0,-1 0 1,1-1-1,-1 1 0,1 0 0,-1-1 1,1 1-1,-1 0 0,1 0 1,0 0-1,-1 0 0,1 0 0,-1-1 1,1 1-1,0 0 0,-1 0 0,1 0 1,-1 1-1,1-1 0,0 0 0,-1 0 1,1 0-1,-1 0 0,1 0 0,0 1 1,-1-1-1,1 0 0,-1 1 0,1-1 1,-1 0-1,1 1 0,-1-1 1,1 0-1,0 1 0,0 26 42,-17 32-665,3-34-1397,3-11-2070,1-10-4197</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7.462"/>
    </inkml:context>
    <inkml:brush xml:id="br0">
      <inkml:brushProperty name="width" value="0.025" units="cm"/>
      <inkml:brushProperty name="height" value="0.025" units="cm"/>
    </inkml:brush>
  </inkml:definitions>
  <inkml:trace contextRef="#ctx0" brushRef="#br0">218 1 10570,'0'0'6225,"-7"9"-5040,-69 90 189,-50 70-773,123-163-719,-1 1-74,2-19-9652</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2.017"/>
    </inkml:context>
    <inkml:brush xml:id="br0">
      <inkml:brushProperty name="width" value="0.025" units="cm"/>
      <inkml:brushProperty name="height" value="0.025" units="cm"/>
    </inkml:brush>
  </inkml:definitions>
  <inkml:trace contextRef="#ctx0" brushRef="#br0">149 439 7335,'0'0'3854,"-1"-8"-1158,1 3-2299,0 1-1,0 0 1,-1 0-1,0 0 1,0 0 0,0 0-1,0 0 1,-1 0-1,-2-5 1,3 8-273,0-1 1,0 1-1,0 0 1,-1 0-1,1-1 1,0 1-1,-1 0 1,1 0-1,-1 1 1,1-1-1,-1 0 1,0 0-1,1 1 0,-1-1 1,0 1-1,1-1 1,-1 1-1,0 0 1,0-1-1,1 1 1,-1 0-1,0 0 1,0 0-1,1 1 1,-1-1-1,0 0 1,0 1-1,1-1 1,-1 1-1,0 0 1,-1 0-1,-2 1-102,1 1 0,-1 0 0,1-1 0,0 1 0,0 1 0,0-1 0,0 1-1,1-1 1,-1 1 0,1 0 0,0 0 0,0 1 0,0-1 0,1 1 0,-1-1 0,1 1 0,-2 6 0,0 1-27,0 0 1,1 0-1,0 0 1,1 0-1,0 0 1,0 14-1,2-25 8,0 0 1,0 0-1,0 0 1,0 0-1,0 0 1,0 0-1,0 0 1,0 0-1,1 0 1,-1 0-1,0 0 1,1 0-1,-1 0 1,1 0-1,-1 0 1,1-1-1,-1 1 1,1 0-1,-1 0 1,1 0-1,0-1 1,0 1-1,-1 0 0,1-1 1,0 1-1,0-1 1,0 1-1,0-1 1,0 1-1,-1-1 1,1 1-1,0-1 1,0 0-1,0 0 1,0 0-1,0 1 1,0-1-1,0 0 1,0 0-1,0 0 1,0 0-1,0 0 1,0-1-1,0 1 1,0 0-1,0 0 0,0-1 1,0 1-1,0-1 1,0 1-1,0-1 1,1 0-1,6-2 184,1-1-1,-1-1 0,0 1 0,11-9 1,43-40 1184,-46 38-1116,1 0-1,0 2 0,0 0 0,22-12 0,-39 25-254,1 0 0,0-1 0,0 1 0,-1 0 0,1 0 0,0-1 0,0 1 0,-1 0 0,1 0 0,0 0 0,0 0 0,-1 0 0,1 0 0,0 0 0,0 0 0,-1 1 0,1-1-1,0 0 1,0 0 0,-1 1 0,1-1 0,0 0 0,-1 1 0,1-1 0,0 1 0,-1-1 0,1 1 0,0-1 0,-1 1 0,1-1 0,-1 1 0,1-1 0,-1 1 0,0 0 0,1-1 0,-1 1 0,1 0 0,-1-1 0,0 1 0,0 0 0,1 0 0,-1-1-1,0 1 1,0 0 0,0 0 0,0-1 0,0 1 0,0 0 0,0 1 0,2 57 121,-2-28-85,0-30-36,0-1-1,0 1 1,0 0-1,1 0 1,-1-1 0,0 1-1,0 0 1,0-1-1,0 1 1,1 0-1,-1-1 1,0 1 0,1 0-1,-1-1 1,1 1-1,-1-1 1,1 1 0,-1 0-1,1-1 1,-1 1-1,1-1 1,-1 0-1,1 1 1,-1-1 0,1 1-1,0-1 1,-1 0-1,1 1 1,0-1-1,-1 0 1,1 0 0,0 0-1,0 1 1,-1-1-1,1 0 1,0 0 0,-1 0-1,1 0 1,0 0-1,0 0 1,-1-1-1,1 1 1,0 0 0,-1 0-1,1 0 1,0-1-1,-1 1 1,1 0 0,0-1-1,-1 1 1,2-1-1,30-25 55,25-49 98,-45 57-125,0 1 1,2 0-1,0 1 0,27-24 0,-41 40-28,0-1 0,0 1-1,0 0 1,0 0-1,1 0 1,-1 0 0,0 0-1,0-1 1,0 1 0,1 0-1,-1 0 1,0 0-1,0 0 1,1 0 0,-1 0-1,0 0 1,0 0 0,0 0-1,1 0 1,-1 0-1,0 0 1,0 0 0,1 0-1,-1 0 1,0 0 0,0 0-1,1 0 1,-1 0-1,0 0 1,0 0 0,0 0-1,1 1 1,-1-1 0,0 0-1,0 0 1,0 0-1,0 0 1,1 0 0,-1 1-1,0-1 1,0 0 0,0 0-1,0 0 1,0 1-1,1-1 1,3 17 9,-4 29 22,0-37-69,-1 2 82,2 24-1734,0-34 1626,-1-1 1,0 1 0,0 0-1,0-1 1,0 1-1,1-1 1,-1 1 0,0-1-1,1 1 1,-1-1-1,0 1 1,1-1 0,-1 1-1,0-1 1,1 0-1,-1 1 1,1-1 0,-1 0-1,1 1 1,-1-1 0,1 0-1,-1 1 1,1-1-1,-1 0 1,1 0 0,0 0-1,-1 0 1,1 0-1,-1 1 1,1-1 0,0 0-1,-1 0 1,1 0-1,-1 0 1,1-1 0,-1 1-1,1 0 1,0 0-1,-1 0 1,1 0 0,-1-1-1,1 1 1,-1 0-1,1 0 1,-1-1 0,1 1-1,-1 0 1,1-1-1,-1 1 1,1-1 0,6-4-301,0 0 1,-1 0 0,0-1 0,0 0 0,0 0 0,-1-1 0,0 1-1,6-12 1,36-66-3312,-32 55 2521,59-128-564,-35 49 4692,-60 169-1702,10-35-674,2 1 0,0 0 0,2 1 0,1-1 0,-3 49 0,8-75-599,1-1 0,0 1 0,0 0 0,0-1 0,0 1 0,1 0 0,-1-1 0,0 1 0,0 0 0,0-1 1,0 1-1,1-1 0,-1 1 0,0 0 0,1-1 0,-1 1 0,0-1 0,1 1 0,-1-1 0,1 1 0,-1-1 0,1 1 0,-1-1 1,1 1-1,-1-1 0,1 0 0,-1 1 0,1-1 0,1 1 0,21-3-134,22-20-145,-35 13 186,6-3 100,-16 11-2,0 1 1,1 0-1,-1 0 0,0 0 1,1 0-1,-1 1 0,0-1 0,0 0 1,1 0-1,-1 0 0,0 0 1,1 0-1,-1 0 0,0 0 0,0 0 1,1 1-1,-1-1 0,0 0 0,0 0 1,1 0-1,-1 1 0,0-1 1,0 0-1,0 0 0,0 0 0,1 1 1,-1-1-1,0 0 0,0 0 0,0 1 1,0-1-1,0 0 0,0 1 1,1-1-1,-1 0 0,0 0 0,0 1 1,0-1-1,0 0 0,0 1 0,0-1 1,0 0-1,0 1 0,-1-1 1,1 0-1,0 0 0,0 1 0,0-1 1,0 0-1,0 0 0,0 1 1,0-1-1,-1 0 0,1 1 0,-8 34 240,6-31-212,1 1-1,0 0 1,-1-1-1,2 1 1,-1 0-1,0-1 0,1 1 1,0 0-1,0 0 1,0 0-1,2 5 1,-2-10-27,1 1 0,-1-1 0,1 1 0,0-1 0,-1 1 0,1-1 0,0 1 0,-1-1 0,1 1 0,0-1 0,-1 0 0,1 0-1,0 1 1,0-1 0,-1 0 0,1 0 0,0 0 0,0 0 0,0 0 0,-1 0 0,1 0 0,0 0 0,0 0 0,0 0 0,-1 0 0,1 0 0,0-1 0,0 1 0,-1 0 0,1 0 0,0-1 0,-1 1 0,2-1 0,25-13 347,20-23 259,15-11-204,-57 44-387,-1 1-1,1 1 1,1-1 0,-1 1 0,0 0-1,0 0 1,1 0 0,-1 1 0,1-1-1,7 1 1,-12 1-2,0 1 0,0-1 0,0 1-1,0 0 1,0 0 0,0 0 0,0 0 0,0-1 0,0 1-1,0 0 1,-1 1 0,1-1 0,0 0 0,0 0-1,-1 0 1,1 0 0,-1 0 0,1 1 0,-1-1 0,0 0-1,0 0 1,1 1 0,-1-1 0,0 0 0,0 1-1,0-1 1,0 0 0,0 1 0,-1-1 0,1 2-1,-3 48 846,-25 107 510,-6 47 144,34-203-1472,-1 1 0,1 0 0,-1-1-1,1 1 1,-1 0 0,0-1 0,0 1 0,0-1 0,-1 0 0,1 1 0,-1-1 0,1 0-1,-1 0 1,0 0 0,1 0 0,-5 3 0,5-4-21,0-1 0,1 1 1,-1-1-1,0 0 0,0 1 0,1-1 0,-1 0 0,0 0 1,0 1-1,0-1 0,1 0 0,-1 0 0,0 0 1,0 0-1,0 0 0,1 0 0,-1 0 0,0 0 0,0-1 1,0 1-1,1 0 0,-2-1 0,0 0-4,1 0 0,-1 0 0,1 0 0,0 0 0,-1-1 0,1 1 0,0-1 0,0 1 0,0 0 0,0-1 0,0 0 0,0 1 0,0-1 0,0-2 0,-3-8-10,0 0 1,1-1-1,1 1 1,0-1-1,0 1 0,1-1 1,1 0-1,0 1 1,1-1-1,0 0 0,1 1 1,1-1-1,0 1 1,7-21-1,-4 18-124,0 1 1,1 0-1,0 1 0,1 0 0,0 0 1,1 0-1,0 1 0,1 1 0,1 0 1,0 0-1,0 1 0,14-9 0,-24 17-32,27-16-3086,-9 4-2243,4-3-6904</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2.579"/>
    </inkml:context>
    <inkml:brush xml:id="br0">
      <inkml:brushProperty name="width" value="0.025" units="cm"/>
      <inkml:brushProperty name="height" value="0.025" units="cm"/>
    </inkml:brush>
  </inkml:definitions>
  <inkml:trace contextRef="#ctx0" brushRef="#br0">48 22 11371,'-3'-22'9877,"-4"34"-6685,-8 43-3684,13-47 1357,-4 16-618,1-1 0,1 1 0,-2 37-1,6-61-245,0 1 0,0 0 0,0 0 0,0 0-1,0 0 1,0-1 0,1 1 0,-1 0 0,0 0-1,0 0 1,1-1 0,-1 1 0,0 0-1,1 0 1,-1-1 0,0 1 0,1 0 0,-1-1-1,1 1 1,0 0 0,-1-1 0,1 1 0,-1-1-1,1 1 1,0-1 0,0 1 0,-1-1 0,2 1-1,1 0 6,-1-1 1,0 0-1,0 1 0,0-1 0,1 0 0,-1 0 0,0-1 1,0 1-1,1 0 0,-1-1 0,2 0 0,65-29 166,-53 22-142,-15 8-27,11-6 1,0 1 1,1 1-1,24-5 1,-36 8-6,1 1 1,0-1-1,-1 1 1,1-1-1,0 1 1,-1 0-1,1 0 1,0 0-1,0 0 0,-1 0 1,1 1-1,0-1 1,-1 0-1,1 1 1,0-1-1,-1 1 1,1 0-1,0-1 1,-1 1-1,1 0 1,-1 0-1,1 0 1,-1 0-1,0 0 1,1 0-1,-1 1 1,0-1-1,0 0 1,0 1-1,0-1 1,0 1-1,0-1 1,0 1-1,-1-1 1,1 1-1,0-1 1,-1 1-1,1 0 1,-1 2-1,1 5 9,-1 0-1,0 0 1,-1 0-1,0 0 1,0 0 0,-1 0-1,0-1 1,0 1-1,-1-1 1,-7 15-1,7-17 87,0 0 1,0 0-1,-1-1 0,0 1 0,0-1 1,0 0-1,-1 0 0,1 0 0,-1-1 1,0 0-1,-1 0 0,1 0 0,-1-1 1,1 1-1,-11 3 0,15-6-131,-1-1 0,0 1-1,0-1 1,1 1 0,-1-1-1,0 0 1,0 0 0,0 0-1,0 0 1,1 0 0,-1 0-1,0 0 1,0-1 0,0 1-1,0-1 1,1 1 0,-1-1-1,0 0 1,1 1 0,-1-1-1,0 0 1,1 0 0,-1 0-1,1-1 1,-1 1 0,1 0-1,0 0 1,0-1 0,-1 1-1,1-1 1,0 1 0,0-1 0,0 1-1,0-1 1,1 0 0,-1 1-1,0-1 1,1 0 0,-1 0-1,1 0 1,0 1 0,0-1-1,-1 0 1,1-3 0,0 0-706,-1 0 0,1 0 0,0 0 0,0 0 1,0 0-1,1 0 0,-1 0 0,1 0 0,0 0 0,1 1 1,-1-1-1,1 0 0,0 0 0,0 1 0,6-8 0,7-2-4734</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2.953"/>
    </inkml:context>
    <inkml:brush xml:id="br0">
      <inkml:brushProperty name="width" value="0.025" units="cm"/>
      <inkml:brushProperty name="height" value="0.025" units="cm"/>
    </inkml:brush>
  </inkml:definitions>
  <inkml:trace contextRef="#ctx0" brushRef="#br0">1 166 7495,'7'-1'5109,"6"-1"-3666,-1 0-1,0 0 1,0-1-1,0-1 1,0 0-1,-1-1 1,21-11 0,-27 13-1340,0-1 1,-1 1-1,1-1 1,-1 0 0,0 0-1,0-1 1,0 1-1,0-1 1,-1 0 0,0 0-1,0 0 1,0-1 0,-1 1-1,1-1 1,-1 1-1,-1-1 1,1 0 0,-1 0-1,1-11 1,-1 17-81,-1-1 1,0 0 0,0 1-1,0-1 1,0 0-1,0 1 1,0-1 0,0 0-1,0 1 1,0-1-1,0 0 1,0 1 0,-1-1-1,1 0 1,0 1-1,0-1 1,-1 0-1,1 1 1,0-1 0,-1 1-1,1-1 1,-1 1-1,1-1 1,0 1 0,-1-1-1,1 1 1,-1-1-1,0 1 1,1-1 0,-1 1-1,-21 3 369,16-1-379,0 1 1,1 1 0,-1-1 0,1 1 0,-9 7 0,4-1-19,0 1 0,1 0-1,0 1 1,1 0 0,0 0-1,1 1 1,0-1 0,1 2-1,1-1 1,0 1 0,1 0-1,0 0 1,-3 26 0,7-39 2,0 0 1,0 0 0,0 0 0,0 0-1,0 0 1,0 0 0,0 0 0,0-1 0,0 1-1,1 0 1,-1 0 0,0 0 0,1 0-1,-1 0 1,1 0 0,-1 0 0,1 0 0,-1-1-1,1 1 1,0 0 0,-1 0 0,1-1-1,0 1 1,0 0 0,0-1 0,-1 1 0,1-1-1,0 1 1,0-1 0,1 1 0,1 0-8,0-1-1,0 1 1,0-1 0,0 0 0,0 0 0,0 0 0,0 0 0,0-1-1,0 1 1,4-2 0,4-1-381,1 0 0,-1-1 0,0-1 0,14-7 0,14-14-3538,-2-3-2877</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3.388"/>
    </inkml:context>
    <inkml:brush xml:id="br0">
      <inkml:brushProperty name="width" value="0.025" units="cm"/>
      <inkml:brushProperty name="height" value="0.025" units="cm"/>
    </inkml:brush>
  </inkml:definitions>
  <inkml:trace contextRef="#ctx0" brushRef="#br0">39 100 7207,'0'0'12198,"9"0"-10879,4 1-939,-5 0-64,1-1 0,0 1 0,-1-2 0,1 1-1,-1-1 1,12-3 0,-18 4-295,1-1 0,-1 0 0,0 0 0,1 0 0,-1-1 0,0 1-1,0 0 1,0-1 0,0 1 0,0-1 0,-1 0 0,1 0 0,0 1 0,-1-1 0,1 0 0,-1 0 0,0-1 0,1 1 0,-1 0-1,0 0 1,-1-1 0,1 1 0,0 0 0,-1-1 0,1 1 0,-1-1 0,1 1 0,-1-1 0,0-3 0,0 5-13,0-1 0,0 1 0,0-1 0,0 1 0,0-1 0,0 1 0,-1 0 0,1-1 0,0 1 1,-1 0-1,1-1 0,-1 1 0,1 0 0,-1-1 0,0 1 0,1 0 0,-1 0 0,0 0 0,0-1 1,0 1-1,0 0 0,0 0 0,0 1 0,0-1 0,0 0 0,-1 0 0,1 0 0,0 1 0,0-1 0,-1 0 1,1 1-1,0 0 0,-1-1 0,1 1 0,-1 0 0,1-1 0,0 1 0,-1 0 0,1 0 0,-1 0 0,1 0 1,0 1-1,-1-1 0,1 0 0,-1 0 0,0 1 0,-4 0 20,1 1 1,0-1-1,0 1 0,0 0 1,0 0-1,0 1 1,0-1-1,1 1 0,-1 0 1,1 0-1,-5 6 0,1 0-36,0 1-1,1 0 0,1 0 0,0 1 0,0 0 1,-6 16-1,10-20 2,-1 0 1,1 0 0,0 0-1,1 0 1,0 0-1,0 1 1,0-1-1,1 1 1,0-1-1,1 0 1,1 13 0,-1-18-12,0-1 0,0 1 0,-1-1 0,1 1 1,0-1-1,0 0 0,0 0 0,1 1 0,-1-1 0,0 0 1,0 0-1,1 0 0,-1 0 0,0 0 0,1-1 1,-1 1-1,1 0 0,-1-1 0,1 1 0,-1-1 1,1 1-1,0-1 0,-1 0 0,1 1 0,0-1 1,-1 0-1,1 0 0,-1 0 0,1-1 0,0 1 0,2-1 1,3 0-274,0 0 1,1 0 0,-1-1 0,0-1-1,13-4 1,1-5-1833,-1-1 0,29-23 0,-3-3-3952</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3.730"/>
    </inkml:context>
    <inkml:brush xml:id="br0">
      <inkml:brushProperty name="width" value="0.025" units="cm"/>
      <inkml:brushProperty name="height" value="0.025" units="cm"/>
    </inkml:brush>
  </inkml:definitions>
  <inkml:trace contextRef="#ctx0" brushRef="#br0">86 1 9225,'0'0'7276,"-9"11"-5883,1-1-1126,-1 0-34,1 0 0,0 0 0,1 1 1,0 1-1,0-1 0,1 1 0,1 0 0,-5 15 0,10-26-221,-1 0 0,1-1 0,0 1-1,0-1 1,0 1 0,0 0 0,0-1-1,0 1 1,0 0 0,0-1 0,0 1 0,0-1-1,0 1 1,0 0 0,1-1 0,-1 1 0,0-1-1,0 1 1,1 0 0,-1-1 0,0 1 0,1-1-1,-1 1 1,0-1 0,1 1 0,-1-1 0,1 1-1,-1-1 1,1 0 0,0 1 0,22-1 120,29-20-102,-46 17 3,52-16 23,-54 17-54,-1 2 1,1-1 0,-1 0-1,1 1 1,0-1 0,-1 1-1,1 0 1,0 1 0,-1-1-1,1 0 1,-1 1 0,1 0-1,-1 0 1,6 2 0,-8-2 30,1 1-1,-1-1 1,0 1 0,0-1 0,0 1 0,0 0 0,0-1-1,0 1 1,0 0 0,-1 0 0,1 0 0,-1 0-1,1-1 1,-1 1 0,0 0 0,0 0 0,1 0 0,-2 0-1,1 0 1,0 0 0,-1 3 0,1 1 137,-1 0 1,0-1 0,-1 1-1,1-1 1,-1 0 0,-3 8-1,-7 5 79,0-1-1,0 0 0,-2-1 0,0 0 0,-1-1 1,-1-1-1,-29 22 0,44-35-323,1-1 1,-1 1-1,0 0 0,0-1 1,1 1-1,-1-1 0,0 1 1,0 0-1,1-1 0,-1 0 1,0 1-1,0-1 0,0 0 1,0 1-1,0-1 0,0 0 1,0 0-1,0 0 0,1 0 1,-1 0-1,0 0 0,0 0 0,0 0 1,0 0-1,0 0 0,0 0 1,0 0-1,-1-1 0,1-1-89,1 1 0,-1-1 0,1 1 0,-1 0 0,1-1 0,0 1 0,0-1 0,0 1 0,0-1 0,0 1 0,0 0 0,0-1 0,0 1 0,1-1 0,-1 1 0,1-2 0,28-72-6530,-26 68 5429,23-54-5579</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4.480"/>
    </inkml:context>
    <inkml:brush xml:id="br0">
      <inkml:brushProperty name="width" value="0.025" units="cm"/>
      <inkml:brushProperty name="height" value="0.025" units="cm"/>
    </inkml:brush>
  </inkml:definitions>
  <inkml:trace contextRef="#ctx0" brushRef="#br0">114 0 14894,'0'0'2098,"-3"10"-849,-15 56-434,3 1 0,3 1-1,3 0 1,-1 77-1,11-84-651,0-11 698,-6 56 0,0-280 842,4 165-1693,1 0 0,-2 1 0,1-1 0,-1 1 1,0-1-1,-1 1 0,0 0 0,0 0 0,-9-15 0,12 23-11,0 0 0,0 0 0,0 0 0,0 0 0,0-1 0,0 1 0,0 0 0,-1 0-1,1 0 1,0 0 0,0 0 0,0 0 0,0 0 0,-1 0 0,1 0 0,0 0 0,0 0 0,0 0 0,0-1 0,-1 1-1,1 0 1,0 0 0,0 0 0,0 0 0,0 1 0,-1-1 0,1 0 0,0 0 0,0 0 0,0 0 0,0 0-1,0 0 1,-1 0 0,1 0 0,0 0 0,0 0 0,0 0 0,0 0 0,0 1 0,-1-1 0,1 0 0,0 0-1,0 0 1,0 0 0,0 0 0,0 0 0,0 1 0,0-1 0,0 0 0,0 0 0,-1 0 0,1 0 0,0 1 0,-2 14-53,2 17 27,0-29 27,1-1 0,-1 1 0,1-1 0,-1 0 0,1 1 0,0-1 0,0 0 0,0 0 0,0 0 0,0 1-1,0-1 1,1 0 0,-1 0 0,1-1 0,0 1 0,-1 0 0,1 0 0,0-1 0,0 1 0,4 1-1,-2-1 2,-1-1-1,1 1 1,0-1-1,0 0 1,0 0-1,1-1 1,-1 1-1,0-1 1,0 0-1,0 0 1,6-1-1,3-1 2,0-1 0,0 0 0,0-1-1,-1 0 1,1-1 0,16-10-1,35-32-1,-40 27 6,-24 20-6,0 0-1,0-1 1,1 1 0,-1 0 0,0 0 0,0 0 0,0 0-1,1 0 1,-1-1 0,0 1 0,0 0 0,1 0 0,-1 0-1,0 0 1,0 0 0,1 0 0,-1 0 0,0 0 0,0 0-1,1 0 1,-1 0 0,0 0 0,0 0 0,1 0 0,-1 0-1,0 0 1,0 0 0,1 0 0,-1 0 0,0 0-1,0 0 1,0 0 0,1 1 0,-1-1 0,0 0 0,0 0-1,0 0 1,1 0 0,-1 1 0,0-1 0,0 0 0,0 0-1,1 1 1,3 16 8,-4 31 82,0-37-25,0-8-44,0 0 1,0 0-1,0 0 1,0 0-1,1 0 1,-1 0-1,1 0 0,0 0 1,0 0-1,0 0 1,2 4-1,-2-6-14,0 0-1,0-1 0,0 1 1,0 0-1,1 0 0,-1-1 1,0 1-1,0-1 0,0 1 1,1-1-1,-1 1 0,0-1 1,1 0-1,-1 0 0,0 1 1,1-1-1,-1 0 0,0 0 1,1 0-1,-1-1 0,0 1 0,0 0 1,1 0-1,-1-1 0,0 1 1,1-1-1,-1 1 0,0-1 1,0 1-1,2-2 0,15-7 31,0-1-1,-1-1 0,24-19 0,-30 21-32,0 0 0,1 1 1,-1 0-1,2 1 0,-1 0 0,1 1 1,0 0-1,0 1 0,23-5 0,-35 10-4,0 0 0,0 0-1,0 0 1,0 0-1,0 0 1,0 0 0,0 0-1,0 1 1,0-1 0,0 0-1,-1 0 1,1 1 0,0-1-1,0 1 1,0-1-1,-1 1 1,1-1 0,0 1-1,0-1 1,-1 1 0,1 0-1,0-1 1,-1 1 0,1 0-1,-1 0 1,1-1 0,-1 1-1,1 0 1,-1 0-1,0 0 1,1 0 0,-1-1-1,0 1 1,0 0 0,1 0-1,-1 0 1,0 0 0,0 0-1,0 0 1,0 1 0,-3 54 119,2-51-85,0 1 0,0 0 0,1-1-1,0 1 1,0-1 0,2 10 0,-2-14-27,1-1 1,-1 1-1,1-1 1,-1 1-1,1-1 0,-1 1 1,1-1-1,0 1 1,-1-1-1,1 0 1,0 1-1,-1-1 0,1 0 1,0 0-1,0 1 1,-1-1-1,1 0 0,0 0 1,0 0-1,-1 0 1,1 0-1,0 0 1,0 0-1,-1 0 0,1-1 1,0 1-1,0 0 1,-1 0-1,1 0 1,0-1-1,-1 1 0,2-1 1,24-11 217,50-45-29,-61 44-191,0 1 1,1 0-1,0 1 1,1 1-1,0 1 1,0 0-1,1 1 1,26-8-1,-43 16-6,0-1 0,-1 1 0,1 0-1,0-1 1,0 1 0,0 0 0,-1 0 0,1 0 0,0 0-1,0-1 1,0 1 0,0 0 0,-1 1 0,1-1-1,0 0 1,0 0 0,0 0 0,-1 0 0,1 1-1,0-1 1,0 0 0,0 1 0,-1-1 0,1 0 0,0 1-1,-1-1 1,1 1 0,0 0 0,-1-1 0,1 1-1,-1-1 1,1 1 0,-1 0 0,1-1 0,-1 1-1,1 0 1,-1 0 0,0-1 0,1 1 0,-1 1 0,-5 37 30,4-37-27,0 1-1,0 0 1,1-1-1,-1 1 0,0 0 1,1 0-1,0 0 0,0 0 1,0-1-1,0 1 0,0 0 1,1 0-1,1 5 0,-2-7-2,1-1-1,0 0 0,0 1 1,-1-1-1,1 0 0,0 0 1,0 1-1,0-1 0,-1 0 1,1 0-1,0 0 0,0 0 1,0 0-1,-1 0 0,1 0 1,0 0-1,0 0 0,0-1 1,-1 1-1,1 0 0,0 0 1,0-1-1,0 1 0,-1 0 1,1-1-1,0 1 0,-1-1 1,1 1-1,0-1 0,-1 1 1,1-1-1,0 0 0,22-19-541,-17 13-379,0-1 0,0 1-1,0-1 1,-1 0-1,7-14 1,-10 17-443,0-1-1,0 1 1,0-1 0,-1 1-1,0-1 1,1-7 0,-1-9-4566</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4.853"/>
    </inkml:context>
    <inkml:brush xml:id="br0">
      <inkml:brushProperty name="width" value="0.025" units="cm"/>
      <inkml:brushProperty name="height" value="0.025" units="cm"/>
    </inkml:brush>
  </inkml:definitions>
  <inkml:trace contextRef="#ctx0" brushRef="#br0">49 46 2274,'-11'-16'4741,"-2"4"-1122,3 3 289,3 3-545,3 4-1089,1 2 289,6 0-2531,6 0-833,3 2-1762,3-1-4003</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5.445"/>
    </inkml:context>
    <inkml:brush xml:id="br0">
      <inkml:brushProperty name="width" value="0.025" units="cm"/>
      <inkml:brushProperty name="height" value="0.025" units="cm"/>
    </inkml:brush>
  </inkml:definitions>
  <inkml:trace contextRef="#ctx0" brushRef="#br0">102 393 17873,'-9'5'1906,"3"-3"-1561,-47 29 1611,50-29-1896,1 0 1,-1 0 0,1 0-1,-1 0 1,1 0 0,0 1-1,0-1 1,0 1 0,1 0-1,-1-1 1,0 1 0,1 0 0,0 0-1,0 0 1,0 0 0,0 0-1,0 0 1,0 6 0,1-7-58,0-1 1,1 0 0,-1 0-1,1 0 1,0 0 0,-1 0-1,1 0 1,0 1 0,0-1-1,-1-1 1,1 1 0,0 0-1,0 0 1,0 0 0,0 0-1,0-1 1,0 1 0,1 0-1,-1-1 1,0 1 0,0-1-1,0 1 1,1-1 0,-1 0-1,0 0 1,0 1 0,1-1-1,-1 0 1,0 0 0,0 0-1,1 0 1,-1 0 0,0-1-1,3 1 1,3-1 5,0 1 0,0-1 0,1 0-1,-1-1 1,8-3 0,-1-1 9,-1-2-1,0 0 0,0-1 1,-1 0-1,0 0 1,-1-2-1,0 1 1,0-2-1,-1 1 1,-1-1-1,0-1 0,-1 1 1,0-1-1,6-15 1,-10 11 509,-12 17 302,-14 23-344,19-19-468,0 0-1,0 1 1,1-1-1,0 1 0,0-1 1,0 1-1,0 0 0,1 0 1,0-1-1,0 1 0,0 0 1,1 0-1,-1 0 0,1 0 1,1 7-1,0-11-13,-1 0 1,1 0-1,-1-1 1,1 1-1,0 0 0,-1-1 1,1 1-1,0-1 0,0 1 1,0-1-1,-1 1 1,1-1-1,0 1 0,0-1 1,0 0-1,0 1 0,0-1 1,0 0-1,0 0 1,-1 0-1,1 0 0,0 0 1,0 0-1,0 0 0,0 0 1,0 0-1,1-1 1,28-6 104,-17 0 46,0 0 1,0-1-1,-1-1 1,0 0-1,0-1 0,15-16 1,58-73 718,-68 75-717,0 0 1,20-40-1,-32 54-192,0-1 1,-1 0-1,0 0 0,0 0 1,-1-1-1,0 1 0,-1-1 0,-1 1 1,1-13-1,-7 19-134,-5 12 89,-5 11 28,0 4 86,1 1 1,1 0 0,-16 42-1,24-54 25,2 0 0,0 0 0,0 0-1,1 1 1,0-1 0,1 1-1,0-1 1,1 1 0,0-1 0,1 1-1,3 13 1,-3-22-54,0 1 0,0-1 0,0 0 1,1 0-1,-1 0 0,1 0 0,0 0 0,0 0 0,0 0 0,1-1 0,-1 1 0,0-1 1,1 0-1,0 1 0,-1-1 0,1 0 0,0 0 0,0-1 0,0 1 0,5 1 1,-6-2 5,0-1 1,1 1-1,-1 0 1,0-1 0,0 0-1,0 0 1,1 0 0,-1 0-1,0 0 1,0 0 0,0 0-1,0 0 1,1-1 0,-1 0-1,0 1 1,0-1-1,0 0 1,0 0 0,0 0-1,0 0 1,0 0 0,0 0-1,-1-1 1,1 1 0,0-1-1,-1 1 1,1-1 0,-1 1-1,0-1 1,1 0-1,-1 0 1,2-3 0,1-3 13,0-1 0,-1 0 1,1 0-1,-1 0 0,-1 0 1,0 0-1,0 0 0,0-18 1,-2 26-4,6 23-347,-2-20 326,-1 1-1,0-1 0,1 0 0,-1 0 1,1 0-1,-1-1 0,1 1 1,0-1-1,0 0 0,0 0 0,0 0 1,-1 0-1,1-1 0,0 0 1,1 1-1,-1-1 0,0-1 0,7 0 1,-2-1 14,0 1 0,0-1 1,-1 0-1,1-1 1,0 0-1,-1 0 0,11-7 1,-14 8-4,-1-1 1,1 0-1,-1 0 1,0 0-1,0 0 0,0-1 1,0 1-1,-1-1 1,0 0-1,1 0 1,-1-1-1,0 1 1,4-9-1,-7 12-9,0 1 1,0-1-1,-1 1 1,1-1-1,0 1 1,0-1-1,0 1 1,0 0-1,0-1 1,0 1-1,-1-1 1,1 1-1,0 0 1,0-1-1,-1 1 1,1 0-1,0-1 0,0 1 1,-1 0-1,1-1 1,0 1-1,-1 0 1,1-1-1,-1 1 1,1 0-1,0 0 1,-1 0-1,1-1 1,-1 1-1,1 0 1,-1 0-1,1 0 1,0 0-1,-1 0 0,1 0 1,-1 0-1,1 0 1,-1 0-1,1 0 1,-1 0-1,1 0 1,0 0-1,-1 0 1,1 0-1,-1 1 1,1-1-1,-1 0 1,1 0-1,0 0 1,-1 1-1,1-1 1,-1 1-1,-26 9-96,19-4 90,-1 1-1,1 0 0,1 1 0,-1 0 1,1 0-1,1 1 0,-8 11 0,10-15 19,1 0 0,1 0 1,-1 0-1,1 1 0,0-1 0,0 0 0,0 1 0,1 0 0,0-1 0,0 1 0,0 0 0,1 0 0,0-1 0,0 1 0,2 8 0,-1-12-14,0 0 1,0-1-1,0 1 0,0-1 0,0 1 0,1-1 1,-1 0-1,1 0 0,-1 0 0,1 1 0,-1-1 1,1-1-1,0 1 0,-1 0 0,1 0 0,0-1 1,0 1-1,-1 0 0,1-1 0,0 0 0,0 0 1,0 1-1,0-1 0,0 0 0,-1 0 0,1-1 1,0 1-1,0 0 0,3-1 0,4 0-241,1-1-1,-1 0 1,1 0-1,14-6 1,-4-1-1302,-1-1 1,0-1-1,-1-1 0,18-15 1,30-32-8057,-37 30 2547</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5.785"/>
    </inkml:context>
    <inkml:brush xml:id="br0">
      <inkml:brushProperty name="width" value="0.025" units="cm"/>
      <inkml:brushProperty name="height" value="0.025" units="cm"/>
    </inkml:brush>
  </inkml:definitions>
  <inkml:trace contextRef="#ctx0" brushRef="#br0">140 224 6406,'0'0'13704,"-10"4"-12487,-1 1-869,1 0 1,1 0 0,-1 1-1,1 1 1,0-1-1,-11 12 1,15-14-160,0 1-1,0 0 1,1 1-1,0-1 1,0 1 0,1-1-1,-1 1 1,1 0-1,0 0 1,1 1-1,0-1 1,0 1 0,0-1-1,-1 8 1,3-12-182,0-1-1,-1 1 1,1 0 0,0-1 0,0 1-1,0 0 1,0-1 0,1 1 0,-1 0-1,0-1 1,1 1 0,-1-1 0,1 1-1,-1-1 1,1 1 0,0-1-1,0 1 1,-1-1 0,1 1 0,0-1-1,0 0 1,1 0 0,-1 0 0,0 1-1,0-1 1,2 1 0,0-1 23,-1 0 0,1-1 0,0 1 0,-1 0 0,1-1 1,0 0-1,-1 0 0,1 0 0,0 0 0,-1 0 0,1 0 0,0-1 0,0 1 0,-1-1 1,1 0-1,2-1 0,5-2 79,0-1 1,0-1 0,-1 1-1,0-1 1,0-1 0,-1 0-1,1 0 1,-2-1 0,8-8-1,61-81 44,-59 74-126,-1-1 1,-1-1-1,-1-1 1,-2 0-1,0 0 1,14-51-1,-25 76-29,-1 0 0,0 1 0,0-1 0,1 0 0,-1 1 0,0-1 0,0 0 0,0 1 0,0-1 0,0 0 0,0 1 0,0-1-1,0 0 1,0 1 0,0-1 0,0 0 0,0 0 0,-1 1 0,1-1 0,0 0 0,0 1 0,-1-1 0,1 1 0,-1-1 0,0-1 0,-13 8-52,-15 23 6,17-11 83,0-1 1,2 2-1,0 0 0,1 0 0,1 1 0,1 0 0,0 0 0,2 0 0,0 1 0,2 0 0,0 0 0,1 0 0,2 39 0,0-56-84,1 0 0,0 0 0,0 1 0,0-1 0,1 0 0,-1 0 0,1 0 0,0 0 0,0-1 0,0 1 0,1 0 0,-1-1 0,1 0 0,0 1 0,0-1 0,0 0 0,0-1 0,1 1 0,-1 0 0,1-1 0,-1 0 0,1 0 0,5 2 0,-6-3-684,0 0-1,0 0 1,0-1 0,1 1 0,-1-1-1,0 0 1,0 0 0,1 0 0,-1 0-1,0-1 1,0 0 0,6-1 0,9-8-11444</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08:56.364"/>
    </inkml:context>
    <inkml:brush xml:id="br0">
      <inkml:brushProperty name="width" value="0.025" units="cm"/>
      <inkml:brushProperty name="height" value="0.025" units="cm"/>
    </inkml:brush>
  </inkml:definitions>
  <inkml:trace contextRef="#ctx0" brushRef="#br0">1 677 7976,'0'0'11717,"8"2"-11455,7 0-160,0 0 1,1-1 0,-1-1-1,1-1 1,-1 0-1,18-4 1,106-25 880,-64 13-549,668-129 899,10 39-4241,-272 55 2375,634-105 5834,-523 44-5493,-341 60-5435,-242 51-123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6:57:37.839"/>
    </inkml:context>
    <inkml:brush xml:id="br0">
      <inkml:brushProperty name="width" value="0.025" units="cm"/>
      <inkml:brushProperty name="height" value="0.025" units="cm"/>
    </inkml:brush>
  </inkml:definitions>
  <inkml:trace contextRef="#ctx0" brushRef="#br0">1 0 8712,'0'0'9641,"57"37"-8776,-26-16-352,4 3-481,1 4 32,1 0-1217,-3-5-1826,-7-8-2851</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10:11.427"/>
    </inkml:context>
    <inkml:brush xml:id="br0">
      <inkml:brushProperty name="width" value="0.025" units="cm"/>
      <inkml:brushProperty name="height" value="0.025" units="cm"/>
    </inkml:brush>
  </inkml:definitions>
  <inkml:trace contextRef="#ctx0" brushRef="#br0">1 60 4132,'0'0'22971,"0"10"-22763,5 231 1031,4-273 452,-1 11-1509,-3-8-222,-1 0 0,-1-1 0,-1-31 0,-1 63 39,-1 1-1,1-1 1,0 0-1,0 0 0,1 0 1,-1 0-1,0 0 1,1-1-1,-1 1 0,1 0 1,-1 0-1,1-1 1,0 1-1,0-1 1,0 0-1,0 0 0,0 1 1,0-1-1,0 0 1,0-1-1,0 1 0,0 0 1,0-1-1,1 1 1,-1-1-1,0 1 1,1-1-1,-1 0 0,0 0 1,0 0-1,1-1 1,-1 1-1,0 0 0,1-1 1,-1 1-1,0-1 1,0 0-1,0 0 1,3-1-1,2-2 18,0 0 1,0 0-1,0-1 1,-1 1-1,1-2 1,-1 1-1,0-1 1,-1 0-1,10-12 1,-15 18-14,4-5 46,0 0 1,0-1-1,-1 1 1,0-1-1,0 0 1,0 0 0,-1 0-1,0 0 1,0 0-1,0 0 1,0-8 0,-2 14 78,-14 21-320,7-11 206,2 0 0,-1-1 0,1 2 1,1-1-1,0 0 0,0 1 0,1 0 0,0 0 1,1 0-1,0 0 0,0 23 0,3-33-53,-1 0 0,1 0-1,0 0 1,-1 0 0,1 0-1,0 0 1,-1 0 0,1 0-1,0 0 1,0 0 0,0-1-1,0 1 1,0 0-1,0-1 1,0 1 0,0 0-1,0-1 1,0 1 0,0-1-1,1 0 1,-1 1 0,0-1-1,0 0 1,0 0 0,1 0-1,1 0 1,39 2-2320,-34-3 1552,38-1-6465,-40 2 5576,-1-1-1,1-1 0,-1 1 1,0-1-1,1 0 0,5-3 1,5-5-5228</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10:12"/>
    </inkml:context>
    <inkml:brush xml:id="br0">
      <inkml:brushProperty name="width" value="0.025" units="cm"/>
      <inkml:brushProperty name="height" value="0.025" units="cm"/>
    </inkml:brush>
  </inkml:definitions>
  <inkml:trace contextRef="#ctx0" brushRef="#br0">42 287 1089,'4'-12'4086,"2"-18"5914,-9 11-2101,3 19-7815,0 0 1,-1-1-1,1 1 0,-1 0 1,1 0-1,-1-1 1,0 1-1,1 0 1,-1 0-1,1 0 0,-1 0 1,1 0-1,-1 0 1,1 0-1,-1 0 1,1 0-1,-1 0 1,1 0-1,-1 0 0,0 1 1,1-1-1,-1 0 1,1 0-1,-1 1 1,1-1-1,0 0 0,-1 0 1,1 1-1,-1-1 1,1 0-1,-1 1 1,1-1-1,-1 1 1,-2 3-39,0 0 1,0 0 0,0 0 0,0 0 0,1 0 0,-1 1 0,1-1 0,0 1 0,1-1 0,-1 1 0,1 0 0,0 0 0,0 0-1,0-1 1,1 1 0,0 0 0,0 0 0,1 7 0,-1-11-36,1-1 0,-1 1 0,1-1 0,-1 0 0,1 1 0,-1-1 0,1 0 1,0 0-1,-1 1 0,1-1 0,-1 0 0,1 0 0,0 0 0,-1 0 0,1 0 0,0 0 0,-1 0 0,1 0 0,0 0 0,-1 0 0,1 0 0,-1 0 0,1 0 0,0 0 0,-1-1 1,1 1-1,-1 0 0,2-1 0,17-8 399,-6-1-299,-2-1-1,1 0 1,-2-1-1,1 0 1,-2-1-1,0 0 1,0 0-1,-1-1 1,6-14-1,-20 80-307,2-37 226,-1 2-35,0 0 0,2 0 0,-3 34 0,6-51 8,1 1-1,-1-1 0,0 1 1,0-1-1,1 1 0,-1-1 1,0 0-1,1 1 1,-1-1-1,0 1 0,1-1 1,-1 0-1,1 1 0,-1-1 1,1 0-1,-1 1 0,1-1 1,-1 0-1,1 0 1,-1 0-1,1 1 0,-1-1 1,1 0-1,-1 0 0,1 0 1,-1 0-1,1 0 0,-1 0 1,1 0-1,-1 0 0,1 0 1,-1 0-1,1 0 1,0 0-1,-1-1 0,1 1 1,-1 0-1,1 0 0,-1 0 1,1-1-1,-1 1 0,0 0 1,1-1-1,0 0 1,25-12 155,11-27-979,-1-1 0,-2-1 0,53-91 0,-84 128 1063,0-1-1,0 0 1,-1 0 0,0 0 0,0 0 0,1-7-1,-2 12-201,-1 0-1,1 0 0,-1 0 1,0 0-1,0 0 0,0 0 1,1 0-1,-1 0 0,0 0 1,0 0-1,0 0 0,-1 0 1,1 0-1,0 0 1,0 0-1,0 0 0,-1 0 1,1 0-1,-1 0 0,1 0 1,-1 0-1,1 0 0,-1 0 1,1 0-1,-1 1 0,0-1 1,0 0-1,1 0 0,-1 1 1,0-1-1,0 0 0,0 1 1,0-1-1,1 1 0,-1-1 1,0 1-1,0-1 0,0 1 1,0 0-1,0 0 1,0-1-1,-1 1 0,1 0 1,-1 0-1,0 1-41,1-1 1,-1 1 0,1 0-1,0 0 1,-1-1-1,1 1 1,0 0-1,-1 1 1,1-1 0,0 0-1,0 0 1,0 0-1,0 1 1,0-1-1,0 0 1,0 1-1,1-1 1,-1 1 0,0-1-1,0 3 1,-15 39 94,13-34-5,-4 13 263,2 0 0,0 0 0,1 1 0,1-1 0,1 1 0,2 39 0,0-60-350,1 0-1,-1 0 0,0 0 0,1 0 0,-1 0 0,1 0 1,0 0-1,0-1 0,0 1 0,0 0 0,0 0 0,0-1 1,0 1-1,0-1 0,1 1 0,-1-1 0,0 1 0,1-1 1,0 0-1,-1 0 0,1 1 0,0-1 0,-1 0 0,1-1 1,0 1-1,0 0 0,0 0 0,0-1 0,0 1 0,0-1 1,0 0-1,0 0 0,0 0 0,0 1 0,4-2 0,35-5-2555,-7-9-4552,-5-6-4380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0.497"/>
    </inkml:context>
    <inkml:brush xml:id="br0">
      <inkml:brushProperty name="width" value="0.025" units="cm"/>
      <inkml:brushProperty name="height" value="0.025" units="cm"/>
    </inkml:brush>
  </inkml:definitions>
  <inkml:trace contextRef="#ctx0" brushRef="#br0">174 68 5573,'0'0'1212,"9"-3"-902,-3 1 417,41-14 389,-21 3 1523,-10-2 3491,-20 8-1579,-10 4-3441,-18 2-1478,31 1 638,-8-1-257,-1 2 0,1-1 1,0 1-1,0 1 0,0-1 0,1 2 0,-1-1 1,0 1-1,1 0 0,0 1 0,-1 0 0,1 0 1,1 1-1,-1 0 0,1 1 0,0-1 0,0 1 1,-10 11-1,9-8 84,0 0 1,1 0 0,0 1-1,-9 15 1,14-21-68,0 0 0,1 0 1,-1-1-1,1 1 0,-1 0 1,1 0-1,0 1 1,1-1-1,-1 0 0,1 0 1,-1 0-1,1 0 0,1 1 1,-1-1-1,1 0 0,1 5 1,-1-7-29,0-1 1,0 1 0,0-1-1,0 0 1,0 1 0,1-1-1,-1 0 1,0 0-1,1 0 1,-1 0 0,1 0-1,-1 0 1,1-1 0,0 1-1,-1 0 1,1-1 0,0 1-1,-1-1 1,1 0 0,0 1-1,0-1 1,-1 0 0,1 0-1,0 0 1,0 0 0,-1-1-1,1 1 1,0 0 0,2-2-1,3 1 25,1 0 0,-1-1 0,0 0-1,0-1 1,12-5 0,1-4 5,-2 0 1,0-2-1,0 0 1,-1-1-1,-1 0 1,0-2-1,-1 1 1,-1-2-1,-1 0 1,15-27-1,-21 27 159,-14 25 95,-17 31-165,18-23-51,0 1 0,1 0 1,1 0-1,0 1 0,2-1 0,0 1 0,-1 26 0,4-41-63,-1-1 0,0 0 0,0 1 0,0-1 0,1 0 0,-1 1 0,1-1 0,-1 0-1,1 0 1,-1 1 0,1-1 0,0 0 0,0 0 0,-1 0 0,1 0 0,0 0 0,0 0 0,0 0 0,0 0 0,0 0 0,1 0 0,-1-1 0,0 1 0,0 0 0,0-1 0,1 1 0,-1-1 0,0 0 0,0 1 0,1-1 0,-1 0 0,0 0 0,1 1-1,-1-1 1,1 0 0,-1 0 0,0-1 0,1 1 0,-1 0 0,0 0 0,3-2 0,3 1 12,0 0 1,0-1-1,0 0 0,0-1 0,0 0 1,12-6-1,7-10-22,-1-1 0,0-1-1,23-27 1,-7 8-69,-41 39 69,0 1 1,0 0 0,0 0 0,0-1 0,1 1 0,-1 0 0,0 0 0,0 0 0,0-1 0,0 1 0,1 0 0,-1 0 0,0 0 0,0 0 0,0-1 0,1 1-1,-1 0 1,0 0 0,0 0 0,1 0 0,-1 0 0,0 0 0,0 0 0,1 0 0,-1 0 0,0 0 0,1 0 0,-1 0 0,0 0 0,0 0 0,1 0 0,-1 0 0,0 0-1,0 0 1,1 0 0,-1 0 0,0 0 0,0 0 0,1 0 0,-1 1 0,0-1 0,0 0 0,0 0 0,1 0 0,-1 1 0,2 16 21,-9 37 156,5-38-125,2-15-49,-1 0 0,1-1 1,0 1-1,0 0 0,0-1 0,0 1 0,0 0 0,0-1 1,0 1-1,0 0 0,0 0 0,0-1 0,1 1 1,-1 0-1,0-1 0,0 1 0,1-1 0,-1 1 0,0 0 1,1-1-1,-1 1 0,1-1 0,-1 1 0,1-1 1,-1 1-1,1-1 0,-1 1 0,1-1 0,0 1 0,21-4 67,28-30 48,-43 28-111,17-13-2,-17 12-6,0 0 0,0 1-1,0 0 1,1 0 0,0 0-1,0 1 1,0 1 0,15-6 0,-22 9 1,-1 0 0,0 0 1,1 0-1,-1 0 0,0 1 1,1-1-1,-1 0 0,0 0 1,0 0-1,1 0 1,-1 0-1,0 1 0,1-1 1,-1 0-1,0 0 0,0 0 1,1 1-1,-1-1 0,0 0 1,0 0-1,0 1 1,1-1-1,-1 0 0,0 1 1,0-1-1,0 0 0,0 1 1,0-1-1,1 0 0,-1 1 1,0-1-1,0 0 1,0 1-1,0-1 0,0 0 1,0 1-1,0 23 188,-8 19 265,1-16-340,11-22-981,8-13-1206,2-5-2077,0 0-2152</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0.886"/>
    </inkml:context>
    <inkml:brush xml:id="br0">
      <inkml:brushProperty name="width" value="0.025" units="cm"/>
      <inkml:brushProperty name="height" value="0.025" units="cm"/>
    </inkml:brush>
  </inkml:definitions>
  <inkml:trace contextRef="#ctx0" brushRef="#br0">1 0 11723,'0'0'11659,"2"9"-10650,1 5-718,0 1 0,-2 0 0,1-1 0,-2 1 0,0 0 0,-1-1 0,-4 24 0,4-16-97,9-17-100,-4-7-76,-1 1 0,-1 0-1,1-1 1,0 1 0,0-1 0,0 0 0,-1 0-1,5-4 1,31-33-311,-29 29 233,-1 0 1,2 1-1,-1 0 1,1 0 0,0 2-1,1-1 1,18-9-1,-29 17 54,1 1 0,-1-1-1,0 0 1,1 1-1,-1-1 1,1 1 0,-1-1-1,1 1 1,-1-1 0,0 1-1,0-1 1,1 1 0,-1-1-1,0 1 1,0 0 0,1-1-1,-1 1 1,0-1-1,0 1 1,0 0 0,0-1-1,0 1 1,0-1 0,0 1-1,0 0 1,0-1 0,0 1-1,0-1 1,-1 1-1,1 0 1,0-1 0,0 1-1,-1-1 1,0 2 0,-4 25 68,-5-2 16,7-19 5,0 1-1,1-1 1,0 1 0,0 0-1,0 0 1,0 14 0,25-22-916,8-15-3799,-12 2-1518,-16 11 4531,16-11-8423</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1.229"/>
    </inkml:context>
    <inkml:brush xml:id="br0">
      <inkml:brushProperty name="width" value="0.025" units="cm"/>
      <inkml:brushProperty name="height" value="0.025" units="cm"/>
    </inkml:brush>
  </inkml:definitions>
  <inkml:trace contextRef="#ctx0" brushRef="#br0">37 0 12332,'0'0'8856,"-4"8"-7457,2-6-1270,-22 47 1533,23-46-1615,0-1 0,0 1 1,0-1-1,0 1 0,1-1 0,-1 1 0,1 0 0,0-1 0,-1 1 1,1 0-1,0-1 0,1 1 0,-1 0 0,0-1 0,1 1 0,-1-1 0,1 1 1,0-1-1,0 1 0,2 4 0,-1-6-42,-1 0-1,0 0 1,0 0 0,1 0 0,-1 0-1,0 0 1,1 0 0,-1 0-1,1 0 1,-1-1 0,1 1 0,0-1-1,-1 1 1,1-1 0,-1 0-1,1 1 1,0-1 0,-1 0 0,1 0-1,0 0 1,-1 0 0,1-1-1,0 1 1,-1 0 0,1-1-1,0 1 1,-1-1 0,1 1 0,-1-1-1,1 0 1,-1 0 0,0 0-1,3-2 1,1 0 15,0-1 0,0 0 0,0 0 0,-1 0 0,1-1 0,-1 0 0,6-8 0,-6 6-2,1 0-1,-1 0 0,0 0 0,-1-1 0,0 1 1,0-1-1,-1 0 0,2-9 0,-4 16 213,-3 5-60,1 0 1,-1 0 0,1 1-1,0-1 1,0 1-1,-2 7 1,3-9 7,-1 1-79,0 0-1,1 0 1,-1 0 0,1 1 0,0-1 0,0 0 0,1 0 0,-1 1-1,1-1 1,0 0 0,1 6 0,-1-9-187,1 1 1,0-1-1,-1 1 0,1-1 1,0 0-1,0 1 0,0-1 0,0 0 1,1 0-1,-1 0 0,0 0 1,0 0-1,1 0 0,-1 0 1,0 0-1,1 0 0,-1-1 1,1 1-1,-1-1 0,1 1 0,0-1 1,-1 1-1,1-1 0,-1 0 1,1 0-1,0 0 0,-1 0 1,1 0-1,-1 0 0,3-1 1,18 1-4259,0-3-2583</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2.019"/>
    </inkml:context>
    <inkml:brush xml:id="br0">
      <inkml:brushProperty name="width" value="0.025" units="cm"/>
      <inkml:brushProperty name="height" value="0.025" units="cm"/>
    </inkml:brush>
  </inkml:definitions>
  <inkml:trace contextRef="#ctx0" brushRef="#br0">103 181 13036,'0'0'7229,"-8"8"-6925,-6 4 218,1 2 0,-19 24 0,28-33-227,0 1 1,0 0 0,0 1-1,1-1 1,0 0 0,0 1-1,1 0 1,-1 0 0,2 0 0,-1 0-1,-1 13 1,3-20-290,1 1 0,-1 0 0,0-1 0,1 1 1,-1 0-1,1-1 0,-1 1 0,1 0 0,-1-1 0,1 1 0,-1-1 1,1 1-1,-1-1 0,1 0 0,0 1 0,-1-1 0,1 1 0,0-1 1,-1 0-1,1 0 0,0 1 0,-1-1 0,1 0 0,0 0 0,0 0 0,-1 0 1,1 0-1,0 0 0,0 0 0,-1 0 0,1 0 0,0 0 0,0 0 1,-1 0-1,1-1 0,1 1 0,31-10 199,-26 5-367,0-1-1,0 0 0,0-1 0,-1 1 1,0-1-1,0-1 0,-1 1 1,0-1-1,0 0 0,4-10 0,-1 0-165,0 0-1,7-27 0,-30 85 562,12-33-44,0 1 0,0-1 0,0 1 0,1-1 1,0 1-1,1 0 0,-1 12 0,1-20-185,1 1-1,1-1 1,-1 1-1,0-1 1,0 1 0,0-1-1,0 1 1,0-1-1,0 1 1,0-1 0,1 1-1,-1-1 1,0 0-1,0 1 1,1-1 0,-1 1-1,0-1 1,1 0-1,-1 1 1,0-1 0,1 0-1,-1 1 1,1-1-1,-1 0 1,1 1 0,-1-1-1,0 0 1,1 0-1,-1 0 1,1 1-1,-1-1 1,1 0 0,0 0-1,23-2 144,20-16-5,-15-1-270,-2 0 0,0-2 0,-1-1 0,-1-1 0,-1-2-1,-1 0 1,-1-1 0,30-49 0,-51 74 135,0 0 0,0 0 0,0 0 0,-1 0 0,1-1 0,0 1-1,-1 0 1,1-1 0,-1 1 0,0 0 0,1-1 0,-1 1 0,0 0 0,0-1 0,0 1 0,0-1 0,0-2-1,-1 4 6,1 0-1,-1 0 1,1 0-1,-1-1 1,0 1-1,1 0 1,-1 0-1,0 0 1,1 0-1,-1 0 1,0 0-1,1 0 1,-1 0-1,1 0 0,-1 1 1,0-1-1,1 0 1,-1 0-1,0 0 1,1 1-1,-1-1 1,1 0-1,-1 1 1,0 0-1,-44 30 528,34-20-319,0 0 0,0 0 0,2 1 0,-1 0 0,1 1 0,-9 17 0,15-24-184,0-1 1,0 1-1,1 0 0,0 0 1,0 1-1,0-1 0,1 0 1,0 1-1,0-1 1,1 1-1,-1-1 0,1 0 1,1 1-1,-1-1 0,1 1 1,1-1-1,3 13 0,-4-17-65,0 0 0,0 0 0,1 0-1,-1 0 1,1 0 0,0 0-1,-1 0 1,1 0 0,0 0 0,0-1-1,0 1 1,0-1 0,1 0 0,-1 1-1,0-1 1,1 0 0,-1 0 0,0-1-1,1 1 1,-1 0 0,1-1 0,-1 1-1,1-1 1,0 0 0,-1 0-1,1 0 1,-1 0 0,1-1 0,2 0-1,1 1-5,-1-1 1,1-1-1,-1 1 0,1-1 0,-1 0 0,1 0 0,-1 0 0,0-1 0,0 0 0,0 0 0,8-7 0,78-97 211,-96 113-92,1 0 0,0 1 0,0-1-1,0 1 1,1-1 0,0 1-1,1 0 1,-1 0 0,1 1 0,1-1-1,-1 0 1,1 1 0,1-1 0,-1 1-1,2 10 1,-1-17-125,1 1 0,0-1 0,0 1 0,0-1-1,0 1 1,1-1 0,-1 0 0,0 0 0,0 0 0,1 0-1,-1 0 1,1 0 0,-1 0 0,1 0 0,-1 0 0,1-1 0,-1 1-1,1-1 1,0 1 0,-1-1 0,1 0 0,0 1 0,0-1-1,-1 0 1,4 0 0,0 0-901,-1 0 0,1 0 0,-1 0 0,1-1 0,-1 0 0,1 1 0,-1-1 0,0-1 0,7-2 0,5-7-6345</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2.361"/>
    </inkml:context>
    <inkml:brush xml:id="br0">
      <inkml:brushProperty name="width" value="0.025" units="cm"/>
      <inkml:brushProperty name="height" value="0.025" units="cm"/>
    </inkml:brush>
  </inkml:definitions>
  <inkml:trace contextRef="#ctx0" brushRef="#br0">1 6 16335,'0'0'7175,"47"-6"-11883,-38 12-3076</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2.704"/>
    </inkml:context>
    <inkml:brush xml:id="br0">
      <inkml:brushProperty name="width" value="0.025" units="cm"/>
      <inkml:brushProperty name="height" value="0.025" units="cm"/>
    </inkml:brush>
  </inkml:definitions>
  <inkml:trace contextRef="#ctx0" brushRef="#br0">95 0 9257,'0'0'13346,"2"8"-11553,-1-5-1694,0-1-1,-1 0 0,1 1 1,-1-1-1,1 1 0,-1 0 0,0-1 1,0 1-1,0-1 0,0 1 1,-1-1-1,1 1 0,-1-1 0,1 1 1,-1-1-1,-2 5 0,-1-1 68,0 0-1,0 0 1,-1-1-1,0 0 1,0 1-1,-8 4 1,3-1 80,-22 20 257,31-27-500,-1-1-1,1 0 0,0 0 1,0 1-1,0-1 1,1 1-1,-1-1 1,0 1-1,1-1 1,-1 1-1,0-1 0,1 1 1,0 0-1,-1-1 1,1 1-1,0 0 1,0-1-1,0 1 1,0 0-1,1 3 1,-1-4-2,1-1 1,0 1-1,0 0 1,0 0 0,-1-1-1,1 1 1,0 0-1,0-1 1,0 1 0,0-1-1,0 1 1,0-1 0,0 0-1,1 1 1,-1-1-1,0 0 1,0 0 0,0 0-1,0 1 1,2-2 0,31 2 83,-27-1-60,88-4-1833,-64-2-1972,0-3-3957,-19 5-1183</inkml:trace>
  <inkml:trace contextRef="#ctx0" brushRef="#br0" timeOffset="1">2 151 11050,'0'0'8809,"68"-4"-8681,-41 3-96,0 0-352,0 0-2019,-3 1-3234</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3.047"/>
    </inkml:context>
    <inkml:brush xml:id="br0">
      <inkml:brushProperty name="width" value="0.025" units="cm"/>
      <inkml:brushProperty name="height" value="0.025" units="cm"/>
    </inkml:brush>
  </inkml:definitions>
  <inkml:trace contextRef="#ctx0" brushRef="#br0">1 72 14446,'0'0'10927,"10"1"-10868,2 0-102,1 0 0,0 0 0,-1-2-1,17-1 1,-26 2 24,1-1-1,-1 1 0,0-1 0,0 1 1,0-1-1,0 0 0,0 0 1,0-1-1,0 1 0,0 0 1,0-1-1,0 0 0,-1 0 1,1 0-1,-1 0 0,1 0 1,-1 0-1,0-1 0,0 1 1,0-1-1,0 1 0,0-1 0,0 0 1,-1 0-1,0 0 0,3-5 1,-4 7 23,0 1 1,0-1 0,0 0 0,0 1-1,0-1 1,0 1 0,0-1-1,0 0 1,0 1 0,0-1 0,0 0-1,0 1 1,0-1 0,0 1-1,-1-1 1,1 1 0,0-1 0,0 0-1,-1 1 1,1-1 0,0 1 0,-1-1-1,1 1 1,0-1 0,-1 1-1,1 0 1,-1-1 0,1 1 0,-1-1-1,0 1 1,-21-3 323,17 4-205,0 0-1,0 0 0,0 1 0,0-1 0,0 1 0,0 0 1,-6 4-1,4 0 155,0 0 0,0 0 0,1 1 0,-1 0 0,-6 10 1,11-14-201,0 0 0,0 0 0,0 0 1,1 0-1,-1 0 0,1 0 0,0 0 1,0 1-1,0-1 0,0 1 0,0-1 1,1 1-1,0-1 0,0 1 1,0-1-1,0 1 0,1 4 0,0-6-169,0-1 0,0 1-1,1-1 1,-1 1 0,1-1 0,-1 0-1,1 1 1,-1-1 0,1 0-1,0 0 1,-1 0 0,1 0-1,0 0 1,0-1 0,0 1 0,0 0-1,0-1 1,0 1 0,0-1-1,0 0 1,0 0 0,0 0 0,0 0-1,0 0 1,3-1 0,53-5-4374,-26-7-536,1-4-1911</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7T07:23:23.404"/>
    </inkml:context>
    <inkml:brush xml:id="br0">
      <inkml:brushProperty name="width" value="0.025" units="cm"/>
      <inkml:brushProperty name="height" value="0.025" units="cm"/>
    </inkml:brush>
  </inkml:definitions>
  <inkml:trace contextRef="#ctx0" brushRef="#br0">154 60 11307,'0'0'5552,"-9"4"-4778,-8 5 100,0 0 0,1 1 0,-21 17 1,33-24-598,-1 1 1,0 0-1,1 0 1,0 0-1,0 1 1,0-1 0,1 1-1,-1 0 1,1 0-1,0 0 1,1 1 0,-1-1-1,1 0 1,0 1-1,0 0 1,1 0-1,-2 9 1,3-15-272,0 1 0,0 0 0,0 0 0,0-1 0,0 1 0,0 0 0,1 0-1,-1-1 1,0 1 0,0 0 0,1-1 0,-1 1 0,0-1 0,1 1 0,-1 0 0,1-1 0,-1 1 0,1-1 0,-1 1 0,1-1-1,-1 1 1,1-1 0,-1 1 0,1-1 0,-1 1 0,1-1 0,0 0 0,-1 0 0,1 1 0,0-1 0,1 0 0,29-1 159,-23-1-170,1-1 0,-1 0 0,0 0 1,16-9-1,-6-4-176,-1 0-1,0-1 1,-2 0-1,0-2 1,0 0-1,-2 0 0,0-1 1,-2-1-1,11-24 1,-27 53 1244,-7 11-650,1 1-1,1 1 1,0-1-1,2 2 0,0-1 1,-5 28-1,13-43-538,-1 34-1241,11-18-4015,5-12-2786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07.10.2024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29666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59074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05567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51536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00423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785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8</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9</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5845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656424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96753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8160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64631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211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07.10.2024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07.10.2024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customXml" Target="../ink/ink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customXml" Target="../ink/ink1.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117" Type="http://schemas.openxmlformats.org/officeDocument/2006/relationships/customXml" Target="../ink/ink146.xml"/><Relationship Id="rId299" Type="http://schemas.openxmlformats.org/officeDocument/2006/relationships/customXml" Target="../ink/ink236.xml"/><Relationship Id="rId21" Type="http://schemas.openxmlformats.org/officeDocument/2006/relationships/customXml" Target="../ink/ink98.xml"/><Relationship Id="rId63" Type="http://schemas.openxmlformats.org/officeDocument/2006/relationships/customXml" Target="../ink/ink119.xml"/><Relationship Id="rId159" Type="http://schemas.openxmlformats.org/officeDocument/2006/relationships/customXml" Target="../ink/ink167.xml"/><Relationship Id="rId324" Type="http://schemas.openxmlformats.org/officeDocument/2006/relationships/image" Target="../media/image252.png"/><Relationship Id="rId366" Type="http://schemas.openxmlformats.org/officeDocument/2006/relationships/image" Target="../media/image273.png"/><Relationship Id="rId170" Type="http://schemas.openxmlformats.org/officeDocument/2006/relationships/image" Target="../media/image176.png"/><Relationship Id="rId226" Type="http://schemas.openxmlformats.org/officeDocument/2006/relationships/image" Target="../media/image204.png"/><Relationship Id="rId433" Type="http://schemas.openxmlformats.org/officeDocument/2006/relationships/customXml" Target="../ink/ink303.xml"/><Relationship Id="rId268" Type="http://schemas.openxmlformats.org/officeDocument/2006/relationships/image" Target="../media/image225.png"/><Relationship Id="rId32" Type="http://schemas.openxmlformats.org/officeDocument/2006/relationships/image" Target="../media/image107.png"/><Relationship Id="rId74" Type="http://schemas.openxmlformats.org/officeDocument/2006/relationships/image" Target="../media/image128.png"/><Relationship Id="rId128" Type="http://schemas.openxmlformats.org/officeDocument/2006/relationships/image" Target="../media/image155.png"/><Relationship Id="rId335" Type="http://schemas.openxmlformats.org/officeDocument/2006/relationships/customXml" Target="../ink/ink254.xml"/><Relationship Id="rId377" Type="http://schemas.openxmlformats.org/officeDocument/2006/relationships/customXml" Target="../ink/ink275.xml"/><Relationship Id="rId5" Type="http://schemas.openxmlformats.org/officeDocument/2006/relationships/customXml" Target="../ink/ink90.xml"/><Relationship Id="rId181" Type="http://schemas.openxmlformats.org/officeDocument/2006/relationships/customXml" Target="../ink/ink178.xml"/><Relationship Id="rId237" Type="http://schemas.openxmlformats.org/officeDocument/2006/relationships/customXml" Target="../ink/ink206.xml"/><Relationship Id="rId402" Type="http://schemas.openxmlformats.org/officeDocument/2006/relationships/image" Target="../media/image291.png"/><Relationship Id="rId279" Type="http://schemas.openxmlformats.org/officeDocument/2006/relationships/customXml" Target="../ink/ink227.xml"/><Relationship Id="rId444" Type="http://schemas.openxmlformats.org/officeDocument/2006/relationships/customXml" Target="../ink/ink309.xml"/><Relationship Id="rId43" Type="http://schemas.openxmlformats.org/officeDocument/2006/relationships/customXml" Target="../ink/ink109.xml"/><Relationship Id="rId139" Type="http://schemas.openxmlformats.org/officeDocument/2006/relationships/customXml" Target="../ink/ink157.xml"/><Relationship Id="rId290" Type="http://schemas.openxmlformats.org/officeDocument/2006/relationships/image" Target="../media/image236.png"/><Relationship Id="rId304" Type="http://schemas.openxmlformats.org/officeDocument/2006/relationships/image" Target="../media/image242.png"/><Relationship Id="rId346" Type="http://schemas.openxmlformats.org/officeDocument/2006/relationships/image" Target="../media/image263.png"/><Relationship Id="rId388" Type="http://schemas.openxmlformats.org/officeDocument/2006/relationships/image" Target="../media/image284.png"/><Relationship Id="rId85" Type="http://schemas.openxmlformats.org/officeDocument/2006/relationships/customXml" Target="../ink/ink130.xml"/><Relationship Id="rId150" Type="http://schemas.openxmlformats.org/officeDocument/2006/relationships/image" Target="../media/image166.png"/><Relationship Id="rId192" Type="http://schemas.openxmlformats.org/officeDocument/2006/relationships/image" Target="../media/image187.png"/><Relationship Id="rId206" Type="http://schemas.openxmlformats.org/officeDocument/2006/relationships/image" Target="../media/image194.png"/><Relationship Id="rId413" Type="http://schemas.openxmlformats.org/officeDocument/2006/relationships/customXml" Target="../ink/ink293.xml"/><Relationship Id="rId248" Type="http://schemas.openxmlformats.org/officeDocument/2006/relationships/image" Target="../media/image215.png"/><Relationship Id="rId12" Type="http://schemas.openxmlformats.org/officeDocument/2006/relationships/image" Target="../media/image97.png"/><Relationship Id="rId108" Type="http://schemas.openxmlformats.org/officeDocument/2006/relationships/image" Target="../media/image145.png"/><Relationship Id="rId315" Type="http://schemas.openxmlformats.org/officeDocument/2006/relationships/customXml" Target="../ink/ink244.xml"/><Relationship Id="rId357" Type="http://schemas.openxmlformats.org/officeDocument/2006/relationships/customXml" Target="../ink/ink265.xml"/><Relationship Id="rId54" Type="http://schemas.openxmlformats.org/officeDocument/2006/relationships/image" Target="../media/image118.png"/><Relationship Id="rId96" Type="http://schemas.openxmlformats.org/officeDocument/2006/relationships/image" Target="../media/image139.png"/><Relationship Id="rId161" Type="http://schemas.openxmlformats.org/officeDocument/2006/relationships/customXml" Target="../ink/ink168.xml"/><Relationship Id="rId217" Type="http://schemas.openxmlformats.org/officeDocument/2006/relationships/customXml" Target="../ink/ink196.xml"/><Relationship Id="rId399" Type="http://schemas.openxmlformats.org/officeDocument/2006/relationships/customXml" Target="../ink/ink286.xml"/><Relationship Id="rId259" Type="http://schemas.openxmlformats.org/officeDocument/2006/relationships/customXml" Target="../ink/ink217.xml"/><Relationship Id="rId424" Type="http://schemas.openxmlformats.org/officeDocument/2006/relationships/image" Target="../media/image301.png"/><Relationship Id="rId23" Type="http://schemas.openxmlformats.org/officeDocument/2006/relationships/customXml" Target="../ink/ink99.xml"/><Relationship Id="rId119" Type="http://schemas.openxmlformats.org/officeDocument/2006/relationships/customXml" Target="../ink/ink147.xml"/><Relationship Id="rId270" Type="http://schemas.openxmlformats.org/officeDocument/2006/relationships/image" Target="../media/image226.png"/><Relationship Id="rId326" Type="http://schemas.openxmlformats.org/officeDocument/2006/relationships/image" Target="../media/image253.png"/><Relationship Id="rId65" Type="http://schemas.openxmlformats.org/officeDocument/2006/relationships/customXml" Target="../ink/ink120.xml"/><Relationship Id="rId130" Type="http://schemas.openxmlformats.org/officeDocument/2006/relationships/image" Target="../media/image156.png"/><Relationship Id="rId368" Type="http://schemas.openxmlformats.org/officeDocument/2006/relationships/image" Target="../media/image274.png"/><Relationship Id="rId172" Type="http://schemas.openxmlformats.org/officeDocument/2006/relationships/image" Target="../media/image177.png"/><Relationship Id="rId228" Type="http://schemas.openxmlformats.org/officeDocument/2006/relationships/image" Target="../media/image205.png"/><Relationship Id="rId435" Type="http://schemas.openxmlformats.org/officeDocument/2006/relationships/customXml" Target="../ink/ink304.xml"/><Relationship Id="rId281" Type="http://schemas.openxmlformats.org/officeDocument/2006/relationships/customXml" Target="../ink/ink228.xml"/><Relationship Id="rId337" Type="http://schemas.openxmlformats.org/officeDocument/2006/relationships/customXml" Target="../ink/ink255.xml"/><Relationship Id="rId34" Type="http://schemas.openxmlformats.org/officeDocument/2006/relationships/image" Target="../media/image108.png"/><Relationship Id="rId76" Type="http://schemas.openxmlformats.org/officeDocument/2006/relationships/image" Target="../media/image129.png"/><Relationship Id="rId141" Type="http://schemas.openxmlformats.org/officeDocument/2006/relationships/customXml" Target="../ink/ink158.xml"/><Relationship Id="rId379" Type="http://schemas.openxmlformats.org/officeDocument/2006/relationships/customXml" Target="../ink/ink276.xml"/><Relationship Id="rId7" Type="http://schemas.openxmlformats.org/officeDocument/2006/relationships/customXml" Target="../ink/ink91.xml"/><Relationship Id="rId183" Type="http://schemas.openxmlformats.org/officeDocument/2006/relationships/customXml" Target="../ink/ink179.xml"/><Relationship Id="rId239" Type="http://schemas.openxmlformats.org/officeDocument/2006/relationships/customXml" Target="../ink/ink207.xml"/><Relationship Id="rId390" Type="http://schemas.openxmlformats.org/officeDocument/2006/relationships/image" Target="../media/image285.png"/><Relationship Id="rId404" Type="http://schemas.openxmlformats.org/officeDocument/2006/relationships/image" Target="../media/image292.png"/><Relationship Id="rId446" Type="http://schemas.openxmlformats.org/officeDocument/2006/relationships/customXml" Target="../ink/ink310.xml"/><Relationship Id="rId250" Type="http://schemas.openxmlformats.org/officeDocument/2006/relationships/image" Target="../media/image216.png"/><Relationship Id="rId292" Type="http://schemas.openxmlformats.org/officeDocument/2006/relationships/image" Target="../media/image237.png"/><Relationship Id="rId306" Type="http://schemas.openxmlformats.org/officeDocument/2006/relationships/image" Target="../media/image243.png"/><Relationship Id="rId45" Type="http://schemas.openxmlformats.org/officeDocument/2006/relationships/customXml" Target="../ink/ink110.xml"/><Relationship Id="rId87" Type="http://schemas.openxmlformats.org/officeDocument/2006/relationships/customXml" Target="../ink/ink131.xml"/><Relationship Id="rId110" Type="http://schemas.openxmlformats.org/officeDocument/2006/relationships/image" Target="../media/image146.png"/><Relationship Id="rId348" Type="http://schemas.openxmlformats.org/officeDocument/2006/relationships/image" Target="../media/image264.png"/><Relationship Id="rId152" Type="http://schemas.openxmlformats.org/officeDocument/2006/relationships/image" Target="../media/image167.png"/><Relationship Id="rId194" Type="http://schemas.openxmlformats.org/officeDocument/2006/relationships/image" Target="../media/image188.png"/><Relationship Id="rId208" Type="http://schemas.openxmlformats.org/officeDocument/2006/relationships/image" Target="../media/image195.png"/><Relationship Id="rId415" Type="http://schemas.openxmlformats.org/officeDocument/2006/relationships/customXml" Target="../ink/ink294.xml"/><Relationship Id="rId261" Type="http://schemas.openxmlformats.org/officeDocument/2006/relationships/customXml" Target="../ink/ink218.xml"/><Relationship Id="rId14" Type="http://schemas.openxmlformats.org/officeDocument/2006/relationships/image" Target="../media/image98.png"/><Relationship Id="rId56" Type="http://schemas.openxmlformats.org/officeDocument/2006/relationships/image" Target="../media/image119.png"/><Relationship Id="rId317" Type="http://schemas.openxmlformats.org/officeDocument/2006/relationships/customXml" Target="../ink/ink245.xml"/><Relationship Id="rId359" Type="http://schemas.openxmlformats.org/officeDocument/2006/relationships/customXml" Target="../ink/ink266.xml"/><Relationship Id="rId98" Type="http://schemas.openxmlformats.org/officeDocument/2006/relationships/image" Target="../media/image140.png"/><Relationship Id="rId121" Type="http://schemas.openxmlformats.org/officeDocument/2006/relationships/customXml" Target="../ink/ink148.xml"/><Relationship Id="rId163" Type="http://schemas.openxmlformats.org/officeDocument/2006/relationships/customXml" Target="../ink/ink169.xml"/><Relationship Id="rId219" Type="http://schemas.openxmlformats.org/officeDocument/2006/relationships/customXml" Target="../ink/ink197.xml"/><Relationship Id="rId370" Type="http://schemas.openxmlformats.org/officeDocument/2006/relationships/image" Target="../media/image275.png"/><Relationship Id="rId426" Type="http://schemas.openxmlformats.org/officeDocument/2006/relationships/image" Target="../media/image302.png"/><Relationship Id="rId230" Type="http://schemas.openxmlformats.org/officeDocument/2006/relationships/image" Target="../media/image206.png"/><Relationship Id="rId25" Type="http://schemas.openxmlformats.org/officeDocument/2006/relationships/customXml" Target="../ink/ink100.xml"/><Relationship Id="rId67" Type="http://schemas.openxmlformats.org/officeDocument/2006/relationships/customXml" Target="../ink/ink121.xml"/><Relationship Id="rId272" Type="http://schemas.openxmlformats.org/officeDocument/2006/relationships/image" Target="../media/image227.png"/><Relationship Id="rId328" Type="http://schemas.openxmlformats.org/officeDocument/2006/relationships/image" Target="../media/image254.png"/><Relationship Id="rId132" Type="http://schemas.openxmlformats.org/officeDocument/2006/relationships/image" Target="../media/image157.png"/><Relationship Id="rId174" Type="http://schemas.openxmlformats.org/officeDocument/2006/relationships/image" Target="../media/image178.png"/><Relationship Id="rId381" Type="http://schemas.openxmlformats.org/officeDocument/2006/relationships/customXml" Target="../ink/ink277.xml"/><Relationship Id="rId241" Type="http://schemas.openxmlformats.org/officeDocument/2006/relationships/customXml" Target="../ink/ink208.xml"/><Relationship Id="rId437" Type="http://schemas.openxmlformats.org/officeDocument/2006/relationships/customXml" Target="../ink/ink305.xml"/><Relationship Id="rId36" Type="http://schemas.openxmlformats.org/officeDocument/2006/relationships/image" Target="../media/image109.png"/><Relationship Id="rId283" Type="http://schemas.openxmlformats.org/officeDocument/2006/relationships/customXml" Target="../ink/ink229.xml"/><Relationship Id="rId339" Type="http://schemas.openxmlformats.org/officeDocument/2006/relationships/customXml" Target="../ink/ink256.xml"/><Relationship Id="rId78" Type="http://schemas.openxmlformats.org/officeDocument/2006/relationships/image" Target="../media/image130.png"/><Relationship Id="rId101" Type="http://schemas.openxmlformats.org/officeDocument/2006/relationships/customXml" Target="../ink/ink138.xml"/><Relationship Id="rId143" Type="http://schemas.openxmlformats.org/officeDocument/2006/relationships/customXml" Target="../ink/ink159.xml"/><Relationship Id="rId185" Type="http://schemas.openxmlformats.org/officeDocument/2006/relationships/customXml" Target="../ink/ink180.xml"/><Relationship Id="rId350" Type="http://schemas.openxmlformats.org/officeDocument/2006/relationships/image" Target="../media/image265.png"/><Relationship Id="rId406" Type="http://schemas.openxmlformats.org/officeDocument/2006/relationships/image" Target="../media/image293.png"/><Relationship Id="rId9" Type="http://schemas.openxmlformats.org/officeDocument/2006/relationships/customXml" Target="../ink/ink92.xml"/><Relationship Id="rId210" Type="http://schemas.openxmlformats.org/officeDocument/2006/relationships/image" Target="../media/image196.png"/><Relationship Id="rId392" Type="http://schemas.openxmlformats.org/officeDocument/2006/relationships/image" Target="../media/image286.png"/><Relationship Id="rId252" Type="http://schemas.openxmlformats.org/officeDocument/2006/relationships/image" Target="../media/image217.png"/><Relationship Id="rId294" Type="http://schemas.openxmlformats.org/officeDocument/2006/relationships/image" Target="../media/image238.png"/><Relationship Id="rId308" Type="http://schemas.openxmlformats.org/officeDocument/2006/relationships/image" Target="../media/image244.png"/><Relationship Id="rId47" Type="http://schemas.openxmlformats.org/officeDocument/2006/relationships/customXml" Target="../ink/ink111.xml"/><Relationship Id="rId89" Type="http://schemas.openxmlformats.org/officeDocument/2006/relationships/customXml" Target="../ink/ink132.xml"/><Relationship Id="rId112" Type="http://schemas.openxmlformats.org/officeDocument/2006/relationships/image" Target="../media/image147.png"/><Relationship Id="rId154" Type="http://schemas.openxmlformats.org/officeDocument/2006/relationships/image" Target="../media/image168.png"/><Relationship Id="rId361" Type="http://schemas.openxmlformats.org/officeDocument/2006/relationships/customXml" Target="../ink/ink267.xml"/><Relationship Id="rId196" Type="http://schemas.openxmlformats.org/officeDocument/2006/relationships/image" Target="../media/image189.png"/><Relationship Id="rId417" Type="http://schemas.openxmlformats.org/officeDocument/2006/relationships/customXml" Target="../ink/ink295.xml"/><Relationship Id="rId16" Type="http://schemas.openxmlformats.org/officeDocument/2006/relationships/image" Target="../media/image99.png"/><Relationship Id="rId221" Type="http://schemas.openxmlformats.org/officeDocument/2006/relationships/customXml" Target="../ink/ink198.xml"/><Relationship Id="rId263" Type="http://schemas.openxmlformats.org/officeDocument/2006/relationships/customXml" Target="../ink/ink219.xml"/><Relationship Id="rId319" Type="http://schemas.openxmlformats.org/officeDocument/2006/relationships/customXml" Target="../ink/ink246.xml"/><Relationship Id="rId58" Type="http://schemas.openxmlformats.org/officeDocument/2006/relationships/image" Target="../media/image120.png"/><Relationship Id="rId123" Type="http://schemas.openxmlformats.org/officeDocument/2006/relationships/customXml" Target="../ink/ink149.xml"/><Relationship Id="rId330" Type="http://schemas.openxmlformats.org/officeDocument/2006/relationships/image" Target="../media/image255.png"/><Relationship Id="rId165" Type="http://schemas.openxmlformats.org/officeDocument/2006/relationships/customXml" Target="../ink/ink170.xml"/><Relationship Id="rId372" Type="http://schemas.openxmlformats.org/officeDocument/2006/relationships/image" Target="../media/image276.png"/><Relationship Id="rId428" Type="http://schemas.openxmlformats.org/officeDocument/2006/relationships/image" Target="../media/image303.png"/><Relationship Id="rId232" Type="http://schemas.openxmlformats.org/officeDocument/2006/relationships/image" Target="../media/image207.png"/><Relationship Id="rId274" Type="http://schemas.openxmlformats.org/officeDocument/2006/relationships/image" Target="../media/image228.png"/><Relationship Id="rId27" Type="http://schemas.openxmlformats.org/officeDocument/2006/relationships/customXml" Target="../ink/ink101.xml"/><Relationship Id="rId69" Type="http://schemas.openxmlformats.org/officeDocument/2006/relationships/customXml" Target="../ink/ink122.xml"/><Relationship Id="rId134" Type="http://schemas.openxmlformats.org/officeDocument/2006/relationships/image" Target="../media/image158.png"/><Relationship Id="rId80" Type="http://schemas.openxmlformats.org/officeDocument/2006/relationships/image" Target="../media/image131.png"/><Relationship Id="rId176" Type="http://schemas.openxmlformats.org/officeDocument/2006/relationships/image" Target="../media/image179.png"/><Relationship Id="rId341" Type="http://schemas.openxmlformats.org/officeDocument/2006/relationships/customXml" Target="../ink/ink257.xml"/><Relationship Id="rId383" Type="http://schemas.openxmlformats.org/officeDocument/2006/relationships/customXml" Target="../ink/ink278.xml"/><Relationship Id="rId439" Type="http://schemas.openxmlformats.org/officeDocument/2006/relationships/customXml" Target="../ink/ink306.xml"/><Relationship Id="rId201" Type="http://schemas.openxmlformats.org/officeDocument/2006/relationships/customXml" Target="../ink/ink188.xml"/><Relationship Id="rId243" Type="http://schemas.openxmlformats.org/officeDocument/2006/relationships/customXml" Target="../ink/ink209.xml"/><Relationship Id="rId285" Type="http://schemas.openxmlformats.org/officeDocument/2006/relationships/customXml" Target="../ink/ink230.xml"/><Relationship Id="rId38" Type="http://schemas.openxmlformats.org/officeDocument/2006/relationships/image" Target="../media/image110.png"/><Relationship Id="rId103" Type="http://schemas.openxmlformats.org/officeDocument/2006/relationships/customXml" Target="../ink/ink139.xml"/><Relationship Id="rId310" Type="http://schemas.openxmlformats.org/officeDocument/2006/relationships/image" Target="../media/image245.png"/><Relationship Id="rId91" Type="http://schemas.openxmlformats.org/officeDocument/2006/relationships/customXml" Target="../ink/ink133.xml"/><Relationship Id="rId145" Type="http://schemas.openxmlformats.org/officeDocument/2006/relationships/customXml" Target="../ink/ink160.xml"/><Relationship Id="rId187" Type="http://schemas.openxmlformats.org/officeDocument/2006/relationships/customXml" Target="../ink/ink181.xml"/><Relationship Id="rId352" Type="http://schemas.openxmlformats.org/officeDocument/2006/relationships/image" Target="../media/image266.png"/><Relationship Id="rId394" Type="http://schemas.openxmlformats.org/officeDocument/2006/relationships/image" Target="../media/image287.png"/><Relationship Id="rId408" Type="http://schemas.openxmlformats.org/officeDocument/2006/relationships/image" Target="../media/image294.png"/><Relationship Id="rId212" Type="http://schemas.openxmlformats.org/officeDocument/2006/relationships/image" Target="../media/image197.png"/><Relationship Id="rId254" Type="http://schemas.openxmlformats.org/officeDocument/2006/relationships/image" Target="../media/image218.png"/><Relationship Id="rId49" Type="http://schemas.openxmlformats.org/officeDocument/2006/relationships/customXml" Target="../ink/ink112.xml"/><Relationship Id="rId114" Type="http://schemas.openxmlformats.org/officeDocument/2006/relationships/image" Target="../media/image148.png"/><Relationship Id="rId296" Type="http://schemas.openxmlformats.org/officeDocument/2006/relationships/image" Target="../media/image239.png"/><Relationship Id="rId60" Type="http://schemas.openxmlformats.org/officeDocument/2006/relationships/image" Target="../media/image121.png"/><Relationship Id="rId156" Type="http://schemas.openxmlformats.org/officeDocument/2006/relationships/image" Target="../media/image169.png"/><Relationship Id="rId198" Type="http://schemas.openxmlformats.org/officeDocument/2006/relationships/image" Target="../media/image190.png"/><Relationship Id="rId321" Type="http://schemas.openxmlformats.org/officeDocument/2006/relationships/customXml" Target="../ink/ink247.xml"/><Relationship Id="rId363" Type="http://schemas.openxmlformats.org/officeDocument/2006/relationships/customXml" Target="../ink/ink268.xml"/><Relationship Id="rId419" Type="http://schemas.openxmlformats.org/officeDocument/2006/relationships/customXml" Target="../ink/ink296.xml"/><Relationship Id="rId223" Type="http://schemas.openxmlformats.org/officeDocument/2006/relationships/customXml" Target="../ink/ink199.xml"/><Relationship Id="rId430" Type="http://schemas.openxmlformats.org/officeDocument/2006/relationships/image" Target="../media/image304.png"/><Relationship Id="rId18" Type="http://schemas.openxmlformats.org/officeDocument/2006/relationships/image" Target="../media/image100.png"/><Relationship Id="rId39" Type="http://schemas.openxmlformats.org/officeDocument/2006/relationships/customXml" Target="../ink/ink107.xml"/><Relationship Id="rId265" Type="http://schemas.openxmlformats.org/officeDocument/2006/relationships/customXml" Target="../ink/ink220.xml"/><Relationship Id="rId286" Type="http://schemas.openxmlformats.org/officeDocument/2006/relationships/image" Target="../media/image234.png"/><Relationship Id="rId50" Type="http://schemas.openxmlformats.org/officeDocument/2006/relationships/image" Target="../media/image116.png"/><Relationship Id="rId104" Type="http://schemas.openxmlformats.org/officeDocument/2006/relationships/image" Target="../media/image143.png"/><Relationship Id="rId125" Type="http://schemas.openxmlformats.org/officeDocument/2006/relationships/customXml" Target="../ink/ink150.xml"/><Relationship Id="rId146" Type="http://schemas.openxmlformats.org/officeDocument/2006/relationships/image" Target="../media/image164.png"/><Relationship Id="rId167" Type="http://schemas.openxmlformats.org/officeDocument/2006/relationships/customXml" Target="../ink/ink171.xml"/><Relationship Id="rId188" Type="http://schemas.openxmlformats.org/officeDocument/2006/relationships/image" Target="../media/image185.png"/><Relationship Id="rId311" Type="http://schemas.openxmlformats.org/officeDocument/2006/relationships/customXml" Target="../ink/ink242.xml"/><Relationship Id="rId332" Type="http://schemas.openxmlformats.org/officeDocument/2006/relationships/image" Target="../media/image256.png"/><Relationship Id="rId353" Type="http://schemas.openxmlformats.org/officeDocument/2006/relationships/customXml" Target="../ink/ink263.xml"/><Relationship Id="rId374" Type="http://schemas.openxmlformats.org/officeDocument/2006/relationships/image" Target="../media/image277.png"/><Relationship Id="rId395" Type="http://schemas.openxmlformats.org/officeDocument/2006/relationships/customXml" Target="../ink/ink284.xml"/><Relationship Id="rId409" Type="http://schemas.openxmlformats.org/officeDocument/2006/relationships/customXml" Target="../ink/ink291.xml"/><Relationship Id="rId71" Type="http://schemas.openxmlformats.org/officeDocument/2006/relationships/customXml" Target="../ink/ink123.xml"/><Relationship Id="rId92" Type="http://schemas.openxmlformats.org/officeDocument/2006/relationships/image" Target="../media/image137.png"/><Relationship Id="rId213" Type="http://schemas.openxmlformats.org/officeDocument/2006/relationships/customXml" Target="../ink/ink194.xml"/><Relationship Id="rId234" Type="http://schemas.openxmlformats.org/officeDocument/2006/relationships/image" Target="../media/image208.png"/><Relationship Id="rId420" Type="http://schemas.openxmlformats.org/officeDocument/2006/relationships/image" Target="../media/image299.png"/><Relationship Id="rId2" Type="http://schemas.openxmlformats.org/officeDocument/2006/relationships/slideLayout" Target="../slideLayouts/slideLayout7.xml"/><Relationship Id="rId29" Type="http://schemas.openxmlformats.org/officeDocument/2006/relationships/customXml" Target="../ink/ink102.xml"/><Relationship Id="rId255" Type="http://schemas.openxmlformats.org/officeDocument/2006/relationships/customXml" Target="../ink/ink215.xml"/><Relationship Id="rId276" Type="http://schemas.openxmlformats.org/officeDocument/2006/relationships/image" Target="../media/image229.png"/><Relationship Id="rId297" Type="http://schemas.openxmlformats.org/officeDocument/2006/relationships/package" Target="../embeddings/Microsoft_Excel_Worksheet.xlsx"/><Relationship Id="rId441" Type="http://schemas.openxmlformats.org/officeDocument/2006/relationships/image" Target="../media/image309.png"/><Relationship Id="rId40" Type="http://schemas.openxmlformats.org/officeDocument/2006/relationships/image" Target="../media/image111.png"/><Relationship Id="rId115" Type="http://schemas.openxmlformats.org/officeDocument/2006/relationships/customXml" Target="../ink/ink145.xml"/><Relationship Id="rId136" Type="http://schemas.openxmlformats.org/officeDocument/2006/relationships/image" Target="../media/image159.png"/><Relationship Id="rId157" Type="http://schemas.openxmlformats.org/officeDocument/2006/relationships/customXml" Target="../ink/ink166.xml"/><Relationship Id="rId178" Type="http://schemas.openxmlformats.org/officeDocument/2006/relationships/image" Target="../media/image180.png"/><Relationship Id="rId301" Type="http://schemas.openxmlformats.org/officeDocument/2006/relationships/customXml" Target="../ink/ink237.xml"/><Relationship Id="rId322" Type="http://schemas.openxmlformats.org/officeDocument/2006/relationships/image" Target="../media/image251.png"/><Relationship Id="rId343" Type="http://schemas.openxmlformats.org/officeDocument/2006/relationships/customXml" Target="../ink/ink258.xml"/><Relationship Id="rId364" Type="http://schemas.openxmlformats.org/officeDocument/2006/relationships/image" Target="../media/image272.png"/><Relationship Id="rId61" Type="http://schemas.openxmlformats.org/officeDocument/2006/relationships/customXml" Target="../ink/ink118.xml"/><Relationship Id="rId82" Type="http://schemas.openxmlformats.org/officeDocument/2006/relationships/image" Target="../media/image132.png"/><Relationship Id="rId199" Type="http://schemas.openxmlformats.org/officeDocument/2006/relationships/customXml" Target="../ink/ink187.xml"/><Relationship Id="rId203" Type="http://schemas.openxmlformats.org/officeDocument/2006/relationships/customXml" Target="../ink/ink189.xml"/><Relationship Id="rId385" Type="http://schemas.openxmlformats.org/officeDocument/2006/relationships/customXml" Target="../ink/ink279.xml"/><Relationship Id="rId19" Type="http://schemas.openxmlformats.org/officeDocument/2006/relationships/customXml" Target="../ink/ink97.xml"/><Relationship Id="rId224" Type="http://schemas.openxmlformats.org/officeDocument/2006/relationships/image" Target="../media/image203.png"/><Relationship Id="rId245" Type="http://schemas.openxmlformats.org/officeDocument/2006/relationships/customXml" Target="../ink/ink210.xml"/><Relationship Id="rId266" Type="http://schemas.openxmlformats.org/officeDocument/2006/relationships/image" Target="../media/image224.png"/><Relationship Id="rId287" Type="http://schemas.openxmlformats.org/officeDocument/2006/relationships/customXml" Target="../ink/ink231.xml"/><Relationship Id="rId410" Type="http://schemas.openxmlformats.org/officeDocument/2006/relationships/image" Target="../media/image295.png"/><Relationship Id="rId431" Type="http://schemas.openxmlformats.org/officeDocument/2006/relationships/customXml" Target="../ink/ink302.xml"/><Relationship Id="rId30" Type="http://schemas.openxmlformats.org/officeDocument/2006/relationships/image" Target="../media/image106.png"/><Relationship Id="rId105" Type="http://schemas.openxmlformats.org/officeDocument/2006/relationships/customXml" Target="../ink/ink140.xml"/><Relationship Id="rId126" Type="http://schemas.openxmlformats.org/officeDocument/2006/relationships/image" Target="../media/image154.png"/><Relationship Id="rId147" Type="http://schemas.openxmlformats.org/officeDocument/2006/relationships/customXml" Target="../ink/ink161.xml"/><Relationship Id="rId168" Type="http://schemas.openxmlformats.org/officeDocument/2006/relationships/image" Target="../media/image175.png"/><Relationship Id="rId312" Type="http://schemas.openxmlformats.org/officeDocument/2006/relationships/image" Target="../media/image246.png"/><Relationship Id="rId333" Type="http://schemas.openxmlformats.org/officeDocument/2006/relationships/customXml" Target="../ink/ink253.xml"/><Relationship Id="rId354" Type="http://schemas.openxmlformats.org/officeDocument/2006/relationships/image" Target="../media/image267.png"/><Relationship Id="rId51" Type="http://schemas.openxmlformats.org/officeDocument/2006/relationships/customXml" Target="../ink/ink113.xml"/><Relationship Id="rId72" Type="http://schemas.openxmlformats.org/officeDocument/2006/relationships/image" Target="../media/image127.png"/><Relationship Id="rId93" Type="http://schemas.openxmlformats.org/officeDocument/2006/relationships/customXml" Target="../ink/ink134.xml"/><Relationship Id="rId189" Type="http://schemas.openxmlformats.org/officeDocument/2006/relationships/customXml" Target="../ink/ink182.xml"/><Relationship Id="rId375" Type="http://schemas.openxmlformats.org/officeDocument/2006/relationships/customXml" Target="../ink/ink274.xml"/><Relationship Id="rId396" Type="http://schemas.openxmlformats.org/officeDocument/2006/relationships/image" Target="../media/image288.png"/><Relationship Id="rId3" Type="http://schemas.openxmlformats.org/officeDocument/2006/relationships/notesSlide" Target="../notesSlides/notesSlide5.xml"/><Relationship Id="rId214" Type="http://schemas.openxmlformats.org/officeDocument/2006/relationships/image" Target="../media/image198.png"/><Relationship Id="rId235" Type="http://schemas.openxmlformats.org/officeDocument/2006/relationships/customXml" Target="../ink/ink205.xml"/><Relationship Id="rId256" Type="http://schemas.openxmlformats.org/officeDocument/2006/relationships/image" Target="../media/image219.png"/><Relationship Id="rId277" Type="http://schemas.openxmlformats.org/officeDocument/2006/relationships/customXml" Target="../ink/ink226.xml"/><Relationship Id="rId298" Type="http://schemas.openxmlformats.org/officeDocument/2006/relationships/image" Target="../media/image92.emf"/><Relationship Id="rId400" Type="http://schemas.openxmlformats.org/officeDocument/2006/relationships/image" Target="../media/image290.png"/><Relationship Id="rId421" Type="http://schemas.openxmlformats.org/officeDocument/2006/relationships/customXml" Target="../ink/ink297.xml"/><Relationship Id="rId442" Type="http://schemas.openxmlformats.org/officeDocument/2006/relationships/customXml" Target="../ink/ink308.xml"/><Relationship Id="rId116" Type="http://schemas.openxmlformats.org/officeDocument/2006/relationships/image" Target="../media/image149.png"/><Relationship Id="rId137" Type="http://schemas.openxmlformats.org/officeDocument/2006/relationships/customXml" Target="../ink/ink156.xml"/><Relationship Id="rId158" Type="http://schemas.openxmlformats.org/officeDocument/2006/relationships/image" Target="../media/image170.png"/><Relationship Id="rId302" Type="http://schemas.openxmlformats.org/officeDocument/2006/relationships/image" Target="../media/image241.png"/><Relationship Id="rId323" Type="http://schemas.openxmlformats.org/officeDocument/2006/relationships/customXml" Target="../ink/ink248.xml"/><Relationship Id="rId344" Type="http://schemas.openxmlformats.org/officeDocument/2006/relationships/image" Target="../media/image262.png"/><Relationship Id="rId20" Type="http://schemas.openxmlformats.org/officeDocument/2006/relationships/image" Target="../media/image101.png"/><Relationship Id="rId41" Type="http://schemas.openxmlformats.org/officeDocument/2006/relationships/customXml" Target="../ink/ink108.xml"/><Relationship Id="rId62" Type="http://schemas.openxmlformats.org/officeDocument/2006/relationships/image" Target="../media/image122.png"/><Relationship Id="rId83" Type="http://schemas.openxmlformats.org/officeDocument/2006/relationships/customXml" Target="../ink/ink129.xml"/><Relationship Id="rId179" Type="http://schemas.openxmlformats.org/officeDocument/2006/relationships/customXml" Target="../ink/ink177.xml"/><Relationship Id="rId365" Type="http://schemas.openxmlformats.org/officeDocument/2006/relationships/customXml" Target="../ink/ink269.xml"/><Relationship Id="rId386" Type="http://schemas.openxmlformats.org/officeDocument/2006/relationships/image" Target="../media/image283.png"/><Relationship Id="rId190" Type="http://schemas.openxmlformats.org/officeDocument/2006/relationships/image" Target="../media/image186.png"/><Relationship Id="rId204" Type="http://schemas.openxmlformats.org/officeDocument/2006/relationships/image" Target="../media/image193.png"/><Relationship Id="rId225" Type="http://schemas.openxmlformats.org/officeDocument/2006/relationships/customXml" Target="../ink/ink200.xml"/><Relationship Id="rId246" Type="http://schemas.openxmlformats.org/officeDocument/2006/relationships/image" Target="../media/image214.png"/><Relationship Id="rId267" Type="http://schemas.openxmlformats.org/officeDocument/2006/relationships/customXml" Target="../ink/ink221.xml"/><Relationship Id="rId288" Type="http://schemas.openxmlformats.org/officeDocument/2006/relationships/image" Target="../media/image235.png"/><Relationship Id="rId411" Type="http://schemas.openxmlformats.org/officeDocument/2006/relationships/customXml" Target="../ink/ink292.xml"/><Relationship Id="rId432" Type="http://schemas.openxmlformats.org/officeDocument/2006/relationships/image" Target="../media/image305.png"/><Relationship Id="rId106" Type="http://schemas.openxmlformats.org/officeDocument/2006/relationships/image" Target="../media/image144.png"/><Relationship Id="rId127" Type="http://schemas.openxmlformats.org/officeDocument/2006/relationships/customXml" Target="../ink/ink151.xml"/><Relationship Id="rId313" Type="http://schemas.openxmlformats.org/officeDocument/2006/relationships/customXml" Target="../ink/ink243.xml"/><Relationship Id="rId10" Type="http://schemas.openxmlformats.org/officeDocument/2006/relationships/image" Target="../media/image96.png"/><Relationship Id="rId31" Type="http://schemas.openxmlformats.org/officeDocument/2006/relationships/customXml" Target="../ink/ink103.xml"/><Relationship Id="rId52" Type="http://schemas.openxmlformats.org/officeDocument/2006/relationships/image" Target="../media/image117.png"/><Relationship Id="rId73" Type="http://schemas.openxmlformats.org/officeDocument/2006/relationships/customXml" Target="../ink/ink124.xml"/><Relationship Id="rId94" Type="http://schemas.openxmlformats.org/officeDocument/2006/relationships/image" Target="../media/image138.png"/><Relationship Id="rId148" Type="http://schemas.openxmlformats.org/officeDocument/2006/relationships/image" Target="../media/image165.png"/><Relationship Id="rId169" Type="http://schemas.openxmlformats.org/officeDocument/2006/relationships/customXml" Target="../ink/ink172.xml"/><Relationship Id="rId334" Type="http://schemas.openxmlformats.org/officeDocument/2006/relationships/image" Target="../media/image257.png"/><Relationship Id="rId355" Type="http://schemas.openxmlformats.org/officeDocument/2006/relationships/customXml" Target="../ink/ink264.xml"/><Relationship Id="rId376" Type="http://schemas.openxmlformats.org/officeDocument/2006/relationships/image" Target="../media/image278.png"/><Relationship Id="rId397" Type="http://schemas.openxmlformats.org/officeDocument/2006/relationships/customXml" Target="../ink/ink285.xml"/><Relationship Id="rId4" Type="http://schemas.openxmlformats.org/officeDocument/2006/relationships/image" Target="../media/image93.png"/><Relationship Id="rId180" Type="http://schemas.openxmlformats.org/officeDocument/2006/relationships/image" Target="../media/image181.png"/><Relationship Id="rId215" Type="http://schemas.openxmlformats.org/officeDocument/2006/relationships/customXml" Target="../ink/ink195.xml"/><Relationship Id="rId236" Type="http://schemas.openxmlformats.org/officeDocument/2006/relationships/image" Target="../media/image209.png"/><Relationship Id="rId257" Type="http://schemas.openxmlformats.org/officeDocument/2006/relationships/customXml" Target="../ink/ink216.xml"/><Relationship Id="rId278" Type="http://schemas.openxmlformats.org/officeDocument/2006/relationships/image" Target="../media/image230.png"/><Relationship Id="rId401" Type="http://schemas.openxmlformats.org/officeDocument/2006/relationships/customXml" Target="../ink/ink287.xml"/><Relationship Id="rId422" Type="http://schemas.openxmlformats.org/officeDocument/2006/relationships/image" Target="../media/image300.png"/><Relationship Id="rId443" Type="http://schemas.openxmlformats.org/officeDocument/2006/relationships/image" Target="../media/image310.png"/><Relationship Id="rId303" Type="http://schemas.openxmlformats.org/officeDocument/2006/relationships/customXml" Target="../ink/ink238.xml"/><Relationship Id="rId42" Type="http://schemas.openxmlformats.org/officeDocument/2006/relationships/image" Target="../media/image112.png"/><Relationship Id="rId84" Type="http://schemas.openxmlformats.org/officeDocument/2006/relationships/image" Target="../media/image133.png"/><Relationship Id="rId138" Type="http://schemas.openxmlformats.org/officeDocument/2006/relationships/image" Target="../media/image160.png"/><Relationship Id="rId345" Type="http://schemas.openxmlformats.org/officeDocument/2006/relationships/customXml" Target="../ink/ink259.xml"/><Relationship Id="rId387" Type="http://schemas.openxmlformats.org/officeDocument/2006/relationships/customXml" Target="../ink/ink280.xml"/><Relationship Id="rId191" Type="http://schemas.openxmlformats.org/officeDocument/2006/relationships/customXml" Target="../ink/ink183.xml"/><Relationship Id="rId205" Type="http://schemas.openxmlformats.org/officeDocument/2006/relationships/customXml" Target="../ink/ink190.xml"/><Relationship Id="rId247" Type="http://schemas.openxmlformats.org/officeDocument/2006/relationships/customXml" Target="../ink/ink211.xml"/><Relationship Id="rId412" Type="http://schemas.openxmlformats.org/officeDocument/2006/relationships/image" Target="../media/image296.png"/><Relationship Id="rId107" Type="http://schemas.openxmlformats.org/officeDocument/2006/relationships/customXml" Target="../ink/ink141.xml"/><Relationship Id="rId289" Type="http://schemas.openxmlformats.org/officeDocument/2006/relationships/customXml" Target="../ink/ink232.xml"/><Relationship Id="rId11" Type="http://schemas.openxmlformats.org/officeDocument/2006/relationships/customXml" Target="../ink/ink93.xml"/><Relationship Id="rId53" Type="http://schemas.openxmlformats.org/officeDocument/2006/relationships/customXml" Target="../ink/ink114.xml"/><Relationship Id="rId149" Type="http://schemas.openxmlformats.org/officeDocument/2006/relationships/customXml" Target="../ink/ink162.xml"/><Relationship Id="rId314" Type="http://schemas.openxmlformats.org/officeDocument/2006/relationships/image" Target="../media/image247.png"/><Relationship Id="rId356" Type="http://schemas.openxmlformats.org/officeDocument/2006/relationships/image" Target="../media/image268.png"/><Relationship Id="rId398" Type="http://schemas.openxmlformats.org/officeDocument/2006/relationships/image" Target="../media/image289.png"/><Relationship Id="rId95" Type="http://schemas.openxmlformats.org/officeDocument/2006/relationships/customXml" Target="../ink/ink135.xml"/><Relationship Id="rId160" Type="http://schemas.openxmlformats.org/officeDocument/2006/relationships/image" Target="../media/image171.png"/><Relationship Id="rId216" Type="http://schemas.openxmlformats.org/officeDocument/2006/relationships/image" Target="../media/image199.png"/><Relationship Id="rId423" Type="http://schemas.openxmlformats.org/officeDocument/2006/relationships/customXml" Target="../ink/ink298.xml"/><Relationship Id="rId258" Type="http://schemas.openxmlformats.org/officeDocument/2006/relationships/image" Target="../media/image220.png"/><Relationship Id="rId22" Type="http://schemas.openxmlformats.org/officeDocument/2006/relationships/image" Target="../media/image102.png"/><Relationship Id="rId64" Type="http://schemas.openxmlformats.org/officeDocument/2006/relationships/image" Target="../media/image123.png"/><Relationship Id="rId118" Type="http://schemas.openxmlformats.org/officeDocument/2006/relationships/image" Target="../media/image150.png"/><Relationship Id="rId325" Type="http://schemas.openxmlformats.org/officeDocument/2006/relationships/customXml" Target="../ink/ink249.xml"/><Relationship Id="rId367" Type="http://schemas.openxmlformats.org/officeDocument/2006/relationships/customXml" Target="../ink/ink270.xml"/><Relationship Id="rId171" Type="http://schemas.openxmlformats.org/officeDocument/2006/relationships/customXml" Target="../ink/ink173.xml"/><Relationship Id="rId227" Type="http://schemas.openxmlformats.org/officeDocument/2006/relationships/customXml" Target="../ink/ink201.xml"/><Relationship Id="rId269" Type="http://schemas.openxmlformats.org/officeDocument/2006/relationships/customXml" Target="../ink/ink222.xml"/><Relationship Id="rId434" Type="http://schemas.openxmlformats.org/officeDocument/2006/relationships/image" Target="../media/image306.png"/><Relationship Id="rId33" Type="http://schemas.openxmlformats.org/officeDocument/2006/relationships/customXml" Target="../ink/ink104.xml"/><Relationship Id="rId129" Type="http://schemas.openxmlformats.org/officeDocument/2006/relationships/customXml" Target="../ink/ink152.xml"/><Relationship Id="rId280" Type="http://schemas.openxmlformats.org/officeDocument/2006/relationships/image" Target="../media/image231.png"/><Relationship Id="rId336" Type="http://schemas.openxmlformats.org/officeDocument/2006/relationships/image" Target="../media/image258.png"/><Relationship Id="rId75" Type="http://schemas.openxmlformats.org/officeDocument/2006/relationships/customXml" Target="../ink/ink125.xml"/><Relationship Id="rId140" Type="http://schemas.openxmlformats.org/officeDocument/2006/relationships/image" Target="../media/image161.png"/><Relationship Id="rId182" Type="http://schemas.openxmlformats.org/officeDocument/2006/relationships/image" Target="../media/image182.png"/><Relationship Id="rId378" Type="http://schemas.openxmlformats.org/officeDocument/2006/relationships/image" Target="../media/image279.png"/><Relationship Id="rId403" Type="http://schemas.openxmlformats.org/officeDocument/2006/relationships/customXml" Target="../ink/ink288.xml"/><Relationship Id="rId6" Type="http://schemas.openxmlformats.org/officeDocument/2006/relationships/image" Target="../media/image94.png"/><Relationship Id="rId238" Type="http://schemas.openxmlformats.org/officeDocument/2006/relationships/image" Target="../media/image210.png"/><Relationship Id="rId445" Type="http://schemas.openxmlformats.org/officeDocument/2006/relationships/image" Target="../media/image311.png"/><Relationship Id="rId291" Type="http://schemas.openxmlformats.org/officeDocument/2006/relationships/customXml" Target="../ink/ink233.xml"/><Relationship Id="rId305" Type="http://schemas.openxmlformats.org/officeDocument/2006/relationships/customXml" Target="../ink/ink239.xml"/><Relationship Id="rId347" Type="http://schemas.openxmlformats.org/officeDocument/2006/relationships/customXml" Target="../ink/ink260.xml"/><Relationship Id="rId44" Type="http://schemas.openxmlformats.org/officeDocument/2006/relationships/image" Target="../media/image113.png"/><Relationship Id="rId86" Type="http://schemas.openxmlformats.org/officeDocument/2006/relationships/image" Target="../media/image134.png"/><Relationship Id="rId151" Type="http://schemas.openxmlformats.org/officeDocument/2006/relationships/customXml" Target="../ink/ink163.xml"/><Relationship Id="rId389" Type="http://schemas.openxmlformats.org/officeDocument/2006/relationships/customXml" Target="../ink/ink281.xml"/><Relationship Id="rId193" Type="http://schemas.openxmlformats.org/officeDocument/2006/relationships/customXml" Target="../ink/ink184.xml"/><Relationship Id="rId207" Type="http://schemas.openxmlformats.org/officeDocument/2006/relationships/customXml" Target="../ink/ink191.xml"/><Relationship Id="rId249" Type="http://schemas.openxmlformats.org/officeDocument/2006/relationships/customXml" Target="../ink/ink212.xml"/><Relationship Id="rId414" Type="http://schemas.openxmlformats.org/officeDocument/2006/relationships/image" Target="../media/image297.png"/><Relationship Id="rId13" Type="http://schemas.openxmlformats.org/officeDocument/2006/relationships/customXml" Target="../ink/ink94.xml"/><Relationship Id="rId109" Type="http://schemas.openxmlformats.org/officeDocument/2006/relationships/customXml" Target="../ink/ink142.xml"/><Relationship Id="rId260" Type="http://schemas.openxmlformats.org/officeDocument/2006/relationships/image" Target="../media/image221.png"/><Relationship Id="rId316" Type="http://schemas.openxmlformats.org/officeDocument/2006/relationships/image" Target="../media/image248.png"/><Relationship Id="rId55" Type="http://schemas.openxmlformats.org/officeDocument/2006/relationships/customXml" Target="../ink/ink115.xml"/><Relationship Id="rId97" Type="http://schemas.openxmlformats.org/officeDocument/2006/relationships/customXml" Target="../ink/ink136.xml"/><Relationship Id="rId120" Type="http://schemas.openxmlformats.org/officeDocument/2006/relationships/image" Target="../media/image151.png"/><Relationship Id="rId358" Type="http://schemas.openxmlformats.org/officeDocument/2006/relationships/image" Target="../media/image269.png"/><Relationship Id="rId162" Type="http://schemas.openxmlformats.org/officeDocument/2006/relationships/image" Target="../media/image172.png"/><Relationship Id="rId218" Type="http://schemas.openxmlformats.org/officeDocument/2006/relationships/image" Target="../media/image200.png"/><Relationship Id="rId425" Type="http://schemas.openxmlformats.org/officeDocument/2006/relationships/customXml" Target="../ink/ink299.xml"/><Relationship Id="rId271" Type="http://schemas.openxmlformats.org/officeDocument/2006/relationships/customXml" Target="../ink/ink223.xml"/><Relationship Id="rId24" Type="http://schemas.openxmlformats.org/officeDocument/2006/relationships/image" Target="../media/image103.png"/><Relationship Id="rId66" Type="http://schemas.openxmlformats.org/officeDocument/2006/relationships/image" Target="../media/image124.png"/><Relationship Id="rId131" Type="http://schemas.openxmlformats.org/officeDocument/2006/relationships/customXml" Target="../ink/ink153.xml"/><Relationship Id="rId327" Type="http://schemas.openxmlformats.org/officeDocument/2006/relationships/customXml" Target="../ink/ink250.xml"/><Relationship Id="rId369" Type="http://schemas.openxmlformats.org/officeDocument/2006/relationships/customXml" Target="../ink/ink271.xml"/><Relationship Id="rId173" Type="http://schemas.openxmlformats.org/officeDocument/2006/relationships/customXml" Target="../ink/ink174.xml"/><Relationship Id="rId229" Type="http://schemas.openxmlformats.org/officeDocument/2006/relationships/customXml" Target="../ink/ink202.xml"/><Relationship Id="rId380" Type="http://schemas.openxmlformats.org/officeDocument/2006/relationships/image" Target="../media/image280.png"/><Relationship Id="rId436" Type="http://schemas.openxmlformats.org/officeDocument/2006/relationships/image" Target="../media/image307.png"/><Relationship Id="rId240" Type="http://schemas.openxmlformats.org/officeDocument/2006/relationships/image" Target="../media/image211.png"/><Relationship Id="rId35" Type="http://schemas.openxmlformats.org/officeDocument/2006/relationships/customXml" Target="../ink/ink105.xml"/><Relationship Id="rId77" Type="http://schemas.openxmlformats.org/officeDocument/2006/relationships/customXml" Target="../ink/ink126.xml"/><Relationship Id="rId100" Type="http://schemas.openxmlformats.org/officeDocument/2006/relationships/image" Target="../media/image141.png"/><Relationship Id="rId282" Type="http://schemas.openxmlformats.org/officeDocument/2006/relationships/image" Target="../media/image232.png"/><Relationship Id="rId338" Type="http://schemas.openxmlformats.org/officeDocument/2006/relationships/image" Target="../media/image259.png"/><Relationship Id="rId8" Type="http://schemas.openxmlformats.org/officeDocument/2006/relationships/image" Target="../media/image95.png"/><Relationship Id="rId142" Type="http://schemas.openxmlformats.org/officeDocument/2006/relationships/image" Target="../media/image162.png"/><Relationship Id="rId184" Type="http://schemas.openxmlformats.org/officeDocument/2006/relationships/image" Target="../media/image183.png"/><Relationship Id="rId391" Type="http://schemas.openxmlformats.org/officeDocument/2006/relationships/customXml" Target="../ink/ink282.xml"/><Relationship Id="rId405" Type="http://schemas.openxmlformats.org/officeDocument/2006/relationships/customXml" Target="../ink/ink289.xml"/><Relationship Id="rId447" Type="http://schemas.openxmlformats.org/officeDocument/2006/relationships/image" Target="../media/image312.png"/><Relationship Id="rId251" Type="http://schemas.openxmlformats.org/officeDocument/2006/relationships/customXml" Target="../ink/ink213.xml"/><Relationship Id="rId46" Type="http://schemas.openxmlformats.org/officeDocument/2006/relationships/image" Target="../media/image114.png"/><Relationship Id="rId293" Type="http://schemas.openxmlformats.org/officeDocument/2006/relationships/customXml" Target="../ink/ink234.xml"/><Relationship Id="rId307" Type="http://schemas.openxmlformats.org/officeDocument/2006/relationships/customXml" Target="../ink/ink240.xml"/><Relationship Id="rId349" Type="http://schemas.openxmlformats.org/officeDocument/2006/relationships/customXml" Target="../ink/ink261.xml"/><Relationship Id="rId88" Type="http://schemas.openxmlformats.org/officeDocument/2006/relationships/image" Target="../media/image135.png"/><Relationship Id="rId111" Type="http://schemas.openxmlformats.org/officeDocument/2006/relationships/customXml" Target="../ink/ink143.xml"/><Relationship Id="rId153" Type="http://schemas.openxmlformats.org/officeDocument/2006/relationships/customXml" Target="../ink/ink164.xml"/><Relationship Id="rId195" Type="http://schemas.openxmlformats.org/officeDocument/2006/relationships/customXml" Target="../ink/ink185.xml"/><Relationship Id="rId209" Type="http://schemas.openxmlformats.org/officeDocument/2006/relationships/customXml" Target="../ink/ink192.xml"/><Relationship Id="rId360" Type="http://schemas.openxmlformats.org/officeDocument/2006/relationships/image" Target="../media/image270.png"/><Relationship Id="rId416" Type="http://schemas.openxmlformats.org/officeDocument/2006/relationships/image" Target="../media/image7.png"/><Relationship Id="rId220" Type="http://schemas.openxmlformats.org/officeDocument/2006/relationships/image" Target="../media/image201.png"/><Relationship Id="rId15" Type="http://schemas.openxmlformats.org/officeDocument/2006/relationships/customXml" Target="../ink/ink95.xml"/><Relationship Id="rId57" Type="http://schemas.openxmlformats.org/officeDocument/2006/relationships/customXml" Target="../ink/ink116.xml"/><Relationship Id="rId262" Type="http://schemas.openxmlformats.org/officeDocument/2006/relationships/image" Target="../media/image222.png"/><Relationship Id="rId318" Type="http://schemas.openxmlformats.org/officeDocument/2006/relationships/image" Target="../media/image249.png"/><Relationship Id="rId99" Type="http://schemas.openxmlformats.org/officeDocument/2006/relationships/customXml" Target="../ink/ink137.xml"/><Relationship Id="rId122" Type="http://schemas.openxmlformats.org/officeDocument/2006/relationships/image" Target="../media/image152.png"/><Relationship Id="rId164" Type="http://schemas.openxmlformats.org/officeDocument/2006/relationships/image" Target="../media/image173.png"/><Relationship Id="rId371" Type="http://schemas.openxmlformats.org/officeDocument/2006/relationships/customXml" Target="../ink/ink272.xml"/><Relationship Id="rId427" Type="http://schemas.openxmlformats.org/officeDocument/2006/relationships/customXml" Target="../ink/ink300.xml"/><Relationship Id="rId26" Type="http://schemas.openxmlformats.org/officeDocument/2006/relationships/image" Target="../media/image104.png"/><Relationship Id="rId231" Type="http://schemas.openxmlformats.org/officeDocument/2006/relationships/customXml" Target="../ink/ink203.xml"/><Relationship Id="rId273" Type="http://schemas.openxmlformats.org/officeDocument/2006/relationships/customXml" Target="../ink/ink224.xml"/><Relationship Id="rId329" Type="http://schemas.openxmlformats.org/officeDocument/2006/relationships/customXml" Target="../ink/ink251.xml"/><Relationship Id="rId68" Type="http://schemas.openxmlformats.org/officeDocument/2006/relationships/image" Target="../media/image125.png"/><Relationship Id="rId133" Type="http://schemas.openxmlformats.org/officeDocument/2006/relationships/customXml" Target="../ink/ink154.xml"/><Relationship Id="rId175" Type="http://schemas.openxmlformats.org/officeDocument/2006/relationships/customXml" Target="../ink/ink175.xml"/><Relationship Id="rId340" Type="http://schemas.openxmlformats.org/officeDocument/2006/relationships/image" Target="../media/image260.png"/><Relationship Id="rId200" Type="http://schemas.openxmlformats.org/officeDocument/2006/relationships/image" Target="../media/image191.png"/><Relationship Id="rId382" Type="http://schemas.openxmlformats.org/officeDocument/2006/relationships/image" Target="../media/image281.png"/><Relationship Id="rId438" Type="http://schemas.openxmlformats.org/officeDocument/2006/relationships/image" Target="../media/image308.png"/><Relationship Id="rId242" Type="http://schemas.openxmlformats.org/officeDocument/2006/relationships/image" Target="../media/image212.png"/><Relationship Id="rId284" Type="http://schemas.openxmlformats.org/officeDocument/2006/relationships/image" Target="../media/image233.png"/><Relationship Id="rId37" Type="http://schemas.openxmlformats.org/officeDocument/2006/relationships/customXml" Target="../ink/ink106.xml"/><Relationship Id="rId79" Type="http://schemas.openxmlformats.org/officeDocument/2006/relationships/customXml" Target="../ink/ink127.xml"/><Relationship Id="rId102" Type="http://schemas.openxmlformats.org/officeDocument/2006/relationships/image" Target="../media/image142.png"/><Relationship Id="rId144" Type="http://schemas.openxmlformats.org/officeDocument/2006/relationships/image" Target="../media/image163.png"/><Relationship Id="rId90" Type="http://schemas.openxmlformats.org/officeDocument/2006/relationships/image" Target="../media/image136.png"/><Relationship Id="rId186" Type="http://schemas.openxmlformats.org/officeDocument/2006/relationships/image" Target="../media/image184.png"/><Relationship Id="rId351" Type="http://schemas.openxmlformats.org/officeDocument/2006/relationships/customXml" Target="../ink/ink262.xml"/><Relationship Id="rId393" Type="http://schemas.openxmlformats.org/officeDocument/2006/relationships/customXml" Target="../ink/ink283.xml"/><Relationship Id="rId407" Type="http://schemas.openxmlformats.org/officeDocument/2006/relationships/customXml" Target="../ink/ink290.xml"/><Relationship Id="rId211" Type="http://schemas.openxmlformats.org/officeDocument/2006/relationships/customXml" Target="../ink/ink193.xml"/><Relationship Id="rId253" Type="http://schemas.openxmlformats.org/officeDocument/2006/relationships/customXml" Target="../ink/ink214.xml"/><Relationship Id="rId295" Type="http://schemas.openxmlformats.org/officeDocument/2006/relationships/customXml" Target="../ink/ink235.xml"/><Relationship Id="rId309" Type="http://schemas.openxmlformats.org/officeDocument/2006/relationships/customXml" Target="../ink/ink241.xml"/><Relationship Id="rId48" Type="http://schemas.openxmlformats.org/officeDocument/2006/relationships/image" Target="../media/image115.png"/><Relationship Id="rId113" Type="http://schemas.openxmlformats.org/officeDocument/2006/relationships/customXml" Target="../ink/ink144.xml"/><Relationship Id="rId320" Type="http://schemas.openxmlformats.org/officeDocument/2006/relationships/image" Target="../media/image250.png"/><Relationship Id="rId155" Type="http://schemas.openxmlformats.org/officeDocument/2006/relationships/customXml" Target="../ink/ink165.xml"/><Relationship Id="rId197" Type="http://schemas.openxmlformats.org/officeDocument/2006/relationships/customXml" Target="../ink/ink186.xml"/><Relationship Id="rId362" Type="http://schemas.openxmlformats.org/officeDocument/2006/relationships/image" Target="../media/image271.png"/><Relationship Id="rId418" Type="http://schemas.openxmlformats.org/officeDocument/2006/relationships/image" Target="../media/image298.png"/><Relationship Id="rId222" Type="http://schemas.openxmlformats.org/officeDocument/2006/relationships/image" Target="../media/image202.png"/><Relationship Id="rId264" Type="http://schemas.openxmlformats.org/officeDocument/2006/relationships/image" Target="../media/image223.png"/><Relationship Id="rId17" Type="http://schemas.openxmlformats.org/officeDocument/2006/relationships/customXml" Target="../ink/ink96.xml"/><Relationship Id="rId59" Type="http://schemas.openxmlformats.org/officeDocument/2006/relationships/customXml" Target="../ink/ink117.xml"/><Relationship Id="rId124" Type="http://schemas.openxmlformats.org/officeDocument/2006/relationships/image" Target="../media/image153.png"/><Relationship Id="rId70" Type="http://schemas.openxmlformats.org/officeDocument/2006/relationships/image" Target="../media/image126.png"/><Relationship Id="rId166" Type="http://schemas.openxmlformats.org/officeDocument/2006/relationships/image" Target="../media/image174.png"/><Relationship Id="rId331" Type="http://schemas.openxmlformats.org/officeDocument/2006/relationships/customXml" Target="../ink/ink252.xml"/><Relationship Id="rId373" Type="http://schemas.openxmlformats.org/officeDocument/2006/relationships/customXml" Target="../ink/ink273.xml"/><Relationship Id="rId429" Type="http://schemas.openxmlformats.org/officeDocument/2006/relationships/customXml" Target="../ink/ink301.xml"/><Relationship Id="rId1" Type="http://schemas.openxmlformats.org/officeDocument/2006/relationships/vmlDrawing" Target="../drawings/vmlDrawing1.vml"/><Relationship Id="rId233" Type="http://schemas.openxmlformats.org/officeDocument/2006/relationships/customXml" Target="../ink/ink204.xml"/><Relationship Id="rId440" Type="http://schemas.openxmlformats.org/officeDocument/2006/relationships/customXml" Target="../ink/ink307.xml"/><Relationship Id="rId28" Type="http://schemas.openxmlformats.org/officeDocument/2006/relationships/image" Target="../media/image105.png"/><Relationship Id="rId275" Type="http://schemas.openxmlformats.org/officeDocument/2006/relationships/customXml" Target="../ink/ink225.xml"/><Relationship Id="rId300" Type="http://schemas.openxmlformats.org/officeDocument/2006/relationships/image" Target="../media/image240.png"/><Relationship Id="rId81" Type="http://schemas.openxmlformats.org/officeDocument/2006/relationships/customXml" Target="../ink/ink128.xml"/><Relationship Id="rId135" Type="http://schemas.openxmlformats.org/officeDocument/2006/relationships/customXml" Target="../ink/ink155.xml"/><Relationship Id="rId177" Type="http://schemas.openxmlformats.org/officeDocument/2006/relationships/customXml" Target="../ink/ink176.xml"/><Relationship Id="rId342" Type="http://schemas.openxmlformats.org/officeDocument/2006/relationships/image" Target="../media/image261.png"/><Relationship Id="rId384" Type="http://schemas.openxmlformats.org/officeDocument/2006/relationships/image" Target="../media/image282.png"/><Relationship Id="rId202" Type="http://schemas.openxmlformats.org/officeDocument/2006/relationships/image" Target="../media/image192.png"/><Relationship Id="rId244" Type="http://schemas.openxmlformats.org/officeDocument/2006/relationships/image" Target="../media/image213.png"/></Relationships>
</file>

<file path=ppt/slides/_rels/slide11.xml.rels><?xml version="1.0" encoding="UTF-8" standalone="yes"?>
<Relationships xmlns="http://schemas.openxmlformats.org/package/2006/relationships"><Relationship Id="rId3" Type="http://schemas.openxmlformats.org/officeDocument/2006/relationships/image" Target="../media/image313.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15.png"/><Relationship Id="rId5" Type="http://schemas.openxmlformats.org/officeDocument/2006/relationships/customXml" Target="../ink/ink311.xml"/><Relationship Id="rId4" Type="http://schemas.openxmlformats.org/officeDocument/2006/relationships/image" Target="../media/image314.png"/></Relationships>
</file>

<file path=ppt/slides/_rels/slide12.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7a"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iws_mb09_06c"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destatis.de/DE/Service/Bibliothek/_publikationen-fachserienliste-18.html?nn=206136"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dks_b01012_3"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kms_it03a"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59778/759778?listId=www_szista_mb01"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bundesbank.de/dynamic/action/de/statistiken/zeitreihen-datenbanken/zeitreihen-datenbank/723452/723452?tsId=BBK01.BJ9059&amp;statisticType=BBK_ITS&amp;tsTab=0&amp;dateSelect=2020"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www.bundesbank.de/dynamic/action/de/statistiken/zeitreihen-datenbanken/zeitreihen-datenbank/723452/723452?listId=www_v27_web011_11a&amp;treeAnchor=FINANZEN&amp;statisticType=BBK_ITS&amp;tsId=BBK01.BJ9069&amp;dateSelect=202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6" Type="http://schemas.openxmlformats.org/officeDocument/2006/relationships/image" Target="../media/image17.png"/><Relationship Id="rId21" Type="http://schemas.openxmlformats.org/officeDocument/2006/relationships/customXml" Target="../ink/ink12.xml"/><Relationship Id="rId42" Type="http://schemas.openxmlformats.org/officeDocument/2006/relationships/image" Target="../media/image25.png"/><Relationship Id="rId47" Type="http://schemas.openxmlformats.org/officeDocument/2006/relationships/customXml" Target="../ink/ink25.xml"/><Relationship Id="rId63" Type="http://schemas.openxmlformats.org/officeDocument/2006/relationships/customXml" Target="../ink/ink33.xml"/><Relationship Id="rId68" Type="http://schemas.openxmlformats.org/officeDocument/2006/relationships/image" Target="../media/image38.png"/><Relationship Id="rId84" Type="http://schemas.openxmlformats.org/officeDocument/2006/relationships/image" Target="../media/image46.png"/><Relationship Id="rId89" Type="http://schemas.openxmlformats.org/officeDocument/2006/relationships/customXml" Target="../ink/ink46.xml"/><Relationship Id="rId16" Type="http://schemas.openxmlformats.org/officeDocument/2006/relationships/image" Target="../media/image12.png"/><Relationship Id="rId11" Type="http://schemas.openxmlformats.org/officeDocument/2006/relationships/customXml" Target="../ink/ink7.xml"/><Relationship Id="rId32" Type="http://schemas.openxmlformats.org/officeDocument/2006/relationships/image" Target="../media/image20.png"/><Relationship Id="rId37" Type="http://schemas.openxmlformats.org/officeDocument/2006/relationships/customXml" Target="../ink/ink20.xml"/><Relationship Id="rId53" Type="http://schemas.openxmlformats.org/officeDocument/2006/relationships/customXml" Target="../ink/ink28.xml"/><Relationship Id="rId58" Type="http://schemas.openxmlformats.org/officeDocument/2006/relationships/image" Target="../media/image33.png"/><Relationship Id="rId74" Type="http://schemas.openxmlformats.org/officeDocument/2006/relationships/image" Target="../media/image41.png"/><Relationship Id="rId79" Type="http://schemas.openxmlformats.org/officeDocument/2006/relationships/customXml" Target="../ink/ink41.xml"/><Relationship Id="rId5" Type="http://schemas.openxmlformats.org/officeDocument/2006/relationships/customXml" Target="../ink/ink4.xml"/><Relationship Id="rId90" Type="http://schemas.openxmlformats.org/officeDocument/2006/relationships/image" Target="../media/image49.png"/><Relationship Id="rId95" Type="http://schemas.openxmlformats.org/officeDocument/2006/relationships/customXml" Target="../ink/ink49.xml"/><Relationship Id="rId22" Type="http://schemas.openxmlformats.org/officeDocument/2006/relationships/image" Target="../media/image15.png"/><Relationship Id="rId27" Type="http://schemas.openxmlformats.org/officeDocument/2006/relationships/customXml" Target="../ink/ink15.xml"/><Relationship Id="rId43" Type="http://schemas.openxmlformats.org/officeDocument/2006/relationships/customXml" Target="../ink/ink23.xml"/><Relationship Id="rId48" Type="http://schemas.openxmlformats.org/officeDocument/2006/relationships/image" Target="../media/image28.png"/><Relationship Id="rId64" Type="http://schemas.openxmlformats.org/officeDocument/2006/relationships/image" Target="../media/image36.png"/><Relationship Id="rId69" Type="http://schemas.openxmlformats.org/officeDocument/2006/relationships/customXml" Target="../ink/ink36.xml"/><Relationship Id="rId80" Type="http://schemas.openxmlformats.org/officeDocument/2006/relationships/image" Target="../media/image44.png"/><Relationship Id="rId85" Type="http://schemas.openxmlformats.org/officeDocument/2006/relationships/customXml" Target="../ink/ink44.xml"/><Relationship Id="rId3" Type="http://schemas.openxmlformats.org/officeDocument/2006/relationships/customXml" Target="../ink/ink3.xml"/><Relationship Id="rId12" Type="http://schemas.openxmlformats.org/officeDocument/2006/relationships/image" Target="../media/image10.png"/><Relationship Id="rId17" Type="http://schemas.openxmlformats.org/officeDocument/2006/relationships/customXml" Target="../ink/ink10.xml"/><Relationship Id="rId25" Type="http://schemas.openxmlformats.org/officeDocument/2006/relationships/customXml" Target="../ink/ink14.xml"/><Relationship Id="rId33" Type="http://schemas.openxmlformats.org/officeDocument/2006/relationships/customXml" Target="../ink/ink18.xml"/><Relationship Id="rId38" Type="http://schemas.openxmlformats.org/officeDocument/2006/relationships/image" Target="../media/image23.png"/><Relationship Id="rId46" Type="http://schemas.openxmlformats.org/officeDocument/2006/relationships/image" Target="../media/image27.png"/><Relationship Id="rId59" Type="http://schemas.openxmlformats.org/officeDocument/2006/relationships/customXml" Target="../ink/ink31.xml"/><Relationship Id="rId67" Type="http://schemas.openxmlformats.org/officeDocument/2006/relationships/customXml" Target="../ink/ink35.xml"/><Relationship Id="rId20" Type="http://schemas.openxmlformats.org/officeDocument/2006/relationships/image" Target="../media/image14.png"/><Relationship Id="rId41" Type="http://schemas.openxmlformats.org/officeDocument/2006/relationships/customXml" Target="../ink/ink22.xml"/><Relationship Id="rId54" Type="http://schemas.openxmlformats.org/officeDocument/2006/relationships/image" Target="../media/image31.png"/><Relationship Id="rId62" Type="http://schemas.openxmlformats.org/officeDocument/2006/relationships/image" Target="../media/image35.png"/><Relationship Id="rId70" Type="http://schemas.openxmlformats.org/officeDocument/2006/relationships/image" Target="../media/image39.png"/><Relationship Id="rId75" Type="http://schemas.openxmlformats.org/officeDocument/2006/relationships/customXml" Target="../ink/ink39.xml"/><Relationship Id="rId83" Type="http://schemas.openxmlformats.org/officeDocument/2006/relationships/customXml" Target="../ink/ink43.xml"/><Relationship Id="rId88" Type="http://schemas.openxmlformats.org/officeDocument/2006/relationships/image" Target="../media/image48.png"/><Relationship Id="rId91" Type="http://schemas.openxmlformats.org/officeDocument/2006/relationships/customXml" Target="../ink/ink47.xml"/><Relationship Id="rId96" Type="http://schemas.openxmlformats.org/officeDocument/2006/relationships/image" Target="../media/image52.png"/><Relationship Id="rId1" Type="http://schemas.openxmlformats.org/officeDocument/2006/relationships/slideLayout" Target="../slideLayouts/slideLayout1.xml"/><Relationship Id="rId6" Type="http://schemas.openxmlformats.org/officeDocument/2006/relationships/image" Target="../media/image7.png"/><Relationship Id="rId15" Type="http://schemas.openxmlformats.org/officeDocument/2006/relationships/customXml" Target="../ink/ink9.xml"/><Relationship Id="rId23" Type="http://schemas.openxmlformats.org/officeDocument/2006/relationships/customXml" Target="../ink/ink13.xml"/><Relationship Id="rId28" Type="http://schemas.openxmlformats.org/officeDocument/2006/relationships/image" Target="../media/image18.png"/><Relationship Id="rId36" Type="http://schemas.openxmlformats.org/officeDocument/2006/relationships/image" Target="../media/image22.png"/><Relationship Id="rId49" Type="http://schemas.openxmlformats.org/officeDocument/2006/relationships/customXml" Target="../ink/ink26.xml"/><Relationship Id="rId57" Type="http://schemas.openxmlformats.org/officeDocument/2006/relationships/customXml" Target="../ink/ink30.xml"/><Relationship Id="rId10" Type="http://schemas.openxmlformats.org/officeDocument/2006/relationships/image" Target="../media/image9.png"/><Relationship Id="rId31" Type="http://schemas.openxmlformats.org/officeDocument/2006/relationships/customXml" Target="../ink/ink17.xml"/><Relationship Id="rId44" Type="http://schemas.openxmlformats.org/officeDocument/2006/relationships/image" Target="../media/image26.png"/><Relationship Id="rId52" Type="http://schemas.openxmlformats.org/officeDocument/2006/relationships/image" Target="../media/image30.png"/><Relationship Id="rId60" Type="http://schemas.openxmlformats.org/officeDocument/2006/relationships/image" Target="../media/image34.png"/><Relationship Id="rId65" Type="http://schemas.openxmlformats.org/officeDocument/2006/relationships/customXml" Target="../ink/ink34.xml"/><Relationship Id="rId73" Type="http://schemas.openxmlformats.org/officeDocument/2006/relationships/customXml" Target="../ink/ink38.xml"/><Relationship Id="rId78" Type="http://schemas.openxmlformats.org/officeDocument/2006/relationships/image" Target="../media/image43.png"/><Relationship Id="rId81" Type="http://schemas.openxmlformats.org/officeDocument/2006/relationships/customXml" Target="../ink/ink42.xml"/><Relationship Id="rId86" Type="http://schemas.openxmlformats.org/officeDocument/2006/relationships/image" Target="../media/image47.png"/><Relationship Id="rId94" Type="http://schemas.openxmlformats.org/officeDocument/2006/relationships/image" Target="../media/image51.png"/><Relationship Id="rId4" Type="http://schemas.openxmlformats.org/officeDocument/2006/relationships/image" Target="../media/image6.png"/><Relationship Id="rId9" Type="http://schemas.openxmlformats.org/officeDocument/2006/relationships/customXml" Target="../ink/ink6.xml"/><Relationship Id="rId13" Type="http://schemas.openxmlformats.org/officeDocument/2006/relationships/customXml" Target="../ink/ink8.xml"/><Relationship Id="rId18" Type="http://schemas.openxmlformats.org/officeDocument/2006/relationships/image" Target="../media/image13.png"/><Relationship Id="rId39" Type="http://schemas.openxmlformats.org/officeDocument/2006/relationships/customXml" Target="../ink/ink21.xml"/><Relationship Id="rId34" Type="http://schemas.openxmlformats.org/officeDocument/2006/relationships/image" Target="../media/image21.png"/><Relationship Id="rId50" Type="http://schemas.openxmlformats.org/officeDocument/2006/relationships/image" Target="../media/image29.png"/><Relationship Id="rId55" Type="http://schemas.openxmlformats.org/officeDocument/2006/relationships/customXml" Target="../ink/ink29.xml"/><Relationship Id="rId76" Type="http://schemas.openxmlformats.org/officeDocument/2006/relationships/image" Target="../media/image42.png"/><Relationship Id="rId97" Type="http://schemas.openxmlformats.org/officeDocument/2006/relationships/customXml" Target="../ink/ink50.xml"/><Relationship Id="rId7" Type="http://schemas.openxmlformats.org/officeDocument/2006/relationships/customXml" Target="../ink/ink5.xml"/><Relationship Id="rId71" Type="http://schemas.openxmlformats.org/officeDocument/2006/relationships/customXml" Target="../ink/ink37.xml"/><Relationship Id="rId92" Type="http://schemas.openxmlformats.org/officeDocument/2006/relationships/image" Target="../media/image50.png"/><Relationship Id="rId2" Type="http://schemas.openxmlformats.org/officeDocument/2006/relationships/image" Target="../media/image5.png"/><Relationship Id="rId29" Type="http://schemas.openxmlformats.org/officeDocument/2006/relationships/customXml" Target="../ink/ink16.xml"/><Relationship Id="rId24" Type="http://schemas.openxmlformats.org/officeDocument/2006/relationships/image" Target="../media/image16.png"/><Relationship Id="rId40" Type="http://schemas.openxmlformats.org/officeDocument/2006/relationships/image" Target="../media/image24.png"/><Relationship Id="rId45" Type="http://schemas.openxmlformats.org/officeDocument/2006/relationships/customXml" Target="../ink/ink24.xml"/><Relationship Id="rId66" Type="http://schemas.openxmlformats.org/officeDocument/2006/relationships/image" Target="../media/image37.png"/><Relationship Id="rId87" Type="http://schemas.openxmlformats.org/officeDocument/2006/relationships/customXml" Target="../ink/ink45.xml"/><Relationship Id="rId61" Type="http://schemas.openxmlformats.org/officeDocument/2006/relationships/customXml" Target="../ink/ink32.xml"/><Relationship Id="rId82" Type="http://schemas.openxmlformats.org/officeDocument/2006/relationships/image" Target="../media/image45.png"/><Relationship Id="rId19" Type="http://schemas.openxmlformats.org/officeDocument/2006/relationships/customXml" Target="../ink/ink11.xml"/><Relationship Id="rId14" Type="http://schemas.openxmlformats.org/officeDocument/2006/relationships/image" Target="../media/image11.png"/><Relationship Id="rId30" Type="http://schemas.openxmlformats.org/officeDocument/2006/relationships/image" Target="../media/image19.png"/><Relationship Id="rId35" Type="http://schemas.openxmlformats.org/officeDocument/2006/relationships/customXml" Target="../ink/ink19.xml"/><Relationship Id="rId56" Type="http://schemas.openxmlformats.org/officeDocument/2006/relationships/image" Target="../media/image32.png"/><Relationship Id="rId77" Type="http://schemas.openxmlformats.org/officeDocument/2006/relationships/customXml" Target="../ink/ink40.xml"/><Relationship Id="rId8" Type="http://schemas.openxmlformats.org/officeDocument/2006/relationships/image" Target="../media/image8.png"/><Relationship Id="rId51" Type="http://schemas.openxmlformats.org/officeDocument/2006/relationships/customXml" Target="../ink/ink27.xml"/><Relationship Id="rId72" Type="http://schemas.openxmlformats.org/officeDocument/2006/relationships/image" Target="../media/image40.png"/><Relationship Id="rId93" Type="http://schemas.openxmlformats.org/officeDocument/2006/relationships/customXml" Target="../ink/ink48.xml"/><Relationship Id="rId98" Type="http://schemas.openxmlformats.org/officeDocument/2006/relationships/image" Target="../media/image5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customXml" Target="../ink/ink51.xml"/><Relationship Id="rId7" Type="http://schemas.openxmlformats.org/officeDocument/2006/relationships/customXml" Target="../ink/ink53.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5.png"/><Relationship Id="rId5" Type="http://schemas.openxmlformats.org/officeDocument/2006/relationships/customXml" Target="../ink/ink52.xml"/><Relationship Id="rId4" Type="http://schemas.openxmlformats.org/officeDocument/2006/relationships/image" Target="../media/image54.png"/></Relationships>
</file>

<file path=ppt/slides/_rels/slide8.xml.rels><?xml version="1.0" encoding="UTF-8" standalone="yes"?>
<Relationships xmlns="http://schemas.openxmlformats.org/package/2006/relationships"><Relationship Id="rId8" Type="http://schemas.openxmlformats.org/officeDocument/2006/relationships/image" Target="../media/image59.png"/><Relationship Id="rId13" Type="http://schemas.openxmlformats.org/officeDocument/2006/relationships/customXml" Target="../ink/ink59.xml"/><Relationship Id="rId18" Type="http://schemas.openxmlformats.org/officeDocument/2006/relationships/image" Target="../media/image64.png"/><Relationship Id="rId26" Type="http://schemas.openxmlformats.org/officeDocument/2006/relationships/image" Target="../media/image67.png"/><Relationship Id="rId3" Type="http://schemas.openxmlformats.org/officeDocument/2006/relationships/customXml" Target="../ink/ink54.xml"/><Relationship Id="rId21" Type="http://schemas.openxmlformats.org/officeDocument/2006/relationships/customXml" Target="../ink/ink63.xml"/><Relationship Id="rId7" Type="http://schemas.openxmlformats.org/officeDocument/2006/relationships/customXml" Target="../ink/ink56.xml"/><Relationship Id="rId12" Type="http://schemas.openxmlformats.org/officeDocument/2006/relationships/image" Target="../media/image61.png"/><Relationship Id="rId17" Type="http://schemas.openxmlformats.org/officeDocument/2006/relationships/customXml" Target="../ink/ink61.xml"/><Relationship Id="rId25" Type="http://schemas.openxmlformats.org/officeDocument/2006/relationships/customXml" Target="../ink/ink65.xml"/><Relationship Id="rId2" Type="http://schemas.openxmlformats.org/officeDocument/2006/relationships/notesSlide" Target="../notesSlides/notesSlide3.xml"/><Relationship Id="rId16" Type="http://schemas.openxmlformats.org/officeDocument/2006/relationships/image" Target="../media/image63.png"/><Relationship Id="rId20" Type="http://schemas.openxmlformats.org/officeDocument/2006/relationships/image" Target="../media/image65.png"/><Relationship Id="rId29" Type="http://schemas.openxmlformats.org/officeDocument/2006/relationships/customXml" Target="../ink/ink67.xml"/><Relationship Id="rId1" Type="http://schemas.openxmlformats.org/officeDocument/2006/relationships/slideLayout" Target="../slideLayouts/slideLayout7.xml"/><Relationship Id="rId6" Type="http://schemas.openxmlformats.org/officeDocument/2006/relationships/image" Target="../media/image58.png"/><Relationship Id="rId11" Type="http://schemas.openxmlformats.org/officeDocument/2006/relationships/customXml" Target="../ink/ink58.xml"/><Relationship Id="rId24" Type="http://schemas.openxmlformats.org/officeDocument/2006/relationships/image" Target="../media/image7.png"/><Relationship Id="rId5" Type="http://schemas.openxmlformats.org/officeDocument/2006/relationships/customXml" Target="../ink/ink55.xml"/><Relationship Id="rId15" Type="http://schemas.openxmlformats.org/officeDocument/2006/relationships/customXml" Target="../ink/ink60.xml"/><Relationship Id="rId23" Type="http://schemas.openxmlformats.org/officeDocument/2006/relationships/customXml" Target="../ink/ink64.xml"/><Relationship Id="rId28" Type="http://schemas.openxmlformats.org/officeDocument/2006/relationships/image" Target="../media/image68.png"/><Relationship Id="rId10" Type="http://schemas.openxmlformats.org/officeDocument/2006/relationships/image" Target="../media/image60.png"/><Relationship Id="rId19" Type="http://schemas.openxmlformats.org/officeDocument/2006/relationships/customXml" Target="../ink/ink62.xml"/><Relationship Id="rId4" Type="http://schemas.openxmlformats.org/officeDocument/2006/relationships/image" Target="../media/image57.png"/><Relationship Id="rId9" Type="http://schemas.openxmlformats.org/officeDocument/2006/relationships/customXml" Target="../ink/ink57.xml"/><Relationship Id="rId14" Type="http://schemas.openxmlformats.org/officeDocument/2006/relationships/image" Target="../media/image62.png"/><Relationship Id="rId22" Type="http://schemas.openxmlformats.org/officeDocument/2006/relationships/image" Target="../media/image66.png"/><Relationship Id="rId27" Type="http://schemas.openxmlformats.org/officeDocument/2006/relationships/customXml" Target="../ink/ink66.xml"/><Relationship Id="rId30" Type="http://schemas.openxmlformats.org/officeDocument/2006/relationships/image" Target="../media/image69.png"/></Relationships>
</file>

<file path=ppt/slides/_rels/slide9.xml.rels><?xml version="1.0" encoding="UTF-8" standalone="yes"?>
<Relationships xmlns="http://schemas.openxmlformats.org/package/2006/relationships"><Relationship Id="rId13" Type="http://schemas.openxmlformats.org/officeDocument/2006/relationships/customXml" Target="../ink/ink73.xml"/><Relationship Id="rId18" Type="http://schemas.openxmlformats.org/officeDocument/2006/relationships/image" Target="../media/image77.png"/><Relationship Id="rId26" Type="http://schemas.openxmlformats.org/officeDocument/2006/relationships/image" Target="../media/image81.png"/><Relationship Id="rId39" Type="http://schemas.openxmlformats.org/officeDocument/2006/relationships/customXml" Target="../ink/ink86.xml"/><Relationship Id="rId21" Type="http://schemas.openxmlformats.org/officeDocument/2006/relationships/customXml" Target="../ink/ink77.xml"/><Relationship Id="rId34" Type="http://schemas.openxmlformats.org/officeDocument/2006/relationships/image" Target="../media/image85.png"/><Relationship Id="rId42" Type="http://schemas.openxmlformats.org/officeDocument/2006/relationships/image" Target="../media/image89.png"/><Relationship Id="rId7" Type="http://schemas.openxmlformats.org/officeDocument/2006/relationships/customXml" Target="../ink/ink70.xml"/><Relationship Id="rId2" Type="http://schemas.openxmlformats.org/officeDocument/2006/relationships/notesSlide" Target="../notesSlides/notesSlide4.xml"/><Relationship Id="rId16" Type="http://schemas.openxmlformats.org/officeDocument/2006/relationships/image" Target="../media/image76.png"/><Relationship Id="rId29" Type="http://schemas.openxmlformats.org/officeDocument/2006/relationships/customXml" Target="../ink/ink81.xml"/><Relationship Id="rId1" Type="http://schemas.openxmlformats.org/officeDocument/2006/relationships/slideLayout" Target="../slideLayouts/slideLayout7.xml"/><Relationship Id="rId6" Type="http://schemas.openxmlformats.org/officeDocument/2006/relationships/image" Target="../media/image71.png"/><Relationship Id="rId11" Type="http://schemas.openxmlformats.org/officeDocument/2006/relationships/customXml" Target="../ink/ink72.xml"/><Relationship Id="rId24" Type="http://schemas.openxmlformats.org/officeDocument/2006/relationships/image" Target="../media/image80.png"/><Relationship Id="rId32" Type="http://schemas.openxmlformats.org/officeDocument/2006/relationships/image" Target="../media/image84.png"/><Relationship Id="rId37" Type="http://schemas.openxmlformats.org/officeDocument/2006/relationships/customXml" Target="../ink/ink85.xml"/><Relationship Id="rId40" Type="http://schemas.openxmlformats.org/officeDocument/2006/relationships/image" Target="../media/image88.png"/><Relationship Id="rId45" Type="http://schemas.openxmlformats.org/officeDocument/2006/relationships/customXml" Target="../ink/ink89.xml"/><Relationship Id="rId5" Type="http://schemas.openxmlformats.org/officeDocument/2006/relationships/customXml" Target="../ink/ink69.xml"/><Relationship Id="rId15" Type="http://schemas.openxmlformats.org/officeDocument/2006/relationships/customXml" Target="../ink/ink74.xml"/><Relationship Id="rId23" Type="http://schemas.openxmlformats.org/officeDocument/2006/relationships/customXml" Target="../ink/ink78.xml"/><Relationship Id="rId28" Type="http://schemas.openxmlformats.org/officeDocument/2006/relationships/image" Target="../media/image82.png"/><Relationship Id="rId36" Type="http://schemas.openxmlformats.org/officeDocument/2006/relationships/image" Target="../media/image86.png"/><Relationship Id="rId10" Type="http://schemas.openxmlformats.org/officeDocument/2006/relationships/image" Target="../media/image73.png"/><Relationship Id="rId19" Type="http://schemas.openxmlformats.org/officeDocument/2006/relationships/customXml" Target="../ink/ink76.xml"/><Relationship Id="rId31" Type="http://schemas.openxmlformats.org/officeDocument/2006/relationships/customXml" Target="../ink/ink82.xml"/><Relationship Id="rId44" Type="http://schemas.openxmlformats.org/officeDocument/2006/relationships/image" Target="../media/image90.png"/><Relationship Id="rId4" Type="http://schemas.openxmlformats.org/officeDocument/2006/relationships/image" Target="../media/image70.png"/><Relationship Id="rId9" Type="http://schemas.openxmlformats.org/officeDocument/2006/relationships/customXml" Target="../ink/ink71.xml"/><Relationship Id="rId14" Type="http://schemas.openxmlformats.org/officeDocument/2006/relationships/image" Target="../media/image75.png"/><Relationship Id="rId22" Type="http://schemas.openxmlformats.org/officeDocument/2006/relationships/image" Target="../media/image79.png"/><Relationship Id="rId27" Type="http://schemas.openxmlformats.org/officeDocument/2006/relationships/customXml" Target="../ink/ink80.xml"/><Relationship Id="rId30" Type="http://schemas.openxmlformats.org/officeDocument/2006/relationships/image" Target="../media/image83.png"/><Relationship Id="rId35" Type="http://schemas.openxmlformats.org/officeDocument/2006/relationships/customXml" Target="../ink/ink84.xml"/><Relationship Id="rId43" Type="http://schemas.openxmlformats.org/officeDocument/2006/relationships/customXml" Target="../ink/ink88.xml"/><Relationship Id="rId8" Type="http://schemas.openxmlformats.org/officeDocument/2006/relationships/image" Target="../media/image72.png"/><Relationship Id="rId3" Type="http://schemas.openxmlformats.org/officeDocument/2006/relationships/customXml" Target="../ink/ink68.xml"/><Relationship Id="rId12" Type="http://schemas.openxmlformats.org/officeDocument/2006/relationships/image" Target="../media/image74.png"/><Relationship Id="rId17" Type="http://schemas.openxmlformats.org/officeDocument/2006/relationships/customXml" Target="../ink/ink75.xml"/><Relationship Id="rId25" Type="http://schemas.openxmlformats.org/officeDocument/2006/relationships/customXml" Target="../ink/ink79.xml"/><Relationship Id="rId33" Type="http://schemas.openxmlformats.org/officeDocument/2006/relationships/customXml" Target="../ink/ink83.xml"/><Relationship Id="rId38" Type="http://schemas.openxmlformats.org/officeDocument/2006/relationships/image" Target="../media/image87.png"/><Relationship Id="rId46" Type="http://schemas.openxmlformats.org/officeDocument/2006/relationships/image" Target="../media/image91.png"/><Relationship Id="rId20" Type="http://schemas.openxmlformats.org/officeDocument/2006/relationships/image" Target="../media/image78.png"/><Relationship Id="rId41" Type="http://schemas.openxmlformats.org/officeDocument/2006/relationships/customXml" Target="../ink/ink8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grpSp>
        <p:nvGrpSpPr>
          <p:cNvPr id="4" name="Gruppieren 3">
            <a:extLst>
              <a:ext uri="{FF2B5EF4-FFF2-40B4-BE49-F238E27FC236}">
                <a16:creationId xmlns:a16="http://schemas.microsoft.com/office/drawing/2014/main" id="{B08638F1-25AA-4056-85A0-3B092019946C}"/>
              </a:ext>
            </a:extLst>
          </p:cNvPr>
          <p:cNvGrpSpPr/>
          <p:nvPr/>
        </p:nvGrpSpPr>
        <p:grpSpPr>
          <a:xfrm>
            <a:off x="11323959" y="811086"/>
            <a:ext cx="267480" cy="213120"/>
            <a:chOff x="11323959" y="811086"/>
            <a:chExt cx="267480" cy="213120"/>
          </a:xfrm>
        </p:grpSpPr>
        <mc:AlternateContent xmlns:mc="http://schemas.openxmlformats.org/markup-compatibility/2006">
          <mc:Choice xmlns:p14="http://schemas.microsoft.com/office/powerpoint/2010/main" Requires="p14">
            <p:contentPart p14:bwMode="auto" r:id="rId5">
              <p14:nvContentPartPr>
                <p14:cNvPr id="2" name="Freihand 1">
                  <a:extLst>
                    <a:ext uri="{FF2B5EF4-FFF2-40B4-BE49-F238E27FC236}">
                      <a16:creationId xmlns:a16="http://schemas.microsoft.com/office/drawing/2014/main" id="{06C887D7-13E1-440E-8317-B6DB6218FA6B}"/>
                    </a:ext>
                  </a:extLst>
                </p14:cNvPr>
                <p14:cNvContentPartPr/>
                <p14:nvPr/>
              </p14:nvContentPartPr>
              <p14:xfrm>
                <a:off x="11367159" y="827646"/>
                <a:ext cx="126720" cy="196560"/>
              </p14:xfrm>
            </p:contentPart>
          </mc:Choice>
          <mc:Fallback>
            <p:pic>
              <p:nvPicPr>
                <p:cNvPr id="2" name="Freihand 1">
                  <a:extLst>
                    <a:ext uri="{FF2B5EF4-FFF2-40B4-BE49-F238E27FC236}">
                      <a16:creationId xmlns:a16="http://schemas.microsoft.com/office/drawing/2014/main" id="{06C887D7-13E1-440E-8317-B6DB6218FA6B}"/>
                    </a:ext>
                  </a:extLst>
                </p:cNvPr>
                <p:cNvPicPr/>
                <p:nvPr/>
              </p:nvPicPr>
              <p:blipFill>
                <a:blip r:embed="rId6"/>
                <a:stretch>
                  <a:fillRect/>
                </a:stretch>
              </p:blipFill>
              <p:spPr>
                <a:xfrm>
                  <a:off x="11362839" y="823326"/>
                  <a:ext cx="135360" cy="2052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 name="Freihand 2">
                  <a:extLst>
                    <a:ext uri="{FF2B5EF4-FFF2-40B4-BE49-F238E27FC236}">
                      <a16:creationId xmlns:a16="http://schemas.microsoft.com/office/drawing/2014/main" id="{24441F59-4AC8-4268-92BF-97AC83DC9162}"/>
                    </a:ext>
                  </a:extLst>
                </p14:cNvPr>
                <p14:cNvContentPartPr/>
                <p14:nvPr/>
              </p14:nvContentPartPr>
              <p14:xfrm>
                <a:off x="11323959" y="811086"/>
                <a:ext cx="267480" cy="207720"/>
              </p14:xfrm>
            </p:contentPart>
          </mc:Choice>
          <mc:Fallback>
            <p:pic>
              <p:nvPicPr>
                <p:cNvPr id="3" name="Freihand 2">
                  <a:extLst>
                    <a:ext uri="{FF2B5EF4-FFF2-40B4-BE49-F238E27FC236}">
                      <a16:creationId xmlns:a16="http://schemas.microsoft.com/office/drawing/2014/main" id="{24441F59-4AC8-4268-92BF-97AC83DC9162}"/>
                    </a:ext>
                  </a:extLst>
                </p:cNvPr>
                <p:cNvPicPr/>
                <p:nvPr/>
              </p:nvPicPr>
              <p:blipFill>
                <a:blip r:embed="rId8"/>
                <a:stretch>
                  <a:fillRect/>
                </a:stretch>
              </p:blipFill>
              <p:spPr>
                <a:xfrm>
                  <a:off x="11319639" y="806766"/>
                  <a:ext cx="276120" cy="216360"/>
                </a:xfrm>
                <a:prstGeom prst="rect">
                  <a:avLst/>
                </a:prstGeom>
              </p:spPr>
            </p:pic>
          </mc:Fallback>
        </mc:AlternateContent>
      </p:gr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223398" y="184666"/>
            <a:ext cx="11900863"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Simple calculation of average growth with quaterly data for Germany</a:t>
            </a:r>
            <a:endParaRPr lang="de-DE" sz="2400" b="1" dirty="0">
              <a:solidFill>
                <a:srgbClr val="000000"/>
              </a:solidFill>
              <a:latin typeface="Sparkasse Rg" pitchFamily="34" charset="0"/>
            </a:endParaRPr>
          </a:p>
        </p:txBody>
      </p:sp>
      <p:sp>
        <p:nvSpPr>
          <p:cNvPr id="119813" name="Text Box 5"/>
          <p:cNvSpPr txBox="1">
            <a:spLocks noChangeArrowheads="1"/>
          </p:cNvSpPr>
          <p:nvPr/>
        </p:nvSpPr>
        <p:spPr bwMode="auto">
          <a:xfrm>
            <a:off x="6901788" y="3603202"/>
            <a:ext cx="1476686" cy="33855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600" dirty="0" err="1"/>
              <a:t>Source:Destatis</a:t>
            </a:r>
            <a:endParaRPr lang="de-DE" sz="1600" dirty="0"/>
          </a:p>
        </p:txBody>
      </p:sp>
      <p:sp>
        <p:nvSpPr>
          <p:cNvPr id="2" name="Text Box 2">
            <a:extLst>
              <a:ext uri="{FF2B5EF4-FFF2-40B4-BE49-F238E27FC236}">
                <a16:creationId xmlns:a16="http://schemas.microsoft.com/office/drawing/2014/main" id="{10535568-25BA-1491-4D98-AAD7D78E22D9}"/>
              </a:ext>
            </a:extLst>
          </p:cNvPr>
          <p:cNvSpPr txBox="1">
            <a:spLocks noChangeArrowheads="1"/>
          </p:cNvSpPr>
          <p:nvPr/>
        </p:nvSpPr>
        <p:spPr bwMode="auto">
          <a:xfrm>
            <a:off x="158796" y="832680"/>
            <a:ext cx="5012246" cy="430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a:solidFill>
                  <a:srgbClr val="000000"/>
                </a:solidFill>
              </a:rPr>
              <a:t>Calculate the following average growth rates and interprete </a:t>
            </a:r>
            <a:endParaRPr lang="de-DE" sz="1400" b="1" dirty="0">
              <a:solidFill>
                <a:srgbClr val="000000"/>
              </a:solidFill>
            </a:endParaRPr>
          </a:p>
        </p:txBody>
      </p:sp>
      <p:pic>
        <p:nvPicPr>
          <p:cNvPr id="4" name="Grafik 3">
            <a:extLst>
              <a:ext uri="{FF2B5EF4-FFF2-40B4-BE49-F238E27FC236}">
                <a16:creationId xmlns:a16="http://schemas.microsoft.com/office/drawing/2014/main" id="{BB575D64-95CE-49AE-9ECA-1C652114D2FF}"/>
              </a:ext>
            </a:extLst>
          </p:cNvPr>
          <p:cNvPicPr>
            <a:picLocks noChangeAspect="1"/>
          </p:cNvPicPr>
          <p:nvPr/>
        </p:nvPicPr>
        <p:blipFill>
          <a:blip r:embed="rId4"/>
          <a:stretch>
            <a:fillRect/>
          </a:stretch>
        </p:blipFill>
        <p:spPr>
          <a:xfrm>
            <a:off x="7036282" y="832680"/>
            <a:ext cx="4584589" cy="2755631"/>
          </a:xfrm>
          <a:prstGeom prst="rect">
            <a:avLst/>
          </a:prstGeom>
        </p:spPr>
      </p:pic>
      <p:sp>
        <p:nvSpPr>
          <p:cNvPr id="9" name="Rechteck 8">
            <a:extLst>
              <a:ext uri="{FF2B5EF4-FFF2-40B4-BE49-F238E27FC236}">
                <a16:creationId xmlns:a16="http://schemas.microsoft.com/office/drawing/2014/main" id="{A2C06ACA-E29E-45FF-958B-45624AA31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7" name="Gruppieren 6">
            <a:extLst>
              <a:ext uri="{FF2B5EF4-FFF2-40B4-BE49-F238E27FC236}">
                <a16:creationId xmlns:a16="http://schemas.microsoft.com/office/drawing/2014/main" id="{D32AAC75-8080-473B-BE85-3EC061144E21}"/>
              </a:ext>
            </a:extLst>
          </p:cNvPr>
          <p:cNvGrpSpPr/>
          <p:nvPr/>
        </p:nvGrpSpPr>
        <p:grpSpPr>
          <a:xfrm>
            <a:off x="8785239" y="910446"/>
            <a:ext cx="274680" cy="165600"/>
            <a:chOff x="8785239" y="910446"/>
            <a:chExt cx="274680" cy="165600"/>
          </a:xfrm>
        </p:grpSpPr>
        <mc:AlternateContent xmlns:mc="http://schemas.openxmlformats.org/markup-compatibility/2006">
          <mc:Choice xmlns:p14="http://schemas.microsoft.com/office/powerpoint/2010/main" Requires="p14">
            <p:contentPart p14:bwMode="auto" r:id="rId5">
              <p14:nvContentPartPr>
                <p14:cNvPr id="5" name="Freihand 4">
                  <a:extLst>
                    <a:ext uri="{FF2B5EF4-FFF2-40B4-BE49-F238E27FC236}">
                      <a16:creationId xmlns:a16="http://schemas.microsoft.com/office/drawing/2014/main" id="{8A92B801-5527-49C6-9181-7B8090DC30EF}"/>
                    </a:ext>
                  </a:extLst>
                </p14:cNvPr>
                <p14:cNvContentPartPr/>
                <p14:nvPr/>
              </p14:nvContentPartPr>
              <p14:xfrm>
                <a:off x="8785239" y="964086"/>
                <a:ext cx="123840" cy="111960"/>
              </p14:xfrm>
            </p:contentPart>
          </mc:Choice>
          <mc:Fallback>
            <p:pic>
              <p:nvPicPr>
                <p:cNvPr id="5" name="Freihand 4">
                  <a:extLst>
                    <a:ext uri="{FF2B5EF4-FFF2-40B4-BE49-F238E27FC236}">
                      <a16:creationId xmlns:a16="http://schemas.microsoft.com/office/drawing/2014/main" id="{8A92B801-5527-49C6-9181-7B8090DC30EF}"/>
                    </a:ext>
                  </a:extLst>
                </p:cNvPr>
                <p:cNvPicPr/>
                <p:nvPr/>
              </p:nvPicPr>
              <p:blipFill>
                <a:blip r:embed="rId6"/>
                <a:stretch>
                  <a:fillRect/>
                </a:stretch>
              </p:blipFill>
              <p:spPr>
                <a:xfrm>
                  <a:off x="8780919" y="959766"/>
                  <a:ext cx="13248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 name="Freihand 5">
                  <a:extLst>
                    <a:ext uri="{FF2B5EF4-FFF2-40B4-BE49-F238E27FC236}">
                      <a16:creationId xmlns:a16="http://schemas.microsoft.com/office/drawing/2014/main" id="{AEFF8DB1-F01A-4786-9A32-7B160364BFBC}"/>
                    </a:ext>
                  </a:extLst>
                </p14:cNvPr>
                <p14:cNvContentPartPr/>
                <p14:nvPr/>
              </p14:nvContentPartPr>
              <p14:xfrm>
                <a:off x="8900799" y="910446"/>
                <a:ext cx="159120" cy="128160"/>
              </p14:xfrm>
            </p:contentPart>
          </mc:Choice>
          <mc:Fallback>
            <p:pic>
              <p:nvPicPr>
                <p:cNvPr id="6" name="Freihand 5">
                  <a:extLst>
                    <a:ext uri="{FF2B5EF4-FFF2-40B4-BE49-F238E27FC236}">
                      <a16:creationId xmlns:a16="http://schemas.microsoft.com/office/drawing/2014/main" id="{AEFF8DB1-F01A-4786-9A32-7B160364BFBC}"/>
                    </a:ext>
                  </a:extLst>
                </p:cNvPr>
                <p:cNvPicPr/>
                <p:nvPr/>
              </p:nvPicPr>
              <p:blipFill>
                <a:blip r:embed="rId8"/>
                <a:stretch>
                  <a:fillRect/>
                </a:stretch>
              </p:blipFill>
              <p:spPr>
                <a:xfrm>
                  <a:off x="8896479" y="906126"/>
                  <a:ext cx="167760" cy="136800"/>
                </a:xfrm>
                <a:prstGeom prst="rect">
                  <a:avLst/>
                </a:prstGeom>
              </p:spPr>
            </p:pic>
          </mc:Fallback>
        </mc:AlternateContent>
      </p:grpSp>
      <p:grpSp>
        <p:nvGrpSpPr>
          <p:cNvPr id="119877" name="Gruppieren 119876">
            <a:extLst>
              <a:ext uri="{FF2B5EF4-FFF2-40B4-BE49-F238E27FC236}">
                <a16:creationId xmlns:a16="http://schemas.microsoft.com/office/drawing/2014/main" id="{9229C0B4-7120-4E08-B60A-8BFE3A41E0D9}"/>
              </a:ext>
            </a:extLst>
          </p:cNvPr>
          <p:cNvGrpSpPr/>
          <p:nvPr/>
        </p:nvGrpSpPr>
        <p:grpSpPr>
          <a:xfrm>
            <a:off x="526119" y="5475966"/>
            <a:ext cx="4501080" cy="1238760"/>
            <a:chOff x="526119" y="5475966"/>
            <a:chExt cx="4501080" cy="1238760"/>
          </a:xfrm>
        </p:grpSpPr>
        <mc:AlternateContent xmlns:mc="http://schemas.openxmlformats.org/markup-compatibility/2006">
          <mc:Choice xmlns:p14="http://schemas.microsoft.com/office/powerpoint/2010/main" Requires="p14">
            <p:contentPart p14:bwMode="auto" r:id="rId9">
              <p14:nvContentPartPr>
                <p14:cNvPr id="13" name="Freihand 12">
                  <a:extLst>
                    <a:ext uri="{FF2B5EF4-FFF2-40B4-BE49-F238E27FC236}">
                      <a16:creationId xmlns:a16="http://schemas.microsoft.com/office/drawing/2014/main" id="{4353931C-64F0-4C6C-8252-1D32559FDE73}"/>
                    </a:ext>
                  </a:extLst>
                </p14:cNvPr>
                <p14:cNvContentPartPr/>
                <p14:nvPr/>
              </p14:nvContentPartPr>
              <p14:xfrm>
                <a:off x="778839" y="5565606"/>
                <a:ext cx="268560" cy="84600"/>
              </p14:xfrm>
            </p:contentPart>
          </mc:Choice>
          <mc:Fallback>
            <p:pic>
              <p:nvPicPr>
                <p:cNvPr id="13" name="Freihand 12">
                  <a:extLst>
                    <a:ext uri="{FF2B5EF4-FFF2-40B4-BE49-F238E27FC236}">
                      <a16:creationId xmlns:a16="http://schemas.microsoft.com/office/drawing/2014/main" id="{4353931C-64F0-4C6C-8252-1D32559FDE73}"/>
                    </a:ext>
                  </a:extLst>
                </p:cNvPr>
                <p:cNvPicPr/>
                <p:nvPr/>
              </p:nvPicPr>
              <p:blipFill>
                <a:blip r:embed="rId10"/>
                <a:stretch>
                  <a:fillRect/>
                </a:stretch>
              </p:blipFill>
              <p:spPr>
                <a:xfrm>
                  <a:off x="774519" y="5561286"/>
                  <a:ext cx="277200" cy="932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4" name="Freihand 13">
                  <a:extLst>
                    <a:ext uri="{FF2B5EF4-FFF2-40B4-BE49-F238E27FC236}">
                      <a16:creationId xmlns:a16="http://schemas.microsoft.com/office/drawing/2014/main" id="{68DBFECF-426D-40C3-B547-FF3D7ED2975A}"/>
                    </a:ext>
                  </a:extLst>
                </p14:cNvPr>
                <p14:cNvContentPartPr/>
                <p14:nvPr/>
              </p14:nvContentPartPr>
              <p14:xfrm>
                <a:off x="1089519" y="5571726"/>
                <a:ext cx="87840" cy="63360"/>
              </p14:xfrm>
            </p:contentPart>
          </mc:Choice>
          <mc:Fallback>
            <p:pic>
              <p:nvPicPr>
                <p:cNvPr id="14" name="Freihand 13">
                  <a:extLst>
                    <a:ext uri="{FF2B5EF4-FFF2-40B4-BE49-F238E27FC236}">
                      <a16:creationId xmlns:a16="http://schemas.microsoft.com/office/drawing/2014/main" id="{68DBFECF-426D-40C3-B547-FF3D7ED2975A}"/>
                    </a:ext>
                  </a:extLst>
                </p:cNvPr>
                <p:cNvPicPr/>
                <p:nvPr/>
              </p:nvPicPr>
              <p:blipFill>
                <a:blip r:embed="rId12"/>
                <a:stretch>
                  <a:fillRect/>
                </a:stretch>
              </p:blipFill>
              <p:spPr>
                <a:xfrm>
                  <a:off x="1085199" y="5567406"/>
                  <a:ext cx="9648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5" name="Freihand 14">
                  <a:extLst>
                    <a:ext uri="{FF2B5EF4-FFF2-40B4-BE49-F238E27FC236}">
                      <a16:creationId xmlns:a16="http://schemas.microsoft.com/office/drawing/2014/main" id="{72BE91DC-69C2-40A8-AFF5-1EFC64E80305}"/>
                    </a:ext>
                  </a:extLst>
                </p14:cNvPr>
                <p14:cNvContentPartPr/>
                <p14:nvPr/>
              </p14:nvContentPartPr>
              <p14:xfrm>
                <a:off x="1206159" y="5583966"/>
                <a:ext cx="69840" cy="47160"/>
              </p14:xfrm>
            </p:contentPart>
          </mc:Choice>
          <mc:Fallback>
            <p:pic>
              <p:nvPicPr>
                <p:cNvPr id="15" name="Freihand 14">
                  <a:extLst>
                    <a:ext uri="{FF2B5EF4-FFF2-40B4-BE49-F238E27FC236}">
                      <a16:creationId xmlns:a16="http://schemas.microsoft.com/office/drawing/2014/main" id="{72BE91DC-69C2-40A8-AFF5-1EFC64E80305}"/>
                    </a:ext>
                  </a:extLst>
                </p:cNvPr>
                <p:cNvPicPr/>
                <p:nvPr/>
              </p:nvPicPr>
              <p:blipFill>
                <a:blip r:embed="rId14"/>
                <a:stretch>
                  <a:fillRect/>
                </a:stretch>
              </p:blipFill>
              <p:spPr>
                <a:xfrm>
                  <a:off x="1201839" y="5579646"/>
                  <a:ext cx="78480" cy="558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6" name="Freihand 15">
                  <a:extLst>
                    <a:ext uri="{FF2B5EF4-FFF2-40B4-BE49-F238E27FC236}">
                      <a16:creationId xmlns:a16="http://schemas.microsoft.com/office/drawing/2014/main" id="{D03E9926-F587-47E5-A007-26E8C0F6DF23}"/>
                    </a:ext>
                  </a:extLst>
                </p14:cNvPr>
                <p14:cNvContentPartPr/>
                <p14:nvPr/>
              </p14:nvContentPartPr>
              <p14:xfrm>
                <a:off x="1307679" y="5522046"/>
                <a:ext cx="219960" cy="128160"/>
              </p14:xfrm>
            </p:contentPart>
          </mc:Choice>
          <mc:Fallback>
            <p:pic>
              <p:nvPicPr>
                <p:cNvPr id="16" name="Freihand 15">
                  <a:extLst>
                    <a:ext uri="{FF2B5EF4-FFF2-40B4-BE49-F238E27FC236}">
                      <a16:creationId xmlns:a16="http://schemas.microsoft.com/office/drawing/2014/main" id="{D03E9926-F587-47E5-A007-26E8C0F6DF23}"/>
                    </a:ext>
                  </a:extLst>
                </p:cNvPr>
                <p:cNvPicPr/>
                <p:nvPr/>
              </p:nvPicPr>
              <p:blipFill>
                <a:blip r:embed="rId16"/>
                <a:stretch>
                  <a:fillRect/>
                </a:stretch>
              </p:blipFill>
              <p:spPr>
                <a:xfrm>
                  <a:off x="1303359" y="5517726"/>
                  <a:ext cx="228600" cy="1368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7" name="Freihand 16">
                  <a:extLst>
                    <a:ext uri="{FF2B5EF4-FFF2-40B4-BE49-F238E27FC236}">
                      <a16:creationId xmlns:a16="http://schemas.microsoft.com/office/drawing/2014/main" id="{656FAB81-009E-44FA-8485-ADC8286C98A9}"/>
                    </a:ext>
                  </a:extLst>
                </p14:cNvPr>
                <p14:cNvContentPartPr/>
                <p14:nvPr/>
              </p14:nvContentPartPr>
              <p14:xfrm>
                <a:off x="1520799" y="5541846"/>
                <a:ext cx="20880" cy="2520"/>
              </p14:xfrm>
            </p:contentPart>
          </mc:Choice>
          <mc:Fallback>
            <p:pic>
              <p:nvPicPr>
                <p:cNvPr id="17" name="Freihand 16">
                  <a:extLst>
                    <a:ext uri="{FF2B5EF4-FFF2-40B4-BE49-F238E27FC236}">
                      <a16:creationId xmlns:a16="http://schemas.microsoft.com/office/drawing/2014/main" id="{656FAB81-009E-44FA-8485-ADC8286C98A9}"/>
                    </a:ext>
                  </a:extLst>
                </p:cNvPr>
                <p:cNvPicPr/>
                <p:nvPr/>
              </p:nvPicPr>
              <p:blipFill>
                <a:blip r:embed="rId18"/>
                <a:stretch>
                  <a:fillRect/>
                </a:stretch>
              </p:blipFill>
              <p:spPr>
                <a:xfrm>
                  <a:off x="1516479" y="5537526"/>
                  <a:ext cx="29520" cy="111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8" name="Freihand 17">
                  <a:extLst>
                    <a:ext uri="{FF2B5EF4-FFF2-40B4-BE49-F238E27FC236}">
                      <a16:creationId xmlns:a16="http://schemas.microsoft.com/office/drawing/2014/main" id="{00FFE2EE-993E-425B-9949-AB8A6EB463EA}"/>
                    </a:ext>
                  </a:extLst>
                </p14:cNvPr>
                <p14:cNvContentPartPr/>
                <p14:nvPr/>
              </p14:nvContentPartPr>
              <p14:xfrm>
                <a:off x="1539159" y="5565966"/>
                <a:ext cx="84240" cy="66240"/>
              </p14:xfrm>
            </p:contentPart>
          </mc:Choice>
          <mc:Fallback>
            <p:pic>
              <p:nvPicPr>
                <p:cNvPr id="18" name="Freihand 17">
                  <a:extLst>
                    <a:ext uri="{FF2B5EF4-FFF2-40B4-BE49-F238E27FC236}">
                      <a16:creationId xmlns:a16="http://schemas.microsoft.com/office/drawing/2014/main" id="{00FFE2EE-993E-425B-9949-AB8A6EB463EA}"/>
                    </a:ext>
                  </a:extLst>
                </p:cNvPr>
                <p:cNvPicPr/>
                <p:nvPr/>
              </p:nvPicPr>
              <p:blipFill>
                <a:blip r:embed="rId20"/>
                <a:stretch>
                  <a:fillRect/>
                </a:stretch>
              </p:blipFill>
              <p:spPr>
                <a:xfrm>
                  <a:off x="1534839" y="5561646"/>
                  <a:ext cx="92880" cy="748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9" name="Freihand 18">
                  <a:extLst>
                    <a:ext uri="{FF2B5EF4-FFF2-40B4-BE49-F238E27FC236}">
                      <a16:creationId xmlns:a16="http://schemas.microsoft.com/office/drawing/2014/main" id="{6E79EBEC-D5FD-49EF-8441-1C0C0CA75E6A}"/>
                    </a:ext>
                  </a:extLst>
                </p14:cNvPr>
                <p14:cNvContentPartPr/>
                <p14:nvPr/>
              </p14:nvContentPartPr>
              <p14:xfrm>
                <a:off x="1638159" y="5582166"/>
                <a:ext cx="69840" cy="54360"/>
              </p14:xfrm>
            </p:contentPart>
          </mc:Choice>
          <mc:Fallback>
            <p:pic>
              <p:nvPicPr>
                <p:cNvPr id="19" name="Freihand 18">
                  <a:extLst>
                    <a:ext uri="{FF2B5EF4-FFF2-40B4-BE49-F238E27FC236}">
                      <a16:creationId xmlns:a16="http://schemas.microsoft.com/office/drawing/2014/main" id="{6E79EBEC-D5FD-49EF-8441-1C0C0CA75E6A}"/>
                    </a:ext>
                  </a:extLst>
                </p:cNvPr>
                <p:cNvPicPr/>
                <p:nvPr/>
              </p:nvPicPr>
              <p:blipFill>
                <a:blip r:embed="rId22"/>
                <a:stretch>
                  <a:fillRect/>
                </a:stretch>
              </p:blipFill>
              <p:spPr>
                <a:xfrm>
                  <a:off x="1633839" y="5577846"/>
                  <a:ext cx="7848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0" name="Freihand 19">
                  <a:extLst>
                    <a:ext uri="{FF2B5EF4-FFF2-40B4-BE49-F238E27FC236}">
                      <a16:creationId xmlns:a16="http://schemas.microsoft.com/office/drawing/2014/main" id="{4A1BA683-4842-4CEA-B072-EDF268903A32}"/>
                    </a:ext>
                  </a:extLst>
                </p14:cNvPr>
                <p14:cNvContentPartPr/>
                <p14:nvPr/>
              </p14:nvContentPartPr>
              <p14:xfrm>
                <a:off x="1744719" y="5536806"/>
                <a:ext cx="93240" cy="92880"/>
              </p14:xfrm>
            </p:contentPart>
          </mc:Choice>
          <mc:Fallback>
            <p:pic>
              <p:nvPicPr>
                <p:cNvPr id="20" name="Freihand 19">
                  <a:extLst>
                    <a:ext uri="{FF2B5EF4-FFF2-40B4-BE49-F238E27FC236}">
                      <a16:creationId xmlns:a16="http://schemas.microsoft.com/office/drawing/2014/main" id="{4A1BA683-4842-4CEA-B072-EDF268903A32}"/>
                    </a:ext>
                  </a:extLst>
                </p:cNvPr>
                <p:cNvPicPr/>
                <p:nvPr/>
              </p:nvPicPr>
              <p:blipFill>
                <a:blip r:embed="rId24"/>
                <a:stretch>
                  <a:fillRect/>
                </a:stretch>
              </p:blipFill>
              <p:spPr>
                <a:xfrm>
                  <a:off x="1740399" y="5532486"/>
                  <a:ext cx="101880" cy="10152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1" name="Freihand 20">
                  <a:extLst>
                    <a:ext uri="{FF2B5EF4-FFF2-40B4-BE49-F238E27FC236}">
                      <a16:creationId xmlns:a16="http://schemas.microsoft.com/office/drawing/2014/main" id="{0EFD94C7-BD06-4EB3-A664-1724D22D52ED}"/>
                    </a:ext>
                  </a:extLst>
                </p14:cNvPr>
                <p14:cNvContentPartPr/>
                <p14:nvPr/>
              </p14:nvContentPartPr>
              <p14:xfrm>
                <a:off x="2077719" y="5566686"/>
                <a:ext cx="482040" cy="192240"/>
              </p14:xfrm>
            </p:contentPart>
          </mc:Choice>
          <mc:Fallback>
            <p:pic>
              <p:nvPicPr>
                <p:cNvPr id="21" name="Freihand 20">
                  <a:extLst>
                    <a:ext uri="{FF2B5EF4-FFF2-40B4-BE49-F238E27FC236}">
                      <a16:creationId xmlns:a16="http://schemas.microsoft.com/office/drawing/2014/main" id="{0EFD94C7-BD06-4EB3-A664-1724D22D52ED}"/>
                    </a:ext>
                  </a:extLst>
                </p:cNvPr>
                <p:cNvPicPr/>
                <p:nvPr/>
              </p:nvPicPr>
              <p:blipFill>
                <a:blip r:embed="rId26"/>
                <a:stretch>
                  <a:fillRect/>
                </a:stretch>
              </p:blipFill>
              <p:spPr>
                <a:xfrm>
                  <a:off x="2073399" y="5562366"/>
                  <a:ext cx="490680" cy="20088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2" name="Freihand 21">
                  <a:extLst>
                    <a:ext uri="{FF2B5EF4-FFF2-40B4-BE49-F238E27FC236}">
                      <a16:creationId xmlns:a16="http://schemas.microsoft.com/office/drawing/2014/main" id="{82C229FB-3A20-4B58-B647-FBE313F39200}"/>
                    </a:ext>
                  </a:extLst>
                </p14:cNvPr>
                <p14:cNvContentPartPr/>
                <p14:nvPr/>
              </p14:nvContentPartPr>
              <p14:xfrm>
                <a:off x="2604759" y="5508366"/>
                <a:ext cx="149040" cy="104760"/>
              </p14:xfrm>
            </p:contentPart>
          </mc:Choice>
          <mc:Fallback>
            <p:pic>
              <p:nvPicPr>
                <p:cNvPr id="22" name="Freihand 21">
                  <a:extLst>
                    <a:ext uri="{FF2B5EF4-FFF2-40B4-BE49-F238E27FC236}">
                      <a16:creationId xmlns:a16="http://schemas.microsoft.com/office/drawing/2014/main" id="{82C229FB-3A20-4B58-B647-FBE313F39200}"/>
                    </a:ext>
                  </a:extLst>
                </p:cNvPr>
                <p:cNvPicPr/>
                <p:nvPr/>
              </p:nvPicPr>
              <p:blipFill>
                <a:blip r:embed="rId28"/>
                <a:stretch>
                  <a:fillRect/>
                </a:stretch>
              </p:blipFill>
              <p:spPr>
                <a:xfrm>
                  <a:off x="2600439" y="5504046"/>
                  <a:ext cx="15768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5" name="Freihand 24">
                  <a:extLst>
                    <a:ext uri="{FF2B5EF4-FFF2-40B4-BE49-F238E27FC236}">
                      <a16:creationId xmlns:a16="http://schemas.microsoft.com/office/drawing/2014/main" id="{6EC565FA-719D-4BD9-BE94-831AAF0B132F}"/>
                    </a:ext>
                  </a:extLst>
                </p14:cNvPr>
                <p14:cNvContentPartPr/>
                <p14:nvPr/>
              </p14:nvContentPartPr>
              <p14:xfrm>
                <a:off x="2898159" y="5549766"/>
                <a:ext cx="80280" cy="90360"/>
              </p14:xfrm>
            </p:contentPart>
          </mc:Choice>
          <mc:Fallback>
            <p:pic>
              <p:nvPicPr>
                <p:cNvPr id="25" name="Freihand 24">
                  <a:extLst>
                    <a:ext uri="{FF2B5EF4-FFF2-40B4-BE49-F238E27FC236}">
                      <a16:creationId xmlns:a16="http://schemas.microsoft.com/office/drawing/2014/main" id="{6EC565FA-719D-4BD9-BE94-831AAF0B132F}"/>
                    </a:ext>
                  </a:extLst>
                </p:cNvPr>
                <p:cNvPicPr/>
                <p:nvPr/>
              </p:nvPicPr>
              <p:blipFill>
                <a:blip r:embed="rId30"/>
                <a:stretch>
                  <a:fillRect/>
                </a:stretch>
              </p:blipFill>
              <p:spPr>
                <a:xfrm>
                  <a:off x="2893839" y="5545446"/>
                  <a:ext cx="8892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6" name="Freihand 25">
                  <a:extLst>
                    <a:ext uri="{FF2B5EF4-FFF2-40B4-BE49-F238E27FC236}">
                      <a16:creationId xmlns:a16="http://schemas.microsoft.com/office/drawing/2014/main" id="{5BFAAD4C-A9AE-45DF-AA7E-C497921664F9}"/>
                    </a:ext>
                  </a:extLst>
                </p14:cNvPr>
                <p14:cNvContentPartPr/>
                <p14:nvPr/>
              </p14:nvContentPartPr>
              <p14:xfrm>
                <a:off x="2984199" y="5475966"/>
                <a:ext cx="273960" cy="130680"/>
              </p14:xfrm>
            </p:contentPart>
          </mc:Choice>
          <mc:Fallback>
            <p:pic>
              <p:nvPicPr>
                <p:cNvPr id="26" name="Freihand 25">
                  <a:extLst>
                    <a:ext uri="{FF2B5EF4-FFF2-40B4-BE49-F238E27FC236}">
                      <a16:creationId xmlns:a16="http://schemas.microsoft.com/office/drawing/2014/main" id="{5BFAAD4C-A9AE-45DF-AA7E-C497921664F9}"/>
                    </a:ext>
                  </a:extLst>
                </p:cNvPr>
                <p:cNvPicPr/>
                <p:nvPr/>
              </p:nvPicPr>
              <p:blipFill>
                <a:blip r:embed="rId32"/>
                <a:stretch>
                  <a:fillRect/>
                </a:stretch>
              </p:blipFill>
              <p:spPr>
                <a:xfrm>
                  <a:off x="2979879" y="5471646"/>
                  <a:ext cx="282600" cy="1393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8" name="Freihand 27">
                  <a:extLst>
                    <a:ext uri="{FF2B5EF4-FFF2-40B4-BE49-F238E27FC236}">
                      <a16:creationId xmlns:a16="http://schemas.microsoft.com/office/drawing/2014/main" id="{4D9DDAE2-44FB-476B-9291-E1283D37EDC6}"/>
                    </a:ext>
                  </a:extLst>
                </p14:cNvPr>
                <p14:cNvContentPartPr/>
                <p14:nvPr/>
              </p14:nvContentPartPr>
              <p14:xfrm>
                <a:off x="526119" y="5913726"/>
                <a:ext cx="159480" cy="27720"/>
              </p14:xfrm>
            </p:contentPart>
          </mc:Choice>
          <mc:Fallback>
            <p:pic>
              <p:nvPicPr>
                <p:cNvPr id="28" name="Freihand 27">
                  <a:extLst>
                    <a:ext uri="{FF2B5EF4-FFF2-40B4-BE49-F238E27FC236}">
                      <a16:creationId xmlns:a16="http://schemas.microsoft.com/office/drawing/2014/main" id="{4D9DDAE2-44FB-476B-9291-E1283D37EDC6}"/>
                    </a:ext>
                  </a:extLst>
                </p:cNvPr>
                <p:cNvPicPr/>
                <p:nvPr/>
              </p:nvPicPr>
              <p:blipFill>
                <a:blip r:embed="rId34"/>
                <a:stretch>
                  <a:fillRect/>
                </a:stretch>
              </p:blipFill>
              <p:spPr>
                <a:xfrm>
                  <a:off x="521799" y="5909406"/>
                  <a:ext cx="168120" cy="363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9" name="Freihand 28">
                  <a:extLst>
                    <a:ext uri="{FF2B5EF4-FFF2-40B4-BE49-F238E27FC236}">
                      <a16:creationId xmlns:a16="http://schemas.microsoft.com/office/drawing/2014/main" id="{7E743E94-B4BD-42B4-B851-62BF78DA91D0}"/>
                    </a:ext>
                  </a:extLst>
                </p14:cNvPr>
                <p14:cNvContentPartPr/>
                <p14:nvPr/>
              </p14:nvContentPartPr>
              <p14:xfrm>
                <a:off x="651759" y="5866926"/>
                <a:ext cx="127800" cy="122040"/>
              </p14:xfrm>
            </p:contentPart>
          </mc:Choice>
          <mc:Fallback>
            <p:pic>
              <p:nvPicPr>
                <p:cNvPr id="29" name="Freihand 28">
                  <a:extLst>
                    <a:ext uri="{FF2B5EF4-FFF2-40B4-BE49-F238E27FC236}">
                      <a16:creationId xmlns:a16="http://schemas.microsoft.com/office/drawing/2014/main" id="{7E743E94-B4BD-42B4-B851-62BF78DA91D0}"/>
                    </a:ext>
                  </a:extLst>
                </p:cNvPr>
                <p:cNvPicPr/>
                <p:nvPr/>
              </p:nvPicPr>
              <p:blipFill>
                <a:blip r:embed="rId36"/>
                <a:stretch>
                  <a:fillRect/>
                </a:stretch>
              </p:blipFill>
              <p:spPr>
                <a:xfrm>
                  <a:off x="647439" y="5862606"/>
                  <a:ext cx="13644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53" name="Freihand 52">
                  <a:extLst>
                    <a:ext uri="{FF2B5EF4-FFF2-40B4-BE49-F238E27FC236}">
                      <a16:creationId xmlns:a16="http://schemas.microsoft.com/office/drawing/2014/main" id="{0C06A2F4-17D8-42F6-843E-493C9DEDDBFF}"/>
                    </a:ext>
                  </a:extLst>
                </p14:cNvPr>
                <p14:cNvContentPartPr/>
                <p14:nvPr/>
              </p14:nvContentPartPr>
              <p14:xfrm>
                <a:off x="1773519" y="6244926"/>
                <a:ext cx="91440" cy="75600"/>
              </p14:xfrm>
            </p:contentPart>
          </mc:Choice>
          <mc:Fallback>
            <p:pic>
              <p:nvPicPr>
                <p:cNvPr id="53" name="Freihand 52">
                  <a:extLst>
                    <a:ext uri="{FF2B5EF4-FFF2-40B4-BE49-F238E27FC236}">
                      <a16:creationId xmlns:a16="http://schemas.microsoft.com/office/drawing/2014/main" id="{0C06A2F4-17D8-42F6-843E-493C9DEDDBFF}"/>
                    </a:ext>
                  </a:extLst>
                </p:cNvPr>
                <p:cNvPicPr/>
                <p:nvPr/>
              </p:nvPicPr>
              <p:blipFill>
                <a:blip r:embed="rId38"/>
                <a:stretch>
                  <a:fillRect/>
                </a:stretch>
              </p:blipFill>
              <p:spPr>
                <a:xfrm>
                  <a:off x="1769199" y="6240606"/>
                  <a:ext cx="100080" cy="842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54" name="Freihand 53">
                  <a:extLst>
                    <a:ext uri="{FF2B5EF4-FFF2-40B4-BE49-F238E27FC236}">
                      <a16:creationId xmlns:a16="http://schemas.microsoft.com/office/drawing/2014/main" id="{31C81EFB-7E13-45F3-BE91-0EEA979D6FDE}"/>
                    </a:ext>
                  </a:extLst>
                </p14:cNvPr>
                <p14:cNvContentPartPr/>
                <p14:nvPr/>
              </p14:nvContentPartPr>
              <p14:xfrm>
                <a:off x="1810239" y="6285246"/>
                <a:ext cx="74160" cy="43920"/>
              </p14:xfrm>
            </p:contentPart>
          </mc:Choice>
          <mc:Fallback>
            <p:pic>
              <p:nvPicPr>
                <p:cNvPr id="54" name="Freihand 53">
                  <a:extLst>
                    <a:ext uri="{FF2B5EF4-FFF2-40B4-BE49-F238E27FC236}">
                      <a16:creationId xmlns:a16="http://schemas.microsoft.com/office/drawing/2014/main" id="{31C81EFB-7E13-45F3-BE91-0EEA979D6FDE}"/>
                    </a:ext>
                  </a:extLst>
                </p:cNvPr>
                <p:cNvPicPr/>
                <p:nvPr/>
              </p:nvPicPr>
              <p:blipFill>
                <a:blip r:embed="rId40"/>
                <a:stretch>
                  <a:fillRect/>
                </a:stretch>
              </p:blipFill>
              <p:spPr>
                <a:xfrm>
                  <a:off x="1805919" y="6280926"/>
                  <a:ext cx="82800" cy="525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55" name="Freihand 54">
                  <a:extLst>
                    <a:ext uri="{FF2B5EF4-FFF2-40B4-BE49-F238E27FC236}">
                      <a16:creationId xmlns:a16="http://schemas.microsoft.com/office/drawing/2014/main" id="{D11F0E3A-7271-441D-8651-5FC174855D88}"/>
                    </a:ext>
                  </a:extLst>
                </p14:cNvPr>
                <p14:cNvContentPartPr/>
                <p14:nvPr/>
              </p14:nvContentPartPr>
              <p14:xfrm>
                <a:off x="1914639" y="6243846"/>
                <a:ext cx="81360" cy="74160"/>
              </p14:xfrm>
            </p:contentPart>
          </mc:Choice>
          <mc:Fallback>
            <p:pic>
              <p:nvPicPr>
                <p:cNvPr id="55" name="Freihand 54">
                  <a:extLst>
                    <a:ext uri="{FF2B5EF4-FFF2-40B4-BE49-F238E27FC236}">
                      <a16:creationId xmlns:a16="http://schemas.microsoft.com/office/drawing/2014/main" id="{D11F0E3A-7271-441D-8651-5FC174855D88}"/>
                    </a:ext>
                  </a:extLst>
                </p:cNvPr>
                <p:cNvPicPr/>
                <p:nvPr/>
              </p:nvPicPr>
              <p:blipFill>
                <a:blip r:embed="rId42"/>
                <a:stretch>
                  <a:fillRect/>
                </a:stretch>
              </p:blipFill>
              <p:spPr>
                <a:xfrm>
                  <a:off x="1910319" y="6239526"/>
                  <a:ext cx="9000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1" name="Freihand 30">
                  <a:extLst>
                    <a:ext uri="{FF2B5EF4-FFF2-40B4-BE49-F238E27FC236}">
                      <a16:creationId xmlns:a16="http://schemas.microsoft.com/office/drawing/2014/main" id="{33F6CC03-3FE9-4B24-96DF-11FD3675F6F5}"/>
                    </a:ext>
                  </a:extLst>
                </p14:cNvPr>
                <p14:cNvContentPartPr/>
                <p14:nvPr/>
              </p14:nvContentPartPr>
              <p14:xfrm>
                <a:off x="1007439" y="5887086"/>
                <a:ext cx="122040" cy="119520"/>
              </p14:xfrm>
            </p:contentPart>
          </mc:Choice>
          <mc:Fallback>
            <p:pic>
              <p:nvPicPr>
                <p:cNvPr id="31" name="Freihand 30">
                  <a:extLst>
                    <a:ext uri="{FF2B5EF4-FFF2-40B4-BE49-F238E27FC236}">
                      <a16:creationId xmlns:a16="http://schemas.microsoft.com/office/drawing/2014/main" id="{33F6CC03-3FE9-4B24-96DF-11FD3675F6F5}"/>
                    </a:ext>
                  </a:extLst>
                </p:cNvPr>
                <p:cNvPicPr/>
                <p:nvPr/>
              </p:nvPicPr>
              <p:blipFill>
                <a:blip r:embed="rId44"/>
                <a:stretch>
                  <a:fillRect/>
                </a:stretch>
              </p:blipFill>
              <p:spPr>
                <a:xfrm>
                  <a:off x="1003119" y="5882766"/>
                  <a:ext cx="13068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2" name="Freihand 31">
                  <a:extLst>
                    <a:ext uri="{FF2B5EF4-FFF2-40B4-BE49-F238E27FC236}">
                      <a16:creationId xmlns:a16="http://schemas.microsoft.com/office/drawing/2014/main" id="{ADEF7CF5-F95B-4957-8315-24274B63F516}"/>
                    </a:ext>
                  </a:extLst>
                </p14:cNvPr>
                <p14:cNvContentPartPr/>
                <p14:nvPr/>
              </p14:nvContentPartPr>
              <p14:xfrm>
                <a:off x="1175919" y="5880606"/>
                <a:ext cx="98640" cy="101160"/>
              </p14:xfrm>
            </p:contentPart>
          </mc:Choice>
          <mc:Fallback>
            <p:pic>
              <p:nvPicPr>
                <p:cNvPr id="32" name="Freihand 31">
                  <a:extLst>
                    <a:ext uri="{FF2B5EF4-FFF2-40B4-BE49-F238E27FC236}">
                      <a16:creationId xmlns:a16="http://schemas.microsoft.com/office/drawing/2014/main" id="{ADEF7CF5-F95B-4957-8315-24274B63F516}"/>
                    </a:ext>
                  </a:extLst>
                </p:cNvPr>
                <p:cNvPicPr/>
                <p:nvPr/>
              </p:nvPicPr>
              <p:blipFill>
                <a:blip r:embed="rId46"/>
                <a:stretch>
                  <a:fillRect/>
                </a:stretch>
              </p:blipFill>
              <p:spPr>
                <a:xfrm>
                  <a:off x="1171599" y="5876286"/>
                  <a:ext cx="10728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3" name="Freihand 32">
                  <a:extLst>
                    <a:ext uri="{FF2B5EF4-FFF2-40B4-BE49-F238E27FC236}">
                      <a16:creationId xmlns:a16="http://schemas.microsoft.com/office/drawing/2014/main" id="{AD918E8B-AFFB-42F2-85EB-57117B405382}"/>
                    </a:ext>
                  </a:extLst>
                </p14:cNvPr>
                <p14:cNvContentPartPr/>
                <p14:nvPr/>
              </p14:nvContentPartPr>
              <p14:xfrm>
                <a:off x="1293999" y="5876646"/>
                <a:ext cx="135720" cy="108000"/>
              </p14:xfrm>
            </p:contentPart>
          </mc:Choice>
          <mc:Fallback>
            <p:pic>
              <p:nvPicPr>
                <p:cNvPr id="33" name="Freihand 32">
                  <a:extLst>
                    <a:ext uri="{FF2B5EF4-FFF2-40B4-BE49-F238E27FC236}">
                      <a16:creationId xmlns:a16="http://schemas.microsoft.com/office/drawing/2014/main" id="{AD918E8B-AFFB-42F2-85EB-57117B405382}"/>
                    </a:ext>
                  </a:extLst>
                </p:cNvPr>
                <p:cNvPicPr/>
                <p:nvPr/>
              </p:nvPicPr>
              <p:blipFill>
                <a:blip r:embed="rId48"/>
                <a:stretch>
                  <a:fillRect/>
                </a:stretch>
              </p:blipFill>
              <p:spPr>
                <a:xfrm>
                  <a:off x="1289679" y="5872326"/>
                  <a:ext cx="14436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5" name="Freihand 34">
                  <a:extLst>
                    <a:ext uri="{FF2B5EF4-FFF2-40B4-BE49-F238E27FC236}">
                      <a16:creationId xmlns:a16="http://schemas.microsoft.com/office/drawing/2014/main" id="{008DEEB7-CB3F-497D-827F-6B4CFB208AD3}"/>
                    </a:ext>
                  </a:extLst>
                </p14:cNvPr>
                <p14:cNvContentPartPr/>
                <p14:nvPr/>
              </p14:nvContentPartPr>
              <p14:xfrm>
                <a:off x="1504239" y="5786646"/>
                <a:ext cx="61920" cy="198000"/>
              </p14:xfrm>
            </p:contentPart>
          </mc:Choice>
          <mc:Fallback>
            <p:pic>
              <p:nvPicPr>
                <p:cNvPr id="35" name="Freihand 34">
                  <a:extLst>
                    <a:ext uri="{FF2B5EF4-FFF2-40B4-BE49-F238E27FC236}">
                      <a16:creationId xmlns:a16="http://schemas.microsoft.com/office/drawing/2014/main" id="{008DEEB7-CB3F-497D-827F-6B4CFB208AD3}"/>
                    </a:ext>
                  </a:extLst>
                </p:cNvPr>
                <p:cNvPicPr/>
                <p:nvPr/>
              </p:nvPicPr>
              <p:blipFill>
                <a:blip r:embed="rId50"/>
                <a:stretch>
                  <a:fillRect/>
                </a:stretch>
              </p:blipFill>
              <p:spPr>
                <a:xfrm>
                  <a:off x="1499919" y="5782326"/>
                  <a:ext cx="70560" cy="2066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7" name="Freihand 36">
                  <a:extLst>
                    <a:ext uri="{FF2B5EF4-FFF2-40B4-BE49-F238E27FC236}">
                      <a16:creationId xmlns:a16="http://schemas.microsoft.com/office/drawing/2014/main" id="{73AFB7EC-69BA-455C-A1A4-E855FDE3D444}"/>
                    </a:ext>
                  </a:extLst>
                </p14:cNvPr>
                <p14:cNvContentPartPr/>
                <p14:nvPr/>
              </p14:nvContentPartPr>
              <p14:xfrm>
                <a:off x="1611159" y="5846766"/>
                <a:ext cx="97920" cy="100800"/>
              </p14:xfrm>
            </p:contentPart>
          </mc:Choice>
          <mc:Fallback>
            <p:pic>
              <p:nvPicPr>
                <p:cNvPr id="37" name="Freihand 36">
                  <a:extLst>
                    <a:ext uri="{FF2B5EF4-FFF2-40B4-BE49-F238E27FC236}">
                      <a16:creationId xmlns:a16="http://schemas.microsoft.com/office/drawing/2014/main" id="{73AFB7EC-69BA-455C-A1A4-E855FDE3D444}"/>
                    </a:ext>
                  </a:extLst>
                </p:cNvPr>
                <p:cNvPicPr/>
                <p:nvPr/>
              </p:nvPicPr>
              <p:blipFill>
                <a:blip r:embed="rId52"/>
                <a:stretch>
                  <a:fillRect/>
                </a:stretch>
              </p:blipFill>
              <p:spPr>
                <a:xfrm>
                  <a:off x="1606839" y="5842446"/>
                  <a:ext cx="106560" cy="10944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8" name="Freihand 37">
                  <a:extLst>
                    <a:ext uri="{FF2B5EF4-FFF2-40B4-BE49-F238E27FC236}">
                      <a16:creationId xmlns:a16="http://schemas.microsoft.com/office/drawing/2014/main" id="{BCFF8691-8526-4C5E-9DA3-456C35EC431D}"/>
                    </a:ext>
                  </a:extLst>
                </p14:cNvPr>
                <p14:cNvContentPartPr/>
                <p14:nvPr/>
              </p14:nvContentPartPr>
              <p14:xfrm>
                <a:off x="1833999" y="5866206"/>
                <a:ext cx="9720" cy="81360"/>
              </p14:xfrm>
            </p:contentPart>
          </mc:Choice>
          <mc:Fallback>
            <p:pic>
              <p:nvPicPr>
                <p:cNvPr id="38" name="Freihand 37">
                  <a:extLst>
                    <a:ext uri="{FF2B5EF4-FFF2-40B4-BE49-F238E27FC236}">
                      <a16:creationId xmlns:a16="http://schemas.microsoft.com/office/drawing/2014/main" id="{BCFF8691-8526-4C5E-9DA3-456C35EC431D}"/>
                    </a:ext>
                  </a:extLst>
                </p:cNvPr>
                <p:cNvPicPr/>
                <p:nvPr/>
              </p:nvPicPr>
              <p:blipFill>
                <a:blip r:embed="rId54"/>
                <a:stretch>
                  <a:fillRect/>
                </a:stretch>
              </p:blipFill>
              <p:spPr>
                <a:xfrm>
                  <a:off x="1829679" y="5861886"/>
                  <a:ext cx="18360" cy="9000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9" name="Freihand 38">
                  <a:extLst>
                    <a:ext uri="{FF2B5EF4-FFF2-40B4-BE49-F238E27FC236}">
                      <a16:creationId xmlns:a16="http://schemas.microsoft.com/office/drawing/2014/main" id="{C67474B7-6BD5-4D33-A65B-1B54C5CFFECF}"/>
                    </a:ext>
                  </a:extLst>
                </p14:cNvPr>
                <p14:cNvContentPartPr/>
                <p14:nvPr/>
              </p14:nvContentPartPr>
              <p14:xfrm>
                <a:off x="1796199" y="5898606"/>
                <a:ext cx="71640" cy="3240"/>
              </p14:xfrm>
            </p:contentPart>
          </mc:Choice>
          <mc:Fallback>
            <p:pic>
              <p:nvPicPr>
                <p:cNvPr id="39" name="Freihand 38">
                  <a:extLst>
                    <a:ext uri="{FF2B5EF4-FFF2-40B4-BE49-F238E27FC236}">
                      <a16:creationId xmlns:a16="http://schemas.microsoft.com/office/drawing/2014/main" id="{C67474B7-6BD5-4D33-A65B-1B54C5CFFECF}"/>
                    </a:ext>
                  </a:extLst>
                </p:cNvPr>
                <p:cNvPicPr/>
                <p:nvPr/>
              </p:nvPicPr>
              <p:blipFill>
                <a:blip r:embed="rId56"/>
                <a:stretch>
                  <a:fillRect/>
                </a:stretch>
              </p:blipFill>
              <p:spPr>
                <a:xfrm>
                  <a:off x="1791879" y="5894286"/>
                  <a:ext cx="80280" cy="1188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40" name="Freihand 39">
                  <a:extLst>
                    <a:ext uri="{FF2B5EF4-FFF2-40B4-BE49-F238E27FC236}">
                      <a16:creationId xmlns:a16="http://schemas.microsoft.com/office/drawing/2014/main" id="{3810E7F8-BA7E-4C49-BB09-8474999C1A29}"/>
                    </a:ext>
                  </a:extLst>
                </p14:cNvPr>
                <p14:cNvContentPartPr/>
                <p14:nvPr/>
              </p14:nvContentPartPr>
              <p14:xfrm>
                <a:off x="1972239" y="5869806"/>
                <a:ext cx="83160" cy="57600"/>
              </p14:xfrm>
            </p:contentPart>
          </mc:Choice>
          <mc:Fallback>
            <p:pic>
              <p:nvPicPr>
                <p:cNvPr id="40" name="Freihand 39">
                  <a:extLst>
                    <a:ext uri="{FF2B5EF4-FFF2-40B4-BE49-F238E27FC236}">
                      <a16:creationId xmlns:a16="http://schemas.microsoft.com/office/drawing/2014/main" id="{3810E7F8-BA7E-4C49-BB09-8474999C1A29}"/>
                    </a:ext>
                  </a:extLst>
                </p:cNvPr>
                <p:cNvPicPr/>
                <p:nvPr/>
              </p:nvPicPr>
              <p:blipFill>
                <a:blip r:embed="rId58"/>
                <a:stretch>
                  <a:fillRect/>
                </a:stretch>
              </p:blipFill>
              <p:spPr>
                <a:xfrm>
                  <a:off x="1967919" y="5865486"/>
                  <a:ext cx="91800" cy="6624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41" name="Freihand 40">
                  <a:extLst>
                    <a:ext uri="{FF2B5EF4-FFF2-40B4-BE49-F238E27FC236}">
                      <a16:creationId xmlns:a16="http://schemas.microsoft.com/office/drawing/2014/main" id="{2AF4FD79-A350-46D7-B3E5-A48A5B87B46C}"/>
                    </a:ext>
                  </a:extLst>
                </p14:cNvPr>
                <p14:cNvContentPartPr/>
                <p14:nvPr/>
              </p14:nvContentPartPr>
              <p14:xfrm>
                <a:off x="2104719" y="5909766"/>
                <a:ext cx="11880" cy="82800"/>
              </p14:xfrm>
            </p:contentPart>
          </mc:Choice>
          <mc:Fallback>
            <p:pic>
              <p:nvPicPr>
                <p:cNvPr id="41" name="Freihand 40">
                  <a:extLst>
                    <a:ext uri="{FF2B5EF4-FFF2-40B4-BE49-F238E27FC236}">
                      <a16:creationId xmlns:a16="http://schemas.microsoft.com/office/drawing/2014/main" id="{2AF4FD79-A350-46D7-B3E5-A48A5B87B46C}"/>
                    </a:ext>
                  </a:extLst>
                </p:cNvPr>
                <p:cNvPicPr/>
                <p:nvPr/>
              </p:nvPicPr>
              <p:blipFill>
                <a:blip r:embed="rId60"/>
                <a:stretch>
                  <a:fillRect/>
                </a:stretch>
              </p:blipFill>
              <p:spPr>
                <a:xfrm>
                  <a:off x="2100399" y="5905446"/>
                  <a:ext cx="20520" cy="914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43" name="Freihand 42">
                  <a:extLst>
                    <a:ext uri="{FF2B5EF4-FFF2-40B4-BE49-F238E27FC236}">
                      <a16:creationId xmlns:a16="http://schemas.microsoft.com/office/drawing/2014/main" id="{24395D9B-DB9C-4941-BB0D-F4BA0F54A26D}"/>
                    </a:ext>
                  </a:extLst>
                </p14:cNvPr>
                <p14:cNvContentPartPr/>
                <p14:nvPr/>
              </p14:nvContentPartPr>
              <p14:xfrm>
                <a:off x="2157999" y="5827686"/>
                <a:ext cx="92880" cy="106920"/>
              </p14:xfrm>
            </p:contentPart>
          </mc:Choice>
          <mc:Fallback>
            <p:pic>
              <p:nvPicPr>
                <p:cNvPr id="43" name="Freihand 42">
                  <a:extLst>
                    <a:ext uri="{FF2B5EF4-FFF2-40B4-BE49-F238E27FC236}">
                      <a16:creationId xmlns:a16="http://schemas.microsoft.com/office/drawing/2014/main" id="{24395D9B-DB9C-4941-BB0D-F4BA0F54A26D}"/>
                    </a:ext>
                  </a:extLst>
                </p:cNvPr>
                <p:cNvPicPr/>
                <p:nvPr/>
              </p:nvPicPr>
              <p:blipFill>
                <a:blip r:embed="rId62"/>
                <a:stretch>
                  <a:fillRect/>
                </a:stretch>
              </p:blipFill>
              <p:spPr>
                <a:xfrm>
                  <a:off x="2153679" y="5823366"/>
                  <a:ext cx="101520" cy="11556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45" name="Freihand 44">
                  <a:extLst>
                    <a:ext uri="{FF2B5EF4-FFF2-40B4-BE49-F238E27FC236}">
                      <a16:creationId xmlns:a16="http://schemas.microsoft.com/office/drawing/2014/main" id="{47833651-10E3-4779-AE6F-77414ACBE8D9}"/>
                    </a:ext>
                  </a:extLst>
                </p14:cNvPr>
                <p14:cNvContentPartPr/>
                <p14:nvPr/>
              </p14:nvContentPartPr>
              <p14:xfrm>
                <a:off x="2266719" y="5807526"/>
                <a:ext cx="75960" cy="90360"/>
              </p14:xfrm>
            </p:contentPart>
          </mc:Choice>
          <mc:Fallback>
            <p:pic>
              <p:nvPicPr>
                <p:cNvPr id="45" name="Freihand 44">
                  <a:extLst>
                    <a:ext uri="{FF2B5EF4-FFF2-40B4-BE49-F238E27FC236}">
                      <a16:creationId xmlns:a16="http://schemas.microsoft.com/office/drawing/2014/main" id="{47833651-10E3-4779-AE6F-77414ACBE8D9}"/>
                    </a:ext>
                  </a:extLst>
                </p:cNvPr>
                <p:cNvPicPr/>
                <p:nvPr/>
              </p:nvPicPr>
              <p:blipFill>
                <a:blip r:embed="rId64"/>
                <a:stretch>
                  <a:fillRect/>
                </a:stretch>
              </p:blipFill>
              <p:spPr>
                <a:xfrm>
                  <a:off x="2262399" y="5803206"/>
                  <a:ext cx="8460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6" name="Freihand 45">
                  <a:extLst>
                    <a:ext uri="{FF2B5EF4-FFF2-40B4-BE49-F238E27FC236}">
                      <a16:creationId xmlns:a16="http://schemas.microsoft.com/office/drawing/2014/main" id="{66E181F0-D816-450C-A3AB-95AA65B9BAA9}"/>
                    </a:ext>
                  </a:extLst>
                </p14:cNvPr>
                <p14:cNvContentPartPr/>
                <p14:nvPr/>
              </p14:nvContentPartPr>
              <p14:xfrm>
                <a:off x="2309199" y="5857566"/>
                <a:ext cx="16560" cy="66240"/>
              </p14:xfrm>
            </p:contentPart>
          </mc:Choice>
          <mc:Fallback>
            <p:pic>
              <p:nvPicPr>
                <p:cNvPr id="46" name="Freihand 45">
                  <a:extLst>
                    <a:ext uri="{FF2B5EF4-FFF2-40B4-BE49-F238E27FC236}">
                      <a16:creationId xmlns:a16="http://schemas.microsoft.com/office/drawing/2014/main" id="{66E181F0-D816-450C-A3AB-95AA65B9BAA9}"/>
                    </a:ext>
                  </a:extLst>
                </p:cNvPr>
                <p:cNvPicPr/>
                <p:nvPr/>
              </p:nvPicPr>
              <p:blipFill>
                <a:blip r:embed="rId66"/>
                <a:stretch>
                  <a:fillRect/>
                </a:stretch>
              </p:blipFill>
              <p:spPr>
                <a:xfrm>
                  <a:off x="2304879" y="5853246"/>
                  <a:ext cx="25200" cy="7488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47" name="Freihand 46">
                  <a:extLst>
                    <a:ext uri="{FF2B5EF4-FFF2-40B4-BE49-F238E27FC236}">
                      <a16:creationId xmlns:a16="http://schemas.microsoft.com/office/drawing/2014/main" id="{36F42E61-710F-432B-9BDB-D5E441EB4102}"/>
                    </a:ext>
                  </a:extLst>
                </p14:cNvPr>
                <p14:cNvContentPartPr/>
                <p14:nvPr/>
              </p14:nvContentPartPr>
              <p14:xfrm>
                <a:off x="2402799" y="5843166"/>
                <a:ext cx="37440" cy="63360"/>
              </p14:xfrm>
            </p:contentPart>
          </mc:Choice>
          <mc:Fallback>
            <p:pic>
              <p:nvPicPr>
                <p:cNvPr id="47" name="Freihand 46">
                  <a:extLst>
                    <a:ext uri="{FF2B5EF4-FFF2-40B4-BE49-F238E27FC236}">
                      <a16:creationId xmlns:a16="http://schemas.microsoft.com/office/drawing/2014/main" id="{36F42E61-710F-432B-9BDB-D5E441EB4102}"/>
                    </a:ext>
                  </a:extLst>
                </p:cNvPr>
                <p:cNvPicPr/>
                <p:nvPr/>
              </p:nvPicPr>
              <p:blipFill>
                <a:blip r:embed="rId68"/>
                <a:stretch>
                  <a:fillRect/>
                </a:stretch>
              </p:blipFill>
              <p:spPr>
                <a:xfrm>
                  <a:off x="2398479" y="5838846"/>
                  <a:ext cx="4608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48" name="Freihand 47">
                  <a:extLst>
                    <a:ext uri="{FF2B5EF4-FFF2-40B4-BE49-F238E27FC236}">
                      <a16:creationId xmlns:a16="http://schemas.microsoft.com/office/drawing/2014/main" id="{3D2F5BAD-91CA-40B4-9EEB-802369ED9BED}"/>
                    </a:ext>
                  </a:extLst>
                </p14:cNvPr>
                <p14:cNvContentPartPr/>
                <p14:nvPr/>
              </p14:nvContentPartPr>
              <p14:xfrm>
                <a:off x="2357799" y="5795646"/>
                <a:ext cx="41040" cy="61920"/>
              </p14:xfrm>
            </p:contentPart>
          </mc:Choice>
          <mc:Fallback>
            <p:pic>
              <p:nvPicPr>
                <p:cNvPr id="48" name="Freihand 47">
                  <a:extLst>
                    <a:ext uri="{FF2B5EF4-FFF2-40B4-BE49-F238E27FC236}">
                      <a16:creationId xmlns:a16="http://schemas.microsoft.com/office/drawing/2014/main" id="{3D2F5BAD-91CA-40B4-9EEB-802369ED9BED}"/>
                    </a:ext>
                  </a:extLst>
                </p:cNvPr>
                <p:cNvPicPr/>
                <p:nvPr/>
              </p:nvPicPr>
              <p:blipFill>
                <a:blip r:embed="rId70"/>
                <a:stretch>
                  <a:fillRect/>
                </a:stretch>
              </p:blipFill>
              <p:spPr>
                <a:xfrm>
                  <a:off x="2353479" y="5791326"/>
                  <a:ext cx="49680" cy="7056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49" name="Freihand 48">
                  <a:extLst>
                    <a:ext uri="{FF2B5EF4-FFF2-40B4-BE49-F238E27FC236}">
                      <a16:creationId xmlns:a16="http://schemas.microsoft.com/office/drawing/2014/main" id="{D799EE54-E4F5-4AD1-8230-02BE73DB0D30}"/>
                    </a:ext>
                  </a:extLst>
                </p14:cNvPr>
                <p14:cNvContentPartPr/>
                <p14:nvPr/>
              </p14:nvContentPartPr>
              <p14:xfrm>
                <a:off x="2418279" y="5875926"/>
                <a:ext cx="53640" cy="50040"/>
              </p14:xfrm>
            </p:contentPart>
          </mc:Choice>
          <mc:Fallback>
            <p:pic>
              <p:nvPicPr>
                <p:cNvPr id="49" name="Freihand 48">
                  <a:extLst>
                    <a:ext uri="{FF2B5EF4-FFF2-40B4-BE49-F238E27FC236}">
                      <a16:creationId xmlns:a16="http://schemas.microsoft.com/office/drawing/2014/main" id="{D799EE54-E4F5-4AD1-8230-02BE73DB0D30}"/>
                    </a:ext>
                  </a:extLst>
                </p:cNvPr>
                <p:cNvPicPr/>
                <p:nvPr/>
              </p:nvPicPr>
              <p:blipFill>
                <a:blip r:embed="rId72"/>
                <a:stretch>
                  <a:fillRect/>
                </a:stretch>
              </p:blipFill>
              <p:spPr>
                <a:xfrm>
                  <a:off x="2413959" y="5871606"/>
                  <a:ext cx="62280" cy="5868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50" name="Freihand 49">
                  <a:extLst>
                    <a:ext uri="{FF2B5EF4-FFF2-40B4-BE49-F238E27FC236}">
                      <a16:creationId xmlns:a16="http://schemas.microsoft.com/office/drawing/2014/main" id="{366A565B-4BAB-48A8-856B-DE18FC5ED1CE}"/>
                    </a:ext>
                  </a:extLst>
                </p14:cNvPr>
                <p14:cNvContentPartPr/>
                <p14:nvPr/>
              </p14:nvContentPartPr>
              <p14:xfrm>
                <a:off x="2450679" y="5787006"/>
                <a:ext cx="83160" cy="179280"/>
              </p14:xfrm>
            </p:contentPart>
          </mc:Choice>
          <mc:Fallback>
            <p:pic>
              <p:nvPicPr>
                <p:cNvPr id="50" name="Freihand 49">
                  <a:extLst>
                    <a:ext uri="{FF2B5EF4-FFF2-40B4-BE49-F238E27FC236}">
                      <a16:creationId xmlns:a16="http://schemas.microsoft.com/office/drawing/2014/main" id="{366A565B-4BAB-48A8-856B-DE18FC5ED1CE}"/>
                    </a:ext>
                  </a:extLst>
                </p:cNvPr>
                <p:cNvPicPr/>
                <p:nvPr/>
              </p:nvPicPr>
              <p:blipFill>
                <a:blip r:embed="rId74"/>
                <a:stretch>
                  <a:fillRect/>
                </a:stretch>
              </p:blipFill>
              <p:spPr>
                <a:xfrm>
                  <a:off x="2446359" y="5782686"/>
                  <a:ext cx="91800" cy="1879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51" name="Freihand 50">
                  <a:extLst>
                    <a:ext uri="{FF2B5EF4-FFF2-40B4-BE49-F238E27FC236}">
                      <a16:creationId xmlns:a16="http://schemas.microsoft.com/office/drawing/2014/main" id="{522003FF-F35C-412B-97E3-64DE55A722A8}"/>
                    </a:ext>
                  </a:extLst>
                </p14:cNvPr>
                <p14:cNvContentPartPr/>
                <p14:nvPr/>
              </p14:nvContentPartPr>
              <p14:xfrm>
                <a:off x="1493439" y="6055206"/>
                <a:ext cx="374400" cy="83160"/>
              </p14:xfrm>
            </p:contentPart>
          </mc:Choice>
          <mc:Fallback>
            <p:pic>
              <p:nvPicPr>
                <p:cNvPr id="51" name="Freihand 50">
                  <a:extLst>
                    <a:ext uri="{FF2B5EF4-FFF2-40B4-BE49-F238E27FC236}">
                      <a16:creationId xmlns:a16="http://schemas.microsoft.com/office/drawing/2014/main" id="{522003FF-F35C-412B-97E3-64DE55A722A8}"/>
                    </a:ext>
                  </a:extLst>
                </p:cNvPr>
                <p:cNvPicPr/>
                <p:nvPr/>
              </p:nvPicPr>
              <p:blipFill>
                <a:blip r:embed="rId76"/>
                <a:stretch>
                  <a:fillRect/>
                </a:stretch>
              </p:blipFill>
              <p:spPr>
                <a:xfrm>
                  <a:off x="1489119" y="6050886"/>
                  <a:ext cx="383040" cy="9180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52" name="Freihand 51">
                  <a:extLst>
                    <a:ext uri="{FF2B5EF4-FFF2-40B4-BE49-F238E27FC236}">
                      <a16:creationId xmlns:a16="http://schemas.microsoft.com/office/drawing/2014/main" id="{11BB87A1-5E91-484C-856A-33FA08E20EB4}"/>
                    </a:ext>
                  </a:extLst>
                </p14:cNvPr>
                <p14:cNvContentPartPr/>
                <p14:nvPr/>
              </p14:nvContentPartPr>
              <p14:xfrm>
                <a:off x="1887279" y="6068886"/>
                <a:ext cx="481680" cy="68400"/>
              </p14:xfrm>
            </p:contentPart>
          </mc:Choice>
          <mc:Fallback>
            <p:pic>
              <p:nvPicPr>
                <p:cNvPr id="52" name="Freihand 51">
                  <a:extLst>
                    <a:ext uri="{FF2B5EF4-FFF2-40B4-BE49-F238E27FC236}">
                      <a16:creationId xmlns:a16="http://schemas.microsoft.com/office/drawing/2014/main" id="{11BB87A1-5E91-484C-856A-33FA08E20EB4}"/>
                    </a:ext>
                  </a:extLst>
                </p:cNvPr>
                <p:cNvPicPr/>
                <p:nvPr/>
              </p:nvPicPr>
              <p:blipFill>
                <a:blip r:embed="rId78"/>
                <a:stretch>
                  <a:fillRect/>
                </a:stretch>
              </p:blipFill>
              <p:spPr>
                <a:xfrm>
                  <a:off x="1882959" y="6064566"/>
                  <a:ext cx="490320" cy="7704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58" name="Freihand 57">
                  <a:extLst>
                    <a:ext uri="{FF2B5EF4-FFF2-40B4-BE49-F238E27FC236}">
                      <a16:creationId xmlns:a16="http://schemas.microsoft.com/office/drawing/2014/main" id="{57D80DC2-E850-458A-8A22-1235AE66AF33}"/>
                    </a:ext>
                  </a:extLst>
                </p14:cNvPr>
                <p14:cNvContentPartPr/>
                <p14:nvPr/>
              </p14:nvContentPartPr>
              <p14:xfrm>
                <a:off x="2578479" y="5772606"/>
                <a:ext cx="90360" cy="168480"/>
              </p14:xfrm>
            </p:contentPart>
          </mc:Choice>
          <mc:Fallback>
            <p:pic>
              <p:nvPicPr>
                <p:cNvPr id="58" name="Freihand 57">
                  <a:extLst>
                    <a:ext uri="{FF2B5EF4-FFF2-40B4-BE49-F238E27FC236}">
                      <a16:creationId xmlns:a16="http://schemas.microsoft.com/office/drawing/2014/main" id="{57D80DC2-E850-458A-8A22-1235AE66AF33}"/>
                    </a:ext>
                  </a:extLst>
                </p:cNvPr>
                <p:cNvPicPr/>
                <p:nvPr/>
              </p:nvPicPr>
              <p:blipFill>
                <a:blip r:embed="rId80"/>
                <a:stretch>
                  <a:fillRect/>
                </a:stretch>
              </p:blipFill>
              <p:spPr>
                <a:xfrm>
                  <a:off x="2574159" y="5768286"/>
                  <a:ext cx="99000" cy="17712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60" name="Freihand 59">
                  <a:extLst>
                    <a:ext uri="{FF2B5EF4-FFF2-40B4-BE49-F238E27FC236}">
                      <a16:creationId xmlns:a16="http://schemas.microsoft.com/office/drawing/2014/main" id="{70521608-B8C7-430A-B728-0CEAA6E06371}"/>
                    </a:ext>
                  </a:extLst>
                </p14:cNvPr>
                <p14:cNvContentPartPr/>
                <p14:nvPr/>
              </p14:nvContentPartPr>
              <p14:xfrm>
                <a:off x="2689719" y="5822286"/>
                <a:ext cx="132120" cy="95400"/>
              </p14:xfrm>
            </p:contentPart>
          </mc:Choice>
          <mc:Fallback>
            <p:pic>
              <p:nvPicPr>
                <p:cNvPr id="60" name="Freihand 59">
                  <a:extLst>
                    <a:ext uri="{FF2B5EF4-FFF2-40B4-BE49-F238E27FC236}">
                      <a16:creationId xmlns:a16="http://schemas.microsoft.com/office/drawing/2014/main" id="{70521608-B8C7-430A-B728-0CEAA6E06371}"/>
                    </a:ext>
                  </a:extLst>
                </p:cNvPr>
                <p:cNvPicPr/>
                <p:nvPr/>
              </p:nvPicPr>
              <p:blipFill>
                <a:blip r:embed="rId82"/>
                <a:stretch>
                  <a:fillRect/>
                </a:stretch>
              </p:blipFill>
              <p:spPr>
                <a:xfrm>
                  <a:off x="2685399" y="5817966"/>
                  <a:ext cx="14076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61" name="Freihand 60">
                  <a:extLst>
                    <a:ext uri="{FF2B5EF4-FFF2-40B4-BE49-F238E27FC236}">
                      <a16:creationId xmlns:a16="http://schemas.microsoft.com/office/drawing/2014/main" id="{134E5BD5-32DE-4EE5-92E0-74E59B0334FF}"/>
                    </a:ext>
                  </a:extLst>
                </p14:cNvPr>
                <p14:cNvContentPartPr/>
                <p14:nvPr/>
              </p14:nvContentPartPr>
              <p14:xfrm>
                <a:off x="2852799" y="5835606"/>
                <a:ext cx="17280" cy="74520"/>
              </p14:xfrm>
            </p:contentPart>
          </mc:Choice>
          <mc:Fallback>
            <p:pic>
              <p:nvPicPr>
                <p:cNvPr id="61" name="Freihand 60">
                  <a:extLst>
                    <a:ext uri="{FF2B5EF4-FFF2-40B4-BE49-F238E27FC236}">
                      <a16:creationId xmlns:a16="http://schemas.microsoft.com/office/drawing/2014/main" id="{134E5BD5-32DE-4EE5-92E0-74E59B0334FF}"/>
                    </a:ext>
                  </a:extLst>
                </p:cNvPr>
                <p:cNvPicPr/>
                <p:nvPr/>
              </p:nvPicPr>
              <p:blipFill>
                <a:blip r:embed="rId84"/>
                <a:stretch>
                  <a:fillRect/>
                </a:stretch>
              </p:blipFill>
              <p:spPr>
                <a:xfrm>
                  <a:off x="2848479" y="5831286"/>
                  <a:ext cx="25920" cy="8316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62" name="Freihand 61">
                  <a:extLst>
                    <a:ext uri="{FF2B5EF4-FFF2-40B4-BE49-F238E27FC236}">
                      <a16:creationId xmlns:a16="http://schemas.microsoft.com/office/drawing/2014/main" id="{344F40C3-8283-4DCE-B206-FD5EECCBAA3C}"/>
                    </a:ext>
                  </a:extLst>
                </p14:cNvPr>
                <p14:cNvContentPartPr/>
                <p14:nvPr/>
              </p14:nvContentPartPr>
              <p14:xfrm>
                <a:off x="2822199" y="5862606"/>
                <a:ext cx="113760" cy="17640"/>
              </p14:xfrm>
            </p:contentPart>
          </mc:Choice>
          <mc:Fallback>
            <p:pic>
              <p:nvPicPr>
                <p:cNvPr id="62" name="Freihand 61">
                  <a:extLst>
                    <a:ext uri="{FF2B5EF4-FFF2-40B4-BE49-F238E27FC236}">
                      <a16:creationId xmlns:a16="http://schemas.microsoft.com/office/drawing/2014/main" id="{344F40C3-8283-4DCE-B206-FD5EECCBAA3C}"/>
                    </a:ext>
                  </a:extLst>
                </p:cNvPr>
                <p:cNvPicPr/>
                <p:nvPr/>
              </p:nvPicPr>
              <p:blipFill>
                <a:blip r:embed="rId86"/>
                <a:stretch>
                  <a:fillRect/>
                </a:stretch>
              </p:blipFill>
              <p:spPr>
                <a:xfrm>
                  <a:off x="2817879" y="5858286"/>
                  <a:ext cx="122400" cy="2628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63" name="Freihand 62">
                  <a:extLst>
                    <a:ext uri="{FF2B5EF4-FFF2-40B4-BE49-F238E27FC236}">
                      <a16:creationId xmlns:a16="http://schemas.microsoft.com/office/drawing/2014/main" id="{3D7BBA99-5F61-4730-98BD-23A7563B3A80}"/>
                    </a:ext>
                  </a:extLst>
                </p14:cNvPr>
                <p14:cNvContentPartPr/>
                <p14:nvPr/>
              </p14:nvContentPartPr>
              <p14:xfrm>
                <a:off x="2937759" y="5825166"/>
                <a:ext cx="131760" cy="120240"/>
              </p14:xfrm>
            </p:contentPart>
          </mc:Choice>
          <mc:Fallback>
            <p:pic>
              <p:nvPicPr>
                <p:cNvPr id="63" name="Freihand 62">
                  <a:extLst>
                    <a:ext uri="{FF2B5EF4-FFF2-40B4-BE49-F238E27FC236}">
                      <a16:creationId xmlns:a16="http://schemas.microsoft.com/office/drawing/2014/main" id="{3D7BBA99-5F61-4730-98BD-23A7563B3A80}"/>
                    </a:ext>
                  </a:extLst>
                </p:cNvPr>
                <p:cNvPicPr/>
                <p:nvPr/>
              </p:nvPicPr>
              <p:blipFill>
                <a:blip r:embed="rId88"/>
                <a:stretch>
                  <a:fillRect/>
                </a:stretch>
              </p:blipFill>
              <p:spPr>
                <a:xfrm>
                  <a:off x="2933439" y="5820846"/>
                  <a:ext cx="140400" cy="12888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119808" name="Freihand 119807">
                  <a:extLst>
                    <a:ext uri="{FF2B5EF4-FFF2-40B4-BE49-F238E27FC236}">
                      <a16:creationId xmlns:a16="http://schemas.microsoft.com/office/drawing/2014/main" id="{59576DED-5F37-4A36-8C3A-1639B3D1578A}"/>
                    </a:ext>
                  </a:extLst>
                </p14:cNvPr>
                <p14:cNvContentPartPr/>
                <p14:nvPr/>
              </p14:nvContentPartPr>
              <p14:xfrm>
                <a:off x="3085719" y="5816526"/>
                <a:ext cx="64080" cy="101520"/>
              </p14:xfrm>
            </p:contentPart>
          </mc:Choice>
          <mc:Fallback>
            <p:pic>
              <p:nvPicPr>
                <p:cNvPr id="119808" name="Freihand 119807">
                  <a:extLst>
                    <a:ext uri="{FF2B5EF4-FFF2-40B4-BE49-F238E27FC236}">
                      <a16:creationId xmlns:a16="http://schemas.microsoft.com/office/drawing/2014/main" id="{59576DED-5F37-4A36-8C3A-1639B3D1578A}"/>
                    </a:ext>
                  </a:extLst>
                </p:cNvPr>
                <p:cNvPicPr/>
                <p:nvPr/>
              </p:nvPicPr>
              <p:blipFill>
                <a:blip r:embed="rId90"/>
                <a:stretch>
                  <a:fillRect/>
                </a:stretch>
              </p:blipFill>
              <p:spPr>
                <a:xfrm>
                  <a:off x="3081399" y="5812206"/>
                  <a:ext cx="72720" cy="11016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119809" name="Freihand 119808">
                  <a:extLst>
                    <a:ext uri="{FF2B5EF4-FFF2-40B4-BE49-F238E27FC236}">
                      <a16:creationId xmlns:a16="http://schemas.microsoft.com/office/drawing/2014/main" id="{F21AFDAE-4BC9-4448-B5A3-648CA8FF594C}"/>
                    </a:ext>
                  </a:extLst>
                </p14:cNvPr>
                <p14:cNvContentPartPr/>
                <p14:nvPr/>
              </p14:nvContentPartPr>
              <p14:xfrm>
                <a:off x="3180399" y="5805366"/>
                <a:ext cx="46080" cy="90720"/>
              </p14:xfrm>
            </p:contentPart>
          </mc:Choice>
          <mc:Fallback>
            <p:pic>
              <p:nvPicPr>
                <p:cNvPr id="119809" name="Freihand 119808">
                  <a:extLst>
                    <a:ext uri="{FF2B5EF4-FFF2-40B4-BE49-F238E27FC236}">
                      <a16:creationId xmlns:a16="http://schemas.microsoft.com/office/drawing/2014/main" id="{F21AFDAE-4BC9-4448-B5A3-648CA8FF594C}"/>
                    </a:ext>
                  </a:extLst>
                </p:cNvPr>
                <p:cNvPicPr/>
                <p:nvPr/>
              </p:nvPicPr>
              <p:blipFill>
                <a:blip r:embed="rId92"/>
                <a:stretch>
                  <a:fillRect/>
                </a:stretch>
              </p:blipFill>
              <p:spPr>
                <a:xfrm>
                  <a:off x="3176079" y="5801046"/>
                  <a:ext cx="54720" cy="9936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119810" name="Freihand 119809">
                  <a:extLst>
                    <a:ext uri="{FF2B5EF4-FFF2-40B4-BE49-F238E27FC236}">
                      <a16:creationId xmlns:a16="http://schemas.microsoft.com/office/drawing/2014/main" id="{BA82522C-B9F7-4B63-BCC6-263B934CC65D}"/>
                    </a:ext>
                  </a:extLst>
                </p14:cNvPr>
                <p14:cNvContentPartPr/>
                <p14:nvPr/>
              </p14:nvContentPartPr>
              <p14:xfrm>
                <a:off x="3252399" y="5780886"/>
                <a:ext cx="51480" cy="128160"/>
              </p14:xfrm>
            </p:contentPart>
          </mc:Choice>
          <mc:Fallback>
            <p:pic>
              <p:nvPicPr>
                <p:cNvPr id="119810" name="Freihand 119809">
                  <a:extLst>
                    <a:ext uri="{FF2B5EF4-FFF2-40B4-BE49-F238E27FC236}">
                      <a16:creationId xmlns:a16="http://schemas.microsoft.com/office/drawing/2014/main" id="{BA82522C-B9F7-4B63-BCC6-263B934CC65D}"/>
                    </a:ext>
                  </a:extLst>
                </p:cNvPr>
                <p:cNvPicPr/>
                <p:nvPr/>
              </p:nvPicPr>
              <p:blipFill>
                <a:blip r:embed="rId94"/>
                <a:stretch>
                  <a:fillRect/>
                </a:stretch>
              </p:blipFill>
              <p:spPr>
                <a:xfrm>
                  <a:off x="3248079" y="5776566"/>
                  <a:ext cx="60120" cy="13680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119812" name="Freihand 119811">
                  <a:extLst>
                    <a:ext uri="{FF2B5EF4-FFF2-40B4-BE49-F238E27FC236}">
                      <a16:creationId xmlns:a16="http://schemas.microsoft.com/office/drawing/2014/main" id="{9F6D0643-E414-4298-A0FA-C13183F71F37}"/>
                    </a:ext>
                  </a:extLst>
                </p14:cNvPr>
                <p14:cNvContentPartPr/>
                <p14:nvPr/>
              </p14:nvContentPartPr>
              <p14:xfrm>
                <a:off x="3216039" y="5832726"/>
                <a:ext cx="18360" cy="54000"/>
              </p14:xfrm>
            </p:contentPart>
          </mc:Choice>
          <mc:Fallback>
            <p:pic>
              <p:nvPicPr>
                <p:cNvPr id="119812" name="Freihand 119811">
                  <a:extLst>
                    <a:ext uri="{FF2B5EF4-FFF2-40B4-BE49-F238E27FC236}">
                      <a16:creationId xmlns:a16="http://schemas.microsoft.com/office/drawing/2014/main" id="{9F6D0643-E414-4298-A0FA-C13183F71F37}"/>
                    </a:ext>
                  </a:extLst>
                </p:cNvPr>
                <p:cNvPicPr/>
                <p:nvPr/>
              </p:nvPicPr>
              <p:blipFill>
                <a:blip r:embed="rId96"/>
                <a:stretch>
                  <a:fillRect/>
                </a:stretch>
              </p:blipFill>
              <p:spPr>
                <a:xfrm>
                  <a:off x="3211719" y="5828406"/>
                  <a:ext cx="27000" cy="6264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119814" name="Freihand 119813">
                  <a:extLst>
                    <a:ext uri="{FF2B5EF4-FFF2-40B4-BE49-F238E27FC236}">
                      <a16:creationId xmlns:a16="http://schemas.microsoft.com/office/drawing/2014/main" id="{2EBD4919-0320-4D2C-BACC-468A46D3C352}"/>
                    </a:ext>
                  </a:extLst>
                </p14:cNvPr>
                <p14:cNvContentPartPr/>
                <p14:nvPr/>
              </p14:nvContentPartPr>
              <p14:xfrm>
                <a:off x="3192999" y="5803926"/>
                <a:ext cx="57960" cy="34560"/>
              </p14:xfrm>
            </p:contentPart>
          </mc:Choice>
          <mc:Fallback>
            <p:pic>
              <p:nvPicPr>
                <p:cNvPr id="119814" name="Freihand 119813">
                  <a:extLst>
                    <a:ext uri="{FF2B5EF4-FFF2-40B4-BE49-F238E27FC236}">
                      <a16:creationId xmlns:a16="http://schemas.microsoft.com/office/drawing/2014/main" id="{2EBD4919-0320-4D2C-BACC-468A46D3C352}"/>
                    </a:ext>
                  </a:extLst>
                </p:cNvPr>
                <p:cNvPicPr/>
                <p:nvPr/>
              </p:nvPicPr>
              <p:blipFill>
                <a:blip r:embed="rId98"/>
                <a:stretch>
                  <a:fillRect/>
                </a:stretch>
              </p:blipFill>
              <p:spPr>
                <a:xfrm>
                  <a:off x="3188679" y="5799606"/>
                  <a:ext cx="66600" cy="4320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119815" name="Freihand 119814">
                  <a:extLst>
                    <a:ext uri="{FF2B5EF4-FFF2-40B4-BE49-F238E27FC236}">
                      <a16:creationId xmlns:a16="http://schemas.microsoft.com/office/drawing/2014/main" id="{70654F67-DBF5-4FA5-95ED-2D97019FCE93}"/>
                    </a:ext>
                  </a:extLst>
                </p14:cNvPr>
                <p14:cNvContentPartPr/>
                <p14:nvPr/>
              </p14:nvContentPartPr>
              <p14:xfrm>
                <a:off x="3225759" y="5869806"/>
                <a:ext cx="46800" cy="30240"/>
              </p14:xfrm>
            </p:contentPart>
          </mc:Choice>
          <mc:Fallback>
            <p:pic>
              <p:nvPicPr>
                <p:cNvPr id="119815" name="Freihand 119814">
                  <a:extLst>
                    <a:ext uri="{FF2B5EF4-FFF2-40B4-BE49-F238E27FC236}">
                      <a16:creationId xmlns:a16="http://schemas.microsoft.com/office/drawing/2014/main" id="{70654F67-DBF5-4FA5-95ED-2D97019FCE93}"/>
                    </a:ext>
                  </a:extLst>
                </p:cNvPr>
                <p:cNvPicPr/>
                <p:nvPr/>
              </p:nvPicPr>
              <p:blipFill>
                <a:blip r:embed="rId100"/>
                <a:stretch>
                  <a:fillRect/>
                </a:stretch>
              </p:blipFill>
              <p:spPr>
                <a:xfrm>
                  <a:off x="3221439" y="5865486"/>
                  <a:ext cx="55440" cy="3888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119816" name="Freihand 119815">
                  <a:extLst>
                    <a:ext uri="{FF2B5EF4-FFF2-40B4-BE49-F238E27FC236}">
                      <a16:creationId xmlns:a16="http://schemas.microsoft.com/office/drawing/2014/main" id="{D74FDBF9-11A1-44E3-AFDB-E3FD58324C79}"/>
                    </a:ext>
                  </a:extLst>
                </p14:cNvPr>
                <p14:cNvContentPartPr/>
                <p14:nvPr/>
              </p14:nvContentPartPr>
              <p14:xfrm>
                <a:off x="2537799" y="6039006"/>
                <a:ext cx="624600" cy="40680"/>
              </p14:xfrm>
            </p:contentPart>
          </mc:Choice>
          <mc:Fallback>
            <p:pic>
              <p:nvPicPr>
                <p:cNvPr id="119816" name="Freihand 119815">
                  <a:extLst>
                    <a:ext uri="{FF2B5EF4-FFF2-40B4-BE49-F238E27FC236}">
                      <a16:creationId xmlns:a16="http://schemas.microsoft.com/office/drawing/2014/main" id="{D74FDBF9-11A1-44E3-AFDB-E3FD58324C79}"/>
                    </a:ext>
                  </a:extLst>
                </p:cNvPr>
                <p:cNvPicPr/>
                <p:nvPr/>
              </p:nvPicPr>
              <p:blipFill>
                <a:blip r:embed="rId102"/>
                <a:stretch>
                  <a:fillRect/>
                </a:stretch>
              </p:blipFill>
              <p:spPr>
                <a:xfrm>
                  <a:off x="2533479" y="6034686"/>
                  <a:ext cx="633240" cy="4932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119817" name="Freihand 119816">
                  <a:extLst>
                    <a:ext uri="{FF2B5EF4-FFF2-40B4-BE49-F238E27FC236}">
                      <a16:creationId xmlns:a16="http://schemas.microsoft.com/office/drawing/2014/main" id="{F13EC495-4FB7-4884-9C43-83980C58A547}"/>
                    </a:ext>
                  </a:extLst>
                </p14:cNvPr>
                <p14:cNvContentPartPr/>
                <p14:nvPr/>
              </p14:nvContentPartPr>
              <p14:xfrm>
                <a:off x="2790519" y="6184446"/>
                <a:ext cx="110520" cy="68040"/>
              </p14:xfrm>
            </p:contentPart>
          </mc:Choice>
          <mc:Fallback>
            <p:pic>
              <p:nvPicPr>
                <p:cNvPr id="119817" name="Freihand 119816">
                  <a:extLst>
                    <a:ext uri="{FF2B5EF4-FFF2-40B4-BE49-F238E27FC236}">
                      <a16:creationId xmlns:a16="http://schemas.microsoft.com/office/drawing/2014/main" id="{F13EC495-4FB7-4884-9C43-83980C58A547}"/>
                    </a:ext>
                  </a:extLst>
                </p:cNvPr>
                <p:cNvPicPr/>
                <p:nvPr/>
              </p:nvPicPr>
              <p:blipFill>
                <a:blip r:embed="rId104"/>
                <a:stretch>
                  <a:fillRect/>
                </a:stretch>
              </p:blipFill>
              <p:spPr>
                <a:xfrm>
                  <a:off x="2786199" y="6180126"/>
                  <a:ext cx="11916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119818" name="Freihand 119817">
                  <a:extLst>
                    <a:ext uri="{FF2B5EF4-FFF2-40B4-BE49-F238E27FC236}">
                      <a16:creationId xmlns:a16="http://schemas.microsoft.com/office/drawing/2014/main" id="{B326D533-5819-45CC-A9B8-51965487FCB4}"/>
                    </a:ext>
                  </a:extLst>
                </p14:cNvPr>
                <p14:cNvContentPartPr/>
                <p14:nvPr/>
              </p14:nvContentPartPr>
              <p14:xfrm>
                <a:off x="2802399" y="6255726"/>
                <a:ext cx="97560" cy="6120"/>
              </p14:xfrm>
            </p:contentPart>
          </mc:Choice>
          <mc:Fallback>
            <p:pic>
              <p:nvPicPr>
                <p:cNvPr id="119818" name="Freihand 119817">
                  <a:extLst>
                    <a:ext uri="{FF2B5EF4-FFF2-40B4-BE49-F238E27FC236}">
                      <a16:creationId xmlns:a16="http://schemas.microsoft.com/office/drawing/2014/main" id="{B326D533-5819-45CC-A9B8-51965487FCB4}"/>
                    </a:ext>
                  </a:extLst>
                </p:cNvPr>
                <p:cNvPicPr/>
                <p:nvPr/>
              </p:nvPicPr>
              <p:blipFill>
                <a:blip r:embed="rId106"/>
                <a:stretch>
                  <a:fillRect/>
                </a:stretch>
              </p:blipFill>
              <p:spPr>
                <a:xfrm>
                  <a:off x="2798079" y="6251406"/>
                  <a:ext cx="106200" cy="1476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119819" name="Freihand 119818">
                  <a:extLst>
                    <a:ext uri="{FF2B5EF4-FFF2-40B4-BE49-F238E27FC236}">
                      <a16:creationId xmlns:a16="http://schemas.microsoft.com/office/drawing/2014/main" id="{DC78FF2D-E110-40B5-B495-DD3EDDA69A26}"/>
                    </a:ext>
                  </a:extLst>
                </p14:cNvPr>
                <p14:cNvContentPartPr/>
                <p14:nvPr/>
              </p14:nvContentPartPr>
              <p14:xfrm>
                <a:off x="2941359" y="6239886"/>
                <a:ext cx="134280" cy="66600"/>
              </p14:xfrm>
            </p:contentPart>
          </mc:Choice>
          <mc:Fallback>
            <p:pic>
              <p:nvPicPr>
                <p:cNvPr id="119819" name="Freihand 119818">
                  <a:extLst>
                    <a:ext uri="{FF2B5EF4-FFF2-40B4-BE49-F238E27FC236}">
                      <a16:creationId xmlns:a16="http://schemas.microsoft.com/office/drawing/2014/main" id="{DC78FF2D-E110-40B5-B495-DD3EDDA69A26}"/>
                    </a:ext>
                  </a:extLst>
                </p:cNvPr>
                <p:cNvPicPr/>
                <p:nvPr/>
              </p:nvPicPr>
              <p:blipFill>
                <a:blip r:embed="rId108"/>
                <a:stretch>
                  <a:fillRect/>
                </a:stretch>
              </p:blipFill>
              <p:spPr>
                <a:xfrm>
                  <a:off x="2937039" y="6235566"/>
                  <a:ext cx="14292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119820" name="Freihand 119819">
                  <a:extLst>
                    <a:ext uri="{FF2B5EF4-FFF2-40B4-BE49-F238E27FC236}">
                      <a16:creationId xmlns:a16="http://schemas.microsoft.com/office/drawing/2014/main" id="{5B68A73E-7149-4D4D-AF21-AE8F80B194A6}"/>
                    </a:ext>
                  </a:extLst>
                </p14:cNvPr>
                <p14:cNvContentPartPr/>
                <p14:nvPr/>
              </p14:nvContentPartPr>
              <p14:xfrm>
                <a:off x="3336279" y="5778006"/>
                <a:ext cx="94680" cy="126000"/>
              </p14:xfrm>
            </p:contentPart>
          </mc:Choice>
          <mc:Fallback>
            <p:pic>
              <p:nvPicPr>
                <p:cNvPr id="119820" name="Freihand 119819">
                  <a:extLst>
                    <a:ext uri="{FF2B5EF4-FFF2-40B4-BE49-F238E27FC236}">
                      <a16:creationId xmlns:a16="http://schemas.microsoft.com/office/drawing/2014/main" id="{5B68A73E-7149-4D4D-AF21-AE8F80B194A6}"/>
                    </a:ext>
                  </a:extLst>
                </p:cNvPr>
                <p:cNvPicPr/>
                <p:nvPr/>
              </p:nvPicPr>
              <p:blipFill>
                <a:blip r:embed="rId110"/>
                <a:stretch>
                  <a:fillRect/>
                </a:stretch>
              </p:blipFill>
              <p:spPr>
                <a:xfrm>
                  <a:off x="3331959" y="5773686"/>
                  <a:ext cx="10332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119821" name="Freihand 119820">
                  <a:extLst>
                    <a:ext uri="{FF2B5EF4-FFF2-40B4-BE49-F238E27FC236}">
                      <a16:creationId xmlns:a16="http://schemas.microsoft.com/office/drawing/2014/main" id="{CF0C72AF-19AE-41C8-8252-17D5956F6038}"/>
                    </a:ext>
                  </a:extLst>
                </p14:cNvPr>
                <p14:cNvContentPartPr/>
                <p14:nvPr/>
              </p14:nvContentPartPr>
              <p14:xfrm>
                <a:off x="4021719" y="5744526"/>
                <a:ext cx="50040" cy="157680"/>
              </p14:xfrm>
            </p:contentPart>
          </mc:Choice>
          <mc:Fallback>
            <p:pic>
              <p:nvPicPr>
                <p:cNvPr id="119821" name="Freihand 119820">
                  <a:extLst>
                    <a:ext uri="{FF2B5EF4-FFF2-40B4-BE49-F238E27FC236}">
                      <a16:creationId xmlns:a16="http://schemas.microsoft.com/office/drawing/2014/main" id="{CF0C72AF-19AE-41C8-8252-17D5956F6038}"/>
                    </a:ext>
                  </a:extLst>
                </p:cNvPr>
                <p:cNvPicPr/>
                <p:nvPr/>
              </p:nvPicPr>
              <p:blipFill>
                <a:blip r:embed="rId112"/>
                <a:stretch>
                  <a:fillRect/>
                </a:stretch>
              </p:blipFill>
              <p:spPr>
                <a:xfrm>
                  <a:off x="4017399" y="5740206"/>
                  <a:ext cx="58680" cy="16632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119822" name="Freihand 119821">
                  <a:extLst>
                    <a:ext uri="{FF2B5EF4-FFF2-40B4-BE49-F238E27FC236}">
                      <a16:creationId xmlns:a16="http://schemas.microsoft.com/office/drawing/2014/main" id="{D9D10B59-BAEB-4B1B-A51D-435E597D3AD7}"/>
                    </a:ext>
                  </a:extLst>
                </p14:cNvPr>
                <p14:cNvContentPartPr/>
                <p14:nvPr/>
              </p14:nvContentPartPr>
              <p14:xfrm>
                <a:off x="3395319" y="5780166"/>
                <a:ext cx="119520" cy="102240"/>
              </p14:xfrm>
            </p:contentPart>
          </mc:Choice>
          <mc:Fallback>
            <p:pic>
              <p:nvPicPr>
                <p:cNvPr id="119822" name="Freihand 119821">
                  <a:extLst>
                    <a:ext uri="{FF2B5EF4-FFF2-40B4-BE49-F238E27FC236}">
                      <a16:creationId xmlns:a16="http://schemas.microsoft.com/office/drawing/2014/main" id="{D9D10B59-BAEB-4B1B-A51D-435E597D3AD7}"/>
                    </a:ext>
                  </a:extLst>
                </p:cNvPr>
                <p:cNvPicPr/>
                <p:nvPr/>
              </p:nvPicPr>
              <p:blipFill>
                <a:blip r:embed="rId114"/>
                <a:stretch>
                  <a:fillRect/>
                </a:stretch>
              </p:blipFill>
              <p:spPr>
                <a:xfrm>
                  <a:off x="3390999" y="5775846"/>
                  <a:ext cx="128160" cy="11088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119823" name="Freihand 119822">
                  <a:extLst>
                    <a:ext uri="{FF2B5EF4-FFF2-40B4-BE49-F238E27FC236}">
                      <a16:creationId xmlns:a16="http://schemas.microsoft.com/office/drawing/2014/main" id="{BFDDBB19-02CB-4F2F-B155-338E6C115E62}"/>
                    </a:ext>
                  </a:extLst>
                </p14:cNvPr>
                <p14:cNvContentPartPr/>
                <p14:nvPr/>
              </p14:nvContentPartPr>
              <p14:xfrm>
                <a:off x="3559119" y="5814726"/>
                <a:ext cx="9720" cy="68040"/>
              </p14:xfrm>
            </p:contentPart>
          </mc:Choice>
          <mc:Fallback>
            <p:pic>
              <p:nvPicPr>
                <p:cNvPr id="119823" name="Freihand 119822">
                  <a:extLst>
                    <a:ext uri="{FF2B5EF4-FFF2-40B4-BE49-F238E27FC236}">
                      <a16:creationId xmlns:a16="http://schemas.microsoft.com/office/drawing/2014/main" id="{BFDDBB19-02CB-4F2F-B155-338E6C115E62}"/>
                    </a:ext>
                  </a:extLst>
                </p:cNvPr>
                <p:cNvPicPr/>
                <p:nvPr/>
              </p:nvPicPr>
              <p:blipFill>
                <a:blip r:embed="rId116"/>
                <a:stretch>
                  <a:fillRect/>
                </a:stretch>
              </p:blipFill>
              <p:spPr>
                <a:xfrm>
                  <a:off x="3554799" y="5810406"/>
                  <a:ext cx="1836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119824" name="Freihand 119823">
                  <a:extLst>
                    <a:ext uri="{FF2B5EF4-FFF2-40B4-BE49-F238E27FC236}">
                      <a16:creationId xmlns:a16="http://schemas.microsoft.com/office/drawing/2014/main" id="{4D981C32-1CA3-4EE2-A1D5-C8182268D48E}"/>
                    </a:ext>
                  </a:extLst>
                </p14:cNvPr>
                <p14:cNvContentPartPr/>
                <p14:nvPr/>
              </p14:nvContentPartPr>
              <p14:xfrm>
                <a:off x="3531039" y="5822646"/>
                <a:ext cx="95040" cy="29520"/>
              </p14:xfrm>
            </p:contentPart>
          </mc:Choice>
          <mc:Fallback>
            <p:pic>
              <p:nvPicPr>
                <p:cNvPr id="119824" name="Freihand 119823">
                  <a:extLst>
                    <a:ext uri="{FF2B5EF4-FFF2-40B4-BE49-F238E27FC236}">
                      <a16:creationId xmlns:a16="http://schemas.microsoft.com/office/drawing/2014/main" id="{4D981C32-1CA3-4EE2-A1D5-C8182268D48E}"/>
                    </a:ext>
                  </a:extLst>
                </p:cNvPr>
                <p:cNvPicPr/>
                <p:nvPr/>
              </p:nvPicPr>
              <p:blipFill>
                <a:blip r:embed="rId118"/>
                <a:stretch>
                  <a:fillRect/>
                </a:stretch>
              </p:blipFill>
              <p:spPr>
                <a:xfrm>
                  <a:off x="3526719" y="5818326"/>
                  <a:ext cx="103680" cy="3816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119825" name="Freihand 119824">
                  <a:extLst>
                    <a:ext uri="{FF2B5EF4-FFF2-40B4-BE49-F238E27FC236}">
                      <a16:creationId xmlns:a16="http://schemas.microsoft.com/office/drawing/2014/main" id="{7713E15C-0B77-416C-91D1-0F56770A0956}"/>
                    </a:ext>
                  </a:extLst>
                </p14:cNvPr>
                <p14:cNvContentPartPr/>
                <p14:nvPr/>
              </p14:nvContentPartPr>
              <p14:xfrm>
                <a:off x="3623199" y="5790246"/>
                <a:ext cx="78840" cy="76320"/>
              </p14:xfrm>
            </p:contentPart>
          </mc:Choice>
          <mc:Fallback>
            <p:pic>
              <p:nvPicPr>
                <p:cNvPr id="119825" name="Freihand 119824">
                  <a:extLst>
                    <a:ext uri="{FF2B5EF4-FFF2-40B4-BE49-F238E27FC236}">
                      <a16:creationId xmlns:a16="http://schemas.microsoft.com/office/drawing/2014/main" id="{7713E15C-0B77-416C-91D1-0F56770A0956}"/>
                    </a:ext>
                  </a:extLst>
                </p:cNvPr>
                <p:cNvPicPr/>
                <p:nvPr/>
              </p:nvPicPr>
              <p:blipFill>
                <a:blip r:embed="rId120"/>
                <a:stretch>
                  <a:fillRect/>
                </a:stretch>
              </p:blipFill>
              <p:spPr>
                <a:xfrm>
                  <a:off x="3618879" y="5785926"/>
                  <a:ext cx="8748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119826" name="Freihand 119825">
                  <a:extLst>
                    <a:ext uri="{FF2B5EF4-FFF2-40B4-BE49-F238E27FC236}">
                      <a16:creationId xmlns:a16="http://schemas.microsoft.com/office/drawing/2014/main" id="{59B05094-1039-4BCA-8955-0286E2F8E0DB}"/>
                    </a:ext>
                  </a:extLst>
                </p14:cNvPr>
                <p14:cNvContentPartPr/>
                <p14:nvPr/>
              </p14:nvContentPartPr>
              <p14:xfrm>
                <a:off x="3700599" y="5876646"/>
                <a:ext cx="7560" cy="28440"/>
              </p14:xfrm>
            </p:contentPart>
          </mc:Choice>
          <mc:Fallback>
            <p:pic>
              <p:nvPicPr>
                <p:cNvPr id="119826" name="Freihand 119825">
                  <a:extLst>
                    <a:ext uri="{FF2B5EF4-FFF2-40B4-BE49-F238E27FC236}">
                      <a16:creationId xmlns:a16="http://schemas.microsoft.com/office/drawing/2014/main" id="{59B05094-1039-4BCA-8955-0286E2F8E0DB}"/>
                    </a:ext>
                  </a:extLst>
                </p:cNvPr>
                <p:cNvPicPr/>
                <p:nvPr/>
              </p:nvPicPr>
              <p:blipFill>
                <a:blip r:embed="rId122"/>
                <a:stretch>
                  <a:fillRect/>
                </a:stretch>
              </p:blipFill>
              <p:spPr>
                <a:xfrm>
                  <a:off x="3696279" y="5872326"/>
                  <a:ext cx="1620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119827" name="Freihand 119826">
                  <a:extLst>
                    <a:ext uri="{FF2B5EF4-FFF2-40B4-BE49-F238E27FC236}">
                      <a16:creationId xmlns:a16="http://schemas.microsoft.com/office/drawing/2014/main" id="{B457E308-96E7-4924-8BD2-6CBA15E851A8}"/>
                    </a:ext>
                  </a:extLst>
                </p14:cNvPr>
                <p14:cNvContentPartPr/>
                <p14:nvPr/>
              </p14:nvContentPartPr>
              <p14:xfrm>
                <a:off x="3752439" y="5804286"/>
                <a:ext cx="40680" cy="78840"/>
              </p14:xfrm>
            </p:contentPart>
          </mc:Choice>
          <mc:Fallback>
            <p:pic>
              <p:nvPicPr>
                <p:cNvPr id="119827" name="Freihand 119826">
                  <a:extLst>
                    <a:ext uri="{FF2B5EF4-FFF2-40B4-BE49-F238E27FC236}">
                      <a16:creationId xmlns:a16="http://schemas.microsoft.com/office/drawing/2014/main" id="{B457E308-96E7-4924-8BD2-6CBA15E851A8}"/>
                    </a:ext>
                  </a:extLst>
                </p:cNvPr>
                <p:cNvPicPr/>
                <p:nvPr/>
              </p:nvPicPr>
              <p:blipFill>
                <a:blip r:embed="rId124"/>
                <a:stretch>
                  <a:fillRect/>
                </a:stretch>
              </p:blipFill>
              <p:spPr>
                <a:xfrm>
                  <a:off x="3748119" y="5799966"/>
                  <a:ext cx="49320" cy="8748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119828" name="Freihand 119827">
                  <a:extLst>
                    <a:ext uri="{FF2B5EF4-FFF2-40B4-BE49-F238E27FC236}">
                      <a16:creationId xmlns:a16="http://schemas.microsoft.com/office/drawing/2014/main" id="{95CCE96C-8B8A-4A30-8DAD-7D736994E195}"/>
                    </a:ext>
                  </a:extLst>
                </p14:cNvPr>
                <p14:cNvContentPartPr/>
                <p14:nvPr/>
              </p14:nvContentPartPr>
              <p14:xfrm>
                <a:off x="3793839" y="5786646"/>
                <a:ext cx="51480" cy="91800"/>
              </p14:xfrm>
            </p:contentPart>
          </mc:Choice>
          <mc:Fallback>
            <p:pic>
              <p:nvPicPr>
                <p:cNvPr id="119828" name="Freihand 119827">
                  <a:extLst>
                    <a:ext uri="{FF2B5EF4-FFF2-40B4-BE49-F238E27FC236}">
                      <a16:creationId xmlns:a16="http://schemas.microsoft.com/office/drawing/2014/main" id="{95CCE96C-8B8A-4A30-8DAD-7D736994E195}"/>
                    </a:ext>
                  </a:extLst>
                </p:cNvPr>
                <p:cNvPicPr/>
                <p:nvPr/>
              </p:nvPicPr>
              <p:blipFill>
                <a:blip r:embed="rId126"/>
                <a:stretch>
                  <a:fillRect/>
                </a:stretch>
              </p:blipFill>
              <p:spPr>
                <a:xfrm>
                  <a:off x="3789519" y="5782326"/>
                  <a:ext cx="60120" cy="10044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119829" name="Freihand 119828">
                  <a:extLst>
                    <a:ext uri="{FF2B5EF4-FFF2-40B4-BE49-F238E27FC236}">
                      <a16:creationId xmlns:a16="http://schemas.microsoft.com/office/drawing/2014/main" id="{424404DC-4B62-4D40-9E58-405870236CC0}"/>
                    </a:ext>
                  </a:extLst>
                </p14:cNvPr>
                <p14:cNvContentPartPr/>
                <p14:nvPr/>
              </p14:nvContentPartPr>
              <p14:xfrm>
                <a:off x="3877359" y="5808606"/>
                <a:ext cx="33480" cy="50760"/>
              </p14:xfrm>
            </p:contentPart>
          </mc:Choice>
          <mc:Fallback>
            <p:pic>
              <p:nvPicPr>
                <p:cNvPr id="119829" name="Freihand 119828">
                  <a:extLst>
                    <a:ext uri="{FF2B5EF4-FFF2-40B4-BE49-F238E27FC236}">
                      <a16:creationId xmlns:a16="http://schemas.microsoft.com/office/drawing/2014/main" id="{424404DC-4B62-4D40-9E58-405870236CC0}"/>
                    </a:ext>
                  </a:extLst>
                </p:cNvPr>
                <p:cNvPicPr/>
                <p:nvPr/>
              </p:nvPicPr>
              <p:blipFill>
                <a:blip r:embed="rId128"/>
                <a:stretch>
                  <a:fillRect/>
                </a:stretch>
              </p:blipFill>
              <p:spPr>
                <a:xfrm>
                  <a:off x="3873039" y="5804286"/>
                  <a:ext cx="42120" cy="5940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119830" name="Freihand 119829">
                  <a:extLst>
                    <a:ext uri="{FF2B5EF4-FFF2-40B4-BE49-F238E27FC236}">
                      <a16:creationId xmlns:a16="http://schemas.microsoft.com/office/drawing/2014/main" id="{02B1D66C-DF4D-4DA4-A86B-25AED7ADEDF7}"/>
                    </a:ext>
                  </a:extLst>
                </p14:cNvPr>
                <p14:cNvContentPartPr/>
                <p14:nvPr/>
              </p14:nvContentPartPr>
              <p14:xfrm>
                <a:off x="3848559" y="5758566"/>
                <a:ext cx="46080" cy="32760"/>
              </p14:xfrm>
            </p:contentPart>
          </mc:Choice>
          <mc:Fallback>
            <p:pic>
              <p:nvPicPr>
                <p:cNvPr id="119830" name="Freihand 119829">
                  <a:extLst>
                    <a:ext uri="{FF2B5EF4-FFF2-40B4-BE49-F238E27FC236}">
                      <a16:creationId xmlns:a16="http://schemas.microsoft.com/office/drawing/2014/main" id="{02B1D66C-DF4D-4DA4-A86B-25AED7ADEDF7}"/>
                    </a:ext>
                  </a:extLst>
                </p:cNvPr>
                <p:cNvPicPr/>
                <p:nvPr/>
              </p:nvPicPr>
              <p:blipFill>
                <a:blip r:embed="rId130"/>
                <a:stretch>
                  <a:fillRect/>
                </a:stretch>
              </p:blipFill>
              <p:spPr>
                <a:xfrm>
                  <a:off x="3844239" y="5754246"/>
                  <a:ext cx="54720" cy="4140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119831" name="Freihand 119830">
                  <a:extLst>
                    <a:ext uri="{FF2B5EF4-FFF2-40B4-BE49-F238E27FC236}">
                      <a16:creationId xmlns:a16="http://schemas.microsoft.com/office/drawing/2014/main" id="{7CB6F4E3-86F7-49FD-81C0-75C60C3AB689}"/>
                    </a:ext>
                  </a:extLst>
                </p14:cNvPr>
                <p14:cNvContentPartPr/>
                <p14:nvPr/>
              </p14:nvContentPartPr>
              <p14:xfrm>
                <a:off x="3896439" y="5832006"/>
                <a:ext cx="63360" cy="52200"/>
              </p14:xfrm>
            </p:contentPart>
          </mc:Choice>
          <mc:Fallback>
            <p:pic>
              <p:nvPicPr>
                <p:cNvPr id="119831" name="Freihand 119830">
                  <a:extLst>
                    <a:ext uri="{FF2B5EF4-FFF2-40B4-BE49-F238E27FC236}">
                      <a16:creationId xmlns:a16="http://schemas.microsoft.com/office/drawing/2014/main" id="{7CB6F4E3-86F7-49FD-81C0-75C60C3AB689}"/>
                    </a:ext>
                  </a:extLst>
                </p:cNvPr>
                <p:cNvPicPr/>
                <p:nvPr/>
              </p:nvPicPr>
              <p:blipFill>
                <a:blip r:embed="rId132"/>
                <a:stretch>
                  <a:fillRect/>
                </a:stretch>
              </p:blipFill>
              <p:spPr>
                <a:xfrm>
                  <a:off x="3892119" y="5827686"/>
                  <a:ext cx="7200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119832" name="Freihand 119831">
                  <a:extLst>
                    <a:ext uri="{FF2B5EF4-FFF2-40B4-BE49-F238E27FC236}">
                      <a16:creationId xmlns:a16="http://schemas.microsoft.com/office/drawing/2014/main" id="{62A7C307-015D-4ADC-8DD6-7B7D60843000}"/>
                    </a:ext>
                  </a:extLst>
                </p14:cNvPr>
                <p14:cNvContentPartPr/>
                <p14:nvPr/>
              </p14:nvContentPartPr>
              <p14:xfrm>
                <a:off x="3426999" y="5978526"/>
                <a:ext cx="571320" cy="50760"/>
              </p14:xfrm>
            </p:contentPart>
          </mc:Choice>
          <mc:Fallback>
            <p:pic>
              <p:nvPicPr>
                <p:cNvPr id="119832" name="Freihand 119831">
                  <a:extLst>
                    <a:ext uri="{FF2B5EF4-FFF2-40B4-BE49-F238E27FC236}">
                      <a16:creationId xmlns:a16="http://schemas.microsoft.com/office/drawing/2014/main" id="{62A7C307-015D-4ADC-8DD6-7B7D60843000}"/>
                    </a:ext>
                  </a:extLst>
                </p:cNvPr>
                <p:cNvPicPr/>
                <p:nvPr/>
              </p:nvPicPr>
              <p:blipFill>
                <a:blip r:embed="rId134"/>
                <a:stretch>
                  <a:fillRect/>
                </a:stretch>
              </p:blipFill>
              <p:spPr>
                <a:xfrm>
                  <a:off x="3422679" y="5974206"/>
                  <a:ext cx="579960" cy="5940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119833" name="Freihand 119832">
                  <a:extLst>
                    <a:ext uri="{FF2B5EF4-FFF2-40B4-BE49-F238E27FC236}">
                      <a16:creationId xmlns:a16="http://schemas.microsoft.com/office/drawing/2014/main" id="{25CDA941-E9DB-4CB1-BFB0-F567A43D8BA9}"/>
                    </a:ext>
                  </a:extLst>
                </p14:cNvPr>
                <p14:cNvContentPartPr/>
                <p14:nvPr/>
              </p14:nvContentPartPr>
              <p14:xfrm>
                <a:off x="3523119" y="6153126"/>
                <a:ext cx="84240" cy="88920"/>
              </p14:xfrm>
            </p:contentPart>
          </mc:Choice>
          <mc:Fallback>
            <p:pic>
              <p:nvPicPr>
                <p:cNvPr id="119833" name="Freihand 119832">
                  <a:extLst>
                    <a:ext uri="{FF2B5EF4-FFF2-40B4-BE49-F238E27FC236}">
                      <a16:creationId xmlns:a16="http://schemas.microsoft.com/office/drawing/2014/main" id="{25CDA941-E9DB-4CB1-BFB0-F567A43D8BA9}"/>
                    </a:ext>
                  </a:extLst>
                </p:cNvPr>
                <p:cNvPicPr/>
                <p:nvPr/>
              </p:nvPicPr>
              <p:blipFill>
                <a:blip r:embed="rId136"/>
                <a:stretch>
                  <a:fillRect/>
                </a:stretch>
              </p:blipFill>
              <p:spPr>
                <a:xfrm>
                  <a:off x="3518799" y="6148806"/>
                  <a:ext cx="9288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119834" name="Freihand 119833">
                  <a:extLst>
                    <a:ext uri="{FF2B5EF4-FFF2-40B4-BE49-F238E27FC236}">
                      <a16:creationId xmlns:a16="http://schemas.microsoft.com/office/drawing/2014/main" id="{C1A05FC1-5D36-43AB-85A1-F6A51C907FB6}"/>
                    </a:ext>
                  </a:extLst>
                </p14:cNvPr>
                <p14:cNvContentPartPr/>
                <p14:nvPr/>
              </p14:nvContentPartPr>
              <p14:xfrm>
                <a:off x="3655239" y="6212526"/>
                <a:ext cx="72720" cy="108000"/>
              </p14:xfrm>
            </p:contentPart>
          </mc:Choice>
          <mc:Fallback>
            <p:pic>
              <p:nvPicPr>
                <p:cNvPr id="119834" name="Freihand 119833">
                  <a:extLst>
                    <a:ext uri="{FF2B5EF4-FFF2-40B4-BE49-F238E27FC236}">
                      <a16:creationId xmlns:a16="http://schemas.microsoft.com/office/drawing/2014/main" id="{C1A05FC1-5D36-43AB-85A1-F6A51C907FB6}"/>
                    </a:ext>
                  </a:extLst>
                </p:cNvPr>
                <p:cNvPicPr/>
                <p:nvPr/>
              </p:nvPicPr>
              <p:blipFill>
                <a:blip r:embed="rId138"/>
                <a:stretch>
                  <a:fillRect/>
                </a:stretch>
              </p:blipFill>
              <p:spPr>
                <a:xfrm>
                  <a:off x="3650919" y="6208206"/>
                  <a:ext cx="8136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119837" name="Freihand 119836">
                  <a:extLst>
                    <a:ext uri="{FF2B5EF4-FFF2-40B4-BE49-F238E27FC236}">
                      <a16:creationId xmlns:a16="http://schemas.microsoft.com/office/drawing/2014/main" id="{307C9B56-7D28-46DE-A127-CA6C84368A35}"/>
                    </a:ext>
                  </a:extLst>
                </p14:cNvPr>
                <p14:cNvContentPartPr/>
                <p14:nvPr/>
              </p14:nvContentPartPr>
              <p14:xfrm>
                <a:off x="3548679" y="6233766"/>
                <a:ext cx="44280" cy="27000"/>
              </p14:xfrm>
            </p:contentPart>
          </mc:Choice>
          <mc:Fallback>
            <p:pic>
              <p:nvPicPr>
                <p:cNvPr id="119837" name="Freihand 119836">
                  <a:extLst>
                    <a:ext uri="{FF2B5EF4-FFF2-40B4-BE49-F238E27FC236}">
                      <a16:creationId xmlns:a16="http://schemas.microsoft.com/office/drawing/2014/main" id="{307C9B56-7D28-46DE-A127-CA6C84368A35}"/>
                    </a:ext>
                  </a:extLst>
                </p:cNvPr>
                <p:cNvPicPr/>
                <p:nvPr/>
              </p:nvPicPr>
              <p:blipFill>
                <a:blip r:embed="rId140"/>
                <a:stretch>
                  <a:fillRect/>
                </a:stretch>
              </p:blipFill>
              <p:spPr>
                <a:xfrm>
                  <a:off x="3544359" y="6229446"/>
                  <a:ext cx="5292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119838" name="Freihand 119837">
                  <a:extLst>
                    <a:ext uri="{FF2B5EF4-FFF2-40B4-BE49-F238E27FC236}">
                      <a16:creationId xmlns:a16="http://schemas.microsoft.com/office/drawing/2014/main" id="{6BDA9949-B183-478D-BC37-2BE964417160}"/>
                    </a:ext>
                  </a:extLst>
                </p14:cNvPr>
                <p14:cNvContentPartPr/>
                <p14:nvPr/>
              </p14:nvContentPartPr>
              <p14:xfrm>
                <a:off x="4080399" y="5757846"/>
                <a:ext cx="81000" cy="134280"/>
              </p14:xfrm>
            </p:contentPart>
          </mc:Choice>
          <mc:Fallback>
            <p:pic>
              <p:nvPicPr>
                <p:cNvPr id="119838" name="Freihand 119837">
                  <a:extLst>
                    <a:ext uri="{FF2B5EF4-FFF2-40B4-BE49-F238E27FC236}">
                      <a16:creationId xmlns:a16="http://schemas.microsoft.com/office/drawing/2014/main" id="{6BDA9949-B183-478D-BC37-2BE964417160}"/>
                    </a:ext>
                  </a:extLst>
                </p:cNvPr>
                <p:cNvPicPr/>
                <p:nvPr/>
              </p:nvPicPr>
              <p:blipFill>
                <a:blip r:embed="rId142"/>
                <a:stretch>
                  <a:fillRect/>
                </a:stretch>
              </p:blipFill>
              <p:spPr>
                <a:xfrm>
                  <a:off x="4076079" y="5753526"/>
                  <a:ext cx="89640" cy="14292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119839" name="Freihand 119838">
                  <a:extLst>
                    <a:ext uri="{FF2B5EF4-FFF2-40B4-BE49-F238E27FC236}">
                      <a16:creationId xmlns:a16="http://schemas.microsoft.com/office/drawing/2014/main" id="{39A41165-F09C-4152-89FE-BC40E91DB89C}"/>
                    </a:ext>
                  </a:extLst>
                </p14:cNvPr>
                <p14:cNvContentPartPr/>
                <p14:nvPr/>
              </p14:nvContentPartPr>
              <p14:xfrm>
                <a:off x="4191279" y="5742726"/>
                <a:ext cx="111240" cy="131760"/>
              </p14:xfrm>
            </p:contentPart>
          </mc:Choice>
          <mc:Fallback>
            <p:pic>
              <p:nvPicPr>
                <p:cNvPr id="119839" name="Freihand 119838">
                  <a:extLst>
                    <a:ext uri="{FF2B5EF4-FFF2-40B4-BE49-F238E27FC236}">
                      <a16:creationId xmlns:a16="http://schemas.microsoft.com/office/drawing/2014/main" id="{39A41165-F09C-4152-89FE-BC40E91DB89C}"/>
                    </a:ext>
                  </a:extLst>
                </p:cNvPr>
                <p:cNvPicPr/>
                <p:nvPr/>
              </p:nvPicPr>
              <p:blipFill>
                <a:blip r:embed="rId144"/>
                <a:stretch>
                  <a:fillRect/>
                </a:stretch>
              </p:blipFill>
              <p:spPr>
                <a:xfrm>
                  <a:off x="4186959" y="5738406"/>
                  <a:ext cx="119880" cy="14040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119840" name="Freihand 119839">
                  <a:extLst>
                    <a:ext uri="{FF2B5EF4-FFF2-40B4-BE49-F238E27FC236}">
                      <a16:creationId xmlns:a16="http://schemas.microsoft.com/office/drawing/2014/main" id="{AF63114B-5E02-4C8D-BAAC-85EA21A42904}"/>
                    </a:ext>
                  </a:extLst>
                </p14:cNvPr>
                <p14:cNvContentPartPr/>
                <p14:nvPr/>
              </p14:nvContentPartPr>
              <p14:xfrm>
                <a:off x="4370559" y="5744166"/>
                <a:ext cx="29880" cy="128880"/>
              </p14:xfrm>
            </p:contentPart>
          </mc:Choice>
          <mc:Fallback>
            <p:pic>
              <p:nvPicPr>
                <p:cNvPr id="119840" name="Freihand 119839">
                  <a:extLst>
                    <a:ext uri="{FF2B5EF4-FFF2-40B4-BE49-F238E27FC236}">
                      <a16:creationId xmlns:a16="http://schemas.microsoft.com/office/drawing/2014/main" id="{AF63114B-5E02-4C8D-BAAC-85EA21A42904}"/>
                    </a:ext>
                  </a:extLst>
                </p:cNvPr>
                <p:cNvPicPr/>
                <p:nvPr/>
              </p:nvPicPr>
              <p:blipFill>
                <a:blip r:embed="rId146"/>
                <a:stretch>
                  <a:fillRect/>
                </a:stretch>
              </p:blipFill>
              <p:spPr>
                <a:xfrm>
                  <a:off x="4366239" y="5739846"/>
                  <a:ext cx="38520" cy="13752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119841" name="Freihand 119840">
                  <a:extLst>
                    <a:ext uri="{FF2B5EF4-FFF2-40B4-BE49-F238E27FC236}">
                      <a16:creationId xmlns:a16="http://schemas.microsoft.com/office/drawing/2014/main" id="{05697655-50A7-4843-8679-4C5DE63A30C9}"/>
                    </a:ext>
                  </a:extLst>
                </p14:cNvPr>
                <p14:cNvContentPartPr/>
                <p14:nvPr/>
              </p14:nvContentPartPr>
              <p14:xfrm>
                <a:off x="4329159" y="5798166"/>
                <a:ext cx="95760" cy="3600"/>
              </p14:xfrm>
            </p:contentPart>
          </mc:Choice>
          <mc:Fallback>
            <p:pic>
              <p:nvPicPr>
                <p:cNvPr id="119841" name="Freihand 119840">
                  <a:extLst>
                    <a:ext uri="{FF2B5EF4-FFF2-40B4-BE49-F238E27FC236}">
                      <a16:creationId xmlns:a16="http://schemas.microsoft.com/office/drawing/2014/main" id="{05697655-50A7-4843-8679-4C5DE63A30C9}"/>
                    </a:ext>
                  </a:extLst>
                </p:cNvPr>
                <p:cNvPicPr/>
                <p:nvPr/>
              </p:nvPicPr>
              <p:blipFill>
                <a:blip r:embed="rId148"/>
                <a:stretch>
                  <a:fillRect/>
                </a:stretch>
              </p:blipFill>
              <p:spPr>
                <a:xfrm>
                  <a:off x="4324839" y="5793846"/>
                  <a:ext cx="104400" cy="1224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119842" name="Freihand 119841">
                  <a:extLst>
                    <a:ext uri="{FF2B5EF4-FFF2-40B4-BE49-F238E27FC236}">
                      <a16:creationId xmlns:a16="http://schemas.microsoft.com/office/drawing/2014/main" id="{5981F198-BFDC-4375-8AF6-74E150DFDD36}"/>
                    </a:ext>
                  </a:extLst>
                </p14:cNvPr>
                <p14:cNvContentPartPr/>
                <p14:nvPr/>
              </p14:nvContentPartPr>
              <p14:xfrm>
                <a:off x="4456599" y="5742366"/>
                <a:ext cx="99000" cy="116640"/>
              </p14:xfrm>
            </p:contentPart>
          </mc:Choice>
          <mc:Fallback>
            <p:pic>
              <p:nvPicPr>
                <p:cNvPr id="119842" name="Freihand 119841">
                  <a:extLst>
                    <a:ext uri="{FF2B5EF4-FFF2-40B4-BE49-F238E27FC236}">
                      <a16:creationId xmlns:a16="http://schemas.microsoft.com/office/drawing/2014/main" id="{5981F198-BFDC-4375-8AF6-74E150DFDD36}"/>
                    </a:ext>
                  </a:extLst>
                </p:cNvPr>
                <p:cNvPicPr/>
                <p:nvPr/>
              </p:nvPicPr>
              <p:blipFill>
                <a:blip r:embed="rId150"/>
                <a:stretch>
                  <a:fillRect/>
                </a:stretch>
              </p:blipFill>
              <p:spPr>
                <a:xfrm>
                  <a:off x="4452279" y="5738046"/>
                  <a:ext cx="107640" cy="12528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119843" name="Freihand 119842">
                  <a:extLst>
                    <a:ext uri="{FF2B5EF4-FFF2-40B4-BE49-F238E27FC236}">
                      <a16:creationId xmlns:a16="http://schemas.microsoft.com/office/drawing/2014/main" id="{0A8E8A87-7F3A-486F-924F-5101463411A2}"/>
                    </a:ext>
                  </a:extLst>
                </p14:cNvPr>
                <p14:cNvContentPartPr/>
                <p14:nvPr/>
              </p14:nvContentPartPr>
              <p14:xfrm>
                <a:off x="4572159" y="5835606"/>
                <a:ext cx="11880" cy="93240"/>
              </p14:xfrm>
            </p:contentPart>
          </mc:Choice>
          <mc:Fallback>
            <p:pic>
              <p:nvPicPr>
                <p:cNvPr id="119843" name="Freihand 119842">
                  <a:extLst>
                    <a:ext uri="{FF2B5EF4-FFF2-40B4-BE49-F238E27FC236}">
                      <a16:creationId xmlns:a16="http://schemas.microsoft.com/office/drawing/2014/main" id="{0A8E8A87-7F3A-486F-924F-5101463411A2}"/>
                    </a:ext>
                  </a:extLst>
                </p:cNvPr>
                <p:cNvPicPr/>
                <p:nvPr/>
              </p:nvPicPr>
              <p:blipFill>
                <a:blip r:embed="rId152"/>
                <a:stretch>
                  <a:fillRect/>
                </a:stretch>
              </p:blipFill>
              <p:spPr>
                <a:xfrm>
                  <a:off x="4567839" y="5831286"/>
                  <a:ext cx="20520" cy="10188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119844" name="Freihand 119843">
                  <a:extLst>
                    <a:ext uri="{FF2B5EF4-FFF2-40B4-BE49-F238E27FC236}">
                      <a16:creationId xmlns:a16="http://schemas.microsoft.com/office/drawing/2014/main" id="{F44F8DCC-9F18-4DA8-A666-408B0C7484E2}"/>
                    </a:ext>
                  </a:extLst>
                </p14:cNvPr>
                <p14:cNvContentPartPr/>
                <p14:nvPr/>
              </p14:nvContentPartPr>
              <p14:xfrm>
                <a:off x="4639839" y="5736966"/>
                <a:ext cx="71640" cy="123480"/>
              </p14:xfrm>
            </p:contentPart>
          </mc:Choice>
          <mc:Fallback>
            <p:pic>
              <p:nvPicPr>
                <p:cNvPr id="119844" name="Freihand 119843">
                  <a:extLst>
                    <a:ext uri="{FF2B5EF4-FFF2-40B4-BE49-F238E27FC236}">
                      <a16:creationId xmlns:a16="http://schemas.microsoft.com/office/drawing/2014/main" id="{F44F8DCC-9F18-4DA8-A666-408B0C7484E2}"/>
                    </a:ext>
                  </a:extLst>
                </p:cNvPr>
                <p:cNvPicPr/>
                <p:nvPr/>
              </p:nvPicPr>
              <p:blipFill>
                <a:blip r:embed="rId154"/>
                <a:stretch>
                  <a:fillRect/>
                </a:stretch>
              </p:blipFill>
              <p:spPr>
                <a:xfrm>
                  <a:off x="4635519" y="5732646"/>
                  <a:ext cx="80280" cy="13212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119845" name="Freihand 119844">
                  <a:extLst>
                    <a:ext uri="{FF2B5EF4-FFF2-40B4-BE49-F238E27FC236}">
                      <a16:creationId xmlns:a16="http://schemas.microsoft.com/office/drawing/2014/main" id="{F32FAD2A-72C1-420F-86BB-EA3FF620220D}"/>
                    </a:ext>
                  </a:extLst>
                </p14:cNvPr>
                <p14:cNvContentPartPr/>
                <p14:nvPr/>
              </p14:nvContentPartPr>
              <p14:xfrm>
                <a:off x="4724439" y="5717526"/>
                <a:ext cx="55440" cy="81720"/>
              </p14:xfrm>
            </p:contentPart>
          </mc:Choice>
          <mc:Fallback>
            <p:pic>
              <p:nvPicPr>
                <p:cNvPr id="119845" name="Freihand 119844">
                  <a:extLst>
                    <a:ext uri="{FF2B5EF4-FFF2-40B4-BE49-F238E27FC236}">
                      <a16:creationId xmlns:a16="http://schemas.microsoft.com/office/drawing/2014/main" id="{F32FAD2A-72C1-420F-86BB-EA3FF620220D}"/>
                    </a:ext>
                  </a:extLst>
                </p:cNvPr>
                <p:cNvPicPr/>
                <p:nvPr/>
              </p:nvPicPr>
              <p:blipFill>
                <a:blip r:embed="rId156"/>
                <a:stretch>
                  <a:fillRect/>
                </a:stretch>
              </p:blipFill>
              <p:spPr>
                <a:xfrm>
                  <a:off x="4720119" y="5713206"/>
                  <a:ext cx="6408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119846" name="Freihand 119845">
                  <a:extLst>
                    <a:ext uri="{FF2B5EF4-FFF2-40B4-BE49-F238E27FC236}">
                      <a16:creationId xmlns:a16="http://schemas.microsoft.com/office/drawing/2014/main" id="{186EB96D-4BEB-4B07-B22E-46D13D303455}"/>
                    </a:ext>
                  </a:extLst>
                </p14:cNvPr>
                <p14:cNvContentPartPr/>
                <p14:nvPr/>
              </p14:nvContentPartPr>
              <p14:xfrm>
                <a:off x="4771239" y="5761086"/>
                <a:ext cx="24840" cy="66960"/>
              </p14:xfrm>
            </p:contentPart>
          </mc:Choice>
          <mc:Fallback>
            <p:pic>
              <p:nvPicPr>
                <p:cNvPr id="119846" name="Freihand 119845">
                  <a:extLst>
                    <a:ext uri="{FF2B5EF4-FFF2-40B4-BE49-F238E27FC236}">
                      <a16:creationId xmlns:a16="http://schemas.microsoft.com/office/drawing/2014/main" id="{186EB96D-4BEB-4B07-B22E-46D13D303455}"/>
                    </a:ext>
                  </a:extLst>
                </p:cNvPr>
                <p:cNvPicPr/>
                <p:nvPr/>
              </p:nvPicPr>
              <p:blipFill>
                <a:blip r:embed="rId158"/>
                <a:stretch>
                  <a:fillRect/>
                </a:stretch>
              </p:blipFill>
              <p:spPr>
                <a:xfrm>
                  <a:off x="4766919" y="5756766"/>
                  <a:ext cx="3348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119847" name="Freihand 119846">
                  <a:extLst>
                    <a:ext uri="{FF2B5EF4-FFF2-40B4-BE49-F238E27FC236}">
                      <a16:creationId xmlns:a16="http://schemas.microsoft.com/office/drawing/2014/main" id="{560A504F-700A-4AEC-8661-4F450D6FB176}"/>
                    </a:ext>
                  </a:extLst>
                </p14:cNvPr>
                <p14:cNvContentPartPr/>
                <p14:nvPr/>
              </p14:nvContentPartPr>
              <p14:xfrm>
                <a:off x="4854039" y="5745246"/>
                <a:ext cx="60840" cy="90720"/>
              </p14:xfrm>
            </p:contentPart>
          </mc:Choice>
          <mc:Fallback>
            <p:pic>
              <p:nvPicPr>
                <p:cNvPr id="119847" name="Freihand 119846">
                  <a:extLst>
                    <a:ext uri="{FF2B5EF4-FFF2-40B4-BE49-F238E27FC236}">
                      <a16:creationId xmlns:a16="http://schemas.microsoft.com/office/drawing/2014/main" id="{560A504F-700A-4AEC-8661-4F450D6FB176}"/>
                    </a:ext>
                  </a:extLst>
                </p:cNvPr>
                <p:cNvPicPr/>
                <p:nvPr/>
              </p:nvPicPr>
              <p:blipFill>
                <a:blip r:embed="rId160"/>
                <a:stretch>
                  <a:fillRect/>
                </a:stretch>
              </p:blipFill>
              <p:spPr>
                <a:xfrm>
                  <a:off x="4849719" y="5740926"/>
                  <a:ext cx="69480" cy="9936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119848" name="Freihand 119847">
                  <a:extLst>
                    <a:ext uri="{FF2B5EF4-FFF2-40B4-BE49-F238E27FC236}">
                      <a16:creationId xmlns:a16="http://schemas.microsoft.com/office/drawing/2014/main" id="{5BA9017E-2A86-41C1-A047-AA59BCE727D2}"/>
                    </a:ext>
                  </a:extLst>
                </p14:cNvPr>
                <p14:cNvContentPartPr/>
                <p14:nvPr/>
              </p14:nvContentPartPr>
              <p14:xfrm>
                <a:off x="4822359" y="5699886"/>
                <a:ext cx="47160" cy="47520"/>
              </p14:xfrm>
            </p:contentPart>
          </mc:Choice>
          <mc:Fallback>
            <p:pic>
              <p:nvPicPr>
                <p:cNvPr id="119848" name="Freihand 119847">
                  <a:extLst>
                    <a:ext uri="{FF2B5EF4-FFF2-40B4-BE49-F238E27FC236}">
                      <a16:creationId xmlns:a16="http://schemas.microsoft.com/office/drawing/2014/main" id="{5BA9017E-2A86-41C1-A047-AA59BCE727D2}"/>
                    </a:ext>
                  </a:extLst>
                </p:cNvPr>
                <p:cNvPicPr/>
                <p:nvPr/>
              </p:nvPicPr>
              <p:blipFill>
                <a:blip r:embed="rId162"/>
                <a:stretch>
                  <a:fillRect/>
                </a:stretch>
              </p:blipFill>
              <p:spPr>
                <a:xfrm>
                  <a:off x="4818039" y="5695566"/>
                  <a:ext cx="5580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119849" name="Freihand 119848">
                  <a:extLst>
                    <a:ext uri="{FF2B5EF4-FFF2-40B4-BE49-F238E27FC236}">
                      <a16:creationId xmlns:a16="http://schemas.microsoft.com/office/drawing/2014/main" id="{D751E4AA-034F-4967-A0DC-2ED8DD2F0912}"/>
                    </a:ext>
                  </a:extLst>
                </p14:cNvPr>
                <p14:cNvContentPartPr/>
                <p14:nvPr/>
              </p14:nvContentPartPr>
              <p14:xfrm>
                <a:off x="4902639" y="5793486"/>
                <a:ext cx="52560" cy="52200"/>
              </p14:xfrm>
            </p:contentPart>
          </mc:Choice>
          <mc:Fallback>
            <p:pic>
              <p:nvPicPr>
                <p:cNvPr id="119849" name="Freihand 119848">
                  <a:extLst>
                    <a:ext uri="{FF2B5EF4-FFF2-40B4-BE49-F238E27FC236}">
                      <a16:creationId xmlns:a16="http://schemas.microsoft.com/office/drawing/2014/main" id="{D751E4AA-034F-4967-A0DC-2ED8DD2F0912}"/>
                    </a:ext>
                  </a:extLst>
                </p:cNvPr>
                <p:cNvPicPr/>
                <p:nvPr/>
              </p:nvPicPr>
              <p:blipFill>
                <a:blip r:embed="rId164"/>
                <a:stretch>
                  <a:fillRect/>
                </a:stretch>
              </p:blipFill>
              <p:spPr>
                <a:xfrm>
                  <a:off x="4898319" y="5789166"/>
                  <a:ext cx="6120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165">
              <p14:nvContentPartPr>
                <p14:cNvPr id="119850" name="Freihand 119849">
                  <a:extLst>
                    <a:ext uri="{FF2B5EF4-FFF2-40B4-BE49-F238E27FC236}">
                      <a16:creationId xmlns:a16="http://schemas.microsoft.com/office/drawing/2014/main" id="{2616ADA1-BDFD-4FC4-83EB-5B78D1AD76F6}"/>
                    </a:ext>
                  </a:extLst>
                </p14:cNvPr>
                <p14:cNvContentPartPr/>
                <p14:nvPr/>
              </p14:nvContentPartPr>
              <p14:xfrm>
                <a:off x="4965999" y="5685486"/>
                <a:ext cx="61200" cy="190440"/>
              </p14:xfrm>
            </p:contentPart>
          </mc:Choice>
          <mc:Fallback>
            <p:pic>
              <p:nvPicPr>
                <p:cNvPr id="119850" name="Freihand 119849">
                  <a:extLst>
                    <a:ext uri="{FF2B5EF4-FFF2-40B4-BE49-F238E27FC236}">
                      <a16:creationId xmlns:a16="http://schemas.microsoft.com/office/drawing/2014/main" id="{2616ADA1-BDFD-4FC4-83EB-5B78D1AD76F6}"/>
                    </a:ext>
                  </a:extLst>
                </p:cNvPr>
                <p:cNvPicPr/>
                <p:nvPr/>
              </p:nvPicPr>
              <p:blipFill>
                <a:blip r:embed="rId166"/>
                <a:stretch>
                  <a:fillRect/>
                </a:stretch>
              </p:blipFill>
              <p:spPr>
                <a:xfrm>
                  <a:off x="4961679" y="5681166"/>
                  <a:ext cx="69840" cy="19908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119851" name="Freihand 119850">
                  <a:extLst>
                    <a:ext uri="{FF2B5EF4-FFF2-40B4-BE49-F238E27FC236}">
                      <a16:creationId xmlns:a16="http://schemas.microsoft.com/office/drawing/2014/main" id="{AFC12B23-5C2E-4185-AC6F-066D6E7E8D7D}"/>
                    </a:ext>
                  </a:extLst>
                </p14:cNvPr>
                <p14:cNvContentPartPr/>
                <p14:nvPr/>
              </p14:nvContentPartPr>
              <p14:xfrm>
                <a:off x="4213239" y="5944686"/>
                <a:ext cx="700560" cy="41400"/>
              </p14:xfrm>
            </p:contentPart>
          </mc:Choice>
          <mc:Fallback>
            <p:pic>
              <p:nvPicPr>
                <p:cNvPr id="119851" name="Freihand 119850">
                  <a:extLst>
                    <a:ext uri="{FF2B5EF4-FFF2-40B4-BE49-F238E27FC236}">
                      <a16:creationId xmlns:a16="http://schemas.microsoft.com/office/drawing/2014/main" id="{AFC12B23-5C2E-4185-AC6F-066D6E7E8D7D}"/>
                    </a:ext>
                  </a:extLst>
                </p:cNvPr>
                <p:cNvPicPr/>
                <p:nvPr/>
              </p:nvPicPr>
              <p:blipFill>
                <a:blip r:embed="rId168"/>
                <a:stretch>
                  <a:fillRect/>
                </a:stretch>
              </p:blipFill>
              <p:spPr>
                <a:xfrm>
                  <a:off x="4208919" y="5940366"/>
                  <a:ext cx="709200" cy="5004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119852" name="Freihand 119851">
                  <a:extLst>
                    <a:ext uri="{FF2B5EF4-FFF2-40B4-BE49-F238E27FC236}">
                      <a16:creationId xmlns:a16="http://schemas.microsoft.com/office/drawing/2014/main" id="{AEA3FF30-3D81-4A27-AAF8-013237547924}"/>
                    </a:ext>
                  </a:extLst>
                </p14:cNvPr>
                <p14:cNvContentPartPr/>
                <p14:nvPr/>
              </p14:nvContentPartPr>
              <p14:xfrm>
                <a:off x="4439679" y="6087246"/>
                <a:ext cx="115200" cy="120960"/>
              </p14:xfrm>
            </p:contentPart>
          </mc:Choice>
          <mc:Fallback>
            <p:pic>
              <p:nvPicPr>
                <p:cNvPr id="119852" name="Freihand 119851">
                  <a:extLst>
                    <a:ext uri="{FF2B5EF4-FFF2-40B4-BE49-F238E27FC236}">
                      <a16:creationId xmlns:a16="http://schemas.microsoft.com/office/drawing/2014/main" id="{AEA3FF30-3D81-4A27-AAF8-013237547924}"/>
                    </a:ext>
                  </a:extLst>
                </p:cNvPr>
                <p:cNvPicPr/>
                <p:nvPr/>
              </p:nvPicPr>
              <p:blipFill>
                <a:blip r:embed="rId170"/>
                <a:stretch>
                  <a:fillRect/>
                </a:stretch>
              </p:blipFill>
              <p:spPr>
                <a:xfrm>
                  <a:off x="4435359" y="6082926"/>
                  <a:ext cx="123840" cy="12960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119853" name="Freihand 119852">
                  <a:extLst>
                    <a:ext uri="{FF2B5EF4-FFF2-40B4-BE49-F238E27FC236}">
                      <a16:creationId xmlns:a16="http://schemas.microsoft.com/office/drawing/2014/main" id="{746EA3A8-5CDE-495D-ACEE-6633E4DB4C8D}"/>
                    </a:ext>
                  </a:extLst>
                </p14:cNvPr>
                <p14:cNvContentPartPr/>
                <p14:nvPr/>
              </p14:nvContentPartPr>
              <p14:xfrm>
                <a:off x="4490799" y="6132966"/>
                <a:ext cx="70200" cy="65880"/>
              </p14:xfrm>
            </p:contentPart>
          </mc:Choice>
          <mc:Fallback>
            <p:pic>
              <p:nvPicPr>
                <p:cNvPr id="119853" name="Freihand 119852">
                  <a:extLst>
                    <a:ext uri="{FF2B5EF4-FFF2-40B4-BE49-F238E27FC236}">
                      <a16:creationId xmlns:a16="http://schemas.microsoft.com/office/drawing/2014/main" id="{746EA3A8-5CDE-495D-ACEE-6633E4DB4C8D}"/>
                    </a:ext>
                  </a:extLst>
                </p:cNvPr>
                <p:cNvPicPr/>
                <p:nvPr/>
              </p:nvPicPr>
              <p:blipFill>
                <a:blip r:embed="rId172"/>
                <a:stretch>
                  <a:fillRect/>
                </a:stretch>
              </p:blipFill>
              <p:spPr>
                <a:xfrm>
                  <a:off x="4486479" y="6128646"/>
                  <a:ext cx="7884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119854" name="Freihand 119853">
                  <a:extLst>
                    <a:ext uri="{FF2B5EF4-FFF2-40B4-BE49-F238E27FC236}">
                      <a16:creationId xmlns:a16="http://schemas.microsoft.com/office/drawing/2014/main" id="{FCF2DBE8-2B1B-41E6-91D9-2BE3835D8BE7}"/>
                    </a:ext>
                  </a:extLst>
                </p14:cNvPr>
                <p14:cNvContentPartPr/>
                <p14:nvPr/>
              </p14:nvContentPartPr>
              <p14:xfrm>
                <a:off x="4585119" y="6182646"/>
                <a:ext cx="86760" cy="51480"/>
              </p14:xfrm>
            </p:contentPart>
          </mc:Choice>
          <mc:Fallback>
            <p:pic>
              <p:nvPicPr>
                <p:cNvPr id="119854" name="Freihand 119853">
                  <a:extLst>
                    <a:ext uri="{FF2B5EF4-FFF2-40B4-BE49-F238E27FC236}">
                      <a16:creationId xmlns:a16="http://schemas.microsoft.com/office/drawing/2014/main" id="{FCF2DBE8-2B1B-41E6-91D9-2BE3835D8BE7}"/>
                    </a:ext>
                  </a:extLst>
                </p:cNvPr>
                <p:cNvPicPr/>
                <p:nvPr/>
              </p:nvPicPr>
              <p:blipFill>
                <a:blip r:embed="rId174"/>
                <a:stretch>
                  <a:fillRect/>
                </a:stretch>
              </p:blipFill>
              <p:spPr>
                <a:xfrm>
                  <a:off x="4580799" y="6178326"/>
                  <a:ext cx="95400" cy="60120"/>
                </a:xfrm>
                <a:prstGeom prst="rect">
                  <a:avLst/>
                </a:prstGeom>
              </p:spPr>
            </p:pic>
          </mc:Fallback>
        </mc:AlternateContent>
        <mc:AlternateContent xmlns:mc="http://schemas.openxmlformats.org/markup-compatibility/2006">
          <mc:Choice xmlns:p14="http://schemas.microsoft.com/office/powerpoint/2010/main" Requires="p14">
            <p:contentPart p14:bwMode="auto" r:id="rId175">
              <p14:nvContentPartPr>
                <p14:cNvPr id="119855" name="Freihand 119854">
                  <a:extLst>
                    <a:ext uri="{FF2B5EF4-FFF2-40B4-BE49-F238E27FC236}">
                      <a16:creationId xmlns:a16="http://schemas.microsoft.com/office/drawing/2014/main" id="{1FC8AF5D-BA5A-4750-A9B3-1EF5C05D5808}"/>
                    </a:ext>
                  </a:extLst>
                </p14:cNvPr>
                <p14:cNvContentPartPr/>
                <p14:nvPr/>
              </p14:nvContentPartPr>
              <p14:xfrm>
                <a:off x="4631199" y="6188046"/>
                <a:ext cx="20520" cy="86040"/>
              </p14:xfrm>
            </p:contentPart>
          </mc:Choice>
          <mc:Fallback>
            <p:pic>
              <p:nvPicPr>
                <p:cNvPr id="119855" name="Freihand 119854">
                  <a:extLst>
                    <a:ext uri="{FF2B5EF4-FFF2-40B4-BE49-F238E27FC236}">
                      <a16:creationId xmlns:a16="http://schemas.microsoft.com/office/drawing/2014/main" id="{1FC8AF5D-BA5A-4750-A9B3-1EF5C05D5808}"/>
                    </a:ext>
                  </a:extLst>
                </p:cNvPr>
                <p:cNvPicPr/>
                <p:nvPr/>
              </p:nvPicPr>
              <p:blipFill>
                <a:blip r:embed="rId176"/>
                <a:stretch>
                  <a:fillRect/>
                </a:stretch>
              </p:blipFill>
              <p:spPr>
                <a:xfrm>
                  <a:off x="4626879" y="6183726"/>
                  <a:ext cx="2916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119858" name="Freihand 119857">
                  <a:extLst>
                    <a:ext uri="{FF2B5EF4-FFF2-40B4-BE49-F238E27FC236}">
                      <a16:creationId xmlns:a16="http://schemas.microsoft.com/office/drawing/2014/main" id="{46378C7C-CAE2-4880-97BD-7D289F386242}"/>
                    </a:ext>
                  </a:extLst>
                </p14:cNvPr>
                <p14:cNvContentPartPr/>
                <p14:nvPr/>
              </p14:nvContentPartPr>
              <p14:xfrm>
                <a:off x="1634559" y="6367686"/>
                <a:ext cx="2271600" cy="72720"/>
              </p14:xfrm>
            </p:contentPart>
          </mc:Choice>
          <mc:Fallback>
            <p:pic>
              <p:nvPicPr>
                <p:cNvPr id="119858" name="Freihand 119857">
                  <a:extLst>
                    <a:ext uri="{FF2B5EF4-FFF2-40B4-BE49-F238E27FC236}">
                      <a16:creationId xmlns:a16="http://schemas.microsoft.com/office/drawing/2014/main" id="{46378C7C-CAE2-4880-97BD-7D289F386242}"/>
                    </a:ext>
                  </a:extLst>
                </p:cNvPr>
                <p:cNvPicPr/>
                <p:nvPr/>
              </p:nvPicPr>
              <p:blipFill>
                <a:blip r:embed="rId178"/>
                <a:stretch>
                  <a:fillRect/>
                </a:stretch>
              </p:blipFill>
              <p:spPr>
                <a:xfrm>
                  <a:off x="1630239" y="6363366"/>
                  <a:ext cx="228024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119859" name="Freihand 119858">
                  <a:extLst>
                    <a:ext uri="{FF2B5EF4-FFF2-40B4-BE49-F238E27FC236}">
                      <a16:creationId xmlns:a16="http://schemas.microsoft.com/office/drawing/2014/main" id="{E5B8BB61-8A7C-4F77-A19B-A47EAC8D7824}"/>
                    </a:ext>
                  </a:extLst>
                </p14:cNvPr>
                <p14:cNvContentPartPr/>
                <p14:nvPr/>
              </p14:nvContentPartPr>
              <p14:xfrm>
                <a:off x="3832359" y="6260406"/>
                <a:ext cx="967680" cy="199440"/>
              </p14:xfrm>
            </p:contentPart>
          </mc:Choice>
          <mc:Fallback>
            <p:pic>
              <p:nvPicPr>
                <p:cNvPr id="119859" name="Freihand 119858">
                  <a:extLst>
                    <a:ext uri="{FF2B5EF4-FFF2-40B4-BE49-F238E27FC236}">
                      <a16:creationId xmlns:a16="http://schemas.microsoft.com/office/drawing/2014/main" id="{E5B8BB61-8A7C-4F77-A19B-A47EAC8D7824}"/>
                    </a:ext>
                  </a:extLst>
                </p:cNvPr>
                <p:cNvPicPr/>
                <p:nvPr/>
              </p:nvPicPr>
              <p:blipFill>
                <a:blip r:embed="rId180"/>
                <a:stretch>
                  <a:fillRect/>
                </a:stretch>
              </p:blipFill>
              <p:spPr>
                <a:xfrm>
                  <a:off x="3828039" y="6256086"/>
                  <a:ext cx="976320" cy="208080"/>
                </a:xfrm>
                <a:prstGeom prst="rect">
                  <a:avLst/>
                </a:prstGeom>
              </p:spPr>
            </p:pic>
          </mc:Fallback>
        </mc:AlternateContent>
        <mc:AlternateContent xmlns:mc="http://schemas.openxmlformats.org/markup-compatibility/2006">
          <mc:Choice xmlns:p14="http://schemas.microsoft.com/office/powerpoint/2010/main" Requires="p14">
            <p:contentPart p14:bwMode="auto" r:id="rId181">
              <p14:nvContentPartPr>
                <p14:cNvPr id="119861" name="Freihand 119860">
                  <a:extLst>
                    <a:ext uri="{FF2B5EF4-FFF2-40B4-BE49-F238E27FC236}">
                      <a16:creationId xmlns:a16="http://schemas.microsoft.com/office/drawing/2014/main" id="{58BFC52D-AF2F-42BB-BD63-D4F2B0768DFC}"/>
                    </a:ext>
                  </a:extLst>
                </p14:cNvPr>
                <p14:cNvContentPartPr/>
                <p14:nvPr/>
              </p14:nvContentPartPr>
              <p14:xfrm>
                <a:off x="2847399" y="6559206"/>
                <a:ext cx="149400" cy="98280"/>
              </p14:xfrm>
            </p:contentPart>
          </mc:Choice>
          <mc:Fallback>
            <p:pic>
              <p:nvPicPr>
                <p:cNvPr id="119861" name="Freihand 119860">
                  <a:extLst>
                    <a:ext uri="{FF2B5EF4-FFF2-40B4-BE49-F238E27FC236}">
                      <a16:creationId xmlns:a16="http://schemas.microsoft.com/office/drawing/2014/main" id="{58BFC52D-AF2F-42BB-BD63-D4F2B0768DFC}"/>
                    </a:ext>
                  </a:extLst>
                </p:cNvPr>
                <p:cNvPicPr/>
                <p:nvPr/>
              </p:nvPicPr>
              <p:blipFill>
                <a:blip r:embed="rId182"/>
                <a:stretch>
                  <a:fillRect/>
                </a:stretch>
              </p:blipFill>
              <p:spPr>
                <a:xfrm>
                  <a:off x="2843079" y="6554886"/>
                  <a:ext cx="15804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119862" name="Freihand 119861">
                  <a:extLst>
                    <a:ext uri="{FF2B5EF4-FFF2-40B4-BE49-F238E27FC236}">
                      <a16:creationId xmlns:a16="http://schemas.microsoft.com/office/drawing/2014/main" id="{E961FC8D-4FE9-414E-8FA2-67A7762CF5F0}"/>
                    </a:ext>
                  </a:extLst>
                </p14:cNvPr>
                <p14:cNvContentPartPr/>
                <p14:nvPr/>
              </p14:nvContentPartPr>
              <p14:xfrm>
                <a:off x="3136839" y="6559566"/>
                <a:ext cx="12600" cy="71280"/>
              </p14:xfrm>
            </p:contentPart>
          </mc:Choice>
          <mc:Fallback>
            <p:pic>
              <p:nvPicPr>
                <p:cNvPr id="119862" name="Freihand 119861">
                  <a:extLst>
                    <a:ext uri="{FF2B5EF4-FFF2-40B4-BE49-F238E27FC236}">
                      <a16:creationId xmlns:a16="http://schemas.microsoft.com/office/drawing/2014/main" id="{E961FC8D-4FE9-414E-8FA2-67A7762CF5F0}"/>
                    </a:ext>
                  </a:extLst>
                </p:cNvPr>
                <p:cNvPicPr/>
                <p:nvPr/>
              </p:nvPicPr>
              <p:blipFill>
                <a:blip r:embed="rId184"/>
                <a:stretch>
                  <a:fillRect/>
                </a:stretch>
              </p:blipFill>
              <p:spPr>
                <a:xfrm>
                  <a:off x="3132519" y="6555246"/>
                  <a:ext cx="2124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185">
              <p14:nvContentPartPr>
                <p14:cNvPr id="119863" name="Freihand 119862">
                  <a:extLst>
                    <a:ext uri="{FF2B5EF4-FFF2-40B4-BE49-F238E27FC236}">
                      <a16:creationId xmlns:a16="http://schemas.microsoft.com/office/drawing/2014/main" id="{65A95B58-AFB4-461D-8BB3-8BE44319225A}"/>
                    </a:ext>
                  </a:extLst>
                </p14:cNvPr>
                <p14:cNvContentPartPr/>
                <p14:nvPr/>
              </p14:nvContentPartPr>
              <p14:xfrm>
                <a:off x="3110559" y="6578286"/>
                <a:ext cx="83160" cy="8640"/>
              </p14:xfrm>
            </p:contentPart>
          </mc:Choice>
          <mc:Fallback>
            <p:pic>
              <p:nvPicPr>
                <p:cNvPr id="119863" name="Freihand 119862">
                  <a:extLst>
                    <a:ext uri="{FF2B5EF4-FFF2-40B4-BE49-F238E27FC236}">
                      <a16:creationId xmlns:a16="http://schemas.microsoft.com/office/drawing/2014/main" id="{65A95B58-AFB4-461D-8BB3-8BE44319225A}"/>
                    </a:ext>
                  </a:extLst>
                </p:cNvPr>
                <p:cNvPicPr/>
                <p:nvPr/>
              </p:nvPicPr>
              <p:blipFill>
                <a:blip r:embed="rId186"/>
                <a:stretch>
                  <a:fillRect/>
                </a:stretch>
              </p:blipFill>
              <p:spPr>
                <a:xfrm>
                  <a:off x="3106239" y="6573966"/>
                  <a:ext cx="91800" cy="17280"/>
                </a:xfrm>
                <a:prstGeom prst="rect">
                  <a:avLst/>
                </a:prstGeom>
              </p:spPr>
            </p:pic>
          </mc:Fallback>
        </mc:AlternateContent>
        <mc:AlternateContent xmlns:mc="http://schemas.openxmlformats.org/markup-compatibility/2006">
          <mc:Choice xmlns:p14="http://schemas.microsoft.com/office/powerpoint/2010/main" Requires="p14">
            <p:contentPart p14:bwMode="auto" r:id="rId187">
              <p14:nvContentPartPr>
                <p14:cNvPr id="119864" name="Freihand 119863">
                  <a:extLst>
                    <a:ext uri="{FF2B5EF4-FFF2-40B4-BE49-F238E27FC236}">
                      <a16:creationId xmlns:a16="http://schemas.microsoft.com/office/drawing/2014/main" id="{60725EC1-B066-4E57-91FA-47F31B39284D}"/>
                    </a:ext>
                  </a:extLst>
                </p14:cNvPr>
                <p14:cNvContentPartPr/>
                <p14:nvPr/>
              </p14:nvContentPartPr>
              <p14:xfrm>
                <a:off x="3245199" y="6539046"/>
                <a:ext cx="66600" cy="68040"/>
              </p14:xfrm>
            </p:contentPart>
          </mc:Choice>
          <mc:Fallback>
            <p:pic>
              <p:nvPicPr>
                <p:cNvPr id="119864" name="Freihand 119863">
                  <a:extLst>
                    <a:ext uri="{FF2B5EF4-FFF2-40B4-BE49-F238E27FC236}">
                      <a16:creationId xmlns:a16="http://schemas.microsoft.com/office/drawing/2014/main" id="{60725EC1-B066-4E57-91FA-47F31B39284D}"/>
                    </a:ext>
                  </a:extLst>
                </p:cNvPr>
                <p:cNvPicPr/>
                <p:nvPr/>
              </p:nvPicPr>
              <p:blipFill>
                <a:blip r:embed="rId188"/>
                <a:stretch>
                  <a:fillRect/>
                </a:stretch>
              </p:blipFill>
              <p:spPr>
                <a:xfrm>
                  <a:off x="3240879" y="6534726"/>
                  <a:ext cx="7524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89">
              <p14:nvContentPartPr>
                <p14:cNvPr id="119865" name="Freihand 119864">
                  <a:extLst>
                    <a:ext uri="{FF2B5EF4-FFF2-40B4-BE49-F238E27FC236}">
                      <a16:creationId xmlns:a16="http://schemas.microsoft.com/office/drawing/2014/main" id="{186BF2A6-1A92-461B-AD6D-EA9FF4FB8D43}"/>
                    </a:ext>
                  </a:extLst>
                </p14:cNvPr>
                <p14:cNvContentPartPr/>
                <p14:nvPr/>
              </p14:nvContentPartPr>
              <p14:xfrm>
                <a:off x="3341679" y="6607086"/>
                <a:ext cx="6480" cy="51120"/>
              </p14:xfrm>
            </p:contentPart>
          </mc:Choice>
          <mc:Fallback>
            <p:pic>
              <p:nvPicPr>
                <p:cNvPr id="119865" name="Freihand 119864">
                  <a:extLst>
                    <a:ext uri="{FF2B5EF4-FFF2-40B4-BE49-F238E27FC236}">
                      <a16:creationId xmlns:a16="http://schemas.microsoft.com/office/drawing/2014/main" id="{186BF2A6-1A92-461B-AD6D-EA9FF4FB8D43}"/>
                    </a:ext>
                  </a:extLst>
                </p:cNvPr>
                <p:cNvPicPr/>
                <p:nvPr/>
              </p:nvPicPr>
              <p:blipFill>
                <a:blip r:embed="rId190"/>
                <a:stretch>
                  <a:fillRect/>
                </a:stretch>
              </p:blipFill>
              <p:spPr>
                <a:xfrm>
                  <a:off x="3337359" y="6602766"/>
                  <a:ext cx="1512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191">
              <p14:nvContentPartPr>
                <p14:cNvPr id="119866" name="Freihand 119865">
                  <a:extLst>
                    <a:ext uri="{FF2B5EF4-FFF2-40B4-BE49-F238E27FC236}">
                      <a16:creationId xmlns:a16="http://schemas.microsoft.com/office/drawing/2014/main" id="{5AA3A69F-2E41-4488-9E5C-F1BB7DF15C65}"/>
                    </a:ext>
                  </a:extLst>
                </p14:cNvPr>
                <p14:cNvContentPartPr/>
                <p14:nvPr/>
              </p14:nvContentPartPr>
              <p14:xfrm>
                <a:off x="3378759" y="6529326"/>
                <a:ext cx="48240" cy="92520"/>
              </p14:xfrm>
            </p:contentPart>
          </mc:Choice>
          <mc:Fallback>
            <p:pic>
              <p:nvPicPr>
                <p:cNvPr id="119866" name="Freihand 119865">
                  <a:extLst>
                    <a:ext uri="{FF2B5EF4-FFF2-40B4-BE49-F238E27FC236}">
                      <a16:creationId xmlns:a16="http://schemas.microsoft.com/office/drawing/2014/main" id="{5AA3A69F-2E41-4488-9E5C-F1BB7DF15C65}"/>
                    </a:ext>
                  </a:extLst>
                </p:cNvPr>
                <p:cNvPicPr/>
                <p:nvPr/>
              </p:nvPicPr>
              <p:blipFill>
                <a:blip r:embed="rId192"/>
                <a:stretch>
                  <a:fillRect/>
                </a:stretch>
              </p:blipFill>
              <p:spPr>
                <a:xfrm>
                  <a:off x="3374439" y="6525006"/>
                  <a:ext cx="56880" cy="101160"/>
                </a:xfrm>
                <a:prstGeom prst="rect">
                  <a:avLst/>
                </a:prstGeom>
              </p:spPr>
            </p:pic>
          </mc:Fallback>
        </mc:AlternateContent>
        <mc:AlternateContent xmlns:mc="http://schemas.openxmlformats.org/markup-compatibility/2006">
          <mc:Choice xmlns:p14="http://schemas.microsoft.com/office/powerpoint/2010/main" Requires="p14">
            <p:contentPart p14:bwMode="auto" r:id="rId193">
              <p14:nvContentPartPr>
                <p14:cNvPr id="119867" name="Freihand 119866">
                  <a:extLst>
                    <a:ext uri="{FF2B5EF4-FFF2-40B4-BE49-F238E27FC236}">
                      <a16:creationId xmlns:a16="http://schemas.microsoft.com/office/drawing/2014/main" id="{214AB95B-BD84-4A21-B7B8-D0878C56FD3F}"/>
                    </a:ext>
                  </a:extLst>
                </p14:cNvPr>
                <p14:cNvContentPartPr/>
                <p14:nvPr/>
              </p14:nvContentPartPr>
              <p14:xfrm>
                <a:off x="3462999" y="6536526"/>
                <a:ext cx="43560" cy="56520"/>
              </p14:xfrm>
            </p:contentPart>
          </mc:Choice>
          <mc:Fallback>
            <p:pic>
              <p:nvPicPr>
                <p:cNvPr id="119867" name="Freihand 119866">
                  <a:extLst>
                    <a:ext uri="{FF2B5EF4-FFF2-40B4-BE49-F238E27FC236}">
                      <a16:creationId xmlns:a16="http://schemas.microsoft.com/office/drawing/2014/main" id="{214AB95B-BD84-4A21-B7B8-D0878C56FD3F}"/>
                    </a:ext>
                  </a:extLst>
                </p:cNvPr>
                <p:cNvPicPr/>
                <p:nvPr/>
              </p:nvPicPr>
              <p:blipFill>
                <a:blip r:embed="rId194"/>
                <a:stretch>
                  <a:fillRect/>
                </a:stretch>
              </p:blipFill>
              <p:spPr>
                <a:xfrm>
                  <a:off x="3458679" y="6532206"/>
                  <a:ext cx="52200" cy="65160"/>
                </a:xfrm>
                <a:prstGeom prst="rect">
                  <a:avLst/>
                </a:prstGeom>
              </p:spPr>
            </p:pic>
          </mc:Fallback>
        </mc:AlternateContent>
        <mc:AlternateContent xmlns:mc="http://schemas.openxmlformats.org/markup-compatibility/2006">
          <mc:Choice xmlns:p14="http://schemas.microsoft.com/office/powerpoint/2010/main" Requires="p14">
            <p:contentPart p14:bwMode="auto" r:id="rId195">
              <p14:nvContentPartPr>
                <p14:cNvPr id="119868" name="Freihand 119867">
                  <a:extLst>
                    <a:ext uri="{FF2B5EF4-FFF2-40B4-BE49-F238E27FC236}">
                      <a16:creationId xmlns:a16="http://schemas.microsoft.com/office/drawing/2014/main" id="{18455378-73E2-4943-B475-125D993BC0C3}"/>
                    </a:ext>
                  </a:extLst>
                </p14:cNvPr>
                <p14:cNvContentPartPr/>
                <p14:nvPr/>
              </p14:nvContentPartPr>
              <p14:xfrm>
                <a:off x="3490719" y="6559566"/>
                <a:ext cx="18000" cy="50040"/>
              </p14:xfrm>
            </p:contentPart>
          </mc:Choice>
          <mc:Fallback>
            <p:pic>
              <p:nvPicPr>
                <p:cNvPr id="119868" name="Freihand 119867">
                  <a:extLst>
                    <a:ext uri="{FF2B5EF4-FFF2-40B4-BE49-F238E27FC236}">
                      <a16:creationId xmlns:a16="http://schemas.microsoft.com/office/drawing/2014/main" id="{18455378-73E2-4943-B475-125D993BC0C3}"/>
                    </a:ext>
                  </a:extLst>
                </p:cNvPr>
                <p:cNvPicPr/>
                <p:nvPr/>
              </p:nvPicPr>
              <p:blipFill>
                <a:blip r:embed="rId196"/>
                <a:stretch>
                  <a:fillRect/>
                </a:stretch>
              </p:blipFill>
              <p:spPr>
                <a:xfrm>
                  <a:off x="3486399" y="6555246"/>
                  <a:ext cx="26640" cy="58680"/>
                </a:xfrm>
                <a:prstGeom prst="rect">
                  <a:avLst/>
                </a:prstGeom>
              </p:spPr>
            </p:pic>
          </mc:Fallback>
        </mc:AlternateContent>
        <mc:AlternateContent xmlns:mc="http://schemas.openxmlformats.org/markup-compatibility/2006">
          <mc:Choice xmlns:p14="http://schemas.microsoft.com/office/powerpoint/2010/main" Requires="p14">
            <p:contentPart p14:bwMode="auto" r:id="rId197">
              <p14:nvContentPartPr>
                <p14:cNvPr id="119869" name="Freihand 119868">
                  <a:extLst>
                    <a:ext uri="{FF2B5EF4-FFF2-40B4-BE49-F238E27FC236}">
                      <a16:creationId xmlns:a16="http://schemas.microsoft.com/office/drawing/2014/main" id="{48002FD0-431C-4858-AC52-07EA53187F4B}"/>
                    </a:ext>
                  </a:extLst>
                </p14:cNvPr>
                <p14:cNvContentPartPr/>
                <p14:nvPr/>
              </p14:nvContentPartPr>
              <p14:xfrm>
                <a:off x="3573879" y="6534006"/>
                <a:ext cx="49320" cy="62280"/>
              </p14:xfrm>
            </p:contentPart>
          </mc:Choice>
          <mc:Fallback>
            <p:pic>
              <p:nvPicPr>
                <p:cNvPr id="119869" name="Freihand 119868">
                  <a:extLst>
                    <a:ext uri="{FF2B5EF4-FFF2-40B4-BE49-F238E27FC236}">
                      <a16:creationId xmlns:a16="http://schemas.microsoft.com/office/drawing/2014/main" id="{48002FD0-431C-4858-AC52-07EA53187F4B}"/>
                    </a:ext>
                  </a:extLst>
                </p:cNvPr>
                <p:cNvPicPr/>
                <p:nvPr/>
              </p:nvPicPr>
              <p:blipFill>
                <a:blip r:embed="rId198"/>
                <a:stretch>
                  <a:fillRect/>
                </a:stretch>
              </p:blipFill>
              <p:spPr>
                <a:xfrm>
                  <a:off x="3569559" y="6529686"/>
                  <a:ext cx="57960" cy="70920"/>
                </a:xfrm>
                <a:prstGeom prst="rect">
                  <a:avLst/>
                </a:prstGeom>
              </p:spPr>
            </p:pic>
          </mc:Fallback>
        </mc:AlternateContent>
        <mc:AlternateContent xmlns:mc="http://schemas.openxmlformats.org/markup-compatibility/2006">
          <mc:Choice xmlns:p14="http://schemas.microsoft.com/office/powerpoint/2010/main" Requires="p14">
            <p:contentPart p14:bwMode="auto" r:id="rId199">
              <p14:nvContentPartPr>
                <p14:cNvPr id="119870" name="Freihand 119869">
                  <a:extLst>
                    <a:ext uri="{FF2B5EF4-FFF2-40B4-BE49-F238E27FC236}">
                      <a16:creationId xmlns:a16="http://schemas.microsoft.com/office/drawing/2014/main" id="{F52F9704-7548-4082-8399-F973B7853418}"/>
                    </a:ext>
                  </a:extLst>
                </p14:cNvPr>
                <p14:cNvContentPartPr/>
                <p14:nvPr/>
              </p14:nvContentPartPr>
              <p14:xfrm>
                <a:off x="3528159" y="6499806"/>
                <a:ext cx="46080" cy="51480"/>
              </p14:xfrm>
            </p:contentPart>
          </mc:Choice>
          <mc:Fallback>
            <p:pic>
              <p:nvPicPr>
                <p:cNvPr id="119870" name="Freihand 119869">
                  <a:extLst>
                    <a:ext uri="{FF2B5EF4-FFF2-40B4-BE49-F238E27FC236}">
                      <a16:creationId xmlns:a16="http://schemas.microsoft.com/office/drawing/2014/main" id="{F52F9704-7548-4082-8399-F973B7853418}"/>
                    </a:ext>
                  </a:extLst>
                </p:cNvPr>
                <p:cNvPicPr/>
                <p:nvPr/>
              </p:nvPicPr>
              <p:blipFill>
                <a:blip r:embed="rId200"/>
                <a:stretch>
                  <a:fillRect/>
                </a:stretch>
              </p:blipFill>
              <p:spPr>
                <a:xfrm>
                  <a:off x="3523839" y="6495486"/>
                  <a:ext cx="54720" cy="60120"/>
                </a:xfrm>
                <a:prstGeom prst="rect">
                  <a:avLst/>
                </a:prstGeom>
              </p:spPr>
            </p:pic>
          </mc:Fallback>
        </mc:AlternateContent>
        <mc:AlternateContent xmlns:mc="http://schemas.openxmlformats.org/markup-compatibility/2006">
          <mc:Choice xmlns:p14="http://schemas.microsoft.com/office/powerpoint/2010/main" Requires="p14">
            <p:contentPart p14:bwMode="auto" r:id="rId201">
              <p14:nvContentPartPr>
                <p14:cNvPr id="119871" name="Freihand 119870">
                  <a:extLst>
                    <a:ext uri="{FF2B5EF4-FFF2-40B4-BE49-F238E27FC236}">
                      <a16:creationId xmlns:a16="http://schemas.microsoft.com/office/drawing/2014/main" id="{548D8C8C-74D8-4830-AE3A-47F008806363}"/>
                    </a:ext>
                  </a:extLst>
                </p14:cNvPr>
                <p14:cNvContentPartPr/>
                <p14:nvPr/>
              </p14:nvContentPartPr>
              <p14:xfrm>
                <a:off x="3603039" y="6576846"/>
                <a:ext cx="34920" cy="25200"/>
              </p14:xfrm>
            </p:contentPart>
          </mc:Choice>
          <mc:Fallback>
            <p:pic>
              <p:nvPicPr>
                <p:cNvPr id="119871" name="Freihand 119870">
                  <a:extLst>
                    <a:ext uri="{FF2B5EF4-FFF2-40B4-BE49-F238E27FC236}">
                      <a16:creationId xmlns:a16="http://schemas.microsoft.com/office/drawing/2014/main" id="{548D8C8C-74D8-4830-AE3A-47F008806363}"/>
                    </a:ext>
                  </a:extLst>
                </p:cNvPr>
                <p:cNvPicPr/>
                <p:nvPr/>
              </p:nvPicPr>
              <p:blipFill>
                <a:blip r:embed="rId202"/>
                <a:stretch>
                  <a:fillRect/>
                </a:stretch>
              </p:blipFill>
              <p:spPr>
                <a:xfrm>
                  <a:off x="3598719" y="6572526"/>
                  <a:ext cx="43560" cy="33840"/>
                </a:xfrm>
                <a:prstGeom prst="rect">
                  <a:avLst/>
                </a:prstGeom>
              </p:spPr>
            </p:pic>
          </mc:Fallback>
        </mc:AlternateContent>
        <mc:AlternateContent xmlns:mc="http://schemas.openxmlformats.org/markup-compatibility/2006">
          <mc:Choice xmlns:p14="http://schemas.microsoft.com/office/powerpoint/2010/main" Requires="p14">
            <p:contentPart p14:bwMode="auto" r:id="rId203">
              <p14:nvContentPartPr>
                <p14:cNvPr id="119872" name="Freihand 119871">
                  <a:extLst>
                    <a:ext uri="{FF2B5EF4-FFF2-40B4-BE49-F238E27FC236}">
                      <a16:creationId xmlns:a16="http://schemas.microsoft.com/office/drawing/2014/main" id="{50366F73-1D55-4EF7-9738-A8B98F2CE61A}"/>
                    </a:ext>
                  </a:extLst>
                </p14:cNvPr>
                <p14:cNvContentPartPr/>
                <p14:nvPr/>
              </p14:nvContentPartPr>
              <p14:xfrm>
                <a:off x="3613119" y="6495126"/>
                <a:ext cx="82080" cy="139680"/>
              </p14:xfrm>
            </p:contentPart>
          </mc:Choice>
          <mc:Fallback>
            <p:pic>
              <p:nvPicPr>
                <p:cNvPr id="119872" name="Freihand 119871">
                  <a:extLst>
                    <a:ext uri="{FF2B5EF4-FFF2-40B4-BE49-F238E27FC236}">
                      <a16:creationId xmlns:a16="http://schemas.microsoft.com/office/drawing/2014/main" id="{50366F73-1D55-4EF7-9738-A8B98F2CE61A}"/>
                    </a:ext>
                  </a:extLst>
                </p:cNvPr>
                <p:cNvPicPr/>
                <p:nvPr/>
              </p:nvPicPr>
              <p:blipFill>
                <a:blip r:embed="rId204"/>
                <a:stretch>
                  <a:fillRect/>
                </a:stretch>
              </p:blipFill>
              <p:spPr>
                <a:xfrm>
                  <a:off x="3608799" y="6490806"/>
                  <a:ext cx="90720" cy="148320"/>
                </a:xfrm>
                <a:prstGeom prst="rect">
                  <a:avLst/>
                </a:prstGeom>
              </p:spPr>
            </p:pic>
          </mc:Fallback>
        </mc:AlternateContent>
        <mc:AlternateContent xmlns:mc="http://schemas.openxmlformats.org/markup-compatibility/2006">
          <mc:Choice xmlns:p14="http://schemas.microsoft.com/office/powerpoint/2010/main" Requires="p14">
            <p:contentPart p14:bwMode="auto" r:id="rId205">
              <p14:nvContentPartPr>
                <p14:cNvPr id="119873" name="Freihand 119872">
                  <a:extLst>
                    <a:ext uri="{FF2B5EF4-FFF2-40B4-BE49-F238E27FC236}">
                      <a16:creationId xmlns:a16="http://schemas.microsoft.com/office/drawing/2014/main" id="{240EBA11-8EE1-48ED-8752-6B999771F08D}"/>
                    </a:ext>
                  </a:extLst>
                </p14:cNvPr>
                <p14:cNvContentPartPr/>
                <p14:nvPr/>
              </p14:nvContentPartPr>
              <p14:xfrm>
                <a:off x="2775399" y="6474606"/>
                <a:ext cx="83880" cy="240120"/>
              </p14:xfrm>
            </p:contentPart>
          </mc:Choice>
          <mc:Fallback>
            <p:pic>
              <p:nvPicPr>
                <p:cNvPr id="119873" name="Freihand 119872">
                  <a:extLst>
                    <a:ext uri="{FF2B5EF4-FFF2-40B4-BE49-F238E27FC236}">
                      <a16:creationId xmlns:a16="http://schemas.microsoft.com/office/drawing/2014/main" id="{240EBA11-8EE1-48ED-8752-6B999771F08D}"/>
                    </a:ext>
                  </a:extLst>
                </p:cNvPr>
                <p:cNvPicPr/>
                <p:nvPr/>
              </p:nvPicPr>
              <p:blipFill>
                <a:blip r:embed="rId206"/>
                <a:stretch>
                  <a:fillRect/>
                </a:stretch>
              </p:blipFill>
              <p:spPr>
                <a:xfrm>
                  <a:off x="2771079" y="6470286"/>
                  <a:ext cx="92520" cy="248760"/>
                </a:xfrm>
                <a:prstGeom prst="rect">
                  <a:avLst/>
                </a:prstGeom>
              </p:spPr>
            </p:pic>
          </mc:Fallback>
        </mc:AlternateContent>
        <mc:AlternateContent xmlns:mc="http://schemas.openxmlformats.org/markup-compatibility/2006">
          <mc:Choice xmlns:p14="http://schemas.microsoft.com/office/powerpoint/2010/main" Requires="p14">
            <p:contentPart p14:bwMode="auto" r:id="rId207">
              <p14:nvContentPartPr>
                <p14:cNvPr id="119875" name="Freihand 119874">
                  <a:extLst>
                    <a:ext uri="{FF2B5EF4-FFF2-40B4-BE49-F238E27FC236}">
                      <a16:creationId xmlns:a16="http://schemas.microsoft.com/office/drawing/2014/main" id="{B2C8725C-886A-4BF1-8556-62646BE4B4B2}"/>
                    </a:ext>
                  </a:extLst>
                </p14:cNvPr>
                <p14:cNvContentPartPr/>
                <p14:nvPr/>
              </p14:nvContentPartPr>
              <p14:xfrm>
                <a:off x="3720759" y="6383526"/>
                <a:ext cx="86040" cy="77760"/>
              </p14:xfrm>
            </p:contentPart>
          </mc:Choice>
          <mc:Fallback>
            <p:pic>
              <p:nvPicPr>
                <p:cNvPr id="119875" name="Freihand 119874">
                  <a:extLst>
                    <a:ext uri="{FF2B5EF4-FFF2-40B4-BE49-F238E27FC236}">
                      <a16:creationId xmlns:a16="http://schemas.microsoft.com/office/drawing/2014/main" id="{B2C8725C-886A-4BF1-8556-62646BE4B4B2}"/>
                    </a:ext>
                  </a:extLst>
                </p:cNvPr>
                <p:cNvPicPr/>
                <p:nvPr/>
              </p:nvPicPr>
              <p:blipFill>
                <a:blip r:embed="rId208"/>
                <a:stretch>
                  <a:fillRect/>
                </a:stretch>
              </p:blipFill>
              <p:spPr>
                <a:xfrm>
                  <a:off x="3716439" y="6379206"/>
                  <a:ext cx="94680" cy="86400"/>
                </a:xfrm>
                <a:prstGeom prst="rect">
                  <a:avLst/>
                </a:prstGeom>
              </p:spPr>
            </p:pic>
          </mc:Fallback>
        </mc:AlternateContent>
        <mc:AlternateContent xmlns:mc="http://schemas.openxmlformats.org/markup-compatibility/2006">
          <mc:Choice xmlns:p14="http://schemas.microsoft.com/office/powerpoint/2010/main" Requires="p14">
            <p:contentPart p14:bwMode="auto" r:id="rId209">
              <p14:nvContentPartPr>
                <p14:cNvPr id="119876" name="Freihand 119875">
                  <a:extLst>
                    <a:ext uri="{FF2B5EF4-FFF2-40B4-BE49-F238E27FC236}">
                      <a16:creationId xmlns:a16="http://schemas.microsoft.com/office/drawing/2014/main" id="{6390F428-C054-4957-8498-24B3ED5E3688}"/>
                    </a:ext>
                  </a:extLst>
                </p14:cNvPr>
                <p14:cNvContentPartPr/>
                <p14:nvPr/>
              </p14:nvContentPartPr>
              <p14:xfrm>
                <a:off x="3779079" y="6407646"/>
                <a:ext cx="28080" cy="81360"/>
              </p14:xfrm>
            </p:contentPart>
          </mc:Choice>
          <mc:Fallback>
            <p:pic>
              <p:nvPicPr>
                <p:cNvPr id="119876" name="Freihand 119875">
                  <a:extLst>
                    <a:ext uri="{FF2B5EF4-FFF2-40B4-BE49-F238E27FC236}">
                      <a16:creationId xmlns:a16="http://schemas.microsoft.com/office/drawing/2014/main" id="{6390F428-C054-4957-8498-24B3ED5E3688}"/>
                    </a:ext>
                  </a:extLst>
                </p:cNvPr>
                <p:cNvPicPr/>
                <p:nvPr/>
              </p:nvPicPr>
              <p:blipFill>
                <a:blip r:embed="rId210"/>
                <a:stretch>
                  <a:fillRect/>
                </a:stretch>
              </p:blipFill>
              <p:spPr>
                <a:xfrm>
                  <a:off x="3774759" y="6403326"/>
                  <a:ext cx="36720" cy="90000"/>
                </a:xfrm>
                <a:prstGeom prst="rect">
                  <a:avLst/>
                </a:prstGeom>
              </p:spPr>
            </p:pic>
          </mc:Fallback>
        </mc:AlternateContent>
      </p:grpSp>
      <p:grpSp>
        <p:nvGrpSpPr>
          <p:cNvPr id="119883" name="Gruppieren 119882">
            <a:extLst>
              <a:ext uri="{FF2B5EF4-FFF2-40B4-BE49-F238E27FC236}">
                <a16:creationId xmlns:a16="http://schemas.microsoft.com/office/drawing/2014/main" id="{C465621A-6643-4969-8832-9B86DBD8B3B6}"/>
              </a:ext>
            </a:extLst>
          </p:cNvPr>
          <p:cNvGrpSpPr/>
          <p:nvPr/>
        </p:nvGrpSpPr>
        <p:grpSpPr>
          <a:xfrm>
            <a:off x="4263279" y="6510606"/>
            <a:ext cx="302400" cy="100440"/>
            <a:chOff x="4263279" y="6510606"/>
            <a:chExt cx="302400" cy="100440"/>
          </a:xfrm>
        </p:grpSpPr>
        <mc:AlternateContent xmlns:mc="http://schemas.openxmlformats.org/markup-compatibility/2006">
          <mc:Choice xmlns:p14="http://schemas.microsoft.com/office/powerpoint/2010/main" Requires="p14">
            <p:contentPart p14:bwMode="auto" r:id="rId211">
              <p14:nvContentPartPr>
                <p14:cNvPr id="119878" name="Freihand 119877">
                  <a:extLst>
                    <a:ext uri="{FF2B5EF4-FFF2-40B4-BE49-F238E27FC236}">
                      <a16:creationId xmlns:a16="http://schemas.microsoft.com/office/drawing/2014/main" id="{80CF94AE-FE48-4294-BADE-93EB7C10B973}"/>
                    </a:ext>
                  </a:extLst>
                </p14:cNvPr>
                <p14:cNvContentPartPr/>
                <p14:nvPr/>
              </p14:nvContentPartPr>
              <p14:xfrm>
                <a:off x="4263279" y="6547326"/>
                <a:ext cx="196920" cy="28440"/>
              </p14:xfrm>
            </p:contentPart>
          </mc:Choice>
          <mc:Fallback>
            <p:pic>
              <p:nvPicPr>
                <p:cNvPr id="119878" name="Freihand 119877">
                  <a:extLst>
                    <a:ext uri="{FF2B5EF4-FFF2-40B4-BE49-F238E27FC236}">
                      <a16:creationId xmlns:a16="http://schemas.microsoft.com/office/drawing/2014/main" id="{80CF94AE-FE48-4294-BADE-93EB7C10B973}"/>
                    </a:ext>
                  </a:extLst>
                </p:cNvPr>
                <p:cNvPicPr/>
                <p:nvPr/>
              </p:nvPicPr>
              <p:blipFill>
                <a:blip r:embed="rId212"/>
                <a:stretch>
                  <a:fillRect/>
                </a:stretch>
              </p:blipFill>
              <p:spPr>
                <a:xfrm>
                  <a:off x="4258959" y="6543006"/>
                  <a:ext cx="20556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213">
              <p14:nvContentPartPr>
                <p14:cNvPr id="119879" name="Freihand 119878">
                  <a:extLst>
                    <a:ext uri="{FF2B5EF4-FFF2-40B4-BE49-F238E27FC236}">
                      <a16:creationId xmlns:a16="http://schemas.microsoft.com/office/drawing/2014/main" id="{2785D548-9B05-42C7-8F0C-86F68D66B025}"/>
                    </a:ext>
                  </a:extLst>
                </p14:cNvPr>
                <p14:cNvContentPartPr/>
                <p14:nvPr/>
              </p14:nvContentPartPr>
              <p14:xfrm>
                <a:off x="4451559" y="6510606"/>
                <a:ext cx="114120" cy="100440"/>
              </p14:xfrm>
            </p:contentPart>
          </mc:Choice>
          <mc:Fallback>
            <p:pic>
              <p:nvPicPr>
                <p:cNvPr id="119879" name="Freihand 119878">
                  <a:extLst>
                    <a:ext uri="{FF2B5EF4-FFF2-40B4-BE49-F238E27FC236}">
                      <a16:creationId xmlns:a16="http://schemas.microsoft.com/office/drawing/2014/main" id="{2785D548-9B05-42C7-8F0C-86F68D66B025}"/>
                    </a:ext>
                  </a:extLst>
                </p:cNvPr>
                <p:cNvPicPr/>
                <p:nvPr/>
              </p:nvPicPr>
              <p:blipFill>
                <a:blip r:embed="rId214"/>
                <a:stretch>
                  <a:fillRect/>
                </a:stretch>
              </p:blipFill>
              <p:spPr>
                <a:xfrm>
                  <a:off x="4447239" y="6506286"/>
                  <a:ext cx="122760" cy="109080"/>
                </a:xfrm>
                <a:prstGeom prst="rect">
                  <a:avLst/>
                </a:prstGeom>
              </p:spPr>
            </p:pic>
          </mc:Fallback>
        </mc:AlternateContent>
      </p:grpSp>
      <p:grpSp>
        <p:nvGrpSpPr>
          <p:cNvPr id="119929" name="Gruppieren 119928">
            <a:extLst>
              <a:ext uri="{FF2B5EF4-FFF2-40B4-BE49-F238E27FC236}">
                <a16:creationId xmlns:a16="http://schemas.microsoft.com/office/drawing/2014/main" id="{629B4727-D3D6-4706-BE45-4C4071F7E077}"/>
              </a:ext>
            </a:extLst>
          </p:cNvPr>
          <p:cNvGrpSpPr/>
          <p:nvPr/>
        </p:nvGrpSpPr>
        <p:grpSpPr>
          <a:xfrm>
            <a:off x="4764759" y="6351126"/>
            <a:ext cx="3657240" cy="394920"/>
            <a:chOff x="4764759" y="6351126"/>
            <a:chExt cx="3657240" cy="394920"/>
          </a:xfrm>
        </p:grpSpPr>
        <mc:AlternateContent xmlns:mc="http://schemas.openxmlformats.org/markup-compatibility/2006">
          <mc:Choice xmlns:p14="http://schemas.microsoft.com/office/powerpoint/2010/main" Requires="p14">
            <p:contentPart p14:bwMode="auto" r:id="rId215">
              <p14:nvContentPartPr>
                <p14:cNvPr id="119880" name="Freihand 119879">
                  <a:extLst>
                    <a:ext uri="{FF2B5EF4-FFF2-40B4-BE49-F238E27FC236}">
                      <a16:creationId xmlns:a16="http://schemas.microsoft.com/office/drawing/2014/main" id="{80A782C7-C1AA-47AA-B8CB-EC21D3224BF6}"/>
                    </a:ext>
                  </a:extLst>
                </p14:cNvPr>
                <p14:cNvContentPartPr/>
                <p14:nvPr/>
              </p14:nvContentPartPr>
              <p14:xfrm>
                <a:off x="4768359" y="6489006"/>
                <a:ext cx="81720" cy="72720"/>
              </p14:xfrm>
            </p:contentPart>
          </mc:Choice>
          <mc:Fallback>
            <p:pic>
              <p:nvPicPr>
                <p:cNvPr id="119880" name="Freihand 119879">
                  <a:extLst>
                    <a:ext uri="{FF2B5EF4-FFF2-40B4-BE49-F238E27FC236}">
                      <a16:creationId xmlns:a16="http://schemas.microsoft.com/office/drawing/2014/main" id="{80A782C7-C1AA-47AA-B8CB-EC21D3224BF6}"/>
                    </a:ext>
                  </a:extLst>
                </p:cNvPr>
                <p:cNvPicPr/>
                <p:nvPr/>
              </p:nvPicPr>
              <p:blipFill>
                <a:blip r:embed="rId216"/>
                <a:stretch>
                  <a:fillRect/>
                </a:stretch>
              </p:blipFill>
              <p:spPr>
                <a:xfrm>
                  <a:off x="4764039" y="6484686"/>
                  <a:ext cx="9036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217">
              <p14:nvContentPartPr>
                <p14:cNvPr id="119881" name="Freihand 119880">
                  <a:extLst>
                    <a:ext uri="{FF2B5EF4-FFF2-40B4-BE49-F238E27FC236}">
                      <a16:creationId xmlns:a16="http://schemas.microsoft.com/office/drawing/2014/main" id="{657EE342-9F4E-4053-9C53-2E0A8A6DDFB9}"/>
                    </a:ext>
                  </a:extLst>
                </p14:cNvPr>
                <p14:cNvContentPartPr/>
                <p14:nvPr/>
              </p14:nvContentPartPr>
              <p14:xfrm>
                <a:off x="4764759" y="6414846"/>
                <a:ext cx="118080" cy="222840"/>
              </p14:xfrm>
            </p:contentPart>
          </mc:Choice>
          <mc:Fallback>
            <p:pic>
              <p:nvPicPr>
                <p:cNvPr id="119881" name="Freihand 119880">
                  <a:extLst>
                    <a:ext uri="{FF2B5EF4-FFF2-40B4-BE49-F238E27FC236}">
                      <a16:creationId xmlns:a16="http://schemas.microsoft.com/office/drawing/2014/main" id="{657EE342-9F4E-4053-9C53-2E0A8A6DDFB9}"/>
                    </a:ext>
                  </a:extLst>
                </p:cNvPr>
                <p:cNvPicPr/>
                <p:nvPr/>
              </p:nvPicPr>
              <p:blipFill>
                <a:blip r:embed="rId218"/>
                <a:stretch>
                  <a:fillRect/>
                </a:stretch>
              </p:blipFill>
              <p:spPr>
                <a:xfrm>
                  <a:off x="4760439" y="6410526"/>
                  <a:ext cx="126720" cy="231480"/>
                </a:xfrm>
                <a:prstGeom prst="rect">
                  <a:avLst/>
                </a:prstGeom>
              </p:spPr>
            </p:pic>
          </mc:Fallback>
        </mc:AlternateContent>
        <mc:AlternateContent xmlns:mc="http://schemas.openxmlformats.org/markup-compatibility/2006">
          <mc:Choice xmlns:p14="http://schemas.microsoft.com/office/powerpoint/2010/main" Requires="p14">
            <p:contentPart p14:bwMode="auto" r:id="rId219">
              <p14:nvContentPartPr>
                <p14:cNvPr id="119884" name="Freihand 119883">
                  <a:extLst>
                    <a:ext uri="{FF2B5EF4-FFF2-40B4-BE49-F238E27FC236}">
                      <a16:creationId xmlns:a16="http://schemas.microsoft.com/office/drawing/2014/main" id="{5AD4C4E7-D76E-4D84-847C-9F747F65CA18}"/>
                    </a:ext>
                  </a:extLst>
                </p14:cNvPr>
                <p14:cNvContentPartPr/>
                <p14:nvPr/>
              </p14:nvContentPartPr>
              <p14:xfrm>
                <a:off x="4926759" y="6507726"/>
                <a:ext cx="245160" cy="76320"/>
              </p14:xfrm>
            </p:contentPart>
          </mc:Choice>
          <mc:Fallback>
            <p:pic>
              <p:nvPicPr>
                <p:cNvPr id="119884" name="Freihand 119883">
                  <a:extLst>
                    <a:ext uri="{FF2B5EF4-FFF2-40B4-BE49-F238E27FC236}">
                      <a16:creationId xmlns:a16="http://schemas.microsoft.com/office/drawing/2014/main" id="{5AD4C4E7-D76E-4D84-847C-9F747F65CA18}"/>
                    </a:ext>
                  </a:extLst>
                </p:cNvPr>
                <p:cNvPicPr/>
                <p:nvPr/>
              </p:nvPicPr>
              <p:blipFill>
                <a:blip r:embed="rId220"/>
                <a:stretch>
                  <a:fillRect/>
                </a:stretch>
              </p:blipFill>
              <p:spPr>
                <a:xfrm>
                  <a:off x="4922439" y="6503406"/>
                  <a:ext cx="253800" cy="84960"/>
                </a:xfrm>
                <a:prstGeom prst="rect">
                  <a:avLst/>
                </a:prstGeom>
              </p:spPr>
            </p:pic>
          </mc:Fallback>
        </mc:AlternateContent>
        <mc:AlternateContent xmlns:mc="http://schemas.openxmlformats.org/markup-compatibility/2006">
          <mc:Choice xmlns:p14="http://schemas.microsoft.com/office/powerpoint/2010/main" Requires="p14">
            <p:contentPart p14:bwMode="auto" r:id="rId221">
              <p14:nvContentPartPr>
                <p14:cNvPr id="119885" name="Freihand 119884">
                  <a:extLst>
                    <a:ext uri="{FF2B5EF4-FFF2-40B4-BE49-F238E27FC236}">
                      <a16:creationId xmlns:a16="http://schemas.microsoft.com/office/drawing/2014/main" id="{6DA1E0C9-8527-43E6-A5C0-1432D226E658}"/>
                    </a:ext>
                  </a:extLst>
                </p14:cNvPr>
                <p14:cNvContentPartPr/>
                <p14:nvPr/>
              </p14:nvContentPartPr>
              <p14:xfrm>
                <a:off x="5208279" y="6504486"/>
                <a:ext cx="94320" cy="65160"/>
              </p14:xfrm>
            </p:contentPart>
          </mc:Choice>
          <mc:Fallback>
            <p:pic>
              <p:nvPicPr>
                <p:cNvPr id="119885" name="Freihand 119884">
                  <a:extLst>
                    <a:ext uri="{FF2B5EF4-FFF2-40B4-BE49-F238E27FC236}">
                      <a16:creationId xmlns:a16="http://schemas.microsoft.com/office/drawing/2014/main" id="{6DA1E0C9-8527-43E6-A5C0-1432D226E658}"/>
                    </a:ext>
                  </a:extLst>
                </p:cNvPr>
                <p:cNvPicPr/>
                <p:nvPr/>
              </p:nvPicPr>
              <p:blipFill>
                <a:blip r:embed="rId222"/>
                <a:stretch>
                  <a:fillRect/>
                </a:stretch>
              </p:blipFill>
              <p:spPr>
                <a:xfrm>
                  <a:off x="5203959" y="6500166"/>
                  <a:ext cx="102960" cy="73800"/>
                </a:xfrm>
                <a:prstGeom prst="rect">
                  <a:avLst/>
                </a:prstGeom>
              </p:spPr>
            </p:pic>
          </mc:Fallback>
        </mc:AlternateContent>
        <mc:AlternateContent xmlns:mc="http://schemas.openxmlformats.org/markup-compatibility/2006">
          <mc:Choice xmlns:p14="http://schemas.microsoft.com/office/powerpoint/2010/main" Requires="p14">
            <p:contentPart p14:bwMode="auto" r:id="rId223">
              <p14:nvContentPartPr>
                <p14:cNvPr id="119886" name="Freihand 119885">
                  <a:extLst>
                    <a:ext uri="{FF2B5EF4-FFF2-40B4-BE49-F238E27FC236}">
                      <a16:creationId xmlns:a16="http://schemas.microsoft.com/office/drawing/2014/main" id="{928658B2-E0C4-4088-8E50-8B7FE0FDFE1A}"/>
                    </a:ext>
                  </a:extLst>
                </p14:cNvPr>
                <p14:cNvContentPartPr/>
                <p14:nvPr/>
              </p14:nvContentPartPr>
              <p14:xfrm>
                <a:off x="5307999" y="6520686"/>
                <a:ext cx="76680" cy="43200"/>
              </p14:xfrm>
            </p:contentPart>
          </mc:Choice>
          <mc:Fallback>
            <p:pic>
              <p:nvPicPr>
                <p:cNvPr id="119886" name="Freihand 119885">
                  <a:extLst>
                    <a:ext uri="{FF2B5EF4-FFF2-40B4-BE49-F238E27FC236}">
                      <a16:creationId xmlns:a16="http://schemas.microsoft.com/office/drawing/2014/main" id="{928658B2-E0C4-4088-8E50-8B7FE0FDFE1A}"/>
                    </a:ext>
                  </a:extLst>
                </p:cNvPr>
                <p:cNvPicPr/>
                <p:nvPr/>
              </p:nvPicPr>
              <p:blipFill>
                <a:blip r:embed="rId224"/>
                <a:stretch>
                  <a:fillRect/>
                </a:stretch>
              </p:blipFill>
              <p:spPr>
                <a:xfrm>
                  <a:off x="5303679" y="6516366"/>
                  <a:ext cx="85320" cy="51840"/>
                </a:xfrm>
                <a:prstGeom prst="rect">
                  <a:avLst/>
                </a:prstGeom>
              </p:spPr>
            </p:pic>
          </mc:Fallback>
        </mc:AlternateContent>
        <mc:AlternateContent xmlns:mc="http://schemas.openxmlformats.org/markup-compatibility/2006">
          <mc:Choice xmlns:p14="http://schemas.microsoft.com/office/powerpoint/2010/main" Requires="p14">
            <p:contentPart p14:bwMode="auto" r:id="rId225">
              <p14:nvContentPartPr>
                <p14:cNvPr id="119887" name="Freihand 119886">
                  <a:extLst>
                    <a:ext uri="{FF2B5EF4-FFF2-40B4-BE49-F238E27FC236}">
                      <a16:creationId xmlns:a16="http://schemas.microsoft.com/office/drawing/2014/main" id="{D2C5CCE8-42A2-4105-9B6D-4549D101354B}"/>
                    </a:ext>
                  </a:extLst>
                </p14:cNvPr>
                <p14:cNvContentPartPr/>
                <p14:nvPr/>
              </p14:nvContentPartPr>
              <p14:xfrm>
                <a:off x="5389719" y="6454086"/>
                <a:ext cx="189720" cy="114480"/>
              </p14:xfrm>
            </p:contentPart>
          </mc:Choice>
          <mc:Fallback>
            <p:pic>
              <p:nvPicPr>
                <p:cNvPr id="119887" name="Freihand 119886">
                  <a:extLst>
                    <a:ext uri="{FF2B5EF4-FFF2-40B4-BE49-F238E27FC236}">
                      <a16:creationId xmlns:a16="http://schemas.microsoft.com/office/drawing/2014/main" id="{D2C5CCE8-42A2-4105-9B6D-4549D101354B}"/>
                    </a:ext>
                  </a:extLst>
                </p:cNvPr>
                <p:cNvPicPr/>
                <p:nvPr/>
              </p:nvPicPr>
              <p:blipFill>
                <a:blip r:embed="rId226"/>
                <a:stretch>
                  <a:fillRect/>
                </a:stretch>
              </p:blipFill>
              <p:spPr>
                <a:xfrm>
                  <a:off x="5385399" y="6449766"/>
                  <a:ext cx="19836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227">
              <p14:nvContentPartPr>
                <p14:cNvPr id="119888" name="Freihand 119887">
                  <a:extLst>
                    <a:ext uri="{FF2B5EF4-FFF2-40B4-BE49-F238E27FC236}">
                      <a16:creationId xmlns:a16="http://schemas.microsoft.com/office/drawing/2014/main" id="{717C4820-8A59-4A50-83B9-0708852260CC}"/>
                    </a:ext>
                  </a:extLst>
                </p14:cNvPr>
                <p14:cNvContentPartPr/>
                <p14:nvPr/>
              </p14:nvContentPartPr>
              <p14:xfrm>
                <a:off x="5574039" y="6449406"/>
                <a:ext cx="77400" cy="83880"/>
              </p14:xfrm>
            </p:contentPart>
          </mc:Choice>
          <mc:Fallback>
            <p:pic>
              <p:nvPicPr>
                <p:cNvPr id="119888" name="Freihand 119887">
                  <a:extLst>
                    <a:ext uri="{FF2B5EF4-FFF2-40B4-BE49-F238E27FC236}">
                      <a16:creationId xmlns:a16="http://schemas.microsoft.com/office/drawing/2014/main" id="{717C4820-8A59-4A50-83B9-0708852260CC}"/>
                    </a:ext>
                  </a:extLst>
                </p:cNvPr>
                <p:cNvPicPr/>
                <p:nvPr/>
              </p:nvPicPr>
              <p:blipFill>
                <a:blip r:embed="rId228"/>
                <a:stretch>
                  <a:fillRect/>
                </a:stretch>
              </p:blipFill>
              <p:spPr>
                <a:xfrm>
                  <a:off x="5569719" y="6445086"/>
                  <a:ext cx="86040" cy="92520"/>
                </a:xfrm>
                <a:prstGeom prst="rect">
                  <a:avLst/>
                </a:prstGeom>
              </p:spPr>
            </p:pic>
          </mc:Fallback>
        </mc:AlternateContent>
        <mc:AlternateContent xmlns:mc="http://schemas.openxmlformats.org/markup-compatibility/2006">
          <mc:Choice xmlns:p14="http://schemas.microsoft.com/office/powerpoint/2010/main" Requires="p14">
            <p:contentPart p14:bwMode="auto" r:id="rId229">
              <p14:nvContentPartPr>
                <p14:cNvPr id="119889" name="Freihand 119888">
                  <a:extLst>
                    <a:ext uri="{FF2B5EF4-FFF2-40B4-BE49-F238E27FC236}">
                      <a16:creationId xmlns:a16="http://schemas.microsoft.com/office/drawing/2014/main" id="{56B82694-6DE5-41B0-92FC-DB1F35B59107}"/>
                    </a:ext>
                  </a:extLst>
                </p14:cNvPr>
                <p14:cNvContentPartPr/>
                <p14:nvPr/>
              </p14:nvContentPartPr>
              <p14:xfrm>
                <a:off x="5598519" y="6508446"/>
                <a:ext cx="79920" cy="360"/>
              </p14:xfrm>
            </p:contentPart>
          </mc:Choice>
          <mc:Fallback>
            <p:pic>
              <p:nvPicPr>
                <p:cNvPr id="119889" name="Freihand 119888">
                  <a:extLst>
                    <a:ext uri="{FF2B5EF4-FFF2-40B4-BE49-F238E27FC236}">
                      <a16:creationId xmlns:a16="http://schemas.microsoft.com/office/drawing/2014/main" id="{56B82694-6DE5-41B0-92FC-DB1F35B59107}"/>
                    </a:ext>
                  </a:extLst>
                </p:cNvPr>
                <p:cNvPicPr/>
                <p:nvPr/>
              </p:nvPicPr>
              <p:blipFill>
                <a:blip r:embed="rId230"/>
                <a:stretch>
                  <a:fillRect/>
                </a:stretch>
              </p:blipFill>
              <p:spPr>
                <a:xfrm>
                  <a:off x="5594199" y="6504126"/>
                  <a:ext cx="8856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231">
              <p14:nvContentPartPr>
                <p14:cNvPr id="119890" name="Freihand 119889">
                  <a:extLst>
                    <a:ext uri="{FF2B5EF4-FFF2-40B4-BE49-F238E27FC236}">
                      <a16:creationId xmlns:a16="http://schemas.microsoft.com/office/drawing/2014/main" id="{4A04320E-753D-4098-8DFA-212B71317EF3}"/>
                    </a:ext>
                  </a:extLst>
                </p14:cNvPr>
                <p14:cNvContentPartPr/>
                <p14:nvPr/>
              </p14:nvContentPartPr>
              <p14:xfrm>
                <a:off x="5665839" y="6471726"/>
                <a:ext cx="82080" cy="66960"/>
              </p14:xfrm>
            </p:contentPart>
          </mc:Choice>
          <mc:Fallback>
            <p:pic>
              <p:nvPicPr>
                <p:cNvPr id="119890" name="Freihand 119889">
                  <a:extLst>
                    <a:ext uri="{FF2B5EF4-FFF2-40B4-BE49-F238E27FC236}">
                      <a16:creationId xmlns:a16="http://schemas.microsoft.com/office/drawing/2014/main" id="{4A04320E-753D-4098-8DFA-212B71317EF3}"/>
                    </a:ext>
                  </a:extLst>
                </p:cNvPr>
                <p:cNvPicPr/>
                <p:nvPr/>
              </p:nvPicPr>
              <p:blipFill>
                <a:blip r:embed="rId232"/>
                <a:stretch>
                  <a:fillRect/>
                </a:stretch>
              </p:blipFill>
              <p:spPr>
                <a:xfrm>
                  <a:off x="5661519" y="6467406"/>
                  <a:ext cx="9072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233">
              <p14:nvContentPartPr>
                <p14:cNvPr id="119891" name="Freihand 119890">
                  <a:extLst>
                    <a:ext uri="{FF2B5EF4-FFF2-40B4-BE49-F238E27FC236}">
                      <a16:creationId xmlns:a16="http://schemas.microsoft.com/office/drawing/2014/main" id="{ACE09227-4B89-45BD-BEE7-B07830FEA0EB}"/>
                    </a:ext>
                  </a:extLst>
                </p14:cNvPr>
                <p14:cNvContentPartPr/>
                <p14:nvPr/>
              </p14:nvContentPartPr>
              <p14:xfrm>
                <a:off x="5763039" y="6445806"/>
                <a:ext cx="121680" cy="95400"/>
              </p14:xfrm>
            </p:contentPart>
          </mc:Choice>
          <mc:Fallback>
            <p:pic>
              <p:nvPicPr>
                <p:cNvPr id="119891" name="Freihand 119890">
                  <a:extLst>
                    <a:ext uri="{FF2B5EF4-FFF2-40B4-BE49-F238E27FC236}">
                      <a16:creationId xmlns:a16="http://schemas.microsoft.com/office/drawing/2014/main" id="{ACE09227-4B89-45BD-BEE7-B07830FEA0EB}"/>
                    </a:ext>
                  </a:extLst>
                </p:cNvPr>
                <p:cNvPicPr/>
                <p:nvPr/>
              </p:nvPicPr>
              <p:blipFill>
                <a:blip r:embed="rId234"/>
                <a:stretch>
                  <a:fillRect/>
                </a:stretch>
              </p:blipFill>
              <p:spPr>
                <a:xfrm>
                  <a:off x="5758719" y="6441486"/>
                  <a:ext cx="13032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235">
              <p14:nvContentPartPr>
                <p14:cNvPr id="119892" name="Freihand 119891">
                  <a:extLst>
                    <a:ext uri="{FF2B5EF4-FFF2-40B4-BE49-F238E27FC236}">
                      <a16:creationId xmlns:a16="http://schemas.microsoft.com/office/drawing/2014/main" id="{60442B67-0079-495A-A979-74AD60E8AD9E}"/>
                    </a:ext>
                  </a:extLst>
                </p14:cNvPr>
                <p14:cNvContentPartPr/>
                <p14:nvPr/>
              </p14:nvContentPartPr>
              <p14:xfrm>
                <a:off x="6001719" y="6450486"/>
                <a:ext cx="180360" cy="169920"/>
              </p14:xfrm>
            </p:contentPart>
          </mc:Choice>
          <mc:Fallback>
            <p:pic>
              <p:nvPicPr>
                <p:cNvPr id="119892" name="Freihand 119891">
                  <a:extLst>
                    <a:ext uri="{FF2B5EF4-FFF2-40B4-BE49-F238E27FC236}">
                      <a16:creationId xmlns:a16="http://schemas.microsoft.com/office/drawing/2014/main" id="{60442B67-0079-495A-A979-74AD60E8AD9E}"/>
                    </a:ext>
                  </a:extLst>
                </p:cNvPr>
                <p:cNvPicPr/>
                <p:nvPr/>
              </p:nvPicPr>
              <p:blipFill>
                <a:blip r:embed="rId236"/>
                <a:stretch>
                  <a:fillRect/>
                </a:stretch>
              </p:blipFill>
              <p:spPr>
                <a:xfrm>
                  <a:off x="5997399" y="6446166"/>
                  <a:ext cx="189000" cy="178560"/>
                </a:xfrm>
                <a:prstGeom prst="rect">
                  <a:avLst/>
                </a:prstGeom>
              </p:spPr>
            </p:pic>
          </mc:Fallback>
        </mc:AlternateContent>
        <mc:AlternateContent xmlns:mc="http://schemas.openxmlformats.org/markup-compatibility/2006">
          <mc:Choice xmlns:p14="http://schemas.microsoft.com/office/powerpoint/2010/main" Requires="p14">
            <p:contentPart p14:bwMode="auto" r:id="rId237">
              <p14:nvContentPartPr>
                <p14:cNvPr id="119893" name="Freihand 119892">
                  <a:extLst>
                    <a:ext uri="{FF2B5EF4-FFF2-40B4-BE49-F238E27FC236}">
                      <a16:creationId xmlns:a16="http://schemas.microsoft.com/office/drawing/2014/main" id="{AE5CF518-89D8-4EF3-93AF-79A906DC4E66}"/>
                    </a:ext>
                  </a:extLst>
                </p14:cNvPr>
                <p14:cNvContentPartPr/>
                <p14:nvPr/>
              </p14:nvContentPartPr>
              <p14:xfrm>
                <a:off x="6195039" y="6459486"/>
                <a:ext cx="235800" cy="66240"/>
              </p14:xfrm>
            </p:contentPart>
          </mc:Choice>
          <mc:Fallback>
            <p:pic>
              <p:nvPicPr>
                <p:cNvPr id="119893" name="Freihand 119892">
                  <a:extLst>
                    <a:ext uri="{FF2B5EF4-FFF2-40B4-BE49-F238E27FC236}">
                      <a16:creationId xmlns:a16="http://schemas.microsoft.com/office/drawing/2014/main" id="{AE5CF518-89D8-4EF3-93AF-79A906DC4E66}"/>
                    </a:ext>
                  </a:extLst>
                </p:cNvPr>
                <p:cNvPicPr/>
                <p:nvPr/>
              </p:nvPicPr>
              <p:blipFill>
                <a:blip r:embed="rId238"/>
                <a:stretch>
                  <a:fillRect/>
                </a:stretch>
              </p:blipFill>
              <p:spPr>
                <a:xfrm>
                  <a:off x="6190719" y="6455166"/>
                  <a:ext cx="244440" cy="74880"/>
                </a:xfrm>
                <a:prstGeom prst="rect">
                  <a:avLst/>
                </a:prstGeom>
              </p:spPr>
            </p:pic>
          </mc:Fallback>
        </mc:AlternateContent>
        <mc:AlternateContent xmlns:mc="http://schemas.openxmlformats.org/markup-compatibility/2006">
          <mc:Choice xmlns:p14="http://schemas.microsoft.com/office/powerpoint/2010/main" Requires="p14">
            <p:contentPart p14:bwMode="auto" r:id="rId239">
              <p14:nvContentPartPr>
                <p14:cNvPr id="119894" name="Freihand 119893">
                  <a:extLst>
                    <a:ext uri="{FF2B5EF4-FFF2-40B4-BE49-F238E27FC236}">
                      <a16:creationId xmlns:a16="http://schemas.microsoft.com/office/drawing/2014/main" id="{0AF89AE5-FB69-46DF-B356-DCEF30BCDA7B}"/>
                    </a:ext>
                  </a:extLst>
                </p14:cNvPr>
                <p14:cNvContentPartPr/>
                <p14:nvPr/>
              </p14:nvContentPartPr>
              <p14:xfrm>
                <a:off x="6472599" y="6381006"/>
                <a:ext cx="121320" cy="121320"/>
              </p14:xfrm>
            </p:contentPart>
          </mc:Choice>
          <mc:Fallback>
            <p:pic>
              <p:nvPicPr>
                <p:cNvPr id="119894" name="Freihand 119893">
                  <a:extLst>
                    <a:ext uri="{FF2B5EF4-FFF2-40B4-BE49-F238E27FC236}">
                      <a16:creationId xmlns:a16="http://schemas.microsoft.com/office/drawing/2014/main" id="{0AF89AE5-FB69-46DF-B356-DCEF30BCDA7B}"/>
                    </a:ext>
                  </a:extLst>
                </p:cNvPr>
                <p:cNvPicPr/>
                <p:nvPr/>
              </p:nvPicPr>
              <p:blipFill>
                <a:blip r:embed="rId240"/>
                <a:stretch>
                  <a:fillRect/>
                </a:stretch>
              </p:blipFill>
              <p:spPr>
                <a:xfrm>
                  <a:off x="6468279" y="6376686"/>
                  <a:ext cx="129960" cy="129960"/>
                </a:xfrm>
                <a:prstGeom prst="rect">
                  <a:avLst/>
                </a:prstGeom>
              </p:spPr>
            </p:pic>
          </mc:Fallback>
        </mc:AlternateContent>
        <mc:AlternateContent xmlns:mc="http://schemas.openxmlformats.org/markup-compatibility/2006">
          <mc:Choice xmlns:p14="http://schemas.microsoft.com/office/powerpoint/2010/main" Requires="p14">
            <p:contentPart p14:bwMode="auto" r:id="rId241">
              <p14:nvContentPartPr>
                <p14:cNvPr id="119895" name="Freihand 119894">
                  <a:extLst>
                    <a:ext uri="{FF2B5EF4-FFF2-40B4-BE49-F238E27FC236}">
                      <a16:creationId xmlns:a16="http://schemas.microsoft.com/office/drawing/2014/main" id="{48DD4842-CCEE-4B9D-BE16-DB894B0B0BE0}"/>
                    </a:ext>
                  </a:extLst>
                </p14:cNvPr>
                <p14:cNvContentPartPr/>
                <p14:nvPr/>
              </p14:nvContentPartPr>
              <p14:xfrm>
                <a:off x="6627759" y="6449406"/>
                <a:ext cx="115560" cy="17280"/>
              </p14:xfrm>
            </p:contentPart>
          </mc:Choice>
          <mc:Fallback>
            <p:pic>
              <p:nvPicPr>
                <p:cNvPr id="119895" name="Freihand 119894">
                  <a:extLst>
                    <a:ext uri="{FF2B5EF4-FFF2-40B4-BE49-F238E27FC236}">
                      <a16:creationId xmlns:a16="http://schemas.microsoft.com/office/drawing/2014/main" id="{48DD4842-CCEE-4B9D-BE16-DB894B0B0BE0}"/>
                    </a:ext>
                  </a:extLst>
                </p:cNvPr>
                <p:cNvPicPr/>
                <p:nvPr/>
              </p:nvPicPr>
              <p:blipFill>
                <a:blip r:embed="rId242"/>
                <a:stretch>
                  <a:fillRect/>
                </a:stretch>
              </p:blipFill>
              <p:spPr>
                <a:xfrm>
                  <a:off x="6623439" y="6445086"/>
                  <a:ext cx="124200" cy="25920"/>
                </a:xfrm>
                <a:prstGeom prst="rect">
                  <a:avLst/>
                </a:prstGeom>
              </p:spPr>
            </p:pic>
          </mc:Fallback>
        </mc:AlternateContent>
        <mc:AlternateContent xmlns:mc="http://schemas.openxmlformats.org/markup-compatibility/2006">
          <mc:Choice xmlns:p14="http://schemas.microsoft.com/office/powerpoint/2010/main" Requires="p14">
            <p:contentPart p14:bwMode="auto" r:id="rId243">
              <p14:nvContentPartPr>
                <p14:cNvPr id="119896" name="Freihand 119895">
                  <a:extLst>
                    <a:ext uri="{FF2B5EF4-FFF2-40B4-BE49-F238E27FC236}">
                      <a16:creationId xmlns:a16="http://schemas.microsoft.com/office/drawing/2014/main" id="{FA46A688-37B7-4C0E-8B9C-0505CFB088EC}"/>
                    </a:ext>
                  </a:extLst>
                </p14:cNvPr>
                <p14:cNvContentPartPr/>
                <p14:nvPr/>
              </p14:nvContentPartPr>
              <p14:xfrm>
                <a:off x="6734319" y="6415206"/>
                <a:ext cx="50760" cy="70560"/>
              </p14:xfrm>
            </p:contentPart>
          </mc:Choice>
          <mc:Fallback>
            <p:pic>
              <p:nvPicPr>
                <p:cNvPr id="119896" name="Freihand 119895">
                  <a:extLst>
                    <a:ext uri="{FF2B5EF4-FFF2-40B4-BE49-F238E27FC236}">
                      <a16:creationId xmlns:a16="http://schemas.microsoft.com/office/drawing/2014/main" id="{FA46A688-37B7-4C0E-8B9C-0505CFB088EC}"/>
                    </a:ext>
                  </a:extLst>
                </p:cNvPr>
                <p:cNvPicPr/>
                <p:nvPr/>
              </p:nvPicPr>
              <p:blipFill>
                <a:blip r:embed="rId244"/>
                <a:stretch>
                  <a:fillRect/>
                </a:stretch>
              </p:blipFill>
              <p:spPr>
                <a:xfrm>
                  <a:off x="6729999" y="6410886"/>
                  <a:ext cx="5940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245">
              <p14:nvContentPartPr>
                <p14:cNvPr id="119897" name="Freihand 119896">
                  <a:extLst>
                    <a:ext uri="{FF2B5EF4-FFF2-40B4-BE49-F238E27FC236}">
                      <a16:creationId xmlns:a16="http://schemas.microsoft.com/office/drawing/2014/main" id="{391C88C3-6BB1-4A7E-90F1-9670A8DAC85E}"/>
                    </a:ext>
                  </a:extLst>
                </p14:cNvPr>
                <p14:cNvContentPartPr/>
                <p14:nvPr/>
              </p14:nvContentPartPr>
              <p14:xfrm>
                <a:off x="6795159" y="6351126"/>
                <a:ext cx="213840" cy="135720"/>
              </p14:xfrm>
            </p:contentPart>
          </mc:Choice>
          <mc:Fallback>
            <p:pic>
              <p:nvPicPr>
                <p:cNvPr id="119897" name="Freihand 119896">
                  <a:extLst>
                    <a:ext uri="{FF2B5EF4-FFF2-40B4-BE49-F238E27FC236}">
                      <a16:creationId xmlns:a16="http://schemas.microsoft.com/office/drawing/2014/main" id="{391C88C3-6BB1-4A7E-90F1-9670A8DAC85E}"/>
                    </a:ext>
                  </a:extLst>
                </p:cNvPr>
                <p:cNvPicPr/>
                <p:nvPr/>
              </p:nvPicPr>
              <p:blipFill>
                <a:blip r:embed="rId246"/>
                <a:stretch>
                  <a:fillRect/>
                </a:stretch>
              </p:blipFill>
              <p:spPr>
                <a:xfrm>
                  <a:off x="6790839" y="6346806"/>
                  <a:ext cx="22248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247">
              <p14:nvContentPartPr>
                <p14:cNvPr id="119899" name="Freihand 119898">
                  <a:extLst>
                    <a:ext uri="{FF2B5EF4-FFF2-40B4-BE49-F238E27FC236}">
                      <a16:creationId xmlns:a16="http://schemas.microsoft.com/office/drawing/2014/main" id="{15658EC5-8068-4409-B4E6-A1015B1CE151}"/>
                    </a:ext>
                  </a:extLst>
                </p14:cNvPr>
                <p14:cNvContentPartPr/>
                <p14:nvPr/>
              </p14:nvContentPartPr>
              <p14:xfrm>
                <a:off x="6507879" y="6669726"/>
                <a:ext cx="130680" cy="23400"/>
              </p14:xfrm>
            </p:contentPart>
          </mc:Choice>
          <mc:Fallback>
            <p:pic>
              <p:nvPicPr>
                <p:cNvPr id="119899" name="Freihand 119898">
                  <a:extLst>
                    <a:ext uri="{FF2B5EF4-FFF2-40B4-BE49-F238E27FC236}">
                      <a16:creationId xmlns:a16="http://schemas.microsoft.com/office/drawing/2014/main" id="{15658EC5-8068-4409-B4E6-A1015B1CE151}"/>
                    </a:ext>
                  </a:extLst>
                </p:cNvPr>
                <p:cNvPicPr/>
                <p:nvPr/>
              </p:nvPicPr>
              <p:blipFill>
                <a:blip r:embed="rId248"/>
                <a:stretch>
                  <a:fillRect/>
                </a:stretch>
              </p:blipFill>
              <p:spPr>
                <a:xfrm>
                  <a:off x="6503559" y="6665406"/>
                  <a:ext cx="13932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249">
              <p14:nvContentPartPr>
                <p14:cNvPr id="119900" name="Freihand 119899">
                  <a:extLst>
                    <a:ext uri="{FF2B5EF4-FFF2-40B4-BE49-F238E27FC236}">
                      <a16:creationId xmlns:a16="http://schemas.microsoft.com/office/drawing/2014/main" id="{4FE6FC48-A892-44AC-93F2-1FF2C892A756}"/>
                    </a:ext>
                  </a:extLst>
                </p14:cNvPr>
                <p14:cNvContentPartPr/>
                <p14:nvPr/>
              </p14:nvContentPartPr>
              <p14:xfrm>
                <a:off x="6626319" y="6623646"/>
                <a:ext cx="101880" cy="122400"/>
              </p14:xfrm>
            </p:contentPart>
          </mc:Choice>
          <mc:Fallback>
            <p:pic>
              <p:nvPicPr>
                <p:cNvPr id="119900" name="Freihand 119899">
                  <a:extLst>
                    <a:ext uri="{FF2B5EF4-FFF2-40B4-BE49-F238E27FC236}">
                      <a16:creationId xmlns:a16="http://schemas.microsoft.com/office/drawing/2014/main" id="{4FE6FC48-A892-44AC-93F2-1FF2C892A756}"/>
                    </a:ext>
                  </a:extLst>
                </p:cNvPr>
                <p:cNvPicPr/>
                <p:nvPr/>
              </p:nvPicPr>
              <p:blipFill>
                <a:blip r:embed="rId250"/>
                <a:stretch>
                  <a:fillRect/>
                </a:stretch>
              </p:blipFill>
              <p:spPr>
                <a:xfrm>
                  <a:off x="6621999" y="6619326"/>
                  <a:ext cx="110520" cy="131040"/>
                </a:xfrm>
                <a:prstGeom prst="rect">
                  <a:avLst/>
                </a:prstGeom>
              </p:spPr>
            </p:pic>
          </mc:Fallback>
        </mc:AlternateContent>
        <mc:AlternateContent xmlns:mc="http://schemas.openxmlformats.org/markup-compatibility/2006">
          <mc:Choice xmlns:p14="http://schemas.microsoft.com/office/powerpoint/2010/main" Requires="p14">
            <p:contentPart p14:bwMode="auto" r:id="rId251">
              <p14:nvContentPartPr>
                <p14:cNvPr id="119902" name="Freihand 119901">
                  <a:extLst>
                    <a:ext uri="{FF2B5EF4-FFF2-40B4-BE49-F238E27FC236}">
                      <a16:creationId xmlns:a16="http://schemas.microsoft.com/office/drawing/2014/main" id="{312FD28C-262C-49B4-91F1-C05B8FE40148}"/>
                    </a:ext>
                  </a:extLst>
                </p14:cNvPr>
                <p14:cNvContentPartPr/>
                <p14:nvPr/>
              </p14:nvContentPartPr>
              <p14:xfrm>
                <a:off x="6822879" y="6590886"/>
                <a:ext cx="128520" cy="88200"/>
              </p14:xfrm>
            </p:contentPart>
          </mc:Choice>
          <mc:Fallback>
            <p:pic>
              <p:nvPicPr>
                <p:cNvPr id="119902" name="Freihand 119901">
                  <a:extLst>
                    <a:ext uri="{FF2B5EF4-FFF2-40B4-BE49-F238E27FC236}">
                      <a16:creationId xmlns:a16="http://schemas.microsoft.com/office/drawing/2014/main" id="{312FD28C-262C-49B4-91F1-C05B8FE40148}"/>
                    </a:ext>
                  </a:extLst>
                </p:cNvPr>
                <p:cNvPicPr/>
                <p:nvPr/>
              </p:nvPicPr>
              <p:blipFill>
                <a:blip r:embed="rId252"/>
                <a:stretch>
                  <a:fillRect/>
                </a:stretch>
              </p:blipFill>
              <p:spPr>
                <a:xfrm>
                  <a:off x="6818559" y="6586566"/>
                  <a:ext cx="137160" cy="96840"/>
                </a:xfrm>
                <a:prstGeom prst="rect">
                  <a:avLst/>
                </a:prstGeom>
              </p:spPr>
            </p:pic>
          </mc:Fallback>
        </mc:AlternateContent>
        <mc:AlternateContent xmlns:mc="http://schemas.openxmlformats.org/markup-compatibility/2006">
          <mc:Choice xmlns:p14="http://schemas.microsoft.com/office/powerpoint/2010/main" Requires="p14">
            <p:contentPart p14:bwMode="auto" r:id="rId253">
              <p14:nvContentPartPr>
                <p14:cNvPr id="119903" name="Freihand 119902">
                  <a:extLst>
                    <a:ext uri="{FF2B5EF4-FFF2-40B4-BE49-F238E27FC236}">
                      <a16:creationId xmlns:a16="http://schemas.microsoft.com/office/drawing/2014/main" id="{97548FF5-32E1-41D8-8AA2-FF5D64D44479}"/>
                    </a:ext>
                  </a:extLst>
                </p14:cNvPr>
                <p14:cNvContentPartPr/>
                <p14:nvPr/>
              </p14:nvContentPartPr>
              <p14:xfrm>
                <a:off x="7050399" y="6589086"/>
                <a:ext cx="16200" cy="107280"/>
              </p14:xfrm>
            </p:contentPart>
          </mc:Choice>
          <mc:Fallback>
            <p:pic>
              <p:nvPicPr>
                <p:cNvPr id="119903" name="Freihand 119902">
                  <a:extLst>
                    <a:ext uri="{FF2B5EF4-FFF2-40B4-BE49-F238E27FC236}">
                      <a16:creationId xmlns:a16="http://schemas.microsoft.com/office/drawing/2014/main" id="{97548FF5-32E1-41D8-8AA2-FF5D64D44479}"/>
                    </a:ext>
                  </a:extLst>
                </p:cNvPr>
                <p:cNvPicPr/>
                <p:nvPr/>
              </p:nvPicPr>
              <p:blipFill>
                <a:blip r:embed="rId254"/>
                <a:stretch>
                  <a:fillRect/>
                </a:stretch>
              </p:blipFill>
              <p:spPr>
                <a:xfrm>
                  <a:off x="7046079" y="6584766"/>
                  <a:ext cx="24840" cy="115920"/>
                </a:xfrm>
                <a:prstGeom prst="rect">
                  <a:avLst/>
                </a:prstGeom>
              </p:spPr>
            </p:pic>
          </mc:Fallback>
        </mc:AlternateContent>
        <mc:AlternateContent xmlns:mc="http://schemas.openxmlformats.org/markup-compatibility/2006">
          <mc:Choice xmlns:p14="http://schemas.microsoft.com/office/powerpoint/2010/main" Requires="p14">
            <p:contentPart p14:bwMode="auto" r:id="rId255">
              <p14:nvContentPartPr>
                <p14:cNvPr id="119904" name="Freihand 119903">
                  <a:extLst>
                    <a:ext uri="{FF2B5EF4-FFF2-40B4-BE49-F238E27FC236}">
                      <a16:creationId xmlns:a16="http://schemas.microsoft.com/office/drawing/2014/main" id="{B2880056-267C-4E8B-871A-EEA9804910B2}"/>
                    </a:ext>
                  </a:extLst>
                </p14:cNvPr>
                <p14:cNvContentPartPr/>
                <p14:nvPr/>
              </p14:nvContentPartPr>
              <p14:xfrm>
                <a:off x="7014399" y="6630846"/>
                <a:ext cx="86760" cy="17280"/>
              </p14:xfrm>
            </p:contentPart>
          </mc:Choice>
          <mc:Fallback>
            <p:pic>
              <p:nvPicPr>
                <p:cNvPr id="119904" name="Freihand 119903">
                  <a:extLst>
                    <a:ext uri="{FF2B5EF4-FFF2-40B4-BE49-F238E27FC236}">
                      <a16:creationId xmlns:a16="http://schemas.microsoft.com/office/drawing/2014/main" id="{B2880056-267C-4E8B-871A-EEA9804910B2}"/>
                    </a:ext>
                  </a:extLst>
                </p:cNvPr>
                <p:cNvPicPr/>
                <p:nvPr/>
              </p:nvPicPr>
              <p:blipFill>
                <a:blip r:embed="rId256"/>
                <a:stretch>
                  <a:fillRect/>
                </a:stretch>
              </p:blipFill>
              <p:spPr>
                <a:xfrm>
                  <a:off x="7010079" y="6626526"/>
                  <a:ext cx="95400" cy="25920"/>
                </a:xfrm>
                <a:prstGeom prst="rect">
                  <a:avLst/>
                </a:prstGeom>
              </p:spPr>
            </p:pic>
          </mc:Fallback>
        </mc:AlternateContent>
        <mc:AlternateContent xmlns:mc="http://schemas.openxmlformats.org/markup-compatibility/2006">
          <mc:Choice xmlns:p14="http://schemas.microsoft.com/office/powerpoint/2010/main" Requires="p14">
            <p:contentPart p14:bwMode="auto" r:id="rId257">
              <p14:nvContentPartPr>
                <p14:cNvPr id="119905" name="Freihand 119904">
                  <a:extLst>
                    <a:ext uri="{FF2B5EF4-FFF2-40B4-BE49-F238E27FC236}">
                      <a16:creationId xmlns:a16="http://schemas.microsoft.com/office/drawing/2014/main" id="{091E4096-1E78-4A13-AC9A-CB1A39D4F5D6}"/>
                    </a:ext>
                  </a:extLst>
                </p14:cNvPr>
                <p14:cNvContentPartPr/>
                <p14:nvPr/>
              </p14:nvContentPartPr>
              <p14:xfrm>
                <a:off x="7141839" y="6590886"/>
                <a:ext cx="117000" cy="110520"/>
              </p14:xfrm>
            </p:contentPart>
          </mc:Choice>
          <mc:Fallback>
            <p:pic>
              <p:nvPicPr>
                <p:cNvPr id="119905" name="Freihand 119904">
                  <a:extLst>
                    <a:ext uri="{FF2B5EF4-FFF2-40B4-BE49-F238E27FC236}">
                      <a16:creationId xmlns:a16="http://schemas.microsoft.com/office/drawing/2014/main" id="{091E4096-1E78-4A13-AC9A-CB1A39D4F5D6}"/>
                    </a:ext>
                  </a:extLst>
                </p:cNvPr>
                <p:cNvPicPr/>
                <p:nvPr/>
              </p:nvPicPr>
              <p:blipFill>
                <a:blip r:embed="rId258"/>
                <a:stretch>
                  <a:fillRect/>
                </a:stretch>
              </p:blipFill>
              <p:spPr>
                <a:xfrm>
                  <a:off x="7137519" y="6586566"/>
                  <a:ext cx="12564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259">
              <p14:nvContentPartPr>
                <p14:cNvPr id="119906" name="Freihand 119905">
                  <a:extLst>
                    <a:ext uri="{FF2B5EF4-FFF2-40B4-BE49-F238E27FC236}">
                      <a16:creationId xmlns:a16="http://schemas.microsoft.com/office/drawing/2014/main" id="{ABBFD97F-EFD4-453D-AFC3-FBD72A3E534C}"/>
                    </a:ext>
                  </a:extLst>
                </p14:cNvPr>
                <p14:cNvContentPartPr/>
                <p14:nvPr/>
              </p14:nvContentPartPr>
              <p14:xfrm>
                <a:off x="7293759" y="6564246"/>
                <a:ext cx="50400" cy="91800"/>
              </p14:xfrm>
            </p:contentPart>
          </mc:Choice>
          <mc:Fallback>
            <p:pic>
              <p:nvPicPr>
                <p:cNvPr id="119906" name="Freihand 119905">
                  <a:extLst>
                    <a:ext uri="{FF2B5EF4-FFF2-40B4-BE49-F238E27FC236}">
                      <a16:creationId xmlns:a16="http://schemas.microsoft.com/office/drawing/2014/main" id="{ABBFD97F-EFD4-453D-AFC3-FBD72A3E534C}"/>
                    </a:ext>
                  </a:extLst>
                </p:cNvPr>
                <p:cNvPicPr/>
                <p:nvPr/>
              </p:nvPicPr>
              <p:blipFill>
                <a:blip r:embed="rId260"/>
                <a:stretch>
                  <a:fillRect/>
                </a:stretch>
              </p:blipFill>
              <p:spPr>
                <a:xfrm>
                  <a:off x="7289439" y="6559926"/>
                  <a:ext cx="59040" cy="100440"/>
                </a:xfrm>
                <a:prstGeom prst="rect">
                  <a:avLst/>
                </a:prstGeom>
              </p:spPr>
            </p:pic>
          </mc:Fallback>
        </mc:AlternateContent>
        <mc:AlternateContent xmlns:mc="http://schemas.openxmlformats.org/markup-compatibility/2006">
          <mc:Choice xmlns:p14="http://schemas.microsoft.com/office/powerpoint/2010/main" Requires="p14">
            <p:contentPart p14:bwMode="auto" r:id="rId261">
              <p14:nvContentPartPr>
                <p14:cNvPr id="119907" name="Freihand 119906">
                  <a:extLst>
                    <a:ext uri="{FF2B5EF4-FFF2-40B4-BE49-F238E27FC236}">
                      <a16:creationId xmlns:a16="http://schemas.microsoft.com/office/drawing/2014/main" id="{1E884E3B-FD88-42AA-A613-BF4E33D96493}"/>
                    </a:ext>
                  </a:extLst>
                </p14:cNvPr>
                <p14:cNvContentPartPr/>
                <p14:nvPr/>
              </p14:nvContentPartPr>
              <p14:xfrm>
                <a:off x="7360719" y="6541566"/>
                <a:ext cx="52560" cy="68760"/>
              </p14:xfrm>
            </p:contentPart>
          </mc:Choice>
          <mc:Fallback>
            <p:pic>
              <p:nvPicPr>
                <p:cNvPr id="119907" name="Freihand 119906">
                  <a:extLst>
                    <a:ext uri="{FF2B5EF4-FFF2-40B4-BE49-F238E27FC236}">
                      <a16:creationId xmlns:a16="http://schemas.microsoft.com/office/drawing/2014/main" id="{1E884E3B-FD88-42AA-A613-BF4E33D96493}"/>
                    </a:ext>
                  </a:extLst>
                </p:cNvPr>
                <p:cNvPicPr/>
                <p:nvPr/>
              </p:nvPicPr>
              <p:blipFill>
                <a:blip r:embed="rId262"/>
                <a:stretch>
                  <a:fillRect/>
                </a:stretch>
              </p:blipFill>
              <p:spPr>
                <a:xfrm>
                  <a:off x="7356399" y="6537246"/>
                  <a:ext cx="61200" cy="77400"/>
                </a:xfrm>
                <a:prstGeom prst="rect">
                  <a:avLst/>
                </a:prstGeom>
              </p:spPr>
            </p:pic>
          </mc:Fallback>
        </mc:AlternateContent>
        <mc:AlternateContent xmlns:mc="http://schemas.openxmlformats.org/markup-compatibility/2006">
          <mc:Choice xmlns:p14="http://schemas.microsoft.com/office/powerpoint/2010/main" Requires="p14">
            <p:contentPart p14:bwMode="auto" r:id="rId263">
              <p14:nvContentPartPr>
                <p14:cNvPr id="119908" name="Freihand 119907">
                  <a:extLst>
                    <a:ext uri="{FF2B5EF4-FFF2-40B4-BE49-F238E27FC236}">
                      <a16:creationId xmlns:a16="http://schemas.microsoft.com/office/drawing/2014/main" id="{0D5146ED-3E26-4C59-B79C-0B123C31A77A}"/>
                    </a:ext>
                  </a:extLst>
                </p14:cNvPr>
                <p14:cNvContentPartPr/>
                <p14:nvPr/>
              </p14:nvContentPartPr>
              <p14:xfrm>
                <a:off x="7400679" y="6584406"/>
                <a:ext cx="17280" cy="65160"/>
              </p14:xfrm>
            </p:contentPart>
          </mc:Choice>
          <mc:Fallback>
            <p:pic>
              <p:nvPicPr>
                <p:cNvPr id="119908" name="Freihand 119907">
                  <a:extLst>
                    <a:ext uri="{FF2B5EF4-FFF2-40B4-BE49-F238E27FC236}">
                      <a16:creationId xmlns:a16="http://schemas.microsoft.com/office/drawing/2014/main" id="{0D5146ED-3E26-4C59-B79C-0B123C31A77A}"/>
                    </a:ext>
                  </a:extLst>
                </p:cNvPr>
                <p:cNvPicPr/>
                <p:nvPr/>
              </p:nvPicPr>
              <p:blipFill>
                <a:blip r:embed="rId264"/>
                <a:stretch>
                  <a:fillRect/>
                </a:stretch>
              </p:blipFill>
              <p:spPr>
                <a:xfrm>
                  <a:off x="7396359" y="6580086"/>
                  <a:ext cx="25920" cy="73800"/>
                </a:xfrm>
                <a:prstGeom prst="rect">
                  <a:avLst/>
                </a:prstGeom>
              </p:spPr>
            </p:pic>
          </mc:Fallback>
        </mc:AlternateContent>
        <mc:AlternateContent xmlns:mc="http://schemas.openxmlformats.org/markup-compatibility/2006">
          <mc:Choice xmlns:p14="http://schemas.microsoft.com/office/powerpoint/2010/main" Requires="p14">
            <p:contentPart p14:bwMode="auto" r:id="rId265">
              <p14:nvContentPartPr>
                <p14:cNvPr id="119909" name="Freihand 119908">
                  <a:extLst>
                    <a:ext uri="{FF2B5EF4-FFF2-40B4-BE49-F238E27FC236}">
                      <a16:creationId xmlns:a16="http://schemas.microsoft.com/office/drawing/2014/main" id="{5FEB9AB0-19FD-4738-814B-2221323AF0B4}"/>
                    </a:ext>
                  </a:extLst>
                </p14:cNvPr>
                <p14:cNvContentPartPr/>
                <p14:nvPr/>
              </p14:nvContentPartPr>
              <p14:xfrm>
                <a:off x="7454679" y="6527886"/>
                <a:ext cx="45000" cy="82440"/>
              </p14:xfrm>
            </p:contentPart>
          </mc:Choice>
          <mc:Fallback>
            <p:pic>
              <p:nvPicPr>
                <p:cNvPr id="119909" name="Freihand 119908">
                  <a:extLst>
                    <a:ext uri="{FF2B5EF4-FFF2-40B4-BE49-F238E27FC236}">
                      <a16:creationId xmlns:a16="http://schemas.microsoft.com/office/drawing/2014/main" id="{5FEB9AB0-19FD-4738-814B-2221323AF0B4}"/>
                    </a:ext>
                  </a:extLst>
                </p:cNvPr>
                <p:cNvPicPr/>
                <p:nvPr/>
              </p:nvPicPr>
              <p:blipFill>
                <a:blip r:embed="rId266"/>
                <a:stretch>
                  <a:fillRect/>
                </a:stretch>
              </p:blipFill>
              <p:spPr>
                <a:xfrm>
                  <a:off x="7450359" y="6523566"/>
                  <a:ext cx="53640" cy="91080"/>
                </a:xfrm>
                <a:prstGeom prst="rect">
                  <a:avLst/>
                </a:prstGeom>
              </p:spPr>
            </p:pic>
          </mc:Fallback>
        </mc:AlternateContent>
        <mc:AlternateContent xmlns:mc="http://schemas.openxmlformats.org/markup-compatibility/2006">
          <mc:Choice xmlns:p14="http://schemas.microsoft.com/office/powerpoint/2010/main" Requires="p14">
            <p:contentPart p14:bwMode="auto" r:id="rId267">
              <p14:nvContentPartPr>
                <p14:cNvPr id="119910" name="Freihand 119909">
                  <a:extLst>
                    <a:ext uri="{FF2B5EF4-FFF2-40B4-BE49-F238E27FC236}">
                      <a16:creationId xmlns:a16="http://schemas.microsoft.com/office/drawing/2014/main" id="{0696761E-7B32-4D8F-A03F-E730D9C3C684}"/>
                    </a:ext>
                  </a:extLst>
                </p14:cNvPr>
                <p14:cNvContentPartPr/>
                <p14:nvPr/>
              </p14:nvContentPartPr>
              <p14:xfrm>
                <a:off x="7414719" y="6494766"/>
                <a:ext cx="54720" cy="73440"/>
              </p14:xfrm>
            </p:contentPart>
          </mc:Choice>
          <mc:Fallback>
            <p:pic>
              <p:nvPicPr>
                <p:cNvPr id="119910" name="Freihand 119909">
                  <a:extLst>
                    <a:ext uri="{FF2B5EF4-FFF2-40B4-BE49-F238E27FC236}">
                      <a16:creationId xmlns:a16="http://schemas.microsoft.com/office/drawing/2014/main" id="{0696761E-7B32-4D8F-A03F-E730D9C3C684}"/>
                    </a:ext>
                  </a:extLst>
                </p:cNvPr>
                <p:cNvPicPr/>
                <p:nvPr/>
              </p:nvPicPr>
              <p:blipFill>
                <a:blip r:embed="rId268"/>
                <a:stretch>
                  <a:fillRect/>
                </a:stretch>
              </p:blipFill>
              <p:spPr>
                <a:xfrm>
                  <a:off x="7410399" y="6490446"/>
                  <a:ext cx="63360" cy="82080"/>
                </a:xfrm>
                <a:prstGeom prst="rect">
                  <a:avLst/>
                </a:prstGeom>
              </p:spPr>
            </p:pic>
          </mc:Fallback>
        </mc:AlternateContent>
        <mc:AlternateContent xmlns:mc="http://schemas.openxmlformats.org/markup-compatibility/2006">
          <mc:Choice xmlns:p14="http://schemas.microsoft.com/office/powerpoint/2010/main" Requires="p14">
            <p:contentPart p14:bwMode="auto" r:id="rId269">
              <p14:nvContentPartPr>
                <p14:cNvPr id="119911" name="Freihand 119910">
                  <a:extLst>
                    <a:ext uri="{FF2B5EF4-FFF2-40B4-BE49-F238E27FC236}">
                      <a16:creationId xmlns:a16="http://schemas.microsoft.com/office/drawing/2014/main" id="{90573CA4-C3A8-4CB2-8FA9-3D636E98D482}"/>
                    </a:ext>
                  </a:extLst>
                </p14:cNvPr>
                <p14:cNvContentPartPr/>
                <p14:nvPr/>
              </p14:nvContentPartPr>
              <p14:xfrm>
                <a:off x="7474839" y="6558486"/>
                <a:ext cx="60120" cy="74520"/>
              </p14:xfrm>
            </p:contentPart>
          </mc:Choice>
          <mc:Fallback>
            <p:pic>
              <p:nvPicPr>
                <p:cNvPr id="119911" name="Freihand 119910">
                  <a:extLst>
                    <a:ext uri="{FF2B5EF4-FFF2-40B4-BE49-F238E27FC236}">
                      <a16:creationId xmlns:a16="http://schemas.microsoft.com/office/drawing/2014/main" id="{90573CA4-C3A8-4CB2-8FA9-3D636E98D482}"/>
                    </a:ext>
                  </a:extLst>
                </p:cNvPr>
                <p:cNvPicPr/>
                <p:nvPr/>
              </p:nvPicPr>
              <p:blipFill>
                <a:blip r:embed="rId270"/>
                <a:stretch>
                  <a:fillRect/>
                </a:stretch>
              </p:blipFill>
              <p:spPr>
                <a:xfrm>
                  <a:off x="7470519" y="6554166"/>
                  <a:ext cx="68760" cy="83160"/>
                </a:xfrm>
                <a:prstGeom prst="rect">
                  <a:avLst/>
                </a:prstGeom>
              </p:spPr>
            </p:pic>
          </mc:Fallback>
        </mc:AlternateContent>
        <mc:AlternateContent xmlns:mc="http://schemas.openxmlformats.org/markup-compatibility/2006">
          <mc:Choice xmlns:p14="http://schemas.microsoft.com/office/powerpoint/2010/main" Requires="p14">
            <p:contentPart p14:bwMode="auto" r:id="rId271">
              <p14:nvContentPartPr>
                <p14:cNvPr id="119912" name="Freihand 119911">
                  <a:extLst>
                    <a:ext uri="{FF2B5EF4-FFF2-40B4-BE49-F238E27FC236}">
                      <a16:creationId xmlns:a16="http://schemas.microsoft.com/office/drawing/2014/main" id="{FC6B086F-EFA4-45C2-B18E-FD6A7B598C12}"/>
                    </a:ext>
                  </a:extLst>
                </p14:cNvPr>
                <p14:cNvContentPartPr/>
                <p14:nvPr/>
              </p14:nvContentPartPr>
              <p14:xfrm>
                <a:off x="7459359" y="6469566"/>
                <a:ext cx="97920" cy="207720"/>
              </p14:xfrm>
            </p:contentPart>
          </mc:Choice>
          <mc:Fallback>
            <p:pic>
              <p:nvPicPr>
                <p:cNvPr id="119912" name="Freihand 119911">
                  <a:extLst>
                    <a:ext uri="{FF2B5EF4-FFF2-40B4-BE49-F238E27FC236}">
                      <a16:creationId xmlns:a16="http://schemas.microsoft.com/office/drawing/2014/main" id="{FC6B086F-EFA4-45C2-B18E-FD6A7B598C12}"/>
                    </a:ext>
                  </a:extLst>
                </p:cNvPr>
                <p:cNvPicPr/>
                <p:nvPr/>
              </p:nvPicPr>
              <p:blipFill>
                <a:blip r:embed="rId272"/>
                <a:stretch>
                  <a:fillRect/>
                </a:stretch>
              </p:blipFill>
              <p:spPr>
                <a:xfrm>
                  <a:off x="7455039" y="6465246"/>
                  <a:ext cx="106560" cy="216360"/>
                </a:xfrm>
                <a:prstGeom prst="rect">
                  <a:avLst/>
                </a:prstGeom>
              </p:spPr>
            </p:pic>
          </mc:Fallback>
        </mc:AlternateContent>
        <mc:AlternateContent xmlns:mc="http://schemas.openxmlformats.org/markup-compatibility/2006">
          <mc:Choice xmlns:p14="http://schemas.microsoft.com/office/powerpoint/2010/main" Requires="p14">
            <p:contentPart p14:bwMode="auto" r:id="rId273">
              <p14:nvContentPartPr>
                <p14:cNvPr id="119913" name="Freihand 119912">
                  <a:extLst>
                    <a:ext uri="{FF2B5EF4-FFF2-40B4-BE49-F238E27FC236}">
                      <a16:creationId xmlns:a16="http://schemas.microsoft.com/office/drawing/2014/main" id="{40B3C5CF-1016-4DFA-B2B7-F90B0A027D59}"/>
                    </a:ext>
                  </a:extLst>
                </p14:cNvPr>
                <p14:cNvContentPartPr/>
                <p14:nvPr/>
              </p14:nvContentPartPr>
              <p14:xfrm>
                <a:off x="6799839" y="6517806"/>
                <a:ext cx="103680" cy="204840"/>
              </p14:xfrm>
            </p:contentPart>
          </mc:Choice>
          <mc:Fallback>
            <p:pic>
              <p:nvPicPr>
                <p:cNvPr id="119913" name="Freihand 119912">
                  <a:extLst>
                    <a:ext uri="{FF2B5EF4-FFF2-40B4-BE49-F238E27FC236}">
                      <a16:creationId xmlns:a16="http://schemas.microsoft.com/office/drawing/2014/main" id="{40B3C5CF-1016-4DFA-B2B7-F90B0A027D59}"/>
                    </a:ext>
                  </a:extLst>
                </p:cNvPr>
                <p:cNvPicPr/>
                <p:nvPr/>
              </p:nvPicPr>
              <p:blipFill>
                <a:blip r:embed="rId274"/>
                <a:stretch>
                  <a:fillRect/>
                </a:stretch>
              </p:blipFill>
              <p:spPr>
                <a:xfrm>
                  <a:off x="6795519" y="6513486"/>
                  <a:ext cx="112320" cy="213480"/>
                </a:xfrm>
                <a:prstGeom prst="rect">
                  <a:avLst/>
                </a:prstGeom>
              </p:spPr>
            </p:pic>
          </mc:Fallback>
        </mc:AlternateContent>
        <mc:AlternateContent xmlns:mc="http://schemas.openxmlformats.org/markup-compatibility/2006">
          <mc:Choice xmlns:p14="http://schemas.microsoft.com/office/powerpoint/2010/main" Requires="p14">
            <p:contentPart p14:bwMode="auto" r:id="rId275">
              <p14:nvContentPartPr>
                <p14:cNvPr id="119915" name="Freihand 119914">
                  <a:extLst>
                    <a:ext uri="{FF2B5EF4-FFF2-40B4-BE49-F238E27FC236}">
                      <a16:creationId xmlns:a16="http://schemas.microsoft.com/office/drawing/2014/main" id="{DD4BC038-AAC2-401D-81AA-A2CAF6A15124}"/>
                    </a:ext>
                  </a:extLst>
                </p14:cNvPr>
                <p14:cNvContentPartPr/>
                <p14:nvPr/>
              </p14:nvContentPartPr>
              <p14:xfrm>
                <a:off x="7570239" y="6353286"/>
                <a:ext cx="80280" cy="91440"/>
              </p14:xfrm>
            </p:contentPart>
          </mc:Choice>
          <mc:Fallback>
            <p:pic>
              <p:nvPicPr>
                <p:cNvPr id="119915" name="Freihand 119914">
                  <a:extLst>
                    <a:ext uri="{FF2B5EF4-FFF2-40B4-BE49-F238E27FC236}">
                      <a16:creationId xmlns:a16="http://schemas.microsoft.com/office/drawing/2014/main" id="{DD4BC038-AAC2-401D-81AA-A2CAF6A15124}"/>
                    </a:ext>
                  </a:extLst>
                </p:cNvPr>
                <p:cNvPicPr/>
                <p:nvPr/>
              </p:nvPicPr>
              <p:blipFill>
                <a:blip r:embed="rId276"/>
                <a:stretch>
                  <a:fillRect/>
                </a:stretch>
              </p:blipFill>
              <p:spPr>
                <a:xfrm>
                  <a:off x="7565919" y="6348966"/>
                  <a:ext cx="8892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277">
              <p14:nvContentPartPr>
                <p14:cNvPr id="119916" name="Freihand 119915">
                  <a:extLst>
                    <a:ext uri="{FF2B5EF4-FFF2-40B4-BE49-F238E27FC236}">
                      <a16:creationId xmlns:a16="http://schemas.microsoft.com/office/drawing/2014/main" id="{6C3E488B-C339-4D93-9DF0-A1B767078880}"/>
                    </a:ext>
                  </a:extLst>
                </p14:cNvPr>
                <p14:cNvContentPartPr/>
                <p14:nvPr/>
              </p14:nvContentPartPr>
              <p14:xfrm>
                <a:off x="7627119" y="6379926"/>
                <a:ext cx="25920" cy="95400"/>
              </p14:xfrm>
            </p:contentPart>
          </mc:Choice>
          <mc:Fallback>
            <p:pic>
              <p:nvPicPr>
                <p:cNvPr id="119916" name="Freihand 119915">
                  <a:extLst>
                    <a:ext uri="{FF2B5EF4-FFF2-40B4-BE49-F238E27FC236}">
                      <a16:creationId xmlns:a16="http://schemas.microsoft.com/office/drawing/2014/main" id="{6C3E488B-C339-4D93-9DF0-A1B767078880}"/>
                    </a:ext>
                  </a:extLst>
                </p:cNvPr>
                <p:cNvPicPr/>
                <p:nvPr/>
              </p:nvPicPr>
              <p:blipFill>
                <a:blip r:embed="rId278"/>
                <a:stretch>
                  <a:fillRect/>
                </a:stretch>
              </p:blipFill>
              <p:spPr>
                <a:xfrm>
                  <a:off x="7622799" y="6375606"/>
                  <a:ext cx="34560" cy="104040"/>
                </a:xfrm>
                <a:prstGeom prst="rect">
                  <a:avLst/>
                </a:prstGeom>
              </p:spPr>
            </p:pic>
          </mc:Fallback>
        </mc:AlternateContent>
        <mc:AlternateContent xmlns:mc="http://schemas.openxmlformats.org/markup-compatibility/2006">
          <mc:Choice xmlns:p14="http://schemas.microsoft.com/office/powerpoint/2010/main" Requires="p14">
            <p:contentPart p14:bwMode="auto" r:id="rId279">
              <p14:nvContentPartPr>
                <p14:cNvPr id="119917" name="Freihand 119916">
                  <a:extLst>
                    <a:ext uri="{FF2B5EF4-FFF2-40B4-BE49-F238E27FC236}">
                      <a16:creationId xmlns:a16="http://schemas.microsoft.com/office/drawing/2014/main" id="{8C4FC695-8FD0-4C56-B057-A11208522B87}"/>
                    </a:ext>
                  </a:extLst>
                </p14:cNvPr>
                <p14:cNvContentPartPr/>
                <p14:nvPr/>
              </p14:nvContentPartPr>
              <p14:xfrm>
                <a:off x="7639359" y="6584046"/>
                <a:ext cx="163080" cy="22320"/>
              </p14:xfrm>
            </p:contentPart>
          </mc:Choice>
          <mc:Fallback>
            <p:pic>
              <p:nvPicPr>
                <p:cNvPr id="119917" name="Freihand 119916">
                  <a:extLst>
                    <a:ext uri="{FF2B5EF4-FFF2-40B4-BE49-F238E27FC236}">
                      <a16:creationId xmlns:a16="http://schemas.microsoft.com/office/drawing/2014/main" id="{8C4FC695-8FD0-4C56-B057-A11208522B87}"/>
                    </a:ext>
                  </a:extLst>
                </p:cNvPr>
                <p:cNvPicPr/>
                <p:nvPr/>
              </p:nvPicPr>
              <p:blipFill>
                <a:blip r:embed="rId280"/>
                <a:stretch>
                  <a:fillRect/>
                </a:stretch>
              </p:blipFill>
              <p:spPr>
                <a:xfrm>
                  <a:off x="7635039" y="6579726"/>
                  <a:ext cx="171720" cy="30960"/>
                </a:xfrm>
                <a:prstGeom prst="rect">
                  <a:avLst/>
                </a:prstGeom>
              </p:spPr>
            </p:pic>
          </mc:Fallback>
        </mc:AlternateContent>
        <mc:AlternateContent xmlns:mc="http://schemas.openxmlformats.org/markup-compatibility/2006">
          <mc:Choice xmlns:p14="http://schemas.microsoft.com/office/powerpoint/2010/main" Requires="p14">
            <p:contentPart p14:bwMode="auto" r:id="rId281">
              <p14:nvContentPartPr>
                <p14:cNvPr id="119918" name="Freihand 119917">
                  <a:extLst>
                    <a:ext uri="{FF2B5EF4-FFF2-40B4-BE49-F238E27FC236}">
                      <a16:creationId xmlns:a16="http://schemas.microsoft.com/office/drawing/2014/main" id="{FD5758D0-6E11-4FBC-A351-5F693A622682}"/>
                    </a:ext>
                  </a:extLst>
                </p14:cNvPr>
                <p14:cNvContentPartPr/>
                <p14:nvPr/>
              </p14:nvContentPartPr>
              <p14:xfrm>
                <a:off x="7860399" y="6502686"/>
                <a:ext cx="136440" cy="123840"/>
              </p14:xfrm>
            </p:contentPart>
          </mc:Choice>
          <mc:Fallback>
            <p:pic>
              <p:nvPicPr>
                <p:cNvPr id="119918" name="Freihand 119917">
                  <a:extLst>
                    <a:ext uri="{FF2B5EF4-FFF2-40B4-BE49-F238E27FC236}">
                      <a16:creationId xmlns:a16="http://schemas.microsoft.com/office/drawing/2014/main" id="{FD5758D0-6E11-4FBC-A351-5F693A622682}"/>
                    </a:ext>
                  </a:extLst>
                </p:cNvPr>
                <p:cNvPicPr/>
                <p:nvPr/>
              </p:nvPicPr>
              <p:blipFill>
                <a:blip r:embed="rId282"/>
                <a:stretch>
                  <a:fillRect/>
                </a:stretch>
              </p:blipFill>
              <p:spPr>
                <a:xfrm>
                  <a:off x="7856079" y="6498366"/>
                  <a:ext cx="145080" cy="132480"/>
                </a:xfrm>
                <a:prstGeom prst="rect">
                  <a:avLst/>
                </a:prstGeom>
              </p:spPr>
            </p:pic>
          </mc:Fallback>
        </mc:AlternateContent>
        <mc:AlternateContent xmlns:mc="http://schemas.openxmlformats.org/markup-compatibility/2006">
          <mc:Choice xmlns:p14="http://schemas.microsoft.com/office/powerpoint/2010/main" Requires="p14">
            <p:contentPart p14:bwMode="auto" r:id="rId283">
              <p14:nvContentPartPr>
                <p14:cNvPr id="119920" name="Freihand 119919">
                  <a:extLst>
                    <a:ext uri="{FF2B5EF4-FFF2-40B4-BE49-F238E27FC236}">
                      <a16:creationId xmlns:a16="http://schemas.microsoft.com/office/drawing/2014/main" id="{8517808C-E757-4498-B340-990BE583620D}"/>
                    </a:ext>
                  </a:extLst>
                </p14:cNvPr>
                <p14:cNvContentPartPr/>
                <p14:nvPr/>
              </p14:nvContentPartPr>
              <p14:xfrm>
                <a:off x="8044359" y="6555246"/>
                <a:ext cx="67320" cy="5040"/>
              </p14:xfrm>
            </p:contentPart>
          </mc:Choice>
          <mc:Fallback>
            <p:pic>
              <p:nvPicPr>
                <p:cNvPr id="119920" name="Freihand 119919">
                  <a:extLst>
                    <a:ext uri="{FF2B5EF4-FFF2-40B4-BE49-F238E27FC236}">
                      <a16:creationId xmlns:a16="http://schemas.microsoft.com/office/drawing/2014/main" id="{8517808C-E757-4498-B340-990BE583620D}"/>
                    </a:ext>
                  </a:extLst>
                </p:cNvPr>
                <p:cNvPicPr/>
                <p:nvPr/>
              </p:nvPicPr>
              <p:blipFill>
                <a:blip r:embed="rId284"/>
                <a:stretch>
                  <a:fillRect/>
                </a:stretch>
              </p:blipFill>
              <p:spPr>
                <a:xfrm>
                  <a:off x="8040039" y="6550926"/>
                  <a:ext cx="75960" cy="13680"/>
                </a:xfrm>
                <a:prstGeom prst="rect">
                  <a:avLst/>
                </a:prstGeom>
              </p:spPr>
            </p:pic>
          </mc:Fallback>
        </mc:AlternateContent>
        <mc:AlternateContent xmlns:mc="http://schemas.openxmlformats.org/markup-compatibility/2006">
          <mc:Choice xmlns:p14="http://schemas.microsoft.com/office/powerpoint/2010/main" Requires="p14">
            <p:contentPart p14:bwMode="auto" r:id="rId285">
              <p14:nvContentPartPr>
                <p14:cNvPr id="119921" name="Freihand 119920">
                  <a:extLst>
                    <a:ext uri="{FF2B5EF4-FFF2-40B4-BE49-F238E27FC236}">
                      <a16:creationId xmlns:a16="http://schemas.microsoft.com/office/drawing/2014/main" id="{6B555DDE-7929-49F5-AADA-7855545756B7}"/>
                    </a:ext>
                  </a:extLst>
                </p14:cNvPr>
                <p14:cNvContentPartPr/>
                <p14:nvPr/>
              </p14:nvContentPartPr>
              <p14:xfrm>
                <a:off x="8036799" y="6578286"/>
                <a:ext cx="83880" cy="21600"/>
              </p14:xfrm>
            </p:contentPart>
          </mc:Choice>
          <mc:Fallback>
            <p:pic>
              <p:nvPicPr>
                <p:cNvPr id="119921" name="Freihand 119920">
                  <a:extLst>
                    <a:ext uri="{FF2B5EF4-FFF2-40B4-BE49-F238E27FC236}">
                      <a16:creationId xmlns:a16="http://schemas.microsoft.com/office/drawing/2014/main" id="{6B555DDE-7929-49F5-AADA-7855545756B7}"/>
                    </a:ext>
                  </a:extLst>
                </p:cNvPr>
                <p:cNvPicPr/>
                <p:nvPr/>
              </p:nvPicPr>
              <p:blipFill>
                <a:blip r:embed="rId286"/>
                <a:stretch>
                  <a:fillRect/>
                </a:stretch>
              </p:blipFill>
              <p:spPr>
                <a:xfrm>
                  <a:off x="8032479" y="6573966"/>
                  <a:ext cx="9252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287">
              <p14:nvContentPartPr>
                <p14:cNvPr id="119923" name="Freihand 119922">
                  <a:extLst>
                    <a:ext uri="{FF2B5EF4-FFF2-40B4-BE49-F238E27FC236}">
                      <a16:creationId xmlns:a16="http://schemas.microsoft.com/office/drawing/2014/main" id="{FA2BC2DF-E72C-45DC-A637-7BDE9C16F026}"/>
                    </a:ext>
                  </a:extLst>
                </p14:cNvPr>
                <p14:cNvContentPartPr/>
                <p14:nvPr/>
              </p14:nvContentPartPr>
              <p14:xfrm>
                <a:off x="8131119" y="6498726"/>
                <a:ext cx="79560" cy="208080"/>
              </p14:xfrm>
            </p:contentPart>
          </mc:Choice>
          <mc:Fallback>
            <p:pic>
              <p:nvPicPr>
                <p:cNvPr id="119923" name="Freihand 119922">
                  <a:extLst>
                    <a:ext uri="{FF2B5EF4-FFF2-40B4-BE49-F238E27FC236}">
                      <a16:creationId xmlns:a16="http://schemas.microsoft.com/office/drawing/2014/main" id="{FA2BC2DF-E72C-45DC-A637-7BDE9C16F026}"/>
                    </a:ext>
                  </a:extLst>
                </p:cNvPr>
                <p:cNvPicPr/>
                <p:nvPr/>
              </p:nvPicPr>
              <p:blipFill>
                <a:blip r:embed="rId288"/>
                <a:stretch>
                  <a:fillRect/>
                </a:stretch>
              </p:blipFill>
              <p:spPr>
                <a:xfrm>
                  <a:off x="8126799" y="6494406"/>
                  <a:ext cx="88200" cy="216720"/>
                </a:xfrm>
                <a:prstGeom prst="rect">
                  <a:avLst/>
                </a:prstGeom>
              </p:spPr>
            </p:pic>
          </mc:Fallback>
        </mc:AlternateContent>
        <mc:AlternateContent xmlns:mc="http://schemas.openxmlformats.org/markup-compatibility/2006">
          <mc:Choice xmlns:p14="http://schemas.microsoft.com/office/powerpoint/2010/main" Requires="p14">
            <p:contentPart p14:bwMode="auto" r:id="rId289">
              <p14:nvContentPartPr>
                <p14:cNvPr id="119924" name="Freihand 119923">
                  <a:extLst>
                    <a:ext uri="{FF2B5EF4-FFF2-40B4-BE49-F238E27FC236}">
                      <a16:creationId xmlns:a16="http://schemas.microsoft.com/office/drawing/2014/main" id="{5973F75A-2BDD-4347-A60E-93E454AF810B}"/>
                    </a:ext>
                  </a:extLst>
                </p14:cNvPr>
                <p14:cNvContentPartPr/>
                <p14:nvPr/>
              </p14:nvContentPartPr>
              <p14:xfrm>
                <a:off x="8215719" y="6574326"/>
                <a:ext cx="77040" cy="47880"/>
              </p14:xfrm>
            </p:contentPart>
          </mc:Choice>
          <mc:Fallback>
            <p:pic>
              <p:nvPicPr>
                <p:cNvPr id="119924" name="Freihand 119923">
                  <a:extLst>
                    <a:ext uri="{FF2B5EF4-FFF2-40B4-BE49-F238E27FC236}">
                      <a16:creationId xmlns:a16="http://schemas.microsoft.com/office/drawing/2014/main" id="{5973F75A-2BDD-4347-A60E-93E454AF810B}"/>
                    </a:ext>
                  </a:extLst>
                </p:cNvPr>
                <p:cNvPicPr/>
                <p:nvPr/>
              </p:nvPicPr>
              <p:blipFill>
                <a:blip r:embed="rId290"/>
                <a:stretch>
                  <a:fillRect/>
                </a:stretch>
              </p:blipFill>
              <p:spPr>
                <a:xfrm>
                  <a:off x="8211399" y="6570006"/>
                  <a:ext cx="85680" cy="56520"/>
                </a:xfrm>
                <a:prstGeom prst="rect">
                  <a:avLst/>
                </a:prstGeom>
              </p:spPr>
            </p:pic>
          </mc:Fallback>
        </mc:AlternateContent>
        <mc:AlternateContent xmlns:mc="http://schemas.openxmlformats.org/markup-compatibility/2006">
          <mc:Choice xmlns:p14="http://schemas.microsoft.com/office/powerpoint/2010/main" Requires="p14">
            <p:contentPart p14:bwMode="auto" r:id="rId291">
              <p14:nvContentPartPr>
                <p14:cNvPr id="119926" name="Freihand 119925">
                  <a:extLst>
                    <a:ext uri="{FF2B5EF4-FFF2-40B4-BE49-F238E27FC236}">
                      <a16:creationId xmlns:a16="http://schemas.microsoft.com/office/drawing/2014/main" id="{A4CB8EA5-D2C7-41B9-9C69-5EA4CF326548}"/>
                    </a:ext>
                  </a:extLst>
                </p14:cNvPr>
                <p14:cNvContentPartPr/>
                <p14:nvPr/>
              </p14:nvContentPartPr>
              <p14:xfrm>
                <a:off x="8247399" y="6519246"/>
                <a:ext cx="75960" cy="1080"/>
              </p14:xfrm>
            </p:contentPart>
          </mc:Choice>
          <mc:Fallback>
            <p:pic>
              <p:nvPicPr>
                <p:cNvPr id="119926" name="Freihand 119925">
                  <a:extLst>
                    <a:ext uri="{FF2B5EF4-FFF2-40B4-BE49-F238E27FC236}">
                      <a16:creationId xmlns:a16="http://schemas.microsoft.com/office/drawing/2014/main" id="{A4CB8EA5-D2C7-41B9-9C69-5EA4CF326548}"/>
                    </a:ext>
                  </a:extLst>
                </p:cNvPr>
                <p:cNvPicPr/>
                <p:nvPr/>
              </p:nvPicPr>
              <p:blipFill>
                <a:blip r:embed="rId292"/>
                <a:stretch>
                  <a:fillRect/>
                </a:stretch>
              </p:blipFill>
              <p:spPr>
                <a:xfrm>
                  <a:off x="8243079" y="6514926"/>
                  <a:ext cx="84600" cy="9720"/>
                </a:xfrm>
                <a:prstGeom prst="rect">
                  <a:avLst/>
                </a:prstGeom>
              </p:spPr>
            </p:pic>
          </mc:Fallback>
        </mc:AlternateContent>
        <mc:AlternateContent xmlns:mc="http://schemas.openxmlformats.org/markup-compatibility/2006">
          <mc:Choice xmlns:p14="http://schemas.microsoft.com/office/powerpoint/2010/main" Requires="p14">
            <p:contentPart p14:bwMode="auto" r:id="rId293">
              <p14:nvContentPartPr>
                <p14:cNvPr id="119927" name="Freihand 119926">
                  <a:extLst>
                    <a:ext uri="{FF2B5EF4-FFF2-40B4-BE49-F238E27FC236}">
                      <a16:creationId xmlns:a16="http://schemas.microsoft.com/office/drawing/2014/main" id="{9F295560-AA03-40F2-9CDD-3EDF3C7D9783}"/>
                    </a:ext>
                  </a:extLst>
                </p14:cNvPr>
                <p14:cNvContentPartPr/>
                <p14:nvPr/>
              </p14:nvContentPartPr>
              <p14:xfrm>
                <a:off x="8355039" y="6470286"/>
                <a:ext cx="66960" cy="76680"/>
              </p14:xfrm>
            </p:contentPart>
          </mc:Choice>
          <mc:Fallback>
            <p:pic>
              <p:nvPicPr>
                <p:cNvPr id="119927" name="Freihand 119926">
                  <a:extLst>
                    <a:ext uri="{FF2B5EF4-FFF2-40B4-BE49-F238E27FC236}">
                      <a16:creationId xmlns:a16="http://schemas.microsoft.com/office/drawing/2014/main" id="{9F295560-AA03-40F2-9CDD-3EDF3C7D9783}"/>
                    </a:ext>
                  </a:extLst>
                </p:cNvPr>
                <p:cNvPicPr/>
                <p:nvPr/>
              </p:nvPicPr>
              <p:blipFill>
                <a:blip r:embed="rId294"/>
                <a:stretch>
                  <a:fillRect/>
                </a:stretch>
              </p:blipFill>
              <p:spPr>
                <a:xfrm>
                  <a:off x="8350719" y="6465966"/>
                  <a:ext cx="7560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295">
              <p14:nvContentPartPr>
                <p14:cNvPr id="119928" name="Freihand 119927">
                  <a:extLst>
                    <a:ext uri="{FF2B5EF4-FFF2-40B4-BE49-F238E27FC236}">
                      <a16:creationId xmlns:a16="http://schemas.microsoft.com/office/drawing/2014/main" id="{CF5CD559-4490-48C3-B050-B6C02BFA7B45}"/>
                    </a:ext>
                  </a:extLst>
                </p14:cNvPr>
                <p14:cNvContentPartPr/>
                <p14:nvPr/>
              </p14:nvContentPartPr>
              <p14:xfrm>
                <a:off x="8360799" y="6406926"/>
                <a:ext cx="57960" cy="215280"/>
              </p14:xfrm>
            </p:contentPart>
          </mc:Choice>
          <mc:Fallback>
            <p:pic>
              <p:nvPicPr>
                <p:cNvPr id="119928" name="Freihand 119927">
                  <a:extLst>
                    <a:ext uri="{FF2B5EF4-FFF2-40B4-BE49-F238E27FC236}">
                      <a16:creationId xmlns:a16="http://schemas.microsoft.com/office/drawing/2014/main" id="{CF5CD559-4490-48C3-B050-B6C02BFA7B45}"/>
                    </a:ext>
                  </a:extLst>
                </p:cNvPr>
                <p:cNvPicPr/>
                <p:nvPr/>
              </p:nvPicPr>
              <p:blipFill>
                <a:blip r:embed="rId296"/>
                <a:stretch>
                  <a:fillRect/>
                </a:stretch>
              </p:blipFill>
              <p:spPr>
                <a:xfrm>
                  <a:off x="8356479" y="6402606"/>
                  <a:ext cx="66600" cy="223920"/>
                </a:xfrm>
                <a:prstGeom prst="rect">
                  <a:avLst/>
                </a:prstGeom>
              </p:spPr>
            </p:pic>
          </mc:Fallback>
        </mc:AlternateContent>
      </p:grpSp>
      <p:graphicFrame>
        <p:nvGraphicFramePr>
          <p:cNvPr id="119931" name="Objekt 119930">
            <a:extLst>
              <a:ext uri="{FF2B5EF4-FFF2-40B4-BE49-F238E27FC236}">
                <a16:creationId xmlns:a16="http://schemas.microsoft.com/office/drawing/2014/main" id="{F6DEA971-61B1-4F7A-B119-FBFD901DB8A9}"/>
              </a:ext>
            </a:extLst>
          </p:cNvPr>
          <p:cNvGraphicFramePr>
            <a:graphicFrameLocks noChangeAspect="1"/>
          </p:cNvGraphicFramePr>
          <p:nvPr>
            <p:extLst>
              <p:ext uri="{D42A27DB-BD31-4B8C-83A1-F6EECF244321}">
                <p14:modId xmlns:p14="http://schemas.microsoft.com/office/powerpoint/2010/main" val="1873566854"/>
              </p:ext>
            </p:extLst>
          </p:nvPr>
        </p:nvGraphicFramePr>
        <p:xfrm>
          <a:off x="885966" y="1118481"/>
          <a:ext cx="3714750" cy="4200525"/>
        </p:xfrm>
        <a:graphic>
          <a:graphicData uri="http://schemas.openxmlformats.org/presentationml/2006/ole">
            <mc:AlternateContent xmlns:mc="http://schemas.openxmlformats.org/markup-compatibility/2006">
              <mc:Choice xmlns:v="urn:schemas-microsoft-com:vml" Requires="v">
                <p:oleObj spid="_x0000_s1027" name="Worksheet" r:id="rId297" imgW="3714750" imgH="4200525" progId="Excel.Sheet.12">
                  <p:embed/>
                </p:oleObj>
              </mc:Choice>
              <mc:Fallback>
                <p:oleObj name="Worksheet" r:id="rId297" imgW="3714750" imgH="4200525" progId="Excel.Sheet.12">
                  <p:embed/>
                  <p:pic>
                    <p:nvPicPr>
                      <p:cNvPr id="0" name=""/>
                      <p:cNvPicPr/>
                      <p:nvPr/>
                    </p:nvPicPr>
                    <p:blipFill>
                      <a:blip r:embed="rId298"/>
                      <a:stretch>
                        <a:fillRect/>
                      </a:stretch>
                    </p:blipFill>
                    <p:spPr>
                      <a:xfrm>
                        <a:off x="885966" y="1118481"/>
                        <a:ext cx="3714750" cy="4200525"/>
                      </a:xfrm>
                      <a:prstGeom prst="rect">
                        <a:avLst/>
                      </a:prstGeom>
                    </p:spPr>
                  </p:pic>
                </p:oleObj>
              </mc:Fallback>
            </mc:AlternateContent>
          </a:graphicData>
        </a:graphic>
      </p:graphicFrame>
      <mc:AlternateContent xmlns:mc="http://schemas.openxmlformats.org/markup-compatibility/2006">
        <mc:Choice xmlns:p14="http://schemas.microsoft.com/office/powerpoint/2010/main" Requires="p14">
          <p:contentPart p14:bwMode="auto" r:id="rId299">
            <p14:nvContentPartPr>
              <p14:cNvPr id="119932" name="Freihand 119931">
                <a:extLst>
                  <a:ext uri="{FF2B5EF4-FFF2-40B4-BE49-F238E27FC236}">
                    <a16:creationId xmlns:a16="http://schemas.microsoft.com/office/drawing/2014/main" id="{86A8E549-C94C-4194-BB16-1FC4CF5F5375}"/>
                  </a:ext>
                </a:extLst>
              </p14:cNvPr>
              <p14:cNvContentPartPr/>
              <p14:nvPr/>
            </p14:nvContentPartPr>
            <p14:xfrm>
              <a:off x="4064919" y="1302486"/>
              <a:ext cx="643320" cy="226440"/>
            </p14:xfrm>
          </p:contentPart>
        </mc:Choice>
        <mc:Fallback>
          <p:pic>
            <p:nvPicPr>
              <p:cNvPr id="119932" name="Freihand 119931">
                <a:extLst>
                  <a:ext uri="{FF2B5EF4-FFF2-40B4-BE49-F238E27FC236}">
                    <a16:creationId xmlns:a16="http://schemas.microsoft.com/office/drawing/2014/main" id="{86A8E549-C94C-4194-BB16-1FC4CF5F5375}"/>
                  </a:ext>
                </a:extLst>
              </p:cNvPr>
              <p:cNvPicPr/>
              <p:nvPr/>
            </p:nvPicPr>
            <p:blipFill>
              <a:blip r:embed="rId300"/>
              <a:stretch>
                <a:fillRect/>
              </a:stretch>
            </p:blipFill>
            <p:spPr>
              <a:xfrm>
                <a:off x="4060599" y="1298166"/>
                <a:ext cx="651960" cy="235080"/>
              </a:xfrm>
              <a:prstGeom prst="rect">
                <a:avLst/>
              </a:prstGeom>
            </p:spPr>
          </p:pic>
        </mc:Fallback>
      </mc:AlternateContent>
      <mc:AlternateContent xmlns:mc="http://schemas.openxmlformats.org/markup-compatibility/2006">
        <mc:Choice xmlns:p14="http://schemas.microsoft.com/office/powerpoint/2010/main" Requires="p14">
          <p:contentPart p14:bwMode="auto" r:id="rId301">
            <p14:nvContentPartPr>
              <p14:cNvPr id="119933" name="Freihand 119932">
                <a:extLst>
                  <a:ext uri="{FF2B5EF4-FFF2-40B4-BE49-F238E27FC236}">
                    <a16:creationId xmlns:a16="http://schemas.microsoft.com/office/drawing/2014/main" id="{2844A67D-3B94-4EE4-A84E-BB52F7C919EB}"/>
                  </a:ext>
                </a:extLst>
              </p14:cNvPr>
              <p14:cNvContentPartPr/>
              <p14:nvPr/>
            </p14:nvContentPartPr>
            <p14:xfrm>
              <a:off x="4026759" y="1674726"/>
              <a:ext cx="693360" cy="207360"/>
            </p14:xfrm>
          </p:contentPart>
        </mc:Choice>
        <mc:Fallback>
          <p:pic>
            <p:nvPicPr>
              <p:cNvPr id="119933" name="Freihand 119932">
                <a:extLst>
                  <a:ext uri="{FF2B5EF4-FFF2-40B4-BE49-F238E27FC236}">
                    <a16:creationId xmlns:a16="http://schemas.microsoft.com/office/drawing/2014/main" id="{2844A67D-3B94-4EE4-A84E-BB52F7C919EB}"/>
                  </a:ext>
                </a:extLst>
              </p:cNvPr>
              <p:cNvPicPr/>
              <p:nvPr/>
            </p:nvPicPr>
            <p:blipFill>
              <a:blip r:embed="rId302"/>
              <a:stretch>
                <a:fillRect/>
              </a:stretch>
            </p:blipFill>
            <p:spPr>
              <a:xfrm>
                <a:off x="4022439" y="1670406"/>
                <a:ext cx="70200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303">
            <p14:nvContentPartPr>
              <p14:cNvPr id="120011" name="Freihand 120010">
                <a:extLst>
                  <a:ext uri="{FF2B5EF4-FFF2-40B4-BE49-F238E27FC236}">
                    <a16:creationId xmlns:a16="http://schemas.microsoft.com/office/drawing/2014/main" id="{69065DD1-8CE9-4702-9D56-B3879B6647C6}"/>
                  </a:ext>
                </a:extLst>
              </p14:cNvPr>
              <p14:cNvContentPartPr/>
              <p14:nvPr/>
            </p14:nvContentPartPr>
            <p14:xfrm>
              <a:off x="11043519" y="1676886"/>
              <a:ext cx="417600" cy="37800"/>
            </p14:xfrm>
          </p:contentPart>
        </mc:Choice>
        <mc:Fallback>
          <p:pic>
            <p:nvPicPr>
              <p:cNvPr id="120011" name="Freihand 120010">
                <a:extLst>
                  <a:ext uri="{FF2B5EF4-FFF2-40B4-BE49-F238E27FC236}">
                    <a16:creationId xmlns:a16="http://schemas.microsoft.com/office/drawing/2014/main" id="{69065DD1-8CE9-4702-9D56-B3879B6647C6}"/>
                  </a:ext>
                </a:extLst>
              </p:cNvPr>
              <p:cNvPicPr/>
              <p:nvPr/>
            </p:nvPicPr>
            <p:blipFill>
              <a:blip r:embed="rId304"/>
              <a:stretch>
                <a:fillRect/>
              </a:stretch>
            </p:blipFill>
            <p:spPr>
              <a:xfrm>
                <a:off x="11039199" y="1672566"/>
                <a:ext cx="426240" cy="46440"/>
              </a:xfrm>
              <a:prstGeom prst="rect">
                <a:avLst/>
              </a:prstGeom>
            </p:spPr>
          </p:pic>
        </mc:Fallback>
      </mc:AlternateContent>
      <mc:AlternateContent xmlns:mc="http://schemas.openxmlformats.org/markup-compatibility/2006">
        <mc:Choice xmlns:p14="http://schemas.microsoft.com/office/powerpoint/2010/main" Requires="p14">
          <p:contentPart p14:bwMode="auto" r:id="rId305">
            <p14:nvContentPartPr>
              <p14:cNvPr id="120012" name="Freihand 120011">
                <a:extLst>
                  <a:ext uri="{FF2B5EF4-FFF2-40B4-BE49-F238E27FC236}">
                    <a16:creationId xmlns:a16="http://schemas.microsoft.com/office/drawing/2014/main" id="{0BCC5078-A2C2-4BCC-800A-9984FE8FB111}"/>
                  </a:ext>
                </a:extLst>
              </p14:cNvPr>
              <p14:cNvContentPartPr/>
              <p14:nvPr/>
            </p14:nvContentPartPr>
            <p14:xfrm>
              <a:off x="11044239" y="1495086"/>
              <a:ext cx="495360" cy="335880"/>
            </p14:xfrm>
          </p:contentPart>
        </mc:Choice>
        <mc:Fallback>
          <p:pic>
            <p:nvPicPr>
              <p:cNvPr id="120012" name="Freihand 120011">
                <a:extLst>
                  <a:ext uri="{FF2B5EF4-FFF2-40B4-BE49-F238E27FC236}">
                    <a16:creationId xmlns:a16="http://schemas.microsoft.com/office/drawing/2014/main" id="{0BCC5078-A2C2-4BCC-800A-9984FE8FB111}"/>
                  </a:ext>
                </a:extLst>
              </p:cNvPr>
              <p:cNvPicPr/>
              <p:nvPr/>
            </p:nvPicPr>
            <p:blipFill>
              <a:blip r:embed="rId306"/>
              <a:stretch>
                <a:fillRect/>
              </a:stretch>
            </p:blipFill>
            <p:spPr>
              <a:xfrm>
                <a:off x="11039919" y="1490766"/>
                <a:ext cx="504000" cy="344520"/>
              </a:xfrm>
              <a:prstGeom prst="rect">
                <a:avLst/>
              </a:prstGeom>
            </p:spPr>
          </p:pic>
        </mc:Fallback>
      </mc:AlternateContent>
      <mc:AlternateContent xmlns:mc="http://schemas.openxmlformats.org/markup-compatibility/2006">
        <mc:Choice xmlns:p14="http://schemas.microsoft.com/office/powerpoint/2010/main" Requires="p14">
          <p:contentPart p14:bwMode="auto" r:id="rId307">
            <p14:nvContentPartPr>
              <p14:cNvPr id="120013" name="Freihand 120012">
                <a:extLst>
                  <a:ext uri="{FF2B5EF4-FFF2-40B4-BE49-F238E27FC236}">
                    <a16:creationId xmlns:a16="http://schemas.microsoft.com/office/drawing/2014/main" id="{0237655D-E61C-4A43-A2E0-0B4172EE04E5}"/>
                  </a:ext>
                </a:extLst>
              </p14:cNvPr>
              <p14:cNvContentPartPr/>
              <p14:nvPr/>
            </p14:nvContentPartPr>
            <p14:xfrm>
              <a:off x="11040639" y="1558446"/>
              <a:ext cx="432720" cy="289080"/>
            </p14:xfrm>
          </p:contentPart>
        </mc:Choice>
        <mc:Fallback>
          <p:pic>
            <p:nvPicPr>
              <p:cNvPr id="120013" name="Freihand 120012">
                <a:extLst>
                  <a:ext uri="{FF2B5EF4-FFF2-40B4-BE49-F238E27FC236}">
                    <a16:creationId xmlns:a16="http://schemas.microsoft.com/office/drawing/2014/main" id="{0237655D-E61C-4A43-A2E0-0B4172EE04E5}"/>
                  </a:ext>
                </a:extLst>
              </p:cNvPr>
              <p:cNvPicPr/>
              <p:nvPr/>
            </p:nvPicPr>
            <p:blipFill>
              <a:blip r:embed="rId308"/>
              <a:stretch>
                <a:fillRect/>
              </a:stretch>
            </p:blipFill>
            <p:spPr>
              <a:xfrm>
                <a:off x="11036319" y="1554126"/>
                <a:ext cx="441360" cy="297720"/>
              </a:xfrm>
              <a:prstGeom prst="rect">
                <a:avLst/>
              </a:prstGeom>
            </p:spPr>
          </p:pic>
        </mc:Fallback>
      </mc:AlternateContent>
      <mc:AlternateContent xmlns:mc="http://schemas.openxmlformats.org/markup-compatibility/2006">
        <mc:Choice xmlns:p14="http://schemas.microsoft.com/office/powerpoint/2010/main" Requires="p14">
          <p:contentPart p14:bwMode="auto" r:id="rId309">
            <p14:nvContentPartPr>
              <p14:cNvPr id="120014" name="Freihand 120013">
                <a:extLst>
                  <a:ext uri="{FF2B5EF4-FFF2-40B4-BE49-F238E27FC236}">
                    <a16:creationId xmlns:a16="http://schemas.microsoft.com/office/drawing/2014/main" id="{0A7FB30C-A5B6-467A-838B-DCE5B683FF01}"/>
                  </a:ext>
                </a:extLst>
              </p14:cNvPr>
              <p14:cNvContentPartPr/>
              <p14:nvPr/>
            </p14:nvContentPartPr>
            <p14:xfrm>
              <a:off x="4986159" y="4141086"/>
              <a:ext cx="1039320" cy="565920"/>
            </p14:xfrm>
          </p:contentPart>
        </mc:Choice>
        <mc:Fallback>
          <p:pic>
            <p:nvPicPr>
              <p:cNvPr id="120014" name="Freihand 120013">
                <a:extLst>
                  <a:ext uri="{FF2B5EF4-FFF2-40B4-BE49-F238E27FC236}">
                    <a16:creationId xmlns:a16="http://schemas.microsoft.com/office/drawing/2014/main" id="{0A7FB30C-A5B6-467A-838B-DCE5B683FF01}"/>
                  </a:ext>
                </a:extLst>
              </p:cNvPr>
              <p:cNvPicPr/>
              <p:nvPr/>
            </p:nvPicPr>
            <p:blipFill>
              <a:blip r:embed="rId310"/>
              <a:stretch>
                <a:fillRect/>
              </a:stretch>
            </p:blipFill>
            <p:spPr>
              <a:xfrm>
                <a:off x="4981839" y="4136766"/>
                <a:ext cx="1047960" cy="574560"/>
              </a:xfrm>
              <a:prstGeom prst="rect">
                <a:avLst/>
              </a:prstGeom>
            </p:spPr>
          </p:pic>
        </mc:Fallback>
      </mc:AlternateContent>
      <p:grpSp>
        <p:nvGrpSpPr>
          <p:cNvPr id="120017" name="Gruppieren 120016">
            <a:extLst>
              <a:ext uri="{FF2B5EF4-FFF2-40B4-BE49-F238E27FC236}">
                <a16:creationId xmlns:a16="http://schemas.microsoft.com/office/drawing/2014/main" id="{DDEB1225-DD05-44C8-8F62-0313A07BBC6A}"/>
              </a:ext>
            </a:extLst>
          </p:cNvPr>
          <p:cNvGrpSpPr/>
          <p:nvPr/>
        </p:nvGrpSpPr>
        <p:grpSpPr>
          <a:xfrm>
            <a:off x="4083639" y="1261446"/>
            <a:ext cx="2801880" cy="3831840"/>
            <a:chOff x="4083639" y="1261446"/>
            <a:chExt cx="2801880" cy="3831840"/>
          </a:xfrm>
        </p:grpSpPr>
        <mc:AlternateContent xmlns:mc="http://schemas.openxmlformats.org/markup-compatibility/2006">
          <mc:Choice xmlns:p14="http://schemas.microsoft.com/office/powerpoint/2010/main" Requires="p14">
            <p:contentPart p14:bwMode="auto" r:id="rId311">
              <p14:nvContentPartPr>
                <p14:cNvPr id="119934" name="Freihand 119933">
                  <a:extLst>
                    <a:ext uri="{FF2B5EF4-FFF2-40B4-BE49-F238E27FC236}">
                      <a16:creationId xmlns:a16="http://schemas.microsoft.com/office/drawing/2014/main" id="{F112473B-8063-4E7A-9D4F-25FF9FD41909}"/>
                    </a:ext>
                  </a:extLst>
                </p14:cNvPr>
                <p14:cNvContentPartPr/>
                <p14:nvPr/>
              </p14:nvContentPartPr>
              <p14:xfrm>
                <a:off x="4832079" y="1375206"/>
                <a:ext cx="18720" cy="270720"/>
              </p14:xfrm>
            </p:contentPart>
          </mc:Choice>
          <mc:Fallback>
            <p:pic>
              <p:nvPicPr>
                <p:cNvPr id="119934" name="Freihand 119933">
                  <a:extLst>
                    <a:ext uri="{FF2B5EF4-FFF2-40B4-BE49-F238E27FC236}">
                      <a16:creationId xmlns:a16="http://schemas.microsoft.com/office/drawing/2014/main" id="{F112473B-8063-4E7A-9D4F-25FF9FD41909}"/>
                    </a:ext>
                  </a:extLst>
                </p:cNvPr>
                <p:cNvPicPr/>
                <p:nvPr/>
              </p:nvPicPr>
              <p:blipFill>
                <a:blip r:embed="rId312"/>
                <a:stretch>
                  <a:fillRect/>
                </a:stretch>
              </p:blipFill>
              <p:spPr>
                <a:xfrm>
                  <a:off x="4827759" y="1370886"/>
                  <a:ext cx="27360" cy="279360"/>
                </a:xfrm>
                <a:prstGeom prst="rect">
                  <a:avLst/>
                </a:prstGeom>
              </p:spPr>
            </p:pic>
          </mc:Fallback>
        </mc:AlternateContent>
        <mc:AlternateContent xmlns:mc="http://schemas.openxmlformats.org/markup-compatibility/2006">
          <mc:Choice xmlns:p14="http://schemas.microsoft.com/office/powerpoint/2010/main" Requires="p14">
            <p:contentPart p14:bwMode="auto" r:id="rId313">
              <p14:nvContentPartPr>
                <p14:cNvPr id="119935" name="Freihand 119934">
                  <a:extLst>
                    <a:ext uri="{FF2B5EF4-FFF2-40B4-BE49-F238E27FC236}">
                      <a16:creationId xmlns:a16="http://schemas.microsoft.com/office/drawing/2014/main" id="{2090E439-3F9B-4465-A23F-CEBE68FAFD53}"/>
                    </a:ext>
                  </a:extLst>
                </p14:cNvPr>
                <p14:cNvContentPartPr/>
                <p14:nvPr/>
              </p14:nvContentPartPr>
              <p14:xfrm>
                <a:off x="4777359" y="1613166"/>
                <a:ext cx="128520" cy="132120"/>
              </p14:xfrm>
            </p:contentPart>
          </mc:Choice>
          <mc:Fallback>
            <p:pic>
              <p:nvPicPr>
                <p:cNvPr id="119935" name="Freihand 119934">
                  <a:extLst>
                    <a:ext uri="{FF2B5EF4-FFF2-40B4-BE49-F238E27FC236}">
                      <a16:creationId xmlns:a16="http://schemas.microsoft.com/office/drawing/2014/main" id="{2090E439-3F9B-4465-A23F-CEBE68FAFD53}"/>
                    </a:ext>
                  </a:extLst>
                </p:cNvPr>
                <p:cNvPicPr/>
                <p:nvPr/>
              </p:nvPicPr>
              <p:blipFill>
                <a:blip r:embed="rId314"/>
                <a:stretch>
                  <a:fillRect/>
                </a:stretch>
              </p:blipFill>
              <p:spPr>
                <a:xfrm>
                  <a:off x="4773039" y="1608846"/>
                  <a:ext cx="137160" cy="140760"/>
                </a:xfrm>
                <a:prstGeom prst="rect">
                  <a:avLst/>
                </a:prstGeom>
              </p:spPr>
            </p:pic>
          </mc:Fallback>
        </mc:AlternateContent>
        <mc:AlternateContent xmlns:mc="http://schemas.openxmlformats.org/markup-compatibility/2006">
          <mc:Choice xmlns:p14="http://schemas.microsoft.com/office/powerpoint/2010/main" Requires="p14">
            <p:contentPart p14:bwMode="auto" r:id="rId315">
              <p14:nvContentPartPr>
                <p14:cNvPr id="119937" name="Freihand 119936">
                  <a:extLst>
                    <a:ext uri="{FF2B5EF4-FFF2-40B4-BE49-F238E27FC236}">
                      <a16:creationId xmlns:a16="http://schemas.microsoft.com/office/drawing/2014/main" id="{EB534C50-795E-42D3-94F0-5733765A9329}"/>
                    </a:ext>
                  </a:extLst>
                </p14:cNvPr>
                <p14:cNvContentPartPr/>
                <p14:nvPr/>
              </p14:nvContentPartPr>
              <p14:xfrm>
                <a:off x="4981479" y="1381326"/>
                <a:ext cx="122760" cy="50040"/>
              </p14:xfrm>
            </p:contentPart>
          </mc:Choice>
          <mc:Fallback>
            <p:pic>
              <p:nvPicPr>
                <p:cNvPr id="119937" name="Freihand 119936">
                  <a:extLst>
                    <a:ext uri="{FF2B5EF4-FFF2-40B4-BE49-F238E27FC236}">
                      <a16:creationId xmlns:a16="http://schemas.microsoft.com/office/drawing/2014/main" id="{EB534C50-795E-42D3-94F0-5733765A9329}"/>
                    </a:ext>
                  </a:extLst>
                </p:cNvPr>
                <p:cNvPicPr/>
                <p:nvPr/>
              </p:nvPicPr>
              <p:blipFill>
                <a:blip r:embed="rId316"/>
                <a:stretch>
                  <a:fillRect/>
                </a:stretch>
              </p:blipFill>
              <p:spPr>
                <a:xfrm>
                  <a:off x="4977159" y="1377006"/>
                  <a:ext cx="131400" cy="58680"/>
                </a:xfrm>
                <a:prstGeom prst="rect">
                  <a:avLst/>
                </a:prstGeom>
              </p:spPr>
            </p:pic>
          </mc:Fallback>
        </mc:AlternateContent>
        <mc:AlternateContent xmlns:mc="http://schemas.openxmlformats.org/markup-compatibility/2006">
          <mc:Choice xmlns:p14="http://schemas.microsoft.com/office/powerpoint/2010/main" Requires="p14">
            <p:contentPart p14:bwMode="auto" r:id="rId317">
              <p14:nvContentPartPr>
                <p14:cNvPr id="119938" name="Freihand 119937">
                  <a:extLst>
                    <a:ext uri="{FF2B5EF4-FFF2-40B4-BE49-F238E27FC236}">
                      <a16:creationId xmlns:a16="http://schemas.microsoft.com/office/drawing/2014/main" id="{C953AD5D-3A24-4921-9D40-7ADCDE5BF775}"/>
                    </a:ext>
                  </a:extLst>
                </p14:cNvPr>
                <p14:cNvContentPartPr/>
                <p14:nvPr/>
              </p14:nvContentPartPr>
              <p14:xfrm>
                <a:off x="5192079" y="1315806"/>
                <a:ext cx="95400" cy="78120"/>
              </p14:xfrm>
            </p:contentPart>
          </mc:Choice>
          <mc:Fallback>
            <p:pic>
              <p:nvPicPr>
                <p:cNvPr id="119938" name="Freihand 119937">
                  <a:extLst>
                    <a:ext uri="{FF2B5EF4-FFF2-40B4-BE49-F238E27FC236}">
                      <a16:creationId xmlns:a16="http://schemas.microsoft.com/office/drawing/2014/main" id="{C953AD5D-3A24-4921-9D40-7ADCDE5BF775}"/>
                    </a:ext>
                  </a:extLst>
                </p:cNvPr>
                <p:cNvPicPr/>
                <p:nvPr/>
              </p:nvPicPr>
              <p:blipFill>
                <a:blip r:embed="rId318"/>
                <a:stretch>
                  <a:fillRect/>
                </a:stretch>
              </p:blipFill>
              <p:spPr>
                <a:xfrm>
                  <a:off x="5187759" y="1311486"/>
                  <a:ext cx="104040" cy="86760"/>
                </a:xfrm>
                <a:prstGeom prst="rect">
                  <a:avLst/>
                </a:prstGeom>
              </p:spPr>
            </p:pic>
          </mc:Fallback>
        </mc:AlternateContent>
        <mc:AlternateContent xmlns:mc="http://schemas.openxmlformats.org/markup-compatibility/2006">
          <mc:Choice xmlns:p14="http://schemas.microsoft.com/office/powerpoint/2010/main" Requires="p14">
            <p:contentPart p14:bwMode="auto" r:id="rId319">
              <p14:nvContentPartPr>
                <p14:cNvPr id="119939" name="Freihand 119938">
                  <a:extLst>
                    <a:ext uri="{FF2B5EF4-FFF2-40B4-BE49-F238E27FC236}">
                      <a16:creationId xmlns:a16="http://schemas.microsoft.com/office/drawing/2014/main" id="{FC1D78BA-CFD2-4B81-8778-52C59B16F300}"/>
                    </a:ext>
                  </a:extLst>
                </p14:cNvPr>
                <p14:cNvContentPartPr/>
                <p14:nvPr/>
              </p14:nvContentPartPr>
              <p14:xfrm>
                <a:off x="5310159" y="1381326"/>
                <a:ext cx="9720" cy="66960"/>
              </p14:xfrm>
            </p:contentPart>
          </mc:Choice>
          <mc:Fallback>
            <p:pic>
              <p:nvPicPr>
                <p:cNvPr id="119939" name="Freihand 119938">
                  <a:extLst>
                    <a:ext uri="{FF2B5EF4-FFF2-40B4-BE49-F238E27FC236}">
                      <a16:creationId xmlns:a16="http://schemas.microsoft.com/office/drawing/2014/main" id="{FC1D78BA-CFD2-4B81-8778-52C59B16F300}"/>
                    </a:ext>
                  </a:extLst>
                </p:cNvPr>
                <p:cNvPicPr/>
                <p:nvPr/>
              </p:nvPicPr>
              <p:blipFill>
                <a:blip r:embed="rId320"/>
                <a:stretch>
                  <a:fillRect/>
                </a:stretch>
              </p:blipFill>
              <p:spPr>
                <a:xfrm>
                  <a:off x="5305839" y="1377006"/>
                  <a:ext cx="1836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321">
              <p14:nvContentPartPr>
                <p14:cNvPr id="119940" name="Freihand 119939">
                  <a:extLst>
                    <a:ext uri="{FF2B5EF4-FFF2-40B4-BE49-F238E27FC236}">
                      <a16:creationId xmlns:a16="http://schemas.microsoft.com/office/drawing/2014/main" id="{91E6CE75-7277-41A5-A445-8810231ADEA5}"/>
                    </a:ext>
                  </a:extLst>
                </p14:cNvPr>
                <p14:cNvContentPartPr/>
                <p14:nvPr/>
              </p14:nvContentPartPr>
              <p14:xfrm>
                <a:off x="5383239" y="1292766"/>
                <a:ext cx="36720" cy="111960"/>
              </p14:xfrm>
            </p:contentPart>
          </mc:Choice>
          <mc:Fallback>
            <p:pic>
              <p:nvPicPr>
                <p:cNvPr id="119940" name="Freihand 119939">
                  <a:extLst>
                    <a:ext uri="{FF2B5EF4-FFF2-40B4-BE49-F238E27FC236}">
                      <a16:creationId xmlns:a16="http://schemas.microsoft.com/office/drawing/2014/main" id="{91E6CE75-7277-41A5-A445-8810231ADEA5}"/>
                    </a:ext>
                  </a:extLst>
                </p:cNvPr>
                <p:cNvPicPr/>
                <p:nvPr/>
              </p:nvPicPr>
              <p:blipFill>
                <a:blip r:embed="rId322"/>
                <a:stretch>
                  <a:fillRect/>
                </a:stretch>
              </p:blipFill>
              <p:spPr>
                <a:xfrm>
                  <a:off x="5378919" y="1288446"/>
                  <a:ext cx="4536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323">
              <p14:nvContentPartPr>
                <p14:cNvPr id="119941" name="Freihand 119940">
                  <a:extLst>
                    <a:ext uri="{FF2B5EF4-FFF2-40B4-BE49-F238E27FC236}">
                      <a16:creationId xmlns:a16="http://schemas.microsoft.com/office/drawing/2014/main" id="{5A40CE1E-E69E-4AD0-B60E-9D3F68B0E79E}"/>
                    </a:ext>
                  </a:extLst>
                </p14:cNvPr>
                <p14:cNvContentPartPr/>
                <p14:nvPr/>
              </p14:nvContentPartPr>
              <p14:xfrm>
                <a:off x="5504919" y="1311126"/>
                <a:ext cx="48240" cy="74160"/>
              </p14:xfrm>
            </p:contentPart>
          </mc:Choice>
          <mc:Fallback>
            <p:pic>
              <p:nvPicPr>
                <p:cNvPr id="119941" name="Freihand 119940">
                  <a:extLst>
                    <a:ext uri="{FF2B5EF4-FFF2-40B4-BE49-F238E27FC236}">
                      <a16:creationId xmlns:a16="http://schemas.microsoft.com/office/drawing/2014/main" id="{5A40CE1E-E69E-4AD0-B60E-9D3F68B0E79E}"/>
                    </a:ext>
                  </a:extLst>
                </p:cNvPr>
                <p:cNvPicPr/>
                <p:nvPr/>
              </p:nvPicPr>
              <p:blipFill>
                <a:blip r:embed="rId324"/>
                <a:stretch>
                  <a:fillRect/>
                </a:stretch>
              </p:blipFill>
              <p:spPr>
                <a:xfrm>
                  <a:off x="5500599" y="1306806"/>
                  <a:ext cx="5688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325">
              <p14:nvContentPartPr>
                <p14:cNvPr id="119942" name="Freihand 119941">
                  <a:extLst>
                    <a:ext uri="{FF2B5EF4-FFF2-40B4-BE49-F238E27FC236}">
                      <a16:creationId xmlns:a16="http://schemas.microsoft.com/office/drawing/2014/main" id="{E73D6C89-4EA0-43AA-8800-022403C4CBD6}"/>
                    </a:ext>
                  </a:extLst>
                </p14:cNvPr>
                <p14:cNvContentPartPr/>
                <p14:nvPr/>
              </p14:nvContentPartPr>
              <p14:xfrm>
                <a:off x="5447679" y="1261446"/>
                <a:ext cx="56880" cy="38880"/>
              </p14:xfrm>
            </p:contentPart>
          </mc:Choice>
          <mc:Fallback>
            <p:pic>
              <p:nvPicPr>
                <p:cNvPr id="119942" name="Freihand 119941">
                  <a:extLst>
                    <a:ext uri="{FF2B5EF4-FFF2-40B4-BE49-F238E27FC236}">
                      <a16:creationId xmlns:a16="http://schemas.microsoft.com/office/drawing/2014/main" id="{E73D6C89-4EA0-43AA-8800-022403C4CBD6}"/>
                    </a:ext>
                  </a:extLst>
                </p:cNvPr>
                <p:cNvPicPr/>
                <p:nvPr/>
              </p:nvPicPr>
              <p:blipFill>
                <a:blip r:embed="rId326"/>
                <a:stretch>
                  <a:fillRect/>
                </a:stretch>
              </p:blipFill>
              <p:spPr>
                <a:xfrm>
                  <a:off x="5443359" y="1257126"/>
                  <a:ext cx="65520" cy="47520"/>
                </a:xfrm>
                <a:prstGeom prst="rect">
                  <a:avLst/>
                </a:prstGeom>
              </p:spPr>
            </p:pic>
          </mc:Fallback>
        </mc:AlternateContent>
        <mc:AlternateContent xmlns:mc="http://schemas.openxmlformats.org/markup-compatibility/2006">
          <mc:Choice xmlns:p14="http://schemas.microsoft.com/office/powerpoint/2010/main" Requires="p14">
            <p:contentPart p14:bwMode="auto" r:id="rId327">
              <p14:nvContentPartPr>
                <p14:cNvPr id="119943" name="Freihand 119942">
                  <a:extLst>
                    <a:ext uri="{FF2B5EF4-FFF2-40B4-BE49-F238E27FC236}">
                      <a16:creationId xmlns:a16="http://schemas.microsoft.com/office/drawing/2014/main" id="{A74689F7-1DD9-4D17-8693-EC82A2E94DC9}"/>
                    </a:ext>
                  </a:extLst>
                </p14:cNvPr>
                <p14:cNvContentPartPr/>
                <p14:nvPr/>
              </p14:nvContentPartPr>
              <p14:xfrm>
                <a:off x="5546679" y="1350006"/>
                <a:ext cx="50400" cy="38880"/>
              </p14:xfrm>
            </p:contentPart>
          </mc:Choice>
          <mc:Fallback>
            <p:pic>
              <p:nvPicPr>
                <p:cNvPr id="119943" name="Freihand 119942">
                  <a:extLst>
                    <a:ext uri="{FF2B5EF4-FFF2-40B4-BE49-F238E27FC236}">
                      <a16:creationId xmlns:a16="http://schemas.microsoft.com/office/drawing/2014/main" id="{A74689F7-1DD9-4D17-8693-EC82A2E94DC9}"/>
                    </a:ext>
                  </a:extLst>
                </p:cNvPr>
                <p:cNvPicPr/>
                <p:nvPr/>
              </p:nvPicPr>
              <p:blipFill>
                <a:blip r:embed="rId328"/>
                <a:stretch>
                  <a:fillRect/>
                </a:stretch>
              </p:blipFill>
              <p:spPr>
                <a:xfrm>
                  <a:off x="5542359" y="1345686"/>
                  <a:ext cx="59040" cy="47520"/>
                </a:xfrm>
                <a:prstGeom prst="rect">
                  <a:avLst/>
                </a:prstGeom>
              </p:spPr>
            </p:pic>
          </mc:Fallback>
        </mc:AlternateContent>
        <mc:AlternateContent xmlns:mc="http://schemas.openxmlformats.org/markup-compatibility/2006">
          <mc:Choice xmlns:p14="http://schemas.microsoft.com/office/powerpoint/2010/main" Requires="p14">
            <p:contentPart p14:bwMode="auto" r:id="rId329">
              <p14:nvContentPartPr>
                <p14:cNvPr id="119945" name="Freihand 119944">
                  <a:extLst>
                    <a:ext uri="{FF2B5EF4-FFF2-40B4-BE49-F238E27FC236}">
                      <a16:creationId xmlns:a16="http://schemas.microsoft.com/office/drawing/2014/main" id="{7131B9AA-227D-493F-80F1-D3C3B653DEE2}"/>
                    </a:ext>
                  </a:extLst>
                </p14:cNvPr>
                <p14:cNvContentPartPr/>
                <p14:nvPr/>
              </p14:nvContentPartPr>
              <p14:xfrm>
                <a:off x="4939719" y="1766526"/>
                <a:ext cx="155880" cy="32400"/>
              </p14:xfrm>
            </p:contentPart>
          </mc:Choice>
          <mc:Fallback>
            <p:pic>
              <p:nvPicPr>
                <p:cNvPr id="119945" name="Freihand 119944">
                  <a:extLst>
                    <a:ext uri="{FF2B5EF4-FFF2-40B4-BE49-F238E27FC236}">
                      <a16:creationId xmlns:a16="http://schemas.microsoft.com/office/drawing/2014/main" id="{7131B9AA-227D-493F-80F1-D3C3B653DEE2}"/>
                    </a:ext>
                  </a:extLst>
                </p:cNvPr>
                <p:cNvPicPr/>
                <p:nvPr/>
              </p:nvPicPr>
              <p:blipFill>
                <a:blip r:embed="rId330"/>
                <a:stretch>
                  <a:fillRect/>
                </a:stretch>
              </p:blipFill>
              <p:spPr>
                <a:xfrm>
                  <a:off x="4935399" y="1762206"/>
                  <a:ext cx="16452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331">
              <p14:nvContentPartPr>
                <p14:cNvPr id="119946" name="Freihand 119945">
                  <a:extLst>
                    <a:ext uri="{FF2B5EF4-FFF2-40B4-BE49-F238E27FC236}">
                      <a16:creationId xmlns:a16="http://schemas.microsoft.com/office/drawing/2014/main" id="{E1AA23A8-613E-428F-AA83-A158B8729910}"/>
                    </a:ext>
                  </a:extLst>
                </p14:cNvPr>
                <p14:cNvContentPartPr/>
                <p14:nvPr/>
              </p14:nvContentPartPr>
              <p14:xfrm>
                <a:off x="5089839" y="1720806"/>
                <a:ext cx="45000" cy="115560"/>
              </p14:xfrm>
            </p:contentPart>
          </mc:Choice>
          <mc:Fallback>
            <p:pic>
              <p:nvPicPr>
                <p:cNvPr id="119946" name="Freihand 119945">
                  <a:extLst>
                    <a:ext uri="{FF2B5EF4-FFF2-40B4-BE49-F238E27FC236}">
                      <a16:creationId xmlns:a16="http://schemas.microsoft.com/office/drawing/2014/main" id="{E1AA23A8-613E-428F-AA83-A158B8729910}"/>
                    </a:ext>
                  </a:extLst>
                </p:cNvPr>
                <p:cNvPicPr/>
                <p:nvPr/>
              </p:nvPicPr>
              <p:blipFill>
                <a:blip r:embed="rId332"/>
                <a:stretch>
                  <a:fillRect/>
                </a:stretch>
              </p:blipFill>
              <p:spPr>
                <a:xfrm>
                  <a:off x="5085519" y="1716486"/>
                  <a:ext cx="53640" cy="124200"/>
                </a:xfrm>
                <a:prstGeom prst="rect">
                  <a:avLst/>
                </a:prstGeom>
              </p:spPr>
            </p:pic>
          </mc:Fallback>
        </mc:AlternateContent>
        <mc:AlternateContent xmlns:mc="http://schemas.openxmlformats.org/markup-compatibility/2006">
          <mc:Choice xmlns:p14="http://schemas.microsoft.com/office/powerpoint/2010/main" Requires="p14">
            <p:contentPart p14:bwMode="auto" r:id="rId333">
              <p14:nvContentPartPr>
                <p14:cNvPr id="119947" name="Freihand 119946">
                  <a:extLst>
                    <a:ext uri="{FF2B5EF4-FFF2-40B4-BE49-F238E27FC236}">
                      <a16:creationId xmlns:a16="http://schemas.microsoft.com/office/drawing/2014/main" id="{B766353F-84DA-44BB-AD3C-EB402D05835F}"/>
                    </a:ext>
                  </a:extLst>
                </p14:cNvPr>
                <p14:cNvContentPartPr/>
                <p14:nvPr/>
              </p14:nvContentPartPr>
              <p14:xfrm>
                <a:off x="5213319" y="1698846"/>
                <a:ext cx="62640" cy="81720"/>
              </p14:xfrm>
            </p:contentPart>
          </mc:Choice>
          <mc:Fallback>
            <p:pic>
              <p:nvPicPr>
                <p:cNvPr id="119947" name="Freihand 119946">
                  <a:extLst>
                    <a:ext uri="{FF2B5EF4-FFF2-40B4-BE49-F238E27FC236}">
                      <a16:creationId xmlns:a16="http://schemas.microsoft.com/office/drawing/2014/main" id="{B766353F-84DA-44BB-AD3C-EB402D05835F}"/>
                    </a:ext>
                  </a:extLst>
                </p:cNvPr>
                <p:cNvPicPr/>
                <p:nvPr/>
              </p:nvPicPr>
              <p:blipFill>
                <a:blip r:embed="rId334"/>
                <a:stretch>
                  <a:fillRect/>
                </a:stretch>
              </p:blipFill>
              <p:spPr>
                <a:xfrm>
                  <a:off x="5208999" y="1694526"/>
                  <a:ext cx="71280" cy="90360"/>
                </a:xfrm>
                <a:prstGeom prst="rect">
                  <a:avLst/>
                </a:prstGeom>
              </p:spPr>
            </p:pic>
          </mc:Fallback>
        </mc:AlternateContent>
        <mc:AlternateContent xmlns:mc="http://schemas.openxmlformats.org/markup-compatibility/2006">
          <mc:Choice xmlns:p14="http://schemas.microsoft.com/office/powerpoint/2010/main" Requires="p14">
            <p:contentPart p14:bwMode="auto" r:id="rId335">
              <p14:nvContentPartPr>
                <p14:cNvPr id="119948" name="Freihand 119947">
                  <a:extLst>
                    <a:ext uri="{FF2B5EF4-FFF2-40B4-BE49-F238E27FC236}">
                      <a16:creationId xmlns:a16="http://schemas.microsoft.com/office/drawing/2014/main" id="{1FFAE101-EEF5-4441-A880-AF8122410828}"/>
                    </a:ext>
                  </a:extLst>
                </p14:cNvPr>
                <p14:cNvContentPartPr/>
                <p14:nvPr/>
              </p14:nvContentPartPr>
              <p14:xfrm>
                <a:off x="5286399" y="1780926"/>
                <a:ext cx="16200" cy="64440"/>
              </p14:xfrm>
            </p:contentPart>
          </mc:Choice>
          <mc:Fallback>
            <p:pic>
              <p:nvPicPr>
                <p:cNvPr id="119948" name="Freihand 119947">
                  <a:extLst>
                    <a:ext uri="{FF2B5EF4-FFF2-40B4-BE49-F238E27FC236}">
                      <a16:creationId xmlns:a16="http://schemas.microsoft.com/office/drawing/2014/main" id="{1FFAE101-EEF5-4441-A880-AF8122410828}"/>
                    </a:ext>
                  </a:extLst>
                </p:cNvPr>
                <p:cNvPicPr/>
                <p:nvPr/>
              </p:nvPicPr>
              <p:blipFill>
                <a:blip r:embed="rId336"/>
                <a:stretch>
                  <a:fillRect/>
                </a:stretch>
              </p:blipFill>
              <p:spPr>
                <a:xfrm>
                  <a:off x="5282079" y="1776606"/>
                  <a:ext cx="24840" cy="73080"/>
                </a:xfrm>
                <a:prstGeom prst="rect">
                  <a:avLst/>
                </a:prstGeom>
              </p:spPr>
            </p:pic>
          </mc:Fallback>
        </mc:AlternateContent>
        <mc:AlternateContent xmlns:mc="http://schemas.openxmlformats.org/markup-compatibility/2006">
          <mc:Choice xmlns:p14="http://schemas.microsoft.com/office/powerpoint/2010/main" Requires="p14">
            <p:contentPart p14:bwMode="auto" r:id="rId337">
              <p14:nvContentPartPr>
                <p14:cNvPr id="119949" name="Freihand 119948">
                  <a:extLst>
                    <a:ext uri="{FF2B5EF4-FFF2-40B4-BE49-F238E27FC236}">
                      <a16:creationId xmlns:a16="http://schemas.microsoft.com/office/drawing/2014/main" id="{F819D0CC-DB3F-44BA-B76A-8F69C514A971}"/>
                    </a:ext>
                  </a:extLst>
                </p14:cNvPr>
                <p14:cNvContentPartPr/>
                <p14:nvPr/>
              </p14:nvContentPartPr>
              <p14:xfrm>
                <a:off x="5338239" y="1679046"/>
                <a:ext cx="47880" cy="113040"/>
              </p14:xfrm>
            </p:contentPart>
          </mc:Choice>
          <mc:Fallback>
            <p:pic>
              <p:nvPicPr>
                <p:cNvPr id="119949" name="Freihand 119948">
                  <a:extLst>
                    <a:ext uri="{FF2B5EF4-FFF2-40B4-BE49-F238E27FC236}">
                      <a16:creationId xmlns:a16="http://schemas.microsoft.com/office/drawing/2014/main" id="{F819D0CC-DB3F-44BA-B76A-8F69C514A971}"/>
                    </a:ext>
                  </a:extLst>
                </p:cNvPr>
                <p:cNvPicPr/>
                <p:nvPr/>
              </p:nvPicPr>
              <p:blipFill>
                <a:blip r:embed="rId338"/>
                <a:stretch>
                  <a:fillRect/>
                </a:stretch>
              </p:blipFill>
              <p:spPr>
                <a:xfrm>
                  <a:off x="5333919" y="1674726"/>
                  <a:ext cx="56520" cy="121680"/>
                </a:xfrm>
                <a:prstGeom prst="rect">
                  <a:avLst/>
                </a:prstGeom>
              </p:spPr>
            </p:pic>
          </mc:Fallback>
        </mc:AlternateContent>
        <mc:AlternateContent xmlns:mc="http://schemas.openxmlformats.org/markup-compatibility/2006">
          <mc:Choice xmlns:p14="http://schemas.microsoft.com/office/powerpoint/2010/main" Requires="p14">
            <p:contentPart p14:bwMode="auto" r:id="rId339">
              <p14:nvContentPartPr>
                <p14:cNvPr id="119950" name="Freihand 119949">
                  <a:extLst>
                    <a:ext uri="{FF2B5EF4-FFF2-40B4-BE49-F238E27FC236}">
                      <a16:creationId xmlns:a16="http://schemas.microsoft.com/office/drawing/2014/main" id="{737B5DA9-3A16-4399-BA8D-092DCB021E16}"/>
                    </a:ext>
                  </a:extLst>
                </p14:cNvPr>
                <p14:cNvContentPartPr/>
                <p14:nvPr/>
              </p14:nvContentPartPr>
              <p14:xfrm>
                <a:off x="5425719" y="1670406"/>
                <a:ext cx="43560" cy="111240"/>
              </p14:xfrm>
            </p:contentPart>
          </mc:Choice>
          <mc:Fallback>
            <p:pic>
              <p:nvPicPr>
                <p:cNvPr id="119950" name="Freihand 119949">
                  <a:extLst>
                    <a:ext uri="{FF2B5EF4-FFF2-40B4-BE49-F238E27FC236}">
                      <a16:creationId xmlns:a16="http://schemas.microsoft.com/office/drawing/2014/main" id="{737B5DA9-3A16-4399-BA8D-092DCB021E16}"/>
                    </a:ext>
                  </a:extLst>
                </p:cNvPr>
                <p:cNvPicPr/>
                <p:nvPr/>
              </p:nvPicPr>
              <p:blipFill>
                <a:blip r:embed="rId340"/>
                <a:stretch>
                  <a:fillRect/>
                </a:stretch>
              </p:blipFill>
              <p:spPr>
                <a:xfrm>
                  <a:off x="5421399" y="1666086"/>
                  <a:ext cx="52200" cy="119880"/>
                </a:xfrm>
                <a:prstGeom prst="rect">
                  <a:avLst/>
                </a:prstGeom>
              </p:spPr>
            </p:pic>
          </mc:Fallback>
        </mc:AlternateContent>
        <mc:AlternateContent xmlns:mc="http://schemas.openxmlformats.org/markup-compatibility/2006">
          <mc:Choice xmlns:p14="http://schemas.microsoft.com/office/powerpoint/2010/main" Requires="p14">
            <p:contentPart p14:bwMode="auto" r:id="rId341">
              <p14:nvContentPartPr>
                <p14:cNvPr id="119951" name="Freihand 119950">
                  <a:extLst>
                    <a:ext uri="{FF2B5EF4-FFF2-40B4-BE49-F238E27FC236}">
                      <a16:creationId xmlns:a16="http://schemas.microsoft.com/office/drawing/2014/main" id="{9CF578E9-B4ED-44E4-9F6D-DBFE56717C28}"/>
                    </a:ext>
                  </a:extLst>
                </p14:cNvPr>
                <p14:cNvContentPartPr/>
                <p14:nvPr/>
              </p14:nvContentPartPr>
              <p14:xfrm>
                <a:off x="5448039" y="1660686"/>
                <a:ext cx="60840" cy="7920"/>
              </p14:xfrm>
            </p:contentPart>
          </mc:Choice>
          <mc:Fallback>
            <p:pic>
              <p:nvPicPr>
                <p:cNvPr id="119951" name="Freihand 119950">
                  <a:extLst>
                    <a:ext uri="{FF2B5EF4-FFF2-40B4-BE49-F238E27FC236}">
                      <a16:creationId xmlns:a16="http://schemas.microsoft.com/office/drawing/2014/main" id="{9CF578E9-B4ED-44E4-9F6D-DBFE56717C28}"/>
                    </a:ext>
                  </a:extLst>
                </p:cNvPr>
                <p:cNvPicPr/>
                <p:nvPr/>
              </p:nvPicPr>
              <p:blipFill>
                <a:blip r:embed="rId342"/>
                <a:stretch>
                  <a:fillRect/>
                </a:stretch>
              </p:blipFill>
              <p:spPr>
                <a:xfrm>
                  <a:off x="5443719" y="1656366"/>
                  <a:ext cx="69480" cy="16560"/>
                </a:xfrm>
                <a:prstGeom prst="rect">
                  <a:avLst/>
                </a:prstGeom>
              </p:spPr>
            </p:pic>
          </mc:Fallback>
        </mc:AlternateContent>
        <mc:AlternateContent xmlns:mc="http://schemas.openxmlformats.org/markup-compatibility/2006">
          <mc:Choice xmlns:p14="http://schemas.microsoft.com/office/powerpoint/2010/main" Requires="p14">
            <p:contentPart p14:bwMode="auto" r:id="rId343">
              <p14:nvContentPartPr>
                <p14:cNvPr id="119952" name="Freihand 119951">
                  <a:extLst>
                    <a:ext uri="{FF2B5EF4-FFF2-40B4-BE49-F238E27FC236}">
                      <a16:creationId xmlns:a16="http://schemas.microsoft.com/office/drawing/2014/main" id="{7151258E-DD9B-45E0-9623-7EBB64BCC8E7}"/>
                    </a:ext>
                  </a:extLst>
                </p14:cNvPr>
                <p14:cNvContentPartPr/>
                <p14:nvPr/>
              </p14:nvContentPartPr>
              <p14:xfrm>
                <a:off x="5554599" y="1674366"/>
                <a:ext cx="43560" cy="88920"/>
              </p14:xfrm>
            </p:contentPart>
          </mc:Choice>
          <mc:Fallback>
            <p:pic>
              <p:nvPicPr>
                <p:cNvPr id="119952" name="Freihand 119951">
                  <a:extLst>
                    <a:ext uri="{FF2B5EF4-FFF2-40B4-BE49-F238E27FC236}">
                      <a16:creationId xmlns:a16="http://schemas.microsoft.com/office/drawing/2014/main" id="{7151258E-DD9B-45E0-9623-7EBB64BCC8E7}"/>
                    </a:ext>
                  </a:extLst>
                </p:cNvPr>
                <p:cNvPicPr/>
                <p:nvPr/>
              </p:nvPicPr>
              <p:blipFill>
                <a:blip r:embed="rId344"/>
                <a:stretch>
                  <a:fillRect/>
                </a:stretch>
              </p:blipFill>
              <p:spPr>
                <a:xfrm>
                  <a:off x="5550279" y="1670046"/>
                  <a:ext cx="5220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345">
              <p14:nvContentPartPr>
                <p14:cNvPr id="119953" name="Freihand 119952">
                  <a:extLst>
                    <a:ext uri="{FF2B5EF4-FFF2-40B4-BE49-F238E27FC236}">
                      <a16:creationId xmlns:a16="http://schemas.microsoft.com/office/drawing/2014/main" id="{15423F95-C5A3-4173-9F92-932A56D29979}"/>
                    </a:ext>
                  </a:extLst>
                </p14:cNvPr>
                <p14:cNvContentPartPr/>
                <p14:nvPr/>
              </p14:nvContentPartPr>
              <p14:xfrm>
                <a:off x="5507079" y="1621806"/>
                <a:ext cx="52920" cy="73440"/>
              </p14:xfrm>
            </p:contentPart>
          </mc:Choice>
          <mc:Fallback>
            <p:pic>
              <p:nvPicPr>
                <p:cNvPr id="119953" name="Freihand 119952">
                  <a:extLst>
                    <a:ext uri="{FF2B5EF4-FFF2-40B4-BE49-F238E27FC236}">
                      <a16:creationId xmlns:a16="http://schemas.microsoft.com/office/drawing/2014/main" id="{15423F95-C5A3-4173-9F92-932A56D29979}"/>
                    </a:ext>
                  </a:extLst>
                </p:cNvPr>
                <p:cNvPicPr/>
                <p:nvPr/>
              </p:nvPicPr>
              <p:blipFill>
                <a:blip r:embed="rId346"/>
                <a:stretch>
                  <a:fillRect/>
                </a:stretch>
              </p:blipFill>
              <p:spPr>
                <a:xfrm>
                  <a:off x="5502759" y="1617486"/>
                  <a:ext cx="61560" cy="82080"/>
                </a:xfrm>
                <a:prstGeom prst="rect">
                  <a:avLst/>
                </a:prstGeom>
              </p:spPr>
            </p:pic>
          </mc:Fallback>
        </mc:AlternateContent>
        <mc:AlternateContent xmlns:mc="http://schemas.openxmlformats.org/markup-compatibility/2006">
          <mc:Choice xmlns:p14="http://schemas.microsoft.com/office/powerpoint/2010/main" Requires="p14">
            <p:contentPart p14:bwMode="auto" r:id="rId347">
              <p14:nvContentPartPr>
                <p14:cNvPr id="119954" name="Freihand 119953">
                  <a:extLst>
                    <a:ext uri="{FF2B5EF4-FFF2-40B4-BE49-F238E27FC236}">
                      <a16:creationId xmlns:a16="http://schemas.microsoft.com/office/drawing/2014/main" id="{3AB50413-C6A3-40CB-A99F-8BAB1D0B67B2}"/>
                    </a:ext>
                  </a:extLst>
                </p14:cNvPr>
                <p14:cNvContentPartPr/>
                <p14:nvPr/>
              </p14:nvContentPartPr>
              <p14:xfrm>
                <a:off x="5604279" y="1705326"/>
                <a:ext cx="37800" cy="51120"/>
              </p14:xfrm>
            </p:contentPart>
          </mc:Choice>
          <mc:Fallback>
            <p:pic>
              <p:nvPicPr>
                <p:cNvPr id="119954" name="Freihand 119953">
                  <a:extLst>
                    <a:ext uri="{FF2B5EF4-FFF2-40B4-BE49-F238E27FC236}">
                      <a16:creationId xmlns:a16="http://schemas.microsoft.com/office/drawing/2014/main" id="{3AB50413-C6A3-40CB-A99F-8BAB1D0B67B2}"/>
                    </a:ext>
                  </a:extLst>
                </p:cNvPr>
                <p:cNvPicPr/>
                <p:nvPr/>
              </p:nvPicPr>
              <p:blipFill>
                <a:blip r:embed="rId348"/>
                <a:stretch>
                  <a:fillRect/>
                </a:stretch>
              </p:blipFill>
              <p:spPr>
                <a:xfrm>
                  <a:off x="5599959" y="1701006"/>
                  <a:ext cx="4644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349">
              <p14:nvContentPartPr>
                <p14:cNvPr id="119956" name="Freihand 119955">
                  <a:extLst>
                    <a:ext uri="{FF2B5EF4-FFF2-40B4-BE49-F238E27FC236}">
                      <a16:creationId xmlns:a16="http://schemas.microsoft.com/office/drawing/2014/main" id="{EEA6333A-1710-4174-9389-EE55BACE23D2}"/>
                    </a:ext>
                  </a:extLst>
                </p14:cNvPr>
                <p14:cNvContentPartPr/>
                <p14:nvPr/>
              </p14:nvContentPartPr>
              <p14:xfrm>
                <a:off x="5734239" y="1263606"/>
                <a:ext cx="59760" cy="391680"/>
              </p14:xfrm>
            </p:contentPart>
          </mc:Choice>
          <mc:Fallback>
            <p:pic>
              <p:nvPicPr>
                <p:cNvPr id="119956" name="Freihand 119955">
                  <a:extLst>
                    <a:ext uri="{FF2B5EF4-FFF2-40B4-BE49-F238E27FC236}">
                      <a16:creationId xmlns:a16="http://schemas.microsoft.com/office/drawing/2014/main" id="{EEA6333A-1710-4174-9389-EE55BACE23D2}"/>
                    </a:ext>
                  </a:extLst>
                </p:cNvPr>
                <p:cNvPicPr/>
                <p:nvPr/>
              </p:nvPicPr>
              <p:blipFill>
                <a:blip r:embed="rId350"/>
                <a:stretch>
                  <a:fillRect/>
                </a:stretch>
              </p:blipFill>
              <p:spPr>
                <a:xfrm>
                  <a:off x="5729919" y="1259286"/>
                  <a:ext cx="68400" cy="400320"/>
                </a:xfrm>
                <a:prstGeom prst="rect">
                  <a:avLst/>
                </a:prstGeom>
              </p:spPr>
            </p:pic>
          </mc:Fallback>
        </mc:AlternateContent>
        <mc:AlternateContent xmlns:mc="http://schemas.openxmlformats.org/markup-compatibility/2006">
          <mc:Choice xmlns:p14="http://schemas.microsoft.com/office/powerpoint/2010/main" Requires="p14">
            <p:contentPart p14:bwMode="auto" r:id="rId351">
              <p14:nvContentPartPr>
                <p14:cNvPr id="119957" name="Freihand 119956">
                  <a:extLst>
                    <a:ext uri="{FF2B5EF4-FFF2-40B4-BE49-F238E27FC236}">
                      <a16:creationId xmlns:a16="http://schemas.microsoft.com/office/drawing/2014/main" id="{D8B83C4D-C134-4DA0-8974-4CB8F56FC809}"/>
                    </a:ext>
                  </a:extLst>
                </p14:cNvPr>
                <p14:cNvContentPartPr/>
                <p14:nvPr/>
              </p14:nvContentPartPr>
              <p14:xfrm>
                <a:off x="5885079" y="1455846"/>
                <a:ext cx="90360" cy="73800"/>
              </p14:xfrm>
            </p:contentPart>
          </mc:Choice>
          <mc:Fallback>
            <p:pic>
              <p:nvPicPr>
                <p:cNvPr id="119957" name="Freihand 119956">
                  <a:extLst>
                    <a:ext uri="{FF2B5EF4-FFF2-40B4-BE49-F238E27FC236}">
                      <a16:creationId xmlns:a16="http://schemas.microsoft.com/office/drawing/2014/main" id="{D8B83C4D-C134-4DA0-8974-4CB8F56FC809}"/>
                    </a:ext>
                  </a:extLst>
                </p:cNvPr>
                <p:cNvPicPr/>
                <p:nvPr/>
              </p:nvPicPr>
              <p:blipFill>
                <a:blip r:embed="rId352"/>
                <a:stretch>
                  <a:fillRect/>
                </a:stretch>
              </p:blipFill>
              <p:spPr>
                <a:xfrm>
                  <a:off x="5880759" y="1451526"/>
                  <a:ext cx="9900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353">
              <p14:nvContentPartPr>
                <p14:cNvPr id="119959" name="Freihand 119958">
                  <a:extLst>
                    <a:ext uri="{FF2B5EF4-FFF2-40B4-BE49-F238E27FC236}">
                      <a16:creationId xmlns:a16="http://schemas.microsoft.com/office/drawing/2014/main" id="{633970AD-686F-46BA-BFF0-683DFA345243}"/>
                    </a:ext>
                  </a:extLst>
                </p14:cNvPr>
                <p14:cNvContentPartPr/>
                <p14:nvPr/>
              </p14:nvContentPartPr>
              <p14:xfrm>
                <a:off x="6065439" y="1336326"/>
                <a:ext cx="7920" cy="186120"/>
              </p14:xfrm>
            </p:contentPart>
          </mc:Choice>
          <mc:Fallback>
            <p:pic>
              <p:nvPicPr>
                <p:cNvPr id="119959" name="Freihand 119958">
                  <a:extLst>
                    <a:ext uri="{FF2B5EF4-FFF2-40B4-BE49-F238E27FC236}">
                      <a16:creationId xmlns:a16="http://schemas.microsoft.com/office/drawing/2014/main" id="{633970AD-686F-46BA-BFF0-683DFA345243}"/>
                    </a:ext>
                  </a:extLst>
                </p:cNvPr>
                <p:cNvPicPr/>
                <p:nvPr/>
              </p:nvPicPr>
              <p:blipFill>
                <a:blip r:embed="rId354"/>
                <a:stretch>
                  <a:fillRect/>
                </a:stretch>
              </p:blipFill>
              <p:spPr>
                <a:xfrm>
                  <a:off x="6061119" y="1332006"/>
                  <a:ext cx="16560" cy="194760"/>
                </a:xfrm>
                <a:prstGeom prst="rect">
                  <a:avLst/>
                </a:prstGeom>
              </p:spPr>
            </p:pic>
          </mc:Fallback>
        </mc:AlternateContent>
        <mc:AlternateContent xmlns:mc="http://schemas.openxmlformats.org/markup-compatibility/2006">
          <mc:Choice xmlns:p14="http://schemas.microsoft.com/office/powerpoint/2010/main" Requires="p14">
            <p:contentPart p14:bwMode="auto" r:id="rId355">
              <p14:nvContentPartPr>
                <p14:cNvPr id="119960" name="Freihand 119959">
                  <a:extLst>
                    <a:ext uri="{FF2B5EF4-FFF2-40B4-BE49-F238E27FC236}">
                      <a16:creationId xmlns:a16="http://schemas.microsoft.com/office/drawing/2014/main" id="{BC60B646-6AB6-4C70-8A67-8E24541489B2}"/>
                    </a:ext>
                  </a:extLst>
                </p14:cNvPr>
                <p14:cNvContentPartPr/>
                <p14:nvPr/>
              </p14:nvContentPartPr>
              <p14:xfrm>
                <a:off x="6007839" y="1471326"/>
                <a:ext cx="129600" cy="100440"/>
              </p14:xfrm>
            </p:contentPart>
          </mc:Choice>
          <mc:Fallback>
            <p:pic>
              <p:nvPicPr>
                <p:cNvPr id="119960" name="Freihand 119959">
                  <a:extLst>
                    <a:ext uri="{FF2B5EF4-FFF2-40B4-BE49-F238E27FC236}">
                      <a16:creationId xmlns:a16="http://schemas.microsoft.com/office/drawing/2014/main" id="{BC60B646-6AB6-4C70-8A67-8E24541489B2}"/>
                    </a:ext>
                  </a:extLst>
                </p:cNvPr>
                <p:cNvPicPr/>
                <p:nvPr/>
              </p:nvPicPr>
              <p:blipFill>
                <a:blip r:embed="rId356"/>
                <a:stretch>
                  <a:fillRect/>
                </a:stretch>
              </p:blipFill>
              <p:spPr>
                <a:xfrm>
                  <a:off x="6003519" y="1467006"/>
                  <a:ext cx="13824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357">
              <p14:nvContentPartPr>
                <p14:cNvPr id="119961" name="Freihand 119960">
                  <a:extLst>
                    <a:ext uri="{FF2B5EF4-FFF2-40B4-BE49-F238E27FC236}">
                      <a16:creationId xmlns:a16="http://schemas.microsoft.com/office/drawing/2014/main" id="{531D17A5-90D4-4419-AF5C-20E770DD3F9D}"/>
                    </a:ext>
                  </a:extLst>
                </p14:cNvPr>
                <p14:cNvContentPartPr/>
                <p14:nvPr/>
              </p14:nvContentPartPr>
              <p14:xfrm>
                <a:off x="6198279" y="1355766"/>
                <a:ext cx="80640" cy="97560"/>
              </p14:xfrm>
            </p:contentPart>
          </mc:Choice>
          <mc:Fallback>
            <p:pic>
              <p:nvPicPr>
                <p:cNvPr id="119961" name="Freihand 119960">
                  <a:extLst>
                    <a:ext uri="{FF2B5EF4-FFF2-40B4-BE49-F238E27FC236}">
                      <a16:creationId xmlns:a16="http://schemas.microsoft.com/office/drawing/2014/main" id="{531D17A5-90D4-4419-AF5C-20E770DD3F9D}"/>
                    </a:ext>
                  </a:extLst>
                </p:cNvPr>
                <p:cNvPicPr/>
                <p:nvPr/>
              </p:nvPicPr>
              <p:blipFill>
                <a:blip r:embed="rId358"/>
                <a:stretch>
                  <a:fillRect/>
                </a:stretch>
              </p:blipFill>
              <p:spPr>
                <a:xfrm>
                  <a:off x="6193959" y="1351446"/>
                  <a:ext cx="89280" cy="106200"/>
                </a:xfrm>
                <a:prstGeom prst="rect">
                  <a:avLst/>
                </a:prstGeom>
              </p:spPr>
            </p:pic>
          </mc:Fallback>
        </mc:AlternateContent>
        <mc:AlternateContent xmlns:mc="http://schemas.openxmlformats.org/markup-compatibility/2006">
          <mc:Choice xmlns:p14="http://schemas.microsoft.com/office/powerpoint/2010/main" Requires="p14">
            <p:contentPart p14:bwMode="auto" r:id="rId359">
              <p14:nvContentPartPr>
                <p14:cNvPr id="119962" name="Freihand 119961">
                  <a:extLst>
                    <a:ext uri="{FF2B5EF4-FFF2-40B4-BE49-F238E27FC236}">
                      <a16:creationId xmlns:a16="http://schemas.microsoft.com/office/drawing/2014/main" id="{677983EE-53C0-4246-8FE0-A676CA0BCB6C}"/>
                    </a:ext>
                  </a:extLst>
                </p14:cNvPr>
                <p14:cNvContentPartPr/>
                <p14:nvPr/>
              </p14:nvContentPartPr>
              <p14:xfrm>
                <a:off x="6294759" y="1454046"/>
                <a:ext cx="28440" cy="61920"/>
              </p14:xfrm>
            </p:contentPart>
          </mc:Choice>
          <mc:Fallback>
            <p:pic>
              <p:nvPicPr>
                <p:cNvPr id="119962" name="Freihand 119961">
                  <a:extLst>
                    <a:ext uri="{FF2B5EF4-FFF2-40B4-BE49-F238E27FC236}">
                      <a16:creationId xmlns:a16="http://schemas.microsoft.com/office/drawing/2014/main" id="{677983EE-53C0-4246-8FE0-A676CA0BCB6C}"/>
                    </a:ext>
                  </a:extLst>
                </p:cNvPr>
                <p:cNvPicPr/>
                <p:nvPr/>
              </p:nvPicPr>
              <p:blipFill>
                <a:blip r:embed="rId360"/>
                <a:stretch>
                  <a:fillRect/>
                </a:stretch>
              </p:blipFill>
              <p:spPr>
                <a:xfrm>
                  <a:off x="6290439" y="1449726"/>
                  <a:ext cx="37080" cy="70560"/>
                </a:xfrm>
                <a:prstGeom prst="rect">
                  <a:avLst/>
                </a:prstGeom>
              </p:spPr>
            </p:pic>
          </mc:Fallback>
        </mc:AlternateContent>
        <mc:AlternateContent xmlns:mc="http://schemas.openxmlformats.org/markup-compatibility/2006">
          <mc:Choice xmlns:p14="http://schemas.microsoft.com/office/powerpoint/2010/main" Requires="p14">
            <p:contentPart p14:bwMode="auto" r:id="rId361">
              <p14:nvContentPartPr>
                <p14:cNvPr id="119963" name="Freihand 119962">
                  <a:extLst>
                    <a:ext uri="{FF2B5EF4-FFF2-40B4-BE49-F238E27FC236}">
                      <a16:creationId xmlns:a16="http://schemas.microsoft.com/office/drawing/2014/main" id="{E10E0B60-550B-41DF-A846-FB21DCB7C7A0}"/>
                    </a:ext>
                  </a:extLst>
                </p14:cNvPr>
                <p14:cNvContentPartPr/>
                <p14:nvPr/>
              </p14:nvContentPartPr>
              <p14:xfrm>
                <a:off x="6345519" y="1339206"/>
                <a:ext cx="93960" cy="136800"/>
              </p14:xfrm>
            </p:contentPart>
          </mc:Choice>
          <mc:Fallback>
            <p:pic>
              <p:nvPicPr>
                <p:cNvPr id="119963" name="Freihand 119962">
                  <a:extLst>
                    <a:ext uri="{FF2B5EF4-FFF2-40B4-BE49-F238E27FC236}">
                      <a16:creationId xmlns:a16="http://schemas.microsoft.com/office/drawing/2014/main" id="{E10E0B60-550B-41DF-A846-FB21DCB7C7A0}"/>
                    </a:ext>
                  </a:extLst>
                </p:cNvPr>
                <p:cNvPicPr/>
                <p:nvPr/>
              </p:nvPicPr>
              <p:blipFill>
                <a:blip r:embed="rId362"/>
                <a:stretch>
                  <a:fillRect/>
                </a:stretch>
              </p:blipFill>
              <p:spPr>
                <a:xfrm>
                  <a:off x="6341199" y="1334886"/>
                  <a:ext cx="102600" cy="145440"/>
                </a:xfrm>
                <a:prstGeom prst="rect">
                  <a:avLst/>
                </a:prstGeom>
              </p:spPr>
            </p:pic>
          </mc:Fallback>
        </mc:AlternateContent>
        <mc:AlternateContent xmlns:mc="http://schemas.openxmlformats.org/markup-compatibility/2006">
          <mc:Choice xmlns:p14="http://schemas.microsoft.com/office/powerpoint/2010/main" Requires="p14">
            <p:contentPart p14:bwMode="auto" r:id="rId363">
              <p14:nvContentPartPr>
                <p14:cNvPr id="119964" name="Freihand 119963">
                  <a:extLst>
                    <a:ext uri="{FF2B5EF4-FFF2-40B4-BE49-F238E27FC236}">
                      <a16:creationId xmlns:a16="http://schemas.microsoft.com/office/drawing/2014/main" id="{CACDA635-D3F2-4648-8410-9E117D8568BD}"/>
                    </a:ext>
                  </a:extLst>
                </p14:cNvPr>
                <p14:cNvContentPartPr/>
                <p14:nvPr/>
              </p14:nvContentPartPr>
              <p14:xfrm>
                <a:off x="6508959" y="1350366"/>
                <a:ext cx="74520" cy="106920"/>
              </p14:xfrm>
            </p:contentPart>
          </mc:Choice>
          <mc:Fallback>
            <p:pic>
              <p:nvPicPr>
                <p:cNvPr id="119964" name="Freihand 119963">
                  <a:extLst>
                    <a:ext uri="{FF2B5EF4-FFF2-40B4-BE49-F238E27FC236}">
                      <a16:creationId xmlns:a16="http://schemas.microsoft.com/office/drawing/2014/main" id="{CACDA635-D3F2-4648-8410-9E117D8568BD}"/>
                    </a:ext>
                  </a:extLst>
                </p:cNvPr>
                <p:cNvPicPr/>
                <p:nvPr/>
              </p:nvPicPr>
              <p:blipFill>
                <a:blip r:embed="rId364"/>
                <a:stretch>
                  <a:fillRect/>
                </a:stretch>
              </p:blipFill>
              <p:spPr>
                <a:xfrm>
                  <a:off x="6504639" y="1346046"/>
                  <a:ext cx="83160" cy="115560"/>
                </a:xfrm>
                <a:prstGeom prst="rect">
                  <a:avLst/>
                </a:prstGeom>
              </p:spPr>
            </p:pic>
          </mc:Fallback>
        </mc:AlternateContent>
        <mc:AlternateContent xmlns:mc="http://schemas.openxmlformats.org/markup-compatibility/2006">
          <mc:Choice xmlns:p14="http://schemas.microsoft.com/office/powerpoint/2010/main" Requires="p14">
            <p:contentPart p14:bwMode="auto" r:id="rId365">
              <p14:nvContentPartPr>
                <p14:cNvPr id="119965" name="Freihand 119964">
                  <a:extLst>
                    <a:ext uri="{FF2B5EF4-FFF2-40B4-BE49-F238E27FC236}">
                      <a16:creationId xmlns:a16="http://schemas.microsoft.com/office/drawing/2014/main" id="{C1EDAD3B-AB6A-412F-B3A5-C02A65105154}"/>
                    </a:ext>
                  </a:extLst>
                </p14:cNvPr>
                <p14:cNvContentPartPr/>
                <p14:nvPr/>
              </p14:nvContentPartPr>
              <p14:xfrm>
                <a:off x="6465039" y="1289886"/>
                <a:ext cx="80280" cy="45360"/>
              </p14:xfrm>
            </p:contentPart>
          </mc:Choice>
          <mc:Fallback>
            <p:pic>
              <p:nvPicPr>
                <p:cNvPr id="119965" name="Freihand 119964">
                  <a:extLst>
                    <a:ext uri="{FF2B5EF4-FFF2-40B4-BE49-F238E27FC236}">
                      <a16:creationId xmlns:a16="http://schemas.microsoft.com/office/drawing/2014/main" id="{C1EDAD3B-AB6A-412F-B3A5-C02A65105154}"/>
                    </a:ext>
                  </a:extLst>
                </p:cNvPr>
                <p:cNvPicPr/>
                <p:nvPr/>
              </p:nvPicPr>
              <p:blipFill>
                <a:blip r:embed="rId366"/>
                <a:stretch>
                  <a:fillRect/>
                </a:stretch>
              </p:blipFill>
              <p:spPr>
                <a:xfrm>
                  <a:off x="6460719" y="1285566"/>
                  <a:ext cx="88920" cy="54000"/>
                </a:xfrm>
                <a:prstGeom prst="rect">
                  <a:avLst/>
                </a:prstGeom>
              </p:spPr>
            </p:pic>
          </mc:Fallback>
        </mc:AlternateContent>
        <mc:AlternateContent xmlns:mc="http://schemas.openxmlformats.org/markup-compatibility/2006">
          <mc:Choice xmlns:p14="http://schemas.microsoft.com/office/powerpoint/2010/main" Requires="p14">
            <p:contentPart p14:bwMode="auto" r:id="rId367">
              <p14:nvContentPartPr>
                <p14:cNvPr id="119966" name="Freihand 119965">
                  <a:extLst>
                    <a:ext uri="{FF2B5EF4-FFF2-40B4-BE49-F238E27FC236}">
                      <a16:creationId xmlns:a16="http://schemas.microsoft.com/office/drawing/2014/main" id="{6FAEF3A1-BB70-4163-A78B-7AE911BAB4FE}"/>
                    </a:ext>
                  </a:extLst>
                </p14:cNvPr>
                <p14:cNvContentPartPr/>
                <p14:nvPr/>
              </p14:nvContentPartPr>
              <p14:xfrm>
                <a:off x="6560799" y="1391406"/>
                <a:ext cx="48600" cy="54720"/>
              </p14:xfrm>
            </p:contentPart>
          </mc:Choice>
          <mc:Fallback>
            <p:pic>
              <p:nvPicPr>
                <p:cNvPr id="119966" name="Freihand 119965">
                  <a:extLst>
                    <a:ext uri="{FF2B5EF4-FFF2-40B4-BE49-F238E27FC236}">
                      <a16:creationId xmlns:a16="http://schemas.microsoft.com/office/drawing/2014/main" id="{6FAEF3A1-BB70-4163-A78B-7AE911BAB4FE}"/>
                    </a:ext>
                  </a:extLst>
                </p:cNvPr>
                <p:cNvPicPr/>
                <p:nvPr/>
              </p:nvPicPr>
              <p:blipFill>
                <a:blip r:embed="rId368"/>
                <a:stretch>
                  <a:fillRect/>
                </a:stretch>
              </p:blipFill>
              <p:spPr>
                <a:xfrm>
                  <a:off x="6556479" y="1387086"/>
                  <a:ext cx="5724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369">
              <p14:nvContentPartPr>
                <p14:cNvPr id="119967" name="Freihand 119966">
                  <a:extLst>
                    <a:ext uri="{FF2B5EF4-FFF2-40B4-BE49-F238E27FC236}">
                      <a16:creationId xmlns:a16="http://schemas.microsoft.com/office/drawing/2014/main" id="{990853DD-C720-4515-A117-8822597073F2}"/>
                    </a:ext>
                  </a:extLst>
                </p14:cNvPr>
                <p14:cNvContentPartPr/>
                <p14:nvPr/>
              </p14:nvContentPartPr>
              <p14:xfrm>
                <a:off x="6108639" y="1669686"/>
                <a:ext cx="190800" cy="25200"/>
              </p14:xfrm>
            </p:contentPart>
          </mc:Choice>
          <mc:Fallback>
            <p:pic>
              <p:nvPicPr>
                <p:cNvPr id="119967" name="Freihand 119966">
                  <a:extLst>
                    <a:ext uri="{FF2B5EF4-FFF2-40B4-BE49-F238E27FC236}">
                      <a16:creationId xmlns:a16="http://schemas.microsoft.com/office/drawing/2014/main" id="{990853DD-C720-4515-A117-8822597073F2}"/>
                    </a:ext>
                  </a:extLst>
                </p:cNvPr>
                <p:cNvPicPr/>
                <p:nvPr/>
              </p:nvPicPr>
              <p:blipFill>
                <a:blip r:embed="rId370"/>
                <a:stretch>
                  <a:fillRect/>
                </a:stretch>
              </p:blipFill>
              <p:spPr>
                <a:xfrm>
                  <a:off x="6104319" y="1665366"/>
                  <a:ext cx="199440" cy="33840"/>
                </a:xfrm>
                <a:prstGeom prst="rect">
                  <a:avLst/>
                </a:prstGeom>
              </p:spPr>
            </p:pic>
          </mc:Fallback>
        </mc:AlternateContent>
        <mc:AlternateContent xmlns:mc="http://schemas.openxmlformats.org/markup-compatibility/2006">
          <mc:Choice xmlns:p14="http://schemas.microsoft.com/office/powerpoint/2010/main" Requires="p14">
            <p:contentPart p14:bwMode="auto" r:id="rId371">
              <p14:nvContentPartPr>
                <p14:cNvPr id="119969" name="Freihand 119968">
                  <a:extLst>
                    <a:ext uri="{FF2B5EF4-FFF2-40B4-BE49-F238E27FC236}">
                      <a16:creationId xmlns:a16="http://schemas.microsoft.com/office/drawing/2014/main" id="{3BDD3C0B-04FA-410D-BCB7-9CFF1DE91E59}"/>
                    </a:ext>
                  </a:extLst>
                </p14:cNvPr>
                <p14:cNvContentPartPr/>
                <p14:nvPr/>
              </p14:nvContentPartPr>
              <p14:xfrm>
                <a:off x="6052479" y="1408326"/>
                <a:ext cx="105480" cy="43200"/>
              </p14:xfrm>
            </p:contentPart>
          </mc:Choice>
          <mc:Fallback>
            <p:pic>
              <p:nvPicPr>
                <p:cNvPr id="119969" name="Freihand 119968">
                  <a:extLst>
                    <a:ext uri="{FF2B5EF4-FFF2-40B4-BE49-F238E27FC236}">
                      <a16:creationId xmlns:a16="http://schemas.microsoft.com/office/drawing/2014/main" id="{3BDD3C0B-04FA-410D-BCB7-9CFF1DE91E59}"/>
                    </a:ext>
                  </a:extLst>
                </p:cNvPr>
                <p:cNvPicPr/>
                <p:nvPr/>
              </p:nvPicPr>
              <p:blipFill>
                <a:blip r:embed="rId372"/>
                <a:stretch>
                  <a:fillRect/>
                </a:stretch>
              </p:blipFill>
              <p:spPr>
                <a:xfrm>
                  <a:off x="6048159" y="1404006"/>
                  <a:ext cx="114120" cy="51840"/>
                </a:xfrm>
                <a:prstGeom prst="rect">
                  <a:avLst/>
                </a:prstGeom>
              </p:spPr>
            </p:pic>
          </mc:Fallback>
        </mc:AlternateContent>
        <mc:AlternateContent xmlns:mc="http://schemas.openxmlformats.org/markup-compatibility/2006">
          <mc:Choice xmlns:p14="http://schemas.microsoft.com/office/powerpoint/2010/main" Requires="p14">
            <p:contentPart p14:bwMode="auto" r:id="rId373">
              <p14:nvContentPartPr>
                <p14:cNvPr id="119970" name="Freihand 119969">
                  <a:extLst>
                    <a:ext uri="{FF2B5EF4-FFF2-40B4-BE49-F238E27FC236}">
                      <a16:creationId xmlns:a16="http://schemas.microsoft.com/office/drawing/2014/main" id="{0390A49E-12CA-4E92-B11E-EDFC558D278A}"/>
                    </a:ext>
                  </a:extLst>
                </p14:cNvPr>
                <p14:cNvContentPartPr/>
                <p14:nvPr/>
              </p14:nvContentPartPr>
              <p14:xfrm>
                <a:off x="6310599" y="1631166"/>
                <a:ext cx="65880" cy="153000"/>
              </p14:xfrm>
            </p:contentPart>
          </mc:Choice>
          <mc:Fallback>
            <p:pic>
              <p:nvPicPr>
                <p:cNvPr id="119970" name="Freihand 119969">
                  <a:extLst>
                    <a:ext uri="{FF2B5EF4-FFF2-40B4-BE49-F238E27FC236}">
                      <a16:creationId xmlns:a16="http://schemas.microsoft.com/office/drawing/2014/main" id="{0390A49E-12CA-4E92-B11E-EDFC558D278A}"/>
                    </a:ext>
                  </a:extLst>
                </p:cNvPr>
                <p:cNvPicPr/>
                <p:nvPr/>
              </p:nvPicPr>
              <p:blipFill>
                <a:blip r:embed="rId374"/>
                <a:stretch>
                  <a:fillRect/>
                </a:stretch>
              </p:blipFill>
              <p:spPr>
                <a:xfrm>
                  <a:off x="6306279" y="1626846"/>
                  <a:ext cx="74520" cy="161640"/>
                </a:xfrm>
                <a:prstGeom prst="rect">
                  <a:avLst/>
                </a:prstGeom>
              </p:spPr>
            </p:pic>
          </mc:Fallback>
        </mc:AlternateContent>
        <mc:AlternateContent xmlns:mc="http://schemas.openxmlformats.org/markup-compatibility/2006">
          <mc:Choice xmlns:p14="http://schemas.microsoft.com/office/powerpoint/2010/main" Requires="p14">
            <p:contentPart p14:bwMode="auto" r:id="rId375">
              <p14:nvContentPartPr>
                <p14:cNvPr id="119971" name="Freihand 119970">
                  <a:extLst>
                    <a:ext uri="{FF2B5EF4-FFF2-40B4-BE49-F238E27FC236}">
                      <a16:creationId xmlns:a16="http://schemas.microsoft.com/office/drawing/2014/main" id="{C7DE51AD-98AD-495A-9507-6B4C46E41DBD}"/>
                    </a:ext>
                  </a:extLst>
                </p14:cNvPr>
                <p14:cNvContentPartPr/>
                <p14:nvPr/>
              </p14:nvContentPartPr>
              <p14:xfrm>
                <a:off x="6389439" y="1611726"/>
                <a:ext cx="82800" cy="55440"/>
              </p14:xfrm>
            </p:contentPart>
          </mc:Choice>
          <mc:Fallback>
            <p:pic>
              <p:nvPicPr>
                <p:cNvPr id="119971" name="Freihand 119970">
                  <a:extLst>
                    <a:ext uri="{FF2B5EF4-FFF2-40B4-BE49-F238E27FC236}">
                      <a16:creationId xmlns:a16="http://schemas.microsoft.com/office/drawing/2014/main" id="{C7DE51AD-98AD-495A-9507-6B4C46E41DBD}"/>
                    </a:ext>
                  </a:extLst>
                </p:cNvPr>
                <p:cNvPicPr/>
                <p:nvPr/>
              </p:nvPicPr>
              <p:blipFill>
                <a:blip r:embed="rId376"/>
                <a:stretch>
                  <a:fillRect/>
                </a:stretch>
              </p:blipFill>
              <p:spPr>
                <a:xfrm>
                  <a:off x="6385119" y="1607406"/>
                  <a:ext cx="91440" cy="64080"/>
                </a:xfrm>
                <a:prstGeom prst="rect">
                  <a:avLst/>
                </a:prstGeom>
              </p:spPr>
            </p:pic>
          </mc:Fallback>
        </mc:AlternateContent>
        <mc:AlternateContent xmlns:mc="http://schemas.openxmlformats.org/markup-compatibility/2006">
          <mc:Choice xmlns:p14="http://schemas.microsoft.com/office/powerpoint/2010/main" Requires="p14">
            <p:contentPart p14:bwMode="auto" r:id="rId377">
              <p14:nvContentPartPr>
                <p14:cNvPr id="119972" name="Freihand 119971">
                  <a:extLst>
                    <a:ext uri="{FF2B5EF4-FFF2-40B4-BE49-F238E27FC236}">
                      <a16:creationId xmlns:a16="http://schemas.microsoft.com/office/drawing/2014/main" id="{40202BF6-3DBD-4C37-A8C3-7E95EE66F0FA}"/>
                    </a:ext>
                  </a:extLst>
                </p14:cNvPr>
                <p14:cNvContentPartPr/>
                <p14:nvPr/>
              </p14:nvContentPartPr>
              <p14:xfrm>
                <a:off x="6481599" y="1599846"/>
                <a:ext cx="45360" cy="44640"/>
              </p14:xfrm>
            </p:contentPart>
          </mc:Choice>
          <mc:Fallback>
            <p:pic>
              <p:nvPicPr>
                <p:cNvPr id="119972" name="Freihand 119971">
                  <a:extLst>
                    <a:ext uri="{FF2B5EF4-FFF2-40B4-BE49-F238E27FC236}">
                      <a16:creationId xmlns:a16="http://schemas.microsoft.com/office/drawing/2014/main" id="{40202BF6-3DBD-4C37-A8C3-7E95EE66F0FA}"/>
                    </a:ext>
                  </a:extLst>
                </p:cNvPr>
                <p:cNvPicPr/>
                <p:nvPr/>
              </p:nvPicPr>
              <p:blipFill>
                <a:blip r:embed="rId378"/>
                <a:stretch>
                  <a:fillRect/>
                </a:stretch>
              </p:blipFill>
              <p:spPr>
                <a:xfrm>
                  <a:off x="6477279" y="1595526"/>
                  <a:ext cx="54000" cy="53280"/>
                </a:xfrm>
                <a:prstGeom prst="rect">
                  <a:avLst/>
                </a:prstGeom>
              </p:spPr>
            </p:pic>
          </mc:Fallback>
        </mc:AlternateContent>
        <mc:AlternateContent xmlns:mc="http://schemas.openxmlformats.org/markup-compatibility/2006">
          <mc:Choice xmlns:p14="http://schemas.microsoft.com/office/powerpoint/2010/main" Requires="p14">
            <p:contentPart p14:bwMode="auto" r:id="rId379">
              <p14:nvContentPartPr>
                <p14:cNvPr id="119973" name="Freihand 119972">
                  <a:extLst>
                    <a:ext uri="{FF2B5EF4-FFF2-40B4-BE49-F238E27FC236}">
                      <a16:creationId xmlns:a16="http://schemas.microsoft.com/office/drawing/2014/main" id="{AE7A8067-ED59-46D8-8904-54B446C99ADA}"/>
                    </a:ext>
                  </a:extLst>
                </p14:cNvPr>
                <p14:cNvContentPartPr/>
                <p14:nvPr/>
              </p14:nvContentPartPr>
              <p14:xfrm>
                <a:off x="6543159" y="1572846"/>
                <a:ext cx="104760" cy="46440"/>
              </p14:xfrm>
            </p:contentPart>
          </mc:Choice>
          <mc:Fallback>
            <p:pic>
              <p:nvPicPr>
                <p:cNvPr id="119973" name="Freihand 119972">
                  <a:extLst>
                    <a:ext uri="{FF2B5EF4-FFF2-40B4-BE49-F238E27FC236}">
                      <a16:creationId xmlns:a16="http://schemas.microsoft.com/office/drawing/2014/main" id="{AE7A8067-ED59-46D8-8904-54B446C99ADA}"/>
                    </a:ext>
                  </a:extLst>
                </p:cNvPr>
                <p:cNvPicPr/>
                <p:nvPr/>
              </p:nvPicPr>
              <p:blipFill>
                <a:blip r:embed="rId380"/>
                <a:stretch>
                  <a:fillRect/>
                </a:stretch>
              </p:blipFill>
              <p:spPr>
                <a:xfrm>
                  <a:off x="6538839" y="1568526"/>
                  <a:ext cx="113400" cy="55080"/>
                </a:xfrm>
                <a:prstGeom prst="rect">
                  <a:avLst/>
                </a:prstGeom>
              </p:spPr>
            </p:pic>
          </mc:Fallback>
        </mc:AlternateContent>
        <mc:AlternateContent xmlns:mc="http://schemas.openxmlformats.org/markup-compatibility/2006">
          <mc:Choice xmlns:p14="http://schemas.microsoft.com/office/powerpoint/2010/main" Requires="p14">
            <p:contentPart p14:bwMode="auto" r:id="rId381">
              <p14:nvContentPartPr>
                <p14:cNvPr id="119974" name="Freihand 119973">
                  <a:extLst>
                    <a:ext uri="{FF2B5EF4-FFF2-40B4-BE49-F238E27FC236}">
                      <a16:creationId xmlns:a16="http://schemas.microsoft.com/office/drawing/2014/main" id="{F22D509F-9517-4EBD-8FB8-EDDAFBB89084}"/>
                    </a:ext>
                  </a:extLst>
                </p14:cNvPr>
                <p14:cNvContentPartPr/>
                <p14:nvPr/>
              </p14:nvContentPartPr>
              <p14:xfrm>
                <a:off x="6648639" y="1526766"/>
                <a:ext cx="93960" cy="98280"/>
              </p14:xfrm>
            </p:contentPart>
          </mc:Choice>
          <mc:Fallback>
            <p:pic>
              <p:nvPicPr>
                <p:cNvPr id="119974" name="Freihand 119973">
                  <a:extLst>
                    <a:ext uri="{FF2B5EF4-FFF2-40B4-BE49-F238E27FC236}">
                      <a16:creationId xmlns:a16="http://schemas.microsoft.com/office/drawing/2014/main" id="{F22D509F-9517-4EBD-8FB8-EDDAFBB89084}"/>
                    </a:ext>
                  </a:extLst>
                </p:cNvPr>
                <p:cNvPicPr/>
                <p:nvPr/>
              </p:nvPicPr>
              <p:blipFill>
                <a:blip r:embed="rId382"/>
                <a:stretch>
                  <a:fillRect/>
                </a:stretch>
              </p:blipFill>
              <p:spPr>
                <a:xfrm>
                  <a:off x="6644319" y="1522446"/>
                  <a:ext cx="10260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383">
              <p14:nvContentPartPr>
                <p14:cNvPr id="119975" name="Freihand 119974">
                  <a:extLst>
                    <a:ext uri="{FF2B5EF4-FFF2-40B4-BE49-F238E27FC236}">
                      <a16:creationId xmlns:a16="http://schemas.microsoft.com/office/drawing/2014/main" id="{DEA71B8D-2F38-49A5-9AEE-0BEFC55FCEA7}"/>
                    </a:ext>
                  </a:extLst>
                </p14:cNvPr>
                <p14:cNvContentPartPr/>
                <p14:nvPr/>
              </p14:nvContentPartPr>
              <p14:xfrm>
                <a:off x="6738999" y="1560966"/>
                <a:ext cx="72720" cy="124200"/>
              </p14:xfrm>
            </p:contentPart>
          </mc:Choice>
          <mc:Fallback>
            <p:pic>
              <p:nvPicPr>
                <p:cNvPr id="119975" name="Freihand 119974">
                  <a:extLst>
                    <a:ext uri="{FF2B5EF4-FFF2-40B4-BE49-F238E27FC236}">
                      <a16:creationId xmlns:a16="http://schemas.microsoft.com/office/drawing/2014/main" id="{DEA71B8D-2F38-49A5-9AEE-0BEFC55FCEA7}"/>
                    </a:ext>
                  </a:extLst>
                </p:cNvPr>
                <p:cNvPicPr/>
                <p:nvPr/>
              </p:nvPicPr>
              <p:blipFill>
                <a:blip r:embed="rId384"/>
                <a:stretch>
                  <a:fillRect/>
                </a:stretch>
              </p:blipFill>
              <p:spPr>
                <a:xfrm>
                  <a:off x="6734679" y="1556646"/>
                  <a:ext cx="81360" cy="132840"/>
                </a:xfrm>
                <a:prstGeom prst="rect">
                  <a:avLst/>
                </a:prstGeom>
              </p:spPr>
            </p:pic>
          </mc:Fallback>
        </mc:AlternateContent>
        <mc:AlternateContent xmlns:mc="http://schemas.openxmlformats.org/markup-compatibility/2006">
          <mc:Choice xmlns:p14="http://schemas.microsoft.com/office/powerpoint/2010/main" Requires="p14">
            <p:contentPart p14:bwMode="auto" r:id="rId385">
              <p14:nvContentPartPr>
                <p14:cNvPr id="119976" name="Freihand 119975">
                  <a:extLst>
                    <a:ext uri="{FF2B5EF4-FFF2-40B4-BE49-F238E27FC236}">
                      <a16:creationId xmlns:a16="http://schemas.microsoft.com/office/drawing/2014/main" id="{E90FEB09-3868-4496-8A3F-C359C27FADC2}"/>
                    </a:ext>
                  </a:extLst>
                </p14:cNvPr>
                <p14:cNvContentPartPr/>
                <p14:nvPr/>
              </p14:nvContentPartPr>
              <p14:xfrm>
                <a:off x="6853479" y="1570686"/>
                <a:ext cx="32040" cy="1800"/>
              </p14:xfrm>
            </p:contentPart>
          </mc:Choice>
          <mc:Fallback>
            <p:pic>
              <p:nvPicPr>
                <p:cNvPr id="119976" name="Freihand 119975">
                  <a:extLst>
                    <a:ext uri="{FF2B5EF4-FFF2-40B4-BE49-F238E27FC236}">
                      <a16:creationId xmlns:a16="http://schemas.microsoft.com/office/drawing/2014/main" id="{E90FEB09-3868-4496-8A3F-C359C27FADC2}"/>
                    </a:ext>
                  </a:extLst>
                </p:cNvPr>
                <p:cNvPicPr/>
                <p:nvPr/>
              </p:nvPicPr>
              <p:blipFill>
                <a:blip r:embed="rId386"/>
                <a:stretch>
                  <a:fillRect/>
                </a:stretch>
              </p:blipFill>
              <p:spPr>
                <a:xfrm>
                  <a:off x="6849159" y="1566366"/>
                  <a:ext cx="40680" cy="10440"/>
                </a:xfrm>
                <a:prstGeom prst="rect">
                  <a:avLst/>
                </a:prstGeom>
              </p:spPr>
            </p:pic>
          </mc:Fallback>
        </mc:AlternateContent>
        <mc:AlternateContent xmlns:mc="http://schemas.openxmlformats.org/markup-compatibility/2006">
          <mc:Choice xmlns:p14="http://schemas.microsoft.com/office/powerpoint/2010/main" Requires="p14">
            <p:contentPart p14:bwMode="auto" r:id="rId387">
              <p14:nvContentPartPr>
                <p14:cNvPr id="119977" name="Freihand 119976">
                  <a:extLst>
                    <a:ext uri="{FF2B5EF4-FFF2-40B4-BE49-F238E27FC236}">
                      <a16:creationId xmlns:a16="http://schemas.microsoft.com/office/drawing/2014/main" id="{4741F8CB-B2B0-4BFF-81B8-3B6110C7F4A5}"/>
                    </a:ext>
                  </a:extLst>
                </p14:cNvPr>
                <p14:cNvContentPartPr/>
                <p14:nvPr/>
              </p14:nvContentPartPr>
              <p14:xfrm>
                <a:off x="6271719" y="1847166"/>
                <a:ext cx="85680" cy="198000"/>
              </p14:xfrm>
            </p:contentPart>
          </mc:Choice>
          <mc:Fallback>
            <p:pic>
              <p:nvPicPr>
                <p:cNvPr id="119977" name="Freihand 119976">
                  <a:extLst>
                    <a:ext uri="{FF2B5EF4-FFF2-40B4-BE49-F238E27FC236}">
                      <a16:creationId xmlns:a16="http://schemas.microsoft.com/office/drawing/2014/main" id="{4741F8CB-B2B0-4BFF-81B8-3B6110C7F4A5}"/>
                    </a:ext>
                  </a:extLst>
                </p:cNvPr>
                <p:cNvPicPr/>
                <p:nvPr/>
              </p:nvPicPr>
              <p:blipFill>
                <a:blip r:embed="rId388"/>
                <a:stretch>
                  <a:fillRect/>
                </a:stretch>
              </p:blipFill>
              <p:spPr>
                <a:xfrm>
                  <a:off x="6267399" y="1842846"/>
                  <a:ext cx="94320" cy="206640"/>
                </a:xfrm>
                <a:prstGeom prst="rect">
                  <a:avLst/>
                </a:prstGeom>
              </p:spPr>
            </p:pic>
          </mc:Fallback>
        </mc:AlternateContent>
        <mc:AlternateContent xmlns:mc="http://schemas.openxmlformats.org/markup-compatibility/2006">
          <mc:Choice xmlns:p14="http://schemas.microsoft.com/office/powerpoint/2010/main" Requires="p14">
            <p:contentPart p14:bwMode="auto" r:id="rId389">
              <p14:nvContentPartPr>
                <p14:cNvPr id="119978" name="Freihand 119977">
                  <a:extLst>
                    <a:ext uri="{FF2B5EF4-FFF2-40B4-BE49-F238E27FC236}">
                      <a16:creationId xmlns:a16="http://schemas.microsoft.com/office/drawing/2014/main" id="{C26A61AB-DF68-45E8-9C56-27FE4FC1F1B8}"/>
                    </a:ext>
                  </a:extLst>
                </p14:cNvPr>
                <p14:cNvContentPartPr/>
                <p14:nvPr/>
              </p14:nvContentPartPr>
              <p14:xfrm>
                <a:off x="6366039" y="1842486"/>
                <a:ext cx="171000" cy="68040"/>
              </p14:xfrm>
            </p:contentPart>
          </mc:Choice>
          <mc:Fallback>
            <p:pic>
              <p:nvPicPr>
                <p:cNvPr id="119978" name="Freihand 119977">
                  <a:extLst>
                    <a:ext uri="{FF2B5EF4-FFF2-40B4-BE49-F238E27FC236}">
                      <a16:creationId xmlns:a16="http://schemas.microsoft.com/office/drawing/2014/main" id="{C26A61AB-DF68-45E8-9C56-27FE4FC1F1B8}"/>
                    </a:ext>
                  </a:extLst>
                </p:cNvPr>
                <p:cNvPicPr/>
                <p:nvPr/>
              </p:nvPicPr>
              <p:blipFill>
                <a:blip r:embed="rId390"/>
                <a:stretch>
                  <a:fillRect/>
                </a:stretch>
              </p:blipFill>
              <p:spPr>
                <a:xfrm>
                  <a:off x="6361719" y="1838166"/>
                  <a:ext cx="17964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391">
              <p14:nvContentPartPr>
                <p14:cNvPr id="119979" name="Freihand 119978">
                  <a:extLst>
                    <a:ext uri="{FF2B5EF4-FFF2-40B4-BE49-F238E27FC236}">
                      <a16:creationId xmlns:a16="http://schemas.microsoft.com/office/drawing/2014/main" id="{D5647A88-7699-4BAD-9373-CBB0CD7A931A}"/>
                    </a:ext>
                  </a:extLst>
                </p14:cNvPr>
                <p14:cNvContentPartPr/>
                <p14:nvPr/>
              </p14:nvContentPartPr>
              <p14:xfrm>
                <a:off x="6564399" y="1737726"/>
                <a:ext cx="55800" cy="137520"/>
              </p14:xfrm>
            </p:contentPart>
          </mc:Choice>
          <mc:Fallback>
            <p:pic>
              <p:nvPicPr>
                <p:cNvPr id="119979" name="Freihand 119978">
                  <a:extLst>
                    <a:ext uri="{FF2B5EF4-FFF2-40B4-BE49-F238E27FC236}">
                      <a16:creationId xmlns:a16="http://schemas.microsoft.com/office/drawing/2014/main" id="{D5647A88-7699-4BAD-9373-CBB0CD7A931A}"/>
                    </a:ext>
                  </a:extLst>
                </p:cNvPr>
                <p:cNvPicPr/>
                <p:nvPr/>
              </p:nvPicPr>
              <p:blipFill>
                <a:blip r:embed="rId392"/>
                <a:stretch>
                  <a:fillRect/>
                </a:stretch>
              </p:blipFill>
              <p:spPr>
                <a:xfrm>
                  <a:off x="6560079" y="1733406"/>
                  <a:ext cx="6444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393">
              <p14:nvContentPartPr>
                <p14:cNvPr id="119980" name="Freihand 119979">
                  <a:extLst>
                    <a:ext uri="{FF2B5EF4-FFF2-40B4-BE49-F238E27FC236}">
                      <a16:creationId xmlns:a16="http://schemas.microsoft.com/office/drawing/2014/main" id="{EA220B21-36D1-4407-84C9-C27835443F90}"/>
                    </a:ext>
                  </a:extLst>
                </p14:cNvPr>
                <p14:cNvContentPartPr/>
                <p14:nvPr/>
              </p14:nvContentPartPr>
              <p14:xfrm>
                <a:off x="6539199" y="1777326"/>
                <a:ext cx="135720" cy="104400"/>
              </p14:xfrm>
            </p:contentPart>
          </mc:Choice>
          <mc:Fallback>
            <p:pic>
              <p:nvPicPr>
                <p:cNvPr id="119980" name="Freihand 119979">
                  <a:extLst>
                    <a:ext uri="{FF2B5EF4-FFF2-40B4-BE49-F238E27FC236}">
                      <a16:creationId xmlns:a16="http://schemas.microsoft.com/office/drawing/2014/main" id="{EA220B21-36D1-4407-84C9-C27835443F90}"/>
                    </a:ext>
                  </a:extLst>
                </p:cNvPr>
                <p:cNvPicPr/>
                <p:nvPr/>
              </p:nvPicPr>
              <p:blipFill>
                <a:blip r:embed="rId394"/>
                <a:stretch>
                  <a:fillRect/>
                </a:stretch>
              </p:blipFill>
              <p:spPr>
                <a:xfrm>
                  <a:off x="6534879" y="1773006"/>
                  <a:ext cx="14436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395">
              <p14:nvContentPartPr>
                <p14:cNvPr id="119981" name="Freihand 119980">
                  <a:extLst>
                    <a:ext uri="{FF2B5EF4-FFF2-40B4-BE49-F238E27FC236}">
                      <a16:creationId xmlns:a16="http://schemas.microsoft.com/office/drawing/2014/main" id="{4ECEE519-36FC-4CDD-A350-879DDB8DD38F}"/>
                    </a:ext>
                  </a:extLst>
                </p14:cNvPr>
                <p14:cNvContentPartPr/>
                <p14:nvPr/>
              </p14:nvContentPartPr>
              <p14:xfrm>
                <a:off x="6490959" y="1656006"/>
                <a:ext cx="215640" cy="127080"/>
              </p14:xfrm>
            </p:contentPart>
          </mc:Choice>
          <mc:Fallback>
            <p:pic>
              <p:nvPicPr>
                <p:cNvPr id="119981" name="Freihand 119980">
                  <a:extLst>
                    <a:ext uri="{FF2B5EF4-FFF2-40B4-BE49-F238E27FC236}">
                      <a16:creationId xmlns:a16="http://schemas.microsoft.com/office/drawing/2014/main" id="{4ECEE519-36FC-4CDD-A350-879DDB8DD38F}"/>
                    </a:ext>
                  </a:extLst>
                </p:cNvPr>
                <p:cNvPicPr/>
                <p:nvPr/>
              </p:nvPicPr>
              <p:blipFill>
                <a:blip r:embed="rId396"/>
                <a:stretch>
                  <a:fillRect/>
                </a:stretch>
              </p:blipFill>
              <p:spPr>
                <a:xfrm>
                  <a:off x="6486639" y="1651686"/>
                  <a:ext cx="224280" cy="135720"/>
                </a:xfrm>
                <a:prstGeom prst="rect">
                  <a:avLst/>
                </a:prstGeom>
              </p:spPr>
            </p:pic>
          </mc:Fallback>
        </mc:AlternateContent>
        <mc:AlternateContent xmlns:mc="http://schemas.openxmlformats.org/markup-compatibility/2006">
          <mc:Choice xmlns:p14="http://schemas.microsoft.com/office/powerpoint/2010/main" Requires="p14">
            <p:contentPart p14:bwMode="auto" r:id="rId397">
              <p14:nvContentPartPr>
                <p14:cNvPr id="119982" name="Freihand 119981">
                  <a:extLst>
                    <a:ext uri="{FF2B5EF4-FFF2-40B4-BE49-F238E27FC236}">
                      <a16:creationId xmlns:a16="http://schemas.microsoft.com/office/drawing/2014/main" id="{9DD0DBF7-84C2-4E34-B7CE-AF4B5EFC92AF}"/>
                    </a:ext>
                  </a:extLst>
                </p14:cNvPr>
                <p14:cNvContentPartPr/>
                <p14:nvPr/>
              </p14:nvContentPartPr>
              <p14:xfrm>
                <a:off x="6702279" y="1847166"/>
                <a:ext cx="6480" cy="50760"/>
              </p14:xfrm>
            </p:contentPart>
          </mc:Choice>
          <mc:Fallback>
            <p:pic>
              <p:nvPicPr>
                <p:cNvPr id="119982" name="Freihand 119981">
                  <a:extLst>
                    <a:ext uri="{FF2B5EF4-FFF2-40B4-BE49-F238E27FC236}">
                      <a16:creationId xmlns:a16="http://schemas.microsoft.com/office/drawing/2014/main" id="{9DD0DBF7-84C2-4E34-B7CE-AF4B5EFC92AF}"/>
                    </a:ext>
                  </a:extLst>
                </p:cNvPr>
                <p:cNvPicPr/>
                <p:nvPr/>
              </p:nvPicPr>
              <p:blipFill>
                <a:blip r:embed="rId398"/>
                <a:stretch>
                  <a:fillRect/>
                </a:stretch>
              </p:blipFill>
              <p:spPr>
                <a:xfrm>
                  <a:off x="6697959" y="1842846"/>
                  <a:ext cx="15120" cy="59400"/>
                </a:xfrm>
                <a:prstGeom prst="rect">
                  <a:avLst/>
                </a:prstGeom>
              </p:spPr>
            </p:pic>
          </mc:Fallback>
        </mc:AlternateContent>
        <mc:AlternateContent xmlns:mc="http://schemas.openxmlformats.org/markup-compatibility/2006">
          <mc:Choice xmlns:p14="http://schemas.microsoft.com/office/powerpoint/2010/main" Requires="p14">
            <p:contentPart p14:bwMode="auto" r:id="rId399">
              <p14:nvContentPartPr>
                <p14:cNvPr id="119984" name="Freihand 119983">
                  <a:extLst>
                    <a:ext uri="{FF2B5EF4-FFF2-40B4-BE49-F238E27FC236}">
                      <a16:creationId xmlns:a16="http://schemas.microsoft.com/office/drawing/2014/main" id="{A4A832A9-7F54-4300-9ADF-A1A056775702}"/>
                    </a:ext>
                  </a:extLst>
                </p14:cNvPr>
                <p14:cNvContentPartPr/>
                <p14:nvPr/>
              </p14:nvContentPartPr>
              <p14:xfrm>
                <a:off x="4671879" y="1378446"/>
                <a:ext cx="90360" cy="3485520"/>
              </p14:xfrm>
            </p:contentPart>
          </mc:Choice>
          <mc:Fallback>
            <p:pic>
              <p:nvPicPr>
                <p:cNvPr id="119984" name="Freihand 119983">
                  <a:extLst>
                    <a:ext uri="{FF2B5EF4-FFF2-40B4-BE49-F238E27FC236}">
                      <a16:creationId xmlns:a16="http://schemas.microsoft.com/office/drawing/2014/main" id="{A4A832A9-7F54-4300-9ADF-A1A056775702}"/>
                    </a:ext>
                  </a:extLst>
                </p:cNvPr>
                <p:cNvPicPr/>
                <p:nvPr/>
              </p:nvPicPr>
              <p:blipFill>
                <a:blip r:embed="rId400"/>
                <a:stretch>
                  <a:fillRect/>
                </a:stretch>
              </p:blipFill>
              <p:spPr>
                <a:xfrm>
                  <a:off x="4667559" y="1374126"/>
                  <a:ext cx="99000" cy="3494160"/>
                </a:xfrm>
                <a:prstGeom prst="rect">
                  <a:avLst/>
                </a:prstGeom>
              </p:spPr>
            </p:pic>
          </mc:Fallback>
        </mc:AlternateContent>
        <mc:AlternateContent xmlns:mc="http://schemas.openxmlformats.org/markup-compatibility/2006">
          <mc:Choice xmlns:p14="http://schemas.microsoft.com/office/powerpoint/2010/main" Requires="p14">
            <p:contentPart p14:bwMode="auto" r:id="rId401">
              <p14:nvContentPartPr>
                <p14:cNvPr id="119985" name="Freihand 119984">
                  <a:extLst>
                    <a:ext uri="{FF2B5EF4-FFF2-40B4-BE49-F238E27FC236}">
                      <a16:creationId xmlns:a16="http://schemas.microsoft.com/office/drawing/2014/main" id="{B2408483-BD58-4801-8A6C-58E7F915D402}"/>
                    </a:ext>
                  </a:extLst>
                </p14:cNvPr>
                <p14:cNvContentPartPr/>
                <p14:nvPr/>
              </p14:nvContentPartPr>
              <p14:xfrm>
                <a:off x="4638759" y="4745886"/>
                <a:ext cx="118800" cy="176760"/>
              </p14:xfrm>
            </p:contentPart>
          </mc:Choice>
          <mc:Fallback>
            <p:pic>
              <p:nvPicPr>
                <p:cNvPr id="119985" name="Freihand 119984">
                  <a:extLst>
                    <a:ext uri="{FF2B5EF4-FFF2-40B4-BE49-F238E27FC236}">
                      <a16:creationId xmlns:a16="http://schemas.microsoft.com/office/drawing/2014/main" id="{B2408483-BD58-4801-8A6C-58E7F915D402}"/>
                    </a:ext>
                  </a:extLst>
                </p:cNvPr>
                <p:cNvPicPr/>
                <p:nvPr/>
              </p:nvPicPr>
              <p:blipFill>
                <a:blip r:embed="rId402"/>
                <a:stretch>
                  <a:fillRect/>
                </a:stretch>
              </p:blipFill>
              <p:spPr>
                <a:xfrm>
                  <a:off x="4634439" y="4741566"/>
                  <a:ext cx="127440" cy="185400"/>
                </a:xfrm>
                <a:prstGeom prst="rect">
                  <a:avLst/>
                </a:prstGeom>
              </p:spPr>
            </p:pic>
          </mc:Fallback>
        </mc:AlternateContent>
        <mc:AlternateContent xmlns:mc="http://schemas.openxmlformats.org/markup-compatibility/2006">
          <mc:Choice xmlns:p14="http://schemas.microsoft.com/office/powerpoint/2010/main" Requires="p14">
            <p:contentPart p14:bwMode="auto" r:id="rId403">
              <p14:nvContentPartPr>
                <p14:cNvPr id="119987" name="Freihand 119986">
                  <a:extLst>
                    <a:ext uri="{FF2B5EF4-FFF2-40B4-BE49-F238E27FC236}">
                      <a16:creationId xmlns:a16="http://schemas.microsoft.com/office/drawing/2014/main" id="{273CAC52-BB32-4F74-909B-98C6D832A68F}"/>
                    </a:ext>
                  </a:extLst>
                </p14:cNvPr>
                <p14:cNvContentPartPr/>
                <p14:nvPr/>
              </p14:nvContentPartPr>
              <p14:xfrm>
                <a:off x="4614279" y="1914486"/>
                <a:ext cx="10800" cy="294120"/>
              </p14:xfrm>
            </p:contentPart>
          </mc:Choice>
          <mc:Fallback>
            <p:pic>
              <p:nvPicPr>
                <p:cNvPr id="119987" name="Freihand 119986">
                  <a:extLst>
                    <a:ext uri="{FF2B5EF4-FFF2-40B4-BE49-F238E27FC236}">
                      <a16:creationId xmlns:a16="http://schemas.microsoft.com/office/drawing/2014/main" id="{273CAC52-BB32-4F74-909B-98C6D832A68F}"/>
                    </a:ext>
                  </a:extLst>
                </p:cNvPr>
                <p:cNvPicPr/>
                <p:nvPr/>
              </p:nvPicPr>
              <p:blipFill>
                <a:blip r:embed="rId404"/>
                <a:stretch>
                  <a:fillRect/>
                </a:stretch>
              </p:blipFill>
              <p:spPr>
                <a:xfrm>
                  <a:off x="4609959" y="1910166"/>
                  <a:ext cx="19440" cy="302760"/>
                </a:xfrm>
                <a:prstGeom prst="rect">
                  <a:avLst/>
                </a:prstGeom>
              </p:spPr>
            </p:pic>
          </mc:Fallback>
        </mc:AlternateContent>
        <mc:AlternateContent xmlns:mc="http://schemas.openxmlformats.org/markup-compatibility/2006">
          <mc:Choice xmlns:p14="http://schemas.microsoft.com/office/powerpoint/2010/main" Requires="p14">
            <p:contentPart p14:bwMode="auto" r:id="rId405">
              <p14:nvContentPartPr>
                <p14:cNvPr id="119988" name="Freihand 119987">
                  <a:extLst>
                    <a:ext uri="{FF2B5EF4-FFF2-40B4-BE49-F238E27FC236}">
                      <a16:creationId xmlns:a16="http://schemas.microsoft.com/office/drawing/2014/main" id="{9F0711AB-9688-4C13-A98D-E35953A404AA}"/>
                    </a:ext>
                  </a:extLst>
                </p14:cNvPr>
                <p14:cNvContentPartPr/>
                <p14:nvPr/>
              </p14:nvContentPartPr>
              <p14:xfrm>
                <a:off x="4594119" y="2146686"/>
                <a:ext cx="91800" cy="97200"/>
              </p14:xfrm>
            </p:contentPart>
          </mc:Choice>
          <mc:Fallback>
            <p:pic>
              <p:nvPicPr>
                <p:cNvPr id="119988" name="Freihand 119987">
                  <a:extLst>
                    <a:ext uri="{FF2B5EF4-FFF2-40B4-BE49-F238E27FC236}">
                      <a16:creationId xmlns:a16="http://schemas.microsoft.com/office/drawing/2014/main" id="{9F0711AB-9688-4C13-A98D-E35953A404AA}"/>
                    </a:ext>
                  </a:extLst>
                </p:cNvPr>
                <p:cNvPicPr/>
                <p:nvPr/>
              </p:nvPicPr>
              <p:blipFill>
                <a:blip r:embed="rId406"/>
                <a:stretch>
                  <a:fillRect/>
                </a:stretch>
              </p:blipFill>
              <p:spPr>
                <a:xfrm>
                  <a:off x="4589799" y="2142366"/>
                  <a:ext cx="100440" cy="105840"/>
                </a:xfrm>
                <a:prstGeom prst="rect">
                  <a:avLst/>
                </a:prstGeom>
              </p:spPr>
            </p:pic>
          </mc:Fallback>
        </mc:AlternateContent>
        <mc:AlternateContent xmlns:mc="http://schemas.openxmlformats.org/markup-compatibility/2006">
          <mc:Choice xmlns:p14="http://schemas.microsoft.com/office/powerpoint/2010/main" Requires="p14">
            <p:contentPart p14:bwMode="auto" r:id="rId407">
              <p14:nvContentPartPr>
                <p14:cNvPr id="119990" name="Freihand 119989">
                  <a:extLst>
                    <a:ext uri="{FF2B5EF4-FFF2-40B4-BE49-F238E27FC236}">
                      <a16:creationId xmlns:a16="http://schemas.microsoft.com/office/drawing/2014/main" id="{BEF24D7A-B8C7-44D9-BF42-1F5B9BD901DB}"/>
                    </a:ext>
                  </a:extLst>
                </p14:cNvPr>
                <p14:cNvContentPartPr/>
                <p14:nvPr/>
              </p14:nvContentPartPr>
              <p14:xfrm>
                <a:off x="4155999" y="2269806"/>
                <a:ext cx="431280" cy="212040"/>
              </p14:xfrm>
            </p:contentPart>
          </mc:Choice>
          <mc:Fallback>
            <p:pic>
              <p:nvPicPr>
                <p:cNvPr id="119990" name="Freihand 119989">
                  <a:extLst>
                    <a:ext uri="{FF2B5EF4-FFF2-40B4-BE49-F238E27FC236}">
                      <a16:creationId xmlns:a16="http://schemas.microsoft.com/office/drawing/2014/main" id="{BEF24D7A-B8C7-44D9-BF42-1F5B9BD901DB}"/>
                    </a:ext>
                  </a:extLst>
                </p:cNvPr>
                <p:cNvPicPr/>
                <p:nvPr/>
              </p:nvPicPr>
              <p:blipFill>
                <a:blip r:embed="rId408"/>
                <a:stretch>
                  <a:fillRect/>
                </a:stretch>
              </p:blipFill>
              <p:spPr>
                <a:xfrm>
                  <a:off x="4151679" y="2265486"/>
                  <a:ext cx="439920" cy="220680"/>
                </a:xfrm>
                <a:prstGeom prst="rect">
                  <a:avLst/>
                </a:prstGeom>
              </p:spPr>
            </p:pic>
          </mc:Fallback>
        </mc:AlternateContent>
        <mc:AlternateContent xmlns:mc="http://schemas.openxmlformats.org/markup-compatibility/2006">
          <mc:Choice xmlns:p14="http://schemas.microsoft.com/office/powerpoint/2010/main" Requires="p14">
            <p:contentPart p14:bwMode="auto" r:id="rId409">
              <p14:nvContentPartPr>
                <p14:cNvPr id="119992" name="Freihand 119991">
                  <a:extLst>
                    <a:ext uri="{FF2B5EF4-FFF2-40B4-BE49-F238E27FC236}">
                      <a16:creationId xmlns:a16="http://schemas.microsoft.com/office/drawing/2014/main" id="{6E7D9533-D43A-4D61-8A7B-A68C1649E511}"/>
                    </a:ext>
                  </a:extLst>
                </p14:cNvPr>
                <p14:cNvContentPartPr/>
                <p14:nvPr/>
              </p14:nvContentPartPr>
              <p14:xfrm>
                <a:off x="4701399" y="2424966"/>
                <a:ext cx="67680" cy="2668320"/>
              </p14:xfrm>
            </p:contentPart>
          </mc:Choice>
          <mc:Fallback>
            <p:pic>
              <p:nvPicPr>
                <p:cNvPr id="119992" name="Freihand 119991">
                  <a:extLst>
                    <a:ext uri="{FF2B5EF4-FFF2-40B4-BE49-F238E27FC236}">
                      <a16:creationId xmlns:a16="http://schemas.microsoft.com/office/drawing/2014/main" id="{6E7D9533-D43A-4D61-8A7B-A68C1649E511}"/>
                    </a:ext>
                  </a:extLst>
                </p:cNvPr>
                <p:cNvPicPr/>
                <p:nvPr/>
              </p:nvPicPr>
              <p:blipFill>
                <a:blip r:embed="rId410"/>
                <a:stretch>
                  <a:fillRect/>
                </a:stretch>
              </p:blipFill>
              <p:spPr>
                <a:xfrm>
                  <a:off x="4697079" y="2420646"/>
                  <a:ext cx="76320" cy="2676960"/>
                </a:xfrm>
                <a:prstGeom prst="rect">
                  <a:avLst/>
                </a:prstGeom>
              </p:spPr>
            </p:pic>
          </mc:Fallback>
        </mc:AlternateContent>
        <mc:AlternateContent xmlns:mc="http://schemas.openxmlformats.org/markup-compatibility/2006">
          <mc:Choice xmlns:p14="http://schemas.microsoft.com/office/powerpoint/2010/main" Requires="p14">
            <p:contentPart p14:bwMode="auto" r:id="rId411">
              <p14:nvContentPartPr>
                <p14:cNvPr id="119994" name="Freihand 119993">
                  <a:extLst>
                    <a:ext uri="{FF2B5EF4-FFF2-40B4-BE49-F238E27FC236}">
                      <a16:creationId xmlns:a16="http://schemas.microsoft.com/office/drawing/2014/main" id="{62CCA2A0-E46E-44E7-924C-37F7DD8E2B61}"/>
                    </a:ext>
                  </a:extLst>
                </p14:cNvPr>
                <p14:cNvContentPartPr/>
                <p14:nvPr/>
              </p14:nvContentPartPr>
              <p14:xfrm>
                <a:off x="4083639" y="1285206"/>
                <a:ext cx="616680" cy="275040"/>
              </p14:xfrm>
            </p:contentPart>
          </mc:Choice>
          <mc:Fallback>
            <p:pic>
              <p:nvPicPr>
                <p:cNvPr id="119994" name="Freihand 119993">
                  <a:extLst>
                    <a:ext uri="{FF2B5EF4-FFF2-40B4-BE49-F238E27FC236}">
                      <a16:creationId xmlns:a16="http://schemas.microsoft.com/office/drawing/2014/main" id="{62CCA2A0-E46E-44E7-924C-37F7DD8E2B61}"/>
                    </a:ext>
                  </a:extLst>
                </p:cNvPr>
                <p:cNvPicPr/>
                <p:nvPr/>
              </p:nvPicPr>
              <p:blipFill>
                <a:blip r:embed="rId412"/>
                <a:stretch>
                  <a:fillRect/>
                </a:stretch>
              </p:blipFill>
              <p:spPr>
                <a:xfrm>
                  <a:off x="4079319" y="1280886"/>
                  <a:ext cx="625320" cy="283680"/>
                </a:xfrm>
                <a:prstGeom prst="rect">
                  <a:avLst/>
                </a:prstGeom>
              </p:spPr>
            </p:pic>
          </mc:Fallback>
        </mc:AlternateContent>
        <mc:AlternateContent xmlns:mc="http://schemas.openxmlformats.org/markup-compatibility/2006">
          <mc:Choice xmlns:p14="http://schemas.microsoft.com/office/powerpoint/2010/main" Requires="p14">
            <p:contentPart p14:bwMode="auto" r:id="rId413">
              <p14:nvContentPartPr>
                <p14:cNvPr id="119996" name="Freihand 119995">
                  <a:extLst>
                    <a:ext uri="{FF2B5EF4-FFF2-40B4-BE49-F238E27FC236}">
                      <a16:creationId xmlns:a16="http://schemas.microsoft.com/office/drawing/2014/main" id="{9AFC8928-7CF4-4F3F-A455-F0BBF0C0F0EE}"/>
                    </a:ext>
                  </a:extLst>
                </p14:cNvPr>
                <p14:cNvContentPartPr/>
                <p14:nvPr/>
              </p14:nvContentPartPr>
              <p14:xfrm>
                <a:off x="4636239" y="2458446"/>
                <a:ext cx="19440" cy="44640"/>
              </p14:xfrm>
            </p:contentPart>
          </mc:Choice>
          <mc:Fallback>
            <p:pic>
              <p:nvPicPr>
                <p:cNvPr id="119996" name="Freihand 119995">
                  <a:extLst>
                    <a:ext uri="{FF2B5EF4-FFF2-40B4-BE49-F238E27FC236}">
                      <a16:creationId xmlns:a16="http://schemas.microsoft.com/office/drawing/2014/main" id="{9AFC8928-7CF4-4F3F-A455-F0BBF0C0F0EE}"/>
                    </a:ext>
                  </a:extLst>
                </p:cNvPr>
                <p:cNvPicPr/>
                <p:nvPr/>
              </p:nvPicPr>
              <p:blipFill>
                <a:blip r:embed="rId414"/>
                <a:stretch>
                  <a:fillRect/>
                </a:stretch>
              </p:blipFill>
              <p:spPr>
                <a:xfrm>
                  <a:off x="4631919" y="2454126"/>
                  <a:ext cx="28080" cy="53280"/>
                </a:xfrm>
                <a:prstGeom prst="rect">
                  <a:avLst/>
                </a:prstGeom>
              </p:spPr>
            </p:pic>
          </mc:Fallback>
        </mc:AlternateContent>
        <mc:AlternateContent xmlns:mc="http://schemas.openxmlformats.org/markup-compatibility/2006">
          <mc:Choice xmlns:p14="http://schemas.microsoft.com/office/powerpoint/2010/main" Requires="p14">
            <p:contentPart p14:bwMode="auto" r:id="rId415">
              <p14:nvContentPartPr>
                <p14:cNvPr id="119997" name="Freihand 119996">
                  <a:extLst>
                    <a:ext uri="{FF2B5EF4-FFF2-40B4-BE49-F238E27FC236}">
                      <a16:creationId xmlns:a16="http://schemas.microsoft.com/office/drawing/2014/main" id="{EA5D0EFA-EA52-4DEA-9715-279337D13D88}"/>
                    </a:ext>
                  </a:extLst>
                </p14:cNvPr>
                <p14:cNvContentPartPr/>
                <p14:nvPr/>
              </p14:nvContentPartPr>
              <p14:xfrm>
                <a:off x="4654599" y="2502366"/>
                <a:ext cx="360" cy="360"/>
              </p14:xfrm>
            </p:contentPart>
          </mc:Choice>
          <mc:Fallback>
            <p:pic>
              <p:nvPicPr>
                <p:cNvPr id="119997" name="Freihand 119996">
                  <a:extLst>
                    <a:ext uri="{FF2B5EF4-FFF2-40B4-BE49-F238E27FC236}">
                      <a16:creationId xmlns:a16="http://schemas.microsoft.com/office/drawing/2014/main" id="{EA5D0EFA-EA52-4DEA-9715-279337D13D88}"/>
                    </a:ext>
                  </a:extLst>
                </p:cNvPr>
                <p:cNvPicPr/>
                <p:nvPr/>
              </p:nvPicPr>
              <p:blipFill>
                <a:blip r:embed="rId416"/>
                <a:stretch>
                  <a:fillRect/>
                </a:stretch>
              </p:blipFill>
              <p:spPr>
                <a:xfrm>
                  <a:off x="4650279" y="2498046"/>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417">
              <p14:nvContentPartPr>
                <p14:cNvPr id="119998" name="Freihand 119997">
                  <a:extLst>
                    <a:ext uri="{FF2B5EF4-FFF2-40B4-BE49-F238E27FC236}">
                      <a16:creationId xmlns:a16="http://schemas.microsoft.com/office/drawing/2014/main" id="{F45A7CBD-6893-4634-A0C0-1D40EBFD7C6C}"/>
                    </a:ext>
                  </a:extLst>
                </p14:cNvPr>
                <p14:cNvContentPartPr/>
                <p14:nvPr/>
              </p14:nvContentPartPr>
              <p14:xfrm>
                <a:off x="4654599" y="2495886"/>
                <a:ext cx="92160" cy="2389680"/>
              </p14:xfrm>
            </p:contentPart>
          </mc:Choice>
          <mc:Fallback>
            <p:pic>
              <p:nvPicPr>
                <p:cNvPr id="119998" name="Freihand 119997">
                  <a:extLst>
                    <a:ext uri="{FF2B5EF4-FFF2-40B4-BE49-F238E27FC236}">
                      <a16:creationId xmlns:a16="http://schemas.microsoft.com/office/drawing/2014/main" id="{F45A7CBD-6893-4634-A0C0-1D40EBFD7C6C}"/>
                    </a:ext>
                  </a:extLst>
                </p:cNvPr>
                <p:cNvPicPr/>
                <p:nvPr/>
              </p:nvPicPr>
              <p:blipFill>
                <a:blip r:embed="rId418"/>
                <a:stretch>
                  <a:fillRect/>
                </a:stretch>
              </p:blipFill>
              <p:spPr>
                <a:xfrm>
                  <a:off x="4650279" y="2491566"/>
                  <a:ext cx="100800" cy="2398320"/>
                </a:xfrm>
                <a:prstGeom prst="rect">
                  <a:avLst/>
                </a:prstGeom>
              </p:spPr>
            </p:pic>
          </mc:Fallback>
        </mc:AlternateContent>
        <mc:AlternateContent xmlns:mc="http://schemas.openxmlformats.org/markup-compatibility/2006">
          <mc:Choice xmlns:p14="http://schemas.microsoft.com/office/powerpoint/2010/main" Requires="p14">
            <p:contentPart p14:bwMode="auto" r:id="rId419">
              <p14:nvContentPartPr>
                <p14:cNvPr id="120000" name="Freihand 119999">
                  <a:extLst>
                    <a:ext uri="{FF2B5EF4-FFF2-40B4-BE49-F238E27FC236}">
                      <a16:creationId xmlns:a16="http://schemas.microsoft.com/office/drawing/2014/main" id="{F5D1C4BB-282D-4DB6-9631-8F19A65AC6A4}"/>
                    </a:ext>
                  </a:extLst>
                </p14:cNvPr>
                <p14:cNvContentPartPr/>
                <p14:nvPr/>
              </p14:nvContentPartPr>
              <p14:xfrm>
                <a:off x="4628679" y="4677486"/>
                <a:ext cx="144720" cy="314640"/>
              </p14:xfrm>
            </p:contentPart>
          </mc:Choice>
          <mc:Fallback>
            <p:pic>
              <p:nvPicPr>
                <p:cNvPr id="120000" name="Freihand 119999">
                  <a:extLst>
                    <a:ext uri="{FF2B5EF4-FFF2-40B4-BE49-F238E27FC236}">
                      <a16:creationId xmlns:a16="http://schemas.microsoft.com/office/drawing/2014/main" id="{F5D1C4BB-282D-4DB6-9631-8F19A65AC6A4}"/>
                    </a:ext>
                  </a:extLst>
                </p:cNvPr>
                <p:cNvPicPr/>
                <p:nvPr/>
              </p:nvPicPr>
              <p:blipFill>
                <a:blip r:embed="rId420"/>
                <a:stretch>
                  <a:fillRect/>
                </a:stretch>
              </p:blipFill>
              <p:spPr>
                <a:xfrm>
                  <a:off x="4624359" y="4673166"/>
                  <a:ext cx="153360" cy="323280"/>
                </a:xfrm>
                <a:prstGeom prst="rect">
                  <a:avLst/>
                </a:prstGeom>
              </p:spPr>
            </p:pic>
          </mc:Fallback>
        </mc:AlternateContent>
        <mc:AlternateContent xmlns:mc="http://schemas.openxmlformats.org/markup-compatibility/2006">
          <mc:Choice xmlns:p14="http://schemas.microsoft.com/office/powerpoint/2010/main" Requires="p14">
            <p:contentPart p14:bwMode="auto" r:id="rId421">
              <p14:nvContentPartPr>
                <p14:cNvPr id="120002" name="Freihand 120001">
                  <a:extLst>
                    <a:ext uri="{FF2B5EF4-FFF2-40B4-BE49-F238E27FC236}">
                      <a16:creationId xmlns:a16="http://schemas.microsoft.com/office/drawing/2014/main" id="{7913FF74-8918-4DBA-9336-C2455769C354}"/>
                    </a:ext>
                  </a:extLst>
                </p14:cNvPr>
                <p14:cNvContentPartPr/>
                <p14:nvPr/>
              </p14:nvContentPartPr>
              <p14:xfrm>
                <a:off x="4845399" y="3833646"/>
                <a:ext cx="82440" cy="1059840"/>
              </p14:xfrm>
            </p:contentPart>
          </mc:Choice>
          <mc:Fallback>
            <p:pic>
              <p:nvPicPr>
                <p:cNvPr id="120002" name="Freihand 120001">
                  <a:extLst>
                    <a:ext uri="{FF2B5EF4-FFF2-40B4-BE49-F238E27FC236}">
                      <a16:creationId xmlns:a16="http://schemas.microsoft.com/office/drawing/2014/main" id="{7913FF74-8918-4DBA-9336-C2455769C354}"/>
                    </a:ext>
                  </a:extLst>
                </p:cNvPr>
                <p:cNvPicPr/>
                <p:nvPr/>
              </p:nvPicPr>
              <p:blipFill>
                <a:blip r:embed="rId422"/>
                <a:stretch>
                  <a:fillRect/>
                </a:stretch>
              </p:blipFill>
              <p:spPr>
                <a:xfrm>
                  <a:off x="4841079" y="3829326"/>
                  <a:ext cx="91080" cy="1068480"/>
                </a:xfrm>
                <a:prstGeom prst="rect">
                  <a:avLst/>
                </a:prstGeom>
              </p:spPr>
            </p:pic>
          </mc:Fallback>
        </mc:AlternateContent>
        <mc:AlternateContent xmlns:mc="http://schemas.openxmlformats.org/markup-compatibility/2006">
          <mc:Choice xmlns:p14="http://schemas.microsoft.com/office/powerpoint/2010/main" Requires="p14">
            <p:contentPart p14:bwMode="auto" r:id="rId423">
              <p14:nvContentPartPr>
                <p14:cNvPr id="120003" name="Freihand 120002">
                  <a:extLst>
                    <a:ext uri="{FF2B5EF4-FFF2-40B4-BE49-F238E27FC236}">
                      <a16:creationId xmlns:a16="http://schemas.microsoft.com/office/drawing/2014/main" id="{A60C7097-D498-4533-8EAE-A8B135449B87}"/>
                    </a:ext>
                  </a:extLst>
                </p14:cNvPr>
                <p14:cNvContentPartPr/>
                <p14:nvPr/>
              </p14:nvContentPartPr>
              <p14:xfrm>
                <a:off x="5105679" y="4429446"/>
                <a:ext cx="148320" cy="80640"/>
              </p14:xfrm>
            </p:contentPart>
          </mc:Choice>
          <mc:Fallback>
            <p:pic>
              <p:nvPicPr>
                <p:cNvPr id="120003" name="Freihand 120002">
                  <a:extLst>
                    <a:ext uri="{FF2B5EF4-FFF2-40B4-BE49-F238E27FC236}">
                      <a16:creationId xmlns:a16="http://schemas.microsoft.com/office/drawing/2014/main" id="{A60C7097-D498-4533-8EAE-A8B135449B87}"/>
                    </a:ext>
                  </a:extLst>
                </p:cNvPr>
                <p:cNvPicPr/>
                <p:nvPr/>
              </p:nvPicPr>
              <p:blipFill>
                <a:blip r:embed="rId424"/>
                <a:stretch>
                  <a:fillRect/>
                </a:stretch>
              </p:blipFill>
              <p:spPr>
                <a:xfrm>
                  <a:off x="5101359" y="4425126"/>
                  <a:ext cx="156960" cy="89280"/>
                </a:xfrm>
                <a:prstGeom prst="rect">
                  <a:avLst/>
                </a:prstGeom>
              </p:spPr>
            </p:pic>
          </mc:Fallback>
        </mc:AlternateContent>
        <mc:AlternateContent xmlns:mc="http://schemas.openxmlformats.org/markup-compatibility/2006">
          <mc:Choice xmlns:p14="http://schemas.microsoft.com/office/powerpoint/2010/main" Requires="p14">
            <p:contentPart p14:bwMode="auto" r:id="rId425">
              <p14:nvContentPartPr>
                <p14:cNvPr id="120004" name="Freihand 120003">
                  <a:extLst>
                    <a:ext uri="{FF2B5EF4-FFF2-40B4-BE49-F238E27FC236}">
                      <a16:creationId xmlns:a16="http://schemas.microsoft.com/office/drawing/2014/main" id="{145B8104-65A3-4843-B467-0F5C4D69EB41}"/>
                    </a:ext>
                  </a:extLst>
                </p14:cNvPr>
                <p14:cNvContentPartPr/>
                <p14:nvPr/>
              </p14:nvContentPartPr>
              <p14:xfrm>
                <a:off x="5331399" y="4386606"/>
                <a:ext cx="96480" cy="129960"/>
              </p14:xfrm>
            </p:contentPart>
          </mc:Choice>
          <mc:Fallback>
            <p:pic>
              <p:nvPicPr>
                <p:cNvPr id="120004" name="Freihand 120003">
                  <a:extLst>
                    <a:ext uri="{FF2B5EF4-FFF2-40B4-BE49-F238E27FC236}">
                      <a16:creationId xmlns:a16="http://schemas.microsoft.com/office/drawing/2014/main" id="{145B8104-65A3-4843-B467-0F5C4D69EB41}"/>
                    </a:ext>
                  </a:extLst>
                </p:cNvPr>
                <p:cNvPicPr/>
                <p:nvPr/>
              </p:nvPicPr>
              <p:blipFill>
                <a:blip r:embed="rId426"/>
                <a:stretch>
                  <a:fillRect/>
                </a:stretch>
              </p:blipFill>
              <p:spPr>
                <a:xfrm>
                  <a:off x="5327079" y="4382286"/>
                  <a:ext cx="10512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427">
              <p14:nvContentPartPr>
                <p14:cNvPr id="120005" name="Freihand 120004">
                  <a:extLst>
                    <a:ext uri="{FF2B5EF4-FFF2-40B4-BE49-F238E27FC236}">
                      <a16:creationId xmlns:a16="http://schemas.microsoft.com/office/drawing/2014/main" id="{DF993DB2-0B68-4F81-B79B-7873B9025D87}"/>
                    </a:ext>
                  </a:extLst>
                </p14:cNvPr>
                <p14:cNvContentPartPr/>
                <p14:nvPr/>
              </p14:nvContentPartPr>
              <p14:xfrm>
                <a:off x="5451279" y="4490646"/>
                <a:ext cx="17280" cy="86040"/>
              </p14:xfrm>
            </p:contentPart>
          </mc:Choice>
          <mc:Fallback>
            <p:pic>
              <p:nvPicPr>
                <p:cNvPr id="120005" name="Freihand 120004">
                  <a:extLst>
                    <a:ext uri="{FF2B5EF4-FFF2-40B4-BE49-F238E27FC236}">
                      <a16:creationId xmlns:a16="http://schemas.microsoft.com/office/drawing/2014/main" id="{DF993DB2-0B68-4F81-B79B-7873B9025D87}"/>
                    </a:ext>
                  </a:extLst>
                </p:cNvPr>
                <p:cNvPicPr/>
                <p:nvPr/>
              </p:nvPicPr>
              <p:blipFill>
                <a:blip r:embed="rId428"/>
                <a:stretch>
                  <a:fillRect/>
                </a:stretch>
              </p:blipFill>
              <p:spPr>
                <a:xfrm>
                  <a:off x="5446959" y="4486326"/>
                  <a:ext cx="2592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429">
              <p14:nvContentPartPr>
                <p14:cNvPr id="120006" name="Freihand 120005">
                  <a:extLst>
                    <a:ext uri="{FF2B5EF4-FFF2-40B4-BE49-F238E27FC236}">
                      <a16:creationId xmlns:a16="http://schemas.microsoft.com/office/drawing/2014/main" id="{860F2BE5-D13E-4E80-888A-070D40198598}"/>
                    </a:ext>
                  </a:extLst>
                </p14:cNvPr>
                <p14:cNvContentPartPr/>
                <p14:nvPr/>
              </p14:nvContentPartPr>
              <p14:xfrm>
                <a:off x="5511759" y="4379406"/>
                <a:ext cx="119160" cy="122760"/>
              </p14:xfrm>
            </p:contentPart>
          </mc:Choice>
          <mc:Fallback>
            <p:pic>
              <p:nvPicPr>
                <p:cNvPr id="120006" name="Freihand 120005">
                  <a:extLst>
                    <a:ext uri="{FF2B5EF4-FFF2-40B4-BE49-F238E27FC236}">
                      <a16:creationId xmlns:a16="http://schemas.microsoft.com/office/drawing/2014/main" id="{860F2BE5-D13E-4E80-888A-070D40198598}"/>
                    </a:ext>
                  </a:extLst>
                </p:cNvPr>
                <p:cNvPicPr/>
                <p:nvPr/>
              </p:nvPicPr>
              <p:blipFill>
                <a:blip r:embed="rId430"/>
                <a:stretch>
                  <a:fillRect/>
                </a:stretch>
              </p:blipFill>
              <p:spPr>
                <a:xfrm>
                  <a:off x="5507439" y="4375086"/>
                  <a:ext cx="127800" cy="131400"/>
                </a:xfrm>
                <a:prstGeom prst="rect">
                  <a:avLst/>
                </a:prstGeom>
              </p:spPr>
            </p:pic>
          </mc:Fallback>
        </mc:AlternateContent>
        <mc:AlternateContent xmlns:mc="http://schemas.openxmlformats.org/markup-compatibility/2006">
          <mc:Choice xmlns:p14="http://schemas.microsoft.com/office/powerpoint/2010/main" Requires="p14">
            <p:contentPart p14:bwMode="auto" r:id="rId431">
              <p14:nvContentPartPr>
                <p14:cNvPr id="120007" name="Freihand 120006">
                  <a:extLst>
                    <a:ext uri="{FF2B5EF4-FFF2-40B4-BE49-F238E27FC236}">
                      <a16:creationId xmlns:a16="http://schemas.microsoft.com/office/drawing/2014/main" id="{A4BAA8A8-85EB-45E4-8501-E6317D02DB0D}"/>
                    </a:ext>
                  </a:extLst>
                </p14:cNvPr>
                <p14:cNvContentPartPr/>
                <p14:nvPr/>
              </p14:nvContentPartPr>
              <p14:xfrm>
                <a:off x="5676639" y="4325046"/>
                <a:ext cx="127800" cy="146160"/>
              </p14:xfrm>
            </p:contentPart>
          </mc:Choice>
          <mc:Fallback>
            <p:pic>
              <p:nvPicPr>
                <p:cNvPr id="120007" name="Freihand 120006">
                  <a:extLst>
                    <a:ext uri="{FF2B5EF4-FFF2-40B4-BE49-F238E27FC236}">
                      <a16:creationId xmlns:a16="http://schemas.microsoft.com/office/drawing/2014/main" id="{A4BAA8A8-85EB-45E4-8501-E6317D02DB0D}"/>
                    </a:ext>
                  </a:extLst>
                </p:cNvPr>
                <p:cNvPicPr/>
                <p:nvPr/>
              </p:nvPicPr>
              <p:blipFill>
                <a:blip r:embed="rId432"/>
                <a:stretch>
                  <a:fillRect/>
                </a:stretch>
              </p:blipFill>
              <p:spPr>
                <a:xfrm>
                  <a:off x="5672319" y="4320726"/>
                  <a:ext cx="136440" cy="154800"/>
                </a:xfrm>
                <a:prstGeom prst="rect">
                  <a:avLst/>
                </a:prstGeom>
              </p:spPr>
            </p:pic>
          </mc:Fallback>
        </mc:AlternateContent>
        <mc:AlternateContent xmlns:mc="http://schemas.openxmlformats.org/markup-compatibility/2006">
          <mc:Choice xmlns:p14="http://schemas.microsoft.com/office/powerpoint/2010/main" Requires="p14">
            <p:contentPart p14:bwMode="auto" r:id="rId433">
              <p14:nvContentPartPr>
                <p14:cNvPr id="120008" name="Freihand 120007">
                  <a:extLst>
                    <a:ext uri="{FF2B5EF4-FFF2-40B4-BE49-F238E27FC236}">
                      <a16:creationId xmlns:a16="http://schemas.microsoft.com/office/drawing/2014/main" id="{7E8479E8-50B8-44CD-9C26-CB9427C1194C}"/>
                    </a:ext>
                  </a:extLst>
                </p14:cNvPr>
                <p14:cNvContentPartPr/>
                <p14:nvPr/>
              </p14:nvContentPartPr>
              <p14:xfrm>
                <a:off x="5784279" y="4434486"/>
                <a:ext cx="55080" cy="52560"/>
              </p14:xfrm>
            </p:contentPart>
          </mc:Choice>
          <mc:Fallback>
            <p:pic>
              <p:nvPicPr>
                <p:cNvPr id="120008" name="Freihand 120007">
                  <a:extLst>
                    <a:ext uri="{FF2B5EF4-FFF2-40B4-BE49-F238E27FC236}">
                      <a16:creationId xmlns:a16="http://schemas.microsoft.com/office/drawing/2014/main" id="{7E8479E8-50B8-44CD-9C26-CB9427C1194C}"/>
                    </a:ext>
                  </a:extLst>
                </p:cNvPr>
                <p:cNvPicPr/>
                <p:nvPr/>
              </p:nvPicPr>
              <p:blipFill>
                <a:blip r:embed="rId434"/>
                <a:stretch>
                  <a:fillRect/>
                </a:stretch>
              </p:blipFill>
              <p:spPr>
                <a:xfrm>
                  <a:off x="5779959" y="4430166"/>
                  <a:ext cx="63720" cy="61200"/>
                </a:xfrm>
                <a:prstGeom prst="rect">
                  <a:avLst/>
                </a:prstGeom>
              </p:spPr>
            </p:pic>
          </mc:Fallback>
        </mc:AlternateContent>
        <mc:AlternateContent xmlns:mc="http://schemas.openxmlformats.org/markup-compatibility/2006">
          <mc:Choice xmlns:p14="http://schemas.microsoft.com/office/powerpoint/2010/main" Requires="p14">
            <p:contentPart p14:bwMode="auto" r:id="rId435">
              <p14:nvContentPartPr>
                <p14:cNvPr id="120016" name="Freihand 120015">
                  <a:extLst>
                    <a:ext uri="{FF2B5EF4-FFF2-40B4-BE49-F238E27FC236}">
                      <a16:creationId xmlns:a16="http://schemas.microsoft.com/office/drawing/2014/main" id="{2DBE8600-EC53-4741-A7D1-1049E9901EE0}"/>
                    </a:ext>
                  </a:extLst>
                </p14:cNvPr>
                <p14:cNvContentPartPr/>
                <p14:nvPr/>
              </p14:nvContentPartPr>
              <p14:xfrm>
                <a:off x="5060679" y="4111566"/>
                <a:ext cx="936000" cy="587880"/>
              </p14:xfrm>
            </p:contentPart>
          </mc:Choice>
          <mc:Fallback>
            <p:pic>
              <p:nvPicPr>
                <p:cNvPr id="120016" name="Freihand 120015">
                  <a:extLst>
                    <a:ext uri="{FF2B5EF4-FFF2-40B4-BE49-F238E27FC236}">
                      <a16:creationId xmlns:a16="http://schemas.microsoft.com/office/drawing/2014/main" id="{2DBE8600-EC53-4741-A7D1-1049E9901EE0}"/>
                    </a:ext>
                  </a:extLst>
                </p:cNvPr>
                <p:cNvPicPr/>
                <p:nvPr/>
              </p:nvPicPr>
              <p:blipFill>
                <a:blip r:embed="rId436"/>
                <a:stretch>
                  <a:fillRect/>
                </a:stretch>
              </p:blipFill>
              <p:spPr>
                <a:xfrm>
                  <a:off x="5056359" y="4107246"/>
                  <a:ext cx="944640" cy="5965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37">
            <p14:nvContentPartPr>
              <p14:cNvPr id="120018" name="Freihand 120017">
                <a:extLst>
                  <a:ext uri="{FF2B5EF4-FFF2-40B4-BE49-F238E27FC236}">
                    <a16:creationId xmlns:a16="http://schemas.microsoft.com/office/drawing/2014/main" id="{5DD1A68F-5D9B-46C4-83C0-15BF8C9CDCD9}"/>
                  </a:ext>
                </a:extLst>
              </p14:cNvPr>
              <p14:cNvContentPartPr/>
              <p14:nvPr/>
            </p14:nvContentPartPr>
            <p14:xfrm>
              <a:off x="11323239" y="1269726"/>
              <a:ext cx="595440" cy="418680"/>
            </p14:xfrm>
          </p:contentPart>
        </mc:Choice>
        <mc:Fallback>
          <p:pic>
            <p:nvPicPr>
              <p:cNvPr id="120018" name="Freihand 120017">
                <a:extLst>
                  <a:ext uri="{FF2B5EF4-FFF2-40B4-BE49-F238E27FC236}">
                    <a16:creationId xmlns:a16="http://schemas.microsoft.com/office/drawing/2014/main" id="{5DD1A68F-5D9B-46C4-83C0-15BF8C9CDCD9}"/>
                  </a:ext>
                </a:extLst>
              </p:cNvPr>
              <p:cNvPicPr/>
              <p:nvPr/>
            </p:nvPicPr>
            <p:blipFill>
              <a:blip r:embed="rId438"/>
              <a:stretch>
                <a:fillRect/>
              </a:stretch>
            </p:blipFill>
            <p:spPr>
              <a:xfrm>
                <a:off x="11318919" y="1265406"/>
                <a:ext cx="604080" cy="427320"/>
              </a:xfrm>
              <a:prstGeom prst="rect">
                <a:avLst/>
              </a:prstGeom>
            </p:spPr>
          </p:pic>
        </mc:Fallback>
      </mc:AlternateContent>
      <p:grpSp>
        <p:nvGrpSpPr>
          <p:cNvPr id="120020" name="Gruppieren 120019">
            <a:extLst>
              <a:ext uri="{FF2B5EF4-FFF2-40B4-BE49-F238E27FC236}">
                <a16:creationId xmlns:a16="http://schemas.microsoft.com/office/drawing/2014/main" id="{D6275FA4-FF93-4F81-B3A9-C18028B2E474}"/>
              </a:ext>
            </a:extLst>
          </p:cNvPr>
          <p:cNvGrpSpPr/>
          <p:nvPr/>
        </p:nvGrpSpPr>
        <p:grpSpPr>
          <a:xfrm>
            <a:off x="7695159" y="1556646"/>
            <a:ext cx="3598200" cy="1300680"/>
            <a:chOff x="7695159" y="1556646"/>
            <a:chExt cx="3598200" cy="1300680"/>
          </a:xfrm>
        </p:grpSpPr>
        <mc:AlternateContent xmlns:mc="http://schemas.openxmlformats.org/markup-compatibility/2006">
          <mc:Choice xmlns:p14="http://schemas.microsoft.com/office/powerpoint/2010/main" Requires="p14">
            <p:contentPart p14:bwMode="auto" r:id="rId439">
              <p14:nvContentPartPr>
                <p14:cNvPr id="8" name="Freihand 7">
                  <a:extLst>
                    <a:ext uri="{FF2B5EF4-FFF2-40B4-BE49-F238E27FC236}">
                      <a16:creationId xmlns:a16="http://schemas.microsoft.com/office/drawing/2014/main" id="{3684B550-B83F-48CA-8D4D-E1733F2D69F4}"/>
                    </a:ext>
                  </a:extLst>
                </p14:cNvPr>
                <p14:cNvContentPartPr/>
                <p14:nvPr/>
              </p14:nvContentPartPr>
              <p14:xfrm>
                <a:off x="7804239" y="2793606"/>
                <a:ext cx="360" cy="360"/>
              </p14:xfrm>
            </p:contentPart>
          </mc:Choice>
          <mc:Fallback>
            <p:pic>
              <p:nvPicPr>
                <p:cNvPr id="8" name="Freihand 7">
                  <a:extLst>
                    <a:ext uri="{FF2B5EF4-FFF2-40B4-BE49-F238E27FC236}">
                      <a16:creationId xmlns:a16="http://schemas.microsoft.com/office/drawing/2014/main" id="{3684B550-B83F-48CA-8D4D-E1733F2D69F4}"/>
                    </a:ext>
                  </a:extLst>
                </p:cNvPr>
                <p:cNvPicPr/>
                <p:nvPr/>
              </p:nvPicPr>
              <p:blipFill>
                <a:blip r:embed="rId416"/>
                <a:stretch>
                  <a:fillRect/>
                </a:stretch>
              </p:blipFill>
              <p:spPr>
                <a:xfrm>
                  <a:off x="7799919" y="2789286"/>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440">
              <p14:nvContentPartPr>
                <p14:cNvPr id="10" name="Freihand 9">
                  <a:extLst>
                    <a:ext uri="{FF2B5EF4-FFF2-40B4-BE49-F238E27FC236}">
                      <a16:creationId xmlns:a16="http://schemas.microsoft.com/office/drawing/2014/main" id="{8DDC912C-A301-47B1-8C54-3C5556B37DB9}"/>
                    </a:ext>
                  </a:extLst>
                </p14:cNvPr>
                <p14:cNvContentPartPr/>
                <p14:nvPr/>
              </p14:nvContentPartPr>
              <p14:xfrm>
                <a:off x="7695159" y="2778486"/>
                <a:ext cx="121680" cy="21960"/>
              </p14:xfrm>
            </p:contentPart>
          </mc:Choice>
          <mc:Fallback>
            <p:pic>
              <p:nvPicPr>
                <p:cNvPr id="10" name="Freihand 9">
                  <a:extLst>
                    <a:ext uri="{FF2B5EF4-FFF2-40B4-BE49-F238E27FC236}">
                      <a16:creationId xmlns:a16="http://schemas.microsoft.com/office/drawing/2014/main" id="{8DDC912C-A301-47B1-8C54-3C5556B37DB9}"/>
                    </a:ext>
                  </a:extLst>
                </p:cNvPr>
                <p:cNvPicPr/>
                <p:nvPr/>
              </p:nvPicPr>
              <p:blipFill>
                <a:blip r:embed="rId441"/>
                <a:stretch>
                  <a:fillRect/>
                </a:stretch>
              </p:blipFill>
              <p:spPr>
                <a:xfrm>
                  <a:off x="7690839" y="2774166"/>
                  <a:ext cx="130320" cy="30600"/>
                </a:xfrm>
                <a:prstGeom prst="rect">
                  <a:avLst/>
                </a:prstGeom>
              </p:spPr>
            </p:pic>
          </mc:Fallback>
        </mc:AlternateContent>
        <mc:AlternateContent xmlns:mc="http://schemas.openxmlformats.org/markup-compatibility/2006">
          <mc:Choice xmlns:p14="http://schemas.microsoft.com/office/powerpoint/2010/main" Requires="p14">
            <p:contentPart p14:bwMode="auto" r:id="rId442">
              <p14:nvContentPartPr>
                <p14:cNvPr id="11" name="Freihand 10">
                  <a:extLst>
                    <a:ext uri="{FF2B5EF4-FFF2-40B4-BE49-F238E27FC236}">
                      <a16:creationId xmlns:a16="http://schemas.microsoft.com/office/drawing/2014/main" id="{91C78E10-0A95-4B5F-B228-DE66EE18F66F}"/>
                    </a:ext>
                  </a:extLst>
                </p14:cNvPr>
                <p14:cNvContentPartPr/>
                <p14:nvPr/>
              </p14:nvContentPartPr>
              <p14:xfrm>
                <a:off x="7761039" y="1556646"/>
                <a:ext cx="3532320" cy="1261080"/>
              </p14:xfrm>
            </p:contentPart>
          </mc:Choice>
          <mc:Fallback>
            <p:pic>
              <p:nvPicPr>
                <p:cNvPr id="11" name="Freihand 10">
                  <a:extLst>
                    <a:ext uri="{FF2B5EF4-FFF2-40B4-BE49-F238E27FC236}">
                      <a16:creationId xmlns:a16="http://schemas.microsoft.com/office/drawing/2014/main" id="{91C78E10-0A95-4B5F-B228-DE66EE18F66F}"/>
                    </a:ext>
                  </a:extLst>
                </p:cNvPr>
                <p:cNvPicPr/>
                <p:nvPr/>
              </p:nvPicPr>
              <p:blipFill>
                <a:blip r:embed="rId443"/>
                <a:stretch>
                  <a:fillRect/>
                </a:stretch>
              </p:blipFill>
              <p:spPr>
                <a:xfrm>
                  <a:off x="7756719" y="1552326"/>
                  <a:ext cx="3540960" cy="1269720"/>
                </a:xfrm>
                <a:prstGeom prst="rect">
                  <a:avLst/>
                </a:prstGeom>
              </p:spPr>
            </p:pic>
          </mc:Fallback>
        </mc:AlternateContent>
        <mc:AlternateContent xmlns:mc="http://schemas.openxmlformats.org/markup-compatibility/2006">
          <mc:Choice xmlns:p14="http://schemas.microsoft.com/office/powerpoint/2010/main" Requires="p14">
            <p:contentPart p14:bwMode="auto" r:id="rId444">
              <p14:nvContentPartPr>
                <p14:cNvPr id="120019" name="Freihand 120018">
                  <a:extLst>
                    <a:ext uri="{FF2B5EF4-FFF2-40B4-BE49-F238E27FC236}">
                      <a16:creationId xmlns:a16="http://schemas.microsoft.com/office/drawing/2014/main" id="{CF192F36-B51A-4EBD-AA38-64D95A5B3DDE}"/>
                    </a:ext>
                  </a:extLst>
                </p14:cNvPr>
                <p14:cNvContentPartPr/>
                <p14:nvPr/>
              </p14:nvContentPartPr>
              <p14:xfrm>
                <a:off x="7870839" y="1784526"/>
                <a:ext cx="2822400" cy="1072800"/>
              </p14:xfrm>
            </p:contentPart>
          </mc:Choice>
          <mc:Fallback>
            <p:pic>
              <p:nvPicPr>
                <p:cNvPr id="120019" name="Freihand 120018">
                  <a:extLst>
                    <a:ext uri="{FF2B5EF4-FFF2-40B4-BE49-F238E27FC236}">
                      <a16:creationId xmlns:a16="http://schemas.microsoft.com/office/drawing/2014/main" id="{CF192F36-B51A-4EBD-AA38-64D95A5B3DDE}"/>
                    </a:ext>
                  </a:extLst>
                </p:cNvPr>
                <p:cNvPicPr/>
                <p:nvPr/>
              </p:nvPicPr>
              <p:blipFill>
                <a:blip r:embed="rId445"/>
                <a:stretch>
                  <a:fillRect/>
                </a:stretch>
              </p:blipFill>
              <p:spPr>
                <a:xfrm>
                  <a:off x="7866519" y="1780206"/>
                  <a:ext cx="2831040" cy="10814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46">
            <p14:nvContentPartPr>
              <p14:cNvPr id="120021" name="Freihand 120020">
                <a:extLst>
                  <a:ext uri="{FF2B5EF4-FFF2-40B4-BE49-F238E27FC236}">
                    <a16:creationId xmlns:a16="http://schemas.microsoft.com/office/drawing/2014/main" id="{22B882DB-514C-4501-85FA-0B939667F744}"/>
                  </a:ext>
                </a:extLst>
              </p14:cNvPr>
              <p14:cNvContentPartPr/>
              <p14:nvPr/>
            </p14:nvContentPartPr>
            <p14:xfrm>
              <a:off x="11073399" y="1679406"/>
              <a:ext cx="339840" cy="45000"/>
            </p14:xfrm>
          </p:contentPart>
        </mc:Choice>
        <mc:Fallback>
          <p:pic>
            <p:nvPicPr>
              <p:cNvPr id="120021" name="Freihand 120020">
                <a:extLst>
                  <a:ext uri="{FF2B5EF4-FFF2-40B4-BE49-F238E27FC236}">
                    <a16:creationId xmlns:a16="http://schemas.microsoft.com/office/drawing/2014/main" id="{22B882DB-514C-4501-85FA-0B939667F744}"/>
                  </a:ext>
                </a:extLst>
              </p:cNvPr>
              <p:cNvPicPr/>
              <p:nvPr/>
            </p:nvPicPr>
            <p:blipFill>
              <a:blip r:embed="rId447"/>
              <a:stretch>
                <a:fillRect/>
              </a:stretch>
            </p:blipFill>
            <p:spPr>
              <a:xfrm>
                <a:off x="11069079" y="1675086"/>
                <a:ext cx="348480" cy="53640"/>
              </a:xfrm>
              <a:prstGeom prst="rect">
                <a:avLst/>
              </a:prstGeom>
            </p:spPr>
          </p:pic>
        </mc:Fallback>
      </mc:AlternateContent>
    </p:spTree>
    <p:extLst>
      <p:ext uri="{BB962C8B-B14F-4D97-AF65-F5344CB8AC3E}">
        <p14:creationId xmlns:p14="http://schemas.microsoft.com/office/powerpoint/2010/main" val="228248696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C398C519-0527-AF38-8B34-288236C9036F}"/>
              </a:ext>
            </a:extLst>
          </p:cNvPr>
          <p:cNvPicPr>
            <a:picLocks noChangeAspect="1"/>
          </p:cNvPicPr>
          <p:nvPr/>
        </p:nvPicPr>
        <p:blipFill>
          <a:blip r:embed="rId3"/>
          <a:stretch>
            <a:fillRect/>
          </a:stretch>
        </p:blipFill>
        <p:spPr>
          <a:xfrm>
            <a:off x="326141" y="348849"/>
            <a:ext cx="9503415" cy="6120000"/>
          </a:xfrm>
          <a:prstGeom prst="rect">
            <a:avLst/>
          </a:prstGeom>
        </p:spPr>
      </p:pic>
      <p:sp>
        <p:nvSpPr>
          <p:cNvPr id="6" name="Title 1"/>
          <p:cNvSpPr txBox="1">
            <a:spLocks/>
          </p:cNvSpPr>
          <p:nvPr/>
        </p:nvSpPr>
        <p:spPr>
          <a:xfrm>
            <a:off x="2211782" y="68465"/>
            <a:ext cx="746496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a:solidFill>
                  <a:sysClr val="windowText" lastClr="000000"/>
                </a:solidFill>
                <a:latin typeface="Arial" panose="020B0604020202020204" pitchFamily="34" charset="0"/>
                <a:cs typeface="Arial" panose="020B0604020202020204" pitchFamily="34" charset="0"/>
              </a:rPr>
              <a:t>Business cycle – Germany</a:t>
            </a:r>
          </a:p>
          <a:p>
            <a:endParaRPr lang="en-US" sz="1814" dirty="0">
              <a:solidFill>
                <a:sysClr val="windowText" lastClr="000000"/>
              </a:solidFill>
            </a:endParaRPr>
          </a:p>
        </p:txBody>
      </p:sp>
      <p:cxnSp>
        <p:nvCxnSpPr>
          <p:cNvPr id="14" name="Straight Arrow Connector 13"/>
          <p:cNvCxnSpPr>
            <a:cxnSpLocks/>
          </p:cNvCxnSpPr>
          <p:nvPr/>
        </p:nvCxnSpPr>
        <p:spPr>
          <a:xfrm flipH="1" flipV="1">
            <a:off x="5007128" y="3435370"/>
            <a:ext cx="388980" cy="48632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6547429" y="3733417"/>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7011508" y="4421999"/>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3077816" y="3428554"/>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1924940" y="3686868"/>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4454296" cy="343620"/>
          </a:xfrm>
          <a:prstGeom prst="rect">
            <a:avLst/>
          </a:prstGeom>
          <a:noFill/>
        </p:spPr>
        <p:txBody>
          <a:bodyPr wrap="none" rtlCol="0">
            <a:spAutoFit/>
          </a:bodyPr>
          <a:lstStyle/>
          <a:p>
            <a:r>
              <a:rPr lang="de-DE" sz="1633"/>
              <a:t>Source: </a:t>
            </a:r>
            <a:r>
              <a:rPr lang="de-DE" sz="1633" dirty="0"/>
              <a:t>Destatis</a:t>
            </a:r>
            <a:r>
              <a:rPr lang="de-DE" sz="1633"/>
              <a:t>; price, seasonly, calendar adjusted</a:t>
            </a:r>
            <a:endParaRPr lang="de-DE" sz="1633" dirty="0"/>
          </a:p>
        </p:txBody>
      </p:sp>
      <p:cxnSp>
        <p:nvCxnSpPr>
          <p:cNvPr id="22" name="Straight Arrow Connector 20"/>
          <p:cNvCxnSpPr>
            <a:cxnSpLocks/>
          </p:cNvCxnSpPr>
          <p:nvPr/>
        </p:nvCxnSpPr>
        <p:spPr>
          <a:xfrm flipV="1">
            <a:off x="8527121" y="3913643"/>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633355" y="3962888"/>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2818369" y="3624216"/>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4878316" y="3587243"/>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6656025" y="390213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7018062" y="4669405"/>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8463449" y="3624216"/>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 </a:t>
            </a:r>
            <a:endParaRPr lang="de-DE" dirty="0"/>
          </a:p>
        </p:txBody>
      </p:sp>
      <p:cxnSp>
        <p:nvCxnSpPr>
          <p:cNvPr id="8" name="Straight Arrow Connector 20">
            <a:extLst>
              <a:ext uri="{FF2B5EF4-FFF2-40B4-BE49-F238E27FC236}">
                <a16:creationId xmlns:a16="http://schemas.microsoft.com/office/drawing/2014/main" id="{E16F816E-228B-E675-6F82-615030FE5348}"/>
              </a:ext>
            </a:extLst>
          </p:cNvPr>
          <p:cNvCxnSpPr>
            <a:cxnSpLocks/>
          </p:cNvCxnSpPr>
          <p:nvPr/>
        </p:nvCxnSpPr>
        <p:spPr>
          <a:xfrm flipV="1">
            <a:off x="9540155" y="3267137"/>
            <a:ext cx="0" cy="58003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Rechteck 28">
            <a:extLst>
              <a:ext uri="{FF2B5EF4-FFF2-40B4-BE49-F238E27FC236}">
                <a16:creationId xmlns:a16="http://schemas.microsoft.com/office/drawing/2014/main" id="{2F775F3C-1BAF-E596-0342-A6EA7B240B86}"/>
              </a:ext>
            </a:extLst>
          </p:cNvPr>
          <p:cNvSpPr/>
          <p:nvPr/>
        </p:nvSpPr>
        <p:spPr>
          <a:xfrm>
            <a:off x="9539072" y="371369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7</a:t>
            </a:r>
            <a:r>
              <a:rPr lang="en-US">
                <a:latin typeface="Arial" panose="020B0604020202020204" pitchFamily="34" charset="0"/>
                <a:cs typeface="Arial" panose="020B0604020202020204" pitchFamily="34" charset="0"/>
              </a:rPr>
              <a:t>. </a:t>
            </a:r>
            <a:endParaRPr lang="de-DE" dirty="0"/>
          </a:p>
        </p:txBody>
      </p:sp>
      <p:sp>
        <p:nvSpPr>
          <p:cNvPr id="19" name="Rechteck 18">
            <a:extLst>
              <a:ext uri="{FF2B5EF4-FFF2-40B4-BE49-F238E27FC236}">
                <a16:creationId xmlns:a16="http://schemas.microsoft.com/office/drawing/2014/main" id="{CEF96CDB-0E1A-4DEA-8B3C-534569F46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49BA7670-C94F-47ED-AA6B-11A886B0452E}"/>
              </a:ext>
            </a:extLst>
          </p:cNvPr>
          <p:cNvPicPr>
            <a:picLocks noChangeAspect="1"/>
          </p:cNvPicPr>
          <p:nvPr/>
        </p:nvPicPr>
        <p:blipFill>
          <a:blip r:embed="rId4"/>
          <a:stretch>
            <a:fillRect/>
          </a:stretch>
        </p:blipFill>
        <p:spPr>
          <a:xfrm>
            <a:off x="6096000" y="286975"/>
            <a:ext cx="4584589" cy="2755631"/>
          </a:xfrm>
          <a:prstGeom prst="rect">
            <a:avLst/>
          </a:prstGeom>
        </p:spPr>
      </p:pic>
      <mc:AlternateContent xmlns:mc="http://schemas.openxmlformats.org/markup-compatibility/2006">
        <mc:Choice xmlns:p14="http://schemas.microsoft.com/office/powerpoint/2010/main" Requires="p14">
          <p:contentPart p14:bwMode="auto" r:id="rId5">
            <p14:nvContentPartPr>
              <p14:cNvPr id="5" name="Freihand 4">
                <a:extLst>
                  <a:ext uri="{FF2B5EF4-FFF2-40B4-BE49-F238E27FC236}">
                    <a16:creationId xmlns:a16="http://schemas.microsoft.com/office/drawing/2014/main" id="{95B503E7-8B22-4823-958C-D0DE36BF0112}"/>
                  </a:ext>
                </a:extLst>
              </p14:cNvPr>
              <p14:cNvContentPartPr/>
              <p14:nvPr/>
            </p14:nvContentPartPr>
            <p14:xfrm>
              <a:off x="7720359" y="1215366"/>
              <a:ext cx="1090440" cy="771840"/>
            </p14:xfrm>
          </p:contentPart>
        </mc:Choice>
        <mc:Fallback>
          <p:pic>
            <p:nvPicPr>
              <p:cNvPr id="5" name="Freihand 4">
                <a:extLst>
                  <a:ext uri="{FF2B5EF4-FFF2-40B4-BE49-F238E27FC236}">
                    <a16:creationId xmlns:a16="http://schemas.microsoft.com/office/drawing/2014/main" id="{95B503E7-8B22-4823-958C-D0DE36BF0112}"/>
                  </a:ext>
                </a:extLst>
              </p:cNvPr>
              <p:cNvPicPr/>
              <p:nvPr/>
            </p:nvPicPr>
            <p:blipFill>
              <a:blip r:embed="rId6"/>
              <a:stretch>
                <a:fillRect/>
              </a:stretch>
            </p:blipFill>
            <p:spPr>
              <a:xfrm>
                <a:off x="7716039" y="1211046"/>
                <a:ext cx="1099080" cy="780480"/>
              </a:xfrm>
              <a:prstGeom prst="rect">
                <a:avLst/>
              </a:prstGeom>
            </p:spPr>
          </p:pic>
        </mc:Fallback>
      </mc:AlternateContent>
    </p:spTree>
    <p:extLst>
      <p:ext uri="{BB962C8B-B14F-4D97-AF65-F5344CB8AC3E}">
        <p14:creationId xmlns:p14="http://schemas.microsoft.com/office/powerpoint/2010/main" val="991568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677062" cy="343620"/>
          </a:xfrm>
          <a:prstGeom prst="rect">
            <a:avLst/>
          </a:prstGeom>
          <a:noFill/>
        </p:spPr>
        <p:txBody>
          <a:bodyPr wrap="none" rtlCol="0">
            <a:spAutoFit/>
          </a:bodyPr>
          <a:lstStyle/>
          <a:p>
            <a:r>
              <a:rPr lang="de-DE" sz="1633"/>
              <a:t>Economic growth</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947422EB-D1B4-7FC6-4B82-F827FE95D660}"/>
              </a:ext>
            </a:extLst>
          </p:cNvPr>
          <p:cNvSpPr txBox="1"/>
          <p:nvPr/>
        </p:nvSpPr>
        <p:spPr>
          <a:xfrm>
            <a:off x="2434155" y="324392"/>
            <a:ext cx="1548501" cy="343620"/>
          </a:xfrm>
          <a:prstGeom prst="rect">
            <a:avLst/>
          </a:prstGeom>
          <a:noFill/>
        </p:spPr>
        <p:txBody>
          <a:bodyPr wrap="none" rtlCol="0">
            <a:spAutoFit/>
          </a:bodyPr>
          <a:lstStyle/>
          <a:p>
            <a:r>
              <a:rPr lang="de-DE" sz="1633" dirty="0"/>
              <a:t>Source: </a:t>
            </a:r>
            <a:r>
              <a:rPr lang="de-DE" sz="1633" dirty="0" err="1">
                <a:hlinkClick r:id="rId3"/>
              </a:rPr>
              <a:t>Destatis</a:t>
            </a:r>
            <a:endParaRPr lang="de-DE" sz="1633" dirty="0"/>
          </a:p>
        </p:txBody>
      </p:sp>
    </p:spTree>
    <p:extLst>
      <p:ext uri="{BB962C8B-B14F-4D97-AF65-F5344CB8AC3E}">
        <p14:creationId xmlns:p14="http://schemas.microsoft.com/office/powerpoint/2010/main" val="2820510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904415" cy="343620"/>
          </a:xfrm>
          <a:prstGeom prst="rect">
            <a:avLst/>
          </a:prstGeom>
          <a:noFill/>
        </p:spPr>
        <p:txBody>
          <a:bodyPr wrap="none" rtlCol="0">
            <a:spAutoFit/>
          </a:bodyPr>
          <a:lstStyle/>
          <a:p>
            <a:r>
              <a:rPr lang="de-DE" sz="1633"/>
              <a:t>Inflation</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A24A4487-252B-810B-FC2B-62E4F5340531}"/>
              </a:ext>
            </a:extLst>
          </p:cNvPr>
          <p:cNvSpPr txBox="1"/>
          <p:nvPr/>
        </p:nvSpPr>
        <p:spPr>
          <a:xfrm>
            <a:off x="3098184" y="291735"/>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616071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13" name="Textfeld 12"/>
          <p:cNvSpPr txBox="1"/>
          <p:nvPr/>
        </p:nvSpPr>
        <p:spPr>
          <a:xfrm>
            <a:off x="200902" y="324392"/>
            <a:ext cx="1484702" cy="343620"/>
          </a:xfrm>
          <a:prstGeom prst="rect">
            <a:avLst/>
          </a:prstGeom>
          <a:noFill/>
        </p:spPr>
        <p:txBody>
          <a:bodyPr wrap="none" rtlCol="0">
            <a:spAutoFit/>
          </a:bodyPr>
          <a:lstStyle/>
          <a:p>
            <a:r>
              <a:rPr lang="de-DE" sz="1633"/>
              <a:t>Unemployment</a:t>
            </a:r>
            <a:endParaRPr lang="de-DE" sz="1633" dirty="0"/>
          </a:p>
        </p:txBody>
      </p:sp>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434155" y="324392"/>
            <a:ext cx="1909497" cy="343620"/>
          </a:xfrm>
          <a:prstGeom prst="rect">
            <a:avLst/>
          </a:prstGeom>
          <a:noFill/>
        </p:spPr>
        <p:txBody>
          <a:bodyPr wrap="none" rtlCol="0">
            <a:spAutoFit/>
          </a:bodyPr>
          <a:lstStyle/>
          <a:p>
            <a:r>
              <a:rPr lang="de-DE" sz="1633" dirty="0"/>
              <a:t>Source</a:t>
            </a:r>
            <a:r>
              <a:rPr lang="de-DE" sz="1633"/>
              <a:t>: </a:t>
            </a:r>
            <a:r>
              <a:rPr lang="de-DE" sz="1633">
                <a:hlinkClick r:id="rId3"/>
              </a:rPr>
              <a:t>Bundesbank</a:t>
            </a:r>
            <a:endParaRPr lang="de-DE" sz="1633" dirty="0"/>
          </a:p>
        </p:txBody>
      </p:sp>
    </p:spTree>
    <p:extLst>
      <p:ext uri="{BB962C8B-B14F-4D97-AF65-F5344CB8AC3E}">
        <p14:creationId xmlns:p14="http://schemas.microsoft.com/office/powerpoint/2010/main" val="155277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547218" cy="343620"/>
          </a:xfrm>
          <a:prstGeom prst="rect">
            <a:avLst/>
          </a:prstGeom>
          <a:noFill/>
        </p:spPr>
        <p:txBody>
          <a:bodyPr wrap="none" rtlCol="0">
            <a:spAutoFit/>
          </a:bodyPr>
          <a:lstStyle/>
          <a:p>
            <a:r>
              <a:rPr lang="de-DE" sz="1633" dirty="0"/>
              <a:t>Ex- and Imports</a:t>
            </a:r>
          </a:p>
        </p:txBody>
      </p:sp>
      <p:sp>
        <p:nvSpPr>
          <p:cNvPr id="2" name="TextShape 2">
            <a:extLst>
              <a:ext uri="{FF2B5EF4-FFF2-40B4-BE49-F238E27FC236}">
                <a16:creationId xmlns:a16="http://schemas.microsoft.com/office/drawing/2014/main" id="{6B104BB5-BAB3-1041-1795-FF00DD41F5A0}"/>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4" name="Textfeld 3">
            <a:extLst>
              <a:ext uri="{FF2B5EF4-FFF2-40B4-BE49-F238E27FC236}">
                <a16:creationId xmlns:a16="http://schemas.microsoft.com/office/drawing/2014/main" id="{8577D81C-D392-330A-DEE0-AA66A8041D7A}"/>
              </a:ext>
            </a:extLst>
          </p:cNvPr>
          <p:cNvSpPr txBox="1"/>
          <p:nvPr/>
        </p:nvSpPr>
        <p:spPr>
          <a:xfrm>
            <a:off x="2386693" y="354177"/>
            <a:ext cx="6101442" cy="369332"/>
          </a:xfrm>
          <a:prstGeom prst="rect">
            <a:avLst/>
          </a:prstGeom>
          <a:noFill/>
        </p:spPr>
        <p:txBody>
          <a:bodyPr wrap="square">
            <a:spAutoFit/>
          </a:bodyPr>
          <a:lstStyle/>
          <a:p>
            <a:r>
              <a:rPr lang="de-DE" sz="1800"/>
              <a:t>Source: </a:t>
            </a:r>
            <a:r>
              <a:rPr lang="de-DE" sz="1800">
                <a:hlinkClick r:id="rId3"/>
              </a:rPr>
              <a:t>Destatis</a:t>
            </a:r>
            <a:endParaRPr lang="de-DE" sz="1800" dirty="0"/>
          </a:p>
        </p:txBody>
      </p:sp>
    </p:spTree>
    <p:extLst>
      <p:ext uri="{BB962C8B-B14F-4D97-AF65-F5344CB8AC3E}">
        <p14:creationId xmlns:p14="http://schemas.microsoft.com/office/powerpoint/2010/main" val="1397327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200902" y="324392"/>
            <a:ext cx="1375698" cy="343620"/>
          </a:xfrm>
          <a:prstGeom prst="rect">
            <a:avLst/>
          </a:prstGeom>
          <a:noFill/>
        </p:spPr>
        <p:txBody>
          <a:bodyPr wrap="none" rtlCol="0">
            <a:spAutoFit/>
          </a:bodyPr>
          <a:lstStyle/>
          <a:p>
            <a:r>
              <a:rPr lang="de-DE" sz="1633"/>
              <a:t>Exchange rate</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09F2454C-F326-4704-9380-4790667856AA}"/>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891321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754961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261884" cy="343620"/>
          </a:xfrm>
          <a:prstGeom prst="rect">
            <a:avLst/>
          </a:prstGeom>
          <a:noFill/>
        </p:spPr>
        <p:txBody>
          <a:bodyPr wrap="none" rtlCol="0">
            <a:spAutoFit/>
          </a:bodyPr>
          <a:lstStyle/>
          <a:p>
            <a:r>
              <a:rPr lang="de-DE" sz="1633"/>
              <a:t>Interest rates</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a:t>Source: </a:t>
            </a:r>
            <a:r>
              <a:rPr lang="de-DE" sz="1633">
                <a:hlinkClick r:id="rId3"/>
              </a:rPr>
              <a:t>Bundesbank</a:t>
            </a:r>
            <a:endParaRPr lang="de-DE" sz="1633" dirty="0"/>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3264026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9811" cy="343620"/>
          </a:xfrm>
          <a:prstGeom prst="rect">
            <a:avLst/>
          </a:prstGeom>
          <a:noFill/>
        </p:spPr>
        <p:txBody>
          <a:bodyPr wrap="none" rtlCol="0">
            <a:spAutoFit/>
          </a:bodyPr>
          <a:lstStyle/>
          <a:p>
            <a:r>
              <a:rPr lang="de-DE" sz="1633"/>
              <a:t>Key interest rates</a:t>
            </a:r>
            <a:endParaRPr lang="de-DE" sz="1633" dirty="0"/>
          </a:p>
        </p:txBody>
      </p:sp>
      <p:sp>
        <p:nvSpPr>
          <p:cNvPr id="8" name="Textfeld 7"/>
          <p:cNvSpPr txBox="1"/>
          <p:nvPr/>
        </p:nvSpPr>
        <p:spPr>
          <a:xfrm>
            <a:off x="2434155" y="324392"/>
            <a:ext cx="5898602" cy="343620"/>
          </a:xfrm>
          <a:prstGeom prst="rect">
            <a:avLst/>
          </a:prstGeom>
          <a:noFill/>
        </p:spPr>
        <p:txBody>
          <a:bodyPr wrap="none" rtlCol="0">
            <a:spAutoFit/>
          </a:bodyPr>
          <a:lstStyle/>
          <a:p>
            <a:r>
              <a:rPr lang="de-DE" sz="1633" dirty="0"/>
              <a:t>Source: national </a:t>
            </a:r>
            <a:r>
              <a:rPr lang="de-DE" sz="1633" dirty="0" err="1"/>
              <a:t>central</a:t>
            </a:r>
            <a:r>
              <a:rPr lang="de-DE" sz="1633" dirty="0"/>
              <a:t> </a:t>
            </a:r>
            <a:r>
              <a:rPr lang="de-DE" sz="1633" dirty="0" err="1"/>
              <a:t>banks</a:t>
            </a:r>
            <a:r>
              <a:rPr lang="de-DE" sz="1633" dirty="0"/>
              <a:t> (</a:t>
            </a:r>
            <a:r>
              <a:rPr lang="de-DE" sz="1633" dirty="0">
                <a:hlinkClick r:id="rId3"/>
              </a:rPr>
              <a:t>Bundesbank</a:t>
            </a:r>
            <a:r>
              <a:rPr lang="de-DE" sz="1633" dirty="0"/>
              <a:t>) </a:t>
            </a:r>
            <a:r>
              <a:rPr lang="de-DE" sz="1633" dirty="0" err="1"/>
              <a:t>or</a:t>
            </a:r>
            <a:r>
              <a:rPr lang="de-DE" sz="1633" dirty="0"/>
              <a:t> www.leitzinsen.info</a:t>
            </a:r>
          </a:p>
        </p:txBody>
      </p:sp>
      <p:sp>
        <p:nvSpPr>
          <p:cNvPr id="2" name="TextShape 2">
            <a:extLst>
              <a:ext uri="{FF2B5EF4-FFF2-40B4-BE49-F238E27FC236}">
                <a16:creationId xmlns:a16="http://schemas.microsoft.com/office/drawing/2014/main" id="{DE75777F-FA59-CC0A-6EF8-1B0A9DB0F23C}"/>
              </a:ext>
            </a:extLst>
          </p:cNvPr>
          <p:cNvSpPr txBox="1"/>
          <p:nvPr/>
        </p:nvSpPr>
        <p:spPr>
          <a:xfrm>
            <a:off x="6684579" y="130629"/>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Tree>
    <p:extLst>
      <p:ext uri="{BB962C8B-B14F-4D97-AF65-F5344CB8AC3E}">
        <p14:creationId xmlns:p14="http://schemas.microsoft.com/office/powerpoint/2010/main" val="258834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p:cNvSpPr txBox="1"/>
          <p:nvPr/>
        </p:nvSpPr>
        <p:spPr>
          <a:xfrm>
            <a:off x="185662" y="324392"/>
            <a:ext cx="1641796" cy="343620"/>
          </a:xfrm>
          <a:prstGeom prst="rect">
            <a:avLst/>
          </a:prstGeom>
          <a:noFill/>
        </p:spPr>
        <p:txBody>
          <a:bodyPr wrap="none" rtlCol="0">
            <a:spAutoFit/>
          </a:bodyPr>
          <a:lstStyle/>
          <a:p>
            <a:r>
              <a:rPr lang="de-DE" sz="1633" dirty="0"/>
              <a:t>Government </a:t>
            </a:r>
            <a:r>
              <a:rPr lang="de-DE" sz="1633" dirty="0" err="1"/>
              <a:t>debt</a:t>
            </a:r>
            <a:endParaRPr lang="de-DE" sz="1633" dirty="0"/>
          </a:p>
        </p:txBody>
      </p:sp>
      <p:sp>
        <p:nvSpPr>
          <p:cNvPr id="8" name="Textfeld 7"/>
          <p:cNvSpPr txBox="1"/>
          <p:nvPr/>
        </p:nvSpPr>
        <p:spPr>
          <a:xfrm>
            <a:off x="2434155" y="324392"/>
            <a:ext cx="1909497" cy="343620"/>
          </a:xfrm>
          <a:prstGeom prst="rect">
            <a:avLst/>
          </a:prstGeom>
          <a:noFill/>
        </p:spPr>
        <p:txBody>
          <a:bodyPr wrap="none" rtlCol="0">
            <a:spAutoFit/>
          </a:bodyPr>
          <a:lstStyle/>
          <a:p>
            <a:r>
              <a:rPr lang="de-DE" sz="1633" dirty="0"/>
              <a:t>Source: </a:t>
            </a:r>
            <a:r>
              <a:rPr lang="de-DE" sz="1633" dirty="0">
                <a:hlinkClick r:id="rId3"/>
              </a:rPr>
              <a:t>Bundesbank</a:t>
            </a:r>
            <a:endParaRPr lang="de-DE" sz="1633" dirty="0"/>
          </a:p>
        </p:txBody>
      </p:sp>
      <p:sp>
        <p:nvSpPr>
          <p:cNvPr id="3" name="TextShape 2">
            <a:extLst>
              <a:ext uri="{FF2B5EF4-FFF2-40B4-BE49-F238E27FC236}">
                <a16:creationId xmlns:a16="http://schemas.microsoft.com/office/drawing/2014/main" id="{B6CDF57D-3391-7F84-0487-83FF07E8EF57}"/>
              </a:ext>
            </a:extLst>
          </p:cNvPr>
          <p:cNvSpPr txBox="1"/>
          <p:nvPr/>
        </p:nvSpPr>
        <p:spPr>
          <a:xfrm>
            <a:off x="6401549" y="141514"/>
            <a:ext cx="5507421" cy="402771"/>
          </a:xfrm>
          <a:prstGeom prst="rect">
            <a:avLst/>
          </a:prstGeom>
          <a:noFill/>
          <a:ln>
            <a:noFill/>
          </a:ln>
        </p:spPr>
        <p:txBody>
          <a:bodyPr lIns="81646" tIns="40823" rIns="81646" bIns="40823" anchor="ctr" anchorCtr="1"/>
          <a:lstStyle/>
          <a:p>
            <a:r>
              <a:rPr lang="en-US" sz="2200" b="1"/>
              <a:t>Macroeconomic parameters</a:t>
            </a:r>
            <a:endParaRPr lang="en-US" sz="2200" b="1" dirty="0"/>
          </a:p>
        </p:txBody>
      </p:sp>
      <p:sp>
        <p:nvSpPr>
          <p:cNvPr id="6" name="Textfeld 5">
            <a:extLst>
              <a:ext uri="{FF2B5EF4-FFF2-40B4-BE49-F238E27FC236}">
                <a16:creationId xmlns:a16="http://schemas.microsoft.com/office/drawing/2014/main" id="{ABA47E11-1A81-4B86-9AE5-8152E5D931AA}"/>
              </a:ext>
            </a:extLst>
          </p:cNvPr>
          <p:cNvSpPr txBox="1"/>
          <p:nvPr/>
        </p:nvSpPr>
        <p:spPr>
          <a:xfrm>
            <a:off x="185662" y="778716"/>
            <a:ext cx="1317990" cy="343620"/>
          </a:xfrm>
          <a:prstGeom prst="rect">
            <a:avLst/>
          </a:prstGeom>
          <a:noFill/>
        </p:spPr>
        <p:txBody>
          <a:bodyPr wrap="none" rtlCol="0">
            <a:spAutoFit/>
          </a:bodyPr>
          <a:lstStyle/>
          <a:p>
            <a:r>
              <a:rPr lang="de-DE" sz="1633" dirty="0" err="1"/>
              <a:t>Fiscal</a:t>
            </a:r>
            <a:r>
              <a:rPr lang="de-DE" sz="1633" dirty="0"/>
              <a:t> </a:t>
            </a:r>
            <a:r>
              <a:rPr lang="de-DE" sz="1633" dirty="0" err="1"/>
              <a:t>Deficit</a:t>
            </a:r>
            <a:endParaRPr lang="de-DE" sz="1633" dirty="0"/>
          </a:p>
        </p:txBody>
      </p:sp>
      <p:sp>
        <p:nvSpPr>
          <p:cNvPr id="10" name="Textfeld 9">
            <a:extLst>
              <a:ext uri="{FF2B5EF4-FFF2-40B4-BE49-F238E27FC236}">
                <a16:creationId xmlns:a16="http://schemas.microsoft.com/office/drawing/2014/main" id="{B963BAB0-34FF-4BDF-8E41-20912E95C07B}"/>
              </a:ext>
            </a:extLst>
          </p:cNvPr>
          <p:cNvSpPr txBox="1"/>
          <p:nvPr/>
        </p:nvSpPr>
        <p:spPr>
          <a:xfrm>
            <a:off x="2434154" y="778716"/>
            <a:ext cx="1909497" cy="343620"/>
          </a:xfrm>
          <a:prstGeom prst="rect">
            <a:avLst/>
          </a:prstGeom>
          <a:noFill/>
        </p:spPr>
        <p:txBody>
          <a:bodyPr wrap="none" rtlCol="0">
            <a:spAutoFit/>
          </a:bodyPr>
          <a:lstStyle/>
          <a:p>
            <a:r>
              <a:rPr lang="de-DE" sz="1633" dirty="0"/>
              <a:t>Source: </a:t>
            </a:r>
            <a:r>
              <a:rPr lang="de-DE" sz="1633" dirty="0">
                <a:hlinkClick r:id="rId4"/>
              </a:rPr>
              <a:t>Bundesbank</a:t>
            </a:r>
            <a:endParaRPr lang="de-DE" sz="1633" dirty="0"/>
          </a:p>
        </p:txBody>
      </p:sp>
    </p:spTree>
    <p:extLst>
      <p:ext uri="{BB962C8B-B14F-4D97-AF65-F5344CB8AC3E}">
        <p14:creationId xmlns:p14="http://schemas.microsoft.com/office/powerpoint/2010/main" val="1265294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a:solidFill>
                  <a:srgbClr val="000000"/>
                </a:solidFill>
                <a:ea typeface="Droid Sans Fallback"/>
              </a:rPr>
              <a:t>Room:			S 113</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Street:			Friedrich-Paffrath-Straße 101</a:t>
            </a:r>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location:		26389 Wilhelmshaven</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Tel.			+49 4421 985-2766</a:t>
            </a:r>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Email:			bernhard.koester@jade-hs.de</a:t>
            </a:r>
            <a:endParaRPr lang="de-DE" sz="2400"/>
          </a:p>
          <a:p>
            <a:pPr>
              <a:lnSpc>
                <a:spcPct val="100000"/>
              </a:lnSpc>
            </a:pPr>
            <a:endParaRPr lang="de-DE" sz="2400">
              <a:solidFill>
                <a:srgbClr val="000000"/>
              </a:solidFill>
              <a:ea typeface="Droid Sans Fallback"/>
            </a:endParaRPr>
          </a:p>
          <a:p>
            <a:pPr>
              <a:lnSpc>
                <a:spcPct val="100000"/>
              </a:lnSpc>
            </a:pPr>
            <a:r>
              <a:rPr lang="de-DE" sz="2400">
                <a:solidFill>
                  <a:srgbClr val="000000"/>
                </a:solidFill>
                <a:ea typeface="Droid Sans Fallback"/>
              </a:rPr>
              <a:t>Consultation hour:	by arrangement</a:t>
            </a:r>
            <a:endParaRPr lang="de-DE" sz="2400"/>
          </a:p>
          <a:p>
            <a:pPr>
              <a:lnSpc>
                <a:spcPct val="100000"/>
              </a:lnSpc>
            </a:pPr>
            <a:r>
              <a:rPr lang="de-DE" sz="2400">
                <a:solidFill>
                  <a:srgbClr val="000000"/>
                </a:solidFill>
                <a:ea typeface="Droid Sans Fallback"/>
              </a:rPr>
              <a:t>			or just have a look into my office!</a:t>
            </a:r>
          </a:p>
          <a:p>
            <a:pPr>
              <a:lnSpc>
                <a:spcPct val="100000"/>
              </a:lnSpc>
            </a:pPr>
            <a:r>
              <a:rPr lang="de-DE" sz="2400">
                <a:solidFill>
                  <a:srgbClr val="000000"/>
                </a:solidFill>
              </a:rPr>
              <a:t>			or Webex/Zoom …</a:t>
            </a:r>
            <a:endParaRPr lang="de-DE" sz="240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Content</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80158"/>
            <a:ext cx="12172951" cy="5903030"/>
          </a:xfrm>
          <a:prstGeom prst="rect">
            <a:avLst/>
          </a:prstGeom>
          <a:noFill/>
        </p:spPr>
        <p:txBody>
          <a:bodyPr wrap="square" rtlCol="0">
            <a:noAutofit/>
          </a:bodyPr>
          <a:lstStyle/>
          <a:p>
            <a:pPr marL="342900" indent="-342900">
              <a:buFont typeface="Arial" panose="020B0604020202020204" pitchFamily="34" charset="0"/>
              <a:buChar char="•"/>
            </a:pPr>
            <a:r>
              <a:rPr lang="en-US" sz="2400">
                <a:latin typeface="Times New Roman" panose="02020603050405020304" pitchFamily="18" charset="0"/>
                <a:cs typeface="Times New Roman" panose="02020603050405020304" pitchFamily="18" charset="0"/>
              </a:rPr>
              <a:t>Overview of macroeconomic indicators</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Okun`s law and time series analysis</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General developments in the global economy and international trade</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Exchange rates, Siegels paradoxon Interest parity and the Mundell-Felming-model</a:t>
            </a:r>
          </a:p>
          <a:p>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Philippscurve, Taylor-Rule, time inconsistency and general problems in monetary policy</a:t>
            </a:r>
            <a:endParaRPr lang="de-DE" sz="2400" dirty="0">
              <a:latin typeface="Times New Roman" panose="02020603050405020304" pitchFamily="18" charset="0"/>
              <a:cs typeface="Times New Roman" panose="02020603050405020304" pitchFamily="18" charset="0"/>
            </a:endParaRPr>
          </a:p>
          <a:p>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The Solow growth model</a:t>
            </a:r>
          </a:p>
          <a:p>
            <a:pPr marL="342900" indent="-342900">
              <a:buFont typeface="Arial" panose="020B0604020202020204" pitchFamily="34" charset="0"/>
              <a:buChar char="•"/>
            </a:pPr>
            <a:endParaRPr lang="de-DE" sz="24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a:latin typeface="Times New Roman" panose="02020603050405020304" pitchFamily="18" charset="0"/>
                <a:cs typeface="Times New Roman" panose="02020603050405020304" pitchFamily="18" charset="0"/>
              </a:rPr>
              <a:t>Selected topics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3200" b="1">
                <a:latin typeface="Times New Roman" panose="02020603050405020304" pitchFamily="18" charset="0"/>
                <a:cs typeface="Times New Roman" panose="02020603050405020304" pitchFamily="18" charset="0"/>
              </a:rPr>
              <a:t>Macroeconomic indicators</a:t>
            </a:r>
            <a:endParaRPr lang="de-DE" sz="3200" b="1"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998775" y="2268478"/>
            <a:ext cx="293818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Economic growth</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3484466" y="1121049"/>
            <a:ext cx="1710017" cy="504265"/>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Inflation</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6009576" y="1009504"/>
            <a:ext cx="2228850"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Unemployment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7141506" y="2082494"/>
            <a:ext cx="2526927"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Interest rates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AA15B691-283D-4341-8E52-EBA1542B1340}"/>
              </a:ext>
            </a:extLst>
          </p:cNvPr>
          <p:cNvSpPr txBox="1"/>
          <p:nvPr/>
        </p:nvSpPr>
        <p:spPr>
          <a:xfrm>
            <a:off x="7195292" y="3659751"/>
            <a:ext cx="2717429"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Government Debt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AA15B691-283D-4341-8E52-EBA1542B1340}"/>
              </a:ext>
            </a:extLst>
          </p:cNvPr>
          <p:cNvSpPr txBox="1"/>
          <p:nvPr/>
        </p:nvSpPr>
        <p:spPr>
          <a:xfrm>
            <a:off x="6176118" y="4833424"/>
            <a:ext cx="222885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Current account</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AA15B691-283D-4341-8E52-EBA1542B1340}"/>
              </a:ext>
            </a:extLst>
          </p:cNvPr>
          <p:cNvSpPr txBox="1"/>
          <p:nvPr/>
        </p:nvSpPr>
        <p:spPr>
          <a:xfrm>
            <a:off x="2493818" y="4822230"/>
            <a:ext cx="2629006"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Trade-to-GDP-ratio</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AA15B691-283D-4341-8E52-EBA1542B1340}"/>
              </a:ext>
            </a:extLst>
          </p:cNvPr>
          <p:cNvSpPr txBox="1"/>
          <p:nvPr/>
        </p:nvSpPr>
        <p:spPr>
          <a:xfrm>
            <a:off x="1917536" y="3554806"/>
            <a:ext cx="2228852" cy="504265"/>
          </a:xfrm>
          <a:prstGeom prst="rect">
            <a:avLst/>
          </a:prstGeom>
          <a:noFill/>
        </p:spPr>
        <p:txBody>
          <a:bodyPr wrap="square" rtlCol="0">
            <a:noAutofit/>
          </a:bodyPr>
          <a:lstStyle/>
          <a:p>
            <a:pPr algn="ctr"/>
            <a:r>
              <a:rPr lang="de-DE" sz="2400">
                <a:latin typeface="Times New Roman" panose="02020603050405020304" pitchFamily="18" charset="0"/>
                <a:cs typeface="Times New Roman" panose="02020603050405020304" pitchFamily="18" charset="0"/>
              </a:rPr>
              <a:t>Exchange rates</a:t>
            </a: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1026" name="Picture 2" descr="https://upload.wikimedia.org/wikipedia/commons/thumb/4/4b/Octagon_2.svg/240px-Octagon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1695" y="1538118"/>
            <a:ext cx="3284111" cy="3284112"/>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A6FA813E-6C59-406E-BC02-9924C465AD7B}"/>
                  </a:ext>
                </a:extLst>
              </p14:cNvPr>
              <p14:cNvContentPartPr/>
              <p14:nvPr/>
            </p14:nvContentPartPr>
            <p14:xfrm>
              <a:off x="4492599" y="5413686"/>
              <a:ext cx="2093040" cy="370440"/>
            </p14:xfrm>
          </p:contentPart>
        </mc:Choice>
        <mc:Fallback>
          <p:pic>
            <p:nvPicPr>
              <p:cNvPr id="2" name="Freihand 1">
                <a:extLst>
                  <a:ext uri="{FF2B5EF4-FFF2-40B4-BE49-F238E27FC236}">
                    <a16:creationId xmlns:a16="http://schemas.microsoft.com/office/drawing/2014/main" id="{A6FA813E-6C59-406E-BC02-9924C465AD7B}"/>
                  </a:ext>
                </a:extLst>
              </p:cNvPr>
              <p:cNvPicPr/>
              <p:nvPr/>
            </p:nvPicPr>
            <p:blipFill>
              <a:blip r:embed="rId4"/>
              <a:stretch>
                <a:fillRect/>
              </a:stretch>
            </p:blipFill>
            <p:spPr>
              <a:xfrm>
                <a:off x="4488279" y="5409366"/>
                <a:ext cx="2101680" cy="379080"/>
              </a:xfrm>
              <a:prstGeom prst="rect">
                <a:avLst/>
              </a:prstGeom>
            </p:spPr>
          </p:pic>
        </mc:Fallback>
      </mc:AlternateContent>
      <p:grpSp>
        <p:nvGrpSpPr>
          <p:cNvPr id="63" name="Gruppieren 62">
            <a:extLst>
              <a:ext uri="{FF2B5EF4-FFF2-40B4-BE49-F238E27FC236}">
                <a16:creationId xmlns:a16="http://schemas.microsoft.com/office/drawing/2014/main" id="{3D646315-C2D1-467A-8AB8-017AA191726C}"/>
              </a:ext>
            </a:extLst>
          </p:cNvPr>
          <p:cNvGrpSpPr/>
          <p:nvPr/>
        </p:nvGrpSpPr>
        <p:grpSpPr>
          <a:xfrm>
            <a:off x="4226199" y="5848206"/>
            <a:ext cx="3074040" cy="834840"/>
            <a:chOff x="4226199" y="5848206"/>
            <a:chExt cx="3074040" cy="834840"/>
          </a:xfrm>
        </p:grpSpPr>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4BF9C9B8-9E82-486F-B216-55837151B35F}"/>
                    </a:ext>
                  </a:extLst>
                </p14:cNvPr>
                <p14:cNvContentPartPr/>
                <p14:nvPr/>
              </p14:nvContentPartPr>
              <p14:xfrm>
                <a:off x="4535799" y="5996886"/>
                <a:ext cx="360" cy="360"/>
              </p14:xfrm>
            </p:contentPart>
          </mc:Choice>
          <mc:Fallback>
            <p:pic>
              <p:nvPicPr>
                <p:cNvPr id="3" name="Freihand 2">
                  <a:extLst>
                    <a:ext uri="{FF2B5EF4-FFF2-40B4-BE49-F238E27FC236}">
                      <a16:creationId xmlns:a16="http://schemas.microsoft.com/office/drawing/2014/main" id="{4BF9C9B8-9E82-486F-B216-55837151B35F}"/>
                    </a:ext>
                  </a:extLst>
                </p:cNvPr>
                <p:cNvPicPr/>
                <p:nvPr/>
              </p:nvPicPr>
              <p:blipFill>
                <a:blip r:embed="rId6"/>
                <a:stretch>
                  <a:fillRect/>
                </a:stretch>
              </p:blipFill>
              <p:spPr>
                <a:xfrm>
                  <a:off x="4531479" y="5992566"/>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3" name="Freihand 12">
                  <a:extLst>
                    <a:ext uri="{FF2B5EF4-FFF2-40B4-BE49-F238E27FC236}">
                      <a16:creationId xmlns:a16="http://schemas.microsoft.com/office/drawing/2014/main" id="{4DBF64E7-6C85-4970-9740-3A026EE78A1E}"/>
                    </a:ext>
                  </a:extLst>
                </p14:cNvPr>
                <p14:cNvContentPartPr/>
                <p14:nvPr/>
              </p14:nvContentPartPr>
              <p14:xfrm>
                <a:off x="4520679" y="5939646"/>
                <a:ext cx="9000" cy="149040"/>
              </p14:xfrm>
            </p:contentPart>
          </mc:Choice>
          <mc:Fallback>
            <p:pic>
              <p:nvPicPr>
                <p:cNvPr id="13" name="Freihand 12">
                  <a:extLst>
                    <a:ext uri="{FF2B5EF4-FFF2-40B4-BE49-F238E27FC236}">
                      <a16:creationId xmlns:a16="http://schemas.microsoft.com/office/drawing/2014/main" id="{4DBF64E7-6C85-4970-9740-3A026EE78A1E}"/>
                    </a:ext>
                  </a:extLst>
                </p:cNvPr>
                <p:cNvPicPr/>
                <p:nvPr/>
              </p:nvPicPr>
              <p:blipFill>
                <a:blip r:embed="rId8"/>
                <a:stretch>
                  <a:fillRect/>
                </a:stretch>
              </p:blipFill>
              <p:spPr>
                <a:xfrm>
                  <a:off x="4516359" y="5935326"/>
                  <a:ext cx="17640" cy="1576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4" name="Freihand 13">
                  <a:extLst>
                    <a:ext uri="{FF2B5EF4-FFF2-40B4-BE49-F238E27FC236}">
                      <a16:creationId xmlns:a16="http://schemas.microsoft.com/office/drawing/2014/main" id="{D1940D38-F149-4016-9576-EC85188C092E}"/>
                    </a:ext>
                  </a:extLst>
                </p14:cNvPr>
                <p14:cNvContentPartPr/>
                <p14:nvPr/>
              </p14:nvContentPartPr>
              <p14:xfrm>
                <a:off x="4518159" y="5923086"/>
                <a:ext cx="140040" cy="23400"/>
              </p14:xfrm>
            </p:contentPart>
          </mc:Choice>
          <mc:Fallback>
            <p:pic>
              <p:nvPicPr>
                <p:cNvPr id="14" name="Freihand 13">
                  <a:extLst>
                    <a:ext uri="{FF2B5EF4-FFF2-40B4-BE49-F238E27FC236}">
                      <a16:creationId xmlns:a16="http://schemas.microsoft.com/office/drawing/2014/main" id="{D1940D38-F149-4016-9576-EC85188C092E}"/>
                    </a:ext>
                  </a:extLst>
                </p:cNvPr>
                <p:cNvPicPr/>
                <p:nvPr/>
              </p:nvPicPr>
              <p:blipFill>
                <a:blip r:embed="rId10"/>
                <a:stretch>
                  <a:fillRect/>
                </a:stretch>
              </p:blipFill>
              <p:spPr>
                <a:xfrm>
                  <a:off x="4513839" y="5918766"/>
                  <a:ext cx="14868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5" name="Freihand 14">
                  <a:extLst>
                    <a:ext uri="{FF2B5EF4-FFF2-40B4-BE49-F238E27FC236}">
                      <a16:creationId xmlns:a16="http://schemas.microsoft.com/office/drawing/2014/main" id="{4B8875B8-5136-488D-BB90-C3BF7997AD6F}"/>
                    </a:ext>
                  </a:extLst>
                </p14:cNvPr>
                <p14:cNvContentPartPr/>
                <p14:nvPr/>
              </p14:nvContentPartPr>
              <p14:xfrm>
                <a:off x="4519959" y="5995086"/>
                <a:ext cx="155520" cy="100440"/>
              </p14:xfrm>
            </p:contentPart>
          </mc:Choice>
          <mc:Fallback>
            <p:pic>
              <p:nvPicPr>
                <p:cNvPr id="15" name="Freihand 14">
                  <a:extLst>
                    <a:ext uri="{FF2B5EF4-FFF2-40B4-BE49-F238E27FC236}">
                      <a16:creationId xmlns:a16="http://schemas.microsoft.com/office/drawing/2014/main" id="{4B8875B8-5136-488D-BB90-C3BF7997AD6F}"/>
                    </a:ext>
                  </a:extLst>
                </p:cNvPr>
                <p:cNvPicPr/>
                <p:nvPr/>
              </p:nvPicPr>
              <p:blipFill>
                <a:blip r:embed="rId12"/>
                <a:stretch>
                  <a:fillRect/>
                </a:stretch>
              </p:blipFill>
              <p:spPr>
                <a:xfrm>
                  <a:off x="4515639" y="5990766"/>
                  <a:ext cx="164160" cy="1090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6" name="Freihand 15">
                  <a:extLst>
                    <a:ext uri="{FF2B5EF4-FFF2-40B4-BE49-F238E27FC236}">
                      <a16:creationId xmlns:a16="http://schemas.microsoft.com/office/drawing/2014/main" id="{095CAFE8-F3A2-43DA-9161-3229820F02C4}"/>
                    </a:ext>
                  </a:extLst>
                </p14:cNvPr>
                <p14:cNvContentPartPr/>
                <p14:nvPr/>
              </p14:nvContentPartPr>
              <p14:xfrm>
                <a:off x="4753959" y="6001926"/>
                <a:ext cx="78480" cy="105120"/>
              </p14:xfrm>
            </p:contentPart>
          </mc:Choice>
          <mc:Fallback>
            <p:pic>
              <p:nvPicPr>
                <p:cNvPr id="16" name="Freihand 15">
                  <a:extLst>
                    <a:ext uri="{FF2B5EF4-FFF2-40B4-BE49-F238E27FC236}">
                      <a16:creationId xmlns:a16="http://schemas.microsoft.com/office/drawing/2014/main" id="{095CAFE8-F3A2-43DA-9161-3229820F02C4}"/>
                    </a:ext>
                  </a:extLst>
                </p:cNvPr>
                <p:cNvPicPr/>
                <p:nvPr/>
              </p:nvPicPr>
              <p:blipFill>
                <a:blip r:embed="rId14"/>
                <a:stretch>
                  <a:fillRect/>
                </a:stretch>
              </p:blipFill>
              <p:spPr>
                <a:xfrm>
                  <a:off x="4749639" y="5997606"/>
                  <a:ext cx="87120" cy="1137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7" name="Freihand 16">
                  <a:extLst>
                    <a:ext uri="{FF2B5EF4-FFF2-40B4-BE49-F238E27FC236}">
                      <a16:creationId xmlns:a16="http://schemas.microsoft.com/office/drawing/2014/main" id="{6B53BAD9-04A1-4727-A933-35C02A4C7B41}"/>
                    </a:ext>
                  </a:extLst>
                </p14:cNvPr>
                <p14:cNvContentPartPr/>
                <p14:nvPr/>
              </p14:nvContentPartPr>
              <p14:xfrm>
                <a:off x="4734159" y="6028566"/>
                <a:ext cx="93240" cy="63360"/>
              </p14:xfrm>
            </p:contentPart>
          </mc:Choice>
          <mc:Fallback>
            <p:pic>
              <p:nvPicPr>
                <p:cNvPr id="17" name="Freihand 16">
                  <a:extLst>
                    <a:ext uri="{FF2B5EF4-FFF2-40B4-BE49-F238E27FC236}">
                      <a16:creationId xmlns:a16="http://schemas.microsoft.com/office/drawing/2014/main" id="{6B53BAD9-04A1-4727-A933-35C02A4C7B41}"/>
                    </a:ext>
                  </a:extLst>
                </p:cNvPr>
                <p:cNvPicPr/>
                <p:nvPr/>
              </p:nvPicPr>
              <p:blipFill>
                <a:blip r:embed="rId16"/>
                <a:stretch>
                  <a:fillRect/>
                </a:stretch>
              </p:blipFill>
              <p:spPr>
                <a:xfrm>
                  <a:off x="4729839" y="6024246"/>
                  <a:ext cx="10188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8" name="Freihand 17">
                  <a:extLst>
                    <a:ext uri="{FF2B5EF4-FFF2-40B4-BE49-F238E27FC236}">
                      <a16:creationId xmlns:a16="http://schemas.microsoft.com/office/drawing/2014/main" id="{54675FB6-5EED-420F-8CC8-28176F3732ED}"/>
                    </a:ext>
                  </a:extLst>
                </p14:cNvPr>
                <p14:cNvContentPartPr/>
                <p14:nvPr/>
              </p14:nvContentPartPr>
              <p14:xfrm>
                <a:off x="4919199" y="5982846"/>
                <a:ext cx="122040" cy="219240"/>
              </p14:xfrm>
            </p:contentPart>
          </mc:Choice>
          <mc:Fallback>
            <p:pic>
              <p:nvPicPr>
                <p:cNvPr id="18" name="Freihand 17">
                  <a:extLst>
                    <a:ext uri="{FF2B5EF4-FFF2-40B4-BE49-F238E27FC236}">
                      <a16:creationId xmlns:a16="http://schemas.microsoft.com/office/drawing/2014/main" id="{54675FB6-5EED-420F-8CC8-28176F3732ED}"/>
                    </a:ext>
                  </a:extLst>
                </p:cNvPr>
                <p:cNvPicPr/>
                <p:nvPr/>
              </p:nvPicPr>
              <p:blipFill>
                <a:blip r:embed="rId18"/>
                <a:stretch>
                  <a:fillRect/>
                </a:stretch>
              </p:blipFill>
              <p:spPr>
                <a:xfrm>
                  <a:off x="4914879" y="5978526"/>
                  <a:ext cx="130680" cy="2278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9" name="Freihand 18">
                  <a:extLst>
                    <a:ext uri="{FF2B5EF4-FFF2-40B4-BE49-F238E27FC236}">
                      <a16:creationId xmlns:a16="http://schemas.microsoft.com/office/drawing/2014/main" id="{67F92D17-984D-4CCE-B46E-39DB8BEA790A}"/>
                    </a:ext>
                  </a:extLst>
                </p14:cNvPr>
                <p14:cNvContentPartPr/>
                <p14:nvPr/>
              </p14:nvContentPartPr>
              <p14:xfrm>
                <a:off x="5093079" y="5916606"/>
                <a:ext cx="187920" cy="146520"/>
              </p14:xfrm>
            </p:contentPart>
          </mc:Choice>
          <mc:Fallback>
            <p:pic>
              <p:nvPicPr>
                <p:cNvPr id="19" name="Freihand 18">
                  <a:extLst>
                    <a:ext uri="{FF2B5EF4-FFF2-40B4-BE49-F238E27FC236}">
                      <a16:creationId xmlns:a16="http://schemas.microsoft.com/office/drawing/2014/main" id="{67F92D17-984D-4CCE-B46E-39DB8BEA790A}"/>
                    </a:ext>
                  </a:extLst>
                </p:cNvPr>
                <p:cNvPicPr/>
                <p:nvPr/>
              </p:nvPicPr>
              <p:blipFill>
                <a:blip r:embed="rId20"/>
                <a:stretch>
                  <a:fillRect/>
                </a:stretch>
              </p:blipFill>
              <p:spPr>
                <a:xfrm>
                  <a:off x="5088759" y="5912286"/>
                  <a:ext cx="196560" cy="1551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20" name="Freihand 19">
                  <a:extLst>
                    <a:ext uri="{FF2B5EF4-FFF2-40B4-BE49-F238E27FC236}">
                      <a16:creationId xmlns:a16="http://schemas.microsoft.com/office/drawing/2014/main" id="{1AC55050-36FE-4141-90B8-19903DAA2C3D}"/>
                    </a:ext>
                  </a:extLst>
                </p14:cNvPr>
                <p14:cNvContentPartPr/>
                <p14:nvPr/>
              </p14:nvContentPartPr>
              <p14:xfrm>
                <a:off x="5311959" y="5969526"/>
                <a:ext cx="57960" cy="76680"/>
              </p14:xfrm>
            </p:contentPart>
          </mc:Choice>
          <mc:Fallback>
            <p:pic>
              <p:nvPicPr>
                <p:cNvPr id="20" name="Freihand 19">
                  <a:extLst>
                    <a:ext uri="{FF2B5EF4-FFF2-40B4-BE49-F238E27FC236}">
                      <a16:creationId xmlns:a16="http://schemas.microsoft.com/office/drawing/2014/main" id="{1AC55050-36FE-4141-90B8-19903DAA2C3D}"/>
                    </a:ext>
                  </a:extLst>
                </p:cNvPr>
                <p:cNvPicPr/>
                <p:nvPr/>
              </p:nvPicPr>
              <p:blipFill>
                <a:blip r:embed="rId22"/>
                <a:stretch>
                  <a:fillRect/>
                </a:stretch>
              </p:blipFill>
              <p:spPr>
                <a:xfrm>
                  <a:off x="5307639" y="5965206"/>
                  <a:ext cx="6660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2" name="Freihand 21">
                  <a:extLst>
                    <a:ext uri="{FF2B5EF4-FFF2-40B4-BE49-F238E27FC236}">
                      <a16:creationId xmlns:a16="http://schemas.microsoft.com/office/drawing/2014/main" id="{CA35E54B-C813-4605-96D4-7F9A9700C092}"/>
                    </a:ext>
                  </a:extLst>
                </p14:cNvPr>
                <p14:cNvContentPartPr/>
                <p14:nvPr/>
              </p14:nvContentPartPr>
              <p14:xfrm>
                <a:off x="5416359" y="5848206"/>
                <a:ext cx="72000" cy="214560"/>
              </p14:xfrm>
            </p:contentPart>
          </mc:Choice>
          <mc:Fallback>
            <p:pic>
              <p:nvPicPr>
                <p:cNvPr id="22" name="Freihand 21">
                  <a:extLst>
                    <a:ext uri="{FF2B5EF4-FFF2-40B4-BE49-F238E27FC236}">
                      <a16:creationId xmlns:a16="http://schemas.microsoft.com/office/drawing/2014/main" id="{CA35E54B-C813-4605-96D4-7F9A9700C092}"/>
                    </a:ext>
                  </a:extLst>
                </p:cNvPr>
                <p:cNvPicPr/>
                <p:nvPr/>
              </p:nvPicPr>
              <p:blipFill>
                <a:blip r:embed="rId24"/>
                <a:stretch>
                  <a:fillRect/>
                </a:stretch>
              </p:blipFill>
              <p:spPr>
                <a:xfrm>
                  <a:off x="5412039" y="5843886"/>
                  <a:ext cx="80640" cy="22320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3" name="Freihand 22">
                  <a:extLst>
                    <a:ext uri="{FF2B5EF4-FFF2-40B4-BE49-F238E27FC236}">
                      <a16:creationId xmlns:a16="http://schemas.microsoft.com/office/drawing/2014/main" id="{201248F3-A055-437D-8544-AF89AD40A255}"/>
                    </a:ext>
                  </a:extLst>
                </p14:cNvPr>
                <p14:cNvContentPartPr/>
                <p14:nvPr/>
              </p14:nvContentPartPr>
              <p14:xfrm>
                <a:off x="5548119" y="5888886"/>
                <a:ext cx="39240" cy="165600"/>
              </p14:xfrm>
            </p:contentPart>
          </mc:Choice>
          <mc:Fallback>
            <p:pic>
              <p:nvPicPr>
                <p:cNvPr id="23" name="Freihand 22">
                  <a:extLst>
                    <a:ext uri="{FF2B5EF4-FFF2-40B4-BE49-F238E27FC236}">
                      <a16:creationId xmlns:a16="http://schemas.microsoft.com/office/drawing/2014/main" id="{201248F3-A055-437D-8544-AF89AD40A255}"/>
                    </a:ext>
                  </a:extLst>
                </p:cNvPr>
                <p:cNvPicPr/>
                <p:nvPr/>
              </p:nvPicPr>
              <p:blipFill>
                <a:blip r:embed="rId26"/>
                <a:stretch>
                  <a:fillRect/>
                </a:stretch>
              </p:blipFill>
              <p:spPr>
                <a:xfrm>
                  <a:off x="5543799" y="5884566"/>
                  <a:ext cx="4788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4" name="Freihand 23">
                  <a:extLst>
                    <a:ext uri="{FF2B5EF4-FFF2-40B4-BE49-F238E27FC236}">
                      <a16:creationId xmlns:a16="http://schemas.microsoft.com/office/drawing/2014/main" id="{A91922B1-BE47-40CB-ABFC-68335EF76235}"/>
                    </a:ext>
                  </a:extLst>
                </p14:cNvPr>
                <p14:cNvContentPartPr/>
                <p14:nvPr/>
              </p14:nvContentPartPr>
              <p14:xfrm>
                <a:off x="5474679" y="5884926"/>
                <a:ext cx="155160" cy="163800"/>
              </p14:xfrm>
            </p:contentPart>
          </mc:Choice>
          <mc:Fallback>
            <p:pic>
              <p:nvPicPr>
                <p:cNvPr id="24" name="Freihand 23">
                  <a:extLst>
                    <a:ext uri="{FF2B5EF4-FFF2-40B4-BE49-F238E27FC236}">
                      <a16:creationId xmlns:a16="http://schemas.microsoft.com/office/drawing/2014/main" id="{A91922B1-BE47-40CB-ABFC-68335EF76235}"/>
                    </a:ext>
                  </a:extLst>
                </p:cNvPr>
                <p:cNvPicPr/>
                <p:nvPr/>
              </p:nvPicPr>
              <p:blipFill>
                <a:blip r:embed="rId28"/>
                <a:stretch>
                  <a:fillRect/>
                </a:stretch>
              </p:blipFill>
              <p:spPr>
                <a:xfrm>
                  <a:off x="5470359" y="5880606"/>
                  <a:ext cx="16380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5" name="Freihand 24">
                  <a:extLst>
                    <a:ext uri="{FF2B5EF4-FFF2-40B4-BE49-F238E27FC236}">
                      <a16:creationId xmlns:a16="http://schemas.microsoft.com/office/drawing/2014/main" id="{4A6A7CD8-5774-4AAA-8766-9E585A412870}"/>
                    </a:ext>
                  </a:extLst>
                </p14:cNvPr>
                <p14:cNvContentPartPr/>
                <p14:nvPr/>
              </p14:nvContentPartPr>
              <p14:xfrm>
                <a:off x="5621559" y="5950446"/>
                <a:ext cx="173160" cy="68040"/>
              </p14:xfrm>
            </p:contentPart>
          </mc:Choice>
          <mc:Fallback>
            <p:pic>
              <p:nvPicPr>
                <p:cNvPr id="25" name="Freihand 24">
                  <a:extLst>
                    <a:ext uri="{FF2B5EF4-FFF2-40B4-BE49-F238E27FC236}">
                      <a16:creationId xmlns:a16="http://schemas.microsoft.com/office/drawing/2014/main" id="{4A6A7CD8-5774-4AAA-8766-9E585A412870}"/>
                    </a:ext>
                  </a:extLst>
                </p:cNvPr>
                <p:cNvPicPr/>
                <p:nvPr/>
              </p:nvPicPr>
              <p:blipFill>
                <a:blip r:embed="rId30"/>
                <a:stretch>
                  <a:fillRect/>
                </a:stretch>
              </p:blipFill>
              <p:spPr>
                <a:xfrm>
                  <a:off x="5617239" y="5946126"/>
                  <a:ext cx="18180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6" name="Freihand 25">
                  <a:extLst>
                    <a:ext uri="{FF2B5EF4-FFF2-40B4-BE49-F238E27FC236}">
                      <a16:creationId xmlns:a16="http://schemas.microsoft.com/office/drawing/2014/main" id="{494D74A2-A8A7-4902-A8D5-D40A12401EDB}"/>
                    </a:ext>
                  </a:extLst>
                </p14:cNvPr>
                <p14:cNvContentPartPr/>
                <p14:nvPr/>
              </p14:nvContentPartPr>
              <p14:xfrm>
                <a:off x="5791839" y="5948286"/>
                <a:ext cx="100800" cy="166320"/>
              </p14:xfrm>
            </p:contentPart>
          </mc:Choice>
          <mc:Fallback>
            <p:pic>
              <p:nvPicPr>
                <p:cNvPr id="26" name="Freihand 25">
                  <a:extLst>
                    <a:ext uri="{FF2B5EF4-FFF2-40B4-BE49-F238E27FC236}">
                      <a16:creationId xmlns:a16="http://schemas.microsoft.com/office/drawing/2014/main" id="{494D74A2-A8A7-4902-A8D5-D40A12401EDB}"/>
                    </a:ext>
                  </a:extLst>
                </p:cNvPr>
                <p:cNvPicPr/>
                <p:nvPr/>
              </p:nvPicPr>
              <p:blipFill>
                <a:blip r:embed="rId32"/>
                <a:stretch>
                  <a:fillRect/>
                </a:stretch>
              </p:blipFill>
              <p:spPr>
                <a:xfrm>
                  <a:off x="5787519" y="5943966"/>
                  <a:ext cx="109440" cy="17496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7" name="Freihand 26">
                  <a:extLst>
                    <a:ext uri="{FF2B5EF4-FFF2-40B4-BE49-F238E27FC236}">
                      <a16:creationId xmlns:a16="http://schemas.microsoft.com/office/drawing/2014/main" id="{AA2EF6DC-5F80-4C6C-9DB5-ED920B834075}"/>
                    </a:ext>
                  </a:extLst>
                </p14:cNvPr>
                <p14:cNvContentPartPr/>
                <p14:nvPr/>
              </p14:nvContentPartPr>
              <p14:xfrm>
                <a:off x="5912439" y="5868366"/>
                <a:ext cx="200880" cy="122400"/>
              </p14:xfrm>
            </p:contentPart>
          </mc:Choice>
          <mc:Fallback>
            <p:pic>
              <p:nvPicPr>
                <p:cNvPr id="27" name="Freihand 26">
                  <a:extLst>
                    <a:ext uri="{FF2B5EF4-FFF2-40B4-BE49-F238E27FC236}">
                      <a16:creationId xmlns:a16="http://schemas.microsoft.com/office/drawing/2014/main" id="{AA2EF6DC-5F80-4C6C-9DB5-ED920B834075}"/>
                    </a:ext>
                  </a:extLst>
                </p:cNvPr>
                <p:cNvPicPr/>
                <p:nvPr/>
              </p:nvPicPr>
              <p:blipFill>
                <a:blip r:embed="rId34"/>
                <a:stretch>
                  <a:fillRect/>
                </a:stretch>
              </p:blipFill>
              <p:spPr>
                <a:xfrm>
                  <a:off x="5908119" y="5864046"/>
                  <a:ext cx="209520" cy="1310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8" name="Freihand 27">
                  <a:extLst>
                    <a:ext uri="{FF2B5EF4-FFF2-40B4-BE49-F238E27FC236}">
                      <a16:creationId xmlns:a16="http://schemas.microsoft.com/office/drawing/2014/main" id="{DD227D7F-9635-49D9-88D2-00D15F134B57}"/>
                    </a:ext>
                  </a:extLst>
                </p14:cNvPr>
                <p14:cNvContentPartPr/>
                <p14:nvPr/>
              </p14:nvContentPartPr>
              <p14:xfrm>
                <a:off x="6086679" y="5913366"/>
                <a:ext cx="103680" cy="72000"/>
              </p14:xfrm>
            </p:contentPart>
          </mc:Choice>
          <mc:Fallback>
            <p:pic>
              <p:nvPicPr>
                <p:cNvPr id="28" name="Freihand 27">
                  <a:extLst>
                    <a:ext uri="{FF2B5EF4-FFF2-40B4-BE49-F238E27FC236}">
                      <a16:creationId xmlns:a16="http://schemas.microsoft.com/office/drawing/2014/main" id="{DD227D7F-9635-49D9-88D2-00D15F134B57}"/>
                    </a:ext>
                  </a:extLst>
                </p:cNvPr>
                <p:cNvPicPr/>
                <p:nvPr/>
              </p:nvPicPr>
              <p:blipFill>
                <a:blip r:embed="rId36"/>
                <a:stretch>
                  <a:fillRect/>
                </a:stretch>
              </p:blipFill>
              <p:spPr>
                <a:xfrm>
                  <a:off x="6082359" y="5909046"/>
                  <a:ext cx="112320" cy="8064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30" name="Freihand 29">
                  <a:extLst>
                    <a:ext uri="{FF2B5EF4-FFF2-40B4-BE49-F238E27FC236}">
                      <a16:creationId xmlns:a16="http://schemas.microsoft.com/office/drawing/2014/main" id="{C02EA08F-EA39-4ED0-9BFF-8C215DDDD0B8}"/>
                    </a:ext>
                  </a:extLst>
                </p14:cNvPr>
                <p14:cNvContentPartPr/>
                <p14:nvPr/>
              </p14:nvContentPartPr>
              <p14:xfrm>
                <a:off x="4226199" y="6329886"/>
                <a:ext cx="182880" cy="23400"/>
              </p14:xfrm>
            </p:contentPart>
          </mc:Choice>
          <mc:Fallback>
            <p:pic>
              <p:nvPicPr>
                <p:cNvPr id="30" name="Freihand 29">
                  <a:extLst>
                    <a:ext uri="{FF2B5EF4-FFF2-40B4-BE49-F238E27FC236}">
                      <a16:creationId xmlns:a16="http://schemas.microsoft.com/office/drawing/2014/main" id="{C02EA08F-EA39-4ED0-9BFF-8C215DDDD0B8}"/>
                    </a:ext>
                  </a:extLst>
                </p:cNvPr>
                <p:cNvPicPr/>
                <p:nvPr/>
              </p:nvPicPr>
              <p:blipFill>
                <a:blip r:embed="rId38"/>
                <a:stretch>
                  <a:fillRect/>
                </a:stretch>
              </p:blipFill>
              <p:spPr>
                <a:xfrm>
                  <a:off x="4221879" y="6325566"/>
                  <a:ext cx="19152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31" name="Freihand 30">
                  <a:extLst>
                    <a:ext uri="{FF2B5EF4-FFF2-40B4-BE49-F238E27FC236}">
                      <a16:creationId xmlns:a16="http://schemas.microsoft.com/office/drawing/2014/main" id="{F01C64FC-702A-4A00-9379-DD0276C0F46A}"/>
                    </a:ext>
                  </a:extLst>
                </p14:cNvPr>
                <p14:cNvContentPartPr/>
                <p14:nvPr/>
              </p14:nvContentPartPr>
              <p14:xfrm>
                <a:off x="4380279" y="6275166"/>
                <a:ext cx="106200" cy="114480"/>
              </p14:xfrm>
            </p:contentPart>
          </mc:Choice>
          <mc:Fallback>
            <p:pic>
              <p:nvPicPr>
                <p:cNvPr id="31" name="Freihand 30">
                  <a:extLst>
                    <a:ext uri="{FF2B5EF4-FFF2-40B4-BE49-F238E27FC236}">
                      <a16:creationId xmlns:a16="http://schemas.microsoft.com/office/drawing/2014/main" id="{F01C64FC-702A-4A00-9379-DD0276C0F46A}"/>
                    </a:ext>
                  </a:extLst>
                </p:cNvPr>
                <p:cNvPicPr/>
                <p:nvPr/>
              </p:nvPicPr>
              <p:blipFill>
                <a:blip r:embed="rId40"/>
                <a:stretch>
                  <a:fillRect/>
                </a:stretch>
              </p:blipFill>
              <p:spPr>
                <a:xfrm>
                  <a:off x="4375959" y="6270846"/>
                  <a:ext cx="11484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32" name="Freihand 31">
                  <a:extLst>
                    <a:ext uri="{FF2B5EF4-FFF2-40B4-BE49-F238E27FC236}">
                      <a16:creationId xmlns:a16="http://schemas.microsoft.com/office/drawing/2014/main" id="{4D7803AE-AADD-4640-A046-DF31E5D8D169}"/>
                    </a:ext>
                  </a:extLst>
                </p14:cNvPr>
                <p14:cNvContentPartPr/>
                <p14:nvPr/>
              </p14:nvContentPartPr>
              <p14:xfrm>
                <a:off x="4620759" y="6255006"/>
                <a:ext cx="195120" cy="96840"/>
              </p14:xfrm>
            </p:contentPart>
          </mc:Choice>
          <mc:Fallback>
            <p:pic>
              <p:nvPicPr>
                <p:cNvPr id="32" name="Freihand 31">
                  <a:extLst>
                    <a:ext uri="{FF2B5EF4-FFF2-40B4-BE49-F238E27FC236}">
                      <a16:creationId xmlns:a16="http://schemas.microsoft.com/office/drawing/2014/main" id="{4D7803AE-AADD-4640-A046-DF31E5D8D169}"/>
                    </a:ext>
                  </a:extLst>
                </p:cNvPr>
                <p:cNvPicPr/>
                <p:nvPr/>
              </p:nvPicPr>
              <p:blipFill>
                <a:blip r:embed="rId42"/>
                <a:stretch>
                  <a:fillRect/>
                </a:stretch>
              </p:blipFill>
              <p:spPr>
                <a:xfrm>
                  <a:off x="4616439" y="6250686"/>
                  <a:ext cx="20376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3" name="Freihand 32">
                  <a:extLst>
                    <a:ext uri="{FF2B5EF4-FFF2-40B4-BE49-F238E27FC236}">
                      <a16:creationId xmlns:a16="http://schemas.microsoft.com/office/drawing/2014/main" id="{5C69FDDE-83D1-4ADE-A66A-01BD45549ABB}"/>
                    </a:ext>
                  </a:extLst>
                </p14:cNvPr>
                <p14:cNvContentPartPr/>
                <p14:nvPr/>
              </p14:nvContentPartPr>
              <p14:xfrm>
                <a:off x="4827399" y="6254646"/>
                <a:ext cx="106200" cy="172080"/>
              </p14:xfrm>
            </p:contentPart>
          </mc:Choice>
          <mc:Fallback>
            <p:pic>
              <p:nvPicPr>
                <p:cNvPr id="33" name="Freihand 32">
                  <a:extLst>
                    <a:ext uri="{FF2B5EF4-FFF2-40B4-BE49-F238E27FC236}">
                      <a16:creationId xmlns:a16="http://schemas.microsoft.com/office/drawing/2014/main" id="{5C69FDDE-83D1-4ADE-A66A-01BD45549ABB}"/>
                    </a:ext>
                  </a:extLst>
                </p:cNvPr>
                <p:cNvPicPr/>
                <p:nvPr/>
              </p:nvPicPr>
              <p:blipFill>
                <a:blip r:embed="rId44"/>
                <a:stretch>
                  <a:fillRect/>
                </a:stretch>
              </p:blipFill>
              <p:spPr>
                <a:xfrm>
                  <a:off x="4823079" y="6250326"/>
                  <a:ext cx="114840" cy="18072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4" name="Freihand 33">
                  <a:extLst>
                    <a:ext uri="{FF2B5EF4-FFF2-40B4-BE49-F238E27FC236}">
                      <a16:creationId xmlns:a16="http://schemas.microsoft.com/office/drawing/2014/main" id="{D948A6CE-7E98-40DA-9AA6-5E794A256C21}"/>
                    </a:ext>
                  </a:extLst>
                </p14:cNvPr>
                <p14:cNvContentPartPr/>
                <p14:nvPr/>
              </p14:nvContentPartPr>
              <p14:xfrm>
                <a:off x="4973919" y="6266166"/>
                <a:ext cx="26280" cy="62640"/>
              </p14:xfrm>
            </p:contentPart>
          </mc:Choice>
          <mc:Fallback>
            <p:pic>
              <p:nvPicPr>
                <p:cNvPr id="34" name="Freihand 33">
                  <a:extLst>
                    <a:ext uri="{FF2B5EF4-FFF2-40B4-BE49-F238E27FC236}">
                      <a16:creationId xmlns:a16="http://schemas.microsoft.com/office/drawing/2014/main" id="{D948A6CE-7E98-40DA-9AA6-5E794A256C21}"/>
                    </a:ext>
                  </a:extLst>
                </p:cNvPr>
                <p:cNvPicPr/>
                <p:nvPr/>
              </p:nvPicPr>
              <p:blipFill>
                <a:blip r:embed="rId46"/>
                <a:stretch>
                  <a:fillRect/>
                </a:stretch>
              </p:blipFill>
              <p:spPr>
                <a:xfrm>
                  <a:off x="4969599" y="6261846"/>
                  <a:ext cx="34920" cy="7128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5" name="Freihand 34">
                  <a:extLst>
                    <a:ext uri="{FF2B5EF4-FFF2-40B4-BE49-F238E27FC236}">
                      <a16:creationId xmlns:a16="http://schemas.microsoft.com/office/drawing/2014/main" id="{1C0BA2A3-8817-494F-A78F-CB7793AB703F}"/>
                    </a:ext>
                  </a:extLst>
                </p14:cNvPr>
                <p14:cNvContentPartPr/>
                <p14:nvPr/>
              </p14:nvContentPartPr>
              <p14:xfrm>
                <a:off x="4982919" y="6214686"/>
                <a:ext cx="7560" cy="10080"/>
              </p14:xfrm>
            </p:contentPart>
          </mc:Choice>
          <mc:Fallback>
            <p:pic>
              <p:nvPicPr>
                <p:cNvPr id="35" name="Freihand 34">
                  <a:extLst>
                    <a:ext uri="{FF2B5EF4-FFF2-40B4-BE49-F238E27FC236}">
                      <a16:creationId xmlns:a16="http://schemas.microsoft.com/office/drawing/2014/main" id="{1C0BA2A3-8817-494F-A78F-CB7793AB703F}"/>
                    </a:ext>
                  </a:extLst>
                </p:cNvPr>
                <p:cNvPicPr/>
                <p:nvPr/>
              </p:nvPicPr>
              <p:blipFill>
                <a:blip r:embed="rId48"/>
                <a:stretch>
                  <a:fillRect/>
                </a:stretch>
              </p:blipFill>
              <p:spPr>
                <a:xfrm>
                  <a:off x="4978599" y="6210366"/>
                  <a:ext cx="16200" cy="187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6" name="Freihand 35">
                  <a:extLst>
                    <a:ext uri="{FF2B5EF4-FFF2-40B4-BE49-F238E27FC236}">
                      <a16:creationId xmlns:a16="http://schemas.microsoft.com/office/drawing/2014/main" id="{E4738240-92B6-433E-8A8E-CFED1DFF6F17}"/>
                    </a:ext>
                  </a:extLst>
                </p14:cNvPr>
                <p14:cNvContentPartPr/>
                <p14:nvPr/>
              </p14:nvContentPartPr>
              <p14:xfrm>
                <a:off x="5043039" y="6244566"/>
                <a:ext cx="244800" cy="60480"/>
              </p14:xfrm>
            </p:contentPart>
          </mc:Choice>
          <mc:Fallback>
            <p:pic>
              <p:nvPicPr>
                <p:cNvPr id="36" name="Freihand 35">
                  <a:extLst>
                    <a:ext uri="{FF2B5EF4-FFF2-40B4-BE49-F238E27FC236}">
                      <a16:creationId xmlns:a16="http://schemas.microsoft.com/office/drawing/2014/main" id="{E4738240-92B6-433E-8A8E-CFED1DFF6F17}"/>
                    </a:ext>
                  </a:extLst>
                </p:cNvPr>
                <p:cNvPicPr/>
                <p:nvPr/>
              </p:nvPicPr>
              <p:blipFill>
                <a:blip r:embed="rId50"/>
                <a:stretch>
                  <a:fillRect/>
                </a:stretch>
              </p:blipFill>
              <p:spPr>
                <a:xfrm>
                  <a:off x="5038719" y="6240246"/>
                  <a:ext cx="25344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7" name="Freihand 36">
                  <a:extLst>
                    <a:ext uri="{FF2B5EF4-FFF2-40B4-BE49-F238E27FC236}">
                      <a16:creationId xmlns:a16="http://schemas.microsoft.com/office/drawing/2014/main" id="{AAEA3DCE-18B9-4D43-B7CD-3C19D3A78A1F}"/>
                    </a:ext>
                  </a:extLst>
                </p14:cNvPr>
                <p14:cNvContentPartPr/>
                <p14:nvPr/>
              </p14:nvContentPartPr>
              <p14:xfrm>
                <a:off x="5310879" y="6180126"/>
                <a:ext cx="242280" cy="102960"/>
              </p14:xfrm>
            </p:contentPart>
          </mc:Choice>
          <mc:Fallback>
            <p:pic>
              <p:nvPicPr>
                <p:cNvPr id="37" name="Freihand 36">
                  <a:extLst>
                    <a:ext uri="{FF2B5EF4-FFF2-40B4-BE49-F238E27FC236}">
                      <a16:creationId xmlns:a16="http://schemas.microsoft.com/office/drawing/2014/main" id="{AAEA3DCE-18B9-4D43-B7CD-3C19D3A78A1F}"/>
                    </a:ext>
                  </a:extLst>
                </p:cNvPr>
                <p:cNvPicPr/>
                <p:nvPr/>
              </p:nvPicPr>
              <p:blipFill>
                <a:blip r:embed="rId52"/>
                <a:stretch>
                  <a:fillRect/>
                </a:stretch>
              </p:blipFill>
              <p:spPr>
                <a:xfrm>
                  <a:off x="5306559" y="6175806"/>
                  <a:ext cx="250920" cy="11160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8" name="Freihand 37">
                  <a:extLst>
                    <a:ext uri="{FF2B5EF4-FFF2-40B4-BE49-F238E27FC236}">
                      <a16:creationId xmlns:a16="http://schemas.microsoft.com/office/drawing/2014/main" id="{59139548-C3FA-4842-B993-12548A65615D}"/>
                    </a:ext>
                  </a:extLst>
                </p14:cNvPr>
                <p14:cNvContentPartPr/>
                <p14:nvPr/>
              </p14:nvContentPartPr>
              <p14:xfrm>
                <a:off x="5741439" y="6127566"/>
                <a:ext cx="157320" cy="122760"/>
              </p14:xfrm>
            </p:contentPart>
          </mc:Choice>
          <mc:Fallback>
            <p:pic>
              <p:nvPicPr>
                <p:cNvPr id="38" name="Freihand 37">
                  <a:extLst>
                    <a:ext uri="{FF2B5EF4-FFF2-40B4-BE49-F238E27FC236}">
                      <a16:creationId xmlns:a16="http://schemas.microsoft.com/office/drawing/2014/main" id="{59139548-C3FA-4842-B993-12548A65615D}"/>
                    </a:ext>
                  </a:extLst>
                </p:cNvPr>
                <p:cNvPicPr/>
                <p:nvPr/>
              </p:nvPicPr>
              <p:blipFill>
                <a:blip r:embed="rId54"/>
                <a:stretch>
                  <a:fillRect/>
                </a:stretch>
              </p:blipFill>
              <p:spPr>
                <a:xfrm>
                  <a:off x="5737119" y="6123246"/>
                  <a:ext cx="165960" cy="13140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9" name="Freihand 38">
                  <a:extLst>
                    <a:ext uri="{FF2B5EF4-FFF2-40B4-BE49-F238E27FC236}">
                      <a16:creationId xmlns:a16="http://schemas.microsoft.com/office/drawing/2014/main" id="{AF1B5317-DF84-4E68-A827-73F425365708}"/>
                    </a:ext>
                  </a:extLst>
                </p14:cNvPr>
                <p14:cNvContentPartPr/>
                <p14:nvPr/>
              </p14:nvContentPartPr>
              <p14:xfrm>
                <a:off x="5935119" y="6179406"/>
                <a:ext cx="20880" cy="58680"/>
              </p14:xfrm>
            </p:contentPart>
          </mc:Choice>
          <mc:Fallback>
            <p:pic>
              <p:nvPicPr>
                <p:cNvPr id="39" name="Freihand 38">
                  <a:extLst>
                    <a:ext uri="{FF2B5EF4-FFF2-40B4-BE49-F238E27FC236}">
                      <a16:creationId xmlns:a16="http://schemas.microsoft.com/office/drawing/2014/main" id="{AF1B5317-DF84-4E68-A827-73F425365708}"/>
                    </a:ext>
                  </a:extLst>
                </p:cNvPr>
                <p:cNvPicPr/>
                <p:nvPr/>
              </p:nvPicPr>
              <p:blipFill>
                <a:blip r:embed="rId56"/>
                <a:stretch>
                  <a:fillRect/>
                </a:stretch>
              </p:blipFill>
              <p:spPr>
                <a:xfrm>
                  <a:off x="5930799" y="6175086"/>
                  <a:ext cx="29520" cy="6732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40" name="Freihand 39">
                  <a:extLst>
                    <a:ext uri="{FF2B5EF4-FFF2-40B4-BE49-F238E27FC236}">
                      <a16:creationId xmlns:a16="http://schemas.microsoft.com/office/drawing/2014/main" id="{34177B9D-831C-45FB-B5AA-CE93C092477D}"/>
                    </a:ext>
                  </a:extLst>
                </p14:cNvPr>
                <p14:cNvContentPartPr/>
                <p14:nvPr/>
              </p14:nvContentPartPr>
              <p14:xfrm>
                <a:off x="5964999" y="6100566"/>
                <a:ext cx="341280" cy="106200"/>
              </p14:xfrm>
            </p:contentPart>
          </mc:Choice>
          <mc:Fallback>
            <p:pic>
              <p:nvPicPr>
                <p:cNvPr id="40" name="Freihand 39">
                  <a:extLst>
                    <a:ext uri="{FF2B5EF4-FFF2-40B4-BE49-F238E27FC236}">
                      <a16:creationId xmlns:a16="http://schemas.microsoft.com/office/drawing/2014/main" id="{34177B9D-831C-45FB-B5AA-CE93C092477D}"/>
                    </a:ext>
                  </a:extLst>
                </p:cNvPr>
                <p:cNvPicPr/>
                <p:nvPr/>
              </p:nvPicPr>
              <p:blipFill>
                <a:blip r:embed="rId58"/>
                <a:stretch>
                  <a:fillRect/>
                </a:stretch>
              </p:blipFill>
              <p:spPr>
                <a:xfrm>
                  <a:off x="5960679" y="6096246"/>
                  <a:ext cx="349920" cy="11484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41" name="Freihand 40">
                  <a:extLst>
                    <a:ext uri="{FF2B5EF4-FFF2-40B4-BE49-F238E27FC236}">
                      <a16:creationId xmlns:a16="http://schemas.microsoft.com/office/drawing/2014/main" id="{6769A382-136C-4386-B71E-06537C3D3DBB}"/>
                    </a:ext>
                  </a:extLst>
                </p14:cNvPr>
                <p14:cNvContentPartPr/>
                <p14:nvPr/>
              </p14:nvContentPartPr>
              <p14:xfrm>
                <a:off x="6333279" y="6138006"/>
                <a:ext cx="86400" cy="72720"/>
              </p14:xfrm>
            </p:contentPart>
          </mc:Choice>
          <mc:Fallback>
            <p:pic>
              <p:nvPicPr>
                <p:cNvPr id="41" name="Freihand 40">
                  <a:extLst>
                    <a:ext uri="{FF2B5EF4-FFF2-40B4-BE49-F238E27FC236}">
                      <a16:creationId xmlns:a16="http://schemas.microsoft.com/office/drawing/2014/main" id="{6769A382-136C-4386-B71E-06537C3D3DBB}"/>
                    </a:ext>
                  </a:extLst>
                </p:cNvPr>
                <p:cNvPicPr/>
                <p:nvPr/>
              </p:nvPicPr>
              <p:blipFill>
                <a:blip r:embed="rId60"/>
                <a:stretch>
                  <a:fillRect/>
                </a:stretch>
              </p:blipFill>
              <p:spPr>
                <a:xfrm>
                  <a:off x="6328959" y="6133686"/>
                  <a:ext cx="9504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42" name="Freihand 41">
                  <a:extLst>
                    <a:ext uri="{FF2B5EF4-FFF2-40B4-BE49-F238E27FC236}">
                      <a16:creationId xmlns:a16="http://schemas.microsoft.com/office/drawing/2014/main" id="{5F38519C-ACC8-4ACB-B65E-8DCBE9AC059C}"/>
                    </a:ext>
                  </a:extLst>
                </p14:cNvPr>
                <p14:cNvContentPartPr/>
                <p14:nvPr/>
              </p14:nvContentPartPr>
              <p14:xfrm>
                <a:off x="6416079" y="6131886"/>
                <a:ext cx="24840" cy="57600"/>
              </p14:xfrm>
            </p:contentPart>
          </mc:Choice>
          <mc:Fallback>
            <p:pic>
              <p:nvPicPr>
                <p:cNvPr id="42" name="Freihand 41">
                  <a:extLst>
                    <a:ext uri="{FF2B5EF4-FFF2-40B4-BE49-F238E27FC236}">
                      <a16:creationId xmlns:a16="http://schemas.microsoft.com/office/drawing/2014/main" id="{5F38519C-ACC8-4ACB-B65E-8DCBE9AC059C}"/>
                    </a:ext>
                  </a:extLst>
                </p:cNvPr>
                <p:cNvPicPr/>
                <p:nvPr/>
              </p:nvPicPr>
              <p:blipFill>
                <a:blip r:embed="rId62"/>
                <a:stretch>
                  <a:fillRect/>
                </a:stretch>
              </p:blipFill>
              <p:spPr>
                <a:xfrm>
                  <a:off x="6411759" y="6127566"/>
                  <a:ext cx="33480" cy="662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43" name="Freihand 42">
                  <a:extLst>
                    <a:ext uri="{FF2B5EF4-FFF2-40B4-BE49-F238E27FC236}">
                      <a16:creationId xmlns:a16="http://schemas.microsoft.com/office/drawing/2014/main" id="{91A35DC3-9618-43D8-9EEF-6FA8A36F97EF}"/>
                    </a:ext>
                  </a:extLst>
                </p14:cNvPr>
                <p14:cNvContentPartPr/>
                <p14:nvPr/>
              </p14:nvContentPartPr>
              <p14:xfrm>
                <a:off x="6494559" y="6027486"/>
                <a:ext cx="154800" cy="185760"/>
              </p14:xfrm>
            </p:contentPart>
          </mc:Choice>
          <mc:Fallback>
            <p:pic>
              <p:nvPicPr>
                <p:cNvPr id="43" name="Freihand 42">
                  <a:extLst>
                    <a:ext uri="{FF2B5EF4-FFF2-40B4-BE49-F238E27FC236}">
                      <a16:creationId xmlns:a16="http://schemas.microsoft.com/office/drawing/2014/main" id="{91A35DC3-9618-43D8-9EEF-6FA8A36F97EF}"/>
                    </a:ext>
                  </a:extLst>
                </p:cNvPr>
                <p:cNvPicPr/>
                <p:nvPr/>
              </p:nvPicPr>
              <p:blipFill>
                <a:blip r:embed="rId64"/>
                <a:stretch>
                  <a:fillRect/>
                </a:stretch>
              </p:blipFill>
              <p:spPr>
                <a:xfrm>
                  <a:off x="6490239" y="6023166"/>
                  <a:ext cx="163440" cy="19440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4" name="Freihand 43">
                  <a:extLst>
                    <a:ext uri="{FF2B5EF4-FFF2-40B4-BE49-F238E27FC236}">
                      <a16:creationId xmlns:a16="http://schemas.microsoft.com/office/drawing/2014/main" id="{2D7AFA94-F3E0-43AA-88A9-21D97E7BAA97}"/>
                    </a:ext>
                  </a:extLst>
                </p14:cNvPr>
                <p14:cNvContentPartPr/>
                <p14:nvPr/>
              </p14:nvContentPartPr>
              <p14:xfrm>
                <a:off x="6651519" y="6040086"/>
                <a:ext cx="60120" cy="34200"/>
              </p14:xfrm>
            </p:contentPart>
          </mc:Choice>
          <mc:Fallback>
            <p:pic>
              <p:nvPicPr>
                <p:cNvPr id="44" name="Freihand 43">
                  <a:extLst>
                    <a:ext uri="{FF2B5EF4-FFF2-40B4-BE49-F238E27FC236}">
                      <a16:creationId xmlns:a16="http://schemas.microsoft.com/office/drawing/2014/main" id="{2D7AFA94-F3E0-43AA-88A9-21D97E7BAA97}"/>
                    </a:ext>
                  </a:extLst>
                </p:cNvPr>
                <p:cNvPicPr/>
                <p:nvPr/>
              </p:nvPicPr>
              <p:blipFill>
                <a:blip r:embed="rId66"/>
                <a:stretch>
                  <a:fillRect/>
                </a:stretch>
              </p:blipFill>
              <p:spPr>
                <a:xfrm>
                  <a:off x="6647199" y="6035766"/>
                  <a:ext cx="6876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45" name="Freihand 44">
                  <a:extLst>
                    <a:ext uri="{FF2B5EF4-FFF2-40B4-BE49-F238E27FC236}">
                      <a16:creationId xmlns:a16="http://schemas.microsoft.com/office/drawing/2014/main" id="{A9BD0B95-4ECF-4450-93A5-081EBBA1E3DF}"/>
                    </a:ext>
                  </a:extLst>
                </p14:cNvPr>
                <p14:cNvContentPartPr/>
                <p14:nvPr/>
              </p14:nvContentPartPr>
              <p14:xfrm>
                <a:off x="6697239" y="6096246"/>
                <a:ext cx="110880" cy="49680"/>
              </p14:xfrm>
            </p:contentPart>
          </mc:Choice>
          <mc:Fallback>
            <p:pic>
              <p:nvPicPr>
                <p:cNvPr id="45" name="Freihand 44">
                  <a:extLst>
                    <a:ext uri="{FF2B5EF4-FFF2-40B4-BE49-F238E27FC236}">
                      <a16:creationId xmlns:a16="http://schemas.microsoft.com/office/drawing/2014/main" id="{A9BD0B95-4ECF-4450-93A5-081EBBA1E3DF}"/>
                    </a:ext>
                  </a:extLst>
                </p:cNvPr>
                <p:cNvPicPr/>
                <p:nvPr/>
              </p:nvPicPr>
              <p:blipFill>
                <a:blip r:embed="rId68"/>
                <a:stretch>
                  <a:fillRect/>
                </a:stretch>
              </p:blipFill>
              <p:spPr>
                <a:xfrm>
                  <a:off x="6692919" y="6091926"/>
                  <a:ext cx="119520" cy="5832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46" name="Freihand 45">
                  <a:extLst>
                    <a:ext uri="{FF2B5EF4-FFF2-40B4-BE49-F238E27FC236}">
                      <a16:creationId xmlns:a16="http://schemas.microsoft.com/office/drawing/2014/main" id="{7C95B34F-7A03-44C8-B9ED-6F490BDEF822}"/>
                    </a:ext>
                  </a:extLst>
                </p14:cNvPr>
                <p14:cNvContentPartPr/>
                <p14:nvPr/>
              </p14:nvContentPartPr>
              <p14:xfrm>
                <a:off x="6814239" y="6017766"/>
                <a:ext cx="271800" cy="126720"/>
              </p14:xfrm>
            </p:contentPart>
          </mc:Choice>
          <mc:Fallback>
            <p:pic>
              <p:nvPicPr>
                <p:cNvPr id="46" name="Freihand 45">
                  <a:extLst>
                    <a:ext uri="{FF2B5EF4-FFF2-40B4-BE49-F238E27FC236}">
                      <a16:creationId xmlns:a16="http://schemas.microsoft.com/office/drawing/2014/main" id="{7C95B34F-7A03-44C8-B9ED-6F490BDEF822}"/>
                    </a:ext>
                  </a:extLst>
                </p:cNvPr>
                <p:cNvPicPr/>
                <p:nvPr/>
              </p:nvPicPr>
              <p:blipFill>
                <a:blip r:embed="rId70"/>
                <a:stretch>
                  <a:fillRect/>
                </a:stretch>
              </p:blipFill>
              <p:spPr>
                <a:xfrm>
                  <a:off x="6809919" y="6013446"/>
                  <a:ext cx="280440" cy="13536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47" name="Freihand 46">
                  <a:extLst>
                    <a:ext uri="{FF2B5EF4-FFF2-40B4-BE49-F238E27FC236}">
                      <a16:creationId xmlns:a16="http://schemas.microsoft.com/office/drawing/2014/main" id="{49CB9B50-1054-4A65-85BB-EAFB0557589B}"/>
                    </a:ext>
                  </a:extLst>
                </p14:cNvPr>
                <p14:cNvContentPartPr/>
                <p14:nvPr/>
              </p14:nvContentPartPr>
              <p14:xfrm>
                <a:off x="7083519" y="6013806"/>
                <a:ext cx="41400" cy="49320"/>
              </p14:xfrm>
            </p:contentPart>
          </mc:Choice>
          <mc:Fallback>
            <p:pic>
              <p:nvPicPr>
                <p:cNvPr id="47" name="Freihand 46">
                  <a:extLst>
                    <a:ext uri="{FF2B5EF4-FFF2-40B4-BE49-F238E27FC236}">
                      <a16:creationId xmlns:a16="http://schemas.microsoft.com/office/drawing/2014/main" id="{49CB9B50-1054-4A65-85BB-EAFB0557589B}"/>
                    </a:ext>
                  </a:extLst>
                </p:cNvPr>
                <p:cNvPicPr/>
                <p:nvPr/>
              </p:nvPicPr>
              <p:blipFill>
                <a:blip r:embed="rId72"/>
                <a:stretch>
                  <a:fillRect/>
                </a:stretch>
              </p:blipFill>
              <p:spPr>
                <a:xfrm>
                  <a:off x="7079199" y="6009486"/>
                  <a:ext cx="50040" cy="5796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48" name="Freihand 47">
                  <a:extLst>
                    <a:ext uri="{FF2B5EF4-FFF2-40B4-BE49-F238E27FC236}">
                      <a16:creationId xmlns:a16="http://schemas.microsoft.com/office/drawing/2014/main" id="{22C0D922-81F2-4190-91F7-DBBBD20C8108}"/>
                    </a:ext>
                  </a:extLst>
                </p14:cNvPr>
                <p14:cNvContentPartPr/>
                <p14:nvPr/>
              </p14:nvContentPartPr>
              <p14:xfrm>
                <a:off x="7105119" y="6066726"/>
                <a:ext cx="195120" cy="74880"/>
              </p14:xfrm>
            </p:contentPart>
          </mc:Choice>
          <mc:Fallback>
            <p:pic>
              <p:nvPicPr>
                <p:cNvPr id="48" name="Freihand 47">
                  <a:extLst>
                    <a:ext uri="{FF2B5EF4-FFF2-40B4-BE49-F238E27FC236}">
                      <a16:creationId xmlns:a16="http://schemas.microsoft.com/office/drawing/2014/main" id="{22C0D922-81F2-4190-91F7-DBBBD20C8108}"/>
                    </a:ext>
                  </a:extLst>
                </p:cNvPr>
                <p:cNvPicPr/>
                <p:nvPr/>
              </p:nvPicPr>
              <p:blipFill>
                <a:blip r:embed="rId74"/>
                <a:stretch>
                  <a:fillRect/>
                </a:stretch>
              </p:blipFill>
              <p:spPr>
                <a:xfrm>
                  <a:off x="7100799" y="6062406"/>
                  <a:ext cx="20376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50" name="Freihand 49">
                  <a:extLst>
                    <a:ext uri="{FF2B5EF4-FFF2-40B4-BE49-F238E27FC236}">
                      <a16:creationId xmlns:a16="http://schemas.microsoft.com/office/drawing/2014/main" id="{31285E83-9DA2-4498-8447-B790E6635F17}"/>
                    </a:ext>
                  </a:extLst>
                </p14:cNvPr>
                <p14:cNvContentPartPr/>
                <p14:nvPr/>
              </p14:nvContentPartPr>
              <p14:xfrm>
                <a:off x="6440199" y="6398646"/>
                <a:ext cx="75240" cy="70920"/>
              </p14:xfrm>
            </p:contentPart>
          </mc:Choice>
          <mc:Fallback>
            <p:pic>
              <p:nvPicPr>
                <p:cNvPr id="50" name="Freihand 49">
                  <a:extLst>
                    <a:ext uri="{FF2B5EF4-FFF2-40B4-BE49-F238E27FC236}">
                      <a16:creationId xmlns:a16="http://schemas.microsoft.com/office/drawing/2014/main" id="{31285E83-9DA2-4498-8447-B790E6635F17}"/>
                    </a:ext>
                  </a:extLst>
                </p:cNvPr>
                <p:cNvPicPr/>
                <p:nvPr/>
              </p:nvPicPr>
              <p:blipFill>
                <a:blip r:embed="rId76"/>
                <a:stretch>
                  <a:fillRect/>
                </a:stretch>
              </p:blipFill>
              <p:spPr>
                <a:xfrm>
                  <a:off x="6435879" y="6394326"/>
                  <a:ext cx="83880" cy="7956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51" name="Freihand 50">
                  <a:extLst>
                    <a:ext uri="{FF2B5EF4-FFF2-40B4-BE49-F238E27FC236}">
                      <a16:creationId xmlns:a16="http://schemas.microsoft.com/office/drawing/2014/main" id="{137A4B5B-A0A9-4642-BA04-A6D5A829B6B1}"/>
                    </a:ext>
                  </a:extLst>
                </p14:cNvPr>
                <p14:cNvContentPartPr/>
                <p14:nvPr/>
              </p14:nvContentPartPr>
              <p14:xfrm>
                <a:off x="6510399" y="6391446"/>
                <a:ext cx="52560" cy="33120"/>
              </p14:xfrm>
            </p:contentPart>
          </mc:Choice>
          <mc:Fallback>
            <p:pic>
              <p:nvPicPr>
                <p:cNvPr id="51" name="Freihand 50">
                  <a:extLst>
                    <a:ext uri="{FF2B5EF4-FFF2-40B4-BE49-F238E27FC236}">
                      <a16:creationId xmlns:a16="http://schemas.microsoft.com/office/drawing/2014/main" id="{137A4B5B-A0A9-4642-BA04-A6D5A829B6B1}"/>
                    </a:ext>
                  </a:extLst>
                </p:cNvPr>
                <p:cNvPicPr/>
                <p:nvPr/>
              </p:nvPicPr>
              <p:blipFill>
                <a:blip r:embed="rId78"/>
                <a:stretch>
                  <a:fillRect/>
                </a:stretch>
              </p:blipFill>
              <p:spPr>
                <a:xfrm>
                  <a:off x="6506079" y="6387126"/>
                  <a:ext cx="61200" cy="4176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53" name="Freihand 52">
                  <a:extLst>
                    <a:ext uri="{FF2B5EF4-FFF2-40B4-BE49-F238E27FC236}">
                      <a16:creationId xmlns:a16="http://schemas.microsoft.com/office/drawing/2014/main" id="{76C04F5F-9554-439D-8369-6E56D7D11F44}"/>
                    </a:ext>
                  </a:extLst>
                </p14:cNvPr>
                <p14:cNvContentPartPr/>
                <p14:nvPr/>
              </p14:nvContentPartPr>
              <p14:xfrm>
                <a:off x="4550559" y="6552726"/>
                <a:ext cx="129960" cy="130320"/>
              </p14:xfrm>
            </p:contentPart>
          </mc:Choice>
          <mc:Fallback>
            <p:pic>
              <p:nvPicPr>
                <p:cNvPr id="53" name="Freihand 52">
                  <a:extLst>
                    <a:ext uri="{FF2B5EF4-FFF2-40B4-BE49-F238E27FC236}">
                      <a16:creationId xmlns:a16="http://schemas.microsoft.com/office/drawing/2014/main" id="{76C04F5F-9554-439D-8369-6E56D7D11F44}"/>
                    </a:ext>
                  </a:extLst>
                </p:cNvPr>
                <p:cNvPicPr/>
                <p:nvPr/>
              </p:nvPicPr>
              <p:blipFill>
                <a:blip r:embed="rId80"/>
                <a:stretch>
                  <a:fillRect/>
                </a:stretch>
              </p:blipFill>
              <p:spPr>
                <a:xfrm>
                  <a:off x="4546239" y="6548406"/>
                  <a:ext cx="138600" cy="13896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54" name="Freihand 53">
                  <a:extLst>
                    <a:ext uri="{FF2B5EF4-FFF2-40B4-BE49-F238E27FC236}">
                      <a16:creationId xmlns:a16="http://schemas.microsoft.com/office/drawing/2014/main" id="{E5DB3DD5-59D9-4F0A-A882-F0263EFCE0E5}"/>
                    </a:ext>
                  </a:extLst>
                </p14:cNvPr>
                <p14:cNvContentPartPr/>
                <p14:nvPr/>
              </p14:nvContentPartPr>
              <p14:xfrm>
                <a:off x="4695279" y="6522126"/>
                <a:ext cx="188280" cy="54720"/>
              </p14:xfrm>
            </p:contentPart>
          </mc:Choice>
          <mc:Fallback>
            <p:pic>
              <p:nvPicPr>
                <p:cNvPr id="54" name="Freihand 53">
                  <a:extLst>
                    <a:ext uri="{FF2B5EF4-FFF2-40B4-BE49-F238E27FC236}">
                      <a16:creationId xmlns:a16="http://schemas.microsoft.com/office/drawing/2014/main" id="{E5DB3DD5-59D9-4F0A-A882-F0263EFCE0E5}"/>
                    </a:ext>
                  </a:extLst>
                </p:cNvPr>
                <p:cNvPicPr/>
                <p:nvPr/>
              </p:nvPicPr>
              <p:blipFill>
                <a:blip r:embed="rId82"/>
                <a:stretch>
                  <a:fillRect/>
                </a:stretch>
              </p:blipFill>
              <p:spPr>
                <a:xfrm>
                  <a:off x="4690959" y="6517806"/>
                  <a:ext cx="19692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55" name="Freihand 54">
                  <a:extLst>
                    <a:ext uri="{FF2B5EF4-FFF2-40B4-BE49-F238E27FC236}">
                      <a16:creationId xmlns:a16="http://schemas.microsoft.com/office/drawing/2014/main" id="{F291FCCA-4B0B-45DA-8A5C-666CCE1CB688}"/>
                    </a:ext>
                  </a:extLst>
                </p14:cNvPr>
                <p14:cNvContentPartPr/>
                <p14:nvPr/>
              </p14:nvContentPartPr>
              <p14:xfrm>
                <a:off x="4917039" y="6440406"/>
                <a:ext cx="117360" cy="111960"/>
              </p14:xfrm>
            </p:contentPart>
          </mc:Choice>
          <mc:Fallback>
            <p:pic>
              <p:nvPicPr>
                <p:cNvPr id="55" name="Freihand 54">
                  <a:extLst>
                    <a:ext uri="{FF2B5EF4-FFF2-40B4-BE49-F238E27FC236}">
                      <a16:creationId xmlns:a16="http://schemas.microsoft.com/office/drawing/2014/main" id="{F291FCCA-4B0B-45DA-8A5C-666CCE1CB688}"/>
                    </a:ext>
                  </a:extLst>
                </p:cNvPr>
                <p:cNvPicPr/>
                <p:nvPr/>
              </p:nvPicPr>
              <p:blipFill>
                <a:blip r:embed="rId84"/>
                <a:stretch>
                  <a:fillRect/>
                </a:stretch>
              </p:blipFill>
              <p:spPr>
                <a:xfrm>
                  <a:off x="4912719" y="6436086"/>
                  <a:ext cx="126000" cy="12060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56" name="Freihand 55">
                  <a:extLst>
                    <a:ext uri="{FF2B5EF4-FFF2-40B4-BE49-F238E27FC236}">
                      <a16:creationId xmlns:a16="http://schemas.microsoft.com/office/drawing/2014/main" id="{2CCD8113-149A-4F42-8861-2E72F55A5E7A}"/>
                    </a:ext>
                  </a:extLst>
                </p14:cNvPr>
                <p14:cNvContentPartPr/>
                <p14:nvPr/>
              </p14:nvContentPartPr>
              <p14:xfrm>
                <a:off x="5031519" y="6481806"/>
                <a:ext cx="95760" cy="82440"/>
              </p14:xfrm>
            </p:contentPart>
          </mc:Choice>
          <mc:Fallback>
            <p:pic>
              <p:nvPicPr>
                <p:cNvPr id="56" name="Freihand 55">
                  <a:extLst>
                    <a:ext uri="{FF2B5EF4-FFF2-40B4-BE49-F238E27FC236}">
                      <a16:creationId xmlns:a16="http://schemas.microsoft.com/office/drawing/2014/main" id="{2CCD8113-149A-4F42-8861-2E72F55A5E7A}"/>
                    </a:ext>
                  </a:extLst>
                </p:cNvPr>
                <p:cNvPicPr/>
                <p:nvPr/>
              </p:nvPicPr>
              <p:blipFill>
                <a:blip r:embed="rId86"/>
                <a:stretch>
                  <a:fillRect/>
                </a:stretch>
              </p:blipFill>
              <p:spPr>
                <a:xfrm>
                  <a:off x="5027199" y="6477486"/>
                  <a:ext cx="104400" cy="9108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57" name="Freihand 56">
                  <a:extLst>
                    <a:ext uri="{FF2B5EF4-FFF2-40B4-BE49-F238E27FC236}">
                      <a16:creationId xmlns:a16="http://schemas.microsoft.com/office/drawing/2014/main" id="{FB263D29-DC84-479F-85C4-BB0BA239EBEB}"/>
                    </a:ext>
                  </a:extLst>
                </p14:cNvPr>
                <p14:cNvContentPartPr/>
                <p14:nvPr/>
              </p14:nvContentPartPr>
              <p14:xfrm>
                <a:off x="5169039" y="6390006"/>
                <a:ext cx="50760" cy="192240"/>
              </p14:xfrm>
            </p:contentPart>
          </mc:Choice>
          <mc:Fallback>
            <p:pic>
              <p:nvPicPr>
                <p:cNvPr id="57" name="Freihand 56">
                  <a:extLst>
                    <a:ext uri="{FF2B5EF4-FFF2-40B4-BE49-F238E27FC236}">
                      <a16:creationId xmlns:a16="http://schemas.microsoft.com/office/drawing/2014/main" id="{FB263D29-DC84-479F-85C4-BB0BA239EBEB}"/>
                    </a:ext>
                  </a:extLst>
                </p:cNvPr>
                <p:cNvPicPr/>
                <p:nvPr/>
              </p:nvPicPr>
              <p:blipFill>
                <a:blip r:embed="rId88"/>
                <a:stretch>
                  <a:fillRect/>
                </a:stretch>
              </p:blipFill>
              <p:spPr>
                <a:xfrm>
                  <a:off x="5164719" y="6385686"/>
                  <a:ext cx="59400" cy="20088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58" name="Freihand 57">
                  <a:extLst>
                    <a:ext uri="{FF2B5EF4-FFF2-40B4-BE49-F238E27FC236}">
                      <a16:creationId xmlns:a16="http://schemas.microsoft.com/office/drawing/2014/main" id="{FF1C6CD7-8DBC-4EEC-AA71-18DC69499655}"/>
                    </a:ext>
                  </a:extLst>
                </p14:cNvPr>
                <p14:cNvContentPartPr/>
                <p14:nvPr/>
              </p14:nvContentPartPr>
              <p14:xfrm>
                <a:off x="5198199" y="6453726"/>
                <a:ext cx="95040" cy="107640"/>
              </p14:xfrm>
            </p:contentPart>
          </mc:Choice>
          <mc:Fallback>
            <p:pic>
              <p:nvPicPr>
                <p:cNvPr id="58" name="Freihand 57">
                  <a:extLst>
                    <a:ext uri="{FF2B5EF4-FFF2-40B4-BE49-F238E27FC236}">
                      <a16:creationId xmlns:a16="http://schemas.microsoft.com/office/drawing/2014/main" id="{FF1C6CD7-8DBC-4EEC-AA71-18DC69499655}"/>
                    </a:ext>
                  </a:extLst>
                </p:cNvPr>
                <p:cNvPicPr/>
                <p:nvPr/>
              </p:nvPicPr>
              <p:blipFill>
                <a:blip r:embed="rId90"/>
                <a:stretch>
                  <a:fillRect/>
                </a:stretch>
              </p:blipFill>
              <p:spPr>
                <a:xfrm>
                  <a:off x="5193879" y="6449406"/>
                  <a:ext cx="10368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59" name="Freihand 58">
                  <a:extLst>
                    <a:ext uri="{FF2B5EF4-FFF2-40B4-BE49-F238E27FC236}">
                      <a16:creationId xmlns:a16="http://schemas.microsoft.com/office/drawing/2014/main" id="{A4B43E2B-76DA-4AD6-8F06-52AB74AD605F}"/>
                    </a:ext>
                  </a:extLst>
                </p14:cNvPr>
                <p14:cNvContentPartPr/>
                <p14:nvPr/>
              </p14:nvContentPartPr>
              <p14:xfrm>
                <a:off x="5311959" y="6467766"/>
                <a:ext cx="266040" cy="63000"/>
              </p14:xfrm>
            </p:contentPart>
          </mc:Choice>
          <mc:Fallback>
            <p:pic>
              <p:nvPicPr>
                <p:cNvPr id="59" name="Freihand 58">
                  <a:extLst>
                    <a:ext uri="{FF2B5EF4-FFF2-40B4-BE49-F238E27FC236}">
                      <a16:creationId xmlns:a16="http://schemas.microsoft.com/office/drawing/2014/main" id="{A4B43E2B-76DA-4AD6-8F06-52AB74AD605F}"/>
                    </a:ext>
                  </a:extLst>
                </p:cNvPr>
                <p:cNvPicPr/>
                <p:nvPr/>
              </p:nvPicPr>
              <p:blipFill>
                <a:blip r:embed="rId92"/>
                <a:stretch>
                  <a:fillRect/>
                </a:stretch>
              </p:blipFill>
              <p:spPr>
                <a:xfrm>
                  <a:off x="5307639" y="6463446"/>
                  <a:ext cx="27468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60" name="Freihand 59">
                  <a:extLst>
                    <a:ext uri="{FF2B5EF4-FFF2-40B4-BE49-F238E27FC236}">
                      <a16:creationId xmlns:a16="http://schemas.microsoft.com/office/drawing/2014/main" id="{487DECDD-9FE3-4B94-944A-6E9E55964D2E}"/>
                    </a:ext>
                  </a:extLst>
                </p14:cNvPr>
                <p14:cNvContentPartPr/>
                <p14:nvPr/>
              </p14:nvContentPartPr>
              <p14:xfrm>
                <a:off x="5572959" y="6410526"/>
                <a:ext cx="41040" cy="20880"/>
              </p14:xfrm>
            </p:contentPart>
          </mc:Choice>
          <mc:Fallback>
            <p:pic>
              <p:nvPicPr>
                <p:cNvPr id="60" name="Freihand 59">
                  <a:extLst>
                    <a:ext uri="{FF2B5EF4-FFF2-40B4-BE49-F238E27FC236}">
                      <a16:creationId xmlns:a16="http://schemas.microsoft.com/office/drawing/2014/main" id="{487DECDD-9FE3-4B94-944A-6E9E55964D2E}"/>
                    </a:ext>
                  </a:extLst>
                </p:cNvPr>
                <p:cNvPicPr/>
                <p:nvPr/>
              </p:nvPicPr>
              <p:blipFill>
                <a:blip r:embed="rId94"/>
                <a:stretch>
                  <a:fillRect/>
                </a:stretch>
              </p:blipFill>
              <p:spPr>
                <a:xfrm>
                  <a:off x="5568639" y="6406206"/>
                  <a:ext cx="49680" cy="2952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61" name="Freihand 60">
                  <a:extLst>
                    <a:ext uri="{FF2B5EF4-FFF2-40B4-BE49-F238E27FC236}">
                      <a16:creationId xmlns:a16="http://schemas.microsoft.com/office/drawing/2014/main" id="{8FD839DB-5A2B-4888-9506-060626D1326A}"/>
                    </a:ext>
                  </a:extLst>
                </p14:cNvPr>
                <p14:cNvContentPartPr/>
                <p14:nvPr/>
              </p14:nvContentPartPr>
              <p14:xfrm>
                <a:off x="5608599" y="6446886"/>
                <a:ext cx="149400" cy="67320"/>
              </p14:xfrm>
            </p:contentPart>
          </mc:Choice>
          <mc:Fallback>
            <p:pic>
              <p:nvPicPr>
                <p:cNvPr id="61" name="Freihand 60">
                  <a:extLst>
                    <a:ext uri="{FF2B5EF4-FFF2-40B4-BE49-F238E27FC236}">
                      <a16:creationId xmlns:a16="http://schemas.microsoft.com/office/drawing/2014/main" id="{8FD839DB-5A2B-4888-9506-060626D1326A}"/>
                    </a:ext>
                  </a:extLst>
                </p:cNvPr>
                <p:cNvPicPr/>
                <p:nvPr/>
              </p:nvPicPr>
              <p:blipFill>
                <a:blip r:embed="rId96"/>
                <a:stretch>
                  <a:fillRect/>
                </a:stretch>
              </p:blipFill>
              <p:spPr>
                <a:xfrm>
                  <a:off x="5604279" y="6442566"/>
                  <a:ext cx="158040" cy="7596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62" name="Freihand 61">
                  <a:extLst>
                    <a:ext uri="{FF2B5EF4-FFF2-40B4-BE49-F238E27FC236}">
                      <a16:creationId xmlns:a16="http://schemas.microsoft.com/office/drawing/2014/main" id="{C6BA32EA-70DF-453C-AE56-1DD1D46BF562}"/>
                    </a:ext>
                  </a:extLst>
                </p14:cNvPr>
                <p14:cNvContentPartPr/>
                <p14:nvPr/>
              </p14:nvContentPartPr>
              <p14:xfrm>
                <a:off x="5718399" y="6437886"/>
                <a:ext cx="116280" cy="97200"/>
              </p14:xfrm>
            </p:contentPart>
          </mc:Choice>
          <mc:Fallback>
            <p:pic>
              <p:nvPicPr>
                <p:cNvPr id="62" name="Freihand 61">
                  <a:extLst>
                    <a:ext uri="{FF2B5EF4-FFF2-40B4-BE49-F238E27FC236}">
                      <a16:creationId xmlns:a16="http://schemas.microsoft.com/office/drawing/2014/main" id="{C6BA32EA-70DF-453C-AE56-1DD1D46BF562}"/>
                    </a:ext>
                  </a:extLst>
                </p:cNvPr>
                <p:cNvPicPr/>
                <p:nvPr/>
              </p:nvPicPr>
              <p:blipFill>
                <a:blip r:embed="rId98"/>
                <a:stretch>
                  <a:fillRect/>
                </a:stretch>
              </p:blipFill>
              <p:spPr>
                <a:xfrm>
                  <a:off x="5714079" y="6433566"/>
                  <a:ext cx="124920" cy="105840"/>
                </a:xfrm>
                <a:prstGeom prst="rect">
                  <a:avLst/>
                </a:prstGeom>
              </p:spPr>
            </p:pic>
          </mc:Fallback>
        </mc:AlternateContent>
      </p:grpSp>
    </p:spTree>
    <p:extLst>
      <p:ext uri="{BB962C8B-B14F-4D97-AF65-F5344CB8AC3E}">
        <p14:creationId xmlns:p14="http://schemas.microsoft.com/office/powerpoint/2010/main" val="205296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22883"/>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Literature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83283"/>
            <a:ext cx="12172951" cy="6178774"/>
          </a:xfrm>
          <a:prstGeom prst="rect">
            <a:avLst/>
          </a:prstGeom>
          <a:noFill/>
        </p:spPr>
        <p:txBody>
          <a:bodyPr wrap="square" rtlCol="0">
            <a:noAutofit/>
          </a:bodyPr>
          <a:lstStyle/>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Okun, Arthur M. (1962). “Potential GNP: Its Measurement and Significance.” Reprinted as Cowles Foundation Paper 190.</a:t>
            </a:r>
            <a:endParaRPr lang="en-US"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Siegel, J. J. (1972). Risk, interest rates and the forward exchange. The Quarterly Journal of Economics, 86 (2), 303–309.</a:t>
            </a: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Marcus Fleming (1062): Domestic financial policies under fixed and floating exchange rates. IMF Staff Papers 9, 369-379</a:t>
            </a:r>
            <a:endParaRPr lang="de-DE"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Robert Mundell</a:t>
            </a:r>
            <a:r>
              <a:rPr lang="en-US" sz="1900">
                <a:latin typeface="Times New Roman" panose="02020603050405020304" pitchFamily="18" charset="0"/>
                <a:cs typeface="Times New Roman" panose="02020603050405020304" pitchFamily="18" charset="0"/>
              </a:rPr>
              <a:t> (1962) Capital mobility and stabilization policy under fixed and flexible exchange rates. In: Canadian Journal of Economic and Political Science. Vol. 29, 1962,  475-485 </a:t>
            </a:r>
            <a:r>
              <a:rPr lang="en-US" sz="1900" b="1">
                <a:latin typeface="Times New Roman" panose="02020603050405020304" pitchFamily="18" charset="0"/>
                <a:cs typeface="Times New Roman" panose="02020603050405020304" pitchFamily="18" charset="0"/>
              </a:rPr>
              <a:t>(Nobel Prize 1999)</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Philipps, A. (1958) The Relation between Unemployment and the Rate of Change of Money Wages in the United Kingdom, 1861–1957, Economica, Vol. 25, S. 283–299</a:t>
            </a: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Phelps, Edmund S.</a:t>
            </a:r>
            <a:r>
              <a:rPr lang="en-US" sz="1900">
                <a:latin typeface="Times New Roman" panose="02020603050405020304" pitchFamily="18" charset="0"/>
                <a:cs typeface="Times New Roman" panose="02020603050405020304" pitchFamily="18" charset="0"/>
              </a:rPr>
              <a:t> (1967) “Phillips Curves, Expectations of Inflation and Optimal Employment over Time.” Economica, n.s., 34, no. 3, 254–281. </a:t>
            </a:r>
            <a:r>
              <a:rPr lang="en-US" sz="1900" b="1">
                <a:latin typeface="Times New Roman" panose="02020603050405020304" pitchFamily="18" charset="0"/>
                <a:cs typeface="Times New Roman" panose="02020603050405020304" pitchFamily="18" charset="0"/>
              </a:rPr>
              <a:t>(Nobel Prize 2006) </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Barro, R., and D. Gordon (1983): “A Positive Theory of Monetary Policy in a Natural Rate Model,” Journal of Political Economy, 91, 589–610</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Barro, R.J. and D. Gordon, (1983) Rules, Discretion, and Reputation in a Model of  Monetary Policy, Journal of Monetary Economics, Vol. 12, 101 – 120</a:t>
            </a: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Köster, Bernhard (2011), Decision Rules, Transparency and Central Banks, Disseratation, University of Heidelberg</a:t>
            </a: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Mundell, R.A.</a:t>
            </a:r>
            <a:r>
              <a:rPr lang="en-US" sz="1900">
                <a:latin typeface="Times New Roman" panose="02020603050405020304" pitchFamily="18" charset="0"/>
                <a:cs typeface="Times New Roman" panose="02020603050405020304" pitchFamily="18" charset="0"/>
              </a:rPr>
              <a:t> (1961) A Theory of Optimum Currency Areas Author(s): Source: The American Economic Review, Vol. 51, No. 4, Sep., 657-665 </a:t>
            </a:r>
            <a:r>
              <a:rPr lang="en-US" sz="1900" b="1">
                <a:latin typeface="Times New Roman" panose="02020603050405020304" pitchFamily="18" charset="0"/>
                <a:cs typeface="Times New Roman" panose="02020603050405020304" pitchFamily="18" charset="0"/>
              </a:rPr>
              <a:t>(Nobel Prize 1999)</a:t>
            </a:r>
            <a:endParaRPr lang="en-US"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b="1">
                <a:latin typeface="Times New Roman" panose="02020603050405020304" pitchFamily="18" charset="0"/>
                <a:cs typeface="Times New Roman" panose="02020603050405020304" pitchFamily="18" charset="0"/>
              </a:rPr>
              <a:t>Solow, R.M. </a:t>
            </a:r>
            <a:r>
              <a:rPr lang="en-US" sz="1900">
                <a:latin typeface="Times New Roman" panose="02020603050405020304" pitchFamily="18" charset="0"/>
                <a:cs typeface="Times New Roman" panose="02020603050405020304" pitchFamily="18" charset="0"/>
              </a:rPr>
              <a:t>(1956) A Contribution to the Theory of Economic Growth, The Quarterly Journal of Economics, Vol. 70, No. 1, Feb., 65-94 </a:t>
            </a:r>
            <a:r>
              <a:rPr lang="en-US" sz="1900" b="1">
                <a:latin typeface="Times New Roman" panose="02020603050405020304" pitchFamily="18" charset="0"/>
                <a:cs typeface="Times New Roman" panose="02020603050405020304" pitchFamily="18" charset="0"/>
              </a:rPr>
              <a:t>(Nobel Prize 1987)</a:t>
            </a:r>
            <a:endParaRPr lang="en-US" sz="19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900">
                <a:latin typeface="Times New Roman" panose="02020603050405020304" pitchFamily="18" charset="0"/>
                <a:cs typeface="Times New Roman" panose="02020603050405020304" pitchFamily="18" charset="0"/>
              </a:rPr>
              <a:t>Swan, T. (1956) Economic Growth and Capital Accumulation, Economic Record, Band 32, No. 2, 334–361</a:t>
            </a:r>
          </a:p>
        </p:txBody>
      </p:sp>
    </p:spTree>
    <p:extLst>
      <p:ext uri="{BB962C8B-B14F-4D97-AF65-F5344CB8AC3E}">
        <p14:creationId xmlns:p14="http://schemas.microsoft.com/office/powerpoint/2010/main" val="4083775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Economic growth and the business cycle</a:t>
            </a:r>
            <a:endParaRPr lang="de-DE" sz="2400" b="1" dirty="0">
              <a:solidFill>
                <a:srgbClr val="000000"/>
              </a:solidFill>
              <a:latin typeface="Sparkasse Rg" pitchFamily="34" charset="0"/>
            </a:endParaRP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729687" cy="461665"/>
          </a:xfrm>
          <a:prstGeom prst="rect">
            <a:avLst/>
          </a:prstGeom>
          <a:noFill/>
        </p:spPr>
        <p:txBody>
          <a:bodyPr wrap="none" rtlCol="0">
            <a:spAutoFit/>
          </a:bodyPr>
          <a:lstStyle/>
          <a:p>
            <a:r>
              <a:rPr lang="de-DE" sz="2400"/>
              <a:t>time</a:t>
            </a:r>
            <a:endParaRPr lang="de-DE" sz="2400" dirty="0"/>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64681" y="1537775"/>
            <a:ext cx="1441420" cy="461665"/>
          </a:xfrm>
          <a:prstGeom prst="rect">
            <a:avLst/>
          </a:prstGeom>
          <a:noFill/>
        </p:spPr>
        <p:txBody>
          <a:bodyPr wrap="none" rtlCol="0">
            <a:spAutoFit/>
          </a:bodyPr>
          <a:lstStyle/>
          <a:p>
            <a:r>
              <a:rPr lang="de-DE" sz="2400"/>
              <a:t>Real GDP</a:t>
            </a:r>
            <a:endParaRPr lang="de-DE" sz="2400" dirty="0"/>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159292" cy="369332"/>
          </a:xfrm>
          <a:prstGeom prst="rect">
            <a:avLst/>
          </a:prstGeom>
          <a:noFill/>
        </p:spPr>
        <p:txBody>
          <a:bodyPr wrap="none" rtlCol="0">
            <a:spAutoFit/>
          </a:bodyPr>
          <a:lstStyle/>
          <a:p>
            <a:r>
              <a:rPr lang="de-DE"/>
              <a:t>Expansion</a:t>
            </a:r>
            <a:endParaRPr lang="de-DE" dirty="0"/>
          </a:p>
        </p:txBody>
      </p:sp>
      <p:sp>
        <p:nvSpPr>
          <p:cNvPr id="19" name="Textfeld 18">
            <a:extLst>
              <a:ext uri="{FF2B5EF4-FFF2-40B4-BE49-F238E27FC236}">
                <a16:creationId xmlns:a16="http://schemas.microsoft.com/office/drawing/2014/main" id="{9725D671-3D82-4E24-9826-38544209292F}"/>
              </a:ext>
            </a:extLst>
          </p:cNvPr>
          <p:cNvSpPr txBox="1"/>
          <p:nvPr/>
        </p:nvSpPr>
        <p:spPr>
          <a:xfrm>
            <a:off x="2255670" y="5714822"/>
            <a:ext cx="633507" cy="369332"/>
          </a:xfrm>
          <a:prstGeom prst="rect">
            <a:avLst/>
          </a:prstGeom>
          <a:noFill/>
        </p:spPr>
        <p:txBody>
          <a:bodyPr wrap="none" rtlCol="0">
            <a:spAutoFit/>
          </a:bodyPr>
          <a:lstStyle/>
          <a:p>
            <a:pPr algn="ctr"/>
            <a:r>
              <a:rPr lang="de-DE"/>
              <a:t>Peak</a:t>
            </a:r>
            <a:endParaRPr lang="de-DE" dirty="0"/>
          </a:p>
        </p:txBody>
      </p:sp>
      <p:sp>
        <p:nvSpPr>
          <p:cNvPr id="20" name="Textfeld 19">
            <a:extLst>
              <a:ext uri="{FF2B5EF4-FFF2-40B4-BE49-F238E27FC236}">
                <a16:creationId xmlns:a16="http://schemas.microsoft.com/office/drawing/2014/main" id="{5B5B26A3-A445-4C30-9AA3-6C8429BA1BAC}"/>
              </a:ext>
            </a:extLst>
          </p:cNvPr>
          <p:cNvSpPr txBox="1"/>
          <p:nvPr/>
        </p:nvSpPr>
        <p:spPr>
          <a:xfrm>
            <a:off x="3666581" y="5722595"/>
            <a:ext cx="1120820" cy="369332"/>
          </a:xfrm>
          <a:prstGeom prst="rect">
            <a:avLst/>
          </a:prstGeom>
          <a:noFill/>
        </p:spPr>
        <p:txBody>
          <a:bodyPr wrap="none" rtlCol="0">
            <a:spAutoFit/>
          </a:bodyPr>
          <a:lstStyle/>
          <a:p>
            <a:pPr algn="ctr"/>
            <a:r>
              <a:rPr lang="de-DE"/>
              <a:t>Recession</a:t>
            </a:r>
            <a:endParaRPr lang="de-DE" dirty="0"/>
          </a:p>
        </p:txBody>
      </p:sp>
      <p:sp>
        <p:nvSpPr>
          <p:cNvPr id="21" name="Textfeld 20">
            <a:extLst>
              <a:ext uri="{FF2B5EF4-FFF2-40B4-BE49-F238E27FC236}">
                <a16:creationId xmlns:a16="http://schemas.microsoft.com/office/drawing/2014/main" id="{3965B6B7-71B8-4109-8D6F-09360A1691CC}"/>
              </a:ext>
            </a:extLst>
          </p:cNvPr>
          <p:cNvSpPr txBox="1"/>
          <p:nvPr/>
        </p:nvSpPr>
        <p:spPr>
          <a:xfrm>
            <a:off x="6116476" y="5744897"/>
            <a:ext cx="856196" cy="369332"/>
          </a:xfrm>
          <a:prstGeom prst="rect">
            <a:avLst/>
          </a:prstGeom>
          <a:noFill/>
        </p:spPr>
        <p:txBody>
          <a:bodyPr wrap="none" rtlCol="0">
            <a:spAutoFit/>
          </a:bodyPr>
          <a:lstStyle/>
          <a:p>
            <a:pPr algn="ctr"/>
            <a:r>
              <a:rPr lang="de-DE"/>
              <a:t>Trough</a:t>
            </a:r>
            <a:endParaRPr lang="de-DE" dirty="0"/>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1CFF4FBE-C836-786D-D081-03D0B2586B62}"/>
              </a:ext>
            </a:extLst>
          </p:cNvPr>
          <p:cNvSpPr txBox="1">
            <a:spLocks noChangeArrowheads="1"/>
          </p:cNvSpPr>
          <p:nvPr/>
        </p:nvSpPr>
        <p:spPr bwMode="auto">
          <a:xfrm>
            <a:off x="810245" y="662539"/>
            <a:ext cx="10388082" cy="8578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400">
                <a:solidFill>
                  <a:srgbClr val="000000"/>
                </a:solidFill>
              </a:rPr>
              <a:t>The business cycle is measured by the fluctuations of real GDP in time around some long time trend.</a:t>
            </a:r>
            <a:endParaRPr lang="de-DE" sz="2400" dirty="0">
              <a:solidFill>
                <a:srgbClr val="000000"/>
              </a:solidFill>
            </a:endParaRPr>
          </a:p>
        </p:txBody>
      </p:sp>
      <p:sp>
        <p:nvSpPr>
          <p:cNvPr id="4" name="Text Box 3">
            <a:extLst>
              <a:ext uri="{FF2B5EF4-FFF2-40B4-BE49-F238E27FC236}">
                <a16:creationId xmlns:a16="http://schemas.microsoft.com/office/drawing/2014/main" id="{7CDD68D3-A2A8-EF42-AF7A-BCB4B331B588}"/>
              </a:ext>
            </a:extLst>
          </p:cNvPr>
          <p:cNvSpPr txBox="1">
            <a:spLocks noChangeArrowheads="1"/>
          </p:cNvSpPr>
          <p:nvPr/>
        </p:nvSpPr>
        <p:spPr bwMode="auto">
          <a:xfrm>
            <a:off x="8363451" y="2470413"/>
            <a:ext cx="4068035" cy="621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800">
                <a:solidFill>
                  <a:srgbClr val="000000"/>
                </a:solidFill>
              </a:rPr>
              <a:t>Be careful: This is no linar line for constant growth</a:t>
            </a:r>
            <a:endParaRPr lang="de-DE" sz="1800" dirty="0">
              <a:solidFill>
                <a:srgbClr val="000000"/>
              </a:solidFill>
            </a:endParaRPr>
          </a:p>
        </p:txBody>
      </p:sp>
      <p:grpSp>
        <p:nvGrpSpPr>
          <p:cNvPr id="12" name="Gruppieren 11">
            <a:extLst>
              <a:ext uri="{FF2B5EF4-FFF2-40B4-BE49-F238E27FC236}">
                <a16:creationId xmlns:a16="http://schemas.microsoft.com/office/drawing/2014/main" id="{10A87F24-A3A1-4765-AA61-746A30A7C773}"/>
              </a:ext>
            </a:extLst>
          </p:cNvPr>
          <p:cNvGrpSpPr/>
          <p:nvPr/>
        </p:nvGrpSpPr>
        <p:grpSpPr>
          <a:xfrm>
            <a:off x="729503" y="1907395"/>
            <a:ext cx="8511480" cy="3345480"/>
            <a:chOff x="729503" y="1907395"/>
            <a:chExt cx="8511480" cy="3345480"/>
          </a:xfrm>
        </p:grpSpPr>
        <mc:AlternateContent xmlns:mc="http://schemas.openxmlformats.org/markup-compatibility/2006">
          <mc:Choice xmlns:p14="http://schemas.microsoft.com/office/powerpoint/2010/main" Requires="p14">
            <p:contentPart p14:bwMode="auto" r:id="rId3">
              <p14:nvContentPartPr>
                <p14:cNvPr id="5" name="Freihand 4">
                  <a:extLst>
                    <a:ext uri="{FF2B5EF4-FFF2-40B4-BE49-F238E27FC236}">
                      <a16:creationId xmlns:a16="http://schemas.microsoft.com/office/drawing/2014/main" id="{D290FB40-BE20-49CC-A6FE-25945BDD9F42}"/>
                    </a:ext>
                  </a:extLst>
                </p14:cNvPr>
                <p14:cNvContentPartPr/>
                <p14:nvPr/>
              </p14:nvContentPartPr>
              <p14:xfrm>
                <a:off x="8102303" y="2081635"/>
                <a:ext cx="927360" cy="191520"/>
              </p14:xfrm>
            </p:contentPart>
          </mc:Choice>
          <mc:Fallback>
            <p:pic>
              <p:nvPicPr>
                <p:cNvPr id="5" name="Freihand 4">
                  <a:extLst>
                    <a:ext uri="{FF2B5EF4-FFF2-40B4-BE49-F238E27FC236}">
                      <a16:creationId xmlns:a16="http://schemas.microsoft.com/office/drawing/2014/main" id="{D290FB40-BE20-49CC-A6FE-25945BDD9F42}"/>
                    </a:ext>
                  </a:extLst>
                </p:cNvPr>
                <p:cNvPicPr/>
                <p:nvPr/>
              </p:nvPicPr>
              <p:blipFill>
                <a:blip r:embed="rId4"/>
                <a:stretch>
                  <a:fillRect/>
                </a:stretch>
              </p:blipFill>
              <p:spPr>
                <a:xfrm>
                  <a:off x="8097983" y="2077315"/>
                  <a:ext cx="936000" cy="2001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6" name="Freihand 5">
                  <a:extLst>
                    <a:ext uri="{FF2B5EF4-FFF2-40B4-BE49-F238E27FC236}">
                      <a16:creationId xmlns:a16="http://schemas.microsoft.com/office/drawing/2014/main" id="{EE2D5E32-8CAB-42A7-8024-805041F143EA}"/>
                    </a:ext>
                  </a:extLst>
                </p14:cNvPr>
                <p14:cNvContentPartPr/>
                <p14:nvPr/>
              </p14:nvContentPartPr>
              <p14:xfrm>
                <a:off x="729503" y="2192155"/>
                <a:ext cx="8511480" cy="3010680"/>
              </p14:xfrm>
            </p:contentPart>
          </mc:Choice>
          <mc:Fallback>
            <p:pic>
              <p:nvPicPr>
                <p:cNvPr id="6" name="Freihand 5">
                  <a:extLst>
                    <a:ext uri="{FF2B5EF4-FFF2-40B4-BE49-F238E27FC236}">
                      <a16:creationId xmlns:a16="http://schemas.microsoft.com/office/drawing/2014/main" id="{EE2D5E32-8CAB-42A7-8024-805041F143EA}"/>
                    </a:ext>
                  </a:extLst>
                </p:cNvPr>
                <p:cNvPicPr/>
                <p:nvPr/>
              </p:nvPicPr>
              <p:blipFill>
                <a:blip r:embed="rId6"/>
                <a:stretch>
                  <a:fillRect/>
                </a:stretch>
              </p:blipFill>
              <p:spPr>
                <a:xfrm>
                  <a:off x="725183" y="2187835"/>
                  <a:ext cx="8520120" cy="3019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8" name="Freihand 7">
                  <a:extLst>
                    <a:ext uri="{FF2B5EF4-FFF2-40B4-BE49-F238E27FC236}">
                      <a16:creationId xmlns:a16="http://schemas.microsoft.com/office/drawing/2014/main" id="{1B89C57A-EA9D-48FF-A2DD-5658DC111AF3}"/>
                    </a:ext>
                  </a:extLst>
                </p14:cNvPr>
                <p14:cNvContentPartPr/>
                <p14:nvPr/>
              </p14:nvContentPartPr>
              <p14:xfrm>
                <a:off x="1103183" y="1907395"/>
                <a:ext cx="7296840" cy="3345480"/>
              </p14:xfrm>
            </p:contentPart>
          </mc:Choice>
          <mc:Fallback>
            <p:pic>
              <p:nvPicPr>
                <p:cNvPr id="8" name="Freihand 7">
                  <a:extLst>
                    <a:ext uri="{FF2B5EF4-FFF2-40B4-BE49-F238E27FC236}">
                      <a16:creationId xmlns:a16="http://schemas.microsoft.com/office/drawing/2014/main" id="{1B89C57A-EA9D-48FF-A2DD-5658DC111AF3}"/>
                    </a:ext>
                  </a:extLst>
                </p:cNvPr>
                <p:cNvPicPr/>
                <p:nvPr/>
              </p:nvPicPr>
              <p:blipFill>
                <a:blip r:embed="rId8"/>
                <a:stretch>
                  <a:fillRect/>
                </a:stretch>
              </p:blipFill>
              <p:spPr>
                <a:xfrm>
                  <a:off x="1098863" y="1903075"/>
                  <a:ext cx="7305480" cy="3354120"/>
                </a:xfrm>
                <a:prstGeom prst="rect">
                  <a:avLst/>
                </a:prstGeom>
              </p:spPr>
            </p:pic>
          </mc:Fallback>
        </mc:AlternateContent>
      </p:grpSp>
    </p:spTree>
    <p:extLst>
      <p:ext uri="{BB962C8B-B14F-4D97-AF65-F5344CB8AC3E}">
        <p14:creationId xmlns:p14="http://schemas.microsoft.com/office/powerpoint/2010/main" val="319772347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Potential Output</a:t>
            </a:r>
            <a:endParaRPr lang="de-DE" sz="2400" b="1" dirty="0">
              <a:solidFill>
                <a:srgbClr val="000000"/>
              </a:solidFill>
              <a:latin typeface="Sparkasse Rg" pitchFamily="34" charset="0"/>
            </a:endParaRP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a:solidFill>
                  <a:srgbClr val="000000"/>
                </a:solidFill>
              </a:rPr>
              <a:t>In general, we want to limit the fluctuations within the business cycle.</a:t>
            </a:r>
            <a:endParaRPr lang="de-DE" sz="2000" dirty="0">
              <a:solidFill>
                <a:srgbClr val="000000"/>
              </a:solidFill>
            </a:endParaRPr>
          </a:p>
          <a:p>
            <a:pPr eaLnBrk="1" hangingPunct="1"/>
            <a:endParaRPr lang="de-DE" sz="2000" dirty="0">
              <a:solidFill>
                <a:srgbClr val="000000"/>
              </a:solidFill>
            </a:endParaRPr>
          </a:p>
          <a:p>
            <a:pPr eaLnBrk="1" hangingPunct="1"/>
            <a:r>
              <a:rPr lang="de-DE" sz="2000">
                <a:solidFill>
                  <a:srgbClr val="000000"/>
                </a:solidFill>
              </a:rPr>
              <a:t>In order to have a reference for the fluctuations, the concept of </a:t>
            </a:r>
            <a:r>
              <a:rPr lang="de-DE" sz="2000" b="1">
                <a:solidFill>
                  <a:srgbClr val="000000"/>
                </a:solidFill>
              </a:rPr>
              <a:t>potential output</a:t>
            </a:r>
            <a:r>
              <a:rPr lang="de-DE" sz="2000">
                <a:solidFill>
                  <a:srgbClr val="000000"/>
                </a:solidFill>
              </a:rPr>
              <a:t> is developed:</a:t>
            </a:r>
          </a:p>
          <a:p>
            <a:pPr eaLnBrk="1" hangingPunct="1"/>
            <a:endParaRPr lang="de-DE" sz="2000">
              <a:solidFill>
                <a:srgbClr val="000000"/>
              </a:solidFill>
            </a:endParaRPr>
          </a:p>
          <a:p>
            <a:pPr eaLnBrk="1" hangingPunct="1"/>
            <a:r>
              <a:rPr lang="en-US" sz="2000" b="1">
                <a:solidFill>
                  <a:srgbClr val="000000"/>
                </a:solidFill>
              </a:rPr>
              <a:t>Potential output is the maximum amount an economy can produce over the long run (production at full capacity)</a:t>
            </a:r>
            <a:r>
              <a:rPr lang="de-DE" sz="2000" b="1">
                <a:solidFill>
                  <a:srgbClr val="000000"/>
                </a:solidFill>
              </a:rPr>
              <a:t>.</a:t>
            </a:r>
            <a:endParaRPr lang="de-DE" sz="2000" b="1" dirty="0">
              <a:solidFill>
                <a:srgbClr val="000000"/>
              </a:solidFill>
            </a:endParaRPr>
          </a:p>
          <a:p>
            <a:pPr eaLnBrk="1" hangingPunct="1"/>
            <a:endParaRPr lang="de-DE" sz="2000" b="1" dirty="0">
              <a:solidFill>
                <a:srgbClr val="000000"/>
              </a:solidFill>
            </a:endParaRPr>
          </a:p>
          <a:p>
            <a:pPr eaLnBrk="1" hangingPunct="1"/>
            <a:r>
              <a:rPr lang="de-DE" sz="2000">
                <a:solidFill>
                  <a:srgbClr val="000000"/>
                </a:solidFill>
              </a:rPr>
              <a:t>In the long run it should be the economic aime to increase potential output, since the pure development of real GDP can be below or above the production possibilities of an economy.</a:t>
            </a:r>
          </a:p>
          <a:p>
            <a:pPr eaLnBrk="1" hangingPunct="1"/>
            <a:endParaRPr lang="de-DE" sz="2000" dirty="0">
              <a:solidFill>
                <a:srgbClr val="000000"/>
              </a:solidFill>
            </a:endParaRPr>
          </a:p>
          <a:p>
            <a:pPr eaLnBrk="1" hangingPunct="1"/>
            <a:r>
              <a:rPr lang="de-DE" sz="2000" b="1" u="sng">
                <a:solidFill>
                  <a:srgbClr val="000000"/>
                </a:solidFill>
              </a:rPr>
              <a:t>But:</a:t>
            </a:r>
            <a:r>
              <a:rPr lang="de-DE" sz="2000">
                <a:solidFill>
                  <a:srgbClr val="000000"/>
                </a:solidFill>
              </a:rPr>
              <a:t> Potential output is only a theoretical concept.  Therefore the true value of potential out is difficult to estimate.</a:t>
            </a:r>
            <a:endParaRPr lang="de-DE" sz="2000" dirty="0">
              <a:solidFill>
                <a:srgbClr val="000000"/>
              </a:solidFill>
            </a:endParaRPr>
          </a:p>
          <a:p>
            <a:pPr eaLnBrk="1" hangingPunct="1"/>
            <a:endParaRPr lang="de-DE" sz="2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4" name="Gruppieren 3">
            <a:extLst>
              <a:ext uri="{FF2B5EF4-FFF2-40B4-BE49-F238E27FC236}">
                <a16:creationId xmlns:a16="http://schemas.microsoft.com/office/drawing/2014/main" id="{26D6B782-A7D7-4DC8-8DF4-9195D5892151}"/>
              </a:ext>
            </a:extLst>
          </p:cNvPr>
          <p:cNvGrpSpPr/>
          <p:nvPr/>
        </p:nvGrpSpPr>
        <p:grpSpPr>
          <a:xfrm>
            <a:off x="214719" y="2484726"/>
            <a:ext cx="6132600" cy="475200"/>
            <a:chOff x="214719" y="2484726"/>
            <a:chExt cx="6132600" cy="475200"/>
          </a:xfrm>
        </p:grpSpPr>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05215DE5-4089-4006-88B7-5B3E0BE3EE7B}"/>
                    </a:ext>
                  </a:extLst>
                </p14:cNvPr>
                <p14:cNvContentPartPr/>
                <p14:nvPr/>
              </p14:nvContentPartPr>
              <p14:xfrm>
                <a:off x="320559" y="2824566"/>
                <a:ext cx="6026760" cy="135360"/>
              </p14:xfrm>
            </p:contentPart>
          </mc:Choice>
          <mc:Fallback>
            <p:pic>
              <p:nvPicPr>
                <p:cNvPr id="2" name="Freihand 1">
                  <a:extLst>
                    <a:ext uri="{FF2B5EF4-FFF2-40B4-BE49-F238E27FC236}">
                      <a16:creationId xmlns:a16="http://schemas.microsoft.com/office/drawing/2014/main" id="{05215DE5-4089-4006-88B7-5B3E0BE3EE7B}"/>
                    </a:ext>
                  </a:extLst>
                </p:cNvPr>
                <p:cNvPicPr/>
                <p:nvPr/>
              </p:nvPicPr>
              <p:blipFill>
                <a:blip r:embed="rId4"/>
                <a:stretch>
                  <a:fillRect/>
                </a:stretch>
              </p:blipFill>
              <p:spPr>
                <a:xfrm>
                  <a:off x="316239" y="2820246"/>
                  <a:ext cx="603540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2E1849A7-38AB-49B5-BBAE-0C86DAFE7E45}"/>
                    </a:ext>
                  </a:extLst>
                </p14:cNvPr>
                <p14:cNvContentPartPr/>
                <p14:nvPr/>
              </p14:nvContentPartPr>
              <p14:xfrm>
                <a:off x="214719" y="2484726"/>
                <a:ext cx="1209960" cy="459360"/>
              </p14:xfrm>
            </p:contentPart>
          </mc:Choice>
          <mc:Fallback>
            <p:pic>
              <p:nvPicPr>
                <p:cNvPr id="3" name="Freihand 2">
                  <a:extLst>
                    <a:ext uri="{FF2B5EF4-FFF2-40B4-BE49-F238E27FC236}">
                      <a16:creationId xmlns:a16="http://schemas.microsoft.com/office/drawing/2014/main" id="{2E1849A7-38AB-49B5-BBAE-0C86DAFE7E45}"/>
                    </a:ext>
                  </a:extLst>
                </p:cNvPr>
                <p:cNvPicPr/>
                <p:nvPr/>
              </p:nvPicPr>
              <p:blipFill>
                <a:blip r:embed="rId6"/>
                <a:stretch>
                  <a:fillRect/>
                </a:stretch>
              </p:blipFill>
              <p:spPr>
                <a:xfrm>
                  <a:off x="210399" y="2480406"/>
                  <a:ext cx="1218600" cy="468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BCC643B6-9B85-4080-9684-B83DB8C02F9B}"/>
                  </a:ext>
                </a:extLst>
              </p14:cNvPr>
              <p14:cNvContentPartPr/>
              <p14:nvPr/>
            </p14:nvContentPartPr>
            <p14:xfrm>
              <a:off x="3266439" y="3209406"/>
              <a:ext cx="2777400" cy="64800"/>
            </p14:xfrm>
          </p:contentPart>
        </mc:Choice>
        <mc:Fallback>
          <p:pic>
            <p:nvPicPr>
              <p:cNvPr id="5" name="Freihand 4">
                <a:extLst>
                  <a:ext uri="{FF2B5EF4-FFF2-40B4-BE49-F238E27FC236}">
                    <a16:creationId xmlns:a16="http://schemas.microsoft.com/office/drawing/2014/main" id="{BCC643B6-9B85-4080-9684-B83DB8C02F9B}"/>
                  </a:ext>
                </a:extLst>
              </p:cNvPr>
              <p:cNvPicPr/>
              <p:nvPr/>
            </p:nvPicPr>
            <p:blipFill>
              <a:blip r:embed="rId8"/>
              <a:stretch>
                <a:fillRect/>
              </a:stretch>
            </p:blipFill>
            <p:spPr>
              <a:xfrm>
                <a:off x="3262119" y="3205086"/>
                <a:ext cx="2786040" cy="734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6" name="Freihand 5">
                <a:extLst>
                  <a:ext uri="{FF2B5EF4-FFF2-40B4-BE49-F238E27FC236}">
                    <a16:creationId xmlns:a16="http://schemas.microsoft.com/office/drawing/2014/main" id="{62D28D9F-D3C1-4E77-A98E-CED738760CC8}"/>
                  </a:ext>
                </a:extLst>
              </p14:cNvPr>
              <p14:cNvContentPartPr/>
              <p14:nvPr/>
            </p14:nvContentPartPr>
            <p14:xfrm>
              <a:off x="5499879" y="3238566"/>
              <a:ext cx="909000" cy="165240"/>
            </p14:xfrm>
          </p:contentPart>
        </mc:Choice>
        <mc:Fallback>
          <p:pic>
            <p:nvPicPr>
              <p:cNvPr id="6" name="Freihand 5">
                <a:extLst>
                  <a:ext uri="{FF2B5EF4-FFF2-40B4-BE49-F238E27FC236}">
                    <a16:creationId xmlns:a16="http://schemas.microsoft.com/office/drawing/2014/main" id="{62D28D9F-D3C1-4E77-A98E-CED738760CC8}"/>
                  </a:ext>
                </a:extLst>
              </p:cNvPr>
              <p:cNvPicPr/>
              <p:nvPr/>
            </p:nvPicPr>
            <p:blipFill>
              <a:blip r:embed="rId10"/>
              <a:stretch>
                <a:fillRect/>
              </a:stretch>
            </p:blipFill>
            <p:spPr>
              <a:xfrm>
                <a:off x="5495559" y="3234246"/>
                <a:ext cx="917640" cy="1738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8" name="Freihand 7">
                <a:extLst>
                  <a:ext uri="{FF2B5EF4-FFF2-40B4-BE49-F238E27FC236}">
                    <a16:creationId xmlns:a16="http://schemas.microsoft.com/office/drawing/2014/main" id="{F2F9FDE4-762B-4AFF-981F-02A96584FCF1}"/>
                  </a:ext>
                </a:extLst>
              </p14:cNvPr>
              <p14:cNvContentPartPr/>
              <p14:nvPr/>
            </p14:nvContentPartPr>
            <p14:xfrm>
              <a:off x="5323119" y="3249006"/>
              <a:ext cx="351000" cy="153720"/>
            </p14:xfrm>
          </p:contentPart>
        </mc:Choice>
        <mc:Fallback>
          <p:pic>
            <p:nvPicPr>
              <p:cNvPr id="8" name="Freihand 7">
                <a:extLst>
                  <a:ext uri="{FF2B5EF4-FFF2-40B4-BE49-F238E27FC236}">
                    <a16:creationId xmlns:a16="http://schemas.microsoft.com/office/drawing/2014/main" id="{F2F9FDE4-762B-4AFF-981F-02A96584FCF1}"/>
                  </a:ext>
                </a:extLst>
              </p:cNvPr>
              <p:cNvPicPr/>
              <p:nvPr/>
            </p:nvPicPr>
            <p:blipFill>
              <a:blip r:embed="rId12"/>
              <a:stretch>
                <a:fillRect/>
              </a:stretch>
            </p:blipFill>
            <p:spPr>
              <a:xfrm>
                <a:off x="5318799" y="3244686"/>
                <a:ext cx="359640" cy="162360"/>
              </a:xfrm>
              <a:prstGeom prst="rect">
                <a:avLst/>
              </a:prstGeom>
            </p:spPr>
          </p:pic>
        </mc:Fallback>
      </mc:AlternateContent>
      <p:grpSp>
        <p:nvGrpSpPr>
          <p:cNvPr id="21" name="Gruppieren 20">
            <a:extLst>
              <a:ext uri="{FF2B5EF4-FFF2-40B4-BE49-F238E27FC236}">
                <a16:creationId xmlns:a16="http://schemas.microsoft.com/office/drawing/2014/main" id="{7DDC84BE-46D1-4B55-8B25-798FAEC4735A}"/>
              </a:ext>
            </a:extLst>
          </p:cNvPr>
          <p:cNvGrpSpPr/>
          <p:nvPr/>
        </p:nvGrpSpPr>
        <p:grpSpPr>
          <a:xfrm>
            <a:off x="6455679" y="2811606"/>
            <a:ext cx="1551240" cy="528120"/>
            <a:chOff x="6455679" y="2811606"/>
            <a:chExt cx="1551240" cy="528120"/>
          </a:xfrm>
        </p:grpSpPr>
        <mc:AlternateContent xmlns:mc="http://schemas.openxmlformats.org/markup-compatibility/2006">
          <mc:Choice xmlns:p14="http://schemas.microsoft.com/office/powerpoint/2010/main" Requires="p14">
            <p:contentPart p14:bwMode="auto" r:id="rId13">
              <p14:nvContentPartPr>
                <p14:cNvPr id="10" name="Freihand 9">
                  <a:extLst>
                    <a:ext uri="{FF2B5EF4-FFF2-40B4-BE49-F238E27FC236}">
                      <a16:creationId xmlns:a16="http://schemas.microsoft.com/office/drawing/2014/main" id="{E7A0D076-AA78-4803-86C5-1DDB9ECB69DA}"/>
                    </a:ext>
                  </a:extLst>
                </p14:cNvPr>
                <p14:cNvContentPartPr/>
                <p14:nvPr/>
              </p14:nvContentPartPr>
              <p14:xfrm>
                <a:off x="6608679" y="3266646"/>
                <a:ext cx="94320" cy="73080"/>
              </p14:xfrm>
            </p:contentPart>
          </mc:Choice>
          <mc:Fallback>
            <p:pic>
              <p:nvPicPr>
                <p:cNvPr id="10" name="Freihand 9">
                  <a:extLst>
                    <a:ext uri="{FF2B5EF4-FFF2-40B4-BE49-F238E27FC236}">
                      <a16:creationId xmlns:a16="http://schemas.microsoft.com/office/drawing/2014/main" id="{E7A0D076-AA78-4803-86C5-1DDB9ECB69DA}"/>
                    </a:ext>
                  </a:extLst>
                </p:cNvPr>
                <p:cNvPicPr/>
                <p:nvPr/>
              </p:nvPicPr>
              <p:blipFill>
                <a:blip r:embed="rId14"/>
                <a:stretch>
                  <a:fillRect/>
                </a:stretch>
              </p:blipFill>
              <p:spPr>
                <a:xfrm>
                  <a:off x="6604359" y="3262326"/>
                  <a:ext cx="102960" cy="8172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 name="Freihand 10">
                  <a:extLst>
                    <a:ext uri="{FF2B5EF4-FFF2-40B4-BE49-F238E27FC236}">
                      <a16:creationId xmlns:a16="http://schemas.microsoft.com/office/drawing/2014/main" id="{18F7C297-E9DE-49E1-A0AA-A89F5921C91B}"/>
                    </a:ext>
                  </a:extLst>
                </p14:cNvPr>
                <p14:cNvContentPartPr/>
                <p14:nvPr/>
              </p14:nvContentPartPr>
              <p14:xfrm>
                <a:off x="6751599" y="3185646"/>
                <a:ext cx="267480" cy="119880"/>
              </p14:xfrm>
            </p:contentPart>
          </mc:Choice>
          <mc:Fallback>
            <p:pic>
              <p:nvPicPr>
                <p:cNvPr id="11" name="Freihand 10">
                  <a:extLst>
                    <a:ext uri="{FF2B5EF4-FFF2-40B4-BE49-F238E27FC236}">
                      <a16:creationId xmlns:a16="http://schemas.microsoft.com/office/drawing/2014/main" id="{18F7C297-E9DE-49E1-A0AA-A89F5921C91B}"/>
                    </a:ext>
                  </a:extLst>
                </p:cNvPr>
                <p:cNvPicPr/>
                <p:nvPr/>
              </p:nvPicPr>
              <p:blipFill>
                <a:blip r:embed="rId16"/>
                <a:stretch>
                  <a:fillRect/>
                </a:stretch>
              </p:blipFill>
              <p:spPr>
                <a:xfrm>
                  <a:off x="6747279" y="3181326"/>
                  <a:ext cx="27612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2" name="Freihand 11">
                  <a:extLst>
                    <a:ext uri="{FF2B5EF4-FFF2-40B4-BE49-F238E27FC236}">
                      <a16:creationId xmlns:a16="http://schemas.microsoft.com/office/drawing/2014/main" id="{9C33B6A0-61F4-49D7-BDEB-558B8F57897D}"/>
                    </a:ext>
                  </a:extLst>
                </p14:cNvPr>
                <p14:cNvContentPartPr/>
                <p14:nvPr/>
              </p14:nvContentPartPr>
              <p14:xfrm>
                <a:off x="7087479" y="2993766"/>
                <a:ext cx="182880" cy="197280"/>
              </p14:xfrm>
            </p:contentPart>
          </mc:Choice>
          <mc:Fallback>
            <p:pic>
              <p:nvPicPr>
                <p:cNvPr id="12" name="Freihand 11">
                  <a:extLst>
                    <a:ext uri="{FF2B5EF4-FFF2-40B4-BE49-F238E27FC236}">
                      <a16:creationId xmlns:a16="http://schemas.microsoft.com/office/drawing/2014/main" id="{9C33B6A0-61F4-49D7-BDEB-558B8F57897D}"/>
                    </a:ext>
                  </a:extLst>
                </p:cNvPr>
                <p:cNvPicPr/>
                <p:nvPr/>
              </p:nvPicPr>
              <p:blipFill>
                <a:blip r:embed="rId18"/>
                <a:stretch>
                  <a:fillRect/>
                </a:stretch>
              </p:blipFill>
              <p:spPr>
                <a:xfrm>
                  <a:off x="7083159" y="2989446"/>
                  <a:ext cx="191520" cy="2059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4" name="Freihand 13">
                  <a:extLst>
                    <a:ext uri="{FF2B5EF4-FFF2-40B4-BE49-F238E27FC236}">
                      <a16:creationId xmlns:a16="http://schemas.microsoft.com/office/drawing/2014/main" id="{A042E3CB-9511-4B55-819E-9BFF43E86159}"/>
                    </a:ext>
                  </a:extLst>
                </p14:cNvPr>
                <p14:cNvContentPartPr/>
                <p14:nvPr/>
              </p14:nvContentPartPr>
              <p14:xfrm>
                <a:off x="6455679" y="3175206"/>
                <a:ext cx="74160" cy="65880"/>
              </p14:xfrm>
            </p:contentPart>
          </mc:Choice>
          <mc:Fallback>
            <p:pic>
              <p:nvPicPr>
                <p:cNvPr id="14" name="Freihand 13">
                  <a:extLst>
                    <a:ext uri="{FF2B5EF4-FFF2-40B4-BE49-F238E27FC236}">
                      <a16:creationId xmlns:a16="http://schemas.microsoft.com/office/drawing/2014/main" id="{A042E3CB-9511-4B55-819E-9BFF43E86159}"/>
                    </a:ext>
                  </a:extLst>
                </p:cNvPr>
                <p:cNvPicPr/>
                <p:nvPr/>
              </p:nvPicPr>
              <p:blipFill>
                <a:blip r:embed="rId20"/>
                <a:stretch>
                  <a:fillRect/>
                </a:stretch>
              </p:blipFill>
              <p:spPr>
                <a:xfrm>
                  <a:off x="6451359" y="3170886"/>
                  <a:ext cx="82800" cy="7452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6" name="Freihand 15">
                  <a:extLst>
                    <a:ext uri="{FF2B5EF4-FFF2-40B4-BE49-F238E27FC236}">
                      <a16:creationId xmlns:a16="http://schemas.microsoft.com/office/drawing/2014/main" id="{4ADE8710-1F8B-48C7-952E-CBA1CB26C713}"/>
                    </a:ext>
                  </a:extLst>
                </p14:cNvPr>
                <p14:cNvContentPartPr/>
                <p14:nvPr/>
              </p14:nvContentPartPr>
              <p14:xfrm>
                <a:off x="7456479" y="2897286"/>
                <a:ext cx="320400" cy="170280"/>
              </p14:xfrm>
            </p:contentPart>
          </mc:Choice>
          <mc:Fallback>
            <p:pic>
              <p:nvPicPr>
                <p:cNvPr id="16" name="Freihand 15">
                  <a:extLst>
                    <a:ext uri="{FF2B5EF4-FFF2-40B4-BE49-F238E27FC236}">
                      <a16:creationId xmlns:a16="http://schemas.microsoft.com/office/drawing/2014/main" id="{4ADE8710-1F8B-48C7-952E-CBA1CB26C713}"/>
                    </a:ext>
                  </a:extLst>
                </p:cNvPr>
                <p:cNvPicPr/>
                <p:nvPr/>
              </p:nvPicPr>
              <p:blipFill>
                <a:blip r:embed="rId22"/>
                <a:stretch>
                  <a:fillRect/>
                </a:stretch>
              </p:blipFill>
              <p:spPr>
                <a:xfrm>
                  <a:off x="7452159" y="2892966"/>
                  <a:ext cx="329040" cy="1789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7" name="Freihand 16">
                  <a:extLst>
                    <a:ext uri="{FF2B5EF4-FFF2-40B4-BE49-F238E27FC236}">
                      <a16:creationId xmlns:a16="http://schemas.microsoft.com/office/drawing/2014/main" id="{CE6D55A4-35B2-40FD-A1E5-17A263C71108}"/>
                    </a:ext>
                  </a:extLst>
                </p14:cNvPr>
                <p14:cNvContentPartPr/>
                <p14:nvPr/>
              </p14:nvContentPartPr>
              <p14:xfrm>
                <a:off x="7718199" y="2845086"/>
                <a:ext cx="360" cy="360"/>
              </p14:xfrm>
            </p:contentPart>
          </mc:Choice>
          <mc:Fallback>
            <p:pic>
              <p:nvPicPr>
                <p:cNvPr id="17" name="Freihand 16">
                  <a:extLst>
                    <a:ext uri="{FF2B5EF4-FFF2-40B4-BE49-F238E27FC236}">
                      <a16:creationId xmlns:a16="http://schemas.microsoft.com/office/drawing/2014/main" id="{CE6D55A4-35B2-40FD-A1E5-17A263C71108}"/>
                    </a:ext>
                  </a:extLst>
                </p:cNvPr>
                <p:cNvPicPr/>
                <p:nvPr/>
              </p:nvPicPr>
              <p:blipFill>
                <a:blip r:embed="rId24"/>
                <a:stretch>
                  <a:fillRect/>
                </a:stretch>
              </p:blipFill>
              <p:spPr>
                <a:xfrm>
                  <a:off x="7713879" y="2840766"/>
                  <a:ext cx="9000" cy="900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8" name="Freihand 17">
                  <a:extLst>
                    <a:ext uri="{FF2B5EF4-FFF2-40B4-BE49-F238E27FC236}">
                      <a16:creationId xmlns:a16="http://schemas.microsoft.com/office/drawing/2014/main" id="{79D13F8F-AC08-43ED-9EB3-FE733D0F373F}"/>
                    </a:ext>
                  </a:extLst>
                </p14:cNvPr>
                <p14:cNvContentPartPr/>
                <p14:nvPr/>
              </p14:nvContentPartPr>
              <p14:xfrm>
                <a:off x="7818639" y="2834646"/>
                <a:ext cx="90360" cy="90720"/>
              </p14:xfrm>
            </p:contentPart>
          </mc:Choice>
          <mc:Fallback>
            <p:pic>
              <p:nvPicPr>
                <p:cNvPr id="18" name="Freihand 17">
                  <a:extLst>
                    <a:ext uri="{FF2B5EF4-FFF2-40B4-BE49-F238E27FC236}">
                      <a16:creationId xmlns:a16="http://schemas.microsoft.com/office/drawing/2014/main" id="{79D13F8F-AC08-43ED-9EB3-FE733D0F373F}"/>
                    </a:ext>
                  </a:extLst>
                </p:cNvPr>
                <p:cNvPicPr/>
                <p:nvPr/>
              </p:nvPicPr>
              <p:blipFill>
                <a:blip r:embed="rId26"/>
                <a:stretch>
                  <a:fillRect/>
                </a:stretch>
              </p:blipFill>
              <p:spPr>
                <a:xfrm>
                  <a:off x="7814319" y="2830326"/>
                  <a:ext cx="99000" cy="9936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9" name="Freihand 18">
                  <a:extLst>
                    <a:ext uri="{FF2B5EF4-FFF2-40B4-BE49-F238E27FC236}">
                      <a16:creationId xmlns:a16="http://schemas.microsoft.com/office/drawing/2014/main" id="{202E67B1-BB41-4387-B86A-F501A1720A04}"/>
                    </a:ext>
                  </a:extLst>
                </p14:cNvPr>
                <p14:cNvContentPartPr/>
                <p14:nvPr/>
              </p14:nvContentPartPr>
              <p14:xfrm>
                <a:off x="7931319" y="2811606"/>
                <a:ext cx="75600" cy="90360"/>
              </p14:xfrm>
            </p:contentPart>
          </mc:Choice>
          <mc:Fallback>
            <p:pic>
              <p:nvPicPr>
                <p:cNvPr id="19" name="Freihand 18">
                  <a:extLst>
                    <a:ext uri="{FF2B5EF4-FFF2-40B4-BE49-F238E27FC236}">
                      <a16:creationId xmlns:a16="http://schemas.microsoft.com/office/drawing/2014/main" id="{202E67B1-BB41-4387-B86A-F501A1720A04}"/>
                    </a:ext>
                  </a:extLst>
                </p:cNvPr>
                <p:cNvPicPr/>
                <p:nvPr/>
              </p:nvPicPr>
              <p:blipFill>
                <a:blip r:embed="rId28"/>
                <a:stretch>
                  <a:fillRect/>
                </a:stretch>
              </p:blipFill>
              <p:spPr>
                <a:xfrm>
                  <a:off x="7926999" y="2807286"/>
                  <a:ext cx="84240" cy="99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9">
            <p14:nvContentPartPr>
              <p14:cNvPr id="20" name="Freihand 19">
                <a:extLst>
                  <a:ext uri="{FF2B5EF4-FFF2-40B4-BE49-F238E27FC236}">
                    <a16:creationId xmlns:a16="http://schemas.microsoft.com/office/drawing/2014/main" id="{3BF4F138-9041-4605-A555-AF22B0ABA0FC}"/>
                  </a:ext>
                </a:extLst>
              </p14:cNvPr>
              <p14:cNvContentPartPr/>
              <p14:nvPr/>
            </p14:nvContentPartPr>
            <p14:xfrm>
              <a:off x="8000439" y="2661486"/>
              <a:ext cx="57600" cy="61200"/>
            </p14:xfrm>
          </p:contentPart>
        </mc:Choice>
        <mc:Fallback>
          <p:pic>
            <p:nvPicPr>
              <p:cNvPr id="20" name="Freihand 19">
                <a:extLst>
                  <a:ext uri="{FF2B5EF4-FFF2-40B4-BE49-F238E27FC236}">
                    <a16:creationId xmlns:a16="http://schemas.microsoft.com/office/drawing/2014/main" id="{3BF4F138-9041-4605-A555-AF22B0ABA0FC}"/>
                  </a:ext>
                </a:extLst>
              </p:cNvPr>
              <p:cNvPicPr/>
              <p:nvPr/>
            </p:nvPicPr>
            <p:blipFill>
              <a:blip r:embed="rId30"/>
              <a:stretch>
                <a:fillRect/>
              </a:stretch>
            </p:blipFill>
            <p:spPr>
              <a:xfrm>
                <a:off x="7996119" y="2657166"/>
                <a:ext cx="66240" cy="69840"/>
              </a:xfrm>
              <a:prstGeom prst="rect">
                <a:avLst/>
              </a:prstGeom>
            </p:spPr>
          </p:pic>
        </mc:Fallback>
      </mc:AlternateContent>
    </p:spTree>
    <p:extLst>
      <p:ext uri="{BB962C8B-B14F-4D97-AF65-F5344CB8AC3E}">
        <p14:creationId xmlns:p14="http://schemas.microsoft.com/office/powerpoint/2010/main" val="239046456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566558" y="123866"/>
            <a:ext cx="302078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Further definitions</a:t>
            </a:r>
            <a:endParaRPr lang="de-DE" sz="2400" b="1" dirty="0">
              <a:solidFill>
                <a:srgbClr val="000000"/>
              </a:solidFill>
              <a:latin typeface="Sparkasse Rg" pitchFamily="34" charset="0"/>
            </a:endParaRPr>
          </a:p>
        </p:txBody>
      </p:sp>
      <p:sp>
        <p:nvSpPr>
          <p:cNvPr id="11" name="Textfeld 10"/>
          <p:cNvSpPr txBox="1"/>
          <p:nvPr/>
        </p:nvSpPr>
        <p:spPr>
          <a:xfrm>
            <a:off x="345043" y="584684"/>
            <a:ext cx="8344562" cy="5688632"/>
          </a:xfrm>
          <a:prstGeom prst="rect">
            <a:avLst/>
          </a:prstGeom>
          <a:noFill/>
        </p:spPr>
        <p:txBody>
          <a:bodyPr wrap="square" rtlCol="0">
            <a:noAutofit/>
          </a:bodyPr>
          <a:lstStyle/>
          <a:p>
            <a:r>
              <a:rPr lang="en-US" sz="2400" b="1" dirty="0"/>
              <a:t>Potential output is the maximum amount of goods and services an economy can turn out when it is most efficient—that is, at full capacity. Often, potential output is referred to as the production capacity of the economy.­ </a:t>
            </a:r>
            <a:r>
              <a:rPr lang="en-US" sz="2400" dirty="0"/>
              <a:t>(IMF Definition)</a:t>
            </a:r>
          </a:p>
          <a:p>
            <a:endParaRPr lang="en-US" sz="2400" dirty="0"/>
          </a:p>
          <a:p>
            <a:endParaRPr lang="en-US" sz="2400" dirty="0"/>
          </a:p>
          <a:p>
            <a:pPr algn="ctr"/>
            <a:r>
              <a:rPr lang="en-US" sz="3200" u="sng" dirty="0"/>
              <a:t>But:</a:t>
            </a:r>
          </a:p>
          <a:p>
            <a:r>
              <a:rPr lang="en-US" sz="2400" dirty="0"/>
              <a:t>“…it must be noted that potential output cannot be observed directly, but has to be inferred from existing data using statistical and econometric methods. There is considerable uncertainty in the measurement of potential output, which translates across to the derived indicators.” (ECB, 2011)</a:t>
            </a:r>
            <a:endParaRPr lang="de-DE" sz="2400" dirty="0"/>
          </a:p>
        </p:txBody>
      </p:sp>
      <p:sp>
        <p:nvSpPr>
          <p:cNvPr id="4" name="Rechteck 3">
            <a:extLst>
              <a:ext uri="{FF2B5EF4-FFF2-40B4-BE49-F238E27FC236}">
                <a16:creationId xmlns:a16="http://schemas.microsoft.com/office/drawing/2014/main" id="{D56FD7E3-C0D4-4AF9-9B5C-DA1B852AFD3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2710E9D0-F63E-43DE-A3C4-2F630F87E3A7}"/>
                  </a:ext>
                </a:extLst>
              </p14:cNvPr>
              <p14:cNvContentPartPr/>
              <p14:nvPr/>
            </p14:nvContentPartPr>
            <p14:xfrm>
              <a:off x="5241039" y="2128686"/>
              <a:ext cx="2206080" cy="67320"/>
            </p14:xfrm>
          </p:contentPart>
        </mc:Choice>
        <mc:Fallback>
          <p:pic>
            <p:nvPicPr>
              <p:cNvPr id="2" name="Freihand 1">
                <a:extLst>
                  <a:ext uri="{FF2B5EF4-FFF2-40B4-BE49-F238E27FC236}">
                    <a16:creationId xmlns:a16="http://schemas.microsoft.com/office/drawing/2014/main" id="{2710E9D0-F63E-43DE-A3C4-2F630F87E3A7}"/>
                  </a:ext>
                </a:extLst>
              </p:cNvPr>
              <p:cNvPicPr/>
              <p:nvPr/>
            </p:nvPicPr>
            <p:blipFill>
              <a:blip r:embed="rId4"/>
              <a:stretch>
                <a:fillRect/>
              </a:stretch>
            </p:blipFill>
            <p:spPr>
              <a:xfrm>
                <a:off x="5236719" y="2124366"/>
                <a:ext cx="2214720" cy="75960"/>
              </a:xfrm>
              <a:prstGeom prst="rect">
                <a:avLst/>
              </a:prstGeom>
            </p:spPr>
          </p:pic>
        </mc:Fallback>
      </mc:AlternateContent>
      <p:grpSp>
        <p:nvGrpSpPr>
          <p:cNvPr id="8" name="Gruppieren 7">
            <a:extLst>
              <a:ext uri="{FF2B5EF4-FFF2-40B4-BE49-F238E27FC236}">
                <a16:creationId xmlns:a16="http://schemas.microsoft.com/office/drawing/2014/main" id="{9810CE1C-99F3-4BB9-98C8-87F87EAFD9F7}"/>
              </a:ext>
            </a:extLst>
          </p:cNvPr>
          <p:cNvGrpSpPr/>
          <p:nvPr/>
        </p:nvGrpSpPr>
        <p:grpSpPr>
          <a:xfrm>
            <a:off x="4312959" y="1031046"/>
            <a:ext cx="4169520" cy="402120"/>
            <a:chOff x="4312959" y="1031046"/>
            <a:chExt cx="4169520" cy="402120"/>
          </a:xfrm>
        </p:grpSpPr>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0957B1AA-6FA9-41AC-8B34-B1EEF631D659}"/>
                    </a:ext>
                  </a:extLst>
                </p14:cNvPr>
                <p14:cNvContentPartPr/>
                <p14:nvPr/>
              </p14:nvContentPartPr>
              <p14:xfrm>
                <a:off x="4312959" y="1336326"/>
                <a:ext cx="2512440" cy="87120"/>
              </p14:xfrm>
            </p:contentPart>
          </mc:Choice>
          <mc:Fallback>
            <p:pic>
              <p:nvPicPr>
                <p:cNvPr id="3" name="Freihand 2">
                  <a:extLst>
                    <a:ext uri="{FF2B5EF4-FFF2-40B4-BE49-F238E27FC236}">
                      <a16:creationId xmlns:a16="http://schemas.microsoft.com/office/drawing/2014/main" id="{0957B1AA-6FA9-41AC-8B34-B1EEF631D659}"/>
                    </a:ext>
                  </a:extLst>
                </p:cNvPr>
                <p:cNvPicPr/>
                <p:nvPr/>
              </p:nvPicPr>
              <p:blipFill>
                <a:blip r:embed="rId6"/>
                <a:stretch>
                  <a:fillRect/>
                </a:stretch>
              </p:blipFill>
              <p:spPr>
                <a:xfrm>
                  <a:off x="4308639" y="1332006"/>
                  <a:ext cx="2521080" cy="957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B53F60D4-0622-4392-AFCF-86D87CA87606}"/>
                    </a:ext>
                  </a:extLst>
                </p14:cNvPr>
                <p14:cNvContentPartPr/>
                <p14:nvPr/>
              </p14:nvContentPartPr>
              <p14:xfrm>
                <a:off x="4425279" y="1031046"/>
                <a:ext cx="2541600" cy="389520"/>
              </p14:xfrm>
            </p:contentPart>
          </mc:Choice>
          <mc:Fallback>
            <p:pic>
              <p:nvPicPr>
                <p:cNvPr id="5" name="Freihand 4">
                  <a:extLst>
                    <a:ext uri="{FF2B5EF4-FFF2-40B4-BE49-F238E27FC236}">
                      <a16:creationId xmlns:a16="http://schemas.microsoft.com/office/drawing/2014/main" id="{B53F60D4-0622-4392-AFCF-86D87CA87606}"/>
                    </a:ext>
                  </a:extLst>
                </p:cNvPr>
                <p:cNvPicPr/>
                <p:nvPr/>
              </p:nvPicPr>
              <p:blipFill>
                <a:blip r:embed="rId8"/>
                <a:stretch>
                  <a:fillRect/>
                </a:stretch>
              </p:blipFill>
              <p:spPr>
                <a:xfrm>
                  <a:off x="4420959" y="1026726"/>
                  <a:ext cx="2550240" cy="3981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7" name="Freihand 6">
                  <a:extLst>
                    <a:ext uri="{FF2B5EF4-FFF2-40B4-BE49-F238E27FC236}">
                      <a16:creationId xmlns:a16="http://schemas.microsoft.com/office/drawing/2014/main" id="{2294BA10-B416-4099-A83A-4E97E424B28F}"/>
                    </a:ext>
                  </a:extLst>
                </p14:cNvPr>
                <p14:cNvContentPartPr/>
                <p14:nvPr/>
              </p14:nvContentPartPr>
              <p14:xfrm>
                <a:off x="8046159" y="1401486"/>
                <a:ext cx="436320" cy="31680"/>
              </p14:xfrm>
            </p:contentPart>
          </mc:Choice>
          <mc:Fallback>
            <p:pic>
              <p:nvPicPr>
                <p:cNvPr id="7" name="Freihand 6">
                  <a:extLst>
                    <a:ext uri="{FF2B5EF4-FFF2-40B4-BE49-F238E27FC236}">
                      <a16:creationId xmlns:a16="http://schemas.microsoft.com/office/drawing/2014/main" id="{2294BA10-B416-4099-A83A-4E97E424B28F}"/>
                    </a:ext>
                  </a:extLst>
                </p:cNvPr>
                <p:cNvPicPr/>
                <p:nvPr/>
              </p:nvPicPr>
              <p:blipFill>
                <a:blip r:embed="rId10"/>
                <a:stretch>
                  <a:fillRect/>
                </a:stretch>
              </p:blipFill>
              <p:spPr>
                <a:xfrm>
                  <a:off x="8041839" y="1397166"/>
                  <a:ext cx="444960" cy="403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67365ED9-6BA3-4303-92F9-B523CF6D6542}"/>
                  </a:ext>
                </a:extLst>
              </p14:cNvPr>
              <p14:cNvContentPartPr/>
              <p14:nvPr/>
            </p14:nvContentPartPr>
            <p14:xfrm>
              <a:off x="346839" y="1704966"/>
              <a:ext cx="1597680" cy="63720"/>
            </p14:xfrm>
          </p:contentPart>
        </mc:Choice>
        <mc:Fallback>
          <p:pic>
            <p:nvPicPr>
              <p:cNvPr id="9" name="Freihand 8">
                <a:extLst>
                  <a:ext uri="{FF2B5EF4-FFF2-40B4-BE49-F238E27FC236}">
                    <a16:creationId xmlns:a16="http://schemas.microsoft.com/office/drawing/2014/main" id="{67365ED9-6BA3-4303-92F9-B523CF6D6542}"/>
                  </a:ext>
                </a:extLst>
              </p:cNvPr>
              <p:cNvPicPr/>
              <p:nvPr/>
            </p:nvPicPr>
            <p:blipFill>
              <a:blip r:embed="rId12"/>
              <a:stretch>
                <a:fillRect/>
              </a:stretch>
            </p:blipFill>
            <p:spPr>
              <a:xfrm>
                <a:off x="342519" y="1700646"/>
                <a:ext cx="1606320" cy="723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0" name="Freihand 9">
                <a:extLst>
                  <a:ext uri="{FF2B5EF4-FFF2-40B4-BE49-F238E27FC236}">
                    <a16:creationId xmlns:a16="http://schemas.microsoft.com/office/drawing/2014/main" id="{C235B1C3-B327-495D-B464-E5BA1A889AFB}"/>
                  </a:ext>
                </a:extLst>
              </p14:cNvPr>
              <p14:cNvContentPartPr/>
              <p14:nvPr/>
            </p14:nvContentPartPr>
            <p14:xfrm>
              <a:off x="409479" y="1992966"/>
              <a:ext cx="2617920" cy="133920"/>
            </p14:xfrm>
          </p:contentPart>
        </mc:Choice>
        <mc:Fallback>
          <p:pic>
            <p:nvPicPr>
              <p:cNvPr id="10" name="Freihand 9">
                <a:extLst>
                  <a:ext uri="{FF2B5EF4-FFF2-40B4-BE49-F238E27FC236}">
                    <a16:creationId xmlns:a16="http://schemas.microsoft.com/office/drawing/2014/main" id="{C235B1C3-B327-495D-B464-E5BA1A889AFB}"/>
                  </a:ext>
                </a:extLst>
              </p:cNvPr>
              <p:cNvPicPr/>
              <p:nvPr/>
            </p:nvPicPr>
            <p:blipFill>
              <a:blip r:embed="rId14"/>
              <a:stretch>
                <a:fillRect/>
              </a:stretch>
            </p:blipFill>
            <p:spPr>
              <a:xfrm>
                <a:off x="405159" y="1988646"/>
                <a:ext cx="2626560" cy="1425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2" name="Freihand 11">
                <a:extLst>
                  <a:ext uri="{FF2B5EF4-FFF2-40B4-BE49-F238E27FC236}">
                    <a16:creationId xmlns:a16="http://schemas.microsoft.com/office/drawing/2014/main" id="{DF8A3AEC-B5E7-4088-A144-025ACC40E9F6}"/>
                  </a:ext>
                </a:extLst>
              </p14:cNvPr>
              <p14:cNvContentPartPr/>
              <p14:nvPr/>
            </p14:nvContentPartPr>
            <p14:xfrm>
              <a:off x="2691519" y="4745526"/>
              <a:ext cx="2059560" cy="559800"/>
            </p14:xfrm>
          </p:contentPart>
        </mc:Choice>
        <mc:Fallback>
          <p:pic>
            <p:nvPicPr>
              <p:cNvPr id="12" name="Freihand 11">
                <a:extLst>
                  <a:ext uri="{FF2B5EF4-FFF2-40B4-BE49-F238E27FC236}">
                    <a16:creationId xmlns:a16="http://schemas.microsoft.com/office/drawing/2014/main" id="{DF8A3AEC-B5E7-4088-A144-025ACC40E9F6}"/>
                  </a:ext>
                </a:extLst>
              </p:cNvPr>
              <p:cNvPicPr/>
              <p:nvPr/>
            </p:nvPicPr>
            <p:blipFill>
              <a:blip r:embed="rId16"/>
              <a:stretch>
                <a:fillRect/>
              </a:stretch>
            </p:blipFill>
            <p:spPr>
              <a:xfrm>
                <a:off x="2687199" y="4741206"/>
                <a:ext cx="2068200" cy="5684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3" name="Freihand 12">
                <a:extLst>
                  <a:ext uri="{FF2B5EF4-FFF2-40B4-BE49-F238E27FC236}">
                    <a16:creationId xmlns:a16="http://schemas.microsoft.com/office/drawing/2014/main" id="{7174B3C5-D868-49C5-A35B-E87C135577F5}"/>
                  </a:ext>
                </a:extLst>
              </p14:cNvPr>
              <p14:cNvContentPartPr/>
              <p14:nvPr/>
            </p14:nvContentPartPr>
            <p14:xfrm>
              <a:off x="5328159" y="3668406"/>
              <a:ext cx="2359800" cy="42840"/>
            </p14:xfrm>
          </p:contentPart>
        </mc:Choice>
        <mc:Fallback>
          <p:pic>
            <p:nvPicPr>
              <p:cNvPr id="13" name="Freihand 12">
                <a:extLst>
                  <a:ext uri="{FF2B5EF4-FFF2-40B4-BE49-F238E27FC236}">
                    <a16:creationId xmlns:a16="http://schemas.microsoft.com/office/drawing/2014/main" id="{7174B3C5-D868-49C5-A35B-E87C135577F5}"/>
                  </a:ext>
                </a:extLst>
              </p:cNvPr>
              <p:cNvPicPr/>
              <p:nvPr/>
            </p:nvPicPr>
            <p:blipFill>
              <a:blip r:embed="rId18"/>
              <a:stretch>
                <a:fillRect/>
              </a:stretch>
            </p:blipFill>
            <p:spPr>
              <a:xfrm>
                <a:off x="5323839" y="3664086"/>
                <a:ext cx="2368440" cy="51480"/>
              </a:xfrm>
              <a:prstGeom prst="rect">
                <a:avLst/>
              </a:prstGeom>
            </p:spPr>
          </p:pic>
        </mc:Fallback>
      </mc:AlternateContent>
      <p:grpSp>
        <p:nvGrpSpPr>
          <p:cNvPr id="28" name="Gruppieren 27">
            <a:extLst>
              <a:ext uri="{FF2B5EF4-FFF2-40B4-BE49-F238E27FC236}">
                <a16:creationId xmlns:a16="http://schemas.microsoft.com/office/drawing/2014/main" id="{EB5D4811-E712-4536-8108-35A63616E248}"/>
              </a:ext>
            </a:extLst>
          </p:cNvPr>
          <p:cNvGrpSpPr/>
          <p:nvPr/>
        </p:nvGrpSpPr>
        <p:grpSpPr>
          <a:xfrm>
            <a:off x="6535239" y="2305446"/>
            <a:ext cx="3256920" cy="1026360"/>
            <a:chOff x="6535239" y="2305446"/>
            <a:chExt cx="3256920" cy="1026360"/>
          </a:xfrm>
        </p:grpSpPr>
        <mc:AlternateContent xmlns:mc="http://schemas.openxmlformats.org/markup-compatibility/2006">
          <mc:Choice xmlns:p14="http://schemas.microsoft.com/office/powerpoint/2010/main" Requires="p14">
            <p:contentPart p14:bwMode="auto" r:id="rId19">
              <p14:nvContentPartPr>
                <p14:cNvPr id="14" name="Freihand 13">
                  <a:extLst>
                    <a:ext uri="{FF2B5EF4-FFF2-40B4-BE49-F238E27FC236}">
                      <a16:creationId xmlns:a16="http://schemas.microsoft.com/office/drawing/2014/main" id="{B8FC36EE-A286-4B81-87E9-1E938F85B040}"/>
                    </a:ext>
                  </a:extLst>
                </p14:cNvPr>
                <p14:cNvContentPartPr/>
                <p14:nvPr/>
              </p14:nvContentPartPr>
              <p14:xfrm>
                <a:off x="6598599" y="2980086"/>
                <a:ext cx="238680" cy="259200"/>
              </p14:xfrm>
            </p:contentPart>
          </mc:Choice>
          <mc:Fallback>
            <p:pic>
              <p:nvPicPr>
                <p:cNvPr id="14" name="Freihand 13">
                  <a:extLst>
                    <a:ext uri="{FF2B5EF4-FFF2-40B4-BE49-F238E27FC236}">
                      <a16:creationId xmlns:a16="http://schemas.microsoft.com/office/drawing/2014/main" id="{B8FC36EE-A286-4B81-87E9-1E938F85B040}"/>
                    </a:ext>
                  </a:extLst>
                </p:cNvPr>
                <p:cNvPicPr/>
                <p:nvPr/>
              </p:nvPicPr>
              <p:blipFill>
                <a:blip r:embed="rId20"/>
                <a:stretch>
                  <a:fillRect/>
                </a:stretch>
              </p:blipFill>
              <p:spPr>
                <a:xfrm>
                  <a:off x="6594279" y="2975766"/>
                  <a:ext cx="247320" cy="26784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5" name="Freihand 14">
                  <a:extLst>
                    <a:ext uri="{FF2B5EF4-FFF2-40B4-BE49-F238E27FC236}">
                      <a16:creationId xmlns:a16="http://schemas.microsoft.com/office/drawing/2014/main" id="{529AA8E1-0845-49AE-8DF8-4D1D398730F8}"/>
                    </a:ext>
                  </a:extLst>
                </p14:cNvPr>
                <p14:cNvContentPartPr/>
                <p14:nvPr/>
              </p14:nvContentPartPr>
              <p14:xfrm>
                <a:off x="6535239" y="3067926"/>
                <a:ext cx="203040" cy="263880"/>
              </p14:xfrm>
            </p:contentPart>
          </mc:Choice>
          <mc:Fallback>
            <p:pic>
              <p:nvPicPr>
                <p:cNvPr id="15" name="Freihand 14">
                  <a:extLst>
                    <a:ext uri="{FF2B5EF4-FFF2-40B4-BE49-F238E27FC236}">
                      <a16:creationId xmlns:a16="http://schemas.microsoft.com/office/drawing/2014/main" id="{529AA8E1-0845-49AE-8DF8-4D1D398730F8}"/>
                    </a:ext>
                  </a:extLst>
                </p:cNvPr>
                <p:cNvPicPr/>
                <p:nvPr/>
              </p:nvPicPr>
              <p:blipFill>
                <a:blip r:embed="rId22"/>
                <a:stretch>
                  <a:fillRect/>
                </a:stretch>
              </p:blipFill>
              <p:spPr>
                <a:xfrm>
                  <a:off x="6530919" y="3063606"/>
                  <a:ext cx="211680" cy="2725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6" name="Freihand 15">
                  <a:extLst>
                    <a:ext uri="{FF2B5EF4-FFF2-40B4-BE49-F238E27FC236}">
                      <a16:creationId xmlns:a16="http://schemas.microsoft.com/office/drawing/2014/main" id="{D04CC970-A76E-4CA5-BBD5-3DC22E3132F4}"/>
                    </a:ext>
                  </a:extLst>
                </p14:cNvPr>
                <p14:cNvContentPartPr/>
                <p14:nvPr/>
              </p14:nvContentPartPr>
              <p14:xfrm>
                <a:off x="7021239" y="2746086"/>
                <a:ext cx="110880" cy="144000"/>
              </p14:xfrm>
            </p:contentPart>
          </mc:Choice>
          <mc:Fallback>
            <p:pic>
              <p:nvPicPr>
                <p:cNvPr id="16" name="Freihand 15">
                  <a:extLst>
                    <a:ext uri="{FF2B5EF4-FFF2-40B4-BE49-F238E27FC236}">
                      <a16:creationId xmlns:a16="http://schemas.microsoft.com/office/drawing/2014/main" id="{D04CC970-A76E-4CA5-BBD5-3DC22E3132F4}"/>
                    </a:ext>
                  </a:extLst>
                </p:cNvPr>
                <p:cNvPicPr/>
                <p:nvPr/>
              </p:nvPicPr>
              <p:blipFill>
                <a:blip r:embed="rId24"/>
                <a:stretch>
                  <a:fillRect/>
                </a:stretch>
              </p:blipFill>
              <p:spPr>
                <a:xfrm>
                  <a:off x="7016919" y="2741766"/>
                  <a:ext cx="11952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7" name="Freihand 16">
                  <a:extLst>
                    <a:ext uri="{FF2B5EF4-FFF2-40B4-BE49-F238E27FC236}">
                      <a16:creationId xmlns:a16="http://schemas.microsoft.com/office/drawing/2014/main" id="{C349BBDB-920C-4582-BFD1-21CA498369DC}"/>
                    </a:ext>
                  </a:extLst>
                </p14:cNvPr>
                <p14:cNvContentPartPr/>
                <p14:nvPr/>
              </p14:nvContentPartPr>
              <p14:xfrm>
                <a:off x="7151199" y="2755446"/>
                <a:ext cx="277920" cy="98280"/>
              </p14:xfrm>
            </p:contentPart>
          </mc:Choice>
          <mc:Fallback>
            <p:pic>
              <p:nvPicPr>
                <p:cNvPr id="17" name="Freihand 16">
                  <a:extLst>
                    <a:ext uri="{FF2B5EF4-FFF2-40B4-BE49-F238E27FC236}">
                      <a16:creationId xmlns:a16="http://schemas.microsoft.com/office/drawing/2014/main" id="{C349BBDB-920C-4582-BFD1-21CA498369DC}"/>
                    </a:ext>
                  </a:extLst>
                </p:cNvPr>
                <p:cNvPicPr/>
                <p:nvPr/>
              </p:nvPicPr>
              <p:blipFill>
                <a:blip r:embed="rId26"/>
                <a:stretch>
                  <a:fillRect/>
                </a:stretch>
              </p:blipFill>
              <p:spPr>
                <a:xfrm>
                  <a:off x="7146879" y="2751126"/>
                  <a:ext cx="28656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8" name="Freihand 17">
                  <a:extLst>
                    <a:ext uri="{FF2B5EF4-FFF2-40B4-BE49-F238E27FC236}">
                      <a16:creationId xmlns:a16="http://schemas.microsoft.com/office/drawing/2014/main" id="{51F4FCA5-459F-4C75-888D-79A58052E3B5}"/>
                    </a:ext>
                  </a:extLst>
                </p14:cNvPr>
                <p14:cNvContentPartPr/>
                <p14:nvPr/>
              </p14:nvContentPartPr>
              <p14:xfrm>
                <a:off x="7563399" y="2579766"/>
                <a:ext cx="399240" cy="262440"/>
              </p14:xfrm>
            </p:contentPart>
          </mc:Choice>
          <mc:Fallback>
            <p:pic>
              <p:nvPicPr>
                <p:cNvPr id="18" name="Freihand 17">
                  <a:extLst>
                    <a:ext uri="{FF2B5EF4-FFF2-40B4-BE49-F238E27FC236}">
                      <a16:creationId xmlns:a16="http://schemas.microsoft.com/office/drawing/2014/main" id="{51F4FCA5-459F-4C75-888D-79A58052E3B5}"/>
                    </a:ext>
                  </a:extLst>
                </p:cNvPr>
                <p:cNvPicPr/>
                <p:nvPr/>
              </p:nvPicPr>
              <p:blipFill>
                <a:blip r:embed="rId28"/>
                <a:stretch>
                  <a:fillRect/>
                </a:stretch>
              </p:blipFill>
              <p:spPr>
                <a:xfrm>
                  <a:off x="7559079" y="2575446"/>
                  <a:ext cx="407880" cy="27108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9" name="Freihand 18">
                  <a:extLst>
                    <a:ext uri="{FF2B5EF4-FFF2-40B4-BE49-F238E27FC236}">
                      <a16:creationId xmlns:a16="http://schemas.microsoft.com/office/drawing/2014/main" id="{3C3DA761-2222-45E6-886A-E5BB3D644B68}"/>
                    </a:ext>
                  </a:extLst>
                </p14:cNvPr>
                <p14:cNvContentPartPr/>
                <p14:nvPr/>
              </p14:nvContentPartPr>
              <p14:xfrm>
                <a:off x="8153079" y="2553126"/>
                <a:ext cx="92160" cy="140400"/>
              </p14:xfrm>
            </p:contentPart>
          </mc:Choice>
          <mc:Fallback>
            <p:pic>
              <p:nvPicPr>
                <p:cNvPr id="19" name="Freihand 18">
                  <a:extLst>
                    <a:ext uri="{FF2B5EF4-FFF2-40B4-BE49-F238E27FC236}">
                      <a16:creationId xmlns:a16="http://schemas.microsoft.com/office/drawing/2014/main" id="{3C3DA761-2222-45E6-886A-E5BB3D644B68}"/>
                    </a:ext>
                  </a:extLst>
                </p:cNvPr>
                <p:cNvPicPr/>
                <p:nvPr/>
              </p:nvPicPr>
              <p:blipFill>
                <a:blip r:embed="rId30"/>
                <a:stretch>
                  <a:fillRect/>
                </a:stretch>
              </p:blipFill>
              <p:spPr>
                <a:xfrm>
                  <a:off x="8148759" y="2548806"/>
                  <a:ext cx="100800" cy="14904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0" name="Freihand 19">
                  <a:extLst>
                    <a:ext uri="{FF2B5EF4-FFF2-40B4-BE49-F238E27FC236}">
                      <a16:creationId xmlns:a16="http://schemas.microsoft.com/office/drawing/2014/main" id="{00B212E4-FC8D-41F2-ADD3-B09DDE9ACE90}"/>
                    </a:ext>
                  </a:extLst>
                </p14:cNvPr>
                <p14:cNvContentPartPr/>
                <p14:nvPr/>
              </p14:nvContentPartPr>
              <p14:xfrm>
                <a:off x="8272959" y="2565006"/>
                <a:ext cx="77760" cy="93600"/>
              </p14:xfrm>
            </p:contentPart>
          </mc:Choice>
          <mc:Fallback>
            <p:pic>
              <p:nvPicPr>
                <p:cNvPr id="20" name="Freihand 19">
                  <a:extLst>
                    <a:ext uri="{FF2B5EF4-FFF2-40B4-BE49-F238E27FC236}">
                      <a16:creationId xmlns:a16="http://schemas.microsoft.com/office/drawing/2014/main" id="{00B212E4-FC8D-41F2-ADD3-B09DDE9ACE90}"/>
                    </a:ext>
                  </a:extLst>
                </p:cNvPr>
                <p:cNvPicPr/>
                <p:nvPr/>
              </p:nvPicPr>
              <p:blipFill>
                <a:blip r:embed="rId32"/>
                <a:stretch>
                  <a:fillRect/>
                </a:stretch>
              </p:blipFill>
              <p:spPr>
                <a:xfrm>
                  <a:off x="8268639" y="2560686"/>
                  <a:ext cx="86400" cy="10224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1" name="Freihand 20">
                  <a:extLst>
                    <a:ext uri="{FF2B5EF4-FFF2-40B4-BE49-F238E27FC236}">
                      <a16:creationId xmlns:a16="http://schemas.microsoft.com/office/drawing/2014/main" id="{6ACEC776-4A80-452C-81DA-D20B4B7D0692}"/>
                    </a:ext>
                  </a:extLst>
                </p14:cNvPr>
                <p14:cNvContentPartPr/>
                <p14:nvPr/>
              </p14:nvContentPartPr>
              <p14:xfrm>
                <a:off x="8506959" y="2531886"/>
                <a:ext cx="87120" cy="88920"/>
              </p14:xfrm>
            </p:contentPart>
          </mc:Choice>
          <mc:Fallback>
            <p:pic>
              <p:nvPicPr>
                <p:cNvPr id="21" name="Freihand 20">
                  <a:extLst>
                    <a:ext uri="{FF2B5EF4-FFF2-40B4-BE49-F238E27FC236}">
                      <a16:creationId xmlns:a16="http://schemas.microsoft.com/office/drawing/2014/main" id="{6ACEC776-4A80-452C-81DA-D20B4B7D0692}"/>
                    </a:ext>
                  </a:extLst>
                </p:cNvPr>
                <p:cNvPicPr/>
                <p:nvPr/>
              </p:nvPicPr>
              <p:blipFill>
                <a:blip r:embed="rId34"/>
                <a:stretch>
                  <a:fillRect/>
                </a:stretch>
              </p:blipFill>
              <p:spPr>
                <a:xfrm>
                  <a:off x="8502639" y="2527566"/>
                  <a:ext cx="95760" cy="975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2" name="Freihand 21">
                  <a:extLst>
                    <a:ext uri="{FF2B5EF4-FFF2-40B4-BE49-F238E27FC236}">
                      <a16:creationId xmlns:a16="http://schemas.microsoft.com/office/drawing/2014/main" id="{2E40A49C-CBDA-4C54-BDFC-17B02D3991DA}"/>
                    </a:ext>
                  </a:extLst>
                </p14:cNvPr>
                <p14:cNvContentPartPr/>
                <p14:nvPr/>
              </p14:nvContentPartPr>
              <p14:xfrm>
                <a:off x="8617479" y="2509926"/>
                <a:ext cx="79200" cy="129960"/>
              </p14:xfrm>
            </p:contentPart>
          </mc:Choice>
          <mc:Fallback>
            <p:pic>
              <p:nvPicPr>
                <p:cNvPr id="22" name="Freihand 21">
                  <a:extLst>
                    <a:ext uri="{FF2B5EF4-FFF2-40B4-BE49-F238E27FC236}">
                      <a16:creationId xmlns:a16="http://schemas.microsoft.com/office/drawing/2014/main" id="{2E40A49C-CBDA-4C54-BDFC-17B02D3991DA}"/>
                    </a:ext>
                  </a:extLst>
                </p:cNvPr>
                <p:cNvPicPr/>
                <p:nvPr/>
              </p:nvPicPr>
              <p:blipFill>
                <a:blip r:embed="rId36"/>
                <a:stretch>
                  <a:fillRect/>
                </a:stretch>
              </p:blipFill>
              <p:spPr>
                <a:xfrm>
                  <a:off x="8613159" y="2505606"/>
                  <a:ext cx="8784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3" name="Freihand 22">
                  <a:extLst>
                    <a:ext uri="{FF2B5EF4-FFF2-40B4-BE49-F238E27FC236}">
                      <a16:creationId xmlns:a16="http://schemas.microsoft.com/office/drawing/2014/main" id="{14CFFEB4-0051-46E2-A319-FA5FC28F26F9}"/>
                    </a:ext>
                  </a:extLst>
                </p14:cNvPr>
                <p14:cNvContentPartPr/>
                <p14:nvPr/>
              </p14:nvContentPartPr>
              <p14:xfrm>
                <a:off x="8713959" y="2378526"/>
                <a:ext cx="368280" cy="230760"/>
              </p14:xfrm>
            </p:contentPart>
          </mc:Choice>
          <mc:Fallback>
            <p:pic>
              <p:nvPicPr>
                <p:cNvPr id="23" name="Freihand 22">
                  <a:extLst>
                    <a:ext uri="{FF2B5EF4-FFF2-40B4-BE49-F238E27FC236}">
                      <a16:creationId xmlns:a16="http://schemas.microsoft.com/office/drawing/2014/main" id="{14CFFEB4-0051-46E2-A319-FA5FC28F26F9}"/>
                    </a:ext>
                  </a:extLst>
                </p:cNvPr>
                <p:cNvPicPr/>
                <p:nvPr/>
              </p:nvPicPr>
              <p:blipFill>
                <a:blip r:embed="rId38"/>
                <a:stretch>
                  <a:fillRect/>
                </a:stretch>
              </p:blipFill>
              <p:spPr>
                <a:xfrm>
                  <a:off x="8709639" y="2374206"/>
                  <a:ext cx="376920" cy="23940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4" name="Freihand 23">
                  <a:extLst>
                    <a:ext uri="{FF2B5EF4-FFF2-40B4-BE49-F238E27FC236}">
                      <a16:creationId xmlns:a16="http://schemas.microsoft.com/office/drawing/2014/main" id="{27774786-618D-4435-BC9D-F2A2FE2EBC8B}"/>
                    </a:ext>
                  </a:extLst>
                </p14:cNvPr>
                <p14:cNvContentPartPr/>
                <p14:nvPr/>
              </p14:nvContentPartPr>
              <p14:xfrm>
                <a:off x="9061359" y="2441886"/>
                <a:ext cx="18000" cy="16920"/>
              </p14:xfrm>
            </p:contentPart>
          </mc:Choice>
          <mc:Fallback>
            <p:pic>
              <p:nvPicPr>
                <p:cNvPr id="24" name="Freihand 23">
                  <a:extLst>
                    <a:ext uri="{FF2B5EF4-FFF2-40B4-BE49-F238E27FC236}">
                      <a16:creationId xmlns:a16="http://schemas.microsoft.com/office/drawing/2014/main" id="{27774786-618D-4435-BC9D-F2A2FE2EBC8B}"/>
                    </a:ext>
                  </a:extLst>
                </p:cNvPr>
                <p:cNvPicPr/>
                <p:nvPr/>
              </p:nvPicPr>
              <p:blipFill>
                <a:blip r:embed="rId40"/>
                <a:stretch>
                  <a:fillRect/>
                </a:stretch>
              </p:blipFill>
              <p:spPr>
                <a:xfrm>
                  <a:off x="9057039" y="2437566"/>
                  <a:ext cx="2664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5" name="Freihand 24">
                  <a:extLst>
                    <a:ext uri="{FF2B5EF4-FFF2-40B4-BE49-F238E27FC236}">
                      <a16:creationId xmlns:a16="http://schemas.microsoft.com/office/drawing/2014/main" id="{852DF2D8-C91B-4145-B632-CF28EF96F89A}"/>
                    </a:ext>
                  </a:extLst>
                </p14:cNvPr>
                <p14:cNvContentPartPr/>
                <p14:nvPr/>
              </p14:nvContentPartPr>
              <p14:xfrm>
                <a:off x="9110679" y="2338926"/>
                <a:ext cx="354960" cy="183240"/>
              </p14:xfrm>
            </p:contentPart>
          </mc:Choice>
          <mc:Fallback>
            <p:pic>
              <p:nvPicPr>
                <p:cNvPr id="25" name="Freihand 24">
                  <a:extLst>
                    <a:ext uri="{FF2B5EF4-FFF2-40B4-BE49-F238E27FC236}">
                      <a16:creationId xmlns:a16="http://schemas.microsoft.com/office/drawing/2014/main" id="{852DF2D8-C91B-4145-B632-CF28EF96F89A}"/>
                    </a:ext>
                  </a:extLst>
                </p:cNvPr>
                <p:cNvPicPr/>
                <p:nvPr/>
              </p:nvPicPr>
              <p:blipFill>
                <a:blip r:embed="rId42"/>
                <a:stretch>
                  <a:fillRect/>
                </a:stretch>
              </p:blipFill>
              <p:spPr>
                <a:xfrm>
                  <a:off x="9106359" y="2334606"/>
                  <a:ext cx="36360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6" name="Freihand 25">
                  <a:extLst>
                    <a:ext uri="{FF2B5EF4-FFF2-40B4-BE49-F238E27FC236}">
                      <a16:creationId xmlns:a16="http://schemas.microsoft.com/office/drawing/2014/main" id="{96054FFB-ABA7-4054-9AA8-BCB707CEAF54}"/>
                    </a:ext>
                  </a:extLst>
                </p14:cNvPr>
                <p14:cNvContentPartPr/>
                <p14:nvPr/>
              </p14:nvContentPartPr>
              <p14:xfrm>
                <a:off x="9437199" y="2305446"/>
                <a:ext cx="126720" cy="157680"/>
              </p14:xfrm>
            </p:contentPart>
          </mc:Choice>
          <mc:Fallback>
            <p:pic>
              <p:nvPicPr>
                <p:cNvPr id="26" name="Freihand 25">
                  <a:extLst>
                    <a:ext uri="{FF2B5EF4-FFF2-40B4-BE49-F238E27FC236}">
                      <a16:creationId xmlns:a16="http://schemas.microsoft.com/office/drawing/2014/main" id="{96054FFB-ABA7-4054-9AA8-BCB707CEAF54}"/>
                    </a:ext>
                  </a:extLst>
                </p:cNvPr>
                <p:cNvPicPr/>
                <p:nvPr/>
              </p:nvPicPr>
              <p:blipFill>
                <a:blip r:embed="rId44"/>
                <a:stretch>
                  <a:fillRect/>
                </a:stretch>
              </p:blipFill>
              <p:spPr>
                <a:xfrm>
                  <a:off x="9432879" y="2301126"/>
                  <a:ext cx="135360" cy="16632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27" name="Freihand 26">
                  <a:extLst>
                    <a:ext uri="{FF2B5EF4-FFF2-40B4-BE49-F238E27FC236}">
                      <a16:creationId xmlns:a16="http://schemas.microsoft.com/office/drawing/2014/main" id="{A87DF573-DF4F-407A-BBA6-F3E5C372B51F}"/>
                    </a:ext>
                  </a:extLst>
                </p14:cNvPr>
                <p14:cNvContentPartPr/>
                <p14:nvPr/>
              </p14:nvContentPartPr>
              <p14:xfrm>
                <a:off x="8247039" y="2561766"/>
                <a:ext cx="1545120" cy="246600"/>
              </p14:xfrm>
            </p:contentPart>
          </mc:Choice>
          <mc:Fallback>
            <p:pic>
              <p:nvPicPr>
                <p:cNvPr id="27" name="Freihand 26">
                  <a:extLst>
                    <a:ext uri="{FF2B5EF4-FFF2-40B4-BE49-F238E27FC236}">
                      <a16:creationId xmlns:a16="http://schemas.microsoft.com/office/drawing/2014/main" id="{A87DF573-DF4F-407A-BBA6-F3E5C372B51F}"/>
                    </a:ext>
                  </a:extLst>
                </p:cNvPr>
                <p:cNvPicPr/>
                <p:nvPr/>
              </p:nvPicPr>
              <p:blipFill>
                <a:blip r:embed="rId46"/>
                <a:stretch>
                  <a:fillRect/>
                </a:stretch>
              </p:blipFill>
              <p:spPr>
                <a:xfrm>
                  <a:off x="8242719" y="2557446"/>
                  <a:ext cx="1553760" cy="255240"/>
                </a:xfrm>
                <a:prstGeom prst="rect">
                  <a:avLst/>
                </a:prstGeom>
              </p:spPr>
            </p:pic>
          </mc:Fallback>
        </mc:AlternateContent>
      </p:grpSp>
    </p:spTree>
    <p:extLst>
      <p:ext uri="{BB962C8B-B14F-4D97-AF65-F5344CB8AC3E}">
        <p14:creationId xmlns:p14="http://schemas.microsoft.com/office/powerpoint/2010/main" val="2027269478"/>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966</Words>
  <Application>Microsoft Office PowerPoint</Application>
  <PresentationFormat>Breitbild</PresentationFormat>
  <Paragraphs>140</Paragraphs>
  <Slides>20</Slides>
  <Notes>15</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26" baseType="lpstr">
      <vt:lpstr>Arial</vt:lpstr>
      <vt:lpstr>Calibri</vt:lpstr>
      <vt:lpstr>Sparkasse Rg</vt:lpstr>
      <vt:lpstr>Times New Roman</vt:lpstr>
      <vt:lpstr>Office</vt:lpstr>
      <vt:lpstr>Microsoft Excel-Arbeitsblatt</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265</cp:revision>
  <cp:lastPrinted>2022-03-02T20:18:27Z</cp:lastPrinted>
  <dcterms:created xsi:type="dcterms:W3CDTF">2022-03-01T20:52:11Z</dcterms:created>
  <dcterms:modified xsi:type="dcterms:W3CDTF">2024-10-07T07:41:08Z</dcterms:modified>
</cp:coreProperties>
</file>